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66" r:id="rId6"/>
    <p:sldId id="267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89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446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40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34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608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498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93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69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32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108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00DF8-E58A-49CD-9010-E3E4E2F4DA6A}" type="datetimeFigureOut">
              <a:rPr lang="cs-CZ" smtClean="0"/>
              <a:t>01.11.2019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B0DC5-007D-4E10-A1A6-46672DCEC64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09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Celní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Ing. Pavel Polák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61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Správu cla lze rozdělit do několika etap: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Registrační – dochází k registraci hospodářských subjektů a přidělení tzv. čísla EORI) registrační a identifikační číslo hospodářských subjektů  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Vyměřovací (stanovení cla)</a:t>
            </a:r>
          </a:p>
          <a:p>
            <a:pPr marL="514350" indent="-514350">
              <a:lnSpc>
                <a:spcPct val="150000"/>
              </a:lnSpc>
              <a:buAutoNum type="alphaLcParenR"/>
            </a:pPr>
            <a:r>
              <a:rPr lang="cs-CZ" dirty="0" smtClean="0"/>
              <a:t>Inkasní (placení cla, včetně jeho vymáhání)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631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Podle způsobu zahajování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algn="just">
              <a:buFontTx/>
              <a:buChar char="-"/>
            </a:pPr>
            <a:r>
              <a:rPr lang="cs-CZ" dirty="0" smtClean="0"/>
              <a:t>Celní řízení : řízení vedené za účelem rozhodnutí, zda se zboží propustí do navrženého celního režimu nebo o vyřízení celního </a:t>
            </a:r>
            <a:r>
              <a:rPr lang="cs-CZ" smtClean="0"/>
              <a:t>režimu  (řízení </a:t>
            </a:r>
            <a:r>
              <a:rPr lang="cs-CZ" dirty="0" smtClean="0"/>
              <a:t>zahajovaná výlučně na základě </a:t>
            </a:r>
            <a:r>
              <a:rPr lang="cs-CZ" smtClean="0"/>
              <a:t>podání návrhu) 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 řízení o vyměření celního dluhu zahajovaná ex offo jako důsledek protiprávního nakládání se zbožím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56639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2349500"/>
            <a:ext cx="10401300" cy="398780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cs-CZ" sz="3200" dirty="0" smtClean="0"/>
              <a:t>Propuštění do volného oběhu</a:t>
            </a:r>
          </a:p>
          <a:p>
            <a:pPr algn="just">
              <a:buFontTx/>
              <a:buChar char="-"/>
            </a:pPr>
            <a:endParaRPr lang="cs-CZ" sz="3200" dirty="0" smtClean="0"/>
          </a:p>
          <a:p>
            <a:pPr algn="just">
              <a:buFontTx/>
              <a:buChar char="-"/>
            </a:pPr>
            <a:r>
              <a:rPr lang="cs-CZ" sz="3200" dirty="0" smtClean="0"/>
              <a:t>Vývoz</a:t>
            </a:r>
          </a:p>
          <a:p>
            <a:pPr algn="just">
              <a:buFontTx/>
              <a:buChar char="-"/>
            </a:pPr>
            <a:endParaRPr lang="cs-CZ" sz="3200" dirty="0" smtClean="0"/>
          </a:p>
          <a:p>
            <a:pPr algn="just">
              <a:buFontTx/>
              <a:buChar char="-"/>
            </a:pPr>
            <a:r>
              <a:rPr lang="cs-CZ" sz="3200" dirty="0" smtClean="0"/>
              <a:t>Zvláštní režimy </a:t>
            </a:r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endParaRPr lang="cs-CZ" sz="1800" dirty="0" smtClean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smtClean="0"/>
              <a:t>Celní režimy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324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49300"/>
            <a:ext cx="10515600" cy="5427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/>
              <a:t>ZVLÁŠTNÍ REŽIMY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Tranzit (vnější, vnitřní)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Uskladnění (uskladnění v celním skladu, celní pásma)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Zvláštní účel (aktivní zušlechťovací styk, pasivní zušlechťovací styk)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49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CELNÍ FORMALITY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dovozu zboží</a:t>
            </a:r>
          </a:p>
          <a:p>
            <a:endParaRPr lang="cs-CZ"/>
          </a:p>
          <a:p>
            <a:pPr marL="0" indent="0">
              <a:buNone/>
            </a:pPr>
            <a:r>
              <a:rPr lang="cs-CZ" smtClean="0"/>
              <a:t> </a:t>
            </a:r>
            <a:endParaRPr lang="cs-CZ" dirty="0" smtClean="0"/>
          </a:p>
          <a:p>
            <a:r>
              <a:rPr lang="cs-CZ" dirty="0" smtClean="0"/>
              <a:t>Při vývozu zboží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9394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Celní právo</vt:lpstr>
      <vt:lpstr>Správu cla lze rozdělit do několika etap:</vt:lpstr>
      <vt:lpstr>Podle způsobu zahajování řízení</vt:lpstr>
      <vt:lpstr>Celní režimy </vt:lpstr>
      <vt:lpstr>Prezentace aplikace PowerPoint</vt:lpstr>
      <vt:lpstr>CELNÍ FORMALITY</vt:lpstr>
    </vt:vector>
  </TitlesOfParts>
  <Company>Celní správa České republiky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Vrbík Marek Mgr.</dc:creator>
  <cp:lastModifiedBy>Dana Šramková</cp:lastModifiedBy>
  <cp:revision>28</cp:revision>
  <dcterms:created xsi:type="dcterms:W3CDTF">2016-05-09T10:53:12Z</dcterms:created>
  <dcterms:modified xsi:type="dcterms:W3CDTF">2019-11-01T15:01:44Z</dcterms:modified>
</cp:coreProperties>
</file>