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42"/>
  </p:handoutMasterIdLst>
  <p:sldIdLst>
    <p:sldId id="256" r:id="rId2"/>
    <p:sldId id="257" r:id="rId3"/>
    <p:sldId id="29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8" r:id="rId13"/>
    <p:sldId id="302" r:id="rId14"/>
    <p:sldId id="279" r:id="rId15"/>
    <p:sldId id="280" r:id="rId16"/>
    <p:sldId id="281" r:id="rId17"/>
    <p:sldId id="266" r:id="rId18"/>
    <p:sldId id="282" r:id="rId19"/>
    <p:sldId id="283" r:id="rId20"/>
    <p:sldId id="277" r:id="rId21"/>
    <p:sldId id="284" r:id="rId22"/>
    <p:sldId id="286" r:id="rId23"/>
    <p:sldId id="287" r:id="rId24"/>
    <p:sldId id="288" r:id="rId25"/>
    <p:sldId id="290" r:id="rId26"/>
    <p:sldId id="292" r:id="rId27"/>
    <p:sldId id="293" r:id="rId28"/>
    <p:sldId id="295" r:id="rId29"/>
    <p:sldId id="268" r:id="rId30"/>
    <p:sldId id="272" r:id="rId31"/>
    <p:sldId id="270" r:id="rId32"/>
    <p:sldId id="271" r:id="rId33"/>
    <p:sldId id="299" r:id="rId34"/>
    <p:sldId id="275" r:id="rId35"/>
    <p:sldId id="289" r:id="rId36"/>
    <p:sldId id="276" r:id="rId37"/>
    <p:sldId id="274" r:id="rId38"/>
    <p:sldId id="294" r:id="rId39"/>
    <p:sldId id="269" r:id="rId40"/>
    <p:sldId id="301" r:id="rId41"/>
  </p:sldIdLst>
  <p:sldSz cx="12192000" cy="6858000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627641-59EA-4629-8712-7F9E1E3D0A79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7811C20-8906-43EA-8F32-2E17656F5976}">
      <dgm:prSet phldrT="[Text]" custT="1"/>
      <dgm:spPr/>
      <dgm:t>
        <a:bodyPr/>
        <a:lstStyle/>
        <a:p>
          <a:r>
            <a:rPr lang="cs-CZ" sz="4800" dirty="0"/>
            <a:t>Stát</a:t>
          </a:r>
        </a:p>
      </dgm:t>
    </dgm:pt>
    <dgm:pt modelId="{70EB0BCD-ADC8-4B86-B6DF-83EFBE994F7F}" type="parTrans" cxnId="{290A2AA2-B03D-49B4-BB4A-28DFDCB21378}">
      <dgm:prSet/>
      <dgm:spPr/>
      <dgm:t>
        <a:bodyPr/>
        <a:lstStyle/>
        <a:p>
          <a:endParaRPr lang="cs-CZ"/>
        </a:p>
      </dgm:t>
    </dgm:pt>
    <dgm:pt modelId="{ECD1F000-B7BB-42EA-BCCB-6A3D19068BBD}" type="sibTrans" cxnId="{290A2AA2-B03D-49B4-BB4A-28DFDCB21378}">
      <dgm:prSet/>
      <dgm:spPr/>
      <dgm:t>
        <a:bodyPr/>
        <a:lstStyle/>
        <a:p>
          <a:endParaRPr lang="cs-CZ"/>
        </a:p>
      </dgm:t>
    </dgm:pt>
    <dgm:pt modelId="{D0E0FAE6-457B-4D98-A785-2158DFCFFE81}">
      <dgm:prSet phldrT="[Text]" custT="1"/>
      <dgm:spPr/>
      <dgm:t>
        <a:bodyPr/>
        <a:lstStyle/>
        <a:p>
          <a:r>
            <a:rPr lang="cs-CZ" sz="2000" dirty="0"/>
            <a:t>Organizační složky státu</a:t>
          </a:r>
        </a:p>
      </dgm:t>
    </dgm:pt>
    <dgm:pt modelId="{ADD03214-B25D-42B7-83D4-47CAEEF14455}" type="parTrans" cxnId="{FAF0714B-D945-460A-B64E-B4F39C4AE829}">
      <dgm:prSet/>
      <dgm:spPr/>
      <dgm:t>
        <a:bodyPr/>
        <a:lstStyle/>
        <a:p>
          <a:endParaRPr lang="cs-CZ"/>
        </a:p>
      </dgm:t>
    </dgm:pt>
    <dgm:pt modelId="{18BC4C93-CE5D-4F51-83DD-2E6D41958A29}" type="sibTrans" cxnId="{FAF0714B-D945-460A-B64E-B4F39C4AE829}">
      <dgm:prSet/>
      <dgm:spPr/>
      <dgm:t>
        <a:bodyPr/>
        <a:lstStyle/>
        <a:p>
          <a:endParaRPr lang="cs-CZ"/>
        </a:p>
      </dgm:t>
    </dgm:pt>
    <dgm:pt modelId="{3926652A-EDBD-4D1C-967A-E6BE1E759A11}">
      <dgm:prSet phldrT="[Text]" custT="1"/>
      <dgm:spPr/>
      <dgm:t>
        <a:bodyPr/>
        <a:lstStyle/>
        <a:p>
          <a:r>
            <a:rPr lang="cs-CZ" sz="2000" dirty="0"/>
            <a:t>Státní podniky</a:t>
          </a:r>
        </a:p>
      </dgm:t>
    </dgm:pt>
    <dgm:pt modelId="{85D7C891-2EEF-469A-95ED-065650D5F6AC}" type="parTrans" cxnId="{15BEF92D-4C0D-4BEB-B47E-0B966925C209}">
      <dgm:prSet/>
      <dgm:spPr/>
      <dgm:t>
        <a:bodyPr/>
        <a:lstStyle/>
        <a:p>
          <a:endParaRPr lang="cs-CZ"/>
        </a:p>
      </dgm:t>
    </dgm:pt>
    <dgm:pt modelId="{91F2FF25-AD26-4053-9341-FFDFD09547E2}" type="sibTrans" cxnId="{15BEF92D-4C0D-4BEB-B47E-0B966925C209}">
      <dgm:prSet/>
      <dgm:spPr/>
      <dgm:t>
        <a:bodyPr/>
        <a:lstStyle/>
        <a:p>
          <a:endParaRPr lang="cs-CZ"/>
        </a:p>
      </dgm:t>
    </dgm:pt>
    <dgm:pt modelId="{45FB97BE-1674-4479-936A-F5F9A01B4EAE}">
      <dgm:prSet custT="1"/>
      <dgm:spPr/>
      <dgm:t>
        <a:bodyPr/>
        <a:lstStyle/>
        <a:p>
          <a:r>
            <a:rPr lang="cs-CZ" sz="2000" dirty="0"/>
            <a:t>Právo hospodařit vlastním jménem, podnikání</a:t>
          </a:r>
        </a:p>
      </dgm:t>
    </dgm:pt>
    <dgm:pt modelId="{93A8989D-85D4-4AB6-AE5B-5CF9BBD0D5F8}" type="parTrans" cxnId="{C33E4043-C6B7-483D-AD8E-DD783CAC02AE}">
      <dgm:prSet/>
      <dgm:spPr/>
      <dgm:t>
        <a:bodyPr/>
        <a:lstStyle/>
        <a:p>
          <a:endParaRPr lang="cs-CZ"/>
        </a:p>
      </dgm:t>
    </dgm:pt>
    <dgm:pt modelId="{B480E5E1-82F0-4361-A67F-7FA030708470}" type="sibTrans" cxnId="{C33E4043-C6B7-483D-AD8E-DD783CAC02AE}">
      <dgm:prSet/>
      <dgm:spPr/>
      <dgm:t>
        <a:bodyPr/>
        <a:lstStyle/>
        <a:p>
          <a:endParaRPr lang="cs-CZ"/>
        </a:p>
      </dgm:t>
    </dgm:pt>
    <dgm:pt modelId="{6627017F-C428-4D51-A7EC-97661E2AF5B1}">
      <dgm:prSet custT="1"/>
      <dgm:spPr/>
      <dgm:t>
        <a:bodyPr/>
        <a:lstStyle/>
        <a:p>
          <a:r>
            <a:rPr lang="cs-CZ" sz="2000" dirty="0"/>
            <a:t>Státní příspěvkové organizace</a:t>
          </a:r>
        </a:p>
      </dgm:t>
    </dgm:pt>
    <dgm:pt modelId="{0267E1D0-B113-4B86-B281-65BFF2F46EFB}" type="parTrans" cxnId="{4062C3AC-D126-4FFC-AE98-4F9E1AB5711D}">
      <dgm:prSet/>
      <dgm:spPr/>
      <dgm:t>
        <a:bodyPr/>
        <a:lstStyle/>
        <a:p>
          <a:endParaRPr lang="cs-CZ"/>
        </a:p>
      </dgm:t>
    </dgm:pt>
    <dgm:pt modelId="{BE2E20B3-E95E-460A-90D0-1A60DB19AF96}" type="sibTrans" cxnId="{4062C3AC-D126-4FFC-AE98-4F9E1AB5711D}">
      <dgm:prSet/>
      <dgm:spPr/>
      <dgm:t>
        <a:bodyPr/>
        <a:lstStyle/>
        <a:p>
          <a:endParaRPr lang="cs-CZ"/>
        </a:p>
      </dgm:t>
    </dgm:pt>
    <dgm:pt modelId="{152DA36C-AA7D-4FAA-ACAF-CF2418ECEDE1}">
      <dgm:prSet custT="1"/>
      <dgm:spPr/>
      <dgm:t>
        <a:bodyPr/>
        <a:lstStyle/>
        <a:p>
          <a:r>
            <a:rPr lang="cs-CZ" sz="2000" dirty="0"/>
            <a:t>Příslušnost hospodařit vlastním jménem, neziskový charakter</a:t>
          </a:r>
        </a:p>
      </dgm:t>
    </dgm:pt>
    <dgm:pt modelId="{00F7B144-201E-44AF-B4A2-753BEBCF5DBD}" type="parTrans" cxnId="{C757FC96-0531-47E6-AD71-3812BDF97A30}">
      <dgm:prSet/>
      <dgm:spPr/>
      <dgm:t>
        <a:bodyPr/>
        <a:lstStyle/>
        <a:p>
          <a:endParaRPr lang="cs-CZ"/>
        </a:p>
      </dgm:t>
    </dgm:pt>
    <dgm:pt modelId="{2E8C654A-3E0D-41F9-B570-19F197FBC74B}" type="sibTrans" cxnId="{C757FC96-0531-47E6-AD71-3812BDF97A30}">
      <dgm:prSet/>
      <dgm:spPr/>
      <dgm:t>
        <a:bodyPr/>
        <a:lstStyle/>
        <a:p>
          <a:endParaRPr lang="cs-CZ"/>
        </a:p>
      </dgm:t>
    </dgm:pt>
    <dgm:pt modelId="{B42A08A1-ED7A-4E89-A7F4-2C41BECB382D}">
      <dgm:prSet custT="1"/>
      <dgm:spPr/>
      <dgm:t>
        <a:bodyPr/>
        <a:lstStyle/>
        <a:p>
          <a:r>
            <a:rPr lang="cs-CZ" sz="2000" dirty="0"/>
            <a:t>Příslušnost hospodařit jménem státu</a:t>
          </a:r>
        </a:p>
      </dgm:t>
    </dgm:pt>
    <dgm:pt modelId="{819B7BE1-A157-4330-BE1F-47ED107F4BC9}" type="parTrans" cxnId="{E42F8FF0-E596-4597-88DB-E0609D21D29D}">
      <dgm:prSet/>
      <dgm:spPr/>
      <dgm:t>
        <a:bodyPr/>
        <a:lstStyle/>
        <a:p>
          <a:endParaRPr lang="cs-CZ"/>
        </a:p>
      </dgm:t>
    </dgm:pt>
    <dgm:pt modelId="{D10C667E-FCC6-460E-B547-FEC855ADA0A4}" type="sibTrans" cxnId="{E42F8FF0-E596-4597-88DB-E0609D21D29D}">
      <dgm:prSet/>
      <dgm:spPr/>
      <dgm:t>
        <a:bodyPr/>
        <a:lstStyle/>
        <a:p>
          <a:endParaRPr lang="cs-CZ"/>
        </a:p>
      </dgm:t>
    </dgm:pt>
    <dgm:pt modelId="{A46F4091-6EDC-4E0E-83BD-A268582457BF}">
      <dgm:prSet custT="1"/>
      <dgm:spPr/>
      <dgm:t>
        <a:bodyPr/>
        <a:lstStyle/>
        <a:p>
          <a:r>
            <a:rPr lang="cs-CZ" sz="2000" dirty="0"/>
            <a:t>Např. ÚZSVM, SPÚ, AOPK</a:t>
          </a:r>
        </a:p>
      </dgm:t>
    </dgm:pt>
    <dgm:pt modelId="{C765B57D-EDB8-454A-AC21-33F887C9D6A7}" type="parTrans" cxnId="{33EF7D63-B34C-4E1B-91D8-45E90502C4E7}">
      <dgm:prSet/>
      <dgm:spPr/>
      <dgm:t>
        <a:bodyPr/>
        <a:lstStyle/>
        <a:p>
          <a:endParaRPr lang="cs-CZ"/>
        </a:p>
      </dgm:t>
    </dgm:pt>
    <dgm:pt modelId="{0DCD0A4B-3B00-4E86-8BF2-DD4079D4813E}" type="sibTrans" cxnId="{33EF7D63-B34C-4E1B-91D8-45E90502C4E7}">
      <dgm:prSet/>
      <dgm:spPr/>
      <dgm:t>
        <a:bodyPr/>
        <a:lstStyle/>
        <a:p>
          <a:endParaRPr lang="cs-CZ"/>
        </a:p>
      </dgm:t>
    </dgm:pt>
    <dgm:pt modelId="{341C68EF-CC3A-4D15-86D9-235788F2C717}">
      <dgm:prSet custT="1"/>
      <dgm:spPr/>
      <dgm:t>
        <a:bodyPr/>
        <a:lstStyle/>
        <a:p>
          <a:r>
            <a:rPr lang="cs-CZ" sz="2000" dirty="0"/>
            <a:t>Např. ŘSD, Správa jeskyní</a:t>
          </a:r>
        </a:p>
      </dgm:t>
    </dgm:pt>
    <dgm:pt modelId="{A1C08A4E-06D8-44B2-A1F8-BB5782F9E34B}" type="parTrans" cxnId="{D8773AE7-C21C-41A8-AD8C-68DD501AA931}">
      <dgm:prSet/>
      <dgm:spPr/>
      <dgm:t>
        <a:bodyPr/>
        <a:lstStyle/>
        <a:p>
          <a:endParaRPr lang="cs-CZ"/>
        </a:p>
      </dgm:t>
    </dgm:pt>
    <dgm:pt modelId="{FB2FB214-88CB-409E-9DC7-3727A0977F04}" type="sibTrans" cxnId="{D8773AE7-C21C-41A8-AD8C-68DD501AA931}">
      <dgm:prSet/>
      <dgm:spPr/>
      <dgm:t>
        <a:bodyPr/>
        <a:lstStyle/>
        <a:p>
          <a:endParaRPr lang="cs-CZ"/>
        </a:p>
      </dgm:t>
    </dgm:pt>
    <dgm:pt modelId="{AE25F18B-5E39-47DB-B034-FB1B8E38D608}">
      <dgm:prSet custT="1"/>
      <dgm:spPr/>
      <dgm:t>
        <a:bodyPr/>
        <a:lstStyle/>
        <a:p>
          <a:r>
            <a:rPr lang="cs-CZ" sz="2000" dirty="0"/>
            <a:t>Např. Lesy ČR, Vojenské lesy a statky</a:t>
          </a:r>
        </a:p>
      </dgm:t>
    </dgm:pt>
    <dgm:pt modelId="{57E29949-4145-4879-A8AE-C4A17AE04CB2}" type="parTrans" cxnId="{4C78C3E8-57F9-403F-962E-C5FDA70A5B59}">
      <dgm:prSet/>
      <dgm:spPr/>
      <dgm:t>
        <a:bodyPr/>
        <a:lstStyle/>
        <a:p>
          <a:endParaRPr lang="cs-CZ"/>
        </a:p>
      </dgm:t>
    </dgm:pt>
    <dgm:pt modelId="{48C41E46-FCAE-41A6-8DA0-0FF7F0A47EC4}" type="sibTrans" cxnId="{4C78C3E8-57F9-403F-962E-C5FDA70A5B59}">
      <dgm:prSet/>
      <dgm:spPr/>
      <dgm:t>
        <a:bodyPr/>
        <a:lstStyle/>
        <a:p>
          <a:endParaRPr lang="cs-CZ"/>
        </a:p>
      </dgm:t>
    </dgm:pt>
    <dgm:pt modelId="{F4EDA95C-DC87-40A1-AF5F-190B813BF5F1}" type="pres">
      <dgm:prSet presAssocID="{DE627641-59EA-4629-8712-7F9E1E3D0A7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4340914-E857-41C7-AC3C-D2ED487EC2D9}" type="pres">
      <dgm:prSet presAssocID="{47811C20-8906-43EA-8F32-2E17656F5976}" presName="root1" presStyleCnt="0"/>
      <dgm:spPr/>
    </dgm:pt>
    <dgm:pt modelId="{7CB52633-E682-4FC7-A1A8-DA4DA2E794AF}" type="pres">
      <dgm:prSet presAssocID="{47811C20-8906-43EA-8F32-2E17656F5976}" presName="LevelOneTextNode" presStyleLbl="node0" presStyleIdx="0" presStyleCnt="1">
        <dgm:presLayoutVars>
          <dgm:chPref val="3"/>
        </dgm:presLayoutVars>
      </dgm:prSet>
      <dgm:spPr/>
    </dgm:pt>
    <dgm:pt modelId="{1A9BB00D-5F07-4F8E-AE73-F102E7D1AF6E}" type="pres">
      <dgm:prSet presAssocID="{47811C20-8906-43EA-8F32-2E17656F5976}" presName="level2hierChild" presStyleCnt="0"/>
      <dgm:spPr/>
    </dgm:pt>
    <dgm:pt modelId="{F007D2C1-04C1-4E7B-BFC5-F7EB76FD9BCE}" type="pres">
      <dgm:prSet presAssocID="{ADD03214-B25D-42B7-83D4-47CAEEF14455}" presName="conn2-1" presStyleLbl="parChTrans1D2" presStyleIdx="0" presStyleCnt="3"/>
      <dgm:spPr/>
    </dgm:pt>
    <dgm:pt modelId="{4578C447-5725-4843-9B68-752EF58E6F0B}" type="pres">
      <dgm:prSet presAssocID="{ADD03214-B25D-42B7-83D4-47CAEEF14455}" presName="connTx" presStyleLbl="parChTrans1D2" presStyleIdx="0" presStyleCnt="3"/>
      <dgm:spPr/>
    </dgm:pt>
    <dgm:pt modelId="{D1BA17AB-2CDA-496D-8074-67913178FF71}" type="pres">
      <dgm:prSet presAssocID="{D0E0FAE6-457B-4D98-A785-2158DFCFFE81}" presName="root2" presStyleCnt="0"/>
      <dgm:spPr/>
    </dgm:pt>
    <dgm:pt modelId="{87F5AC00-92F9-4800-92F8-A6378C4AC4ED}" type="pres">
      <dgm:prSet presAssocID="{D0E0FAE6-457B-4D98-A785-2158DFCFFE81}" presName="LevelTwoTextNode" presStyleLbl="node2" presStyleIdx="0" presStyleCnt="3">
        <dgm:presLayoutVars>
          <dgm:chPref val="3"/>
        </dgm:presLayoutVars>
      </dgm:prSet>
      <dgm:spPr/>
    </dgm:pt>
    <dgm:pt modelId="{059F4104-1369-419E-B590-13653870B099}" type="pres">
      <dgm:prSet presAssocID="{D0E0FAE6-457B-4D98-A785-2158DFCFFE81}" presName="level3hierChild" presStyleCnt="0"/>
      <dgm:spPr/>
    </dgm:pt>
    <dgm:pt modelId="{EC96FB9B-7305-49EB-993B-0A63537C5412}" type="pres">
      <dgm:prSet presAssocID="{819B7BE1-A157-4330-BE1F-47ED107F4BC9}" presName="conn2-1" presStyleLbl="parChTrans1D3" presStyleIdx="0" presStyleCnt="3"/>
      <dgm:spPr/>
    </dgm:pt>
    <dgm:pt modelId="{3ACD5AFE-A00E-4224-ABD3-84A4C2C92CDA}" type="pres">
      <dgm:prSet presAssocID="{819B7BE1-A157-4330-BE1F-47ED107F4BC9}" presName="connTx" presStyleLbl="parChTrans1D3" presStyleIdx="0" presStyleCnt="3"/>
      <dgm:spPr/>
    </dgm:pt>
    <dgm:pt modelId="{893D2B69-A782-4995-8D6C-61FEB238E35B}" type="pres">
      <dgm:prSet presAssocID="{B42A08A1-ED7A-4E89-A7F4-2C41BECB382D}" presName="root2" presStyleCnt="0"/>
      <dgm:spPr/>
    </dgm:pt>
    <dgm:pt modelId="{DAFCD9AD-5496-4C02-9171-6862C2D9B526}" type="pres">
      <dgm:prSet presAssocID="{B42A08A1-ED7A-4E89-A7F4-2C41BECB382D}" presName="LevelTwoTextNode" presStyleLbl="node3" presStyleIdx="0" presStyleCnt="3">
        <dgm:presLayoutVars>
          <dgm:chPref val="3"/>
        </dgm:presLayoutVars>
      </dgm:prSet>
      <dgm:spPr/>
    </dgm:pt>
    <dgm:pt modelId="{282849E2-25D8-4428-91AE-E827CA8AD12D}" type="pres">
      <dgm:prSet presAssocID="{B42A08A1-ED7A-4E89-A7F4-2C41BECB382D}" presName="level3hierChild" presStyleCnt="0"/>
      <dgm:spPr/>
    </dgm:pt>
    <dgm:pt modelId="{38BF0FC7-32CE-44D2-B33E-BB484606A20E}" type="pres">
      <dgm:prSet presAssocID="{C765B57D-EDB8-454A-AC21-33F887C9D6A7}" presName="conn2-1" presStyleLbl="parChTrans1D4" presStyleIdx="0" presStyleCnt="3"/>
      <dgm:spPr/>
    </dgm:pt>
    <dgm:pt modelId="{5CFEDA92-9921-4DC0-8717-BC641B7371B9}" type="pres">
      <dgm:prSet presAssocID="{C765B57D-EDB8-454A-AC21-33F887C9D6A7}" presName="connTx" presStyleLbl="parChTrans1D4" presStyleIdx="0" presStyleCnt="3"/>
      <dgm:spPr/>
    </dgm:pt>
    <dgm:pt modelId="{94641663-9AA1-4A39-901B-D8F899293CA0}" type="pres">
      <dgm:prSet presAssocID="{A46F4091-6EDC-4E0E-83BD-A268582457BF}" presName="root2" presStyleCnt="0"/>
      <dgm:spPr/>
    </dgm:pt>
    <dgm:pt modelId="{80D63CEA-498C-43C4-B6C8-F323B1AADF23}" type="pres">
      <dgm:prSet presAssocID="{A46F4091-6EDC-4E0E-83BD-A268582457BF}" presName="LevelTwoTextNode" presStyleLbl="node4" presStyleIdx="0" presStyleCnt="3">
        <dgm:presLayoutVars>
          <dgm:chPref val="3"/>
        </dgm:presLayoutVars>
      </dgm:prSet>
      <dgm:spPr/>
    </dgm:pt>
    <dgm:pt modelId="{3DDCFF93-76DE-44C8-BF3C-89D5FB6A171F}" type="pres">
      <dgm:prSet presAssocID="{A46F4091-6EDC-4E0E-83BD-A268582457BF}" presName="level3hierChild" presStyleCnt="0"/>
      <dgm:spPr/>
    </dgm:pt>
    <dgm:pt modelId="{F4E6E391-0C8E-486C-A412-65F20217216F}" type="pres">
      <dgm:prSet presAssocID="{0267E1D0-B113-4B86-B281-65BFF2F46EFB}" presName="conn2-1" presStyleLbl="parChTrans1D2" presStyleIdx="1" presStyleCnt="3"/>
      <dgm:spPr/>
    </dgm:pt>
    <dgm:pt modelId="{7F2E94C9-C940-40F5-94E7-C6226EBF7A99}" type="pres">
      <dgm:prSet presAssocID="{0267E1D0-B113-4B86-B281-65BFF2F46EFB}" presName="connTx" presStyleLbl="parChTrans1D2" presStyleIdx="1" presStyleCnt="3"/>
      <dgm:spPr/>
    </dgm:pt>
    <dgm:pt modelId="{C5ED3C6B-CCF6-455D-8EA7-0353FAF6D381}" type="pres">
      <dgm:prSet presAssocID="{6627017F-C428-4D51-A7EC-97661E2AF5B1}" presName="root2" presStyleCnt="0"/>
      <dgm:spPr/>
    </dgm:pt>
    <dgm:pt modelId="{53ECE047-6FCD-448A-96F1-023F6F0F404C}" type="pres">
      <dgm:prSet presAssocID="{6627017F-C428-4D51-A7EC-97661E2AF5B1}" presName="LevelTwoTextNode" presStyleLbl="node2" presStyleIdx="1" presStyleCnt="3">
        <dgm:presLayoutVars>
          <dgm:chPref val="3"/>
        </dgm:presLayoutVars>
      </dgm:prSet>
      <dgm:spPr/>
    </dgm:pt>
    <dgm:pt modelId="{09D6FBF6-9A06-42F2-BA5E-839F5BC941F8}" type="pres">
      <dgm:prSet presAssocID="{6627017F-C428-4D51-A7EC-97661E2AF5B1}" presName="level3hierChild" presStyleCnt="0"/>
      <dgm:spPr/>
    </dgm:pt>
    <dgm:pt modelId="{95258EFE-E062-463E-AF3A-76D55EE94143}" type="pres">
      <dgm:prSet presAssocID="{00F7B144-201E-44AF-B4A2-753BEBCF5DBD}" presName="conn2-1" presStyleLbl="parChTrans1D3" presStyleIdx="1" presStyleCnt="3"/>
      <dgm:spPr/>
    </dgm:pt>
    <dgm:pt modelId="{8808145D-0924-4549-9565-13B4799D1F08}" type="pres">
      <dgm:prSet presAssocID="{00F7B144-201E-44AF-B4A2-753BEBCF5DBD}" presName="connTx" presStyleLbl="parChTrans1D3" presStyleIdx="1" presStyleCnt="3"/>
      <dgm:spPr/>
    </dgm:pt>
    <dgm:pt modelId="{79431CAD-7F9C-4063-83F3-3134B3736369}" type="pres">
      <dgm:prSet presAssocID="{152DA36C-AA7D-4FAA-ACAF-CF2418ECEDE1}" presName="root2" presStyleCnt="0"/>
      <dgm:spPr/>
    </dgm:pt>
    <dgm:pt modelId="{8475765D-BB4E-4CA2-ACF3-4A248F62E200}" type="pres">
      <dgm:prSet presAssocID="{152DA36C-AA7D-4FAA-ACAF-CF2418ECEDE1}" presName="LevelTwoTextNode" presStyleLbl="node3" presStyleIdx="1" presStyleCnt="3">
        <dgm:presLayoutVars>
          <dgm:chPref val="3"/>
        </dgm:presLayoutVars>
      </dgm:prSet>
      <dgm:spPr/>
    </dgm:pt>
    <dgm:pt modelId="{0A3ACCEB-327D-4FC2-B9A8-8570E589A288}" type="pres">
      <dgm:prSet presAssocID="{152DA36C-AA7D-4FAA-ACAF-CF2418ECEDE1}" presName="level3hierChild" presStyleCnt="0"/>
      <dgm:spPr/>
    </dgm:pt>
    <dgm:pt modelId="{1B043C11-F65A-41FD-9DD5-6C947E09F4C5}" type="pres">
      <dgm:prSet presAssocID="{A1C08A4E-06D8-44B2-A1F8-BB5782F9E34B}" presName="conn2-1" presStyleLbl="parChTrans1D4" presStyleIdx="1" presStyleCnt="3"/>
      <dgm:spPr/>
    </dgm:pt>
    <dgm:pt modelId="{84962A03-D041-4B31-A166-DBC9F39601F9}" type="pres">
      <dgm:prSet presAssocID="{A1C08A4E-06D8-44B2-A1F8-BB5782F9E34B}" presName="connTx" presStyleLbl="parChTrans1D4" presStyleIdx="1" presStyleCnt="3"/>
      <dgm:spPr/>
    </dgm:pt>
    <dgm:pt modelId="{3098A18D-FC55-415D-8C5A-526FC24DD25E}" type="pres">
      <dgm:prSet presAssocID="{341C68EF-CC3A-4D15-86D9-235788F2C717}" presName="root2" presStyleCnt="0"/>
      <dgm:spPr/>
    </dgm:pt>
    <dgm:pt modelId="{A22AD5D4-FA2F-49CE-843D-8C02E52E3841}" type="pres">
      <dgm:prSet presAssocID="{341C68EF-CC3A-4D15-86D9-235788F2C717}" presName="LevelTwoTextNode" presStyleLbl="node4" presStyleIdx="1" presStyleCnt="3">
        <dgm:presLayoutVars>
          <dgm:chPref val="3"/>
        </dgm:presLayoutVars>
      </dgm:prSet>
      <dgm:spPr/>
    </dgm:pt>
    <dgm:pt modelId="{BA801572-5182-47DF-8126-F10C644F3B1F}" type="pres">
      <dgm:prSet presAssocID="{341C68EF-CC3A-4D15-86D9-235788F2C717}" presName="level3hierChild" presStyleCnt="0"/>
      <dgm:spPr/>
    </dgm:pt>
    <dgm:pt modelId="{8DF6FC98-F2F6-40AB-9AC1-F8B4D9724A5A}" type="pres">
      <dgm:prSet presAssocID="{85D7C891-2EEF-469A-95ED-065650D5F6AC}" presName="conn2-1" presStyleLbl="parChTrans1D2" presStyleIdx="2" presStyleCnt="3"/>
      <dgm:spPr/>
    </dgm:pt>
    <dgm:pt modelId="{EC66C139-A6CC-4A0B-8B9F-977882029F47}" type="pres">
      <dgm:prSet presAssocID="{85D7C891-2EEF-469A-95ED-065650D5F6AC}" presName="connTx" presStyleLbl="parChTrans1D2" presStyleIdx="2" presStyleCnt="3"/>
      <dgm:spPr/>
    </dgm:pt>
    <dgm:pt modelId="{0C7131CC-2E67-424E-90D4-C2BA4B277D2D}" type="pres">
      <dgm:prSet presAssocID="{3926652A-EDBD-4D1C-967A-E6BE1E759A11}" presName="root2" presStyleCnt="0"/>
      <dgm:spPr/>
    </dgm:pt>
    <dgm:pt modelId="{69C2AE2B-FD98-413F-858B-5EB7F743E626}" type="pres">
      <dgm:prSet presAssocID="{3926652A-EDBD-4D1C-967A-E6BE1E759A11}" presName="LevelTwoTextNode" presStyleLbl="node2" presStyleIdx="2" presStyleCnt="3">
        <dgm:presLayoutVars>
          <dgm:chPref val="3"/>
        </dgm:presLayoutVars>
      </dgm:prSet>
      <dgm:spPr/>
    </dgm:pt>
    <dgm:pt modelId="{31858136-8D94-46FF-92E8-AB10FB21E0FE}" type="pres">
      <dgm:prSet presAssocID="{3926652A-EDBD-4D1C-967A-E6BE1E759A11}" presName="level3hierChild" presStyleCnt="0"/>
      <dgm:spPr/>
    </dgm:pt>
    <dgm:pt modelId="{EFA9321B-561A-466F-A528-1AC3E6329C53}" type="pres">
      <dgm:prSet presAssocID="{93A8989D-85D4-4AB6-AE5B-5CF9BBD0D5F8}" presName="conn2-1" presStyleLbl="parChTrans1D3" presStyleIdx="2" presStyleCnt="3"/>
      <dgm:spPr/>
    </dgm:pt>
    <dgm:pt modelId="{A2060554-9B86-4886-8D09-DC58DDDCB5AE}" type="pres">
      <dgm:prSet presAssocID="{93A8989D-85D4-4AB6-AE5B-5CF9BBD0D5F8}" presName="connTx" presStyleLbl="parChTrans1D3" presStyleIdx="2" presStyleCnt="3"/>
      <dgm:spPr/>
    </dgm:pt>
    <dgm:pt modelId="{4A330DDE-2257-477C-937E-18820C6217FC}" type="pres">
      <dgm:prSet presAssocID="{45FB97BE-1674-4479-936A-F5F9A01B4EAE}" presName="root2" presStyleCnt="0"/>
      <dgm:spPr/>
    </dgm:pt>
    <dgm:pt modelId="{9AA60BB1-C08A-429C-8AF1-A0855ABFC1AA}" type="pres">
      <dgm:prSet presAssocID="{45FB97BE-1674-4479-936A-F5F9A01B4EAE}" presName="LevelTwoTextNode" presStyleLbl="node3" presStyleIdx="2" presStyleCnt="3">
        <dgm:presLayoutVars>
          <dgm:chPref val="3"/>
        </dgm:presLayoutVars>
      </dgm:prSet>
      <dgm:spPr/>
    </dgm:pt>
    <dgm:pt modelId="{F5F78549-4EB2-49CB-9A2E-34B8A858C40C}" type="pres">
      <dgm:prSet presAssocID="{45FB97BE-1674-4479-936A-F5F9A01B4EAE}" presName="level3hierChild" presStyleCnt="0"/>
      <dgm:spPr/>
    </dgm:pt>
    <dgm:pt modelId="{DF9C07C4-A9D2-4A7A-8F52-95ED277F51D8}" type="pres">
      <dgm:prSet presAssocID="{57E29949-4145-4879-A8AE-C4A17AE04CB2}" presName="conn2-1" presStyleLbl="parChTrans1D4" presStyleIdx="2" presStyleCnt="3"/>
      <dgm:spPr/>
    </dgm:pt>
    <dgm:pt modelId="{777E3AAD-887E-44F7-A180-92DB4DA2FA9A}" type="pres">
      <dgm:prSet presAssocID="{57E29949-4145-4879-A8AE-C4A17AE04CB2}" presName="connTx" presStyleLbl="parChTrans1D4" presStyleIdx="2" presStyleCnt="3"/>
      <dgm:spPr/>
    </dgm:pt>
    <dgm:pt modelId="{3B178604-FBB9-406A-AA1B-2927B869D12E}" type="pres">
      <dgm:prSet presAssocID="{AE25F18B-5E39-47DB-B034-FB1B8E38D608}" presName="root2" presStyleCnt="0"/>
      <dgm:spPr/>
    </dgm:pt>
    <dgm:pt modelId="{415ADB80-BC25-4F17-9D33-CC72065223DD}" type="pres">
      <dgm:prSet presAssocID="{AE25F18B-5E39-47DB-B034-FB1B8E38D608}" presName="LevelTwoTextNode" presStyleLbl="node4" presStyleIdx="2" presStyleCnt="3">
        <dgm:presLayoutVars>
          <dgm:chPref val="3"/>
        </dgm:presLayoutVars>
      </dgm:prSet>
      <dgm:spPr/>
    </dgm:pt>
    <dgm:pt modelId="{6FEDB239-D491-430F-8D32-983213A862C8}" type="pres">
      <dgm:prSet presAssocID="{AE25F18B-5E39-47DB-B034-FB1B8E38D608}" presName="level3hierChild" presStyleCnt="0"/>
      <dgm:spPr/>
    </dgm:pt>
  </dgm:ptLst>
  <dgm:cxnLst>
    <dgm:cxn modelId="{2EAD610B-B6CB-4BA9-BB44-87CC91E7FA96}" type="presOf" srcId="{819B7BE1-A157-4330-BE1F-47ED107F4BC9}" destId="{3ACD5AFE-A00E-4224-ABD3-84A4C2C92CDA}" srcOrd="1" destOrd="0" presId="urn:microsoft.com/office/officeart/2005/8/layout/hierarchy2"/>
    <dgm:cxn modelId="{7F78C916-16B9-4B50-9642-0E3CC6150A51}" type="presOf" srcId="{0267E1D0-B113-4B86-B281-65BFF2F46EFB}" destId="{F4E6E391-0C8E-486C-A412-65F20217216F}" srcOrd="0" destOrd="0" presId="urn:microsoft.com/office/officeart/2005/8/layout/hierarchy2"/>
    <dgm:cxn modelId="{5BCCDE16-B562-488F-935B-BB36E6B81942}" type="presOf" srcId="{DE627641-59EA-4629-8712-7F9E1E3D0A79}" destId="{F4EDA95C-DC87-40A1-AF5F-190B813BF5F1}" srcOrd="0" destOrd="0" presId="urn:microsoft.com/office/officeart/2005/8/layout/hierarchy2"/>
    <dgm:cxn modelId="{E1D40017-69BE-4ACC-96CD-E8139637934F}" type="presOf" srcId="{93A8989D-85D4-4AB6-AE5B-5CF9BBD0D5F8}" destId="{EFA9321B-561A-466F-A528-1AC3E6329C53}" srcOrd="0" destOrd="0" presId="urn:microsoft.com/office/officeart/2005/8/layout/hierarchy2"/>
    <dgm:cxn modelId="{51BA4127-C650-47CA-B57F-F2A48EFAD346}" type="presOf" srcId="{819B7BE1-A157-4330-BE1F-47ED107F4BC9}" destId="{EC96FB9B-7305-49EB-993B-0A63537C5412}" srcOrd="0" destOrd="0" presId="urn:microsoft.com/office/officeart/2005/8/layout/hierarchy2"/>
    <dgm:cxn modelId="{40B0CC28-8AB2-466E-9C93-365361DA1F85}" type="presOf" srcId="{ADD03214-B25D-42B7-83D4-47CAEEF14455}" destId="{4578C447-5725-4843-9B68-752EF58E6F0B}" srcOrd="1" destOrd="0" presId="urn:microsoft.com/office/officeart/2005/8/layout/hierarchy2"/>
    <dgm:cxn modelId="{C539B12C-F7D1-4BA9-9B8A-032F3204002A}" type="presOf" srcId="{3926652A-EDBD-4D1C-967A-E6BE1E759A11}" destId="{69C2AE2B-FD98-413F-858B-5EB7F743E626}" srcOrd="0" destOrd="0" presId="urn:microsoft.com/office/officeart/2005/8/layout/hierarchy2"/>
    <dgm:cxn modelId="{15BEF92D-4C0D-4BEB-B47E-0B966925C209}" srcId="{47811C20-8906-43EA-8F32-2E17656F5976}" destId="{3926652A-EDBD-4D1C-967A-E6BE1E759A11}" srcOrd="2" destOrd="0" parTransId="{85D7C891-2EEF-469A-95ED-065650D5F6AC}" sibTransId="{91F2FF25-AD26-4053-9341-FFDFD09547E2}"/>
    <dgm:cxn modelId="{99386535-9740-42B4-ABB1-8636A9BB6BD5}" type="presOf" srcId="{57E29949-4145-4879-A8AE-C4A17AE04CB2}" destId="{DF9C07C4-A9D2-4A7A-8F52-95ED277F51D8}" srcOrd="0" destOrd="0" presId="urn:microsoft.com/office/officeart/2005/8/layout/hierarchy2"/>
    <dgm:cxn modelId="{369C9D37-6B48-4E13-9E98-002D90C5B081}" type="presOf" srcId="{47811C20-8906-43EA-8F32-2E17656F5976}" destId="{7CB52633-E682-4FC7-A1A8-DA4DA2E794AF}" srcOrd="0" destOrd="0" presId="urn:microsoft.com/office/officeart/2005/8/layout/hierarchy2"/>
    <dgm:cxn modelId="{3311F939-4EBE-4624-AC42-789F99C12CE8}" type="presOf" srcId="{A46F4091-6EDC-4E0E-83BD-A268582457BF}" destId="{80D63CEA-498C-43C4-B6C8-F323B1AADF23}" srcOrd="0" destOrd="0" presId="urn:microsoft.com/office/officeart/2005/8/layout/hierarchy2"/>
    <dgm:cxn modelId="{6BF94B3C-04B1-40F8-860B-39020522D3F3}" type="presOf" srcId="{A1C08A4E-06D8-44B2-A1F8-BB5782F9E34B}" destId="{84962A03-D041-4B31-A166-DBC9F39601F9}" srcOrd="1" destOrd="0" presId="urn:microsoft.com/office/officeart/2005/8/layout/hierarchy2"/>
    <dgm:cxn modelId="{63E32E40-12F7-41B1-A484-DE81B66A4E87}" type="presOf" srcId="{D0E0FAE6-457B-4D98-A785-2158DFCFFE81}" destId="{87F5AC00-92F9-4800-92F8-A6378C4AC4ED}" srcOrd="0" destOrd="0" presId="urn:microsoft.com/office/officeart/2005/8/layout/hierarchy2"/>
    <dgm:cxn modelId="{61C6C040-DAC4-4BFE-94EF-24F24DEA9E51}" type="presOf" srcId="{B42A08A1-ED7A-4E89-A7F4-2C41BECB382D}" destId="{DAFCD9AD-5496-4C02-9171-6862C2D9B526}" srcOrd="0" destOrd="0" presId="urn:microsoft.com/office/officeart/2005/8/layout/hierarchy2"/>
    <dgm:cxn modelId="{C33E4043-C6B7-483D-AD8E-DD783CAC02AE}" srcId="{3926652A-EDBD-4D1C-967A-E6BE1E759A11}" destId="{45FB97BE-1674-4479-936A-F5F9A01B4EAE}" srcOrd="0" destOrd="0" parTransId="{93A8989D-85D4-4AB6-AE5B-5CF9BBD0D5F8}" sibTransId="{B480E5E1-82F0-4361-A67F-7FA030708470}"/>
    <dgm:cxn modelId="{33EF7D63-B34C-4E1B-91D8-45E90502C4E7}" srcId="{B42A08A1-ED7A-4E89-A7F4-2C41BECB382D}" destId="{A46F4091-6EDC-4E0E-83BD-A268582457BF}" srcOrd="0" destOrd="0" parTransId="{C765B57D-EDB8-454A-AC21-33F887C9D6A7}" sibTransId="{0DCD0A4B-3B00-4E86-8BF2-DD4079D4813E}"/>
    <dgm:cxn modelId="{31580A65-BD9E-4934-8FA0-0E42E7E39852}" type="presOf" srcId="{152DA36C-AA7D-4FAA-ACAF-CF2418ECEDE1}" destId="{8475765D-BB4E-4CA2-ACF3-4A248F62E200}" srcOrd="0" destOrd="0" presId="urn:microsoft.com/office/officeart/2005/8/layout/hierarchy2"/>
    <dgm:cxn modelId="{00157466-F011-473B-ADD4-91BF84046332}" type="presOf" srcId="{93A8989D-85D4-4AB6-AE5B-5CF9BBD0D5F8}" destId="{A2060554-9B86-4886-8D09-DC58DDDCB5AE}" srcOrd="1" destOrd="0" presId="urn:microsoft.com/office/officeart/2005/8/layout/hierarchy2"/>
    <dgm:cxn modelId="{FAF0714B-D945-460A-B64E-B4F39C4AE829}" srcId="{47811C20-8906-43EA-8F32-2E17656F5976}" destId="{D0E0FAE6-457B-4D98-A785-2158DFCFFE81}" srcOrd="0" destOrd="0" parTransId="{ADD03214-B25D-42B7-83D4-47CAEEF14455}" sibTransId="{18BC4C93-CE5D-4F51-83DD-2E6D41958A29}"/>
    <dgm:cxn modelId="{3B4BBA4D-F5D9-49E7-A528-5C8123F2317B}" type="presOf" srcId="{A1C08A4E-06D8-44B2-A1F8-BB5782F9E34B}" destId="{1B043C11-F65A-41FD-9DD5-6C947E09F4C5}" srcOrd="0" destOrd="0" presId="urn:microsoft.com/office/officeart/2005/8/layout/hierarchy2"/>
    <dgm:cxn modelId="{6573044F-EE47-464C-B0FB-F414CBA96F80}" type="presOf" srcId="{00F7B144-201E-44AF-B4A2-753BEBCF5DBD}" destId="{95258EFE-E062-463E-AF3A-76D55EE94143}" srcOrd="0" destOrd="0" presId="urn:microsoft.com/office/officeart/2005/8/layout/hierarchy2"/>
    <dgm:cxn modelId="{09BCB54F-ADDA-45D4-94EF-60DE8E0A308F}" type="presOf" srcId="{ADD03214-B25D-42B7-83D4-47CAEEF14455}" destId="{F007D2C1-04C1-4E7B-BFC5-F7EB76FD9BCE}" srcOrd="0" destOrd="0" presId="urn:microsoft.com/office/officeart/2005/8/layout/hierarchy2"/>
    <dgm:cxn modelId="{F72B7275-23F8-4623-B9B3-D388D08C9861}" type="presOf" srcId="{C765B57D-EDB8-454A-AC21-33F887C9D6A7}" destId="{5CFEDA92-9921-4DC0-8717-BC641B7371B9}" srcOrd="1" destOrd="0" presId="urn:microsoft.com/office/officeart/2005/8/layout/hierarchy2"/>
    <dgm:cxn modelId="{20F1E655-EAB7-4231-B977-E597023EC9E4}" type="presOf" srcId="{00F7B144-201E-44AF-B4A2-753BEBCF5DBD}" destId="{8808145D-0924-4549-9565-13B4799D1F08}" srcOrd="1" destOrd="0" presId="urn:microsoft.com/office/officeart/2005/8/layout/hierarchy2"/>
    <dgm:cxn modelId="{23F6A27F-97C6-4158-A22E-01AE604D59F2}" type="presOf" srcId="{45FB97BE-1674-4479-936A-F5F9A01B4EAE}" destId="{9AA60BB1-C08A-429C-8AF1-A0855ABFC1AA}" srcOrd="0" destOrd="0" presId="urn:microsoft.com/office/officeart/2005/8/layout/hierarchy2"/>
    <dgm:cxn modelId="{CC344780-BF6B-4E41-BA83-243997034891}" type="presOf" srcId="{0267E1D0-B113-4B86-B281-65BFF2F46EFB}" destId="{7F2E94C9-C940-40F5-94E7-C6226EBF7A99}" srcOrd="1" destOrd="0" presId="urn:microsoft.com/office/officeart/2005/8/layout/hierarchy2"/>
    <dgm:cxn modelId="{EF91798E-AC92-48B5-840F-36924F23A2F6}" type="presOf" srcId="{341C68EF-CC3A-4D15-86D9-235788F2C717}" destId="{A22AD5D4-FA2F-49CE-843D-8C02E52E3841}" srcOrd="0" destOrd="0" presId="urn:microsoft.com/office/officeart/2005/8/layout/hierarchy2"/>
    <dgm:cxn modelId="{C757FC96-0531-47E6-AD71-3812BDF97A30}" srcId="{6627017F-C428-4D51-A7EC-97661E2AF5B1}" destId="{152DA36C-AA7D-4FAA-ACAF-CF2418ECEDE1}" srcOrd="0" destOrd="0" parTransId="{00F7B144-201E-44AF-B4A2-753BEBCF5DBD}" sibTransId="{2E8C654A-3E0D-41F9-B570-19F197FBC74B}"/>
    <dgm:cxn modelId="{290A2AA2-B03D-49B4-BB4A-28DFDCB21378}" srcId="{DE627641-59EA-4629-8712-7F9E1E3D0A79}" destId="{47811C20-8906-43EA-8F32-2E17656F5976}" srcOrd="0" destOrd="0" parTransId="{70EB0BCD-ADC8-4B86-B6DF-83EFBE994F7F}" sibTransId="{ECD1F000-B7BB-42EA-BCCB-6A3D19068BBD}"/>
    <dgm:cxn modelId="{E171F4A2-A361-4ACF-AE45-D70A838D8032}" type="presOf" srcId="{85D7C891-2EEF-469A-95ED-065650D5F6AC}" destId="{EC66C139-A6CC-4A0B-8B9F-977882029F47}" srcOrd="1" destOrd="0" presId="urn:microsoft.com/office/officeart/2005/8/layout/hierarchy2"/>
    <dgm:cxn modelId="{DFBC3BA5-0E86-468A-9DCD-50343D91FD1A}" type="presOf" srcId="{57E29949-4145-4879-A8AE-C4A17AE04CB2}" destId="{777E3AAD-887E-44F7-A180-92DB4DA2FA9A}" srcOrd="1" destOrd="0" presId="urn:microsoft.com/office/officeart/2005/8/layout/hierarchy2"/>
    <dgm:cxn modelId="{62AB8FA6-3D45-4959-A396-7BF9BCE66A9D}" type="presOf" srcId="{AE25F18B-5E39-47DB-B034-FB1B8E38D608}" destId="{415ADB80-BC25-4F17-9D33-CC72065223DD}" srcOrd="0" destOrd="0" presId="urn:microsoft.com/office/officeart/2005/8/layout/hierarchy2"/>
    <dgm:cxn modelId="{4062C3AC-D126-4FFC-AE98-4F9E1AB5711D}" srcId="{47811C20-8906-43EA-8F32-2E17656F5976}" destId="{6627017F-C428-4D51-A7EC-97661E2AF5B1}" srcOrd="1" destOrd="0" parTransId="{0267E1D0-B113-4B86-B281-65BFF2F46EFB}" sibTransId="{BE2E20B3-E95E-460A-90D0-1A60DB19AF96}"/>
    <dgm:cxn modelId="{ACDAE7B7-88D5-4EE7-BBD8-445BD76EFACF}" type="presOf" srcId="{85D7C891-2EEF-469A-95ED-065650D5F6AC}" destId="{8DF6FC98-F2F6-40AB-9AC1-F8B4D9724A5A}" srcOrd="0" destOrd="0" presId="urn:microsoft.com/office/officeart/2005/8/layout/hierarchy2"/>
    <dgm:cxn modelId="{D1CD26BB-298B-465D-A1FF-9C8A5C89EEAB}" type="presOf" srcId="{6627017F-C428-4D51-A7EC-97661E2AF5B1}" destId="{53ECE047-6FCD-448A-96F1-023F6F0F404C}" srcOrd="0" destOrd="0" presId="urn:microsoft.com/office/officeart/2005/8/layout/hierarchy2"/>
    <dgm:cxn modelId="{D8773AE7-C21C-41A8-AD8C-68DD501AA931}" srcId="{152DA36C-AA7D-4FAA-ACAF-CF2418ECEDE1}" destId="{341C68EF-CC3A-4D15-86D9-235788F2C717}" srcOrd="0" destOrd="0" parTransId="{A1C08A4E-06D8-44B2-A1F8-BB5782F9E34B}" sibTransId="{FB2FB214-88CB-409E-9DC7-3727A0977F04}"/>
    <dgm:cxn modelId="{4C78C3E8-57F9-403F-962E-C5FDA70A5B59}" srcId="{45FB97BE-1674-4479-936A-F5F9A01B4EAE}" destId="{AE25F18B-5E39-47DB-B034-FB1B8E38D608}" srcOrd="0" destOrd="0" parTransId="{57E29949-4145-4879-A8AE-C4A17AE04CB2}" sibTransId="{48C41E46-FCAE-41A6-8DA0-0FF7F0A47EC4}"/>
    <dgm:cxn modelId="{24A59BE9-E458-4A94-9C62-CA56ED5B50BD}" type="presOf" srcId="{C765B57D-EDB8-454A-AC21-33F887C9D6A7}" destId="{38BF0FC7-32CE-44D2-B33E-BB484606A20E}" srcOrd="0" destOrd="0" presId="urn:microsoft.com/office/officeart/2005/8/layout/hierarchy2"/>
    <dgm:cxn modelId="{E42F8FF0-E596-4597-88DB-E0609D21D29D}" srcId="{D0E0FAE6-457B-4D98-A785-2158DFCFFE81}" destId="{B42A08A1-ED7A-4E89-A7F4-2C41BECB382D}" srcOrd="0" destOrd="0" parTransId="{819B7BE1-A157-4330-BE1F-47ED107F4BC9}" sibTransId="{D10C667E-FCC6-460E-B547-FEC855ADA0A4}"/>
    <dgm:cxn modelId="{9D532D4A-9B92-4AD1-A120-B62D47BE765E}" type="presParOf" srcId="{F4EDA95C-DC87-40A1-AF5F-190B813BF5F1}" destId="{64340914-E857-41C7-AC3C-D2ED487EC2D9}" srcOrd="0" destOrd="0" presId="urn:microsoft.com/office/officeart/2005/8/layout/hierarchy2"/>
    <dgm:cxn modelId="{5FBA55EA-0EB1-448D-8F59-51C79B9993FC}" type="presParOf" srcId="{64340914-E857-41C7-AC3C-D2ED487EC2D9}" destId="{7CB52633-E682-4FC7-A1A8-DA4DA2E794AF}" srcOrd="0" destOrd="0" presId="urn:microsoft.com/office/officeart/2005/8/layout/hierarchy2"/>
    <dgm:cxn modelId="{17524585-0555-40C2-9B4C-AFB272D3B45A}" type="presParOf" srcId="{64340914-E857-41C7-AC3C-D2ED487EC2D9}" destId="{1A9BB00D-5F07-4F8E-AE73-F102E7D1AF6E}" srcOrd="1" destOrd="0" presId="urn:microsoft.com/office/officeart/2005/8/layout/hierarchy2"/>
    <dgm:cxn modelId="{93634926-08BC-4F08-8C8F-CBCA79F21EA3}" type="presParOf" srcId="{1A9BB00D-5F07-4F8E-AE73-F102E7D1AF6E}" destId="{F007D2C1-04C1-4E7B-BFC5-F7EB76FD9BCE}" srcOrd="0" destOrd="0" presId="urn:microsoft.com/office/officeart/2005/8/layout/hierarchy2"/>
    <dgm:cxn modelId="{3A2B05BA-718F-4A04-B012-EA26C9D6DBC1}" type="presParOf" srcId="{F007D2C1-04C1-4E7B-BFC5-F7EB76FD9BCE}" destId="{4578C447-5725-4843-9B68-752EF58E6F0B}" srcOrd="0" destOrd="0" presId="urn:microsoft.com/office/officeart/2005/8/layout/hierarchy2"/>
    <dgm:cxn modelId="{7F306EF6-76F4-48CD-81F1-8081F579325B}" type="presParOf" srcId="{1A9BB00D-5F07-4F8E-AE73-F102E7D1AF6E}" destId="{D1BA17AB-2CDA-496D-8074-67913178FF71}" srcOrd="1" destOrd="0" presId="urn:microsoft.com/office/officeart/2005/8/layout/hierarchy2"/>
    <dgm:cxn modelId="{225BF932-61C3-4A82-960F-1BA761DC2D05}" type="presParOf" srcId="{D1BA17AB-2CDA-496D-8074-67913178FF71}" destId="{87F5AC00-92F9-4800-92F8-A6378C4AC4ED}" srcOrd="0" destOrd="0" presId="urn:microsoft.com/office/officeart/2005/8/layout/hierarchy2"/>
    <dgm:cxn modelId="{7DDEB53B-4C02-49C4-8483-74D7B707AFD4}" type="presParOf" srcId="{D1BA17AB-2CDA-496D-8074-67913178FF71}" destId="{059F4104-1369-419E-B590-13653870B099}" srcOrd="1" destOrd="0" presId="urn:microsoft.com/office/officeart/2005/8/layout/hierarchy2"/>
    <dgm:cxn modelId="{C339FCB4-0910-49F8-B517-DC03B74ECB1A}" type="presParOf" srcId="{059F4104-1369-419E-B590-13653870B099}" destId="{EC96FB9B-7305-49EB-993B-0A63537C5412}" srcOrd="0" destOrd="0" presId="urn:microsoft.com/office/officeart/2005/8/layout/hierarchy2"/>
    <dgm:cxn modelId="{F16977BB-AFBE-4985-930E-325C3578EBBF}" type="presParOf" srcId="{EC96FB9B-7305-49EB-993B-0A63537C5412}" destId="{3ACD5AFE-A00E-4224-ABD3-84A4C2C92CDA}" srcOrd="0" destOrd="0" presId="urn:microsoft.com/office/officeart/2005/8/layout/hierarchy2"/>
    <dgm:cxn modelId="{EAB045BE-8869-4057-B475-7F031884DA20}" type="presParOf" srcId="{059F4104-1369-419E-B590-13653870B099}" destId="{893D2B69-A782-4995-8D6C-61FEB238E35B}" srcOrd="1" destOrd="0" presId="urn:microsoft.com/office/officeart/2005/8/layout/hierarchy2"/>
    <dgm:cxn modelId="{DB1FA4D4-4D69-47B2-83B6-5A121E9DB37C}" type="presParOf" srcId="{893D2B69-A782-4995-8D6C-61FEB238E35B}" destId="{DAFCD9AD-5496-4C02-9171-6862C2D9B526}" srcOrd="0" destOrd="0" presId="urn:microsoft.com/office/officeart/2005/8/layout/hierarchy2"/>
    <dgm:cxn modelId="{1937FCA3-C52A-4409-B106-97F6167695A9}" type="presParOf" srcId="{893D2B69-A782-4995-8D6C-61FEB238E35B}" destId="{282849E2-25D8-4428-91AE-E827CA8AD12D}" srcOrd="1" destOrd="0" presId="urn:microsoft.com/office/officeart/2005/8/layout/hierarchy2"/>
    <dgm:cxn modelId="{718392E3-BAFA-4A13-9478-E701858DB964}" type="presParOf" srcId="{282849E2-25D8-4428-91AE-E827CA8AD12D}" destId="{38BF0FC7-32CE-44D2-B33E-BB484606A20E}" srcOrd="0" destOrd="0" presId="urn:microsoft.com/office/officeart/2005/8/layout/hierarchy2"/>
    <dgm:cxn modelId="{79AF968C-1D2C-41A2-8CBC-A19653BC749A}" type="presParOf" srcId="{38BF0FC7-32CE-44D2-B33E-BB484606A20E}" destId="{5CFEDA92-9921-4DC0-8717-BC641B7371B9}" srcOrd="0" destOrd="0" presId="urn:microsoft.com/office/officeart/2005/8/layout/hierarchy2"/>
    <dgm:cxn modelId="{A4340A34-12D7-4A92-AA1F-E4C2996D2787}" type="presParOf" srcId="{282849E2-25D8-4428-91AE-E827CA8AD12D}" destId="{94641663-9AA1-4A39-901B-D8F899293CA0}" srcOrd="1" destOrd="0" presId="urn:microsoft.com/office/officeart/2005/8/layout/hierarchy2"/>
    <dgm:cxn modelId="{D08DE73A-84A1-403A-B9F9-729C25CF9FC6}" type="presParOf" srcId="{94641663-9AA1-4A39-901B-D8F899293CA0}" destId="{80D63CEA-498C-43C4-B6C8-F323B1AADF23}" srcOrd="0" destOrd="0" presId="urn:microsoft.com/office/officeart/2005/8/layout/hierarchy2"/>
    <dgm:cxn modelId="{8F80D480-3717-4162-B3EB-EB52458CBCBE}" type="presParOf" srcId="{94641663-9AA1-4A39-901B-D8F899293CA0}" destId="{3DDCFF93-76DE-44C8-BF3C-89D5FB6A171F}" srcOrd="1" destOrd="0" presId="urn:microsoft.com/office/officeart/2005/8/layout/hierarchy2"/>
    <dgm:cxn modelId="{D84178C6-9172-43CF-8575-B58593615BAD}" type="presParOf" srcId="{1A9BB00D-5F07-4F8E-AE73-F102E7D1AF6E}" destId="{F4E6E391-0C8E-486C-A412-65F20217216F}" srcOrd="2" destOrd="0" presId="urn:microsoft.com/office/officeart/2005/8/layout/hierarchy2"/>
    <dgm:cxn modelId="{08DFB2FC-C1F3-467F-93E9-F8F3CE052758}" type="presParOf" srcId="{F4E6E391-0C8E-486C-A412-65F20217216F}" destId="{7F2E94C9-C940-40F5-94E7-C6226EBF7A99}" srcOrd="0" destOrd="0" presId="urn:microsoft.com/office/officeart/2005/8/layout/hierarchy2"/>
    <dgm:cxn modelId="{DD3F9945-B27F-4159-8CEE-F02C767A5A28}" type="presParOf" srcId="{1A9BB00D-5F07-4F8E-AE73-F102E7D1AF6E}" destId="{C5ED3C6B-CCF6-455D-8EA7-0353FAF6D381}" srcOrd="3" destOrd="0" presId="urn:microsoft.com/office/officeart/2005/8/layout/hierarchy2"/>
    <dgm:cxn modelId="{187AAD8C-9C79-4150-9057-7177971C7A2C}" type="presParOf" srcId="{C5ED3C6B-CCF6-455D-8EA7-0353FAF6D381}" destId="{53ECE047-6FCD-448A-96F1-023F6F0F404C}" srcOrd="0" destOrd="0" presId="urn:microsoft.com/office/officeart/2005/8/layout/hierarchy2"/>
    <dgm:cxn modelId="{21059F62-EF8C-4D7F-B9F6-AE27CEA6AAB8}" type="presParOf" srcId="{C5ED3C6B-CCF6-455D-8EA7-0353FAF6D381}" destId="{09D6FBF6-9A06-42F2-BA5E-839F5BC941F8}" srcOrd="1" destOrd="0" presId="urn:microsoft.com/office/officeart/2005/8/layout/hierarchy2"/>
    <dgm:cxn modelId="{675830E0-D9DB-47DF-9DEA-C4456D753B0B}" type="presParOf" srcId="{09D6FBF6-9A06-42F2-BA5E-839F5BC941F8}" destId="{95258EFE-E062-463E-AF3A-76D55EE94143}" srcOrd="0" destOrd="0" presId="urn:microsoft.com/office/officeart/2005/8/layout/hierarchy2"/>
    <dgm:cxn modelId="{20812296-6BF8-4184-90CA-2D59FC9C25F3}" type="presParOf" srcId="{95258EFE-E062-463E-AF3A-76D55EE94143}" destId="{8808145D-0924-4549-9565-13B4799D1F08}" srcOrd="0" destOrd="0" presId="urn:microsoft.com/office/officeart/2005/8/layout/hierarchy2"/>
    <dgm:cxn modelId="{16FEEF40-CD9D-4AA4-BB8A-A092E3B88C0C}" type="presParOf" srcId="{09D6FBF6-9A06-42F2-BA5E-839F5BC941F8}" destId="{79431CAD-7F9C-4063-83F3-3134B3736369}" srcOrd="1" destOrd="0" presId="urn:microsoft.com/office/officeart/2005/8/layout/hierarchy2"/>
    <dgm:cxn modelId="{D3C9E17D-BAB6-47FA-834B-23F5B3A4D448}" type="presParOf" srcId="{79431CAD-7F9C-4063-83F3-3134B3736369}" destId="{8475765D-BB4E-4CA2-ACF3-4A248F62E200}" srcOrd="0" destOrd="0" presId="urn:microsoft.com/office/officeart/2005/8/layout/hierarchy2"/>
    <dgm:cxn modelId="{A4C19BA8-5FB5-4F36-9027-BC465B857857}" type="presParOf" srcId="{79431CAD-7F9C-4063-83F3-3134B3736369}" destId="{0A3ACCEB-327D-4FC2-B9A8-8570E589A288}" srcOrd="1" destOrd="0" presId="urn:microsoft.com/office/officeart/2005/8/layout/hierarchy2"/>
    <dgm:cxn modelId="{155F1F12-5BB9-4E78-8850-F898F4816D31}" type="presParOf" srcId="{0A3ACCEB-327D-4FC2-B9A8-8570E589A288}" destId="{1B043C11-F65A-41FD-9DD5-6C947E09F4C5}" srcOrd="0" destOrd="0" presId="urn:microsoft.com/office/officeart/2005/8/layout/hierarchy2"/>
    <dgm:cxn modelId="{9FCED356-FD6B-44E4-BAB3-B3A9E9293513}" type="presParOf" srcId="{1B043C11-F65A-41FD-9DD5-6C947E09F4C5}" destId="{84962A03-D041-4B31-A166-DBC9F39601F9}" srcOrd="0" destOrd="0" presId="urn:microsoft.com/office/officeart/2005/8/layout/hierarchy2"/>
    <dgm:cxn modelId="{349E406F-BFCF-4BF6-B6FE-10E72931FFFD}" type="presParOf" srcId="{0A3ACCEB-327D-4FC2-B9A8-8570E589A288}" destId="{3098A18D-FC55-415D-8C5A-526FC24DD25E}" srcOrd="1" destOrd="0" presId="urn:microsoft.com/office/officeart/2005/8/layout/hierarchy2"/>
    <dgm:cxn modelId="{A057661F-9FDD-49F1-964E-0A768966B888}" type="presParOf" srcId="{3098A18D-FC55-415D-8C5A-526FC24DD25E}" destId="{A22AD5D4-FA2F-49CE-843D-8C02E52E3841}" srcOrd="0" destOrd="0" presId="urn:microsoft.com/office/officeart/2005/8/layout/hierarchy2"/>
    <dgm:cxn modelId="{D25C0757-810B-47B4-9D9D-C81556F09B4B}" type="presParOf" srcId="{3098A18D-FC55-415D-8C5A-526FC24DD25E}" destId="{BA801572-5182-47DF-8126-F10C644F3B1F}" srcOrd="1" destOrd="0" presId="urn:microsoft.com/office/officeart/2005/8/layout/hierarchy2"/>
    <dgm:cxn modelId="{5EC9198B-9495-425E-AFE8-BD0E1B12161C}" type="presParOf" srcId="{1A9BB00D-5F07-4F8E-AE73-F102E7D1AF6E}" destId="{8DF6FC98-F2F6-40AB-9AC1-F8B4D9724A5A}" srcOrd="4" destOrd="0" presId="urn:microsoft.com/office/officeart/2005/8/layout/hierarchy2"/>
    <dgm:cxn modelId="{97388990-AB8F-4229-844F-DAD653E1383A}" type="presParOf" srcId="{8DF6FC98-F2F6-40AB-9AC1-F8B4D9724A5A}" destId="{EC66C139-A6CC-4A0B-8B9F-977882029F47}" srcOrd="0" destOrd="0" presId="urn:microsoft.com/office/officeart/2005/8/layout/hierarchy2"/>
    <dgm:cxn modelId="{0F748D31-D420-4453-8EF3-CB25C5F1EE36}" type="presParOf" srcId="{1A9BB00D-5F07-4F8E-AE73-F102E7D1AF6E}" destId="{0C7131CC-2E67-424E-90D4-C2BA4B277D2D}" srcOrd="5" destOrd="0" presId="urn:microsoft.com/office/officeart/2005/8/layout/hierarchy2"/>
    <dgm:cxn modelId="{20358A4E-F78F-48C9-B200-471422C1CF83}" type="presParOf" srcId="{0C7131CC-2E67-424E-90D4-C2BA4B277D2D}" destId="{69C2AE2B-FD98-413F-858B-5EB7F743E626}" srcOrd="0" destOrd="0" presId="urn:microsoft.com/office/officeart/2005/8/layout/hierarchy2"/>
    <dgm:cxn modelId="{986639EC-2A07-4E92-B1EF-C49D3DF48CD6}" type="presParOf" srcId="{0C7131CC-2E67-424E-90D4-C2BA4B277D2D}" destId="{31858136-8D94-46FF-92E8-AB10FB21E0FE}" srcOrd="1" destOrd="0" presId="urn:microsoft.com/office/officeart/2005/8/layout/hierarchy2"/>
    <dgm:cxn modelId="{B363755E-9209-4C6E-BB46-80621E8AF3E2}" type="presParOf" srcId="{31858136-8D94-46FF-92E8-AB10FB21E0FE}" destId="{EFA9321B-561A-466F-A528-1AC3E6329C53}" srcOrd="0" destOrd="0" presId="urn:microsoft.com/office/officeart/2005/8/layout/hierarchy2"/>
    <dgm:cxn modelId="{2ABD1434-F2A3-4A5C-9EE0-DA43A4E380DD}" type="presParOf" srcId="{EFA9321B-561A-466F-A528-1AC3E6329C53}" destId="{A2060554-9B86-4886-8D09-DC58DDDCB5AE}" srcOrd="0" destOrd="0" presId="urn:microsoft.com/office/officeart/2005/8/layout/hierarchy2"/>
    <dgm:cxn modelId="{DEAB7FB1-81C6-4C8A-A48E-E68E2C96930D}" type="presParOf" srcId="{31858136-8D94-46FF-92E8-AB10FB21E0FE}" destId="{4A330DDE-2257-477C-937E-18820C6217FC}" srcOrd="1" destOrd="0" presId="urn:microsoft.com/office/officeart/2005/8/layout/hierarchy2"/>
    <dgm:cxn modelId="{10851081-B2D2-46CC-8D3C-6BBDBD09CF00}" type="presParOf" srcId="{4A330DDE-2257-477C-937E-18820C6217FC}" destId="{9AA60BB1-C08A-429C-8AF1-A0855ABFC1AA}" srcOrd="0" destOrd="0" presId="urn:microsoft.com/office/officeart/2005/8/layout/hierarchy2"/>
    <dgm:cxn modelId="{631A1B1E-34CA-4CCC-A469-E9B6CE9161D6}" type="presParOf" srcId="{4A330DDE-2257-477C-937E-18820C6217FC}" destId="{F5F78549-4EB2-49CB-9A2E-34B8A858C40C}" srcOrd="1" destOrd="0" presId="urn:microsoft.com/office/officeart/2005/8/layout/hierarchy2"/>
    <dgm:cxn modelId="{383CAF7E-E06D-43DC-98EC-7C8B5D5C51C0}" type="presParOf" srcId="{F5F78549-4EB2-49CB-9A2E-34B8A858C40C}" destId="{DF9C07C4-A9D2-4A7A-8F52-95ED277F51D8}" srcOrd="0" destOrd="0" presId="urn:microsoft.com/office/officeart/2005/8/layout/hierarchy2"/>
    <dgm:cxn modelId="{74369602-4C14-4C20-8584-5A67548D0F62}" type="presParOf" srcId="{DF9C07C4-A9D2-4A7A-8F52-95ED277F51D8}" destId="{777E3AAD-887E-44F7-A180-92DB4DA2FA9A}" srcOrd="0" destOrd="0" presId="urn:microsoft.com/office/officeart/2005/8/layout/hierarchy2"/>
    <dgm:cxn modelId="{7C003D71-E0D3-4CD4-81ED-2DBC13C94F14}" type="presParOf" srcId="{F5F78549-4EB2-49CB-9A2E-34B8A858C40C}" destId="{3B178604-FBB9-406A-AA1B-2927B869D12E}" srcOrd="1" destOrd="0" presId="urn:microsoft.com/office/officeart/2005/8/layout/hierarchy2"/>
    <dgm:cxn modelId="{571016C1-0DD7-4ECB-BB52-1AE23877592E}" type="presParOf" srcId="{3B178604-FBB9-406A-AA1B-2927B869D12E}" destId="{415ADB80-BC25-4F17-9D33-CC72065223DD}" srcOrd="0" destOrd="0" presId="urn:microsoft.com/office/officeart/2005/8/layout/hierarchy2"/>
    <dgm:cxn modelId="{4726D0FF-C90B-4C26-8388-8BE76A441C2A}" type="presParOf" srcId="{3B178604-FBB9-406A-AA1B-2927B869D12E}" destId="{6FEDB239-D491-430F-8D32-983213A862C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42411C-A8A2-4533-A545-1725B8FD29DD}" type="doc">
      <dgm:prSet loTypeId="urn:microsoft.com/office/officeart/2005/8/layout/default" loCatId="list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166EFB20-38CB-434A-B905-6D263A1CBB7A}">
      <dgm:prSet/>
      <dgm:spPr/>
      <dgm:t>
        <a:bodyPr/>
        <a:lstStyle/>
        <a:p>
          <a:r>
            <a:rPr lang="cs-CZ" dirty="0"/>
            <a:t>Smlouva</a:t>
          </a:r>
        </a:p>
      </dgm:t>
    </dgm:pt>
    <dgm:pt modelId="{994E8F4A-9BFA-4346-BF3E-403D3B698755}" type="parTrans" cxnId="{D90FD409-EE1C-4ECC-9EFA-0C7EFEFCD4DB}">
      <dgm:prSet/>
      <dgm:spPr/>
      <dgm:t>
        <a:bodyPr/>
        <a:lstStyle/>
        <a:p>
          <a:endParaRPr lang="cs-CZ"/>
        </a:p>
      </dgm:t>
    </dgm:pt>
    <dgm:pt modelId="{6A9FFCBC-2173-4C66-89CE-D5BDAA50E64A}" type="sibTrans" cxnId="{D90FD409-EE1C-4ECC-9EFA-0C7EFEFCD4DB}">
      <dgm:prSet/>
      <dgm:spPr/>
      <dgm:t>
        <a:bodyPr/>
        <a:lstStyle/>
        <a:p>
          <a:endParaRPr lang="cs-CZ"/>
        </a:p>
      </dgm:t>
    </dgm:pt>
    <dgm:pt modelId="{FE91BFF8-1F3F-454E-8F24-D92EAD8F0D61}">
      <dgm:prSet/>
      <dgm:spPr/>
      <dgm:t>
        <a:bodyPr/>
        <a:lstStyle/>
        <a:p>
          <a:r>
            <a:rPr lang="cs-CZ" dirty="0"/>
            <a:t>Zákon</a:t>
          </a:r>
        </a:p>
      </dgm:t>
    </dgm:pt>
    <dgm:pt modelId="{FEB211E5-C44C-4869-B969-E08682D9F75C}" type="parTrans" cxnId="{EBA8428D-6397-4856-BE9A-6EB8583A8BB8}">
      <dgm:prSet/>
      <dgm:spPr/>
      <dgm:t>
        <a:bodyPr/>
        <a:lstStyle/>
        <a:p>
          <a:endParaRPr lang="cs-CZ"/>
        </a:p>
      </dgm:t>
    </dgm:pt>
    <dgm:pt modelId="{82521F7D-AE93-4FFF-AB0E-59D70EE81DB5}" type="sibTrans" cxnId="{EBA8428D-6397-4856-BE9A-6EB8583A8BB8}">
      <dgm:prSet/>
      <dgm:spPr/>
      <dgm:t>
        <a:bodyPr/>
        <a:lstStyle/>
        <a:p>
          <a:endParaRPr lang="cs-CZ"/>
        </a:p>
      </dgm:t>
    </dgm:pt>
    <dgm:pt modelId="{F1DD3020-01E5-42EB-BA81-157D61A180D2}">
      <dgm:prSet/>
      <dgm:spPr/>
      <dgm:t>
        <a:bodyPr/>
        <a:lstStyle/>
        <a:p>
          <a:r>
            <a:rPr lang="cs-CZ" dirty="0"/>
            <a:t>Zákon č. 172/1991 Sb.</a:t>
          </a:r>
        </a:p>
      </dgm:t>
    </dgm:pt>
    <dgm:pt modelId="{7101E346-A9F2-456D-B6D1-A7FCAE115518}" type="parTrans" cxnId="{E7120B80-83B8-49A3-8AC8-3350FDA3CC59}">
      <dgm:prSet/>
      <dgm:spPr/>
      <dgm:t>
        <a:bodyPr/>
        <a:lstStyle/>
        <a:p>
          <a:endParaRPr lang="cs-CZ"/>
        </a:p>
      </dgm:t>
    </dgm:pt>
    <dgm:pt modelId="{1EEB8D4B-48A2-4FF3-A9CF-F9FD66EA759F}" type="sibTrans" cxnId="{E7120B80-83B8-49A3-8AC8-3350FDA3CC59}">
      <dgm:prSet/>
      <dgm:spPr/>
      <dgm:t>
        <a:bodyPr/>
        <a:lstStyle/>
        <a:p>
          <a:endParaRPr lang="cs-CZ"/>
        </a:p>
      </dgm:t>
    </dgm:pt>
    <dgm:pt modelId="{B4D49447-3529-4580-A179-AB1811A7F445}">
      <dgm:prSet/>
      <dgm:spPr/>
      <dgm:t>
        <a:bodyPr/>
        <a:lstStyle/>
        <a:p>
          <a:r>
            <a:rPr lang="cs-CZ"/>
            <a:t>Rozhodnutí orgánu veřejné moci</a:t>
          </a:r>
        </a:p>
      </dgm:t>
    </dgm:pt>
    <dgm:pt modelId="{D3B00A58-DE53-4019-8F2E-83BCED58422D}" type="parTrans" cxnId="{8C809721-6898-49E8-B590-B1AA66092F3B}">
      <dgm:prSet/>
      <dgm:spPr/>
      <dgm:t>
        <a:bodyPr/>
        <a:lstStyle/>
        <a:p>
          <a:endParaRPr lang="cs-CZ"/>
        </a:p>
      </dgm:t>
    </dgm:pt>
    <dgm:pt modelId="{11EFADB3-B80E-43BB-852F-942E744EB02D}" type="sibTrans" cxnId="{8C809721-6898-49E8-B590-B1AA66092F3B}">
      <dgm:prSet/>
      <dgm:spPr/>
      <dgm:t>
        <a:bodyPr/>
        <a:lstStyle/>
        <a:p>
          <a:endParaRPr lang="cs-CZ"/>
        </a:p>
      </dgm:t>
    </dgm:pt>
    <dgm:pt modelId="{C84341A4-F93E-4302-8261-63C1F6D67285}">
      <dgm:prSet/>
      <dgm:spPr/>
      <dgm:t>
        <a:bodyPr/>
        <a:lstStyle/>
        <a:p>
          <a:r>
            <a:rPr lang="cs-CZ"/>
            <a:t>Dědění </a:t>
          </a:r>
        </a:p>
      </dgm:t>
    </dgm:pt>
    <dgm:pt modelId="{19146201-E51F-4B95-986F-FC6BCFCF265E}" type="parTrans" cxnId="{1CB99D51-5A32-41D8-9287-23C3B8572CED}">
      <dgm:prSet/>
      <dgm:spPr/>
      <dgm:t>
        <a:bodyPr/>
        <a:lstStyle/>
        <a:p>
          <a:endParaRPr lang="cs-CZ"/>
        </a:p>
      </dgm:t>
    </dgm:pt>
    <dgm:pt modelId="{0E3F603C-1CE5-4F89-9664-93C1CCFF6B89}" type="sibTrans" cxnId="{1CB99D51-5A32-41D8-9287-23C3B8572CED}">
      <dgm:prSet/>
      <dgm:spPr/>
      <dgm:t>
        <a:bodyPr/>
        <a:lstStyle/>
        <a:p>
          <a:endParaRPr lang="cs-CZ"/>
        </a:p>
      </dgm:t>
    </dgm:pt>
    <dgm:pt modelId="{82E476E5-4916-43D4-AAE0-7F192CC0350E}">
      <dgm:prSet/>
      <dgm:spPr/>
      <dgm:t>
        <a:bodyPr/>
        <a:lstStyle/>
        <a:p>
          <a:r>
            <a:rPr lang="cs-CZ" dirty="0"/>
            <a:t>Závěť</a:t>
          </a:r>
        </a:p>
      </dgm:t>
    </dgm:pt>
    <dgm:pt modelId="{C46D9AE5-65F7-4573-996B-5809055CCEC3}" type="parTrans" cxnId="{610C4D32-EA3B-4068-8497-2641EC12F861}">
      <dgm:prSet/>
      <dgm:spPr/>
      <dgm:t>
        <a:bodyPr/>
        <a:lstStyle/>
        <a:p>
          <a:endParaRPr lang="cs-CZ"/>
        </a:p>
      </dgm:t>
    </dgm:pt>
    <dgm:pt modelId="{85C5F023-1191-4EF3-901D-86077687CCC7}" type="sibTrans" cxnId="{610C4D32-EA3B-4068-8497-2641EC12F861}">
      <dgm:prSet/>
      <dgm:spPr/>
      <dgm:t>
        <a:bodyPr/>
        <a:lstStyle/>
        <a:p>
          <a:endParaRPr lang="cs-CZ"/>
        </a:p>
      </dgm:t>
    </dgm:pt>
    <dgm:pt modelId="{0B3447D2-E0A6-43F4-BB1D-8D70A0831962}">
      <dgm:prSet/>
      <dgm:spPr/>
      <dgm:t>
        <a:bodyPr/>
        <a:lstStyle/>
        <a:p>
          <a:r>
            <a:rPr lang="cs-CZ"/>
            <a:t>Jiné právní skutečnosti</a:t>
          </a:r>
        </a:p>
      </dgm:t>
    </dgm:pt>
    <dgm:pt modelId="{95A75370-34EE-4160-8AB3-B6EF09DD0011}" type="parTrans" cxnId="{CDDD693E-E7CA-4ACA-9612-AE568B88AC94}">
      <dgm:prSet/>
      <dgm:spPr/>
      <dgm:t>
        <a:bodyPr/>
        <a:lstStyle/>
        <a:p>
          <a:endParaRPr lang="cs-CZ"/>
        </a:p>
      </dgm:t>
    </dgm:pt>
    <dgm:pt modelId="{BA3395F2-2AA1-42EE-A390-6DE7853560BD}" type="sibTrans" cxnId="{CDDD693E-E7CA-4ACA-9612-AE568B88AC94}">
      <dgm:prSet/>
      <dgm:spPr/>
      <dgm:t>
        <a:bodyPr/>
        <a:lstStyle/>
        <a:p>
          <a:endParaRPr lang="cs-CZ"/>
        </a:p>
      </dgm:t>
    </dgm:pt>
    <dgm:pt modelId="{59A22C30-47A3-4C65-9BC6-A4E4B90C524D}">
      <dgm:prSet/>
      <dgm:spPr/>
      <dgm:t>
        <a:bodyPr/>
        <a:lstStyle/>
        <a:p>
          <a:r>
            <a:rPr lang="cs-CZ"/>
            <a:t>Vydržení </a:t>
          </a:r>
        </a:p>
      </dgm:t>
    </dgm:pt>
    <dgm:pt modelId="{5C8293BC-6676-4F5E-91EE-57BBBB55072A}" type="parTrans" cxnId="{77F88F08-4B6D-46C2-9DF4-792634BC4995}">
      <dgm:prSet/>
      <dgm:spPr/>
      <dgm:t>
        <a:bodyPr/>
        <a:lstStyle/>
        <a:p>
          <a:endParaRPr lang="cs-CZ"/>
        </a:p>
      </dgm:t>
    </dgm:pt>
    <dgm:pt modelId="{43B505E2-16AA-4418-83D6-9B7BF98F8F44}" type="sibTrans" cxnId="{77F88F08-4B6D-46C2-9DF4-792634BC4995}">
      <dgm:prSet/>
      <dgm:spPr/>
      <dgm:t>
        <a:bodyPr/>
        <a:lstStyle/>
        <a:p>
          <a:endParaRPr lang="cs-CZ"/>
        </a:p>
      </dgm:t>
    </dgm:pt>
    <dgm:pt modelId="{C220CE7B-0734-4506-96E5-DAA75AF30BFF}">
      <dgm:prSet/>
      <dgm:spPr/>
      <dgm:t>
        <a:bodyPr/>
        <a:lstStyle/>
        <a:p>
          <a:r>
            <a:rPr lang="cs-CZ"/>
            <a:t>Přírůstek</a:t>
          </a:r>
        </a:p>
      </dgm:t>
    </dgm:pt>
    <dgm:pt modelId="{31DB5BBE-A8D2-49BA-AF37-637D7F457BA9}" type="parTrans" cxnId="{8C03E7B6-0AD3-4B98-AE9E-954C6D69ADAA}">
      <dgm:prSet/>
      <dgm:spPr/>
      <dgm:t>
        <a:bodyPr/>
        <a:lstStyle/>
        <a:p>
          <a:endParaRPr lang="cs-CZ"/>
        </a:p>
      </dgm:t>
    </dgm:pt>
    <dgm:pt modelId="{58987838-AD2E-4012-B11F-1E3AA8364619}" type="sibTrans" cxnId="{8C03E7B6-0AD3-4B98-AE9E-954C6D69ADAA}">
      <dgm:prSet/>
      <dgm:spPr/>
      <dgm:t>
        <a:bodyPr/>
        <a:lstStyle/>
        <a:p>
          <a:endParaRPr lang="cs-CZ"/>
        </a:p>
      </dgm:t>
    </dgm:pt>
    <dgm:pt modelId="{AF94D687-36B9-4D4B-80DD-8668284A503C}">
      <dgm:prSet/>
      <dgm:spPr/>
      <dgm:t>
        <a:bodyPr/>
        <a:lstStyle/>
        <a:p>
          <a:r>
            <a:rPr lang="cs-CZ" dirty="0"/>
            <a:t>Dědická smlouva</a:t>
          </a:r>
        </a:p>
      </dgm:t>
    </dgm:pt>
    <dgm:pt modelId="{ADC45264-25EE-40E3-B400-879232C32CFA}" type="parTrans" cxnId="{062AEDC2-B29B-4E47-B5F4-8459BE03D492}">
      <dgm:prSet/>
      <dgm:spPr/>
    </dgm:pt>
    <dgm:pt modelId="{BF8370B2-3BBB-4B39-B8F6-C807BE2004CE}" type="sibTrans" cxnId="{062AEDC2-B29B-4E47-B5F4-8459BE03D492}">
      <dgm:prSet/>
      <dgm:spPr/>
    </dgm:pt>
    <dgm:pt modelId="{1DEB6164-4CFF-474A-82D1-CDFA48885957}">
      <dgm:prSet/>
      <dgm:spPr/>
      <dgm:t>
        <a:bodyPr/>
        <a:lstStyle/>
        <a:p>
          <a:r>
            <a:rPr lang="cs-CZ" dirty="0"/>
            <a:t>Odkaz</a:t>
          </a:r>
        </a:p>
      </dgm:t>
    </dgm:pt>
    <dgm:pt modelId="{5EA80AEC-AD60-4A7A-8E1A-70A35A76D58F}" type="parTrans" cxnId="{36D7DA9E-84C0-402E-9A97-CFF20BEC61A1}">
      <dgm:prSet/>
      <dgm:spPr/>
    </dgm:pt>
    <dgm:pt modelId="{842058F5-7CF3-4D8F-9DAD-BB62CB0BFAB1}" type="sibTrans" cxnId="{36D7DA9E-84C0-402E-9A97-CFF20BEC61A1}">
      <dgm:prSet/>
      <dgm:spPr/>
    </dgm:pt>
    <dgm:pt modelId="{1722207D-D88C-4132-8C96-221D8483D798}">
      <dgm:prSet/>
      <dgm:spPr/>
      <dgm:t>
        <a:bodyPr/>
        <a:lstStyle/>
        <a:p>
          <a:r>
            <a:rPr lang="cs-CZ" dirty="0"/>
            <a:t>Zákon č. 157/2000 </a:t>
          </a:r>
          <a:r>
            <a:rPr lang="cs-CZ" dirty="0" err="1"/>
            <a:t>Sb</a:t>
          </a:r>
          <a:endParaRPr lang="cs-CZ" dirty="0"/>
        </a:p>
      </dgm:t>
    </dgm:pt>
    <dgm:pt modelId="{5FCBD060-919B-4F29-85C4-94003A0F82ED}" type="parTrans" cxnId="{1C208554-6717-4BEE-96BA-1D78257FA128}">
      <dgm:prSet/>
      <dgm:spPr/>
    </dgm:pt>
    <dgm:pt modelId="{FE079BDE-C659-4B92-8BCF-879BA48A2A81}" type="sibTrans" cxnId="{1C208554-6717-4BEE-96BA-1D78257FA128}">
      <dgm:prSet/>
      <dgm:spPr/>
    </dgm:pt>
    <dgm:pt modelId="{71A4D6F7-0117-42F7-B681-C712B840D021}" type="pres">
      <dgm:prSet presAssocID="{5442411C-A8A2-4533-A545-1725B8FD29DD}" presName="diagram" presStyleCnt="0">
        <dgm:presLayoutVars>
          <dgm:dir/>
          <dgm:resizeHandles val="exact"/>
        </dgm:presLayoutVars>
      </dgm:prSet>
      <dgm:spPr/>
    </dgm:pt>
    <dgm:pt modelId="{62011EEE-057C-447C-A62F-DBEE45A5C0B4}" type="pres">
      <dgm:prSet presAssocID="{166EFB20-38CB-434A-B905-6D263A1CBB7A}" presName="node" presStyleLbl="node1" presStyleIdx="0" presStyleCnt="5">
        <dgm:presLayoutVars>
          <dgm:bulletEnabled val="1"/>
        </dgm:presLayoutVars>
      </dgm:prSet>
      <dgm:spPr/>
    </dgm:pt>
    <dgm:pt modelId="{08677432-722E-431D-82BE-95A59B59ECA4}" type="pres">
      <dgm:prSet presAssocID="{6A9FFCBC-2173-4C66-89CE-D5BDAA50E64A}" presName="sibTrans" presStyleCnt="0"/>
      <dgm:spPr/>
    </dgm:pt>
    <dgm:pt modelId="{61C9EBF7-FE9D-427B-B0F5-CAAC9DD8DCD6}" type="pres">
      <dgm:prSet presAssocID="{FE91BFF8-1F3F-454E-8F24-D92EAD8F0D61}" presName="node" presStyleLbl="node1" presStyleIdx="1" presStyleCnt="5">
        <dgm:presLayoutVars>
          <dgm:bulletEnabled val="1"/>
        </dgm:presLayoutVars>
      </dgm:prSet>
      <dgm:spPr/>
    </dgm:pt>
    <dgm:pt modelId="{A3AC6B75-4FCD-4AC8-A44A-E27E34C6CC26}" type="pres">
      <dgm:prSet presAssocID="{82521F7D-AE93-4FFF-AB0E-59D70EE81DB5}" presName="sibTrans" presStyleCnt="0"/>
      <dgm:spPr/>
    </dgm:pt>
    <dgm:pt modelId="{7B0153AF-BEE1-402B-A938-477132A90A1E}" type="pres">
      <dgm:prSet presAssocID="{B4D49447-3529-4580-A179-AB1811A7F445}" presName="node" presStyleLbl="node1" presStyleIdx="2" presStyleCnt="5">
        <dgm:presLayoutVars>
          <dgm:bulletEnabled val="1"/>
        </dgm:presLayoutVars>
      </dgm:prSet>
      <dgm:spPr/>
    </dgm:pt>
    <dgm:pt modelId="{A1258EA9-435B-4079-B9C1-78C2375D8A97}" type="pres">
      <dgm:prSet presAssocID="{11EFADB3-B80E-43BB-852F-942E744EB02D}" presName="sibTrans" presStyleCnt="0"/>
      <dgm:spPr/>
    </dgm:pt>
    <dgm:pt modelId="{B2CEE0B9-F50C-45CD-8AFD-AB8DA21B6F86}" type="pres">
      <dgm:prSet presAssocID="{C84341A4-F93E-4302-8261-63C1F6D67285}" presName="node" presStyleLbl="node1" presStyleIdx="3" presStyleCnt="5">
        <dgm:presLayoutVars>
          <dgm:bulletEnabled val="1"/>
        </dgm:presLayoutVars>
      </dgm:prSet>
      <dgm:spPr/>
    </dgm:pt>
    <dgm:pt modelId="{88FE6749-5AE1-4DC4-B7C2-F5A38B472386}" type="pres">
      <dgm:prSet presAssocID="{0E3F603C-1CE5-4F89-9664-93C1CCFF6B89}" presName="sibTrans" presStyleCnt="0"/>
      <dgm:spPr/>
    </dgm:pt>
    <dgm:pt modelId="{4B06E3EF-1151-4EA0-ADFC-519AD12630CB}" type="pres">
      <dgm:prSet presAssocID="{0B3447D2-E0A6-43F4-BB1D-8D70A0831962}" presName="node" presStyleLbl="node1" presStyleIdx="4" presStyleCnt="5">
        <dgm:presLayoutVars>
          <dgm:bulletEnabled val="1"/>
        </dgm:presLayoutVars>
      </dgm:prSet>
      <dgm:spPr/>
    </dgm:pt>
  </dgm:ptLst>
  <dgm:cxnLst>
    <dgm:cxn modelId="{77F88F08-4B6D-46C2-9DF4-792634BC4995}" srcId="{0B3447D2-E0A6-43F4-BB1D-8D70A0831962}" destId="{59A22C30-47A3-4C65-9BC6-A4E4B90C524D}" srcOrd="0" destOrd="0" parTransId="{5C8293BC-6676-4F5E-91EE-57BBBB55072A}" sibTransId="{43B505E2-16AA-4418-83D6-9B7BF98F8F44}"/>
    <dgm:cxn modelId="{D90FD409-EE1C-4ECC-9EFA-0C7EFEFCD4DB}" srcId="{5442411C-A8A2-4533-A545-1725B8FD29DD}" destId="{166EFB20-38CB-434A-B905-6D263A1CBB7A}" srcOrd="0" destOrd="0" parTransId="{994E8F4A-9BFA-4346-BF3E-403D3B698755}" sibTransId="{6A9FFCBC-2173-4C66-89CE-D5BDAA50E64A}"/>
    <dgm:cxn modelId="{CFDC761A-155A-4BFD-A3DA-0F9C9FE9FEBA}" type="presOf" srcId="{C84341A4-F93E-4302-8261-63C1F6D67285}" destId="{B2CEE0B9-F50C-45CD-8AFD-AB8DA21B6F86}" srcOrd="0" destOrd="0" presId="urn:microsoft.com/office/officeart/2005/8/layout/default"/>
    <dgm:cxn modelId="{8C809721-6898-49E8-B590-B1AA66092F3B}" srcId="{5442411C-A8A2-4533-A545-1725B8FD29DD}" destId="{B4D49447-3529-4580-A179-AB1811A7F445}" srcOrd="2" destOrd="0" parTransId="{D3B00A58-DE53-4019-8F2E-83BCED58422D}" sibTransId="{11EFADB3-B80E-43BB-852F-942E744EB02D}"/>
    <dgm:cxn modelId="{610C4D32-EA3B-4068-8497-2641EC12F861}" srcId="{C84341A4-F93E-4302-8261-63C1F6D67285}" destId="{82E476E5-4916-43D4-AAE0-7F192CC0350E}" srcOrd="0" destOrd="0" parTransId="{C46D9AE5-65F7-4573-996B-5809055CCEC3}" sibTransId="{85C5F023-1191-4EF3-901D-86077687CCC7}"/>
    <dgm:cxn modelId="{CDDD693E-E7CA-4ACA-9612-AE568B88AC94}" srcId="{5442411C-A8A2-4533-A545-1725B8FD29DD}" destId="{0B3447D2-E0A6-43F4-BB1D-8D70A0831962}" srcOrd="4" destOrd="0" parTransId="{95A75370-34EE-4160-8AB3-B6EF09DD0011}" sibTransId="{BA3395F2-2AA1-42EE-A390-6DE7853560BD}"/>
    <dgm:cxn modelId="{0C81974B-C785-4C60-BC5F-C8E22CED9300}" type="presOf" srcId="{59A22C30-47A3-4C65-9BC6-A4E4B90C524D}" destId="{4B06E3EF-1151-4EA0-ADFC-519AD12630CB}" srcOrd="0" destOrd="1" presId="urn:microsoft.com/office/officeart/2005/8/layout/default"/>
    <dgm:cxn modelId="{1950856C-B743-4B74-BFA6-671DA7E4AA3F}" type="presOf" srcId="{166EFB20-38CB-434A-B905-6D263A1CBB7A}" destId="{62011EEE-057C-447C-A62F-DBEE45A5C0B4}" srcOrd="0" destOrd="0" presId="urn:microsoft.com/office/officeart/2005/8/layout/default"/>
    <dgm:cxn modelId="{C07A2C6E-97BA-41F1-A569-A4A0EA24C39B}" type="presOf" srcId="{B4D49447-3529-4580-A179-AB1811A7F445}" destId="{7B0153AF-BEE1-402B-A938-477132A90A1E}" srcOrd="0" destOrd="0" presId="urn:microsoft.com/office/officeart/2005/8/layout/default"/>
    <dgm:cxn modelId="{4D7F9D71-3AB6-4BDB-BA2F-81E5910E4EE3}" type="presOf" srcId="{82E476E5-4916-43D4-AAE0-7F192CC0350E}" destId="{B2CEE0B9-F50C-45CD-8AFD-AB8DA21B6F86}" srcOrd="0" destOrd="1" presId="urn:microsoft.com/office/officeart/2005/8/layout/default"/>
    <dgm:cxn modelId="{1CB99D51-5A32-41D8-9287-23C3B8572CED}" srcId="{5442411C-A8A2-4533-A545-1725B8FD29DD}" destId="{C84341A4-F93E-4302-8261-63C1F6D67285}" srcOrd="3" destOrd="0" parTransId="{19146201-E51F-4B95-986F-FC6BCFCF265E}" sibTransId="{0E3F603C-1CE5-4F89-9664-93C1CCFF6B89}"/>
    <dgm:cxn modelId="{1C208554-6717-4BEE-96BA-1D78257FA128}" srcId="{FE91BFF8-1F3F-454E-8F24-D92EAD8F0D61}" destId="{1722207D-D88C-4132-8C96-221D8483D798}" srcOrd="1" destOrd="0" parTransId="{5FCBD060-919B-4F29-85C4-94003A0F82ED}" sibTransId="{FE079BDE-C659-4B92-8BCF-879BA48A2A81}"/>
    <dgm:cxn modelId="{013C4D55-591C-4521-861A-F44C2CCA693A}" type="presOf" srcId="{FE91BFF8-1F3F-454E-8F24-D92EAD8F0D61}" destId="{61C9EBF7-FE9D-427B-B0F5-CAAC9DD8DCD6}" srcOrd="0" destOrd="0" presId="urn:microsoft.com/office/officeart/2005/8/layout/default"/>
    <dgm:cxn modelId="{E7120B80-83B8-49A3-8AC8-3350FDA3CC59}" srcId="{FE91BFF8-1F3F-454E-8F24-D92EAD8F0D61}" destId="{F1DD3020-01E5-42EB-BA81-157D61A180D2}" srcOrd="0" destOrd="0" parTransId="{7101E346-A9F2-456D-B6D1-A7FCAE115518}" sibTransId="{1EEB8D4B-48A2-4FF3-A9CF-F9FD66EA759F}"/>
    <dgm:cxn modelId="{EBA8428D-6397-4856-BE9A-6EB8583A8BB8}" srcId="{5442411C-A8A2-4533-A545-1725B8FD29DD}" destId="{FE91BFF8-1F3F-454E-8F24-D92EAD8F0D61}" srcOrd="1" destOrd="0" parTransId="{FEB211E5-C44C-4869-B969-E08682D9F75C}" sibTransId="{82521F7D-AE93-4FFF-AB0E-59D70EE81DB5}"/>
    <dgm:cxn modelId="{E1D8FA90-05F5-43BC-BCCF-941953A6405F}" type="presOf" srcId="{0B3447D2-E0A6-43F4-BB1D-8D70A0831962}" destId="{4B06E3EF-1151-4EA0-ADFC-519AD12630CB}" srcOrd="0" destOrd="0" presId="urn:microsoft.com/office/officeart/2005/8/layout/default"/>
    <dgm:cxn modelId="{6C967B9C-358C-499E-A344-E8FD6198C6C6}" type="presOf" srcId="{5442411C-A8A2-4533-A545-1725B8FD29DD}" destId="{71A4D6F7-0117-42F7-B681-C712B840D021}" srcOrd="0" destOrd="0" presId="urn:microsoft.com/office/officeart/2005/8/layout/default"/>
    <dgm:cxn modelId="{36D7DA9E-84C0-402E-9A97-CFF20BEC61A1}" srcId="{C84341A4-F93E-4302-8261-63C1F6D67285}" destId="{1DEB6164-4CFF-474A-82D1-CDFA48885957}" srcOrd="1" destOrd="0" parTransId="{5EA80AEC-AD60-4A7A-8E1A-70A35A76D58F}" sibTransId="{842058F5-7CF3-4D8F-9DAD-BB62CB0BFAB1}"/>
    <dgm:cxn modelId="{39EE74B5-B014-46C0-9848-48E953D98095}" type="presOf" srcId="{1DEB6164-4CFF-474A-82D1-CDFA48885957}" destId="{B2CEE0B9-F50C-45CD-8AFD-AB8DA21B6F86}" srcOrd="0" destOrd="2" presId="urn:microsoft.com/office/officeart/2005/8/layout/default"/>
    <dgm:cxn modelId="{3425F7B5-A921-4C48-BC45-BF3F14017D35}" type="presOf" srcId="{F1DD3020-01E5-42EB-BA81-157D61A180D2}" destId="{61C9EBF7-FE9D-427B-B0F5-CAAC9DD8DCD6}" srcOrd="0" destOrd="1" presId="urn:microsoft.com/office/officeart/2005/8/layout/default"/>
    <dgm:cxn modelId="{8C03E7B6-0AD3-4B98-AE9E-954C6D69ADAA}" srcId="{0B3447D2-E0A6-43F4-BB1D-8D70A0831962}" destId="{C220CE7B-0734-4506-96E5-DAA75AF30BFF}" srcOrd="1" destOrd="0" parTransId="{31DB5BBE-A8D2-49BA-AF37-637D7F457BA9}" sibTransId="{58987838-AD2E-4012-B11F-1E3AA8364619}"/>
    <dgm:cxn modelId="{062AEDC2-B29B-4E47-B5F4-8459BE03D492}" srcId="{C84341A4-F93E-4302-8261-63C1F6D67285}" destId="{AF94D687-36B9-4D4B-80DD-8668284A503C}" srcOrd="2" destOrd="0" parTransId="{ADC45264-25EE-40E3-B400-879232C32CFA}" sibTransId="{BF8370B2-3BBB-4B39-B8F6-C807BE2004CE}"/>
    <dgm:cxn modelId="{737A6CD6-7CD5-4CD8-97E6-A2A270D5CC40}" type="presOf" srcId="{C220CE7B-0734-4506-96E5-DAA75AF30BFF}" destId="{4B06E3EF-1151-4EA0-ADFC-519AD12630CB}" srcOrd="0" destOrd="2" presId="urn:microsoft.com/office/officeart/2005/8/layout/default"/>
    <dgm:cxn modelId="{FA750CE9-CAFB-482D-959F-4B0A64736F0A}" type="presOf" srcId="{1722207D-D88C-4132-8C96-221D8483D798}" destId="{61C9EBF7-FE9D-427B-B0F5-CAAC9DD8DCD6}" srcOrd="0" destOrd="2" presId="urn:microsoft.com/office/officeart/2005/8/layout/default"/>
    <dgm:cxn modelId="{C6EA12F7-6335-4F24-A92B-1CC2CA73F9F7}" type="presOf" srcId="{AF94D687-36B9-4D4B-80DD-8668284A503C}" destId="{B2CEE0B9-F50C-45CD-8AFD-AB8DA21B6F86}" srcOrd="0" destOrd="3" presId="urn:microsoft.com/office/officeart/2005/8/layout/default"/>
    <dgm:cxn modelId="{37890F58-C5FC-4CD6-AB4D-5A6BD08DD820}" type="presParOf" srcId="{71A4D6F7-0117-42F7-B681-C712B840D021}" destId="{62011EEE-057C-447C-A62F-DBEE45A5C0B4}" srcOrd="0" destOrd="0" presId="urn:microsoft.com/office/officeart/2005/8/layout/default"/>
    <dgm:cxn modelId="{3EBC461F-1B00-4D55-8C49-95878E5D8161}" type="presParOf" srcId="{71A4D6F7-0117-42F7-B681-C712B840D021}" destId="{08677432-722E-431D-82BE-95A59B59ECA4}" srcOrd="1" destOrd="0" presId="urn:microsoft.com/office/officeart/2005/8/layout/default"/>
    <dgm:cxn modelId="{C63EFFDC-5C28-4FA7-BF56-C200023EFB31}" type="presParOf" srcId="{71A4D6F7-0117-42F7-B681-C712B840D021}" destId="{61C9EBF7-FE9D-427B-B0F5-CAAC9DD8DCD6}" srcOrd="2" destOrd="0" presId="urn:microsoft.com/office/officeart/2005/8/layout/default"/>
    <dgm:cxn modelId="{C5789453-23D0-402D-B460-52C09762F2F8}" type="presParOf" srcId="{71A4D6F7-0117-42F7-B681-C712B840D021}" destId="{A3AC6B75-4FCD-4AC8-A44A-E27E34C6CC26}" srcOrd="3" destOrd="0" presId="urn:microsoft.com/office/officeart/2005/8/layout/default"/>
    <dgm:cxn modelId="{0CBF355E-1564-4E1B-BF60-FE11E7609344}" type="presParOf" srcId="{71A4D6F7-0117-42F7-B681-C712B840D021}" destId="{7B0153AF-BEE1-402B-A938-477132A90A1E}" srcOrd="4" destOrd="0" presId="urn:microsoft.com/office/officeart/2005/8/layout/default"/>
    <dgm:cxn modelId="{22E8248A-E5E8-4C42-836D-7D3E4912A740}" type="presParOf" srcId="{71A4D6F7-0117-42F7-B681-C712B840D021}" destId="{A1258EA9-435B-4079-B9C1-78C2375D8A97}" srcOrd="5" destOrd="0" presId="urn:microsoft.com/office/officeart/2005/8/layout/default"/>
    <dgm:cxn modelId="{8C93F148-4B88-4B32-BC1B-77C5E47106DB}" type="presParOf" srcId="{71A4D6F7-0117-42F7-B681-C712B840D021}" destId="{B2CEE0B9-F50C-45CD-8AFD-AB8DA21B6F86}" srcOrd="6" destOrd="0" presId="urn:microsoft.com/office/officeart/2005/8/layout/default"/>
    <dgm:cxn modelId="{44E19B70-97B8-4355-ABBB-AF466A686D77}" type="presParOf" srcId="{71A4D6F7-0117-42F7-B681-C712B840D021}" destId="{88FE6749-5AE1-4DC4-B7C2-F5A38B472386}" srcOrd="7" destOrd="0" presId="urn:microsoft.com/office/officeart/2005/8/layout/default"/>
    <dgm:cxn modelId="{5907CAC7-E9EA-455B-914F-6FAEF772D259}" type="presParOf" srcId="{71A4D6F7-0117-42F7-B681-C712B840D021}" destId="{4B06E3EF-1151-4EA0-ADFC-519AD12630C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B52633-E682-4FC7-A1A8-DA4DA2E794AF}">
      <dsp:nvSpPr>
        <dsp:cNvPr id="0" name=""/>
        <dsp:cNvSpPr/>
      </dsp:nvSpPr>
      <dsp:spPr>
        <a:xfrm>
          <a:off x="10183" y="1309812"/>
          <a:ext cx="2117227" cy="10586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kern="1200" dirty="0"/>
            <a:t>Stát</a:t>
          </a:r>
        </a:p>
      </dsp:txBody>
      <dsp:txXfrm>
        <a:off x="41189" y="1340818"/>
        <a:ext cx="2055215" cy="996601"/>
      </dsp:txXfrm>
    </dsp:sp>
    <dsp:sp modelId="{F007D2C1-04C1-4E7B-BFC5-F7EB76FD9BCE}">
      <dsp:nvSpPr>
        <dsp:cNvPr id="0" name=""/>
        <dsp:cNvSpPr/>
      </dsp:nvSpPr>
      <dsp:spPr>
        <a:xfrm rot="18289469">
          <a:off x="1809354" y="1204513"/>
          <a:ext cx="1483004" cy="51804"/>
        </a:xfrm>
        <a:custGeom>
          <a:avLst/>
          <a:gdLst/>
          <a:ahLst/>
          <a:cxnLst/>
          <a:rect l="0" t="0" r="0" b="0"/>
          <a:pathLst>
            <a:path>
              <a:moveTo>
                <a:pt x="0" y="25902"/>
              </a:moveTo>
              <a:lnTo>
                <a:pt x="1483004" y="25902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513781" y="1193340"/>
        <a:ext cx="74150" cy="74150"/>
      </dsp:txXfrm>
    </dsp:sp>
    <dsp:sp modelId="{87F5AC00-92F9-4800-92F8-A6378C4AC4ED}">
      <dsp:nvSpPr>
        <dsp:cNvPr id="0" name=""/>
        <dsp:cNvSpPr/>
      </dsp:nvSpPr>
      <dsp:spPr>
        <a:xfrm>
          <a:off x="2974301" y="92406"/>
          <a:ext cx="2117227" cy="10586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Organizační složky státu</a:t>
          </a:r>
        </a:p>
      </dsp:txBody>
      <dsp:txXfrm>
        <a:off x="3005307" y="123412"/>
        <a:ext cx="2055215" cy="996601"/>
      </dsp:txXfrm>
    </dsp:sp>
    <dsp:sp modelId="{EC96FB9B-7305-49EB-993B-0A63537C5412}">
      <dsp:nvSpPr>
        <dsp:cNvPr id="0" name=""/>
        <dsp:cNvSpPr/>
      </dsp:nvSpPr>
      <dsp:spPr>
        <a:xfrm>
          <a:off x="5091529" y="595810"/>
          <a:ext cx="846891" cy="51804"/>
        </a:xfrm>
        <a:custGeom>
          <a:avLst/>
          <a:gdLst/>
          <a:ahLst/>
          <a:cxnLst/>
          <a:rect l="0" t="0" r="0" b="0"/>
          <a:pathLst>
            <a:path>
              <a:moveTo>
                <a:pt x="0" y="25902"/>
              </a:moveTo>
              <a:lnTo>
                <a:pt x="846891" y="25902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493802" y="600540"/>
        <a:ext cx="42344" cy="42344"/>
      </dsp:txXfrm>
    </dsp:sp>
    <dsp:sp modelId="{DAFCD9AD-5496-4C02-9171-6862C2D9B526}">
      <dsp:nvSpPr>
        <dsp:cNvPr id="0" name=""/>
        <dsp:cNvSpPr/>
      </dsp:nvSpPr>
      <dsp:spPr>
        <a:xfrm>
          <a:off x="5938420" y="92406"/>
          <a:ext cx="2117227" cy="10586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Příslušnost hospodařit jménem státu</a:t>
          </a:r>
        </a:p>
      </dsp:txBody>
      <dsp:txXfrm>
        <a:off x="5969426" y="123412"/>
        <a:ext cx="2055215" cy="996601"/>
      </dsp:txXfrm>
    </dsp:sp>
    <dsp:sp modelId="{38BF0FC7-32CE-44D2-B33E-BB484606A20E}">
      <dsp:nvSpPr>
        <dsp:cNvPr id="0" name=""/>
        <dsp:cNvSpPr/>
      </dsp:nvSpPr>
      <dsp:spPr>
        <a:xfrm>
          <a:off x="8055648" y="595810"/>
          <a:ext cx="846891" cy="51804"/>
        </a:xfrm>
        <a:custGeom>
          <a:avLst/>
          <a:gdLst/>
          <a:ahLst/>
          <a:cxnLst/>
          <a:rect l="0" t="0" r="0" b="0"/>
          <a:pathLst>
            <a:path>
              <a:moveTo>
                <a:pt x="0" y="25902"/>
              </a:moveTo>
              <a:lnTo>
                <a:pt x="846891" y="25902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8457921" y="600540"/>
        <a:ext cx="42344" cy="42344"/>
      </dsp:txXfrm>
    </dsp:sp>
    <dsp:sp modelId="{80D63CEA-498C-43C4-B6C8-F323B1AADF23}">
      <dsp:nvSpPr>
        <dsp:cNvPr id="0" name=""/>
        <dsp:cNvSpPr/>
      </dsp:nvSpPr>
      <dsp:spPr>
        <a:xfrm>
          <a:off x="8902539" y="92406"/>
          <a:ext cx="2117227" cy="10586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Např. ÚZSVM, SPÚ, AOPK</a:t>
          </a:r>
        </a:p>
      </dsp:txBody>
      <dsp:txXfrm>
        <a:off x="8933545" y="123412"/>
        <a:ext cx="2055215" cy="996601"/>
      </dsp:txXfrm>
    </dsp:sp>
    <dsp:sp modelId="{F4E6E391-0C8E-486C-A412-65F20217216F}">
      <dsp:nvSpPr>
        <dsp:cNvPr id="0" name=""/>
        <dsp:cNvSpPr/>
      </dsp:nvSpPr>
      <dsp:spPr>
        <a:xfrm>
          <a:off x="2127410" y="1813216"/>
          <a:ext cx="846891" cy="51804"/>
        </a:xfrm>
        <a:custGeom>
          <a:avLst/>
          <a:gdLst/>
          <a:ahLst/>
          <a:cxnLst/>
          <a:rect l="0" t="0" r="0" b="0"/>
          <a:pathLst>
            <a:path>
              <a:moveTo>
                <a:pt x="0" y="25902"/>
              </a:moveTo>
              <a:lnTo>
                <a:pt x="846891" y="25902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529684" y="1817946"/>
        <a:ext cx="42344" cy="42344"/>
      </dsp:txXfrm>
    </dsp:sp>
    <dsp:sp modelId="{53ECE047-6FCD-448A-96F1-023F6F0F404C}">
      <dsp:nvSpPr>
        <dsp:cNvPr id="0" name=""/>
        <dsp:cNvSpPr/>
      </dsp:nvSpPr>
      <dsp:spPr>
        <a:xfrm>
          <a:off x="2974301" y="1309812"/>
          <a:ext cx="2117227" cy="10586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Státní příspěvkové organizace</a:t>
          </a:r>
        </a:p>
      </dsp:txBody>
      <dsp:txXfrm>
        <a:off x="3005307" y="1340818"/>
        <a:ext cx="2055215" cy="996601"/>
      </dsp:txXfrm>
    </dsp:sp>
    <dsp:sp modelId="{95258EFE-E062-463E-AF3A-76D55EE94143}">
      <dsp:nvSpPr>
        <dsp:cNvPr id="0" name=""/>
        <dsp:cNvSpPr/>
      </dsp:nvSpPr>
      <dsp:spPr>
        <a:xfrm>
          <a:off x="5091529" y="1813216"/>
          <a:ext cx="846891" cy="51804"/>
        </a:xfrm>
        <a:custGeom>
          <a:avLst/>
          <a:gdLst/>
          <a:ahLst/>
          <a:cxnLst/>
          <a:rect l="0" t="0" r="0" b="0"/>
          <a:pathLst>
            <a:path>
              <a:moveTo>
                <a:pt x="0" y="25902"/>
              </a:moveTo>
              <a:lnTo>
                <a:pt x="846891" y="25902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493802" y="1817946"/>
        <a:ext cx="42344" cy="42344"/>
      </dsp:txXfrm>
    </dsp:sp>
    <dsp:sp modelId="{8475765D-BB4E-4CA2-ACF3-4A248F62E200}">
      <dsp:nvSpPr>
        <dsp:cNvPr id="0" name=""/>
        <dsp:cNvSpPr/>
      </dsp:nvSpPr>
      <dsp:spPr>
        <a:xfrm>
          <a:off x="5938420" y="1309812"/>
          <a:ext cx="2117227" cy="10586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Příslušnost hospodařit vlastním jménem, neziskový charakter</a:t>
          </a:r>
        </a:p>
      </dsp:txBody>
      <dsp:txXfrm>
        <a:off x="5969426" y="1340818"/>
        <a:ext cx="2055215" cy="996601"/>
      </dsp:txXfrm>
    </dsp:sp>
    <dsp:sp modelId="{1B043C11-F65A-41FD-9DD5-6C947E09F4C5}">
      <dsp:nvSpPr>
        <dsp:cNvPr id="0" name=""/>
        <dsp:cNvSpPr/>
      </dsp:nvSpPr>
      <dsp:spPr>
        <a:xfrm>
          <a:off x="8055648" y="1813216"/>
          <a:ext cx="846891" cy="51804"/>
        </a:xfrm>
        <a:custGeom>
          <a:avLst/>
          <a:gdLst/>
          <a:ahLst/>
          <a:cxnLst/>
          <a:rect l="0" t="0" r="0" b="0"/>
          <a:pathLst>
            <a:path>
              <a:moveTo>
                <a:pt x="0" y="25902"/>
              </a:moveTo>
              <a:lnTo>
                <a:pt x="846891" y="25902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8457921" y="1817946"/>
        <a:ext cx="42344" cy="42344"/>
      </dsp:txXfrm>
    </dsp:sp>
    <dsp:sp modelId="{A22AD5D4-FA2F-49CE-843D-8C02E52E3841}">
      <dsp:nvSpPr>
        <dsp:cNvPr id="0" name=""/>
        <dsp:cNvSpPr/>
      </dsp:nvSpPr>
      <dsp:spPr>
        <a:xfrm>
          <a:off x="8902539" y="1309812"/>
          <a:ext cx="2117227" cy="10586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Např. ŘSD, Správa jeskyní</a:t>
          </a:r>
        </a:p>
      </dsp:txBody>
      <dsp:txXfrm>
        <a:off x="8933545" y="1340818"/>
        <a:ext cx="2055215" cy="996601"/>
      </dsp:txXfrm>
    </dsp:sp>
    <dsp:sp modelId="{8DF6FC98-F2F6-40AB-9AC1-F8B4D9724A5A}">
      <dsp:nvSpPr>
        <dsp:cNvPr id="0" name=""/>
        <dsp:cNvSpPr/>
      </dsp:nvSpPr>
      <dsp:spPr>
        <a:xfrm rot="3310531">
          <a:off x="1809354" y="2421919"/>
          <a:ext cx="1483004" cy="51804"/>
        </a:xfrm>
        <a:custGeom>
          <a:avLst/>
          <a:gdLst/>
          <a:ahLst/>
          <a:cxnLst/>
          <a:rect l="0" t="0" r="0" b="0"/>
          <a:pathLst>
            <a:path>
              <a:moveTo>
                <a:pt x="0" y="25902"/>
              </a:moveTo>
              <a:lnTo>
                <a:pt x="1483004" y="25902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513781" y="2410746"/>
        <a:ext cx="74150" cy="74150"/>
      </dsp:txXfrm>
    </dsp:sp>
    <dsp:sp modelId="{69C2AE2B-FD98-413F-858B-5EB7F743E626}">
      <dsp:nvSpPr>
        <dsp:cNvPr id="0" name=""/>
        <dsp:cNvSpPr/>
      </dsp:nvSpPr>
      <dsp:spPr>
        <a:xfrm>
          <a:off x="2974301" y="2527217"/>
          <a:ext cx="2117227" cy="10586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Státní podniky</a:t>
          </a:r>
        </a:p>
      </dsp:txBody>
      <dsp:txXfrm>
        <a:off x="3005307" y="2558223"/>
        <a:ext cx="2055215" cy="996601"/>
      </dsp:txXfrm>
    </dsp:sp>
    <dsp:sp modelId="{EFA9321B-561A-466F-A528-1AC3E6329C53}">
      <dsp:nvSpPr>
        <dsp:cNvPr id="0" name=""/>
        <dsp:cNvSpPr/>
      </dsp:nvSpPr>
      <dsp:spPr>
        <a:xfrm>
          <a:off x="5091529" y="3030622"/>
          <a:ext cx="846891" cy="51804"/>
        </a:xfrm>
        <a:custGeom>
          <a:avLst/>
          <a:gdLst/>
          <a:ahLst/>
          <a:cxnLst/>
          <a:rect l="0" t="0" r="0" b="0"/>
          <a:pathLst>
            <a:path>
              <a:moveTo>
                <a:pt x="0" y="25902"/>
              </a:moveTo>
              <a:lnTo>
                <a:pt x="846891" y="25902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493802" y="3035352"/>
        <a:ext cx="42344" cy="42344"/>
      </dsp:txXfrm>
    </dsp:sp>
    <dsp:sp modelId="{9AA60BB1-C08A-429C-8AF1-A0855ABFC1AA}">
      <dsp:nvSpPr>
        <dsp:cNvPr id="0" name=""/>
        <dsp:cNvSpPr/>
      </dsp:nvSpPr>
      <dsp:spPr>
        <a:xfrm>
          <a:off x="5938420" y="2527217"/>
          <a:ext cx="2117227" cy="10586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Právo hospodařit vlastním jménem, podnikání</a:t>
          </a:r>
        </a:p>
      </dsp:txBody>
      <dsp:txXfrm>
        <a:off x="5969426" y="2558223"/>
        <a:ext cx="2055215" cy="996601"/>
      </dsp:txXfrm>
    </dsp:sp>
    <dsp:sp modelId="{DF9C07C4-A9D2-4A7A-8F52-95ED277F51D8}">
      <dsp:nvSpPr>
        <dsp:cNvPr id="0" name=""/>
        <dsp:cNvSpPr/>
      </dsp:nvSpPr>
      <dsp:spPr>
        <a:xfrm>
          <a:off x="8055648" y="3030622"/>
          <a:ext cx="846891" cy="51804"/>
        </a:xfrm>
        <a:custGeom>
          <a:avLst/>
          <a:gdLst/>
          <a:ahLst/>
          <a:cxnLst/>
          <a:rect l="0" t="0" r="0" b="0"/>
          <a:pathLst>
            <a:path>
              <a:moveTo>
                <a:pt x="0" y="25902"/>
              </a:moveTo>
              <a:lnTo>
                <a:pt x="846891" y="25902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8457921" y="3035352"/>
        <a:ext cx="42344" cy="42344"/>
      </dsp:txXfrm>
    </dsp:sp>
    <dsp:sp modelId="{415ADB80-BC25-4F17-9D33-CC72065223DD}">
      <dsp:nvSpPr>
        <dsp:cNvPr id="0" name=""/>
        <dsp:cNvSpPr/>
      </dsp:nvSpPr>
      <dsp:spPr>
        <a:xfrm>
          <a:off x="8902539" y="2527217"/>
          <a:ext cx="2117227" cy="10586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Např. Lesy ČR, Vojenské lesy a statky</a:t>
          </a:r>
        </a:p>
      </dsp:txBody>
      <dsp:txXfrm>
        <a:off x="8933545" y="2558223"/>
        <a:ext cx="2055215" cy="9966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011EEE-057C-447C-A62F-DBEE45A5C0B4}">
      <dsp:nvSpPr>
        <dsp:cNvPr id="0" name=""/>
        <dsp:cNvSpPr/>
      </dsp:nvSpPr>
      <dsp:spPr>
        <a:xfrm>
          <a:off x="990941" y="1331"/>
          <a:ext cx="2827415" cy="1696449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Smlouva</a:t>
          </a:r>
        </a:p>
      </dsp:txBody>
      <dsp:txXfrm>
        <a:off x="990941" y="1331"/>
        <a:ext cx="2827415" cy="1696449"/>
      </dsp:txXfrm>
    </dsp:sp>
    <dsp:sp modelId="{61C9EBF7-FE9D-427B-B0F5-CAAC9DD8DCD6}">
      <dsp:nvSpPr>
        <dsp:cNvPr id="0" name=""/>
        <dsp:cNvSpPr/>
      </dsp:nvSpPr>
      <dsp:spPr>
        <a:xfrm>
          <a:off x="4101099" y="1331"/>
          <a:ext cx="2827415" cy="1696449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76835"/>
                <a:satOff val="-2637"/>
                <a:lumOff val="6794"/>
                <a:alphaOff val="0"/>
                <a:tint val="68000"/>
                <a:alpha val="90000"/>
                <a:lumMod val="100000"/>
              </a:schemeClr>
            </a:gs>
            <a:gs pos="100000">
              <a:schemeClr val="accent2">
                <a:shade val="80000"/>
                <a:hueOff val="76835"/>
                <a:satOff val="-2637"/>
                <a:lumOff val="6794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Zákon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Zákon č. 172/1991 Sb.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Zákon č. 157/2000 </a:t>
          </a:r>
          <a:r>
            <a:rPr lang="cs-CZ" sz="2100" kern="1200" dirty="0" err="1"/>
            <a:t>Sb</a:t>
          </a:r>
          <a:endParaRPr lang="cs-CZ" sz="2100" kern="1200" dirty="0"/>
        </a:p>
      </dsp:txBody>
      <dsp:txXfrm>
        <a:off x="4101099" y="1331"/>
        <a:ext cx="2827415" cy="1696449"/>
      </dsp:txXfrm>
    </dsp:sp>
    <dsp:sp modelId="{7B0153AF-BEE1-402B-A938-477132A90A1E}">
      <dsp:nvSpPr>
        <dsp:cNvPr id="0" name=""/>
        <dsp:cNvSpPr/>
      </dsp:nvSpPr>
      <dsp:spPr>
        <a:xfrm>
          <a:off x="7211257" y="1331"/>
          <a:ext cx="2827415" cy="1696449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153671"/>
                <a:satOff val="-5274"/>
                <a:lumOff val="13588"/>
                <a:alphaOff val="0"/>
                <a:tint val="68000"/>
                <a:alpha val="90000"/>
                <a:lumMod val="100000"/>
              </a:schemeClr>
            </a:gs>
            <a:gs pos="100000">
              <a:schemeClr val="accent2">
                <a:shade val="80000"/>
                <a:hueOff val="153671"/>
                <a:satOff val="-5274"/>
                <a:lumOff val="13588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Rozhodnutí orgánu veřejné moci</a:t>
          </a:r>
        </a:p>
      </dsp:txBody>
      <dsp:txXfrm>
        <a:off x="7211257" y="1331"/>
        <a:ext cx="2827415" cy="1696449"/>
      </dsp:txXfrm>
    </dsp:sp>
    <dsp:sp modelId="{B2CEE0B9-F50C-45CD-8AFD-AB8DA21B6F86}">
      <dsp:nvSpPr>
        <dsp:cNvPr id="0" name=""/>
        <dsp:cNvSpPr/>
      </dsp:nvSpPr>
      <dsp:spPr>
        <a:xfrm>
          <a:off x="2546020" y="1980522"/>
          <a:ext cx="2827415" cy="1696449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230506"/>
                <a:satOff val="-7912"/>
                <a:lumOff val="20382"/>
                <a:alphaOff val="0"/>
                <a:tint val="68000"/>
                <a:alpha val="90000"/>
                <a:lumMod val="100000"/>
              </a:schemeClr>
            </a:gs>
            <a:gs pos="100000">
              <a:schemeClr val="accent2">
                <a:shade val="80000"/>
                <a:hueOff val="230506"/>
                <a:satOff val="-7912"/>
                <a:lumOff val="20382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Dědění 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Závěť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Odkaz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Dědická smlouva</a:t>
          </a:r>
        </a:p>
      </dsp:txBody>
      <dsp:txXfrm>
        <a:off x="2546020" y="1980522"/>
        <a:ext cx="2827415" cy="1696449"/>
      </dsp:txXfrm>
    </dsp:sp>
    <dsp:sp modelId="{4B06E3EF-1151-4EA0-ADFC-519AD12630CB}">
      <dsp:nvSpPr>
        <dsp:cNvPr id="0" name=""/>
        <dsp:cNvSpPr/>
      </dsp:nvSpPr>
      <dsp:spPr>
        <a:xfrm>
          <a:off x="5656178" y="1980522"/>
          <a:ext cx="2827415" cy="1696449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307342"/>
                <a:satOff val="-10549"/>
                <a:lumOff val="27176"/>
                <a:alphaOff val="0"/>
                <a:tint val="68000"/>
                <a:alpha val="90000"/>
                <a:lumMod val="100000"/>
              </a:schemeClr>
            </a:gs>
            <a:gs pos="100000">
              <a:schemeClr val="accent2">
                <a:shade val="80000"/>
                <a:hueOff val="307342"/>
                <a:satOff val="-10549"/>
                <a:lumOff val="27176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Jiné právní skutečnosti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/>
            <a:t>Vydržení 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/>
            <a:t>Přírůstek</a:t>
          </a:r>
        </a:p>
      </dsp:txBody>
      <dsp:txXfrm>
        <a:off x="5656178" y="1980522"/>
        <a:ext cx="2827415" cy="16964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DD5826-705E-45EC-A45A-155B81BAE47C}" type="datetimeFigureOut">
              <a:rPr lang="cs-CZ" smtClean="0"/>
              <a:t>29.11.2019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10A9B-3A08-4AD3-BB7F-2CA899CE3F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9769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DAE8102-AC13-461B-8C88-BA4936E2AB7F}" type="datetimeFigureOut">
              <a:rPr lang="cs-CZ" smtClean="0"/>
              <a:t>29.11.2019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EBF6A78-4958-4F08-A0D3-03C8648A8D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283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8102-AC13-461B-8C88-BA4936E2AB7F}" type="datetimeFigureOut">
              <a:rPr lang="cs-CZ" smtClean="0"/>
              <a:t>29.11.2019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6A78-4958-4F08-A0D3-03C8648A8D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0056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DAE8102-AC13-461B-8C88-BA4936E2AB7F}" type="datetimeFigureOut">
              <a:rPr lang="cs-CZ" smtClean="0"/>
              <a:t>29.11.2019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EBF6A78-4958-4F08-A0D3-03C8648A8D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2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8102-AC13-461B-8C88-BA4936E2AB7F}" type="datetimeFigureOut">
              <a:rPr lang="cs-CZ" smtClean="0"/>
              <a:t>29.11.2019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BEBF6A78-4958-4F08-A0D3-03C8648A8D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94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DAE8102-AC13-461B-8C88-BA4936E2AB7F}" type="datetimeFigureOut">
              <a:rPr lang="cs-CZ" smtClean="0"/>
              <a:t>29.11.2019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EBF6A78-4958-4F08-A0D3-03C8648A8D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7496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8102-AC13-461B-8C88-BA4936E2AB7F}" type="datetimeFigureOut">
              <a:rPr lang="cs-CZ" smtClean="0"/>
              <a:t>29.11.2019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6A78-4958-4F08-A0D3-03C8648A8D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607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8102-AC13-461B-8C88-BA4936E2AB7F}" type="datetimeFigureOut">
              <a:rPr lang="cs-CZ" smtClean="0"/>
              <a:t>29.11.2019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6A78-4958-4F08-A0D3-03C8648A8D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299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8102-AC13-461B-8C88-BA4936E2AB7F}" type="datetimeFigureOut">
              <a:rPr lang="cs-CZ" smtClean="0"/>
              <a:t>29.11.2019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6A78-4958-4F08-A0D3-03C8648A8D9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665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8102-AC13-461B-8C88-BA4936E2AB7F}" type="datetimeFigureOut">
              <a:rPr lang="cs-CZ" smtClean="0"/>
              <a:t>29.11.2019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6A78-4958-4F08-A0D3-03C8648A8D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193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DAE8102-AC13-461B-8C88-BA4936E2AB7F}" type="datetimeFigureOut">
              <a:rPr lang="cs-CZ" smtClean="0"/>
              <a:t>29.11.2019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EBF6A78-4958-4F08-A0D3-03C8648A8D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896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8102-AC13-461B-8C88-BA4936E2AB7F}" type="datetimeFigureOut">
              <a:rPr lang="cs-CZ" smtClean="0"/>
              <a:t>29.11.2019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6A78-4958-4F08-A0D3-03C8648A8D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975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DAE8102-AC13-461B-8C88-BA4936E2AB7F}" type="datetimeFigureOut">
              <a:rPr lang="cs-CZ" smtClean="0"/>
              <a:t>29.11.2019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EBF6A78-4958-4F08-A0D3-03C8648A8D9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1059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9948DF-F158-4F4D-9CB7-17A3418D74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Pozemkové vlastnictví státu, obcí a krajů.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5E53DA6-47DF-41F0-B0CC-99884C0878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JUDr. Jana </a:t>
            </a:r>
            <a:r>
              <a:rPr lang="cs-CZ" dirty="0" err="1"/>
              <a:t>Tkáčiková</a:t>
            </a:r>
            <a:r>
              <a:rPr lang="cs-CZ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1979697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423DB8-D2E0-4320-8362-77DEF08FF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Hospodaření s pozemkovým vlastnictví státu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639F6B4-623A-4B0B-A1B6-6D2BBE73E5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Organizační složky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A5C0F7-0E96-4516-BB84-BB03A46FA90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Majetek musí být využíván účelně a hospodárně k plnění funkcí státu a k výkonu stanovených činností; jiným způsobem lze majetek použít nebo s ním naložit pouze za podmínek stanovených zvláštním právním předpisem anebo tímto zákonem. </a:t>
            </a:r>
          </a:p>
          <a:p>
            <a:r>
              <a:rPr lang="cs-CZ" dirty="0"/>
              <a:t>Organizační složka si počíná tak, aby svým jednáním majetek nepoškozovala a neodůvodněně nesnižovala jeho rozsah a hodnotu anebo výnos z tohoto majetku.</a:t>
            </a:r>
          </a:p>
          <a:p>
            <a:r>
              <a:rPr lang="cs-CZ" dirty="0"/>
              <a:t>Péče o zachování a údržbu, včetně zlepšování, ochrana před poškozením nebo zneužitím</a:t>
            </a:r>
          </a:p>
          <a:p>
            <a:r>
              <a:rPr lang="cs-CZ" dirty="0"/>
              <a:t>Využívání všech právních prostředků při uplatňování a hájení práv státu jako vlastníka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599A9FE0-A374-4EFB-834E-B3C12AC529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Státní podniky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0793879-436D-419F-BB35-BC16B135FB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7706" y="2926051"/>
            <a:ext cx="5393100" cy="2934999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Podnik je povinen využívat majetek podniku účelně, hospodárně a efektivně k jeho podnikání. </a:t>
            </a:r>
          </a:p>
          <a:p>
            <a:r>
              <a:rPr lang="cs-CZ" dirty="0"/>
              <a:t>Podnik s majetkem hospodaří a nakládá tak, aby svým jednáním majetek nepoškozoval a neodůvodněně nesnižoval jeho rozsah a hodnotu anebo výnos z tohoto majetku.</a:t>
            </a:r>
          </a:p>
          <a:p>
            <a:r>
              <a:rPr lang="cs-CZ" dirty="0"/>
              <a:t>Péče o zachování a údržbu i zlepšení nebo rozmnožení, ochrana před poškozením nebo zneužitím</a:t>
            </a:r>
          </a:p>
          <a:p>
            <a:r>
              <a:rPr lang="cs-CZ" dirty="0"/>
              <a:t> Využívání všech právních prostředků při uplatňování a hájení svých práv a práv státu jako vlastníka</a:t>
            </a:r>
          </a:p>
        </p:txBody>
      </p:sp>
    </p:spTree>
    <p:extLst>
      <p:ext uri="{BB962C8B-B14F-4D97-AF65-F5344CB8AC3E}">
        <p14:creationId xmlns:p14="http://schemas.microsoft.com/office/powerpoint/2010/main" val="2709430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AC22CFC8-8EB2-48FC-99EF-AF75CDB92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Nakládání s pozemkovým vlastnictvím státu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02ACB27E-5C0B-4518-8DFF-338778CC134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Různé právní roviny</a:t>
            </a:r>
          </a:p>
          <a:p>
            <a:pPr lvl="1"/>
            <a:r>
              <a:rPr lang="cs-CZ" dirty="0"/>
              <a:t>Dle zákona o majetku ČR</a:t>
            </a:r>
          </a:p>
          <a:p>
            <a:pPr lvl="2"/>
            <a:r>
              <a:rPr lang="cs-CZ" dirty="0"/>
              <a:t>Dle zákona o SPÚ</a:t>
            </a:r>
          </a:p>
          <a:p>
            <a:pPr lvl="1"/>
            <a:r>
              <a:rPr lang="cs-CZ" dirty="0"/>
              <a:t>Dle zákona o státním podniku</a:t>
            </a:r>
          </a:p>
          <a:p>
            <a:pPr lvl="1"/>
            <a:r>
              <a:rPr lang="cs-CZ" dirty="0"/>
              <a:t>Dle zvláštních právních předpisů</a:t>
            </a:r>
          </a:p>
        </p:txBody>
      </p:sp>
      <p:sp>
        <p:nvSpPr>
          <p:cNvPr id="9" name="Zástupný symbol pro obsah 8">
            <a:extLst>
              <a:ext uri="{FF2B5EF4-FFF2-40B4-BE49-F238E27FC236}">
                <a16:creationId xmlns:a16="http://schemas.microsoft.com/office/drawing/2014/main" id="{6C2ED6EA-37F5-4558-BA46-5A93C63CA92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Nepotřebný majetek</a:t>
            </a:r>
          </a:p>
          <a:p>
            <a:pPr lvl="1"/>
            <a:r>
              <a:rPr lang="cs-CZ" dirty="0"/>
              <a:t>Písemné rozhodnutí vedoucího organizační složky o nepotřebnosti</a:t>
            </a:r>
          </a:p>
          <a:p>
            <a:pPr lvl="2"/>
            <a:r>
              <a:rPr lang="cs-CZ" dirty="0"/>
              <a:t>Přesahuje potřeby státu nebo na jeho ponechání přestal být veřejný zájem</a:t>
            </a:r>
          </a:p>
          <a:p>
            <a:pPr lvl="1"/>
            <a:r>
              <a:rPr lang="cs-CZ" dirty="0"/>
              <a:t>Nakládání způsoby a za podmínek stanovených zákonem</a:t>
            </a:r>
          </a:p>
        </p:txBody>
      </p:sp>
    </p:spTree>
    <p:extLst>
      <p:ext uri="{BB962C8B-B14F-4D97-AF65-F5344CB8AC3E}">
        <p14:creationId xmlns:p14="http://schemas.microsoft.com/office/powerpoint/2010/main" val="941477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B40D03-BEFA-42B2-8A41-0D2389875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Nakládání s pozemkovým vlastnictvím státu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DA961A-444C-40DD-AE5F-38D11406215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Mezi organizačními složkami státu</a:t>
            </a:r>
          </a:p>
          <a:p>
            <a:pPr lvl="1"/>
            <a:r>
              <a:rPr lang="cs-CZ" dirty="0"/>
              <a:t>Zápis, příp. jednostranné opatření</a:t>
            </a:r>
          </a:p>
          <a:p>
            <a:pPr lvl="1"/>
            <a:r>
              <a:rPr lang="cs-CZ" dirty="0"/>
              <a:t>Záznam do katastru nemovitostí </a:t>
            </a:r>
          </a:p>
          <a:p>
            <a:r>
              <a:rPr lang="cs-CZ" dirty="0"/>
              <a:t>Je-li to účelné zejména pro další nakládání s majetkem, lze pozemek zatížit služebností ve prospěch jiného pozemku, s nímž je táž nebo jiná organizační složka příslušná hospodařit.</a:t>
            </a:r>
          </a:p>
          <a:p>
            <a:pPr lvl="1"/>
            <a:r>
              <a:rPr lang="cs-CZ" dirty="0"/>
              <a:t>Vklad do katastru nemovitostí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BE30FB0-658D-4D3B-B680-D6BFE84E96D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Naložit s majetkem ve prospěch právnických nebo fyzických osob je přípustné teprve poté, neprojeví-li o majetek zájem jiná organizační složka, anebo jde-li o majetek určený ke směně, popřípadě o majetek v zahraničí, .a nebrání-li tomu ani veřejný zájem.</a:t>
            </a:r>
          </a:p>
        </p:txBody>
      </p:sp>
    </p:spTree>
    <p:extLst>
      <p:ext uri="{BB962C8B-B14F-4D97-AF65-F5344CB8AC3E}">
        <p14:creationId xmlns:p14="http://schemas.microsoft.com/office/powerpoint/2010/main" val="4293659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Nakládání s pozemkovým vlastnictvím státu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ÚZSVM</a:t>
            </a:r>
          </a:p>
          <a:p>
            <a:pPr lvl="1"/>
            <a:r>
              <a:rPr lang="cs-CZ" dirty="0"/>
              <a:t>Bezúplatné převzetí nepotřebného majetku</a:t>
            </a:r>
          </a:p>
          <a:p>
            <a:pPr lvl="1"/>
            <a:r>
              <a:rPr lang="cs-CZ" dirty="0"/>
              <a:t>Přenechání k užívání nebo požívání </a:t>
            </a:r>
          </a:p>
          <a:p>
            <a:pPr lvl="1"/>
            <a:r>
              <a:rPr lang="cs-CZ" dirty="0"/>
              <a:t>Převod ve prospěch třetích osob </a:t>
            </a:r>
          </a:p>
          <a:p>
            <a:r>
              <a:rPr lang="cs-CZ" dirty="0"/>
              <a:t>SPÚ</a:t>
            </a:r>
          </a:p>
          <a:p>
            <a:pPr lvl="1"/>
            <a:r>
              <a:rPr lang="cs-CZ" dirty="0"/>
              <a:t>§ 15 odst. 3 neopakovatelná nabídka</a:t>
            </a:r>
          </a:p>
          <a:p>
            <a:pPr lvl="1"/>
            <a:r>
              <a:rPr lang="cs-CZ" dirty="0"/>
              <a:t>Zákon č. 503/2012 Sb.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742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C9E206-8F2A-4402-BF7B-B164A8960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Nakládání s pozemkovým vlastnictvím státu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5E7946-486B-48AD-B280-611788EFF82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Ve prospěch fyzických nebo právnických osob</a:t>
            </a:r>
          </a:p>
          <a:p>
            <a:pPr lvl="1"/>
            <a:r>
              <a:rPr lang="cs-CZ" dirty="0"/>
              <a:t>Trvalá nepotřebnost</a:t>
            </a:r>
          </a:p>
          <a:p>
            <a:pPr lvl="2"/>
            <a:r>
              <a:rPr lang="cs-CZ" dirty="0"/>
              <a:t>Ze závažných důvodů a po předchozím vyjádření Ministerstva financí může vláda povolit výjimku</a:t>
            </a:r>
          </a:p>
          <a:p>
            <a:pPr lvl="1"/>
            <a:r>
              <a:rPr lang="cs-CZ" dirty="0"/>
              <a:t>Výběrové řízení, příp. veřejná dražba</a:t>
            </a:r>
          </a:p>
          <a:p>
            <a:pPr lvl="2"/>
            <a:r>
              <a:rPr lang="cs-CZ" dirty="0"/>
              <a:t>Jiné způsoby prodeje </a:t>
            </a:r>
          </a:p>
          <a:p>
            <a:pPr lvl="1"/>
            <a:r>
              <a:rPr lang="cs-CZ" dirty="0"/>
              <a:t>Schvalovací režimy</a:t>
            </a:r>
          </a:p>
          <a:p>
            <a:pPr lvl="2"/>
            <a:r>
              <a:rPr lang="cs-CZ" dirty="0"/>
              <a:t>Ministerstvo financí</a:t>
            </a:r>
          </a:p>
          <a:p>
            <a:pPr lvl="2"/>
            <a:r>
              <a:rPr lang="cs-CZ" dirty="0"/>
              <a:t>Ministerstvo kultury</a:t>
            </a:r>
          </a:p>
          <a:p>
            <a:pPr lvl="2"/>
            <a:r>
              <a:rPr lang="cs-CZ" dirty="0"/>
              <a:t>Ministerstvo životního prostředí</a:t>
            </a:r>
          </a:p>
          <a:p>
            <a:pPr lvl="2"/>
            <a:r>
              <a:rPr lang="cs-CZ" dirty="0"/>
              <a:t>Zřizovatel </a:t>
            </a:r>
          </a:p>
          <a:p>
            <a:pPr lvl="2"/>
            <a:r>
              <a:rPr lang="cs-CZ" dirty="0"/>
              <a:t>Vláda 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EA0B742-3520-4226-A36F-64D3880ECEE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Úplatný převod</a:t>
            </a:r>
          </a:p>
          <a:p>
            <a:pPr lvl="1"/>
            <a:r>
              <a:rPr lang="cs-CZ" dirty="0"/>
              <a:t>Cena v daném místě a čase obvyklá </a:t>
            </a:r>
          </a:p>
          <a:p>
            <a:r>
              <a:rPr lang="cs-CZ" dirty="0"/>
              <a:t>Bezúplatný převod</a:t>
            </a:r>
          </a:p>
          <a:p>
            <a:pPr lvl="1"/>
            <a:r>
              <a:rPr lang="cs-CZ" dirty="0"/>
              <a:t>pouze ve veřejném zájmu, anebo</a:t>
            </a:r>
          </a:p>
          <a:p>
            <a:pPr lvl="1"/>
            <a:r>
              <a:rPr lang="cs-CZ" dirty="0"/>
              <a:t>je-li to hospodárnější než jiný způsob naložení s věcí nebo </a:t>
            </a:r>
          </a:p>
          <a:p>
            <a:pPr lvl="1"/>
            <a:r>
              <a:rPr lang="cs-CZ" dirty="0"/>
              <a:t>stanoví-li tak zvláštní právní předpis</a:t>
            </a:r>
          </a:p>
        </p:txBody>
      </p:sp>
    </p:spTree>
    <p:extLst>
      <p:ext uri="{BB962C8B-B14F-4D97-AF65-F5344CB8AC3E}">
        <p14:creationId xmlns:p14="http://schemas.microsoft.com/office/powerpoint/2010/main" val="2073053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F19DEC-E4E5-4199-B6F3-3F562D292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práva k pozemkovému vlastnictví státu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1CFC09-7CE8-4F5F-BAB5-98BCCE59C2B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Nelze sjednat smluvně </a:t>
            </a:r>
          </a:p>
          <a:p>
            <a:pPr lvl="1"/>
            <a:r>
              <a:rPr lang="cs-CZ" dirty="0"/>
              <a:t>předkupní právo</a:t>
            </a:r>
          </a:p>
          <a:p>
            <a:pPr lvl="1"/>
            <a:r>
              <a:rPr lang="cs-CZ" dirty="0"/>
              <a:t>zástavní právo </a:t>
            </a:r>
          </a:p>
          <a:p>
            <a:pPr lvl="1"/>
            <a:r>
              <a:rPr lang="cs-CZ" dirty="0"/>
              <a:t>výhradu zpětné koupě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F4321C3-2FAE-4367-9C11-FF465E634C6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Právo stavby </a:t>
            </a:r>
          </a:p>
          <a:p>
            <a:pPr lvl="1"/>
            <a:r>
              <a:rPr lang="cs-CZ" dirty="0"/>
              <a:t>pouze tehdy, není-li možné nebo účelné vztah k pozemku uspořádat se stavebníkem jinak. </a:t>
            </a:r>
          </a:p>
          <a:p>
            <a:pPr lvl="1"/>
            <a:r>
              <a:rPr lang="cs-CZ" dirty="0"/>
              <a:t>za úplatu; bezúplatně jen ve veřejném zájmu</a:t>
            </a:r>
          </a:p>
          <a:p>
            <a:pPr lvl="1"/>
            <a:r>
              <a:rPr lang="cs-CZ" dirty="0"/>
              <a:t>schválení Ministerstvem financí</a:t>
            </a:r>
          </a:p>
          <a:p>
            <a:pPr lvl="1"/>
            <a:r>
              <a:rPr lang="cs-CZ" dirty="0"/>
              <a:t>schvalovací režim převodů </a:t>
            </a:r>
          </a:p>
        </p:txBody>
      </p:sp>
    </p:spTree>
    <p:extLst>
      <p:ext uri="{BB962C8B-B14F-4D97-AF65-F5344CB8AC3E}">
        <p14:creationId xmlns:p14="http://schemas.microsoft.com/office/powerpoint/2010/main" val="41710445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E2F29D-7184-4A02-8985-5C6D218DF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práva k pozemkovému vlastnictví státu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B9EF7A0-A5FD-4448-A1E7-DF8DEF998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Věcná břemena </a:t>
            </a:r>
          </a:p>
          <a:p>
            <a:pPr lvl="1"/>
            <a:r>
              <a:rPr lang="cs-CZ" dirty="0"/>
              <a:t>Služebnost se sjednává za úplatu a pouze v takovém rozsahu, aby organizační složce nebránila ve výkonu její činnosti.</a:t>
            </a:r>
          </a:p>
          <a:p>
            <a:pPr lvl="1"/>
            <a:r>
              <a:rPr lang="cs-CZ" dirty="0"/>
              <a:t>Smluvní zatížení bez povolení</a:t>
            </a:r>
          </a:p>
          <a:p>
            <a:pPr lvl="2"/>
            <a:r>
              <a:rPr lang="cs-CZ" dirty="0"/>
              <a:t>služebnost pro účely zřízení, provozu a údržby sítě technického vybavení a veřejně prospěšné stavby, </a:t>
            </a:r>
          </a:p>
          <a:p>
            <a:pPr lvl="2"/>
            <a:r>
              <a:rPr lang="cs-CZ" dirty="0"/>
              <a:t>služebnost rozlivu</a:t>
            </a:r>
          </a:p>
          <a:p>
            <a:pPr lvl="2"/>
            <a:r>
              <a:rPr lang="cs-CZ" dirty="0"/>
              <a:t>služebnost stezky nebo cesty k zajištění přístupu vlastníka k jeho nemovité věci, může-li takový přístup jako nezbytnou cestu povolit soud. </a:t>
            </a:r>
          </a:p>
          <a:p>
            <a:pPr lvl="1"/>
            <a:r>
              <a:rPr lang="cs-CZ" dirty="0"/>
              <a:t>Smluvní zatížení v povolovacím režimu</a:t>
            </a:r>
          </a:p>
          <a:p>
            <a:pPr lvl="2"/>
            <a:r>
              <a:rPr lang="cs-CZ" dirty="0"/>
              <a:t>Závažné důvody</a:t>
            </a:r>
          </a:p>
          <a:p>
            <a:pPr lvl="2"/>
            <a:r>
              <a:rPr lang="cs-CZ" dirty="0"/>
              <a:t>Ministerstvo financí</a:t>
            </a:r>
          </a:p>
          <a:p>
            <a:pPr lvl="1"/>
            <a:r>
              <a:rPr lang="cs-CZ" dirty="0"/>
              <a:t>Nelze smluvně zatížit reálným břemenem; s výjimkou stavebního platu k právu stavby</a:t>
            </a:r>
          </a:p>
        </p:txBody>
      </p:sp>
    </p:spTree>
    <p:extLst>
      <p:ext uri="{BB962C8B-B14F-4D97-AF65-F5344CB8AC3E}">
        <p14:creationId xmlns:p14="http://schemas.microsoft.com/office/powerpoint/2010/main" val="284611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7DA4D1-965D-413D-84D8-0669ED5F8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Přenechání pozemkového vlastnictví státu do užívání </a:t>
            </a:r>
          </a:p>
        </p:txBody>
      </p:sp>
      <p:graphicFrame>
        <p:nvGraphicFramePr>
          <p:cNvPr id="8" name="Zástupný symbol pro obsah 7">
            <a:extLst>
              <a:ext uri="{FF2B5EF4-FFF2-40B4-BE49-F238E27FC236}">
                <a16:creationId xmlns:a16="http://schemas.microsoft.com/office/drawing/2014/main" id="{01FE3EF5-A3A1-4C9F-ADFF-16F15C4667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1605462"/>
              </p:ext>
            </p:extLst>
          </p:nvPr>
        </p:nvGraphicFramePr>
        <p:xfrm>
          <a:off x="581025" y="2208213"/>
          <a:ext cx="11029952" cy="366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7488">
                  <a:extLst>
                    <a:ext uri="{9D8B030D-6E8A-4147-A177-3AD203B41FA5}">
                      <a16:colId xmlns:a16="http://schemas.microsoft.com/office/drawing/2014/main" val="270653393"/>
                    </a:ext>
                  </a:extLst>
                </a:gridCol>
                <a:gridCol w="2757488">
                  <a:extLst>
                    <a:ext uri="{9D8B030D-6E8A-4147-A177-3AD203B41FA5}">
                      <a16:colId xmlns:a16="http://schemas.microsoft.com/office/drawing/2014/main" val="2922647995"/>
                    </a:ext>
                  </a:extLst>
                </a:gridCol>
                <a:gridCol w="2757488">
                  <a:extLst>
                    <a:ext uri="{9D8B030D-6E8A-4147-A177-3AD203B41FA5}">
                      <a16:colId xmlns:a16="http://schemas.microsoft.com/office/drawing/2014/main" val="1193589257"/>
                    </a:ext>
                  </a:extLst>
                </a:gridCol>
                <a:gridCol w="2757488">
                  <a:extLst>
                    <a:ext uri="{9D8B030D-6E8A-4147-A177-3AD203B41FA5}">
                      <a16:colId xmlns:a16="http://schemas.microsoft.com/office/drawing/2014/main" val="24226882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Nájem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Pacht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Výpůjčka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Výprosa</a:t>
                      </a:r>
                      <a:r>
                        <a:rPr lang="cs-CZ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388567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Dočasná nepotřebnost NEBO účelnější nebo hospodárnější využití věci při zachování hlavního účelu NEBO je-li to účelné před konečným naložením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Nelze sjednat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921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Lze sjednat pouze na dobu určitou, max. 8 let, i opakovaně</a:t>
                      </a:r>
                    </a:p>
                    <a:p>
                      <a:r>
                        <a:rPr lang="cs-CZ" dirty="0"/>
                        <a:t>Nájemné: regulované nebo v daném místě a čas obvyklé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Slučuje-li se povaha pachtu a sjednané podmínky s podmínkami uvedenými pro nájem</a:t>
                      </a:r>
                    </a:p>
                    <a:p>
                      <a:r>
                        <a:rPr lang="cs-CZ" dirty="0"/>
                        <a:t>Nelze sjednat pacht obchodního závodu</a:t>
                      </a:r>
                    </a:p>
                    <a:p>
                      <a:endParaRPr lang="cs-CZ" dirty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Lze sjednat jen s osobami, jejichž hlavním účelem není podnikání, a pouze k účelům vymezeným v § 27 </a:t>
                      </a:r>
                      <a:r>
                        <a:rPr lang="cs-CZ" dirty="0" err="1"/>
                        <a:t>odts</a:t>
                      </a:r>
                      <a:r>
                        <a:rPr lang="cs-CZ" dirty="0"/>
                        <a:t>. 3 </a:t>
                      </a:r>
                      <a:r>
                        <a:rPr lang="cs-CZ" dirty="0" err="1"/>
                        <a:t>ZoM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21866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Výjimky z požadavků: Ministerstvo financí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098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46025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093A8-9349-4503-8192-DFB3C6EF5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Pozemkové vlastnictví státu a státní podniky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0DD71C-3C36-4D8C-B805-1709C8818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 77/1997 Sb.</a:t>
            </a:r>
          </a:p>
          <a:p>
            <a:r>
              <a:rPr lang="cs-CZ" dirty="0"/>
              <a:t>Podnik je státní organizací a právnickou osobou, jejímž prostřednictvím vykonává stát svá vlastnická práva. Podnik provozuje svým jménem a na vlastní odpovědnost podnikatelskou činnost za účelem plnění významných strategických, hospodářských, společenských, bezpečnostních nebo dalších zájmů státu.</a:t>
            </a:r>
          </a:p>
          <a:p>
            <a:r>
              <a:rPr lang="cs-CZ" dirty="0"/>
              <a:t>Zakladatel – zakládací listina – zápis do obchodního rejstříku – určený majetek </a:t>
            </a:r>
          </a:p>
          <a:p>
            <a:r>
              <a:rPr lang="cs-CZ" dirty="0"/>
              <a:t>Právní jednání vztahující se k majetku podniku = předchozí schválení zakladatele x relativní neplatnost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64773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C2F1E6-C81B-4E71-9914-5E6BCFAEA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Pozemkové vlastnictví státu a státní podniky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C3F25C-6DD2-4B18-BD6C-D22C17CA9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Nabývání </a:t>
            </a:r>
          </a:p>
          <a:p>
            <a:pPr lvl="1"/>
            <a:r>
              <a:rPr lang="cs-CZ" dirty="0"/>
              <a:t>Smluvní, předchozí schválení dle statutu</a:t>
            </a:r>
          </a:p>
          <a:p>
            <a:pPr lvl="1"/>
            <a:r>
              <a:rPr lang="cs-CZ" dirty="0"/>
              <a:t>Úplatné = cena zjištěná, vyšší jen se schválením zakladatele</a:t>
            </a:r>
          </a:p>
          <a:p>
            <a:r>
              <a:rPr lang="cs-CZ" dirty="0"/>
              <a:t>Hospodaření</a:t>
            </a:r>
          </a:p>
          <a:p>
            <a:pPr lvl="1"/>
            <a:r>
              <a:rPr lang="cs-CZ" dirty="0"/>
              <a:t>Péče řádného hospodáře</a:t>
            </a:r>
          </a:p>
          <a:p>
            <a:r>
              <a:rPr lang="cs-CZ" dirty="0"/>
              <a:t>Nakládání </a:t>
            </a:r>
          </a:p>
          <a:p>
            <a:pPr lvl="1"/>
            <a:r>
              <a:rPr lang="cs-CZ" dirty="0"/>
              <a:t>V rámci předmětu podnikání</a:t>
            </a:r>
          </a:p>
          <a:p>
            <a:pPr lvl="1"/>
            <a:r>
              <a:rPr lang="cs-CZ" dirty="0"/>
              <a:t>Nepotřebná věc – zveřejnění – 1 měsíc =  zájem organizační složky státu nebo státní organizace – úplatný převod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512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E78343-306A-469C-9A24-ED0726FFC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Veřejný majetek = veřejné vlastnictví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0C9747-DCE1-438B-98EB-07474DB2870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Subjekty</a:t>
            </a:r>
          </a:p>
          <a:p>
            <a:pPr lvl="1"/>
            <a:r>
              <a:rPr lang="cs-CZ" dirty="0"/>
              <a:t>Stát</a:t>
            </a:r>
          </a:p>
          <a:p>
            <a:pPr lvl="1"/>
            <a:r>
              <a:rPr lang="cs-CZ" dirty="0"/>
              <a:t>Územně samosprávné celky</a:t>
            </a:r>
          </a:p>
          <a:p>
            <a:pPr lvl="2"/>
            <a:r>
              <a:rPr lang="cs-CZ" dirty="0"/>
              <a:t>Obce a kraje</a:t>
            </a:r>
          </a:p>
          <a:p>
            <a:pPr lvl="1"/>
            <a:r>
              <a:rPr lang="cs-CZ" dirty="0"/>
              <a:t>Jiné veřejnoprávní subjekty</a:t>
            </a:r>
          </a:p>
          <a:p>
            <a:pPr lvl="2"/>
            <a:r>
              <a:rPr lang="cs-CZ" dirty="0"/>
              <a:t>Veřejnoprávní korporace, ústavy</a:t>
            </a:r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4A4F421-AC63-4D56-AF05-BC6E9273F1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Specifika výkonu vlastnického práva</a:t>
            </a:r>
          </a:p>
          <a:p>
            <a:pPr lvl="1"/>
            <a:r>
              <a:rPr lang="cs-CZ" dirty="0"/>
              <a:t>Nabývání</a:t>
            </a:r>
          </a:p>
          <a:p>
            <a:pPr lvl="1"/>
            <a:r>
              <a:rPr lang="cs-CZ" dirty="0"/>
              <a:t>Dispozice </a:t>
            </a:r>
          </a:p>
          <a:p>
            <a:pPr lvl="1"/>
            <a:r>
              <a:rPr lang="cs-CZ" dirty="0"/>
              <a:t>Hospodaření </a:t>
            </a:r>
          </a:p>
          <a:p>
            <a:r>
              <a:rPr lang="cs-CZ" dirty="0"/>
              <a:t>Specifika evidence</a:t>
            </a:r>
          </a:p>
          <a:p>
            <a:pPr lvl="1"/>
            <a:r>
              <a:rPr lang="cs-CZ" dirty="0"/>
              <a:t>Viz § 19 </a:t>
            </a:r>
            <a:r>
              <a:rPr lang="cs-CZ" dirty="0" err="1"/>
              <a:t>KatZ</a:t>
            </a:r>
            <a:endParaRPr lang="cs-CZ" dirty="0"/>
          </a:p>
          <a:p>
            <a:pPr lvl="2"/>
            <a:r>
              <a:rPr lang="cs-CZ" dirty="0"/>
              <a:t>Záznam jiných práv</a:t>
            </a:r>
          </a:p>
        </p:txBody>
      </p:sp>
    </p:spTree>
    <p:extLst>
      <p:ext uri="{BB962C8B-B14F-4D97-AF65-F5344CB8AC3E}">
        <p14:creationId xmlns:p14="http://schemas.microsoft.com/office/powerpoint/2010/main" val="3123123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79BA84-CC4C-4277-9CEC-366EFD064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pozemkový úřad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65BE43-63F9-438F-8649-BB50EFCE0E7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Organizační složka státu</a:t>
            </a:r>
          </a:p>
          <a:p>
            <a:r>
              <a:rPr lang="cs-CZ" dirty="0"/>
              <a:t>Správní úřad s celostátní působností</a:t>
            </a:r>
          </a:p>
          <a:p>
            <a:r>
              <a:rPr lang="cs-CZ" dirty="0"/>
              <a:t>Podřízen Ministerstvu zemědělství</a:t>
            </a:r>
          </a:p>
          <a:p>
            <a:r>
              <a:rPr lang="cs-CZ" dirty="0"/>
              <a:t>„nástupce“ Pozemkového fondu ČR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441A528-53C3-44EF-9627-B893FB7FF0E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Působnost</a:t>
            </a:r>
          </a:p>
          <a:p>
            <a:pPr lvl="1"/>
            <a:r>
              <a:rPr lang="cs-CZ" dirty="0"/>
              <a:t>Restituce</a:t>
            </a:r>
          </a:p>
          <a:p>
            <a:pPr lvl="2"/>
            <a:r>
              <a:rPr lang="cs-CZ" dirty="0"/>
              <a:t>Zákon o půdě</a:t>
            </a:r>
          </a:p>
          <a:p>
            <a:pPr lvl="2"/>
            <a:r>
              <a:rPr lang="cs-CZ" dirty="0"/>
              <a:t>Církevní restituce</a:t>
            </a:r>
          </a:p>
          <a:p>
            <a:pPr lvl="1"/>
            <a:r>
              <a:rPr lang="cs-CZ" dirty="0"/>
              <a:t>Privatizace</a:t>
            </a:r>
          </a:p>
          <a:p>
            <a:pPr lvl="1"/>
            <a:r>
              <a:rPr lang="cs-CZ" dirty="0"/>
              <a:t>Pozemkové úpravy</a:t>
            </a:r>
          </a:p>
          <a:p>
            <a:pPr lvl="1"/>
            <a:r>
              <a:rPr lang="cs-CZ" dirty="0"/>
              <a:t>„Správa“ zemědělských pozemků</a:t>
            </a:r>
          </a:p>
          <a:p>
            <a:pPr lvl="2"/>
            <a:r>
              <a:rPr lang="cs-CZ" dirty="0"/>
              <a:t>Směny, koupě, převody, přenechání do užívání nebo požívání </a:t>
            </a:r>
          </a:p>
        </p:txBody>
      </p:sp>
    </p:spTree>
    <p:extLst>
      <p:ext uri="{BB962C8B-B14F-4D97-AF65-F5344CB8AC3E}">
        <p14:creationId xmlns:p14="http://schemas.microsoft.com/office/powerpoint/2010/main" val="3405463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58FFB4-9AB0-46C8-B7D2-56C9A81E5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pozemkový úřad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C37BE1-D42A-4688-8A3A-17451379246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Rezerva státních pozemků</a:t>
            </a:r>
          </a:p>
          <a:p>
            <a:pPr lvl="1"/>
            <a:r>
              <a:rPr lang="cs-CZ" dirty="0"/>
              <a:t>K výkonu působnosti Státního pozemkového úřadu (min. 50000 ha)</a:t>
            </a:r>
          </a:p>
          <a:p>
            <a:pPr lvl="1"/>
            <a:r>
              <a:rPr lang="cs-CZ" dirty="0"/>
              <a:t>K uskutečnění rozvojových programů státu schválených vládou</a:t>
            </a:r>
          </a:p>
          <a:p>
            <a:pPr lvl="2"/>
            <a:r>
              <a:rPr lang="cs-CZ" dirty="0"/>
              <a:t>Poznámka v katastru nemovitostí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A65F007-E013-4921-988A-C4148C99E9C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Převody jiným osobám </a:t>
            </a:r>
          </a:p>
          <a:p>
            <a:pPr lvl="1"/>
            <a:r>
              <a:rPr lang="cs-CZ" dirty="0"/>
              <a:t>Nepřevoditelné pozemky</a:t>
            </a:r>
          </a:p>
          <a:p>
            <a:pPr lvl="1"/>
            <a:r>
              <a:rPr lang="cs-CZ" dirty="0"/>
              <a:t>Bezúplatné převody</a:t>
            </a:r>
          </a:p>
          <a:p>
            <a:pPr lvl="1"/>
            <a:r>
              <a:rPr lang="cs-CZ" dirty="0"/>
              <a:t>Úplatné převody</a:t>
            </a:r>
          </a:p>
        </p:txBody>
      </p:sp>
    </p:spTree>
    <p:extLst>
      <p:ext uri="{BB962C8B-B14F-4D97-AF65-F5344CB8AC3E}">
        <p14:creationId xmlns:p14="http://schemas.microsoft.com/office/powerpoint/2010/main" val="25552439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570338-BA17-4A01-A774-1EF7F38D6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pozemkový úřad – bezúplatné převody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1BC753C-E2AA-49A0-BAAB-935EE10F9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 žádost obce/kraje</a:t>
            </a:r>
          </a:p>
          <a:p>
            <a:pPr lvl="1"/>
            <a:r>
              <a:rPr lang="cs-CZ" dirty="0"/>
              <a:t>v zastavěném území/zastavitelné ploše/určené rozhodnutím o umístění stavby k zastavění, jsou-li určeny k zastavění veřejně prospěšnou stavbou,</a:t>
            </a:r>
          </a:p>
          <a:p>
            <a:pPr lvl="1"/>
            <a:r>
              <a:rPr lang="cs-CZ" dirty="0"/>
              <a:t>zastavěné budovami nebo stavbami, které jsou nemovitostmi ve vlastnictví obce/kraje,</a:t>
            </a:r>
          </a:p>
          <a:p>
            <a:pPr lvl="1"/>
            <a:r>
              <a:rPr lang="cs-CZ" dirty="0"/>
              <a:t>v zastavěném území/v zastavitelné ploše určené územním plánem nebo regulačním plánem k realizaci veřejné zeleně nebo k realizaci veřejně prospěšných opatření anebo již k těmto účelům využité,</a:t>
            </a:r>
          </a:p>
          <a:p>
            <a:pPr lvl="1"/>
            <a:r>
              <a:rPr lang="cs-CZ" dirty="0"/>
              <a:t>nacházejí-li se ke dni nabytí účinnosti tohoto zákona na území třetích zón národních parků a jsou-li v zastavěném území nebo zastavitelné ploše (</a:t>
            </a:r>
            <a:r>
              <a:rPr lang="cs-CZ"/>
              <a:t>pouze obce),</a:t>
            </a:r>
          </a:p>
          <a:p>
            <a:pPr lvl="1"/>
            <a:r>
              <a:rPr lang="cs-CZ" dirty="0"/>
              <a:t>silniční pozemky pod pozemními komunikacemi, pokud obec/kraj uvedené komunikace vlastní,</a:t>
            </a:r>
          </a:p>
          <a:p>
            <a:pPr lvl="1"/>
            <a:r>
              <a:rPr lang="cs-CZ" dirty="0"/>
              <a:t>silniční pomocné pozemky a pozemky tvořící silniční ochranné pásmo související se silničními pozemky</a:t>
            </a:r>
          </a:p>
        </p:txBody>
      </p:sp>
    </p:spTree>
    <p:extLst>
      <p:ext uri="{BB962C8B-B14F-4D97-AF65-F5344CB8AC3E}">
        <p14:creationId xmlns:p14="http://schemas.microsoft.com/office/powerpoint/2010/main" val="31420033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087575-200F-45F6-9F6A-CF33F712D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pozemkový úřad – úplatné převody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33BED79-0746-4589-906F-728D33339A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Hierarchie převodů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E1852E-CE1B-4D3D-88A0-CC410E98DF6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Prioritní </a:t>
            </a:r>
          </a:p>
          <a:p>
            <a:pPr lvl="1"/>
            <a:r>
              <a:rPr lang="cs-CZ" dirty="0"/>
              <a:t>Na žádost obce, kraje</a:t>
            </a:r>
          </a:p>
          <a:p>
            <a:pPr lvl="1"/>
            <a:r>
              <a:rPr lang="cs-CZ" dirty="0"/>
              <a:t>Na žádost oprávněného uživatele pozemku nebo vlastníka stavby, která se na pozemku nachází</a:t>
            </a:r>
          </a:p>
          <a:p>
            <a:pPr lvl="1"/>
            <a:r>
              <a:rPr lang="pl-PL" dirty="0"/>
              <a:t>Na žádost zřizovatele trvalého porostu</a:t>
            </a:r>
          </a:p>
          <a:p>
            <a:pPr lvl="1"/>
            <a:r>
              <a:rPr lang="cs-CZ" dirty="0"/>
              <a:t>Na žádost oprávněného uživatele pozemku v zahrádkových a chatových osadách 	</a:t>
            </a:r>
          </a:p>
          <a:p>
            <a:pPr lvl="2"/>
            <a:r>
              <a:rPr lang="cs-CZ" dirty="0"/>
              <a:t>Žádost do 31. 12. 2018</a:t>
            </a:r>
          </a:p>
          <a:p>
            <a:r>
              <a:rPr lang="cs-CZ" dirty="0"/>
              <a:t>Na základě veřejné nabídky</a:t>
            </a:r>
          </a:p>
          <a:p>
            <a:pPr lvl="1"/>
            <a:r>
              <a:rPr lang="cs-CZ" dirty="0"/>
              <a:t>Marné nabídnutí jako restituční náhrada</a:t>
            </a:r>
          </a:p>
          <a:p>
            <a:pPr lvl="1"/>
            <a:r>
              <a:rPr lang="cs-CZ" dirty="0"/>
              <a:t>Nelze opakovat</a:t>
            </a:r>
          </a:p>
          <a:p>
            <a:r>
              <a:rPr lang="cs-CZ" dirty="0"/>
              <a:t>Ve veřejné soutěži o nejvhodnější nabídku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4A79CDC-B277-42EA-90F6-4909F73C72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Omezený okruh nabyvatelů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021B192-9937-4343-AE5A-57B6A396921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Fyzická osoba, která je občanem</a:t>
            </a:r>
          </a:p>
          <a:p>
            <a:pPr lvl="1"/>
            <a:r>
              <a:rPr lang="cs-CZ" dirty="0"/>
              <a:t>České republiky</a:t>
            </a:r>
          </a:p>
          <a:p>
            <a:pPr lvl="1"/>
            <a:r>
              <a:rPr lang="cs-CZ" dirty="0"/>
              <a:t>Státu EU, EHP nebo Švýcarské konfederaci</a:t>
            </a:r>
          </a:p>
          <a:p>
            <a:r>
              <a:rPr lang="cs-CZ" dirty="0"/>
              <a:t>Právnická osoba, která </a:t>
            </a:r>
          </a:p>
          <a:p>
            <a:pPr lvl="1"/>
            <a:r>
              <a:rPr lang="cs-CZ" dirty="0"/>
              <a:t>je zemědělským podnikatelem v České republice, </a:t>
            </a:r>
          </a:p>
          <a:p>
            <a:pPr lvl="1"/>
            <a:r>
              <a:rPr lang="cs-CZ" dirty="0"/>
              <a:t>má obdobné postavení ve státě EU, EHP nebo Švýcarské konfederaci</a:t>
            </a:r>
          </a:p>
          <a:p>
            <a:r>
              <a:rPr lang="cs-CZ" dirty="0"/>
              <a:t>„Kvalitativní“ požadavky na nabyvatele</a:t>
            </a:r>
          </a:p>
          <a:p>
            <a:pPr lvl="1"/>
            <a:r>
              <a:rPr lang="cs-CZ" dirty="0"/>
              <a:t>§ 16</a:t>
            </a:r>
          </a:p>
        </p:txBody>
      </p:sp>
    </p:spTree>
    <p:extLst>
      <p:ext uri="{BB962C8B-B14F-4D97-AF65-F5344CB8AC3E}">
        <p14:creationId xmlns:p14="http://schemas.microsoft.com/office/powerpoint/2010/main" val="27057335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379A59DF-3EF2-40AC-A38A-BA18C1F8E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úplatných převodů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447FDCCA-34CA-4720-A3BC-A1727DAB0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Cena</a:t>
            </a:r>
          </a:p>
          <a:p>
            <a:pPr lvl="1"/>
            <a:r>
              <a:rPr lang="cs-CZ" dirty="0"/>
              <a:t>V daném místě a čase obvyklá, není-li stanoveno jinak</a:t>
            </a:r>
          </a:p>
          <a:p>
            <a:pPr lvl="2"/>
            <a:r>
              <a:rPr lang="cs-CZ" dirty="0"/>
              <a:t>Zjištěná podle cenového předpisu </a:t>
            </a:r>
          </a:p>
          <a:p>
            <a:pPr lvl="3"/>
            <a:r>
              <a:rPr lang="cs-CZ" dirty="0"/>
              <a:t>oprávněný uživatel a zřizovatel trvalého porostu</a:t>
            </a:r>
          </a:p>
          <a:p>
            <a:pPr lvl="3"/>
            <a:r>
              <a:rPr lang="cs-CZ" dirty="0"/>
              <a:t>veřejná nabídka, nejde-li o pozemky v zastavěném území nebo zastavitelné ploše</a:t>
            </a:r>
          </a:p>
          <a:p>
            <a:r>
              <a:rPr lang="cs-CZ" dirty="0"/>
              <a:t>Zákonné zástavní a předkupní právo</a:t>
            </a:r>
          </a:p>
          <a:p>
            <a:pPr lvl="1"/>
            <a:r>
              <a:rPr lang="cs-CZ" dirty="0"/>
              <a:t>K zajištění dosud nesplacené kupní ceny</a:t>
            </a:r>
          </a:p>
          <a:p>
            <a:pPr lvl="1"/>
            <a:r>
              <a:rPr lang="cs-CZ" dirty="0"/>
              <a:t>K pozemku převáděnému i pro případ jiného zcizení než prodejem (jiné než prioritní převody)</a:t>
            </a:r>
          </a:p>
          <a:p>
            <a:pPr lvl="2"/>
            <a:r>
              <a:rPr lang="cs-CZ" dirty="0"/>
              <a:t>zánik zaplacením kupní ceny pozemku, nejdříve však uplynutím 5 let ode dne vkladu vlastnického práva k pozemku do katastru nemovitostí ve prospěch nabyvatele</a:t>
            </a:r>
          </a:p>
        </p:txBody>
      </p:sp>
    </p:spTree>
    <p:extLst>
      <p:ext uri="{BB962C8B-B14F-4D97-AF65-F5344CB8AC3E}">
        <p14:creationId xmlns:p14="http://schemas.microsoft.com/office/powerpoint/2010/main" val="3884663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856930-2C46-491F-8C3C-C33740B6B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Lesy ve vlastnictví státu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BBF2A0-462B-4C89-A418-3B506A4E9CC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Subjekty s oprávněné hospodařit</a:t>
            </a:r>
          </a:p>
          <a:p>
            <a:pPr lvl="1"/>
            <a:r>
              <a:rPr lang="cs-CZ" dirty="0"/>
              <a:t>Lesy ČR, </a:t>
            </a:r>
            <a:r>
              <a:rPr lang="cs-CZ" dirty="0" err="1"/>
              <a:t>s.p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Vojenské lesy a statky, </a:t>
            </a:r>
            <a:r>
              <a:rPr lang="cs-CZ" dirty="0" err="1"/>
              <a:t>s.p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Kancelář prezidenta republiky (Lesní správa Lány)</a:t>
            </a:r>
          </a:p>
          <a:p>
            <a:pPr lvl="1"/>
            <a:r>
              <a:rPr lang="cs-CZ" dirty="0"/>
              <a:t>Správy národních parků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7AEE1C7-4100-4101-863C-00E6F0751E7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Právní úkony, kterými se nakládá se státními lesy, </a:t>
            </a:r>
          </a:p>
          <a:p>
            <a:pPr lvl="1"/>
            <a:r>
              <a:rPr lang="cs-CZ" dirty="0"/>
              <a:t>zejména smlouvy o převodu práva hospodaření nebo o převodu vlastnictví a smlouvy o nájmu nebo výpůjčce, </a:t>
            </a:r>
          </a:p>
          <a:p>
            <a:pPr lvl="2"/>
            <a:r>
              <a:rPr lang="cs-CZ" dirty="0"/>
              <a:t>s výjimkou smluv, jejichž předmětem je nájem nebo výpůjčka pozemků určených k plnění funkcí lesa, o jejichž omezení pro plnění funkcí lesa nebo o dočasném odnětí plnění funkcí lesa rozhodl orgán státní správy lesů</a:t>
            </a:r>
          </a:p>
          <a:p>
            <a:r>
              <a:rPr lang="cs-CZ" dirty="0"/>
              <a:t>vyžadují ke své platnosti předběžný souhlas Ministerstva zemědělství </a:t>
            </a:r>
          </a:p>
          <a:p>
            <a:r>
              <a:rPr lang="cs-CZ" dirty="0"/>
              <a:t>Ustanovení zvláštních předpisů nejsou dotčena</a:t>
            </a:r>
          </a:p>
          <a:p>
            <a:pPr lvl="1"/>
            <a:r>
              <a:rPr lang="cs-CZ" dirty="0"/>
              <a:t>Viz výše zákon o státním podniku, zákon o majetku ČR</a:t>
            </a:r>
          </a:p>
          <a:p>
            <a:pPr lvl="1"/>
            <a:r>
              <a:rPr lang="cs-CZ" dirty="0"/>
              <a:t>Viz dále zákon o ochraně přírody a krajiny</a:t>
            </a:r>
          </a:p>
          <a:p>
            <a:r>
              <a:rPr lang="cs-CZ" dirty="0"/>
              <a:t>Nájem a podnájem státního lesa za účelem hospodaření v lese je zakázán.</a:t>
            </a:r>
          </a:p>
          <a:p>
            <a:r>
              <a:rPr lang="cs-CZ" dirty="0"/>
              <a:t>Specifické převody odloučených lesních pozemků</a:t>
            </a:r>
          </a:p>
        </p:txBody>
      </p:sp>
    </p:spTree>
    <p:extLst>
      <p:ext uri="{BB962C8B-B14F-4D97-AF65-F5344CB8AC3E}">
        <p14:creationId xmlns:p14="http://schemas.microsoft.com/office/powerpoint/2010/main" val="10454561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DD382F-812F-4730-9E9A-6E7412BD4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Pozemkové vlastnictví státu a ochrana přírody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8347FC8-95EE-4A3D-ADCD-30A5D8296D9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Nezcizitelné pozemky</a:t>
            </a:r>
          </a:p>
          <a:p>
            <a:pPr lvl="1"/>
            <a:r>
              <a:rPr lang="cs-CZ" dirty="0"/>
              <a:t>Pozemky ve vlastnictví státu na území národních parků</a:t>
            </a:r>
          </a:p>
          <a:p>
            <a:pPr lvl="2"/>
            <a:r>
              <a:rPr lang="cs-CZ" dirty="0"/>
              <a:t>s výjimkou směn pozemků odůvodněných zájmy ochrany přírody</a:t>
            </a:r>
          </a:p>
          <a:p>
            <a:pPr lvl="1"/>
            <a:r>
              <a:rPr lang="cs-CZ" dirty="0"/>
              <a:t>Lesy, vodní toky, vodní plochy a nezastavěné pozemky ve státním vlastnictví na území národních přírodních rezervací a národních přírodních památek</a:t>
            </a:r>
          </a:p>
          <a:p>
            <a:pPr lvl="2"/>
            <a:r>
              <a:rPr lang="cs-CZ" dirty="0"/>
              <a:t>nejsou dotčeny restituční nároky</a:t>
            </a:r>
          </a:p>
          <a:p>
            <a:r>
              <a:rPr lang="cs-CZ" dirty="0"/>
              <a:t>Zcizitelné pozemky jen se souhlasem MŽP</a:t>
            </a:r>
          </a:p>
          <a:p>
            <a:pPr lvl="1"/>
            <a:r>
              <a:rPr lang="cs-CZ" dirty="0"/>
              <a:t>Nezastavěné pozemky ve státním vlastnictví na území přírodních rezervací a přírodních památek</a:t>
            </a:r>
          </a:p>
          <a:p>
            <a:pPr lvl="2"/>
            <a:r>
              <a:rPr lang="cs-CZ" dirty="0"/>
              <a:t>nejsou dotčeny restituční nároky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F82EA5E-48FC-42A5-A870-B7E0EC4CB49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Česká republika má předkupní právo k nezastavěným pozemkům ležícím mimo zastavěná území obcí na území národních parků, národních přírodních rezervací, národních přírodních památek a pozemkům souvisejícím s jeskyněmi.</a:t>
            </a:r>
          </a:p>
        </p:txBody>
      </p:sp>
    </p:spTree>
    <p:extLst>
      <p:ext uri="{BB962C8B-B14F-4D97-AF65-F5344CB8AC3E}">
        <p14:creationId xmlns:p14="http://schemas.microsoft.com/office/powerpoint/2010/main" val="2297647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4FE96A8A-CE84-4B82-B7E4-98E535DF7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Pozemkové vlastnictví státu a ochrana přírody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D1F625-64AE-4C99-810B-7231CC59D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Organizační složka státu může přenechat pozemek sloužící k zajištění cílů ochrany přírody a krajiny do dlouhodobého užívání právnické osobě, která se nezabývá podnikáním a jejímž hlavním posláním je ochrana přírody a krajiny. </a:t>
            </a:r>
          </a:p>
          <a:p>
            <a:pPr lvl="1"/>
            <a:r>
              <a:rPr lang="cs-CZ" dirty="0"/>
              <a:t>Lesní pozemky může přenechat pouze po dohodě s Ministerstvem zemědělství</a:t>
            </a:r>
          </a:p>
          <a:p>
            <a:pPr lvl="1"/>
            <a:r>
              <a:rPr lang="cs-CZ" dirty="0"/>
              <a:t>Lesní pozemky na území národních parků nebo jejich ochranných pásem může přenechat pouze po dohodě s Ministerstvem životního prostředí</a:t>
            </a:r>
          </a:p>
          <a:p>
            <a:pPr lvl="2"/>
            <a:r>
              <a:rPr lang="cs-CZ" dirty="0"/>
              <a:t>Ustanovení o vydávání předběžného souhlasu k nakládání s lesy ve vlastnictví státu tím nejsou dotčena. </a:t>
            </a:r>
          </a:p>
          <a:p>
            <a:pPr lvl="2"/>
            <a:r>
              <a:rPr lang="cs-CZ" dirty="0"/>
              <a:t>Ustanovení omezující dobu užívání se na tyto případy nepoužije.</a:t>
            </a:r>
          </a:p>
        </p:txBody>
      </p:sp>
    </p:spTree>
    <p:extLst>
      <p:ext uri="{BB962C8B-B14F-4D97-AF65-F5344CB8AC3E}">
        <p14:creationId xmlns:p14="http://schemas.microsoft.com/office/powerpoint/2010/main" val="13781882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E199A6-032E-435F-8459-734624856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Pozemkové vlastnictví obcí a krajů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B252A9F-5EC0-45E7-8164-47CD2848C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Prameny právní úpravy</a:t>
            </a:r>
          </a:p>
          <a:p>
            <a:pPr lvl="1"/>
            <a:r>
              <a:rPr lang="cs-CZ" dirty="0"/>
              <a:t>Občanský zákoník</a:t>
            </a:r>
          </a:p>
          <a:p>
            <a:pPr lvl="1"/>
            <a:r>
              <a:rPr lang="cs-CZ" dirty="0"/>
              <a:t>Zákon č. 128/2000 Sb., o obcích</a:t>
            </a:r>
          </a:p>
          <a:p>
            <a:pPr lvl="1"/>
            <a:r>
              <a:rPr lang="cs-CZ" dirty="0"/>
              <a:t>Zákon č. 129/2000 Sb., o krajích</a:t>
            </a:r>
          </a:p>
        </p:txBody>
      </p:sp>
    </p:spTree>
    <p:extLst>
      <p:ext uri="{BB962C8B-B14F-4D97-AF65-F5344CB8AC3E}">
        <p14:creationId xmlns:p14="http://schemas.microsoft.com/office/powerpoint/2010/main" val="16102770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37CFFB-FC4C-4D3A-89BD-4DE249671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Pozemkové vlastnictví obcí a krajů – subjekty 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418ABBF-B5FD-4F75-9229-3E29B263B2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Obce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779265B-6E41-40DC-B06B-DAB7202FF44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Přímé hospodaření</a:t>
            </a:r>
          </a:p>
          <a:p>
            <a:r>
              <a:rPr lang="cs-CZ" dirty="0"/>
              <a:t>Zprostředkované hospodaření </a:t>
            </a:r>
          </a:p>
          <a:p>
            <a:pPr lvl="1"/>
            <a:r>
              <a:rPr lang="cs-CZ" dirty="0"/>
              <a:t>Organizační složky obce</a:t>
            </a:r>
          </a:p>
          <a:p>
            <a:pPr lvl="1"/>
            <a:r>
              <a:rPr lang="cs-CZ" dirty="0"/>
              <a:t>Městské obvody nebo městské části hlavního města a statutárních měst</a:t>
            </a:r>
          </a:p>
          <a:p>
            <a:pPr lvl="1"/>
            <a:r>
              <a:rPr lang="cs-CZ" dirty="0"/>
              <a:t>Příspěvkové organizace obce</a:t>
            </a:r>
          </a:p>
          <a:p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2720E16A-CEC6-4410-8AEF-8CBB7B3596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Kraje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E16E1140-5465-4353-908F-8ACCE2E91D6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Přímé hospodaření</a:t>
            </a:r>
          </a:p>
          <a:p>
            <a:r>
              <a:rPr lang="cs-CZ" dirty="0"/>
              <a:t>Zprostředkované hospodaření </a:t>
            </a:r>
          </a:p>
          <a:p>
            <a:pPr lvl="1"/>
            <a:r>
              <a:rPr lang="cs-CZ" dirty="0"/>
              <a:t>Organizační složky kraje</a:t>
            </a:r>
          </a:p>
          <a:p>
            <a:pPr lvl="1"/>
            <a:r>
              <a:rPr lang="cs-CZ" dirty="0"/>
              <a:t>Příspěvkové organizace kraje</a:t>
            </a:r>
          </a:p>
        </p:txBody>
      </p:sp>
    </p:spTree>
    <p:extLst>
      <p:ext uri="{BB962C8B-B14F-4D97-AF65-F5344CB8AC3E}">
        <p14:creationId xmlns:p14="http://schemas.microsoft.com/office/powerpoint/2010/main" val="2643071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66C502-AA77-499F-9E9B-6105E312B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NS 28 </a:t>
            </a:r>
            <a:r>
              <a:rPr lang="cs-CZ" dirty="0" err="1"/>
              <a:t>Cdo</a:t>
            </a:r>
            <a:r>
              <a:rPr lang="cs-CZ" dirty="0"/>
              <a:t> 3725/2007: postavení státu v soukromoprávních vztazích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BA1971-30DF-490A-99AA-E3920DC60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I v případech, kdy stát vystupuje jako účastník soukromoprávních vztahů, který se řídí právními předpisy z oblasti soukromého práva, nelze jeho postavení bez dalšího ztotožňovat s postavením jednotlivce. V takových vztazích stát nedisponuje skutečně autonomní vůlí; jeho jednání se řídí zákonem, i když stát zastupují z jeho pověření jiné subjekty. Při posuzování pozice sátu v takových vztazích nelze proto cele abstrahovat od druhé dimenze státu, tj. té, v níž vykonává soud hlavní funkci, tedy státní moc.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29050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2E7902-2DD5-42AB-A77C-BA3B26086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Nabývání pozemkového vlastnictví obcí/krajem</a:t>
            </a:r>
          </a:p>
        </p:txBody>
      </p:sp>
      <p:graphicFrame>
        <p:nvGraphicFramePr>
          <p:cNvPr id="8" name="Zástupný symbol pro obsah 7">
            <a:extLst>
              <a:ext uri="{FF2B5EF4-FFF2-40B4-BE49-F238E27FC236}">
                <a16:creationId xmlns:a16="http://schemas.microsoft.com/office/drawing/2014/main" id="{76FE3384-0175-4FD7-B2B6-B2CA26D1CA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9435617"/>
              </p:ext>
            </p:extLst>
          </p:nvPr>
        </p:nvGraphicFramePr>
        <p:xfrm>
          <a:off x="581192" y="2180496"/>
          <a:ext cx="11029615" cy="3678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02163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E6F074-9E49-4028-A662-EE32E3D83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Hospodaření s majetkem obce/kraje – pravidla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F4369F-2608-4508-9F4F-2FDD32B24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Povinnost </a:t>
            </a:r>
          </a:p>
          <a:p>
            <a:pPr lvl="1"/>
            <a:r>
              <a:rPr lang="cs-CZ" dirty="0"/>
              <a:t>využívat majetek účelně a hospodárně v souladu se svými zájmy a úkoly vyplývajícími ze zákonem vymezené působnosti.</a:t>
            </a:r>
          </a:p>
          <a:p>
            <a:pPr lvl="1"/>
            <a:r>
              <a:rPr lang="cs-CZ" dirty="0"/>
              <a:t>pečovat o zachování a rozvoj svého majetku. </a:t>
            </a:r>
          </a:p>
          <a:p>
            <a:pPr lvl="2"/>
            <a:r>
              <a:rPr lang="cs-CZ" dirty="0"/>
              <a:t>Porušením povinností výše stanovených není takové nakládání s majetkem, které </a:t>
            </a:r>
            <a:r>
              <a:rPr lang="cs-CZ" dirty="0">
                <a:solidFill>
                  <a:srgbClr val="FF0000"/>
                </a:solidFill>
              </a:rPr>
              <a:t>sleduje jiný důležitý zájem </a:t>
            </a:r>
            <a:r>
              <a:rPr lang="cs-CZ" dirty="0"/>
              <a:t>obce/kraje, který </a:t>
            </a:r>
            <a:r>
              <a:rPr lang="cs-CZ" dirty="0">
                <a:solidFill>
                  <a:srgbClr val="FF0000"/>
                </a:solidFill>
              </a:rPr>
              <a:t>je řádně odůvodněn</a:t>
            </a:r>
            <a:r>
              <a:rPr lang="cs-CZ" dirty="0"/>
              <a:t>.</a:t>
            </a:r>
          </a:p>
          <a:p>
            <a:r>
              <a:rPr lang="cs-CZ" dirty="0"/>
              <a:t>Povinnost chránit majetek </a:t>
            </a:r>
          </a:p>
          <a:p>
            <a:pPr lvl="1"/>
            <a:r>
              <a:rPr lang="cs-CZ" dirty="0"/>
              <a:t>před zničením, poškozením, odcizením nebo zneužitím</a:t>
            </a:r>
          </a:p>
          <a:p>
            <a:pPr lvl="1"/>
            <a:r>
              <a:rPr lang="cs-CZ" dirty="0"/>
              <a:t>před neoprávněnými zásahy</a:t>
            </a:r>
          </a:p>
          <a:p>
            <a:r>
              <a:rPr lang="cs-CZ" dirty="0"/>
              <a:t>Povinnost včas uplatňovat právo na náhradu škody a právo na vydání bezdůvodného obohacení</a:t>
            </a:r>
          </a:p>
          <a:p>
            <a:r>
              <a:rPr lang="cs-CZ" dirty="0"/>
              <a:t>Povinnost naložit s nepotřebným majetkem </a:t>
            </a:r>
            <a:r>
              <a:rPr lang="cs-CZ" dirty="0">
                <a:solidFill>
                  <a:srgbClr val="FF0000"/>
                </a:solidFill>
              </a:rPr>
              <a:t>způsoby a za podmínek stanovených zvláštními předpisy</a:t>
            </a:r>
            <a:r>
              <a:rPr lang="cs-CZ" dirty="0"/>
              <a:t>, pokud tento zákon nestanoví jinak.</a:t>
            </a:r>
          </a:p>
        </p:txBody>
      </p:sp>
    </p:spTree>
    <p:extLst>
      <p:ext uri="{BB962C8B-B14F-4D97-AF65-F5344CB8AC3E}">
        <p14:creationId xmlns:p14="http://schemas.microsoft.com/office/powerpoint/2010/main" val="33197561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FE8F0D-DDAD-4AB7-A12A-820A03C9F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Nakládání s majetkem obce/kraje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94FE960C-5443-418E-8269-FD8647F88F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3289248"/>
              </p:ext>
            </p:extLst>
          </p:nvPr>
        </p:nvGraphicFramePr>
        <p:xfrm>
          <a:off x="581025" y="2181225"/>
          <a:ext cx="11029950" cy="368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4975">
                  <a:extLst>
                    <a:ext uri="{9D8B030D-6E8A-4147-A177-3AD203B41FA5}">
                      <a16:colId xmlns:a16="http://schemas.microsoft.com/office/drawing/2014/main" val="24204842"/>
                    </a:ext>
                  </a:extLst>
                </a:gridCol>
                <a:gridCol w="5514975">
                  <a:extLst>
                    <a:ext uri="{9D8B030D-6E8A-4147-A177-3AD203B41FA5}">
                      <a16:colId xmlns:a16="http://schemas.microsoft.com/office/drawing/2014/main" val="1925046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KRAJ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549509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Rozhodnutí o záměru </a:t>
                      </a:r>
                    </a:p>
                    <a:p>
                      <a:pPr algn="ctr"/>
                      <a:r>
                        <a:rPr lang="cs-CZ" dirty="0"/>
                        <a:t>prodat, směnit, darovat, pronajmout, propachtovat nebo vypůjčit pozemek nebo právo stavby anebo je přenechat jako výprosu a záměr obce smluvně zřídit právo stavby k pozemku ve vlastnictví obce/kraje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0088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Zveřejnění záměru po dobu nejméně 15 dnů před rozhodnutím v příslušném orgánu obce vyvěšením na úřední desce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Zveřejnění záměru po dobu nejméně 30 dnů před rozhodnutím v příslušném orgánu kraje vyvěšením na úřední desce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2948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Rozhodnutí o schválení realizace záměru příslušným orgánem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95176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Realizace právního jednání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68659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Zveřejnění smlouvy v registru smluv, je-li vyžadováno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079558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Zápis do katastru nemovitostí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128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13395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24A29-D66D-450F-9415-762EF8856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NS</a:t>
            </a:r>
            <a:r>
              <a:rPr lang="cs-CZ" i="1" dirty="0"/>
              <a:t> </a:t>
            </a:r>
            <a:r>
              <a:rPr lang="cs-CZ" dirty="0"/>
              <a:t>28 </a:t>
            </a:r>
            <a:r>
              <a:rPr lang="cs-CZ" dirty="0" err="1"/>
              <a:t>Cdo</a:t>
            </a:r>
            <a:r>
              <a:rPr lang="cs-CZ" dirty="0"/>
              <a:t> 3297/2008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4ACFF4-3568-4ADC-83D6-738F11295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Je zřejmé, že obec ani jakožto účastníka soukromoprávního vztahu nelze vyjmout z požadavků kladených na správu věcí veřejných. Obec jakožto veřejnoprávní korporace má při nakládání se svým majetkem určité zvláštní povinnosti vyplývající právě z jejího postavení jakožto subjektu veřejného práva. Proto i zde platí, že hospodaření s majetkem obce musí být maximálně průhledné, účelné a veřejnosti přístupné. Zásady průhlednosti a účelnosti nakládání s majetkem se však hroutí při představě, že záměr obce prodloužit nájemní smlouvu (jejímž nepřímým předmětem je navíc nemovitost sloužící veřejným potřebám) není třeba zveřejňovat, není třeba s ní seznámit občany obce běžně takovou nemovitost využívající či že není dána možnost jiným subjektům předkládat jiné (výhodnější) nabídky.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066945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70EE0C-4007-4AA5-BF73-A0EACCE3C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Oceňování pozemků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FC26D1-DCF1-4BED-B416-76FEB3448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Cena ve výši, která je v daném místě a čase obvyklá, </a:t>
            </a:r>
          </a:p>
          <a:p>
            <a:pPr lvl="1"/>
            <a:r>
              <a:rPr lang="cs-CZ" dirty="0"/>
              <a:t>nejde-li o cenu regulovanou státem</a:t>
            </a:r>
          </a:p>
          <a:p>
            <a:r>
              <a:rPr lang="cs-CZ" dirty="0"/>
              <a:t>Odchylka od ceny obvyklé musí být zdůvodněna, </a:t>
            </a:r>
          </a:p>
          <a:p>
            <a:pPr lvl="1"/>
            <a:r>
              <a:rPr lang="cs-CZ" dirty="0"/>
              <a:t>jde-li o cenu nižší než obvyklou</a:t>
            </a:r>
          </a:p>
        </p:txBody>
      </p:sp>
    </p:spTree>
    <p:extLst>
      <p:ext uri="{BB962C8B-B14F-4D97-AF65-F5344CB8AC3E}">
        <p14:creationId xmlns:p14="http://schemas.microsoft.com/office/powerpoint/2010/main" val="41803267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C9ABF2-D95E-49F3-BE4C-718EC1567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Nakládání s majetkem obce/kraje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26D1F3-EEEA-479F-9120-C17F02341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Neplatnost právního jednání</a:t>
            </a:r>
          </a:p>
          <a:p>
            <a:pPr lvl="1"/>
            <a:r>
              <a:rPr lang="cs-CZ" dirty="0"/>
              <a:t>Absence schválení právního jednání orgánem obce</a:t>
            </a:r>
          </a:p>
          <a:p>
            <a:pPr lvl="1"/>
            <a:r>
              <a:rPr lang="cs-CZ" dirty="0"/>
              <a:t>Nezveřejnění záměru</a:t>
            </a:r>
          </a:p>
          <a:p>
            <a:pPr lvl="1"/>
            <a:r>
              <a:rPr lang="cs-CZ" dirty="0"/>
              <a:t>Nezdůvodnění záporné odchylky od ceny obvyklé</a:t>
            </a:r>
          </a:p>
          <a:p>
            <a:r>
              <a:rPr lang="cs-CZ" dirty="0"/>
              <a:t>Ověřovací doložka</a:t>
            </a:r>
          </a:p>
          <a:p>
            <a:pPr lvl="1"/>
            <a:r>
              <a:rPr lang="cs-CZ" dirty="0"/>
              <a:t>Podmiňuje-li zákon platnost právního jednání obce předchozím zveřejněním, schválením nebo souhlasem, opatří se listina o tomto právním jednání doložkou, jíž bude potvrzeno, že tyto podmínky jsou splněny. </a:t>
            </a:r>
          </a:p>
          <a:p>
            <a:r>
              <a:rPr lang="cs-CZ" dirty="0"/>
              <a:t>Je-li listina touto doložkou obcí opatřena, má se za to, že povinnost předchozího zveřejnění, schválení nebo souhlasu byla splněna.</a:t>
            </a:r>
          </a:p>
        </p:txBody>
      </p:sp>
    </p:spTree>
    <p:extLst>
      <p:ext uri="{BB962C8B-B14F-4D97-AF65-F5344CB8AC3E}">
        <p14:creationId xmlns:p14="http://schemas.microsoft.com/office/powerpoint/2010/main" val="16731922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CBF931-89B1-4CAB-976C-14440CA68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Výjimky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B37A56-BF98-414F-A521-98EDB71FDF1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pronájem bytů nebo hrobových míst</a:t>
            </a:r>
          </a:p>
          <a:p>
            <a:r>
              <a:rPr lang="cs-CZ" dirty="0"/>
              <a:t>pronájem, pacht nebo výpůjčka majetku obce na dobu kratší než 30 dnů </a:t>
            </a:r>
          </a:p>
          <a:p>
            <a:r>
              <a:rPr lang="cs-CZ" dirty="0"/>
              <a:t>pronájem, pacht, </a:t>
            </a:r>
            <a:r>
              <a:rPr lang="cs-CZ" dirty="0" err="1"/>
              <a:t>výprosa</a:t>
            </a:r>
            <a:r>
              <a:rPr lang="cs-CZ" dirty="0"/>
              <a:t> nebo výpůjčka právnické osobě zřízené nebo založené obcí nebo právnické osobě, kterou obec ovládá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22E37B8-6EC5-47F1-AD95-6710B2623A1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pronájem bytů</a:t>
            </a:r>
          </a:p>
          <a:p>
            <a:r>
              <a:rPr lang="cs-CZ" dirty="0"/>
              <a:t>pronájem, pacht anebo výpůjčka majetku kraje na dobu kratší než 90 dnů</a:t>
            </a:r>
          </a:p>
          <a:p>
            <a:r>
              <a:rPr lang="cs-CZ" dirty="0"/>
              <a:t>pronájem, pacht, </a:t>
            </a:r>
            <a:r>
              <a:rPr lang="cs-CZ" dirty="0" err="1"/>
              <a:t>výprosa</a:t>
            </a:r>
            <a:r>
              <a:rPr lang="cs-CZ" dirty="0"/>
              <a:t> nebo výpůjčka právnické osobě, jejímž zřizovatelem nebo zakladatelem je kraj anebo kterou kraj ovládá</a:t>
            </a:r>
          </a:p>
          <a:p>
            <a:r>
              <a:rPr lang="cs-CZ" dirty="0"/>
              <a:t>pronájem silničního nebo silničního pomocného pozemku v souvislosti se zvláštním užíváním silnic </a:t>
            </a:r>
          </a:p>
          <a:p>
            <a:r>
              <a:rPr lang="cs-CZ" dirty="0"/>
              <a:t>výpůjčka, </a:t>
            </a:r>
            <a:r>
              <a:rPr lang="cs-CZ" dirty="0" err="1"/>
              <a:t>výprosa</a:t>
            </a:r>
            <a:r>
              <a:rPr lang="cs-CZ" dirty="0"/>
              <a:t>, pacht nebo pronájem majetku svěřeného příspěvkovým organizacím zřízeným krajem, nestanoví-li zvláštní předpis nebo zastupitelstvo ve zřizovací listině jinak</a:t>
            </a:r>
          </a:p>
        </p:txBody>
      </p:sp>
    </p:spTree>
    <p:extLst>
      <p:ext uri="{BB962C8B-B14F-4D97-AF65-F5344CB8AC3E}">
        <p14:creationId xmlns:p14="http://schemas.microsoft.com/office/powerpoint/2010/main" val="33745876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096DEA-27A2-44B8-A442-6B4BF4DBD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příslušné k rozhodování o záměrech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931DB3-58EA-4411-B2A1-C9EEEAA38C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4351906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Zastupitelstvo obce</a:t>
            </a:r>
          </a:p>
          <a:p>
            <a:pPr lvl="1"/>
            <a:r>
              <a:rPr lang="cs-CZ" dirty="0"/>
              <a:t>nabytí a převod hmotných nemovitých věcí včetně vydání nemovitostí podle zvláštních zákonů</a:t>
            </a:r>
          </a:p>
          <a:p>
            <a:pPr lvl="2"/>
            <a:r>
              <a:rPr lang="cs-CZ" dirty="0"/>
              <a:t>s výjimkou inženýrských sítí a pozemních komunikací</a:t>
            </a:r>
          </a:p>
          <a:p>
            <a:pPr lvl="1"/>
            <a:r>
              <a:rPr lang="cs-CZ" dirty="0"/>
              <a:t>Zastavení nemovitých věcí </a:t>
            </a:r>
          </a:p>
          <a:p>
            <a:pPr lvl="1"/>
            <a:r>
              <a:rPr lang="cs-CZ" dirty="0"/>
              <a:t>nabytí a převod práva stavby a smluvní zřízení práva stavby k pozemku ve vlastnictví obce</a:t>
            </a:r>
          </a:p>
          <a:p>
            <a:pPr lvl="1"/>
            <a:r>
              <a:rPr lang="cs-CZ" dirty="0"/>
              <a:t>zpeněžení hmotné nemovité věci ve vlastnictví obce nebo práva stavby ve veřejné dražbě a nabytí hmotné nemovité věci nebo práva stavby obcí v dražbě, ve veřejné soutěži o nejvhodnější nabídku nebo jiným obdobným způsobem;</a:t>
            </a:r>
          </a:p>
          <a:p>
            <a:pPr lvl="2"/>
            <a:r>
              <a:rPr lang="cs-CZ" dirty="0"/>
              <a:t>tuto pravomoc může zastupitelstvo obce zcela nebo zčásti svěřit radě obce nebo starostovi</a:t>
            </a:r>
          </a:p>
          <a:p>
            <a:r>
              <a:rPr lang="cs-CZ" dirty="0"/>
              <a:t>Rada obce</a:t>
            </a:r>
          </a:p>
          <a:p>
            <a:pPr lvl="1"/>
            <a:r>
              <a:rPr lang="cs-CZ" dirty="0"/>
              <a:t>ostatní záležitosti patřící do samostatné působnosti obce, </a:t>
            </a:r>
          </a:p>
          <a:p>
            <a:pPr lvl="2"/>
            <a:r>
              <a:rPr lang="cs-CZ" dirty="0"/>
              <a:t>pokud nejsou vyhrazeny zastupitelstvu obce nebo pokud si je zastupitelstvo obce nevyhradilo; </a:t>
            </a:r>
          </a:p>
          <a:p>
            <a:pPr lvl="2"/>
            <a:r>
              <a:rPr lang="cs-CZ" dirty="0"/>
              <a:t>rada obce může tyto pravomoci zcela nebo zčásti svěřit starostovi nebo obecnímu úřadu.</a:t>
            </a:r>
          </a:p>
          <a:p>
            <a:r>
              <a:rPr lang="cs-CZ" dirty="0"/>
              <a:t>Starosta </a:t>
            </a:r>
          </a:p>
          <a:p>
            <a:pPr lvl="1"/>
            <a:r>
              <a:rPr lang="cs-CZ" dirty="0"/>
              <a:t>Zastupování obce navenek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E40BF95-59B8-45B5-9A31-427739E44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4351906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Zastupitelstvo kraje</a:t>
            </a:r>
          </a:p>
          <a:p>
            <a:pPr lvl="1"/>
            <a:r>
              <a:rPr lang="cs-CZ" dirty="0"/>
              <a:t>nabytí a převod hmotných nemovitých věcí, </a:t>
            </a:r>
          </a:p>
          <a:p>
            <a:pPr lvl="2"/>
            <a:r>
              <a:rPr lang="cs-CZ" dirty="0"/>
              <a:t>s výjimkou inženýrských sítí a pozemních komunikací</a:t>
            </a:r>
          </a:p>
          <a:p>
            <a:pPr lvl="1"/>
            <a:r>
              <a:rPr lang="cs-CZ" dirty="0"/>
              <a:t>zastavení nemovitostí</a:t>
            </a:r>
          </a:p>
          <a:p>
            <a:pPr lvl="1"/>
            <a:r>
              <a:rPr lang="cs-CZ" dirty="0"/>
              <a:t>nabytí a převod práva stavby a smluvní zřízení práva stavby k pozemku ve vlastnictví kraje</a:t>
            </a:r>
          </a:p>
          <a:p>
            <a:pPr lvl="1"/>
            <a:r>
              <a:rPr lang="cs-CZ" dirty="0"/>
              <a:t>zpeněžení hmotné nemovité věci ve vlastnictví kraje nebo práva stavby ve veřejné dražbě a nabytí hmotné nemovité věci nebo práva stavby krajem v dražbě, ve veřejné soutěži o nejvhodnější nabídku nebo jiným obdobným způsobem; </a:t>
            </a:r>
          </a:p>
          <a:p>
            <a:pPr lvl="2"/>
            <a:r>
              <a:rPr lang="cs-CZ" dirty="0"/>
              <a:t>tuto pravomoc může zastupitelstvo zcela nebo zčásti svěřit radě nebo hejtmanovi.</a:t>
            </a:r>
          </a:p>
          <a:p>
            <a:r>
              <a:rPr lang="cs-CZ" dirty="0"/>
              <a:t>Rada kraje</a:t>
            </a:r>
          </a:p>
          <a:p>
            <a:pPr lvl="1"/>
            <a:r>
              <a:rPr lang="cs-CZ" dirty="0"/>
              <a:t>ostatní záležitosti patřící do samostatné působnosti kraje, </a:t>
            </a:r>
          </a:p>
          <a:p>
            <a:pPr lvl="2"/>
            <a:r>
              <a:rPr lang="cs-CZ" dirty="0"/>
              <a:t>pokud nejsou vyhrazeny zastupitelstvu nebo pokud si je zastupitelstvo nevyhradilo</a:t>
            </a:r>
          </a:p>
          <a:p>
            <a:r>
              <a:rPr lang="cs-CZ" dirty="0"/>
              <a:t>Hejtman </a:t>
            </a:r>
          </a:p>
          <a:p>
            <a:pPr lvl="1"/>
            <a:r>
              <a:rPr lang="cs-CZ" dirty="0"/>
              <a:t>Zastupování kraje navenek</a:t>
            </a:r>
          </a:p>
        </p:txBody>
      </p:sp>
    </p:spTree>
    <p:extLst>
      <p:ext uri="{BB962C8B-B14F-4D97-AF65-F5344CB8AC3E}">
        <p14:creationId xmlns:p14="http://schemas.microsoft.com/office/powerpoint/2010/main" val="27271896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A485B1-C156-45F2-B482-D7D007DDF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 smluv a veřejné pozemkové vlastnictví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546750-6626-4335-9F22-0CD350A85B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433305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Zákon č. 340/2015 Sb.</a:t>
            </a:r>
          </a:p>
          <a:p>
            <a:r>
              <a:rPr lang="cs-CZ" dirty="0"/>
              <a:t>Zveřejňování soukromoprávních smluv, jejichž stranou je mj. </a:t>
            </a:r>
          </a:p>
          <a:p>
            <a:pPr lvl="1"/>
            <a:r>
              <a:rPr lang="cs-CZ" dirty="0"/>
              <a:t>Česká republika</a:t>
            </a:r>
          </a:p>
          <a:p>
            <a:pPr lvl="1"/>
            <a:r>
              <a:rPr lang="cs-CZ" dirty="0"/>
              <a:t>územní samosprávný celek, včetně městské části nebo městského obvodu</a:t>
            </a:r>
          </a:p>
          <a:p>
            <a:pPr lvl="1"/>
            <a:r>
              <a:rPr lang="cs-CZ" dirty="0"/>
              <a:t>státní příspěvková organizace</a:t>
            </a:r>
          </a:p>
          <a:p>
            <a:pPr lvl="1"/>
            <a:r>
              <a:rPr lang="cs-CZ" dirty="0"/>
              <a:t>příspěvková organizace územního samosprávného celku</a:t>
            </a:r>
          </a:p>
          <a:p>
            <a:pPr lvl="1"/>
            <a:r>
              <a:rPr lang="pl-PL" dirty="0"/>
              <a:t>státní podnik</a:t>
            </a:r>
          </a:p>
          <a:p>
            <a:r>
              <a:rPr lang="pl-PL" dirty="0"/>
              <a:t>Výjimky, mj. </a:t>
            </a:r>
          </a:p>
          <a:p>
            <a:pPr lvl="1"/>
            <a:r>
              <a:rPr lang="cs-CZ" dirty="0"/>
              <a:t>smlouvy, jejíž alespoň jednou smluvní stranou je obec, která nevykonává rozšířenou působnost, příspěvková organizace touto obcí zřízená nebo právnická osoba, v níž má taková obec sama nebo s jinými takovými obcemi většinovou účast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DAAC968-922E-454C-9672-9FB1EC2FEB3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Smlouva</a:t>
            </a:r>
            <a:r>
              <a:rPr lang="cs-CZ" dirty="0"/>
              <a:t>, na niž se vztahuje povinnost uveřejnění prostřednictvím registru smluv, </a:t>
            </a:r>
            <a:r>
              <a:rPr lang="cs-CZ" dirty="0">
                <a:solidFill>
                  <a:srgbClr val="FF0000"/>
                </a:solidFill>
              </a:rPr>
              <a:t>nabývá účinnosti nejdříve dnem uveřejnění</a:t>
            </a:r>
            <a:r>
              <a:rPr lang="cs-CZ" dirty="0"/>
              <a:t>.</a:t>
            </a:r>
          </a:p>
          <a:p>
            <a:r>
              <a:rPr lang="cs-CZ" dirty="0">
                <a:solidFill>
                  <a:srgbClr val="FF0000"/>
                </a:solidFill>
              </a:rPr>
              <a:t>Nebyla-li smlouva</a:t>
            </a:r>
            <a:r>
              <a:rPr lang="cs-CZ" dirty="0"/>
              <a:t>, na niž se vztahuje povinnost uveřejnění prostřednictvím registru smluv, </a:t>
            </a:r>
            <a:r>
              <a:rPr lang="cs-CZ" dirty="0">
                <a:solidFill>
                  <a:srgbClr val="FF0000"/>
                </a:solidFill>
              </a:rPr>
              <a:t>uveřejněna</a:t>
            </a:r>
            <a:r>
              <a:rPr lang="cs-CZ" dirty="0"/>
              <a:t> prostřednictvím registru smluv </a:t>
            </a:r>
            <a:r>
              <a:rPr lang="cs-CZ" dirty="0">
                <a:solidFill>
                  <a:srgbClr val="FF0000"/>
                </a:solidFill>
              </a:rPr>
              <a:t>ani do tří měsíců </a:t>
            </a:r>
            <a:r>
              <a:rPr lang="cs-CZ" dirty="0"/>
              <a:t>ode dne, kdy byla uzavřena, platí, že </a:t>
            </a:r>
            <a:r>
              <a:rPr lang="cs-CZ" dirty="0">
                <a:solidFill>
                  <a:srgbClr val="FF0000"/>
                </a:solidFill>
              </a:rPr>
              <a:t>je zrušena od počátku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06750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CA9E2C-BD59-48A0-A831-FAC7C1770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Předkupní právo obcí, krajů a státu dle stavebního zákona </a:t>
            </a:r>
            <a:r>
              <a:rPr lang="cs-CZ" sz="1400" dirty="0"/>
              <a:t>(subsidiarita OZ)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BD6695-C50A-4BD7-85FE-FE57C9423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K pozemku určenému územním plánem nebo regulačním plánem pro veřejně prospěšnou stavbu nebo veřejné prostranství a ke stavbě na tomto pozemku </a:t>
            </a:r>
          </a:p>
          <a:p>
            <a:r>
              <a:rPr lang="cs-CZ" dirty="0"/>
              <a:t>v rozsahu vymezeném touto územně plánovací dokumentací</a:t>
            </a:r>
          </a:p>
          <a:p>
            <a:pPr lvl="1"/>
            <a:r>
              <a:rPr lang="cs-CZ" dirty="0"/>
              <a:t>to neplatí, pokud pro veřejně prospěšnou stavbu postačí zřízení věcného břemene. </a:t>
            </a:r>
          </a:p>
          <a:p>
            <a:r>
              <a:rPr lang="cs-CZ" dirty="0"/>
              <a:t>Předkupní právo vzniká nabytím účinnosti územního plánu nebo regulačního plánu a má účinky věcného práva</a:t>
            </a:r>
          </a:p>
          <a:p>
            <a:pPr lvl="1"/>
            <a:r>
              <a:rPr lang="cs-CZ" dirty="0"/>
              <a:t>Zápis do katastru nemovitostí?</a:t>
            </a:r>
          </a:p>
          <a:p>
            <a:r>
              <a:rPr lang="cs-CZ" dirty="0"/>
              <a:t>Vlastník pozemku nebo stavby</a:t>
            </a:r>
          </a:p>
          <a:p>
            <a:pPr lvl="1"/>
            <a:r>
              <a:rPr lang="cs-CZ" dirty="0"/>
              <a:t>povinnost v případě zamýšleného úplatného převodu nabídnout oprávněné osobě k odkoupení</a:t>
            </a:r>
          </a:p>
          <a:p>
            <a:pPr lvl="2"/>
            <a:r>
              <a:rPr lang="cs-CZ" dirty="0"/>
              <a:t>Kupní cena pozemku, popřípadě stavby, se určí znaleckým posudkem ve výši obvyklé ceny podle zvláštního právního předpisu</a:t>
            </a:r>
          </a:p>
          <a:p>
            <a:r>
              <a:rPr lang="cs-CZ" dirty="0"/>
              <a:t>Zánik předkupního práva</a:t>
            </a:r>
          </a:p>
          <a:p>
            <a:pPr lvl="1"/>
            <a:r>
              <a:rPr lang="cs-CZ" dirty="0"/>
              <a:t>oprávněná osoba nemá zájem využít předkupní právo</a:t>
            </a:r>
          </a:p>
          <a:p>
            <a:pPr lvl="1"/>
            <a:r>
              <a:rPr lang="cs-CZ" dirty="0"/>
              <a:t>oprávněná osoba nezašle odpověď ve stanovené lhůtě</a:t>
            </a:r>
          </a:p>
          <a:p>
            <a:pPr lvl="1"/>
            <a:r>
              <a:rPr lang="cs-CZ" dirty="0"/>
              <a:t>nedojde k uzavření kupní smlouvy nejdéle do 6 měsíců od doručení návrhu kupní smlouvy povinného vlastníka</a:t>
            </a:r>
          </a:p>
        </p:txBody>
      </p:sp>
    </p:spTree>
    <p:extLst>
      <p:ext uri="{BB962C8B-B14F-4D97-AF65-F5344CB8AC3E}">
        <p14:creationId xmlns:p14="http://schemas.microsoft.com/office/powerpoint/2010/main" val="2635641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9905B4-BC62-47DA-A702-E8D8C8B76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Transformace veřejného pozemkového vlastnictví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796053-608D-41C6-870B-CFB13619C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Restituce</a:t>
            </a:r>
          </a:p>
          <a:p>
            <a:r>
              <a:rPr lang="cs-CZ" dirty="0"/>
              <a:t>Privatizace </a:t>
            </a:r>
          </a:p>
          <a:p>
            <a:r>
              <a:rPr lang="cs-CZ" dirty="0"/>
              <a:t>Blokační ustanovení</a:t>
            </a:r>
          </a:p>
        </p:txBody>
      </p:sp>
    </p:spTree>
    <p:extLst>
      <p:ext uri="{BB962C8B-B14F-4D97-AF65-F5344CB8AC3E}">
        <p14:creationId xmlns:p14="http://schemas.microsoft.com/office/powerpoint/2010/main" val="545414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DD0AF6-81B3-4BEC-ACA1-59B461EF5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</a:t>
            </a:r>
            <a:r>
              <a:rPr lang="cs-CZ"/>
              <a:t>za pozornost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E79EA1-1757-4DBA-B6E7-6C1C8B19D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90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B5F5AA-2544-4E1B-AC61-0554653B0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právní úpravy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9DB30F-8FEB-4824-B3F8-2080C9BD5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Listina (čl. 11 odst. 2)</a:t>
            </a:r>
          </a:p>
          <a:p>
            <a:pPr lvl="1"/>
            <a:r>
              <a:rPr lang="cs-CZ" dirty="0"/>
              <a:t>výhradní vlastnictví</a:t>
            </a:r>
          </a:p>
          <a:p>
            <a:r>
              <a:rPr lang="cs-CZ" dirty="0"/>
              <a:t>Občanský zákoník</a:t>
            </a:r>
          </a:p>
          <a:p>
            <a:r>
              <a:rPr lang="cs-CZ" dirty="0"/>
              <a:t>Zákon o majetku České republiky</a:t>
            </a:r>
          </a:p>
          <a:p>
            <a:pPr lvl="2"/>
            <a:r>
              <a:rPr lang="cs-CZ" dirty="0"/>
              <a:t>Zákon o Úřadu pro zastupování státu ve věcech majetkových</a:t>
            </a:r>
          </a:p>
          <a:p>
            <a:pPr lvl="1"/>
            <a:r>
              <a:rPr lang="cs-CZ" dirty="0"/>
              <a:t>Zákon o státní podniku</a:t>
            </a:r>
          </a:p>
          <a:p>
            <a:pPr lvl="1"/>
            <a:r>
              <a:rPr lang="cs-CZ" dirty="0"/>
              <a:t>Zákon o Státním pozemkovém úřadu</a:t>
            </a:r>
          </a:p>
          <a:p>
            <a:r>
              <a:rPr lang="cs-CZ" dirty="0"/>
              <a:t>Zvláštní majetkoprávní režimy</a:t>
            </a:r>
          </a:p>
          <a:p>
            <a:pPr lvl="1"/>
            <a:r>
              <a:rPr lang="cs-CZ" dirty="0"/>
              <a:t>Zákon o lesích, zákon o ochraně přírody a krajiny, …</a:t>
            </a:r>
          </a:p>
          <a:p>
            <a:r>
              <a:rPr lang="cs-CZ" dirty="0"/>
              <a:t>Zákon o obcích</a:t>
            </a:r>
          </a:p>
          <a:p>
            <a:r>
              <a:rPr lang="cs-CZ" dirty="0"/>
              <a:t>Zákon o krajích</a:t>
            </a:r>
          </a:p>
        </p:txBody>
      </p:sp>
    </p:spTree>
    <p:extLst>
      <p:ext uri="{BB962C8B-B14F-4D97-AF65-F5344CB8AC3E}">
        <p14:creationId xmlns:p14="http://schemas.microsoft.com/office/powerpoint/2010/main" val="4177653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A1B186-DA78-4714-8C60-1FD95EC93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Pozemkové vlastnictví státu - subjekty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3A8057E9-6E84-453B-BBF4-F7E8D5D1CF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4170588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6915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F0CDAC-52CA-4965-9C5E-07F8826AD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Pozemkové vlastnictví státu - Majetek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1FD8E1-D07E-4627-829C-86CBA7CC6EB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Potřebný majetek (demonstrativní výčet)</a:t>
            </a:r>
          </a:p>
          <a:p>
            <a:pPr lvl="2"/>
            <a:r>
              <a:rPr lang="cs-CZ" dirty="0"/>
              <a:t>k plnění svých funkcí anebo v souvislosti s plněním těchto funkcí</a:t>
            </a:r>
          </a:p>
          <a:p>
            <a:pPr lvl="2"/>
            <a:r>
              <a:rPr lang="cs-CZ" dirty="0"/>
              <a:t>k zajišťování veřejně prospěšných činností </a:t>
            </a:r>
          </a:p>
          <a:p>
            <a:pPr lvl="2"/>
            <a:r>
              <a:rPr lang="cs-CZ" dirty="0"/>
              <a:t>pro účely podnikání</a:t>
            </a:r>
          </a:p>
          <a:p>
            <a:pPr lvl="1"/>
            <a:r>
              <a:rPr lang="cs-CZ" dirty="0"/>
              <a:t>Výhradní majetek</a:t>
            </a:r>
          </a:p>
          <a:p>
            <a:pPr lvl="2"/>
            <a:r>
              <a:rPr lang="cs-CZ" dirty="0"/>
              <a:t>věci nezbytné k zabezpečování potřeb celé společnosti, rozvoje národního hospodářství a veřejného zájmu </a:t>
            </a:r>
          </a:p>
          <a:p>
            <a:pPr lvl="2"/>
            <a:r>
              <a:rPr lang="cs-CZ" dirty="0"/>
              <a:t>jen ve vlastnictví státu</a:t>
            </a:r>
          </a:p>
          <a:p>
            <a:pPr lvl="1"/>
            <a:r>
              <a:rPr lang="cs-CZ" dirty="0"/>
              <a:t>Nezcizitelný majetek</a:t>
            </a:r>
          </a:p>
          <a:p>
            <a:pPr lvl="2"/>
            <a:r>
              <a:rPr lang="cs-CZ" dirty="0"/>
              <a:t>věci které, jsou-li ve vlastnictví státu, nelze zcizit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3695241-1683-44EC-8C98-23406147B94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Nepotřebný majetek (demonstrativní výčet)</a:t>
            </a:r>
          </a:p>
          <a:p>
            <a:pPr lvl="2"/>
            <a:r>
              <a:rPr lang="cs-CZ" dirty="0"/>
              <a:t>Trvale nebo dočasně</a:t>
            </a:r>
          </a:p>
          <a:p>
            <a:pPr lvl="1"/>
            <a:r>
              <a:rPr lang="cs-CZ" dirty="0"/>
              <a:t>přesahující potřeby příslušné organizační složky</a:t>
            </a:r>
          </a:p>
          <a:p>
            <a:pPr lvl="1"/>
            <a:r>
              <a:rPr lang="cs-CZ" dirty="0"/>
              <a:t>na jehož ponechání státu přestal být veřejný zájem </a:t>
            </a:r>
          </a:p>
          <a:p>
            <a:pPr lvl="1"/>
            <a:r>
              <a:rPr lang="cs-CZ" dirty="0"/>
              <a:t>nesloužící svému účelu pro ztrátu, popřípadě zastarání svých technických a funkčních vlastností nebo pro nepřiměřenou nákladnost provozu</a:t>
            </a:r>
          </a:p>
        </p:txBody>
      </p:sp>
    </p:spTree>
    <p:extLst>
      <p:ext uri="{BB962C8B-B14F-4D97-AF65-F5344CB8AC3E}">
        <p14:creationId xmlns:p14="http://schemas.microsoft.com/office/powerpoint/2010/main" val="3441228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F421C-9B59-4812-AED6-E5861BCD9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Nabývání pozemkového vlastnictví státem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C17AF6E-97F4-4A1E-9C9A-7C3B422E5A2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Viz přednáška č. 3 – vznik vlastnického práva k pozemkům – obecně</a:t>
            </a:r>
          </a:p>
          <a:p>
            <a:r>
              <a:rPr lang="cs-CZ" dirty="0"/>
              <a:t>Specifické právní tituly pro stát</a:t>
            </a:r>
          </a:p>
          <a:p>
            <a:pPr lvl="1"/>
            <a:r>
              <a:rPr lang="cs-CZ" dirty="0"/>
              <a:t>Opuštění </a:t>
            </a:r>
          </a:p>
          <a:p>
            <a:pPr lvl="1"/>
            <a:r>
              <a:rPr lang="cs-CZ" dirty="0"/>
              <a:t>Odúmrť 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B038C1A-7DB2-47AC-8613-DD05B8BA1E0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Smluvní nabývání – požadavky </a:t>
            </a:r>
          </a:p>
          <a:p>
            <a:pPr lvl="1"/>
            <a:r>
              <a:rPr lang="cs-CZ" dirty="0"/>
              <a:t>Písemná smlouva s projevy vůle na jedné písemnosti</a:t>
            </a:r>
          </a:p>
          <a:p>
            <a:pPr lvl="1"/>
            <a:r>
              <a:rPr lang="cs-CZ" dirty="0"/>
              <a:t>Schvalovací režim pro </a:t>
            </a:r>
          </a:p>
          <a:p>
            <a:pPr lvl="2"/>
            <a:r>
              <a:rPr lang="cs-CZ" dirty="0"/>
              <a:t>Bezúplatné nabývání </a:t>
            </a:r>
          </a:p>
          <a:p>
            <a:pPr lvl="2"/>
            <a:r>
              <a:rPr lang="cs-CZ" dirty="0"/>
              <a:t>Vyhrazené úplatné nabývání </a:t>
            </a:r>
          </a:p>
          <a:p>
            <a:pPr lvl="1"/>
            <a:r>
              <a:rPr lang="cs-CZ" dirty="0"/>
              <a:t>Oceňování</a:t>
            </a:r>
          </a:p>
          <a:p>
            <a:pPr lvl="2"/>
            <a:r>
              <a:rPr lang="cs-CZ" dirty="0"/>
              <a:t>Cena zjištěná podle zákon o oceňování </a:t>
            </a:r>
          </a:p>
          <a:p>
            <a:pPr lvl="2"/>
            <a:r>
              <a:rPr lang="cs-CZ" dirty="0"/>
              <a:t>Cena vyšší</a:t>
            </a:r>
          </a:p>
          <a:p>
            <a:pPr lvl="3"/>
            <a:r>
              <a:rPr lang="cs-CZ" dirty="0"/>
              <a:t>Veřejný zájem + souhlas Ministerstva financí</a:t>
            </a:r>
          </a:p>
        </p:txBody>
      </p:sp>
    </p:spTree>
    <p:extLst>
      <p:ext uri="{BB962C8B-B14F-4D97-AF65-F5344CB8AC3E}">
        <p14:creationId xmlns:p14="http://schemas.microsoft.com/office/powerpoint/2010/main" val="2688764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BD5859-B661-432F-B089-7D47872A0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Hospodaření s pozemkovým vlastnictvím státu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384958-C52F-4765-BA9B-862F019926E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PŘÍSLUŠNOST ORGANIZAČNÍ SLOŽKY hospodařit</a:t>
            </a:r>
          </a:p>
          <a:p>
            <a:pPr lvl="1"/>
            <a:r>
              <a:rPr lang="cs-CZ" dirty="0"/>
              <a:t>Dle potřebnosti </a:t>
            </a:r>
          </a:p>
          <a:p>
            <a:r>
              <a:rPr lang="cs-CZ" dirty="0"/>
              <a:t>Řešení pochybností o příslušnosti</a:t>
            </a:r>
          </a:p>
          <a:p>
            <a:pPr lvl="1"/>
            <a:r>
              <a:rPr lang="cs-CZ" dirty="0"/>
              <a:t>Opatření Ministerstva financí</a:t>
            </a:r>
          </a:p>
          <a:p>
            <a:pPr lvl="1"/>
            <a:r>
              <a:rPr lang="cs-CZ" dirty="0"/>
              <a:t>ÚZSVM</a:t>
            </a:r>
          </a:p>
          <a:p>
            <a:pPr lvl="2"/>
            <a:r>
              <a:rPr lang="cs-CZ" dirty="0"/>
              <a:t>Zemědělský půdní fond</a:t>
            </a:r>
          </a:p>
          <a:p>
            <a:pPr lvl="3"/>
            <a:r>
              <a:rPr lang="cs-CZ" dirty="0"/>
              <a:t>Neopakovatelná nabídka ve prospěch SPÚ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54FC255-FBE6-41C7-9DA4-6E926F80F4C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PRÁVO STÁTNÍHO PODNIKU hospodařit</a:t>
            </a:r>
          </a:p>
          <a:p>
            <a:pPr lvl="1"/>
            <a:r>
              <a:rPr lang="cs-CZ" dirty="0"/>
              <a:t>Dle potřebnosti pro předmět podnikání</a:t>
            </a:r>
          </a:p>
          <a:p>
            <a:pPr lvl="1"/>
            <a:r>
              <a:rPr lang="cs-CZ" dirty="0"/>
              <a:t>Zakládací listina</a:t>
            </a:r>
          </a:p>
          <a:p>
            <a:pPr lvl="2"/>
            <a:r>
              <a:rPr lang="cs-CZ" dirty="0"/>
              <a:t>Určený majetek </a:t>
            </a:r>
          </a:p>
        </p:txBody>
      </p:sp>
    </p:spTree>
    <p:extLst>
      <p:ext uri="{BB962C8B-B14F-4D97-AF65-F5344CB8AC3E}">
        <p14:creationId xmlns:p14="http://schemas.microsoft.com/office/powerpoint/2010/main" val="387412957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Dividenda</Template>
  <TotalTime>614</TotalTime>
  <Words>3217</Words>
  <Application>Microsoft Office PowerPoint</Application>
  <PresentationFormat>Širokoúhlá obrazovka</PresentationFormat>
  <Paragraphs>407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4" baseType="lpstr">
      <vt:lpstr>Calibri</vt:lpstr>
      <vt:lpstr>Gill Sans MT</vt:lpstr>
      <vt:lpstr>Wingdings 2</vt:lpstr>
      <vt:lpstr>Dividenda</vt:lpstr>
      <vt:lpstr>Pozemkové vlastnictví státu, obcí a krajů.</vt:lpstr>
      <vt:lpstr>Veřejný majetek = veřejné vlastnictví</vt:lpstr>
      <vt:lpstr>NS 28 Cdo 3725/2007: postavení státu v soukromoprávních vztazích</vt:lpstr>
      <vt:lpstr>Transformace veřejného pozemkového vlastnictví</vt:lpstr>
      <vt:lpstr>Prameny právní úpravy</vt:lpstr>
      <vt:lpstr>Pozemkové vlastnictví státu - subjekty</vt:lpstr>
      <vt:lpstr>Pozemkové vlastnictví státu - Majetek</vt:lpstr>
      <vt:lpstr>Nabývání pozemkového vlastnictví státem</vt:lpstr>
      <vt:lpstr>Hospodaření s pozemkovým vlastnictvím státu</vt:lpstr>
      <vt:lpstr>Hospodaření s pozemkovým vlastnictví státu</vt:lpstr>
      <vt:lpstr>Nakládání s pozemkovým vlastnictvím státu</vt:lpstr>
      <vt:lpstr>Nakládání s pozemkovým vlastnictvím státu</vt:lpstr>
      <vt:lpstr>Nakládání s pozemkovým vlastnictvím státu</vt:lpstr>
      <vt:lpstr>Nakládání s pozemkovým vlastnictvím státu</vt:lpstr>
      <vt:lpstr>Věcná práva k pozemkovému vlastnictví státu</vt:lpstr>
      <vt:lpstr>Věcná práva k pozemkovému vlastnictví státu</vt:lpstr>
      <vt:lpstr>Přenechání pozemkového vlastnictví státu do užívání </vt:lpstr>
      <vt:lpstr>Pozemkové vlastnictví státu a státní podniky</vt:lpstr>
      <vt:lpstr>Pozemkové vlastnictví státu a státní podniky</vt:lpstr>
      <vt:lpstr>Státní pozemkový úřad  </vt:lpstr>
      <vt:lpstr>Státní pozemkový úřad</vt:lpstr>
      <vt:lpstr>Státní pozemkový úřad – bezúplatné převody</vt:lpstr>
      <vt:lpstr>Státní pozemkový úřad – úplatné převody</vt:lpstr>
      <vt:lpstr>Specifika úplatných převodů</vt:lpstr>
      <vt:lpstr>Lesy ve vlastnictví státu</vt:lpstr>
      <vt:lpstr>Pozemkové vlastnictví státu a ochrana přírody</vt:lpstr>
      <vt:lpstr>Pozemkové vlastnictví státu a ochrana přírody</vt:lpstr>
      <vt:lpstr>Pozemkové vlastnictví obcí a krajů</vt:lpstr>
      <vt:lpstr>Pozemkové vlastnictví obcí a krajů – subjekty </vt:lpstr>
      <vt:lpstr>Nabývání pozemkového vlastnictví obcí/krajem</vt:lpstr>
      <vt:lpstr>Hospodaření s majetkem obce/kraje – pravidla </vt:lpstr>
      <vt:lpstr>Nakládání s majetkem obce/kraje</vt:lpstr>
      <vt:lpstr>NS 28 Cdo 3297/2008</vt:lpstr>
      <vt:lpstr>Oceňování pozemků </vt:lpstr>
      <vt:lpstr>Nakládání s majetkem obce/kraje</vt:lpstr>
      <vt:lpstr>Výjimky</vt:lpstr>
      <vt:lpstr>Orgány příslušné k rozhodování o záměrech</vt:lpstr>
      <vt:lpstr>Registr smluv a veřejné pozemkové vlastnictví</vt:lpstr>
      <vt:lpstr>Předkupní právo obcí, krajů a státu dle stavebního zákona (subsidiarita OZ)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Pozemkové vlastnictví státu, obcí a krajů.</dc:title>
  <dc:creator>Jana</dc:creator>
  <cp:lastModifiedBy>Jana</cp:lastModifiedBy>
  <cp:revision>61</cp:revision>
  <cp:lastPrinted>2018-10-05T09:32:13Z</cp:lastPrinted>
  <dcterms:created xsi:type="dcterms:W3CDTF">2018-09-24T12:06:08Z</dcterms:created>
  <dcterms:modified xsi:type="dcterms:W3CDTF">2019-11-29T17:28:32Z</dcterms:modified>
</cp:coreProperties>
</file>