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311" r:id="rId3"/>
    <p:sldId id="272" r:id="rId4"/>
    <p:sldId id="285" r:id="rId5"/>
    <p:sldId id="257" r:id="rId6"/>
    <p:sldId id="316" r:id="rId7"/>
    <p:sldId id="261" r:id="rId8"/>
    <p:sldId id="258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2" r:id="rId18"/>
    <p:sldId id="270" r:id="rId19"/>
    <p:sldId id="318" r:id="rId20"/>
    <p:sldId id="288" r:id="rId21"/>
    <p:sldId id="271" r:id="rId22"/>
    <p:sldId id="302" r:id="rId23"/>
    <p:sldId id="307" r:id="rId24"/>
    <p:sldId id="303" r:id="rId25"/>
    <p:sldId id="306" r:id="rId26"/>
    <p:sldId id="304" r:id="rId27"/>
    <p:sldId id="305" r:id="rId28"/>
    <p:sldId id="273" r:id="rId29"/>
    <p:sldId id="289" r:id="rId30"/>
    <p:sldId id="274" r:id="rId31"/>
    <p:sldId id="275" r:id="rId32"/>
    <p:sldId id="277" r:id="rId33"/>
    <p:sldId id="296" r:id="rId34"/>
    <p:sldId id="308" r:id="rId35"/>
    <p:sldId id="315" r:id="rId36"/>
    <p:sldId id="320" r:id="rId37"/>
    <p:sldId id="276" r:id="rId38"/>
    <p:sldId id="278" r:id="rId39"/>
    <p:sldId id="279" r:id="rId40"/>
    <p:sldId id="280" r:id="rId41"/>
    <p:sldId id="283" r:id="rId42"/>
    <p:sldId id="290" r:id="rId43"/>
    <p:sldId id="317" r:id="rId44"/>
    <p:sldId id="291" r:id="rId45"/>
    <p:sldId id="282" r:id="rId46"/>
    <p:sldId id="284" r:id="rId47"/>
    <p:sldId id="292" r:id="rId48"/>
    <p:sldId id="294" r:id="rId49"/>
    <p:sldId id="300" r:id="rId50"/>
    <p:sldId id="295" r:id="rId51"/>
    <p:sldId id="297" r:id="rId52"/>
    <p:sldId id="298" r:id="rId53"/>
    <p:sldId id="321" r:id="rId54"/>
    <p:sldId id="322" r:id="rId55"/>
    <p:sldId id="309" r:id="rId56"/>
    <p:sldId id="310" r:id="rId57"/>
    <p:sldId id="313" r:id="rId58"/>
    <p:sldId id="314" r:id="rId59"/>
    <p:sldId id="28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_DATA\Jana\StahnuteSoubory\us_jmk_II_abstrakt_web.pdf" TargetMode="External"/><Relationship Id="rId2" Type="http://schemas.openxmlformats.org/officeDocument/2006/relationships/hyperlink" Target="http://www.uur.cz/default.asp?ID=2591" TargetMode="External"/><Relationship Id="rId1" Type="http://schemas.openxmlformats.org/officeDocument/2006/relationships/hyperlink" Target="https://www.kr-jihomoravsky.cz/archiv/oupsr/uap_jmk_2017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mr.cz/cs/Ministerstvo/Stavebni-pravo/Rekodifikace-verejneho-stavebniho-prava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_DATA\Jana\StahnuteSoubory\us_jmk_II_abstrakt_web.pdf" TargetMode="External"/><Relationship Id="rId2" Type="http://schemas.openxmlformats.org/officeDocument/2006/relationships/hyperlink" Target="http://www.uur.cz/default.asp?ID=2591" TargetMode="External"/><Relationship Id="rId1" Type="http://schemas.openxmlformats.org/officeDocument/2006/relationships/hyperlink" Target="https://www.kr-jihomoravsky.cz/archiv/oupsr/uap_jmk_2017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mr.cz/cs/Ministerstvo/Stavebni-pravo/Rekodifikace-verejneho-stavebniho-prava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8.png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F3292-6B8D-4DA9-8775-699E46A26CF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452C46-651C-41B8-8B4F-DC402341E4D2}">
      <dgm:prSet/>
      <dgm:spPr/>
      <dgm:t>
        <a:bodyPr/>
        <a:lstStyle/>
        <a:p>
          <a:r>
            <a:rPr lang="cs-CZ"/>
            <a:t>Co? Záměry </a:t>
          </a:r>
          <a:endParaRPr lang="en-US"/>
        </a:p>
      </dgm:t>
    </dgm:pt>
    <dgm:pt modelId="{0F07B659-F056-4D54-8C61-770CF0C5B271}" type="parTrans" cxnId="{9DEA12F5-B5E5-4A50-ADFD-873B7BCF43C1}">
      <dgm:prSet/>
      <dgm:spPr/>
      <dgm:t>
        <a:bodyPr/>
        <a:lstStyle/>
        <a:p>
          <a:endParaRPr lang="en-US"/>
        </a:p>
      </dgm:t>
    </dgm:pt>
    <dgm:pt modelId="{1E7932BF-2E86-4CAA-A542-E7DAAF8A8605}" type="sibTrans" cxnId="{9DEA12F5-B5E5-4A50-ADFD-873B7BCF43C1}">
      <dgm:prSet/>
      <dgm:spPr/>
      <dgm:t>
        <a:bodyPr/>
        <a:lstStyle/>
        <a:p>
          <a:endParaRPr lang="en-US"/>
        </a:p>
      </dgm:t>
    </dgm:pt>
    <dgm:pt modelId="{3598C448-6F13-4B51-BC9D-2E731E91CB4A}">
      <dgm:prSet/>
      <dgm:spPr/>
      <dgm:t>
        <a:bodyPr/>
        <a:lstStyle/>
        <a:p>
          <a:r>
            <a:rPr lang="cs-CZ"/>
            <a:t>Stavební povahy</a:t>
          </a:r>
          <a:endParaRPr lang="en-US"/>
        </a:p>
      </dgm:t>
    </dgm:pt>
    <dgm:pt modelId="{54461E2C-7CB5-4BEE-AF6B-E77709A5F2DF}" type="parTrans" cxnId="{BB7AF062-76A8-495A-82B0-1B1490558072}">
      <dgm:prSet/>
      <dgm:spPr/>
      <dgm:t>
        <a:bodyPr/>
        <a:lstStyle/>
        <a:p>
          <a:endParaRPr lang="en-US"/>
        </a:p>
      </dgm:t>
    </dgm:pt>
    <dgm:pt modelId="{14E0C13C-72EE-4076-8D69-4A9AA8A7FA6E}" type="sibTrans" cxnId="{BB7AF062-76A8-495A-82B0-1B1490558072}">
      <dgm:prSet/>
      <dgm:spPr/>
      <dgm:t>
        <a:bodyPr/>
        <a:lstStyle/>
        <a:p>
          <a:endParaRPr lang="en-US"/>
        </a:p>
      </dgm:t>
    </dgm:pt>
    <dgm:pt modelId="{875A5CDE-C9A5-48FE-9563-0AF6DE62438B}">
      <dgm:prSet/>
      <dgm:spPr/>
      <dgm:t>
        <a:bodyPr/>
        <a:lstStyle/>
        <a:p>
          <a:r>
            <a:rPr lang="cs-CZ"/>
            <a:t>Nestavební povahy  </a:t>
          </a:r>
          <a:endParaRPr lang="en-US"/>
        </a:p>
      </dgm:t>
    </dgm:pt>
    <dgm:pt modelId="{14E928C9-AD6B-4327-B61B-5576A144B0FF}" type="parTrans" cxnId="{A5150002-0AC6-4911-B643-CA68AF040092}">
      <dgm:prSet/>
      <dgm:spPr/>
      <dgm:t>
        <a:bodyPr/>
        <a:lstStyle/>
        <a:p>
          <a:endParaRPr lang="en-US"/>
        </a:p>
      </dgm:t>
    </dgm:pt>
    <dgm:pt modelId="{F2565DAA-E2CD-41E9-BF25-F8741DB24664}" type="sibTrans" cxnId="{A5150002-0AC6-4911-B643-CA68AF040092}">
      <dgm:prSet/>
      <dgm:spPr/>
      <dgm:t>
        <a:bodyPr/>
        <a:lstStyle/>
        <a:p>
          <a:endParaRPr lang="en-US"/>
        </a:p>
      </dgm:t>
    </dgm:pt>
    <dgm:pt modelId="{7D695E0A-6B48-4F0A-A436-1D22B3D7B827}">
      <dgm:prSet/>
      <dgm:spPr/>
      <dgm:t>
        <a:bodyPr/>
        <a:lstStyle/>
        <a:p>
          <a:r>
            <a:rPr lang="cs-CZ"/>
            <a:t>Kde? Stávající stav a předpokládaný vývoj území</a:t>
          </a:r>
          <a:endParaRPr lang="en-US"/>
        </a:p>
      </dgm:t>
    </dgm:pt>
    <dgm:pt modelId="{E0A80BF5-2F80-4FFA-96EC-44436D53E59C}" type="parTrans" cxnId="{4800FD7F-57EF-4438-8D2D-F1DAB458DF7F}">
      <dgm:prSet/>
      <dgm:spPr/>
      <dgm:t>
        <a:bodyPr/>
        <a:lstStyle/>
        <a:p>
          <a:endParaRPr lang="en-US"/>
        </a:p>
      </dgm:t>
    </dgm:pt>
    <dgm:pt modelId="{2AF20B42-1DAD-46ED-9F7B-97E0880F1852}" type="sibTrans" cxnId="{4800FD7F-57EF-4438-8D2D-F1DAB458DF7F}">
      <dgm:prSet/>
      <dgm:spPr/>
      <dgm:t>
        <a:bodyPr/>
        <a:lstStyle/>
        <a:p>
          <a:endParaRPr lang="en-US"/>
        </a:p>
      </dgm:t>
    </dgm:pt>
    <dgm:pt modelId="{576D4A36-DA9B-4F0D-A8BA-B79D02752741}">
      <dgm:prSet/>
      <dgm:spPr/>
      <dgm:t>
        <a:bodyPr/>
        <a:lstStyle/>
        <a:p>
          <a:r>
            <a:rPr lang="cs-CZ" dirty="0"/>
            <a:t>Hodnoty a limity území</a:t>
          </a:r>
          <a:endParaRPr lang="en-US" dirty="0"/>
        </a:p>
      </dgm:t>
    </dgm:pt>
    <dgm:pt modelId="{5DF5CEC3-1CF9-4C42-9457-625D4EB92341}" type="parTrans" cxnId="{5E2AF96B-F162-4E1E-BE89-CD72B8C9A7A5}">
      <dgm:prSet/>
      <dgm:spPr/>
      <dgm:t>
        <a:bodyPr/>
        <a:lstStyle/>
        <a:p>
          <a:endParaRPr lang="en-US"/>
        </a:p>
      </dgm:t>
    </dgm:pt>
    <dgm:pt modelId="{3DAA4ADA-5591-4F5E-835A-2CA4453BC7E2}" type="sibTrans" cxnId="{5E2AF96B-F162-4E1E-BE89-CD72B8C9A7A5}">
      <dgm:prSet/>
      <dgm:spPr/>
      <dgm:t>
        <a:bodyPr/>
        <a:lstStyle/>
        <a:p>
          <a:endParaRPr lang="en-US"/>
        </a:p>
      </dgm:t>
    </dgm:pt>
    <dgm:pt modelId="{2EF441EA-796A-48B1-A57A-50964CAD9CF9}">
      <dgm:prSet/>
      <dgm:spPr/>
      <dgm:t>
        <a:bodyPr/>
        <a:lstStyle/>
        <a:p>
          <a:r>
            <a:rPr lang="cs-CZ"/>
            <a:t>Jak? Procesy nejen podle stavebního zákona</a:t>
          </a:r>
          <a:endParaRPr lang="en-US"/>
        </a:p>
      </dgm:t>
    </dgm:pt>
    <dgm:pt modelId="{8E176C46-D7D5-4614-B178-1BC4E47F3C3E}" type="parTrans" cxnId="{F98862A7-1378-4F53-B8A8-04C3D2797CA3}">
      <dgm:prSet/>
      <dgm:spPr/>
      <dgm:t>
        <a:bodyPr/>
        <a:lstStyle/>
        <a:p>
          <a:endParaRPr lang="en-US"/>
        </a:p>
      </dgm:t>
    </dgm:pt>
    <dgm:pt modelId="{98E7DEC8-2283-4F8B-85EA-A15E715FD679}" type="sibTrans" cxnId="{F98862A7-1378-4F53-B8A8-04C3D2797CA3}">
      <dgm:prSet/>
      <dgm:spPr/>
      <dgm:t>
        <a:bodyPr/>
        <a:lstStyle/>
        <a:p>
          <a:endParaRPr lang="en-US"/>
        </a:p>
      </dgm:t>
    </dgm:pt>
    <dgm:pt modelId="{74F6FC95-55A3-4431-85A0-CF0B406D0E28}">
      <dgm:prSet/>
      <dgm:spPr/>
      <dgm:t>
        <a:bodyPr/>
        <a:lstStyle/>
        <a:p>
          <a:r>
            <a:rPr lang="cs-CZ"/>
            <a:t>Územně plánovací informace</a:t>
          </a:r>
          <a:endParaRPr lang="en-US"/>
        </a:p>
      </dgm:t>
    </dgm:pt>
    <dgm:pt modelId="{0838A7D5-C150-47D8-95F1-21B921357B4E}" type="parTrans" cxnId="{B9D2FEDA-A758-41C9-AE0E-0F2BCD4B9CF3}">
      <dgm:prSet/>
      <dgm:spPr/>
      <dgm:t>
        <a:bodyPr/>
        <a:lstStyle/>
        <a:p>
          <a:endParaRPr lang="en-US"/>
        </a:p>
      </dgm:t>
    </dgm:pt>
    <dgm:pt modelId="{8C98EBA0-A1E6-4365-A0EB-2BB6BA00951C}" type="sibTrans" cxnId="{B9D2FEDA-A758-41C9-AE0E-0F2BCD4B9CF3}">
      <dgm:prSet/>
      <dgm:spPr/>
      <dgm:t>
        <a:bodyPr/>
        <a:lstStyle/>
        <a:p>
          <a:endParaRPr lang="en-US"/>
        </a:p>
      </dgm:t>
    </dgm:pt>
    <dgm:pt modelId="{73C75487-ED46-4F8F-A1A1-26E375354211}">
      <dgm:prSet/>
      <dgm:spPr/>
      <dgm:t>
        <a:bodyPr/>
        <a:lstStyle/>
        <a:p>
          <a:r>
            <a:rPr lang="cs-CZ" dirty="0"/>
            <a:t>Územní plánování</a:t>
          </a:r>
          <a:endParaRPr lang="en-US" dirty="0"/>
        </a:p>
      </dgm:t>
    </dgm:pt>
    <dgm:pt modelId="{7A059B1C-AD05-44B0-9897-91DB604DFE08}" type="parTrans" cxnId="{99390F64-C691-4555-9676-6C45AE837F31}">
      <dgm:prSet/>
      <dgm:spPr/>
      <dgm:t>
        <a:bodyPr/>
        <a:lstStyle/>
        <a:p>
          <a:endParaRPr lang="cs-CZ"/>
        </a:p>
      </dgm:t>
    </dgm:pt>
    <dgm:pt modelId="{378759D1-038A-4C83-9A13-FB41EE967ADF}" type="sibTrans" cxnId="{99390F64-C691-4555-9676-6C45AE837F31}">
      <dgm:prSet/>
      <dgm:spPr/>
      <dgm:t>
        <a:bodyPr/>
        <a:lstStyle/>
        <a:p>
          <a:endParaRPr lang="cs-CZ"/>
        </a:p>
      </dgm:t>
    </dgm:pt>
    <dgm:pt modelId="{D96D1C44-228C-4E3F-84C9-FB979D5E6B29}">
      <dgm:prSet/>
      <dgm:spPr/>
      <dgm:t>
        <a:bodyPr/>
        <a:lstStyle/>
        <a:p>
          <a:r>
            <a:rPr lang="cs-CZ" dirty="0"/>
            <a:t>Realizace změn</a:t>
          </a:r>
          <a:endParaRPr lang="en-US" dirty="0"/>
        </a:p>
      </dgm:t>
    </dgm:pt>
    <dgm:pt modelId="{9F192B48-9344-43E3-8878-1921A7B84B0D}" type="parTrans" cxnId="{1D49C916-6711-4CFF-8735-19F65DBAC92E}">
      <dgm:prSet/>
      <dgm:spPr/>
      <dgm:t>
        <a:bodyPr/>
        <a:lstStyle/>
        <a:p>
          <a:endParaRPr lang="cs-CZ"/>
        </a:p>
      </dgm:t>
    </dgm:pt>
    <dgm:pt modelId="{907BE35B-2C15-4A7D-A84A-C13215CB9C79}" type="sibTrans" cxnId="{1D49C916-6711-4CFF-8735-19F65DBAC92E}">
      <dgm:prSet/>
      <dgm:spPr/>
      <dgm:t>
        <a:bodyPr/>
        <a:lstStyle/>
        <a:p>
          <a:endParaRPr lang="cs-CZ"/>
        </a:p>
      </dgm:t>
    </dgm:pt>
    <dgm:pt modelId="{C9E1A7AF-CE10-40BD-B371-DBE38B981D40}">
      <dgm:prSet/>
      <dgm:spPr/>
      <dgm:t>
        <a:bodyPr/>
        <a:lstStyle/>
        <a:p>
          <a:r>
            <a:rPr lang="cs-CZ" dirty="0"/>
            <a:t>Územní rozhodování a povolování</a:t>
          </a:r>
          <a:endParaRPr lang="en-US" dirty="0"/>
        </a:p>
      </dgm:t>
    </dgm:pt>
    <dgm:pt modelId="{10785470-14B3-482B-B4FC-60791F8EB42F}" type="parTrans" cxnId="{F5C0DB0D-A327-4893-9D0D-BE02061F5D08}">
      <dgm:prSet/>
      <dgm:spPr/>
    </dgm:pt>
    <dgm:pt modelId="{2D85446A-D284-439D-9729-4D41D91CB6D7}" type="sibTrans" cxnId="{F5C0DB0D-A327-4893-9D0D-BE02061F5D08}">
      <dgm:prSet/>
      <dgm:spPr/>
    </dgm:pt>
    <dgm:pt modelId="{7386654A-CC2B-40DD-8D21-8E2231A4E93F}" type="pres">
      <dgm:prSet presAssocID="{046F3292-6B8D-4DA9-8775-699E46A26CF3}" presName="linear" presStyleCnt="0">
        <dgm:presLayoutVars>
          <dgm:dir/>
          <dgm:animLvl val="lvl"/>
          <dgm:resizeHandles val="exact"/>
        </dgm:presLayoutVars>
      </dgm:prSet>
      <dgm:spPr/>
    </dgm:pt>
    <dgm:pt modelId="{5E5746DB-8B99-4A24-BE2C-A7AA588CBAE0}" type="pres">
      <dgm:prSet presAssocID="{F1452C46-651C-41B8-8B4F-DC402341E4D2}" presName="parentLin" presStyleCnt="0"/>
      <dgm:spPr/>
    </dgm:pt>
    <dgm:pt modelId="{2EE11A1F-D656-4642-A619-4C2B0BC8A630}" type="pres">
      <dgm:prSet presAssocID="{F1452C46-651C-41B8-8B4F-DC402341E4D2}" presName="parentLeftMargin" presStyleLbl="node1" presStyleIdx="0" presStyleCnt="3"/>
      <dgm:spPr/>
    </dgm:pt>
    <dgm:pt modelId="{1A48FE5B-0BE6-44A5-B9A4-A8FA82A20A3D}" type="pres">
      <dgm:prSet presAssocID="{F1452C46-651C-41B8-8B4F-DC402341E4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61BE34-0B4A-4D24-AE7D-91253F85B945}" type="pres">
      <dgm:prSet presAssocID="{F1452C46-651C-41B8-8B4F-DC402341E4D2}" presName="negativeSpace" presStyleCnt="0"/>
      <dgm:spPr/>
    </dgm:pt>
    <dgm:pt modelId="{3D2992DE-F52E-4871-95E3-E5CCC8309311}" type="pres">
      <dgm:prSet presAssocID="{F1452C46-651C-41B8-8B4F-DC402341E4D2}" presName="childText" presStyleLbl="conFgAcc1" presStyleIdx="0" presStyleCnt="3">
        <dgm:presLayoutVars>
          <dgm:bulletEnabled val="1"/>
        </dgm:presLayoutVars>
      </dgm:prSet>
      <dgm:spPr/>
    </dgm:pt>
    <dgm:pt modelId="{055BA964-F28E-416B-81C3-422FA3D12C23}" type="pres">
      <dgm:prSet presAssocID="{1E7932BF-2E86-4CAA-A542-E7DAAF8A8605}" presName="spaceBetweenRectangles" presStyleCnt="0"/>
      <dgm:spPr/>
    </dgm:pt>
    <dgm:pt modelId="{BEC3819F-83AD-4965-A136-C3D30EE5B539}" type="pres">
      <dgm:prSet presAssocID="{7D695E0A-6B48-4F0A-A436-1D22B3D7B827}" presName="parentLin" presStyleCnt="0"/>
      <dgm:spPr/>
    </dgm:pt>
    <dgm:pt modelId="{129928A5-2D9D-417A-8F63-213429110E0D}" type="pres">
      <dgm:prSet presAssocID="{7D695E0A-6B48-4F0A-A436-1D22B3D7B827}" presName="parentLeftMargin" presStyleLbl="node1" presStyleIdx="0" presStyleCnt="3"/>
      <dgm:spPr/>
    </dgm:pt>
    <dgm:pt modelId="{30076890-BAC2-45B2-9297-5CEF26B16C0E}" type="pres">
      <dgm:prSet presAssocID="{7D695E0A-6B48-4F0A-A436-1D22B3D7B8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8D55B-DAF8-4E6C-AFE4-7367EE841236}" type="pres">
      <dgm:prSet presAssocID="{7D695E0A-6B48-4F0A-A436-1D22B3D7B827}" presName="negativeSpace" presStyleCnt="0"/>
      <dgm:spPr/>
    </dgm:pt>
    <dgm:pt modelId="{0C9CE595-D3CB-4970-9790-9A2E88F6343E}" type="pres">
      <dgm:prSet presAssocID="{7D695E0A-6B48-4F0A-A436-1D22B3D7B827}" presName="childText" presStyleLbl="conFgAcc1" presStyleIdx="1" presStyleCnt="3">
        <dgm:presLayoutVars>
          <dgm:bulletEnabled val="1"/>
        </dgm:presLayoutVars>
      </dgm:prSet>
      <dgm:spPr/>
    </dgm:pt>
    <dgm:pt modelId="{53DFD958-D0C8-4C09-B9BA-7666B0AE36BB}" type="pres">
      <dgm:prSet presAssocID="{2AF20B42-1DAD-46ED-9F7B-97E0880F1852}" presName="spaceBetweenRectangles" presStyleCnt="0"/>
      <dgm:spPr/>
    </dgm:pt>
    <dgm:pt modelId="{C603984C-8CBD-48F4-915D-0232E347DFE4}" type="pres">
      <dgm:prSet presAssocID="{2EF441EA-796A-48B1-A57A-50964CAD9CF9}" presName="parentLin" presStyleCnt="0"/>
      <dgm:spPr/>
    </dgm:pt>
    <dgm:pt modelId="{B1282798-160F-48AF-A6EF-6261F68E2EC1}" type="pres">
      <dgm:prSet presAssocID="{2EF441EA-796A-48B1-A57A-50964CAD9CF9}" presName="parentLeftMargin" presStyleLbl="node1" presStyleIdx="1" presStyleCnt="3"/>
      <dgm:spPr/>
    </dgm:pt>
    <dgm:pt modelId="{68BE6E9A-CB3F-4F53-B23D-71EF0BC5A73E}" type="pres">
      <dgm:prSet presAssocID="{2EF441EA-796A-48B1-A57A-50964CAD9C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7C7246-0A75-4B85-ACF0-6A7BC23EF703}" type="pres">
      <dgm:prSet presAssocID="{2EF441EA-796A-48B1-A57A-50964CAD9CF9}" presName="negativeSpace" presStyleCnt="0"/>
      <dgm:spPr/>
    </dgm:pt>
    <dgm:pt modelId="{61F9CDF9-B8E3-444F-9132-A09EEB8DC1AD}" type="pres">
      <dgm:prSet presAssocID="{2EF441EA-796A-48B1-A57A-50964CAD9C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150002-0AC6-4911-B643-CA68AF040092}" srcId="{F1452C46-651C-41B8-8B4F-DC402341E4D2}" destId="{875A5CDE-C9A5-48FE-9563-0AF6DE62438B}" srcOrd="1" destOrd="0" parTransId="{14E928C9-AD6B-4327-B61B-5576A144B0FF}" sibTransId="{F2565DAA-E2CD-41E9-BF25-F8741DB24664}"/>
    <dgm:cxn modelId="{F5C0DB0D-A327-4893-9D0D-BE02061F5D08}" srcId="{D96D1C44-228C-4E3F-84C9-FB979D5E6B29}" destId="{C9E1A7AF-CE10-40BD-B371-DBE38B981D40}" srcOrd="0" destOrd="0" parTransId="{10785470-14B3-482B-B4FC-60791F8EB42F}" sibTransId="{2D85446A-D284-439D-9729-4D41D91CB6D7}"/>
    <dgm:cxn modelId="{1D49C916-6711-4CFF-8735-19F65DBAC92E}" srcId="{2EF441EA-796A-48B1-A57A-50964CAD9CF9}" destId="{D96D1C44-228C-4E3F-84C9-FB979D5E6B29}" srcOrd="1" destOrd="0" parTransId="{9F192B48-9344-43E3-8878-1921A7B84B0D}" sibTransId="{907BE35B-2C15-4A7D-A84A-C13215CB9C79}"/>
    <dgm:cxn modelId="{443B3318-A547-4712-8925-73C46BADB4F9}" type="presOf" srcId="{F1452C46-651C-41B8-8B4F-DC402341E4D2}" destId="{1A48FE5B-0BE6-44A5-B9A4-A8FA82A20A3D}" srcOrd="1" destOrd="0" presId="urn:microsoft.com/office/officeart/2005/8/layout/list1"/>
    <dgm:cxn modelId="{557C291F-86C1-47DF-9A74-ECB4334349C0}" type="presOf" srcId="{046F3292-6B8D-4DA9-8775-699E46A26CF3}" destId="{7386654A-CC2B-40DD-8D21-8E2231A4E93F}" srcOrd="0" destOrd="0" presId="urn:microsoft.com/office/officeart/2005/8/layout/list1"/>
    <dgm:cxn modelId="{F5B6CB5F-32DC-40CA-AEE1-7441CAE6602B}" type="presOf" srcId="{73C75487-ED46-4F8F-A1A1-26E375354211}" destId="{0C9CE595-D3CB-4970-9790-9A2E88F6343E}" srcOrd="0" destOrd="1" presId="urn:microsoft.com/office/officeart/2005/8/layout/list1"/>
    <dgm:cxn modelId="{BB7AF062-76A8-495A-82B0-1B1490558072}" srcId="{F1452C46-651C-41B8-8B4F-DC402341E4D2}" destId="{3598C448-6F13-4B51-BC9D-2E731E91CB4A}" srcOrd="0" destOrd="0" parTransId="{54461E2C-7CB5-4BEE-AF6B-E77709A5F2DF}" sibTransId="{14E0C13C-72EE-4076-8D69-4A9AA8A7FA6E}"/>
    <dgm:cxn modelId="{99390F64-C691-4555-9676-6C45AE837F31}" srcId="{7D695E0A-6B48-4F0A-A436-1D22B3D7B827}" destId="{73C75487-ED46-4F8F-A1A1-26E375354211}" srcOrd="1" destOrd="0" parTransId="{7A059B1C-AD05-44B0-9897-91DB604DFE08}" sibTransId="{378759D1-038A-4C83-9A13-FB41EE967ADF}"/>
    <dgm:cxn modelId="{DB48BF6A-1568-44FA-9815-31BA7D665D1E}" type="presOf" srcId="{D96D1C44-228C-4E3F-84C9-FB979D5E6B29}" destId="{61F9CDF9-B8E3-444F-9132-A09EEB8DC1AD}" srcOrd="0" destOrd="1" presId="urn:microsoft.com/office/officeart/2005/8/layout/list1"/>
    <dgm:cxn modelId="{5E2AF96B-F162-4E1E-BE89-CD72B8C9A7A5}" srcId="{7D695E0A-6B48-4F0A-A436-1D22B3D7B827}" destId="{576D4A36-DA9B-4F0D-A8BA-B79D02752741}" srcOrd="0" destOrd="0" parTransId="{5DF5CEC3-1CF9-4C42-9457-625D4EB92341}" sibTransId="{3DAA4ADA-5591-4F5E-835A-2CA4453BC7E2}"/>
    <dgm:cxn modelId="{3018A76E-DC70-45CF-B06A-D91109FDC276}" type="presOf" srcId="{7D695E0A-6B48-4F0A-A436-1D22B3D7B827}" destId="{129928A5-2D9D-417A-8F63-213429110E0D}" srcOrd="0" destOrd="0" presId="urn:microsoft.com/office/officeart/2005/8/layout/list1"/>
    <dgm:cxn modelId="{4800FD7F-57EF-4438-8D2D-F1DAB458DF7F}" srcId="{046F3292-6B8D-4DA9-8775-699E46A26CF3}" destId="{7D695E0A-6B48-4F0A-A436-1D22B3D7B827}" srcOrd="1" destOrd="0" parTransId="{E0A80BF5-2F80-4FFA-96EC-44436D53E59C}" sibTransId="{2AF20B42-1DAD-46ED-9F7B-97E0880F1852}"/>
    <dgm:cxn modelId="{0FE37E88-3B08-4960-9C0F-C4566C7F69F1}" type="presOf" srcId="{875A5CDE-C9A5-48FE-9563-0AF6DE62438B}" destId="{3D2992DE-F52E-4871-95E3-E5CCC8309311}" srcOrd="0" destOrd="1" presId="urn:microsoft.com/office/officeart/2005/8/layout/list1"/>
    <dgm:cxn modelId="{DF76998B-5C12-4815-95A8-DFE010C5CC51}" type="presOf" srcId="{F1452C46-651C-41B8-8B4F-DC402341E4D2}" destId="{2EE11A1F-D656-4642-A619-4C2B0BC8A630}" srcOrd="0" destOrd="0" presId="urn:microsoft.com/office/officeart/2005/8/layout/list1"/>
    <dgm:cxn modelId="{F98862A7-1378-4F53-B8A8-04C3D2797CA3}" srcId="{046F3292-6B8D-4DA9-8775-699E46A26CF3}" destId="{2EF441EA-796A-48B1-A57A-50964CAD9CF9}" srcOrd="2" destOrd="0" parTransId="{8E176C46-D7D5-4614-B178-1BC4E47F3C3E}" sibTransId="{98E7DEC8-2283-4F8B-85EA-A15E715FD679}"/>
    <dgm:cxn modelId="{82C6D9BB-C80C-4E33-8F76-AB3B2BF7C0CC}" type="presOf" srcId="{C9E1A7AF-CE10-40BD-B371-DBE38B981D40}" destId="{61F9CDF9-B8E3-444F-9132-A09EEB8DC1AD}" srcOrd="0" destOrd="2" presId="urn:microsoft.com/office/officeart/2005/8/layout/list1"/>
    <dgm:cxn modelId="{FE9E43BD-1355-4367-BED9-F01AA60AEF5A}" type="presOf" srcId="{576D4A36-DA9B-4F0D-A8BA-B79D02752741}" destId="{0C9CE595-D3CB-4970-9790-9A2E88F6343E}" srcOrd="0" destOrd="0" presId="urn:microsoft.com/office/officeart/2005/8/layout/list1"/>
    <dgm:cxn modelId="{0FD17CC1-AFDA-478E-8F18-A898571C3142}" type="presOf" srcId="{3598C448-6F13-4B51-BC9D-2E731E91CB4A}" destId="{3D2992DE-F52E-4871-95E3-E5CCC8309311}" srcOrd="0" destOrd="0" presId="urn:microsoft.com/office/officeart/2005/8/layout/list1"/>
    <dgm:cxn modelId="{2314D9C6-A6B1-43C7-BAFF-3A7A9E5FC095}" type="presOf" srcId="{7D695E0A-6B48-4F0A-A436-1D22B3D7B827}" destId="{30076890-BAC2-45B2-9297-5CEF26B16C0E}" srcOrd="1" destOrd="0" presId="urn:microsoft.com/office/officeart/2005/8/layout/list1"/>
    <dgm:cxn modelId="{F58C72CE-8917-4EBD-BD18-EEEC2196CA53}" type="presOf" srcId="{74F6FC95-55A3-4431-85A0-CF0B406D0E28}" destId="{61F9CDF9-B8E3-444F-9132-A09EEB8DC1AD}" srcOrd="0" destOrd="0" presId="urn:microsoft.com/office/officeart/2005/8/layout/list1"/>
    <dgm:cxn modelId="{B9D2FEDA-A758-41C9-AE0E-0F2BCD4B9CF3}" srcId="{2EF441EA-796A-48B1-A57A-50964CAD9CF9}" destId="{74F6FC95-55A3-4431-85A0-CF0B406D0E28}" srcOrd="0" destOrd="0" parTransId="{0838A7D5-C150-47D8-95F1-21B921357B4E}" sibTransId="{8C98EBA0-A1E6-4365-A0EB-2BB6BA00951C}"/>
    <dgm:cxn modelId="{E08984E1-76A1-4B66-B671-834C6264FEB3}" type="presOf" srcId="{2EF441EA-796A-48B1-A57A-50964CAD9CF9}" destId="{68BE6E9A-CB3F-4F53-B23D-71EF0BC5A73E}" srcOrd="1" destOrd="0" presId="urn:microsoft.com/office/officeart/2005/8/layout/list1"/>
    <dgm:cxn modelId="{D57E42E4-AD73-404F-8429-D18C530B1C84}" type="presOf" srcId="{2EF441EA-796A-48B1-A57A-50964CAD9CF9}" destId="{B1282798-160F-48AF-A6EF-6261F68E2EC1}" srcOrd="0" destOrd="0" presId="urn:microsoft.com/office/officeart/2005/8/layout/list1"/>
    <dgm:cxn modelId="{9DEA12F5-B5E5-4A50-ADFD-873B7BCF43C1}" srcId="{046F3292-6B8D-4DA9-8775-699E46A26CF3}" destId="{F1452C46-651C-41B8-8B4F-DC402341E4D2}" srcOrd="0" destOrd="0" parTransId="{0F07B659-F056-4D54-8C61-770CF0C5B271}" sibTransId="{1E7932BF-2E86-4CAA-A542-E7DAAF8A8605}"/>
    <dgm:cxn modelId="{AD120F03-E369-4030-8823-B0C7B3B8830B}" type="presParOf" srcId="{7386654A-CC2B-40DD-8D21-8E2231A4E93F}" destId="{5E5746DB-8B99-4A24-BE2C-A7AA588CBAE0}" srcOrd="0" destOrd="0" presId="urn:microsoft.com/office/officeart/2005/8/layout/list1"/>
    <dgm:cxn modelId="{9C8431EC-898C-4390-A53E-2471ACA2D2B3}" type="presParOf" srcId="{5E5746DB-8B99-4A24-BE2C-A7AA588CBAE0}" destId="{2EE11A1F-D656-4642-A619-4C2B0BC8A630}" srcOrd="0" destOrd="0" presId="urn:microsoft.com/office/officeart/2005/8/layout/list1"/>
    <dgm:cxn modelId="{1CBC3E85-6591-49F9-ADFB-FA798C7922E7}" type="presParOf" srcId="{5E5746DB-8B99-4A24-BE2C-A7AA588CBAE0}" destId="{1A48FE5B-0BE6-44A5-B9A4-A8FA82A20A3D}" srcOrd="1" destOrd="0" presId="urn:microsoft.com/office/officeart/2005/8/layout/list1"/>
    <dgm:cxn modelId="{4BD21089-317B-4FFC-8E68-1ADF3C21F2D3}" type="presParOf" srcId="{7386654A-CC2B-40DD-8D21-8E2231A4E93F}" destId="{2F61BE34-0B4A-4D24-AE7D-91253F85B945}" srcOrd="1" destOrd="0" presId="urn:microsoft.com/office/officeart/2005/8/layout/list1"/>
    <dgm:cxn modelId="{15F8283A-61A3-469F-80A9-678ECB49B5EE}" type="presParOf" srcId="{7386654A-CC2B-40DD-8D21-8E2231A4E93F}" destId="{3D2992DE-F52E-4871-95E3-E5CCC8309311}" srcOrd="2" destOrd="0" presId="urn:microsoft.com/office/officeart/2005/8/layout/list1"/>
    <dgm:cxn modelId="{872F1815-A5E4-44C6-A2CE-F1092025869C}" type="presParOf" srcId="{7386654A-CC2B-40DD-8D21-8E2231A4E93F}" destId="{055BA964-F28E-416B-81C3-422FA3D12C23}" srcOrd="3" destOrd="0" presId="urn:microsoft.com/office/officeart/2005/8/layout/list1"/>
    <dgm:cxn modelId="{1FF976D9-A9D9-4FE9-A91A-101AD01BA67E}" type="presParOf" srcId="{7386654A-CC2B-40DD-8D21-8E2231A4E93F}" destId="{BEC3819F-83AD-4965-A136-C3D30EE5B539}" srcOrd="4" destOrd="0" presId="urn:microsoft.com/office/officeart/2005/8/layout/list1"/>
    <dgm:cxn modelId="{8CA9F7B6-35E5-468B-9494-078878C78B90}" type="presParOf" srcId="{BEC3819F-83AD-4965-A136-C3D30EE5B539}" destId="{129928A5-2D9D-417A-8F63-213429110E0D}" srcOrd="0" destOrd="0" presId="urn:microsoft.com/office/officeart/2005/8/layout/list1"/>
    <dgm:cxn modelId="{BB22E352-6F65-42C0-A757-16DB86A86503}" type="presParOf" srcId="{BEC3819F-83AD-4965-A136-C3D30EE5B539}" destId="{30076890-BAC2-45B2-9297-5CEF26B16C0E}" srcOrd="1" destOrd="0" presId="urn:microsoft.com/office/officeart/2005/8/layout/list1"/>
    <dgm:cxn modelId="{90EC39B2-7A07-412C-845F-DF240270E7C6}" type="presParOf" srcId="{7386654A-CC2B-40DD-8D21-8E2231A4E93F}" destId="{B7A8D55B-DAF8-4E6C-AFE4-7367EE841236}" srcOrd="5" destOrd="0" presId="urn:microsoft.com/office/officeart/2005/8/layout/list1"/>
    <dgm:cxn modelId="{9FD9994D-3D54-4349-BDEA-E17006D85080}" type="presParOf" srcId="{7386654A-CC2B-40DD-8D21-8E2231A4E93F}" destId="{0C9CE595-D3CB-4970-9790-9A2E88F6343E}" srcOrd="6" destOrd="0" presId="urn:microsoft.com/office/officeart/2005/8/layout/list1"/>
    <dgm:cxn modelId="{FECB0F9D-2271-4F7F-8570-9CC01878731A}" type="presParOf" srcId="{7386654A-CC2B-40DD-8D21-8E2231A4E93F}" destId="{53DFD958-D0C8-4C09-B9BA-7666B0AE36BB}" srcOrd="7" destOrd="0" presId="urn:microsoft.com/office/officeart/2005/8/layout/list1"/>
    <dgm:cxn modelId="{288D3E00-2AD8-4A6D-80B6-F9F2139287EF}" type="presParOf" srcId="{7386654A-CC2B-40DD-8D21-8E2231A4E93F}" destId="{C603984C-8CBD-48F4-915D-0232E347DFE4}" srcOrd="8" destOrd="0" presId="urn:microsoft.com/office/officeart/2005/8/layout/list1"/>
    <dgm:cxn modelId="{9508AEC5-3048-4E1F-BCE9-E72527955116}" type="presParOf" srcId="{C603984C-8CBD-48F4-915D-0232E347DFE4}" destId="{B1282798-160F-48AF-A6EF-6261F68E2EC1}" srcOrd="0" destOrd="0" presId="urn:microsoft.com/office/officeart/2005/8/layout/list1"/>
    <dgm:cxn modelId="{6F5680C5-AA17-410A-9ABD-4F137F074D4B}" type="presParOf" srcId="{C603984C-8CBD-48F4-915D-0232E347DFE4}" destId="{68BE6E9A-CB3F-4F53-B23D-71EF0BC5A73E}" srcOrd="1" destOrd="0" presId="urn:microsoft.com/office/officeart/2005/8/layout/list1"/>
    <dgm:cxn modelId="{21F4BBD2-8CC7-45E5-A503-ED1D7DA76B34}" type="presParOf" srcId="{7386654A-CC2B-40DD-8D21-8E2231A4E93F}" destId="{267C7246-0A75-4B85-ACF0-6A7BC23EF703}" srcOrd="9" destOrd="0" presId="urn:microsoft.com/office/officeart/2005/8/layout/list1"/>
    <dgm:cxn modelId="{E712322B-67B2-4E5E-AB5F-8C99234C5D98}" type="presParOf" srcId="{7386654A-CC2B-40DD-8D21-8E2231A4E93F}" destId="{61F9CDF9-B8E3-444F-9132-A09EEB8DC1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4766C8-CC07-4173-AFE5-88C5F9F768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1A86BB-2E47-4E42-BB77-75925255835F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Územně analytické podklady </a:t>
          </a:r>
          <a:r>
            <a:rPr lang="cs-CZ"/>
            <a:t>(pro všechny stupně)</a:t>
          </a:r>
          <a:endParaRPr lang="en-US"/>
        </a:p>
      </dgm:t>
    </dgm:pt>
    <dgm:pt modelId="{755E5F48-4CFD-4A22-89B0-D1F271475998}" type="parTrans" cxnId="{87CCA2CB-EB71-4A99-83FA-4428EA50C5C6}">
      <dgm:prSet/>
      <dgm:spPr/>
      <dgm:t>
        <a:bodyPr/>
        <a:lstStyle/>
        <a:p>
          <a:endParaRPr lang="en-US"/>
        </a:p>
      </dgm:t>
    </dgm:pt>
    <dgm:pt modelId="{5B0EF06E-20F7-4F4F-9CFE-ABD950980042}" type="sibTrans" cxnId="{87CCA2CB-EB71-4A99-83FA-4428EA50C5C6}">
      <dgm:prSet/>
      <dgm:spPr/>
      <dgm:t>
        <a:bodyPr/>
        <a:lstStyle/>
        <a:p>
          <a:endParaRPr lang="en-US"/>
        </a:p>
      </dgm:t>
    </dgm:pt>
    <dgm:pt modelId="{491CD3D1-43C2-4871-B794-F16882485C01}">
      <dgm:prSet/>
      <dgm:spPr/>
      <dgm:t>
        <a:bodyPr/>
        <a:lstStyle/>
        <a:p>
          <a:r>
            <a:rPr lang="cs-CZ"/>
            <a:t>zjištění a vyhodnocení stavu a vývoje území, jeho hodnot</a:t>
          </a:r>
          <a:endParaRPr lang="en-US"/>
        </a:p>
      </dgm:t>
    </dgm:pt>
    <dgm:pt modelId="{FFC57EE9-7A89-47C0-9747-07AB8CE9F019}" type="parTrans" cxnId="{1E653BF1-7E80-4AE5-A721-C935EC7316CB}">
      <dgm:prSet/>
      <dgm:spPr/>
      <dgm:t>
        <a:bodyPr/>
        <a:lstStyle/>
        <a:p>
          <a:endParaRPr lang="en-US"/>
        </a:p>
      </dgm:t>
    </dgm:pt>
    <dgm:pt modelId="{1A5CB90A-8B83-4986-AC69-530C98B87A53}" type="sibTrans" cxnId="{1E653BF1-7E80-4AE5-A721-C935EC7316CB}">
      <dgm:prSet/>
      <dgm:spPr/>
      <dgm:t>
        <a:bodyPr/>
        <a:lstStyle/>
        <a:p>
          <a:endParaRPr lang="en-US"/>
        </a:p>
      </dgm:t>
    </dgm:pt>
    <dgm:pt modelId="{47696B7F-9785-4576-82A5-26332A7165B4}">
      <dgm:prSet/>
      <dgm:spPr/>
      <dgm:t>
        <a:bodyPr/>
        <a:lstStyle/>
        <a:p>
          <a:r>
            <a:rPr lang="cs-CZ" dirty="0"/>
            <a:t>omezení změn v území z důvodu ochrany veřejných zájmů, vyplývajících z </a:t>
          </a:r>
          <a:endParaRPr lang="en-US" dirty="0"/>
        </a:p>
      </dgm:t>
    </dgm:pt>
    <dgm:pt modelId="{63488F0A-F748-4D65-B3C6-052AEA65AFF7}" type="parTrans" cxnId="{C56DBDF0-BF69-4015-985E-F0BE4600CDFC}">
      <dgm:prSet/>
      <dgm:spPr/>
      <dgm:t>
        <a:bodyPr/>
        <a:lstStyle/>
        <a:p>
          <a:endParaRPr lang="en-US"/>
        </a:p>
      </dgm:t>
    </dgm:pt>
    <dgm:pt modelId="{8C2A2FF2-40DF-4C08-9683-4320658DBFE5}" type="sibTrans" cxnId="{C56DBDF0-BF69-4015-985E-F0BE4600CDFC}">
      <dgm:prSet/>
      <dgm:spPr/>
      <dgm:t>
        <a:bodyPr/>
        <a:lstStyle/>
        <a:p>
          <a:endParaRPr lang="en-US"/>
        </a:p>
      </dgm:t>
    </dgm:pt>
    <dgm:pt modelId="{75F86EBF-315A-4AEF-A7EA-6851F9292177}">
      <dgm:prSet/>
      <dgm:spPr/>
      <dgm:t>
        <a:bodyPr/>
        <a:lstStyle/>
        <a:p>
          <a:r>
            <a:rPr lang="cs-CZ" dirty="0"/>
            <a:t>právních předpisů nebo stanovených na základě zvláštních právních předpisů nebo vyplývajících z vlastností území ("</a:t>
          </a:r>
          <a:r>
            <a:rPr lang="cs-CZ" dirty="0">
              <a:hlinkClick xmlns:r="http://schemas.openxmlformats.org/officeDocument/2006/relationships" r:id="rId2"/>
            </a:rPr>
            <a:t>limity využití území</a:t>
          </a:r>
          <a:r>
            <a:rPr lang="cs-CZ" dirty="0"/>
            <a:t>")</a:t>
          </a:r>
          <a:endParaRPr lang="en-US" dirty="0"/>
        </a:p>
      </dgm:t>
    </dgm:pt>
    <dgm:pt modelId="{E7A89194-96AD-4B13-A2EE-66855488AE6E}" type="parTrans" cxnId="{9FB09A10-9B88-4EB0-84AB-34BF33E128D4}">
      <dgm:prSet/>
      <dgm:spPr/>
      <dgm:t>
        <a:bodyPr/>
        <a:lstStyle/>
        <a:p>
          <a:endParaRPr lang="en-US"/>
        </a:p>
      </dgm:t>
    </dgm:pt>
    <dgm:pt modelId="{76B98049-264A-4DE6-8C12-111F129BF09D}" type="sibTrans" cxnId="{9FB09A10-9B88-4EB0-84AB-34BF33E128D4}">
      <dgm:prSet/>
      <dgm:spPr/>
      <dgm:t>
        <a:bodyPr/>
        <a:lstStyle/>
        <a:p>
          <a:endParaRPr lang="en-US"/>
        </a:p>
      </dgm:t>
    </dgm:pt>
    <dgm:pt modelId="{830D11CD-6E90-4274-891E-9CEB009D9856}">
      <dgm:prSet/>
      <dgm:spPr/>
      <dgm:t>
        <a:bodyPr/>
        <a:lstStyle/>
        <a:p>
          <a:r>
            <a:rPr lang="cs-CZ" dirty="0"/>
            <a:t>záměrů na provedení změn v území</a:t>
          </a:r>
          <a:endParaRPr lang="en-US" dirty="0"/>
        </a:p>
      </dgm:t>
    </dgm:pt>
    <dgm:pt modelId="{4BEC5A73-56C4-41FF-B652-BCF9AAE7CADE}" type="parTrans" cxnId="{9F4FFBD1-C408-4120-A32B-465E561E2E8C}">
      <dgm:prSet/>
      <dgm:spPr/>
      <dgm:t>
        <a:bodyPr/>
        <a:lstStyle/>
        <a:p>
          <a:endParaRPr lang="en-US"/>
        </a:p>
      </dgm:t>
    </dgm:pt>
    <dgm:pt modelId="{50C781A4-D8A1-4195-AC2E-4BB596EA3074}" type="sibTrans" cxnId="{9F4FFBD1-C408-4120-A32B-465E561E2E8C}">
      <dgm:prSet/>
      <dgm:spPr/>
      <dgm:t>
        <a:bodyPr/>
        <a:lstStyle/>
        <a:p>
          <a:endParaRPr lang="en-US"/>
        </a:p>
      </dgm:t>
    </dgm:pt>
    <dgm:pt modelId="{4C27C69F-408F-4AD5-BD5A-28B4EAD815ED}">
      <dgm:prSet/>
      <dgm:spPr/>
      <dgm:t>
        <a:bodyPr/>
        <a:lstStyle/>
        <a:p>
          <a:r>
            <a:rPr lang="cs-CZ" dirty="0"/>
            <a:t>zjišťování a vyhodnocování udržitelného rozvoje území a určení problémů k řešení v územně plánovací dokumentaci ("rozbor udržitelného rozvoje území")</a:t>
          </a:r>
          <a:endParaRPr lang="en-US" dirty="0"/>
        </a:p>
      </dgm:t>
    </dgm:pt>
    <dgm:pt modelId="{63C4EB74-A636-4AAF-9751-3352E9D023F0}" type="parTrans" cxnId="{03274B92-B8AE-41D0-9FCB-FABF16AB14F7}">
      <dgm:prSet/>
      <dgm:spPr/>
      <dgm:t>
        <a:bodyPr/>
        <a:lstStyle/>
        <a:p>
          <a:endParaRPr lang="en-US"/>
        </a:p>
      </dgm:t>
    </dgm:pt>
    <dgm:pt modelId="{AC62D9C9-C4EE-44CA-82D8-76D11912C58D}" type="sibTrans" cxnId="{03274B92-B8AE-41D0-9FCB-FABF16AB14F7}">
      <dgm:prSet/>
      <dgm:spPr/>
      <dgm:t>
        <a:bodyPr/>
        <a:lstStyle/>
        <a:p>
          <a:endParaRPr lang="en-US"/>
        </a:p>
      </dgm:t>
    </dgm:pt>
    <dgm:pt modelId="{8B6BF571-6CFB-415D-A34C-B5F6B22D7947}">
      <dgm:prSet/>
      <dgm:spPr/>
      <dgm:t>
        <a:bodyPr/>
        <a:lstStyle/>
        <a:p>
          <a:r>
            <a:rPr lang="cs-CZ">
              <a:hlinkClick xmlns:r="http://schemas.openxmlformats.org/officeDocument/2006/relationships" r:id="rId3"/>
            </a:rPr>
            <a:t>Územní studie</a:t>
          </a:r>
          <a:endParaRPr lang="en-US"/>
        </a:p>
      </dgm:t>
    </dgm:pt>
    <dgm:pt modelId="{C957AA27-14DF-4193-A60F-23453766CFA2}" type="parTrans" cxnId="{98BA7705-E0F6-4E10-BC61-3CAC1DD623A9}">
      <dgm:prSet/>
      <dgm:spPr/>
      <dgm:t>
        <a:bodyPr/>
        <a:lstStyle/>
        <a:p>
          <a:endParaRPr lang="en-US"/>
        </a:p>
      </dgm:t>
    </dgm:pt>
    <dgm:pt modelId="{1E05E206-12F4-4D51-8563-969425334200}" type="sibTrans" cxnId="{98BA7705-E0F6-4E10-BC61-3CAC1DD623A9}">
      <dgm:prSet/>
      <dgm:spPr/>
      <dgm:t>
        <a:bodyPr/>
        <a:lstStyle/>
        <a:p>
          <a:endParaRPr lang="en-US"/>
        </a:p>
      </dgm:t>
    </dgm:pt>
    <dgm:pt modelId="{EF4FB2FF-D1A2-4C6E-AB7B-464001BB5144}">
      <dgm:prSet/>
      <dgm:spPr/>
      <dgm:t>
        <a:bodyPr/>
        <a:lstStyle/>
        <a:p>
          <a:r>
            <a:rPr lang="cs-CZ"/>
            <a:t>ověřují možnosti a podmínky změn v území</a:t>
          </a:r>
          <a:endParaRPr lang="en-US"/>
        </a:p>
      </dgm:t>
    </dgm:pt>
    <dgm:pt modelId="{EEB12907-5D20-4387-855C-F1A1EBEB70A8}" type="parTrans" cxnId="{318145D1-5932-4040-88EE-51A91EC1DD9D}">
      <dgm:prSet/>
      <dgm:spPr/>
      <dgm:t>
        <a:bodyPr/>
        <a:lstStyle/>
        <a:p>
          <a:endParaRPr lang="en-US"/>
        </a:p>
      </dgm:t>
    </dgm:pt>
    <dgm:pt modelId="{43166766-7E07-4D87-BD2B-1B1B9866ACE4}" type="sibTrans" cxnId="{318145D1-5932-4040-88EE-51A91EC1DD9D}">
      <dgm:prSet/>
      <dgm:spPr/>
      <dgm:t>
        <a:bodyPr/>
        <a:lstStyle/>
        <a:p>
          <a:endParaRPr lang="en-US"/>
        </a:p>
      </dgm:t>
    </dgm:pt>
    <dgm:pt modelId="{8A43B0A5-7601-46FE-9C96-0D749D0FE940}">
      <dgm:prSet/>
      <dgm:spPr/>
      <dgm:t>
        <a:bodyPr/>
        <a:lstStyle/>
        <a:p>
          <a:r>
            <a:rPr lang="cs-CZ"/>
            <a:t>pořízení na základě územně plánovací dokumentace, z vlastního nebo jiného podnětu</a:t>
          </a:r>
          <a:endParaRPr lang="en-US"/>
        </a:p>
      </dgm:t>
    </dgm:pt>
    <dgm:pt modelId="{AC5BF163-A78F-4D4B-81DA-FA269185368F}" type="parTrans" cxnId="{29A5876A-B158-43C6-B83A-A0CA53A106CF}">
      <dgm:prSet/>
      <dgm:spPr/>
      <dgm:t>
        <a:bodyPr/>
        <a:lstStyle/>
        <a:p>
          <a:endParaRPr lang="en-US"/>
        </a:p>
      </dgm:t>
    </dgm:pt>
    <dgm:pt modelId="{C496E5E8-05A1-4AF2-90A0-1E38C87EA5A7}" type="sibTrans" cxnId="{29A5876A-B158-43C6-B83A-A0CA53A106CF}">
      <dgm:prSet/>
      <dgm:spPr/>
      <dgm:t>
        <a:bodyPr/>
        <a:lstStyle/>
        <a:p>
          <a:endParaRPr lang="en-US"/>
        </a:p>
      </dgm:t>
    </dgm:pt>
    <dgm:pt modelId="{66E50628-F904-4212-AED6-386C7344EEE4}" type="pres">
      <dgm:prSet presAssocID="{674766C8-CC07-4173-AFE5-88C5F9F76870}" presName="linear" presStyleCnt="0">
        <dgm:presLayoutVars>
          <dgm:animLvl val="lvl"/>
          <dgm:resizeHandles val="exact"/>
        </dgm:presLayoutVars>
      </dgm:prSet>
      <dgm:spPr/>
    </dgm:pt>
    <dgm:pt modelId="{DF7E887C-A7E2-477B-90C1-01D5ECF8D5BD}" type="pres">
      <dgm:prSet presAssocID="{9E1A86BB-2E47-4E42-BB77-7592525583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495E7A-4DA8-4BF1-91A2-C59064F5554C}" type="pres">
      <dgm:prSet presAssocID="{9E1A86BB-2E47-4E42-BB77-75925255835F}" presName="childText" presStyleLbl="revTx" presStyleIdx="0" presStyleCnt="2">
        <dgm:presLayoutVars>
          <dgm:bulletEnabled val="1"/>
        </dgm:presLayoutVars>
      </dgm:prSet>
      <dgm:spPr/>
    </dgm:pt>
    <dgm:pt modelId="{FFC3E36B-2725-4BAE-B36E-3468314FCDA3}" type="pres">
      <dgm:prSet presAssocID="{8B6BF571-6CFB-415D-A34C-B5F6B22D79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93B323-DBBB-45E1-9607-C0FA4DBB9F69}" type="pres">
      <dgm:prSet presAssocID="{8B6BF571-6CFB-415D-A34C-B5F6B22D79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8BA7705-E0F6-4E10-BC61-3CAC1DD623A9}" srcId="{674766C8-CC07-4173-AFE5-88C5F9F76870}" destId="{8B6BF571-6CFB-415D-A34C-B5F6B22D7947}" srcOrd="1" destOrd="0" parTransId="{C957AA27-14DF-4193-A60F-23453766CFA2}" sibTransId="{1E05E206-12F4-4D51-8563-969425334200}"/>
    <dgm:cxn modelId="{9FB09A10-9B88-4EB0-84AB-34BF33E128D4}" srcId="{47696B7F-9785-4576-82A5-26332A7165B4}" destId="{75F86EBF-315A-4AEF-A7EA-6851F9292177}" srcOrd="0" destOrd="0" parTransId="{E7A89194-96AD-4B13-A2EE-66855488AE6E}" sibTransId="{76B98049-264A-4DE6-8C12-111F129BF09D}"/>
    <dgm:cxn modelId="{BEACD014-B873-4476-8AC3-6145FD7F8315}" type="presOf" srcId="{8B6BF571-6CFB-415D-A34C-B5F6B22D7947}" destId="{FFC3E36B-2725-4BAE-B36E-3468314FCDA3}" srcOrd="0" destOrd="0" presId="urn:microsoft.com/office/officeart/2005/8/layout/vList2"/>
    <dgm:cxn modelId="{F6781732-FDCB-41CE-B440-76FA85C3D327}" type="presOf" srcId="{674766C8-CC07-4173-AFE5-88C5F9F76870}" destId="{66E50628-F904-4212-AED6-386C7344EEE4}" srcOrd="0" destOrd="0" presId="urn:microsoft.com/office/officeart/2005/8/layout/vList2"/>
    <dgm:cxn modelId="{29A5876A-B158-43C6-B83A-A0CA53A106CF}" srcId="{8B6BF571-6CFB-415D-A34C-B5F6B22D7947}" destId="{8A43B0A5-7601-46FE-9C96-0D749D0FE940}" srcOrd="1" destOrd="0" parTransId="{AC5BF163-A78F-4D4B-81DA-FA269185368F}" sibTransId="{C496E5E8-05A1-4AF2-90A0-1E38C87EA5A7}"/>
    <dgm:cxn modelId="{C9C1F84C-D4ED-4FDE-A151-7F303256AB9D}" type="presOf" srcId="{EF4FB2FF-D1A2-4C6E-AB7B-464001BB5144}" destId="{EF93B323-DBBB-45E1-9607-C0FA4DBB9F69}" srcOrd="0" destOrd="0" presId="urn:microsoft.com/office/officeart/2005/8/layout/vList2"/>
    <dgm:cxn modelId="{7DFD218C-6893-44CA-AD2D-FA77E91772E7}" type="presOf" srcId="{830D11CD-6E90-4274-891E-9CEB009D9856}" destId="{65495E7A-4DA8-4BF1-91A2-C59064F5554C}" srcOrd="0" destOrd="3" presId="urn:microsoft.com/office/officeart/2005/8/layout/vList2"/>
    <dgm:cxn modelId="{62623790-E513-49BC-8015-995550800021}" type="presOf" srcId="{9E1A86BB-2E47-4E42-BB77-75925255835F}" destId="{DF7E887C-A7E2-477B-90C1-01D5ECF8D5BD}" srcOrd="0" destOrd="0" presId="urn:microsoft.com/office/officeart/2005/8/layout/vList2"/>
    <dgm:cxn modelId="{03274B92-B8AE-41D0-9FCB-FABF16AB14F7}" srcId="{47696B7F-9785-4576-82A5-26332A7165B4}" destId="{4C27C69F-408F-4AD5-BD5A-28B4EAD815ED}" srcOrd="2" destOrd="0" parTransId="{63C4EB74-A636-4AAF-9751-3352E9D023F0}" sibTransId="{AC62D9C9-C4EE-44CA-82D8-76D11912C58D}"/>
    <dgm:cxn modelId="{440C0C95-4F24-4346-9B9E-40F003643001}" type="presOf" srcId="{47696B7F-9785-4576-82A5-26332A7165B4}" destId="{65495E7A-4DA8-4BF1-91A2-C59064F5554C}" srcOrd="0" destOrd="1" presId="urn:microsoft.com/office/officeart/2005/8/layout/vList2"/>
    <dgm:cxn modelId="{FC7CE0B0-0871-4799-A0DD-338EF1C57BC4}" type="presOf" srcId="{8A43B0A5-7601-46FE-9C96-0D749D0FE940}" destId="{EF93B323-DBBB-45E1-9607-C0FA4DBB9F69}" srcOrd="0" destOrd="1" presId="urn:microsoft.com/office/officeart/2005/8/layout/vList2"/>
    <dgm:cxn modelId="{3CE964BE-417B-4058-AC6C-38CEC841E766}" type="presOf" srcId="{4C27C69F-408F-4AD5-BD5A-28B4EAD815ED}" destId="{65495E7A-4DA8-4BF1-91A2-C59064F5554C}" srcOrd="0" destOrd="4" presId="urn:microsoft.com/office/officeart/2005/8/layout/vList2"/>
    <dgm:cxn modelId="{87CCA2CB-EB71-4A99-83FA-4428EA50C5C6}" srcId="{674766C8-CC07-4173-AFE5-88C5F9F76870}" destId="{9E1A86BB-2E47-4E42-BB77-75925255835F}" srcOrd="0" destOrd="0" parTransId="{755E5F48-4CFD-4A22-89B0-D1F271475998}" sibTransId="{5B0EF06E-20F7-4F4F-9CFE-ABD950980042}"/>
    <dgm:cxn modelId="{661D90CC-D12F-4140-BCCE-242B5B719202}" type="presOf" srcId="{491CD3D1-43C2-4871-B794-F16882485C01}" destId="{65495E7A-4DA8-4BF1-91A2-C59064F5554C}" srcOrd="0" destOrd="0" presId="urn:microsoft.com/office/officeart/2005/8/layout/vList2"/>
    <dgm:cxn modelId="{318145D1-5932-4040-88EE-51A91EC1DD9D}" srcId="{8B6BF571-6CFB-415D-A34C-B5F6B22D7947}" destId="{EF4FB2FF-D1A2-4C6E-AB7B-464001BB5144}" srcOrd="0" destOrd="0" parTransId="{EEB12907-5D20-4387-855C-F1A1EBEB70A8}" sibTransId="{43166766-7E07-4D87-BD2B-1B1B9866ACE4}"/>
    <dgm:cxn modelId="{9F4FFBD1-C408-4120-A32B-465E561E2E8C}" srcId="{47696B7F-9785-4576-82A5-26332A7165B4}" destId="{830D11CD-6E90-4274-891E-9CEB009D9856}" srcOrd="1" destOrd="0" parTransId="{4BEC5A73-56C4-41FF-B652-BCF9AAE7CADE}" sibTransId="{50C781A4-D8A1-4195-AC2E-4BB596EA3074}"/>
    <dgm:cxn modelId="{8F5FE6D9-4D24-483C-81EF-4EFE1D39AAFF}" type="presOf" srcId="{75F86EBF-315A-4AEF-A7EA-6851F9292177}" destId="{65495E7A-4DA8-4BF1-91A2-C59064F5554C}" srcOrd="0" destOrd="2" presId="urn:microsoft.com/office/officeart/2005/8/layout/vList2"/>
    <dgm:cxn modelId="{C56DBDF0-BF69-4015-985E-F0BE4600CDFC}" srcId="{9E1A86BB-2E47-4E42-BB77-75925255835F}" destId="{47696B7F-9785-4576-82A5-26332A7165B4}" srcOrd="1" destOrd="0" parTransId="{63488F0A-F748-4D65-B3C6-052AEA65AFF7}" sibTransId="{8C2A2FF2-40DF-4C08-9683-4320658DBFE5}"/>
    <dgm:cxn modelId="{1E653BF1-7E80-4AE5-A721-C935EC7316CB}" srcId="{9E1A86BB-2E47-4E42-BB77-75925255835F}" destId="{491CD3D1-43C2-4871-B794-F16882485C01}" srcOrd="0" destOrd="0" parTransId="{FFC57EE9-7A89-47C0-9747-07AB8CE9F019}" sibTransId="{1A5CB90A-8B83-4986-AC69-530C98B87A53}"/>
    <dgm:cxn modelId="{4160B831-EF82-42A8-B524-E56E0380BEA2}" type="presParOf" srcId="{66E50628-F904-4212-AED6-386C7344EEE4}" destId="{DF7E887C-A7E2-477B-90C1-01D5ECF8D5BD}" srcOrd="0" destOrd="0" presId="urn:microsoft.com/office/officeart/2005/8/layout/vList2"/>
    <dgm:cxn modelId="{CE9506E2-E31B-447B-B65A-6205629AC82D}" type="presParOf" srcId="{66E50628-F904-4212-AED6-386C7344EEE4}" destId="{65495E7A-4DA8-4BF1-91A2-C59064F5554C}" srcOrd="1" destOrd="0" presId="urn:microsoft.com/office/officeart/2005/8/layout/vList2"/>
    <dgm:cxn modelId="{3BFC28C0-BE54-4A05-AD3D-CE8B918FA124}" type="presParOf" srcId="{66E50628-F904-4212-AED6-386C7344EEE4}" destId="{FFC3E36B-2725-4BAE-B36E-3468314FCDA3}" srcOrd="2" destOrd="0" presId="urn:microsoft.com/office/officeart/2005/8/layout/vList2"/>
    <dgm:cxn modelId="{57127145-F594-4856-BA7E-CF200EDBF804}" type="presParOf" srcId="{66E50628-F904-4212-AED6-386C7344EEE4}" destId="{EF93B323-DBBB-45E1-9607-C0FA4DBB9F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6DE98C-F938-4FDF-A90F-A049E1C0C08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C9ED4B-BA12-40C3-AE75-65C254DA41A0}">
      <dgm:prSet/>
      <dgm:spPr/>
      <dgm:t>
        <a:bodyPr/>
        <a:lstStyle/>
        <a:p>
          <a:r>
            <a:rPr lang="cs-CZ"/>
            <a:t>Zásady územního rozvoje</a:t>
          </a:r>
          <a:endParaRPr lang="en-US"/>
        </a:p>
      </dgm:t>
    </dgm:pt>
    <dgm:pt modelId="{80A6E87A-D366-44F8-BD13-237829AE7AB5}" type="parTrans" cxnId="{8CB81C4B-BBB7-498E-91BC-249AE67B514A}">
      <dgm:prSet/>
      <dgm:spPr/>
      <dgm:t>
        <a:bodyPr/>
        <a:lstStyle/>
        <a:p>
          <a:endParaRPr lang="en-US"/>
        </a:p>
      </dgm:t>
    </dgm:pt>
    <dgm:pt modelId="{21B2CBFF-18F8-47A0-B429-3A187AC9B3A7}" type="sibTrans" cxnId="{8CB81C4B-BBB7-498E-91BC-249AE67B514A}">
      <dgm:prSet/>
      <dgm:spPr/>
      <dgm:t>
        <a:bodyPr/>
        <a:lstStyle/>
        <a:p>
          <a:endParaRPr lang="en-US"/>
        </a:p>
      </dgm:t>
    </dgm:pt>
    <dgm:pt modelId="{B3720161-DE30-492B-9CA5-58A01C49E20A}">
      <dgm:prSet/>
      <dgm:spPr/>
      <dgm:t>
        <a:bodyPr/>
        <a:lstStyle/>
        <a:p>
          <a:r>
            <a:rPr lang="cs-CZ"/>
            <a:t>Územní plán </a:t>
          </a:r>
          <a:endParaRPr lang="en-US"/>
        </a:p>
      </dgm:t>
    </dgm:pt>
    <dgm:pt modelId="{C264B56D-DE1E-4143-A66E-6F884A806C17}" type="parTrans" cxnId="{2C8CCEE8-71C4-48E9-940B-C84EE263CF46}">
      <dgm:prSet/>
      <dgm:spPr/>
      <dgm:t>
        <a:bodyPr/>
        <a:lstStyle/>
        <a:p>
          <a:endParaRPr lang="en-US"/>
        </a:p>
      </dgm:t>
    </dgm:pt>
    <dgm:pt modelId="{B93FE235-584D-4819-AF15-8F0682B5ECE4}" type="sibTrans" cxnId="{2C8CCEE8-71C4-48E9-940B-C84EE263CF46}">
      <dgm:prSet/>
      <dgm:spPr/>
      <dgm:t>
        <a:bodyPr/>
        <a:lstStyle/>
        <a:p>
          <a:endParaRPr lang="en-US"/>
        </a:p>
      </dgm:t>
    </dgm:pt>
    <dgm:pt modelId="{00229E62-CB34-41CD-90F1-2A989A567004}">
      <dgm:prSet/>
      <dgm:spPr/>
      <dgm:t>
        <a:bodyPr/>
        <a:lstStyle/>
        <a:p>
          <a:r>
            <a:rPr lang="cs-CZ"/>
            <a:t>Vymezení zastavěného území</a:t>
          </a:r>
          <a:endParaRPr lang="en-US"/>
        </a:p>
      </dgm:t>
    </dgm:pt>
    <dgm:pt modelId="{DA068809-2F20-4F79-9C6E-A725A822FC53}" type="parTrans" cxnId="{4148B343-B666-4327-A14C-10A65763D603}">
      <dgm:prSet/>
      <dgm:spPr/>
      <dgm:t>
        <a:bodyPr/>
        <a:lstStyle/>
        <a:p>
          <a:endParaRPr lang="en-US"/>
        </a:p>
      </dgm:t>
    </dgm:pt>
    <dgm:pt modelId="{F20DD853-F2D4-4A87-9D73-F8B5BBD7EF6F}" type="sibTrans" cxnId="{4148B343-B666-4327-A14C-10A65763D603}">
      <dgm:prSet/>
      <dgm:spPr/>
      <dgm:t>
        <a:bodyPr/>
        <a:lstStyle/>
        <a:p>
          <a:endParaRPr lang="en-US"/>
        </a:p>
      </dgm:t>
    </dgm:pt>
    <dgm:pt modelId="{8F823FAA-F48F-48B4-ACC8-DB2A07451DCA}">
      <dgm:prSet/>
      <dgm:spPr/>
      <dgm:t>
        <a:bodyPr/>
        <a:lstStyle/>
        <a:p>
          <a:r>
            <a:rPr lang="cs-CZ"/>
            <a:t>Regulační plán</a:t>
          </a:r>
          <a:endParaRPr lang="en-US"/>
        </a:p>
      </dgm:t>
    </dgm:pt>
    <dgm:pt modelId="{C78F8959-9F48-4BCC-98F4-666EFC6AA5EB}" type="parTrans" cxnId="{D5072104-13AD-4103-9968-47F2D6FC93B3}">
      <dgm:prSet/>
      <dgm:spPr/>
      <dgm:t>
        <a:bodyPr/>
        <a:lstStyle/>
        <a:p>
          <a:endParaRPr lang="en-US"/>
        </a:p>
      </dgm:t>
    </dgm:pt>
    <dgm:pt modelId="{49CC2188-62EF-46A5-A685-B7EF4ED7D259}" type="sibTrans" cxnId="{D5072104-13AD-4103-9968-47F2D6FC93B3}">
      <dgm:prSet/>
      <dgm:spPr/>
      <dgm:t>
        <a:bodyPr/>
        <a:lstStyle/>
        <a:p>
          <a:endParaRPr lang="en-US"/>
        </a:p>
      </dgm:t>
    </dgm:pt>
    <dgm:pt modelId="{3233A4DA-96AF-4E18-AFD3-422B42C17A79}">
      <dgm:prSet/>
      <dgm:spPr/>
      <dgm:t>
        <a:bodyPr/>
        <a:lstStyle/>
        <a:p>
          <a:r>
            <a:rPr lang="cs-CZ"/>
            <a:t>Na úrovni kraje</a:t>
          </a:r>
          <a:endParaRPr lang="en-US"/>
        </a:p>
      </dgm:t>
    </dgm:pt>
    <dgm:pt modelId="{68F62353-4CDE-472A-BF59-4B5C4CBD7826}" type="parTrans" cxnId="{CA77D067-06CD-4BCB-96DA-519A32FE24D0}">
      <dgm:prSet/>
      <dgm:spPr/>
      <dgm:t>
        <a:bodyPr/>
        <a:lstStyle/>
        <a:p>
          <a:endParaRPr lang="en-US"/>
        </a:p>
      </dgm:t>
    </dgm:pt>
    <dgm:pt modelId="{A492CE26-3CB4-4392-9266-161F0DE3B6AE}" type="sibTrans" cxnId="{CA77D067-06CD-4BCB-96DA-519A32FE24D0}">
      <dgm:prSet/>
      <dgm:spPr/>
      <dgm:t>
        <a:bodyPr/>
        <a:lstStyle/>
        <a:p>
          <a:endParaRPr lang="en-US"/>
        </a:p>
      </dgm:t>
    </dgm:pt>
    <dgm:pt modelId="{977DB780-2FB0-4559-B95B-7DC01B565C50}">
      <dgm:prSet/>
      <dgm:spPr/>
      <dgm:t>
        <a:bodyPr/>
        <a:lstStyle/>
        <a:p>
          <a:r>
            <a:rPr lang="cs-CZ"/>
            <a:t>Na úrovni obce</a:t>
          </a:r>
          <a:endParaRPr lang="en-US"/>
        </a:p>
      </dgm:t>
    </dgm:pt>
    <dgm:pt modelId="{A809B05A-ABC1-40BD-B344-88C4F9B0B34A}" type="parTrans" cxnId="{BD85DF33-FF13-402D-ADFA-1001396D0405}">
      <dgm:prSet/>
      <dgm:spPr/>
      <dgm:t>
        <a:bodyPr/>
        <a:lstStyle/>
        <a:p>
          <a:endParaRPr lang="en-US"/>
        </a:p>
      </dgm:t>
    </dgm:pt>
    <dgm:pt modelId="{48DBC5F1-A74B-4BBD-BBE3-27AC502595C1}" type="sibTrans" cxnId="{BD85DF33-FF13-402D-ADFA-1001396D0405}">
      <dgm:prSet/>
      <dgm:spPr/>
      <dgm:t>
        <a:bodyPr/>
        <a:lstStyle/>
        <a:p>
          <a:endParaRPr lang="en-US"/>
        </a:p>
      </dgm:t>
    </dgm:pt>
    <dgm:pt modelId="{5D04B237-EFAC-48F5-8622-50CCB06EF2A3}" type="pres">
      <dgm:prSet presAssocID="{186DE98C-F938-4FDF-A90F-A049E1C0C084}" presName="linear" presStyleCnt="0">
        <dgm:presLayoutVars>
          <dgm:dir/>
          <dgm:animLvl val="lvl"/>
          <dgm:resizeHandles val="exact"/>
        </dgm:presLayoutVars>
      </dgm:prSet>
      <dgm:spPr/>
    </dgm:pt>
    <dgm:pt modelId="{4EC3CA0E-95F7-4D1A-905D-B63BB8097549}" type="pres">
      <dgm:prSet presAssocID="{1FC9ED4B-BA12-40C3-AE75-65C254DA41A0}" presName="parentLin" presStyleCnt="0"/>
      <dgm:spPr/>
    </dgm:pt>
    <dgm:pt modelId="{BA38CCE1-C66F-45DE-9D31-D8ACA38A7942}" type="pres">
      <dgm:prSet presAssocID="{1FC9ED4B-BA12-40C3-AE75-65C254DA41A0}" presName="parentLeftMargin" presStyleLbl="node1" presStyleIdx="0" presStyleCnt="3"/>
      <dgm:spPr/>
    </dgm:pt>
    <dgm:pt modelId="{AAE4D60C-DB85-49C8-AA7E-B8B44BC7D1B4}" type="pres">
      <dgm:prSet presAssocID="{1FC9ED4B-BA12-40C3-AE75-65C254DA41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D098F4-4354-4658-987C-D7C094049C5A}" type="pres">
      <dgm:prSet presAssocID="{1FC9ED4B-BA12-40C3-AE75-65C254DA41A0}" presName="negativeSpace" presStyleCnt="0"/>
      <dgm:spPr/>
    </dgm:pt>
    <dgm:pt modelId="{09974321-574A-4C28-9F21-0CF0108400B7}" type="pres">
      <dgm:prSet presAssocID="{1FC9ED4B-BA12-40C3-AE75-65C254DA41A0}" presName="childText" presStyleLbl="conFgAcc1" presStyleIdx="0" presStyleCnt="3">
        <dgm:presLayoutVars>
          <dgm:bulletEnabled val="1"/>
        </dgm:presLayoutVars>
      </dgm:prSet>
      <dgm:spPr/>
    </dgm:pt>
    <dgm:pt modelId="{3E3B864B-C83A-478D-96FA-AA0182E0AC87}" type="pres">
      <dgm:prSet presAssocID="{21B2CBFF-18F8-47A0-B429-3A187AC9B3A7}" presName="spaceBetweenRectangles" presStyleCnt="0"/>
      <dgm:spPr/>
    </dgm:pt>
    <dgm:pt modelId="{8870C5E2-4800-47D3-A46C-708C0C3B7CFB}" type="pres">
      <dgm:prSet presAssocID="{B3720161-DE30-492B-9CA5-58A01C49E20A}" presName="parentLin" presStyleCnt="0"/>
      <dgm:spPr/>
    </dgm:pt>
    <dgm:pt modelId="{3DC1665C-35D6-4667-83C2-4B5BAB71F3AD}" type="pres">
      <dgm:prSet presAssocID="{B3720161-DE30-492B-9CA5-58A01C49E20A}" presName="parentLeftMargin" presStyleLbl="node1" presStyleIdx="0" presStyleCnt="3"/>
      <dgm:spPr/>
    </dgm:pt>
    <dgm:pt modelId="{44825581-C48B-4735-AE93-FB19D6DC587C}" type="pres">
      <dgm:prSet presAssocID="{B3720161-DE30-492B-9CA5-58A01C49E2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FCCA93-FDC1-4196-96F8-189FEEE23CDF}" type="pres">
      <dgm:prSet presAssocID="{B3720161-DE30-492B-9CA5-58A01C49E20A}" presName="negativeSpace" presStyleCnt="0"/>
      <dgm:spPr/>
    </dgm:pt>
    <dgm:pt modelId="{F29F4E01-CF05-4290-AFB9-D9E877D3ACBC}" type="pres">
      <dgm:prSet presAssocID="{B3720161-DE30-492B-9CA5-58A01C49E20A}" presName="childText" presStyleLbl="conFgAcc1" presStyleIdx="1" presStyleCnt="3">
        <dgm:presLayoutVars>
          <dgm:bulletEnabled val="1"/>
        </dgm:presLayoutVars>
      </dgm:prSet>
      <dgm:spPr/>
    </dgm:pt>
    <dgm:pt modelId="{1770D138-4167-43DB-8974-4B02BC036A41}" type="pres">
      <dgm:prSet presAssocID="{B93FE235-584D-4819-AF15-8F0682B5ECE4}" presName="spaceBetweenRectangles" presStyleCnt="0"/>
      <dgm:spPr/>
    </dgm:pt>
    <dgm:pt modelId="{1A660652-059E-4EF0-ABBC-D77088919A78}" type="pres">
      <dgm:prSet presAssocID="{8F823FAA-F48F-48B4-ACC8-DB2A07451DCA}" presName="parentLin" presStyleCnt="0"/>
      <dgm:spPr/>
    </dgm:pt>
    <dgm:pt modelId="{89B36509-F822-4792-BB75-14F4D39EC694}" type="pres">
      <dgm:prSet presAssocID="{8F823FAA-F48F-48B4-ACC8-DB2A07451DCA}" presName="parentLeftMargin" presStyleLbl="node1" presStyleIdx="1" presStyleCnt="3"/>
      <dgm:spPr/>
    </dgm:pt>
    <dgm:pt modelId="{4D1E6FB5-4C6B-4010-A72A-95A5595167DE}" type="pres">
      <dgm:prSet presAssocID="{8F823FAA-F48F-48B4-ACC8-DB2A07451DC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35948E-1051-46FA-92E6-B76BC0E2124F}" type="pres">
      <dgm:prSet presAssocID="{8F823FAA-F48F-48B4-ACC8-DB2A07451DCA}" presName="negativeSpace" presStyleCnt="0"/>
      <dgm:spPr/>
    </dgm:pt>
    <dgm:pt modelId="{B8EF3A3E-ABEC-4F8A-8B8F-21D9059E3E4E}" type="pres">
      <dgm:prSet presAssocID="{8F823FAA-F48F-48B4-ACC8-DB2A07451D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072104-13AD-4103-9968-47F2D6FC93B3}" srcId="{186DE98C-F938-4FDF-A90F-A049E1C0C084}" destId="{8F823FAA-F48F-48B4-ACC8-DB2A07451DCA}" srcOrd="2" destOrd="0" parTransId="{C78F8959-9F48-4BCC-98F4-666EFC6AA5EB}" sibTransId="{49CC2188-62EF-46A5-A685-B7EF4ED7D259}"/>
    <dgm:cxn modelId="{5FA93113-5DF3-44C1-853C-6BD6ADCDFEB2}" type="presOf" srcId="{186DE98C-F938-4FDF-A90F-A049E1C0C084}" destId="{5D04B237-EFAC-48F5-8622-50CCB06EF2A3}" srcOrd="0" destOrd="0" presId="urn:microsoft.com/office/officeart/2005/8/layout/list1"/>
    <dgm:cxn modelId="{BC98A513-16B2-4C02-8FC7-4FCA61583AA1}" type="presOf" srcId="{00229E62-CB34-41CD-90F1-2A989A567004}" destId="{F29F4E01-CF05-4290-AFB9-D9E877D3ACBC}" srcOrd="0" destOrd="0" presId="urn:microsoft.com/office/officeart/2005/8/layout/list1"/>
    <dgm:cxn modelId="{BD85DF33-FF13-402D-ADFA-1001396D0405}" srcId="{8F823FAA-F48F-48B4-ACC8-DB2A07451DCA}" destId="{977DB780-2FB0-4559-B95B-7DC01B565C50}" srcOrd="1" destOrd="0" parTransId="{A809B05A-ABC1-40BD-B344-88C4F9B0B34A}" sibTransId="{48DBC5F1-A74B-4BBD-BBE3-27AC502595C1}"/>
    <dgm:cxn modelId="{4148B343-B666-4327-A14C-10A65763D603}" srcId="{B3720161-DE30-492B-9CA5-58A01C49E20A}" destId="{00229E62-CB34-41CD-90F1-2A989A567004}" srcOrd="0" destOrd="0" parTransId="{DA068809-2F20-4F79-9C6E-A725A822FC53}" sibTransId="{F20DD853-F2D4-4A87-9D73-F8B5BBD7EF6F}"/>
    <dgm:cxn modelId="{CA77D067-06CD-4BCB-96DA-519A32FE24D0}" srcId="{8F823FAA-F48F-48B4-ACC8-DB2A07451DCA}" destId="{3233A4DA-96AF-4E18-AFD3-422B42C17A79}" srcOrd="0" destOrd="0" parTransId="{68F62353-4CDE-472A-BF59-4B5C4CBD7826}" sibTransId="{A492CE26-3CB4-4392-9266-161F0DE3B6AE}"/>
    <dgm:cxn modelId="{8CB81C4B-BBB7-498E-91BC-249AE67B514A}" srcId="{186DE98C-F938-4FDF-A90F-A049E1C0C084}" destId="{1FC9ED4B-BA12-40C3-AE75-65C254DA41A0}" srcOrd="0" destOrd="0" parTransId="{80A6E87A-D366-44F8-BD13-237829AE7AB5}" sibTransId="{21B2CBFF-18F8-47A0-B429-3A187AC9B3A7}"/>
    <dgm:cxn modelId="{A3F6B16E-324F-4E5D-AD72-F195D09E551D}" type="presOf" srcId="{1FC9ED4B-BA12-40C3-AE75-65C254DA41A0}" destId="{AAE4D60C-DB85-49C8-AA7E-B8B44BC7D1B4}" srcOrd="1" destOrd="0" presId="urn:microsoft.com/office/officeart/2005/8/layout/list1"/>
    <dgm:cxn modelId="{576CC86F-E145-4BE3-B8C2-A6AD2B679B7F}" type="presOf" srcId="{8F823FAA-F48F-48B4-ACC8-DB2A07451DCA}" destId="{89B36509-F822-4792-BB75-14F4D39EC694}" srcOrd="0" destOrd="0" presId="urn:microsoft.com/office/officeart/2005/8/layout/list1"/>
    <dgm:cxn modelId="{93196C9A-A8EA-468D-BB7D-6DDB059F6CB4}" type="presOf" srcId="{3233A4DA-96AF-4E18-AFD3-422B42C17A79}" destId="{B8EF3A3E-ABEC-4F8A-8B8F-21D9059E3E4E}" srcOrd="0" destOrd="0" presId="urn:microsoft.com/office/officeart/2005/8/layout/list1"/>
    <dgm:cxn modelId="{B1F53BB4-D5CC-4DC9-B3A1-397D03CE6138}" type="presOf" srcId="{977DB780-2FB0-4559-B95B-7DC01B565C50}" destId="{B8EF3A3E-ABEC-4F8A-8B8F-21D9059E3E4E}" srcOrd="0" destOrd="1" presId="urn:microsoft.com/office/officeart/2005/8/layout/list1"/>
    <dgm:cxn modelId="{28DBE2CE-4325-43C2-B4C6-E66549426192}" type="presOf" srcId="{B3720161-DE30-492B-9CA5-58A01C49E20A}" destId="{44825581-C48B-4735-AE93-FB19D6DC587C}" srcOrd="1" destOrd="0" presId="urn:microsoft.com/office/officeart/2005/8/layout/list1"/>
    <dgm:cxn modelId="{8A8B75DF-F87B-4BFF-8954-A716E903D69E}" type="presOf" srcId="{B3720161-DE30-492B-9CA5-58A01C49E20A}" destId="{3DC1665C-35D6-4667-83C2-4B5BAB71F3AD}" srcOrd="0" destOrd="0" presId="urn:microsoft.com/office/officeart/2005/8/layout/list1"/>
    <dgm:cxn modelId="{63040AE8-7405-4AA4-B069-4A6EB6A706B1}" type="presOf" srcId="{8F823FAA-F48F-48B4-ACC8-DB2A07451DCA}" destId="{4D1E6FB5-4C6B-4010-A72A-95A5595167DE}" srcOrd="1" destOrd="0" presId="urn:microsoft.com/office/officeart/2005/8/layout/list1"/>
    <dgm:cxn modelId="{2C8CCEE8-71C4-48E9-940B-C84EE263CF46}" srcId="{186DE98C-F938-4FDF-A90F-A049E1C0C084}" destId="{B3720161-DE30-492B-9CA5-58A01C49E20A}" srcOrd="1" destOrd="0" parTransId="{C264B56D-DE1E-4143-A66E-6F884A806C17}" sibTransId="{B93FE235-584D-4819-AF15-8F0682B5ECE4}"/>
    <dgm:cxn modelId="{321345EC-B7FA-491F-96A0-4EE4A9815205}" type="presOf" srcId="{1FC9ED4B-BA12-40C3-AE75-65C254DA41A0}" destId="{BA38CCE1-C66F-45DE-9D31-D8ACA38A7942}" srcOrd="0" destOrd="0" presId="urn:microsoft.com/office/officeart/2005/8/layout/list1"/>
    <dgm:cxn modelId="{760DA961-BECD-44DC-9F82-C11F475227BA}" type="presParOf" srcId="{5D04B237-EFAC-48F5-8622-50CCB06EF2A3}" destId="{4EC3CA0E-95F7-4D1A-905D-B63BB8097549}" srcOrd="0" destOrd="0" presId="urn:microsoft.com/office/officeart/2005/8/layout/list1"/>
    <dgm:cxn modelId="{FF6E5497-D5A8-4093-A3C8-75E94FDB78E4}" type="presParOf" srcId="{4EC3CA0E-95F7-4D1A-905D-B63BB8097549}" destId="{BA38CCE1-C66F-45DE-9D31-D8ACA38A7942}" srcOrd="0" destOrd="0" presId="urn:microsoft.com/office/officeart/2005/8/layout/list1"/>
    <dgm:cxn modelId="{419290FA-ED49-40BE-8248-498AC6E389C0}" type="presParOf" srcId="{4EC3CA0E-95F7-4D1A-905D-B63BB8097549}" destId="{AAE4D60C-DB85-49C8-AA7E-B8B44BC7D1B4}" srcOrd="1" destOrd="0" presId="urn:microsoft.com/office/officeart/2005/8/layout/list1"/>
    <dgm:cxn modelId="{969892CB-B3AB-4A37-9099-B2E4D5D4F087}" type="presParOf" srcId="{5D04B237-EFAC-48F5-8622-50CCB06EF2A3}" destId="{74D098F4-4354-4658-987C-D7C094049C5A}" srcOrd="1" destOrd="0" presId="urn:microsoft.com/office/officeart/2005/8/layout/list1"/>
    <dgm:cxn modelId="{111AA799-467D-45B4-9344-6C1B73BD7A0E}" type="presParOf" srcId="{5D04B237-EFAC-48F5-8622-50CCB06EF2A3}" destId="{09974321-574A-4C28-9F21-0CF0108400B7}" srcOrd="2" destOrd="0" presId="urn:microsoft.com/office/officeart/2005/8/layout/list1"/>
    <dgm:cxn modelId="{F289E9B7-4E9E-4FDF-BA32-FF1A983F8947}" type="presParOf" srcId="{5D04B237-EFAC-48F5-8622-50CCB06EF2A3}" destId="{3E3B864B-C83A-478D-96FA-AA0182E0AC87}" srcOrd="3" destOrd="0" presId="urn:microsoft.com/office/officeart/2005/8/layout/list1"/>
    <dgm:cxn modelId="{2589A9C7-4B4D-4949-BC2D-93D3B5571A1F}" type="presParOf" srcId="{5D04B237-EFAC-48F5-8622-50CCB06EF2A3}" destId="{8870C5E2-4800-47D3-A46C-708C0C3B7CFB}" srcOrd="4" destOrd="0" presId="urn:microsoft.com/office/officeart/2005/8/layout/list1"/>
    <dgm:cxn modelId="{D5435235-DA56-4190-AA99-72F2AEA7A6B9}" type="presParOf" srcId="{8870C5E2-4800-47D3-A46C-708C0C3B7CFB}" destId="{3DC1665C-35D6-4667-83C2-4B5BAB71F3AD}" srcOrd="0" destOrd="0" presId="urn:microsoft.com/office/officeart/2005/8/layout/list1"/>
    <dgm:cxn modelId="{C55C641E-FE72-48A2-8800-B4EAD4BBA693}" type="presParOf" srcId="{8870C5E2-4800-47D3-A46C-708C0C3B7CFB}" destId="{44825581-C48B-4735-AE93-FB19D6DC587C}" srcOrd="1" destOrd="0" presId="urn:microsoft.com/office/officeart/2005/8/layout/list1"/>
    <dgm:cxn modelId="{26051B9B-A970-4F8D-B7A0-88FC9B35ABAC}" type="presParOf" srcId="{5D04B237-EFAC-48F5-8622-50CCB06EF2A3}" destId="{C0FCCA93-FDC1-4196-96F8-189FEEE23CDF}" srcOrd="5" destOrd="0" presId="urn:microsoft.com/office/officeart/2005/8/layout/list1"/>
    <dgm:cxn modelId="{CE39EC4C-8C15-4E39-A019-F6906DA425E1}" type="presParOf" srcId="{5D04B237-EFAC-48F5-8622-50CCB06EF2A3}" destId="{F29F4E01-CF05-4290-AFB9-D9E877D3ACBC}" srcOrd="6" destOrd="0" presId="urn:microsoft.com/office/officeart/2005/8/layout/list1"/>
    <dgm:cxn modelId="{595726D2-03A8-4A03-BBD4-A71500DAEE9D}" type="presParOf" srcId="{5D04B237-EFAC-48F5-8622-50CCB06EF2A3}" destId="{1770D138-4167-43DB-8974-4B02BC036A41}" srcOrd="7" destOrd="0" presId="urn:microsoft.com/office/officeart/2005/8/layout/list1"/>
    <dgm:cxn modelId="{6797DE2B-97ED-47FA-9385-FE42033931A4}" type="presParOf" srcId="{5D04B237-EFAC-48F5-8622-50CCB06EF2A3}" destId="{1A660652-059E-4EF0-ABBC-D77088919A78}" srcOrd="8" destOrd="0" presId="urn:microsoft.com/office/officeart/2005/8/layout/list1"/>
    <dgm:cxn modelId="{69DF73FD-41B5-4061-B9F3-7A36872F14D6}" type="presParOf" srcId="{1A660652-059E-4EF0-ABBC-D77088919A78}" destId="{89B36509-F822-4792-BB75-14F4D39EC694}" srcOrd="0" destOrd="0" presId="urn:microsoft.com/office/officeart/2005/8/layout/list1"/>
    <dgm:cxn modelId="{BF0544DB-8333-466E-9D93-ACF917DF4100}" type="presParOf" srcId="{1A660652-059E-4EF0-ABBC-D77088919A78}" destId="{4D1E6FB5-4C6B-4010-A72A-95A5595167DE}" srcOrd="1" destOrd="0" presId="urn:microsoft.com/office/officeart/2005/8/layout/list1"/>
    <dgm:cxn modelId="{B67A05E1-84C5-4559-AC25-54C4D43C5AB3}" type="presParOf" srcId="{5D04B237-EFAC-48F5-8622-50CCB06EF2A3}" destId="{C935948E-1051-46FA-92E6-B76BC0E2124F}" srcOrd="9" destOrd="0" presId="urn:microsoft.com/office/officeart/2005/8/layout/list1"/>
    <dgm:cxn modelId="{A5EBF27B-B5BA-4010-8C2D-4840339E1E11}" type="presParOf" srcId="{5D04B237-EFAC-48F5-8622-50CCB06EF2A3}" destId="{B8EF3A3E-ABEC-4F8A-8B8F-21D9059E3E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222F35-F1E9-4549-82CE-8AB147B37A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AC309-3332-486C-A98A-D28CDDD53172}">
      <dgm:prSet/>
      <dgm:spPr/>
      <dgm:t>
        <a:bodyPr/>
        <a:lstStyle/>
        <a:p>
          <a:r>
            <a:rPr lang="cs-CZ"/>
            <a:t>Princip souladu </a:t>
          </a:r>
          <a:endParaRPr lang="en-US"/>
        </a:p>
      </dgm:t>
    </dgm:pt>
    <dgm:pt modelId="{A0681CF0-0E4D-4B25-8F60-F2C8B105445C}" type="parTrans" cxnId="{9CF27C5D-7188-4006-8640-E5679193F72F}">
      <dgm:prSet/>
      <dgm:spPr/>
      <dgm:t>
        <a:bodyPr/>
        <a:lstStyle/>
        <a:p>
          <a:endParaRPr lang="en-US"/>
        </a:p>
      </dgm:t>
    </dgm:pt>
    <dgm:pt modelId="{800DCF39-17AD-469F-9D4C-48FCDF5E85DB}" type="sibTrans" cxnId="{9CF27C5D-7188-4006-8640-E5679193F72F}">
      <dgm:prSet/>
      <dgm:spPr/>
      <dgm:t>
        <a:bodyPr/>
        <a:lstStyle/>
        <a:p>
          <a:endParaRPr lang="en-US"/>
        </a:p>
      </dgm:t>
    </dgm:pt>
    <dgm:pt modelId="{0B23324B-4935-4A48-89B7-103377F12968}">
      <dgm:prSet/>
      <dgm:spPr/>
      <dgm:t>
        <a:bodyPr/>
        <a:lstStyle/>
        <a:p>
          <a:r>
            <a:rPr lang="cs-CZ" dirty="0"/>
            <a:t>Povinnost uvést do souladu s nadřazenou politikou/dokumentací, je-li v rozporu</a:t>
          </a:r>
          <a:endParaRPr lang="en-US" dirty="0"/>
        </a:p>
      </dgm:t>
    </dgm:pt>
    <dgm:pt modelId="{DA970B1B-D9AE-4C71-9812-58CDF9E0CF17}" type="parTrans" cxnId="{0D8A26EF-4C08-466C-8568-E70B35EA960B}">
      <dgm:prSet/>
      <dgm:spPr/>
      <dgm:t>
        <a:bodyPr/>
        <a:lstStyle/>
        <a:p>
          <a:endParaRPr lang="en-US"/>
        </a:p>
      </dgm:t>
    </dgm:pt>
    <dgm:pt modelId="{D0A4B42F-8656-466E-9B73-0F0D663FD005}" type="sibTrans" cxnId="{0D8A26EF-4C08-466C-8568-E70B35EA960B}">
      <dgm:prSet/>
      <dgm:spPr/>
      <dgm:t>
        <a:bodyPr/>
        <a:lstStyle/>
        <a:p>
          <a:endParaRPr lang="en-US"/>
        </a:p>
      </dgm:t>
    </dgm:pt>
    <dgm:pt modelId="{AA0B8FE8-2411-470C-9D2E-5B703D839665}">
      <dgm:prSet/>
      <dgm:spPr/>
      <dgm:t>
        <a:bodyPr/>
        <a:lstStyle/>
        <a:p>
          <a:r>
            <a:rPr lang="cs-CZ"/>
            <a:t>Princip hierarchické závaznosti </a:t>
          </a:r>
          <a:endParaRPr lang="en-US"/>
        </a:p>
      </dgm:t>
    </dgm:pt>
    <dgm:pt modelId="{E8342864-63A8-43C2-9381-42D2A639833E}" type="parTrans" cxnId="{1F636888-0FCB-4DC3-B6F8-D5CC4FF3DE3F}">
      <dgm:prSet/>
      <dgm:spPr/>
      <dgm:t>
        <a:bodyPr/>
        <a:lstStyle/>
        <a:p>
          <a:endParaRPr lang="en-US"/>
        </a:p>
      </dgm:t>
    </dgm:pt>
    <dgm:pt modelId="{4944F4A4-F76B-4EB8-AFF0-3B29B7C3805D}" type="sibTrans" cxnId="{1F636888-0FCB-4DC3-B6F8-D5CC4FF3DE3F}">
      <dgm:prSet/>
      <dgm:spPr/>
      <dgm:t>
        <a:bodyPr/>
        <a:lstStyle/>
        <a:p>
          <a:endParaRPr lang="en-US"/>
        </a:p>
      </dgm:t>
    </dgm:pt>
    <dgm:pt modelId="{167CDF6D-AF2D-4363-AAA1-D7A6A8106812}">
      <dgm:prSet/>
      <dgm:spPr/>
      <dgm:t>
        <a:bodyPr/>
        <a:lstStyle/>
        <a:p>
          <a:r>
            <a:rPr lang="cs-CZ" dirty="0"/>
            <a:t>Závaznost pro pořízení a vydání „nižších“ dokumentací a pro rozhodování v území</a:t>
          </a:r>
          <a:endParaRPr lang="en-US" dirty="0"/>
        </a:p>
      </dgm:t>
    </dgm:pt>
    <dgm:pt modelId="{89429775-8D04-477F-801E-274977B76559}" type="parTrans" cxnId="{D780199B-5CB2-4157-BC03-B8F7E23A5DCF}">
      <dgm:prSet/>
      <dgm:spPr/>
      <dgm:t>
        <a:bodyPr/>
        <a:lstStyle/>
        <a:p>
          <a:endParaRPr lang="en-US"/>
        </a:p>
      </dgm:t>
    </dgm:pt>
    <dgm:pt modelId="{486917BE-700D-4056-BF1C-DBFD250606E8}" type="sibTrans" cxnId="{D780199B-5CB2-4157-BC03-B8F7E23A5DCF}">
      <dgm:prSet/>
      <dgm:spPr/>
      <dgm:t>
        <a:bodyPr/>
        <a:lstStyle/>
        <a:p>
          <a:endParaRPr lang="en-US"/>
        </a:p>
      </dgm:t>
    </dgm:pt>
    <dgm:pt modelId="{5E309BD1-4E46-4663-AD44-BF48FF1EBEA1}">
      <dgm:prSet/>
      <dgm:spPr/>
      <dgm:t>
        <a:bodyPr/>
        <a:lstStyle/>
        <a:p>
          <a:r>
            <a:rPr lang="cs-CZ"/>
            <a:t>Princip subsidiarity </a:t>
          </a:r>
          <a:endParaRPr lang="en-US"/>
        </a:p>
      </dgm:t>
    </dgm:pt>
    <dgm:pt modelId="{0362B752-E14F-4D15-B7F3-FFCA450C2329}" type="parTrans" cxnId="{E56BE384-4C5E-478D-969D-16AAD42614B9}">
      <dgm:prSet/>
      <dgm:spPr/>
      <dgm:t>
        <a:bodyPr/>
        <a:lstStyle/>
        <a:p>
          <a:endParaRPr lang="en-US"/>
        </a:p>
      </dgm:t>
    </dgm:pt>
    <dgm:pt modelId="{8B48866E-A2F0-469D-BC88-BA62DDB29677}" type="sibTrans" cxnId="{E56BE384-4C5E-478D-969D-16AAD42614B9}">
      <dgm:prSet/>
      <dgm:spPr/>
      <dgm:t>
        <a:bodyPr/>
        <a:lstStyle/>
        <a:p>
          <a:endParaRPr lang="en-US"/>
        </a:p>
      </dgm:t>
    </dgm:pt>
    <dgm:pt modelId="{9A3F91D9-7F99-436A-9D58-3F52D5CECC1A}">
      <dgm:prSet/>
      <dgm:spPr/>
      <dgm:t>
        <a:bodyPr/>
        <a:lstStyle/>
        <a:p>
          <a:r>
            <a:rPr lang="cs-CZ" dirty="0"/>
            <a:t>Omezení vzájemných ingerencí „shora“ i „zdola“</a:t>
          </a:r>
          <a:endParaRPr lang="en-US" dirty="0"/>
        </a:p>
      </dgm:t>
    </dgm:pt>
    <dgm:pt modelId="{AF2D1FBA-B800-4817-8D3F-091B1BE3A2A0}" type="parTrans" cxnId="{0D5B2BB4-7A99-4531-A247-638402E67063}">
      <dgm:prSet/>
      <dgm:spPr/>
      <dgm:t>
        <a:bodyPr/>
        <a:lstStyle/>
        <a:p>
          <a:endParaRPr lang="en-US"/>
        </a:p>
      </dgm:t>
    </dgm:pt>
    <dgm:pt modelId="{0C4FB5F9-2F28-416A-B5E5-6115FD16807A}" type="sibTrans" cxnId="{0D5B2BB4-7A99-4531-A247-638402E67063}">
      <dgm:prSet/>
      <dgm:spPr/>
      <dgm:t>
        <a:bodyPr/>
        <a:lstStyle/>
        <a:p>
          <a:endParaRPr lang="en-US"/>
        </a:p>
      </dgm:t>
    </dgm:pt>
    <dgm:pt modelId="{D89296E9-0A53-4476-A010-9E1DBB4BA3C4}" type="pres">
      <dgm:prSet presAssocID="{45222F35-F1E9-4549-82CE-8AB147B37A3F}" presName="linear" presStyleCnt="0">
        <dgm:presLayoutVars>
          <dgm:dir/>
          <dgm:animLvl val="lvl"/>
          <dgm:resizeHandles val="exact"/>
        </dgm:presLayoutVars>
      </dgm:prSet>
      <dgm:spPr/>
    </dgm:pt>
    <dgm:pt modelId="{CEF2CF3D-4E2C-45B4-8FD4-15D2CC784D06}" type="pres">
      <dgm:prSet presAssocID="{E24AC309-3332-486C-A98A-D28CDDD53172}" presName="parentLin" presStyleCnt="0"/>
      <dgm:spPr/>
    </dgm:pt>
    <dgm:pt modelId="{E04C5703-DEE0-49AC-AD45-94F2D0697FD6}" type="pres">
      <dgm:prSet presAssocID="{E24AC309-3332-486C-A98A-D28CDDD53172}" presName="parentLeftMargin" presStyleLbl="node1" presStyleIdx="0" presStyleCnt="3"/>
      <dgm:spPr/>
    </dgm:pt>
    <dgm:pt modelId="{F8EE6F37-9626-44B9-82F0-775C3A9D6FCA}" type="pres">
      <dgm:prSet presAssocID="{E24AC309-3332-486C-A98A-D28CDDD53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057B05-2001-4CAD-860D-72DB3948486A}" type="pres">
      <dgm:prSet presAssocID="{E24AC309-3332-486C-A98A-D28CDDD53172}" presName="negativeSpace" presStyleCnt="0"/>
      <dgm:spPr/>
    </dgm:pt>
    <dgm:pt modelId="{8A7E4E82-7CF7-4685-87DB-6FEB9746DA22}" type="pres">
      <dgm:prSet presAssocID="{E24AC309-3332-486C-A98A-D28CDDD53172}" presName="childText" presStyleLbl="conFgAcc1" presStyleIdx="0" presStyleCnt="3">
        <dgm:presLayoutVars>
          <dgm:bulletEnabled val="1"/>
        </dgm:presLayoutVars>
      </dgm:prSet>
      <dgm:spPr/>
    </dgm:pt>
    <dgm:pt modelId="{FF9FF7AB-51CD-458B-B1EC-A28D45C31D86}" type="pres">
      <dgm:prSet presAssocID="{800DCF39-17AD-469F-9D4C-48FCDF5E85DB}" presName="spaceBetweenRectangles" presStyleCnt="0"/>
      <dgm:spPr/>
    </dgm:pt>
    <dgm:pt modelId="{B8DDFF46-A259-4E5A-8C93-6C7E85919AF4}" type="pres">
      <dgm:prSet presAssocID="{AA0B8FE8-2411-470C-9D2E-5B703D839665}" presName="parentLin" presStyleCnt="0"/>
      <dgm:spPr/>
    </dgm:pt>
    <dgm:pt modelId="{02023B5F-23F4-4DAB-B778-1D08190E4541}" type="pres">
      <dgm:prSet presAssocID="{AA0B8FE8-2411-470C-9D2E-5B703D839665}" presName="parentLeftMargin" presStyleLbl="node1" presStyleIdx="0" presStyleCnt="3"/>
      <dgm:spPr/>
    </dgm:pt>
    <dgm:pt modelId="{68084C6E-2E48-4463-97B2-DA35B326FD95}" type="pres">
      <dgm:prSet presAssocID="{AA0B8FE8-2411-470C-9D2E-5B703D8396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82E5D6-694E-41D7-B60F-FA1471B19259}" type="pres">
      <dgm:prSet presAssocID="{AA0B8FE8-2411-470C-9D2E-5B703D839665}" presName="negativeSpace" presStyleCnt="0"/>
      <dgm:spPr/>
    </dgm:pt>
    <dgm:pt modelId="{6A5959B9-DCD5-474C-969C-0D5FE7F79591}" type="pres">
      <dgm:prSet presAssocID="{AA0B8FE8-2411-470C-9D2E-5B703D839665}" presName="childText" presStyleLbl="conFgAcc1" presStyleIdx="1" presStyleCnt="3">
        <dgm:presLayoutVars>
          <dgm:bulletEnabled val="1"/>
        </dgm:presLayoutVars>
      </dgm:prSet>
      <dgm:spPr/>
    </dgm:pt>
    <dgm:pt modelId="{D30C2171-875C-46CA-A7D5-F68092DB23DE}" type="pres">
      <dgm:prSet presAssocID="{4944F4A4-F76B-4EB8-AFF0-3B29B7C3805D}" presName="spaceBetweenRectangles" presStyleCnt="0"/>
      <dgm:spPr/>
    </dgm:pt>
    <dgm:pt modelId="{72474954-6736-40F7-9069-01BE52056F58}" type="pres">
      <dgm:prSet presAssocID="{5E309BD1-4E46-4663-AD44-BF48FF1EBEA1}" presName="parentLin" presStyleCnt="0"/>
      <dgm:spPr/>
    </dgm:pt>
    <dgm:pt modelId="{AC0D70C8-7427-46B4-A5AA-A62C9403D085}" type="pres">
      <dgm:prSet presAssocID="{5E309BD1-4E46-4663-AD44-BF48FF1EBEA1}" presName="parentLeftMargin" presStyleLbl="node1" presStyleIdx="1" presStyleCnt="3"/>
      <dgm:spPr/>
    </dgm:pt>
    <dgm:pt modelId="{2564BCEC-986F-4B2C-B610-8848951802D1}" type="pres">
      <dgm:prSet presAssocID="{5E309BD1-4E46-4663-AD44-BF48FF1EBE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A3F160-85CF-4465-A731-BAF389C37398}" type="pres">
      <dgm:prSet presAssocID="{5E309BD1-4E46-4663-AD44-BF48FF1EBEA1}" presName="negativeSpace" presStyleCnt="0"/>
      <dgm:spPr/>
    </dgm:pt>
    <dgm:pt modelId="{E5501BAC-CEDC-4B1C-B658-B30785512246}" type="pres">
      <dgm:prSet presAssocID="{5E309BD1-4E46-4663-AD44-BF48FF1EBE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1CE331-17AE-4973-A3ED-8F98F084E8B5}" type="presOf" srcId="{5E309BD1-4E46-4663-AD44-BF48FF1EBEA1}" destId="{AC0D70C8-7427-46B4-A5AA-A62C9403D085}" srcOrd="0" destOrd="0" presId="urn:microsoft.com/office/officeart/2005/8/layout/list1"/>
    <dgm:cxn modelId="{9CF27C5D-7188-4006-8640-E5679193F72F}" srcId="{45222F35-F1E9-4549-82CE-8AB147B37A3F}" destId="{E24AC309-3332-486C-A98A-D28CDDD53172}" srcOrd="0" destOrd="0" parTransId="{A0681CF0-0E4D-4B25-8F60-F2C8B105445C}" sibTransId="{800DCF39-17AD-469F-9D4C-48FCDF5E85DB}"/>
    <dgm:cxn modelId="{04B56044-154D-47D9-BB97-882E155156DF}" type="presOf" srcId="{AA0B8FE8-2411-470C-9D2E-5B703D839665}" destId="{68084C6E-2E48-4463-97B2-DA35B326FD95}" srcOrd="1" destOrd="0" presId="urn:microsoft.com/office/officeart/2005/8/layout/list1"/>
    <dgm:cxn modelId="{A0160770-2C85-41D1-8B1C-D612994FFD25}" type="presOf" srcId="{AA0B8FE8-2411-470C-9D2E-5B703D839665}" destId="{02023B5F-23F4-4DAB-B778-1D08190E4541}" srcOrd="0" destOrd="0" presId="urn:microsoft.com/office/officeart/2005/8/layout/list1"/>
    <dgm:cxn modelId="{57F71373-F48E-46E0-911C-BB0E055C7118}" type="presOf" srcId="{0B23324B-4935-4A48-89B7-103377F12968}" destId="{8A7E4E82-7CF7-4685-87DB-6FEB9746DA22}" srcOrd="0" destOrd="0" presId="urn:microsoft.com/office/officeart/2005/8/layout/list1"/>
    <dgm:cxn modelId="{E56BE384-4C5E-478D-969D-16AAD42614B9}" srcId="{45222F35-F1E9-4549-82CE-8AB147B37A3F}" destId="{5E309BD1-4E46-4663-AD44-BF48FF1EBEA1}" srcOrd="2" destOrd="0" parTransId="{0362B752-E14F-4D15-B7F3-FFCA450C2329}" sibTransId="{8B48866E-A2F0-469D-BC88-BA62DDB29677}"/>
    <dgm:cxn modelId="{1F636888-0FCB-4DC3-B6F8-D5CC4FF3DE3F}" srcId="{45222F35-F1E9-4549-82CE-8AB147B37A3F}" destId="{AA0B8FE8-2411-470C-9D2E-5B703D839665}" srcOrd="1" destOrd="0" parTransId="{E8342864-63A8-43C2-9381-42D2A639833E}" sibTransId="{4944F4A4-F76B-4EB8-AFF0-3B29B7C3805D}"/>
    <dgm:cxn modelId="{6C5E9997-78A8-4967-BBCC-E506172B892E}" type="presOf" srcId="{9A3F91D9-7F99-436A-9D58-3F52D5CECC1A}" destId="{E5501BAC-CEDC-4B1C-B658-B30785512246}" srcOrd="0" destOrd="0" presId="urn:microsoft.com/office/officeart/2005/8/layout/list1"/>
    <dgm:cxn modelId="{D780199B-5CB2-4157-BC03-B8F7E23A5DCF}" srcId="{AA0B8FE8-2411-470C-9D2E-5B703D839665}" destId="{167CDF6D-AF2D-4363-AAA1-D7A6A8106812}" srcOrd="0" destOrd="0" parTransId="{89429775-8D04-477F-801E-274977B76559}" sibTransId="{486917BE-700D-4056-BF1C-DBFD250606E8}"/>
    <dgm:cxn modelId="{D06A609E-4223-40C7-BCC5-2748F62A25A8}" type="presOf" srcId="{E24AC309-3332-486C-A98A-D28CDDD53172}" destId="{E04C5703-DEE0-49AC-AD45-94F2D0697FD6}" srcOrd="0" destOrd="0" presId="urn:microsoft.com/office/officeart/2005/8/layout/list1"/>
    <dgm:cxn modelId="{EBF6FCA6-694E-4F78-AB41-BD7E35A12106}" type="presOf" srcId="{5E309BD1-4E46-4663-AD44-BF48FF1EBEA1}" destId="{2564BCEC-986F-4B2C-B610-8848951802D1}" srcOrd="1" destOrd="0" presId="urn:microsoft.com/office/officeart/2005/8/layout/list1"/>
    <dgm:cxn modelId="{4929D2B2-1BDA-4238-986B-6A3F1B68E567}" type="presOf" srcId="{45222F35-F1E9-4549-82CE-8AB147B37A3F}" destId="{D89296E9-0A53-4476-A010-9E1DBB4BA3C4}" srcOrd="0" destOrd="0" presId="urn:microsoft.com/office/officeart/2005/8/layout/list1"/>
    <dgm:cxn modelId="{0D5B2BB4-7A99-4531-A247-638402E67063}" srcId="{5E309BD1-4E46-4663-AD44-BF48FF1EBEA1}" destId="{9A3F91D9-7F99-436A-9D58-3F52D5CECC1A}" srcOrd="0" destOrd="0" parTransId="{AF2D1FBA-B800-4817-8D3F-091B1BE3A2A0}" sibTransId="{0C4FB5F9-2F28-416A-B5E5-6115FD16807A}"/>
    <dgm:cxn modelId="{0D8A26EF-4C08-466C-8568-E70B35EA960B}" srcId="{E24AC309-3332-486C-A98A-D28CDDD53172}" destId="{0B23324B-4935-4A48-89B7-103377F12968}" srcOrd="0" destOrd="0" parTransId="{DA970B1B-D9AE-4C71-9812-58CDF9E0CF17}" sibTransId="{D0A4B42F-8656-466E-9B73-0F0D663FD005}"/>
    <dgm:cxn modelId="{094557F6-0106-4CB1-BD26-0F765E0B6556}" type="presOf" srcId="{167CDF6D-AF2D-4363-AAA1-D7A6A8106812}" destId="{6A5959B9-DCD5-474C-969C-0D5FE7F79591}" srcOrd="0" destOrd="0" presId="urn:microsoft.com/office/officeart/2005/8/layout/list1"/>
    <dgm:cxn modelId="{A10BB8F8-DDB7-4B3A-8312-215B487D5BF7}" type="presOf" srcId="{E24AC309-3332-486C-A98A-D28CDDD53172}" destId="{F8EE6F37-9626-44B9-82F0-775C3A9D6FCA}" srcOrd="1" destOrd="0" presId="urn:microsoft.com/office/officeart/2005/8/layout/list1"/>
    <dgm:cxn modelId="{591AF2ED-5567-4B6C-8480-34D121EEB806}" type="presParOf" srcId="{D89296E9-0A53-4476-A010-9E1DBB4BA3C4}" destId="{CEF2CF3D-4E2C-45B4-8FD4-15D2CC784D06}" srcOrd="0" destOrd="0" presId="urn:microsoft.com/office/officeart/2005/8/layout/list1"/>
    <dgm:cxn modelId="{48CC8BF1-E429-46E4-99AD-29772F762A7F}" type="presParOf" srcId="{CEF2CF3D-4E2C-45B4-8FD4-15D2CC784D06}" destId="{E04C5703-DEE0-49AC-AD45-94F2D0697FD6}" srcOrd="0" destOrd="0" presId="urn:microsoft.com/office/officeart/2005/8/layout/list1"/>
    <dgm:cxn modelId="{1FDAB23D-0A82-41C2-B6F1-6DA525E849B0}" type="presParOf" srcId="{CEF2CF3D-4E2C-45B4-8FD4-15D2CC784D06}" destId="{F8EE6F37-9626-44B9-82F0-775C3A9D6FCA}" srcOrd="1" destOrd="0" presId="urn:microsoft.com/office/officeart/2005/8/layout/list1"/>
    <dgm:cxn modelId="{3BF23C99-720D-4D3A-89F5-19F0E3366659}" type="presParOf" srcId="{D89296E9-0A53-4476-A010-9E1DBB4BA3C4}" destId="{A9057B05-2001-4CAD-860D-72DB3948486A}" srcOrd="1" destOrd="0" presId="urn:microsoft.com/office/officeart/2005/8/layout/list1"/>
    <dgm:cxn modelId="{F3169777-C9EE-42F9-AB52-47E734034106}" type="presParOf" srcId="{D89296E9-0A53-4476-A010-9E1DBB4BA3C4}" destId="{8A7E4E82-7CF7-4685-87DB-6FEB9746DA22}" srcOrd="2" destOrd="0" presId="urn:microsoft.com/office/officeart/2005/8/layout/list1"/>
    <dgm:cxn modelId="{48B4B6B4-8273-44B6-8FFE-3AFF0AE8D763}" type="presParOf" srcId="{D89296E9-0A53-4476-A010-9E1DBB4BA3C4}" destId="{FF9FF7AB-51CD-458B-B1EC-A28D45C31D86}" srcOrd="3" destOrd="0" presId="urn:microsoft.com/office/officeart/2005/8/layout/list1"/>
    <dgm:cxn modelId="{F38A65CB-3B6A-429C-985E-47FB3FA7804D}" type="presParOf" srcId="{D89296E9-0A53-4476-A010-9E1DBB4BA3C4}" destId="{B8DDFF46-A259-4E5A-8C93-6C7E85919AF4}" srcOrd="4" destOrd="0" presId="urn:microsoft.com/office/officeart/2005/8/layout/list1"/>
    <dgm:cxn modelId="{46A548A8-5D74-404B-AB01-84DDD04D79EB}" type="presParOf" srcId="{B8DDFF46-A259-4E5A-8C93-6C7E85919AF4}" destId="{02023B5F-23F4-4DAB-B778-1D08190E4541}" srcOrd="0" destOrd="0" presId="urn:microsoft.com/office/officeart/2005/8/layout/list1"/>
    <dgm:cxn modelId="{1B5EFC68-793E-486E-B7BC-C5CD758053BA}" type="presParOf" srcId="{B8DDFF46-A259-4E5A-8C93-6C7E85919AF4}" destId="{68084C6E-2E48-4463-97B2-DA35B326FD95}" srcOrd="1" destOrd="0" presId="urn:microsoft.com/office/officeart/2005/8/layout/list1"/>
    <dgm:cxn modelId="{53595BA9-10D5-4CFC-8FD3-97E3AEC848BA}" type="presParOf" srcId="{D89296E9-0A53-4476-A010-9E1DBB4BA3C4}" destId="{1282E5D6-694E-41D7-B60F-FA1471B19259}" srcOrd="5" destOrd="0" presId="urn:microsoft.com/office/officeart/2005/8/layout/list1"/>
    <dgm:cxn modelId="{C62E2A50-CEF6-4F39-8C39-29E298756906}" type="presParOf" srcId="{D89296E9-0A53-4476-A010-9E1DBB4BA3C4}" destId="{6A5959B9-DCD5-474C-969C-0D5FE7F79591}" srcOrd="6" destOrd="0" presId="urn:microsoft.com/office/officeart/2005/8/layout/list1"/>
    <dgm:cxn modelId="{60AA0A95-6559-4EFC-8B61-D8058785171D}" type="presParOf" srcId="{D89296E9-0A53-4476-A010-9E1DBB4BA3C4}" destId="{D30C2171-875C-46CA-A7D5-F68092DB23DE}" srcOrd="7" destOrd="0" presId="urn:microsoft.com/office/officeart/2005/8/layout/list1"/>
    <dgm:cxn modelId="{F11BE9B6-50CA-4756-B7D6-DD47AD58D6B7}" type="presParOf" srcId="{D89296E9-0A53-4476-A010-9E1DBB4BA3C4}" destId="{72474954-6736-40F7-9069-01BE52056F58}" srcOrd="8" destOrd="0" presId="urn:microsoft.com/office/officeart/2005/8/layout/list1"/>
    <dgm:cxn modelId="{002825A4-E0F5-4594-9962-A6BBD3FE6294}" type="presParOf" srcId="{72474954-6736-40F7-9069-01BE52056F58}" destId="{AC0D70C8-7427-46B4-A5AA-A62C9403D085}" srcOrd="0" destOrd="0" presId="urn:microsoft.com/office/officeart/2005/8/layout/list1"/>
    <dgm:cxn modelId="{05570FA2-24C6-47A6-9112-914FBF72F55D}" type="presParOf" srcId="{72474954-6736-40F7-9069-01BE52056F58}" destId="{2564BCEC-986F-4B2C-B610-8848951802D1}" srcOrd="1" destOrd="0" presId="urn:microsoft.com/office/officeart/2005/8/layout/list1"/>
    <dgm:cxn modelId="{88311EC1-AE6B-4B51-A78A-E50D733200D5}" type="presParOf" srcId="{D89296E9-0A53-4476-A010-9E1DBB4BA3C4}" destId="{11A3F160-85CF-4465-A731-BAF389C37398}" srcOrd="9" destOrd="0" presId="urn:microsoft.com/office/officeart/2005/8/layout/list1"/>
    <dgm:cxn modelId="{2DC7DF32-0855-4AFB-874B-8A0FAA92162C}" type="presParOf" srcId="{D89296E9-0A53-4476-A010-9E1DBB4BA3C4}" destId="{E5501BAC-CEDC-4B1C-B658-B307855122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EAEC21-A6B5-4B4F-8620-F1624BCF1F5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D48D2B-D2B2-4C6D-84A6-E289550296F5}">
      <dgm:prSet custT="1"/>
      <dgm:spPr/>
      <dgm:t>
        <a:bodyPr/>
        <a:lstStyle/>
        <a:p>
          <a:r>
            <a:rPr lang="cs-CZ" sz="1800" dirty="0"/>
            <a:t>ZADÁNÍ/ZPRÁVA O UPLATŇOVÁNÍ</a:t>
          </a:r>
        </a:p>
      </dgm:t>
    </dgm:pt>
    <dgm:pt modelId="{2E86CA22-125E-412B-A2DD-29F9D0F703F9}" type="parTrans" cxnId="{7008AC25-A0A7-428F-9D28-FC1E8A87A0F0}">
      <dgm:prSet/>
      <dgm:spPr/>
      <dgm:t>
        <a:bodyPr/>
        <a:lstStyle/>
        <a:p>
          <a:endParaRPr lang="cs-CZ"/>
        </a:p>
      </dgm:t>
    </dgm:pt>
    <dgm:pt modelId="{40AF7D75-23F9-454D-A26F-49C262747E1B}" type="sibTrans" cxnId="{7008AC25-A0A7-428F-9D28-FC1E8A87A0F0}">
      <dgm:prSet/>
      <dgm:spPr/>
      <dgm:t>
        <a:bodyPr/>
        <a:lstStyle/>
        <a:p>
          <a:endParaRPr lang="cs-CZ"/>
        </a:p>
      </dgm:t>
    </dgm:pt>
    <dgm:pt modelId="{49048691-52A4-4E56-8DB5-928D6632435F}">
      <dgm:prSet custT="1"/>
      <dgm:spPr/>
      <dgm:t>
        <a:bodyPr/>
        <a:lstStyle/>
        <a:p>
          <a:r>
            <a:rPr lang="cs-CZ" sz="1600" dirty="0"/>
            <a:t>NÁVRH </a:t>
          </a:r>
          <a:r>
            <a:rPr lang="cs-CZ" sz="1400" dirty="0"/>
            <a:t>+ vyhodnocení vlivů na udržitelný rozvoj území</a:t>
          </a:r>
        </a:p>
      </dgm:t>
    </dgm:pt>
    <dgm:pt modelId="{9C5F57E2-E1ED-461B-B594-5BE6CB7FB1A0}" type="parTrans" cxnId="{A353FDBB-A38A-4478-972A-E721C9F20AAF}">
      <dgm:prSet/>
      <dgm:spPr/>
      <dgm:t>
        <a:bodyPr/>
        <a:lstStyle/>
        <a:p>
          <a:endParaRPr lang="cs-CZ"/>
        </a:p>
      </dgm:t>
    </dgm:pt>
    <dgm:pt modelId="{D3E3589D-1D3E-421F-98CB-5587B288BCFB}" type="sibTrans" cxnId="{A353FDBB-A38A-4478-972A-E721C9F20AAF}">
      <dgm:prSet/>
      <dgm:spPr/>
      <dgm:t>
        <a:bodyPr/>
        <a:lstStyle/>
        <a:p>
          <a:endParaRPr lang="cs-CZ"/>
        </a:p>
      </dgm:t>
    </dgm:pt>
    <dgm:pt modelId="{4C335C9D-0866-4D23-8EB3-D8956545A35A}">
      <dgm:prSet custT="1"/>
      <dgm:spPr/>
      <dgm:t>
        <a:bodyPr/>
        <a:lstStyle/>
        <a:p>
          <a:r>
            <a:rPr lang="cs-CZ" sz="1200" dirty="0"/>
            <a:t>Společné jednání – stanoviska, řešení rozporů</a:t>
          </a:r>
        </a:p>
      </dgm:t>
    </dgm:pt>
    <dgm:pt modelId="{EB57EE25-F38B-44E1-AAF3-7DB51A7CF1DF}" type="parTrans" cxnId="{49F8FE2A-985B-4E11-B0D6-15AC1443C421}">
      <dgm:prSet/>
      <dgm:spPr/>
      <dgm:t>
        <a:bodyPr/>
        <a:lstStyle/>
        <a:p>
          <a:endParaRPr lang="cs-CZ"/>
        </a:p>
      </dgm:t>
    </dgm:pt>
    <dgm:pt modelId="{2DBF2B5B-9E81-4CC5-984E-C9EBEFCB00F9}" type="sibTrans" cxnId="{49F8FE2A-985B-4E11-B0D6-15AC1443C421}">
      <dgm:prSet/>
      <dgm:spPr/>
      <dgm:t>
        <a:bodyPr/>
        <a:lstStyle/>
        <a:p>
          <a:endParaRPr lang="cs-CZ"/>
        </a:p>
      </dgm:t>
    </dgm:pt>
    <dgm:pt modelId="{CB636E6F-8CC8-426C-91AB-E74442DA5A6B}">
      <dgm:prSet custT="1"/>
      <dgm:spPr/>
      <dgm:t>
        <a:bodyPr/>
        <a:lstStyle/>
        <a:p>
          <a:r>
            <a:rPr lang="cs-CZ" sz="1200" dirty="0"/>
            <a:t>Připomínky, konzultace</a:t>
          </a:r>
        </a:p>
      </dgm:t>
    </dgm:pt>
    <dgm:pt modelId="{5C060025-BF18-4357-ABC0-08DEDEFFCF8C}" type="parTrans" cxnId="{7CD6CD7B-4C25-4256-9FE5-6814A8E01242}">
      <dgm:prSet/>
      <dgm:spPr/>
      <dgm:t>
        <a:bodyPr/>
        <a:lstStyle/>
        <a:p>
          <a:endParaRPr lang="cs-CZ"/>
        </a:p>
      </dgm:t>
    </dgm:pt>
    <dgm:pt modelId="{4F423F55-D73F-4758-85B5-FF7EFBC9F4D0}" type="sibTrans" cxnId="{7CD6CD7B-4C25-4256-9FE5-6814A8E01242}">
      <dgm:prSet/>
      <dgm:spPr/>
      <dgm:t>
        <a:bodyPr/>
        <a:lstStyle/>
        <a:p>
          <a:endParaRPr lang="cs-CZ"/>
        </a:p>
      </dgm:t>
    </dgm:pt>
    <dgm:pt modelId="{3FF85726-96A1-4AE5-852E-617E3A03C424}">
      <dgm:prSet/>
      <dgm:spPr/>
      <dgm:t>
        <a:bodyPr/>
        <a:lstStyle/>
        <a:p>
          <a:r>
            <a:rPr lang="cs-CZ" dirty="0"/>
            <a:t>ŘÍZENÍ O NÁVRHU</a:t>
          </a:r>
        </a:p>
      </dgm:t>
    </dgm:pt>
    <dgm:pt modelId="{11B4A809-01B3-4781-A0B0-9B77F2754426}" type="parTrans" cxnId="{221079FA-CA00-4630-898D-1D920FFF48C0}">
      <dgm:prSet/>
      <dgm:spPr/>
      <dgm:t>
        <a:bodyPr/>
        <a:lstStyle/>
        <a:p>
          <a:endParaRPr lang="cs-CZ"/>
        </a:p>
      </dgm:t>
    </dgm:pt>
    <dgm:pt modelId="{F069211B-4B5F-49BA-8078-A58D0AA379E3}" type="sibTrans" cxnId="{221079FA-CA00-4630-898D-1D920FFF48C0}">
      <dgm:prSet/>
      <dgm:spPr/>
      <dgm:t>
        <a:bodyPr/>
        <a:lstStyle/>
        <a:p>
          <a:endParaRPr lang="cs-CZ"/>
        </a:p>
      </dgm:t>
    </dgm:pt>
    <dgm:pt modelId="{6EB45389-6FAD-4C6E-A529-65BED7016CD1}">
      <dgm:prSet/>
      <dgm:spPr/>
      <dgm:t>
        <a:bodyPr/>
        <a:lstStyle/>
        <a:p>
          <a:r>
            <a:rPr lang="cs-CZ" dirty="0"/>
            <a:t>Veřejné projednání</a:t>
          </a:r>
        </a:p>
      </dgm:t>
    </dgm:pt>
    <dgm:pt modelId="{14641A26-721F-4220-97A3-875DDDD983AA}" type="parTrans" cxnId="{161FD62F-D4EF-4EBA-B72A-2F7A039131D5}">
      <dgm:prSet/>
      <dgm:spPr/>
      <dgm:t>
        <a:bodyPr/>
        <a:lstStyle/>
        <a:p>
          <a:endParaRPr lang="cs-CZ"/>
        </a:p>
      </dgm:t>
    </dgm:pt>
    <dgm:pt modelId="{B746C149-4C20-4536-B552-F237D02B39BC}" type="sibTrans" cxnId="{161FD62F-D4EF-4EBA-B72A-2F7A039131D5}">
      <dgm:prSet/>
      <dgm:spPr/>
      <dgm:t>
        <a:bodyPr/>
        <a:lstStyle/>
        <a:p>
          <a:endParaRPr lang="cs-CZ"/>
        </a:p>
      </dgm:t>
    </dgm:pt>
    <dgm:pt modelId="{A440E32F-3F07-4F3A-A58B-82139B67B782}">
      <dgm:prSet/>
      <dgm:spPr/>
      <dgm:t>
        <a:bodyPr/>
        <a:lstStyle/>
        <a:p>
          <a:r>
            <a:rPr lang="cs-CZ" dirty="0"/>
            <a:t>Námitky, připomínky a stanoviska</a:t>
          </a:r>
        </a:p>
      </dgm:t>
    </dgm:pt>
    <dgm:pt modelId="{71CF7588-AC1B-4022-AF97-99A194D2BA97}" type="parTrans" cxnId="{079A33E5-EFFE-4964-9B8C-C54DA33066CF}">
      <dgm:prSet/>
      <dgm:spPr/>
      <dgm:t>
        <a:bodyPr/>
        <a:lstStyle/>
        <a:p>
          <a:endParaRPr lang="cs-CZ"/>
        </a:p>
      </dgm:t>
    </dgm:pt>
    <dgm:pt modelId="{1A66026F-5265-4001-A468-F3A71E082F09}" type="sibTrans" cxnId="{079A33E5-EFFE-4964-9B8C-C54DA33066CF}">
      <dgm:prSet/>
      <dgm:spPr/>
      <dgm:t>
        <a:bodyPr/>
        <a:lstStyle/>
        <a:p>
          <a:endParaRPr lang="cs-CZ"/>
        </a:p>
      </dgm:t>
    </dgm:pt>
    <dgm:pt modelId="{6DEE5C45-0E26-4063-A9FF-EE8A15BFFFCD}">
      <dgm:prSet/>
      <dgm:spPr/>
      <dgm:t>
        <a:bodyPr/>
        <a:lstStyle/>
        <a:p>
          <a:r>
            <a:rPr lang="cs-CZ" dirty="0"/>
            <a:t>PŘEZKUM SOULADU</a:t>
          </a:r>
        </a:p>
      </dgm:t>
    </dgm:pt>
    <dgm:pt modelId="{ADB1E1AB-52A0-4702-B589-D42CDAC87E4C}" type="parTrans" cxnId="{7AEEB47B-4D6E-4CF9-ADD4-BB17DE5B88CC}">
      <dgm:prSet/>
      <dgm:spPr/>
      <dgm:t>
        <a:bodyPr/>
        <a:lstStyle/>
        <a:p>
          <a:endParaRPr lang="cs-CZ"/>
        </a:p>
      </dgm:t>
    </dgm:pt>
    <dgm:pt modelId="{72F3B934-65E4-49F2-829A-F81F6987790D}" type="sibTrans" cxnId="{7AEEB47B-4D6E-4CF9-ADD4-BB17DE5B88CC}">
      <dgm:prSet/>
      <dgm:spPr/>
      <dgm:t>
        <a:bodyPr/>
        <a:lstStyle/>
        <a:p>
          <a:endParaRPr lang="cs-CZ"/>
        </a:p>
      </dgm:t>
    </dgm:pt>
    <dgm:pt modelId="{60E8029E-94CF-4D53-9107-56C1564163D3}">
      <dgm:prSet/>
      <dgm:spPr/>
      <dgm:t>
        <a:bodyPr/>
        <a:lstStyle/>
        <a:p>
          <a:r>
            <a:rPr lang="cs-CZ" dirty="0"/>
            <a:t>Návrh na vydání a odůvodnění</a:t>
          </a:r>
        </a:p>
      </dgm:t>
    </dgm:pt>
    <dgm:pt modelId="{9257E0F6-1B92-4ED8-B4E4-C4B23B4D855A}" type="parTrans" cxnId="{FA02FED2-4E58-40D4-A102-BD67E1926DC7}">
      <dgm:prSet/>
      <dgm:spPr/>
      <dgm:t>
        <a:bodyPr/>
        <a:lstStyle/>
        <a:p>
          <a:endParaRPr lang="cs-CZ"/>
        </a:p>
      </dgm:t>
    </dgm:pt>
    <dgm:pt modelId="{5D7825D7-53CF-4575-9DD2-444BF572A931}" type="sibTrans" cxnId="{FA02FED2-4E58-40D4-A102-BD67E1926DC7}">
      <dgm:prSet/>
      <dgm:spPr/>
      <dgm:t>
        <a:bodyPr/>
        <a:lstStyle/>
        <a:p>
          <a:endParaRPr lang="cs-CZ"/>
        </a:p>
      </dgm:t>
    </dgm:pt>
    <dgm:pt modelId="{2D3A42FD-80D1-4BDB-BAF1-7387DC8D6059}">
      <dgm:prSet/>
      <dgm:spPr/>
      <dgm:t>
        <a:bodyPr/>
        <a:lstStyle/>
        <a:p>
          <a:r>
            <a:rPr lang="cs-CZ" dirty="0"/>
            <a:t>SCHVÁLENÍ a VYDÁNÍ </a:t>
          </a:r>
        </a:p>
      </dgm:t>
    </dgm:pt>
    <dgm:pt modelId="{5D1B6D79-2633-4EDC-ACB2-8B1F0A3293C7}" type="parTrans" cxnId="{A04A0939-020F-4985-9CC9-186ED75441AE}">
      <dgm:prSet/>
      <dgm:spPr/>
      <dgm:t>
        <a:bodyPr/>
        <a:lstStyle/>
        <a:p>
          <a:endParaRPr lang="cs-CZ"/>
        </a:p>
      </dgm:t>
    </dgm:pt>
    <dgm:pt modelId="{2F501212-0B54-4397-92C8-DAEC48BBDD19}" type="sibTrans" cxnId="{A04A0939-020F-4985-9CC9-186ED75441AE}">
      <dgm:prSet/>
      <dgm:spPr/>
      <dgm:t>
        <a:bodyPr/>
        <a:lstStyle/>
        <a:p>
          <a:endParaRPr lang="cs-CZ"/>
        </a:p>
      </dgm:t>
    </dgm:pt>
    <dgm:pt modelId="{5F64377A-D16B-4E8A-B6B1-D3B77A39BAE8}">
      <dgm:prSet/>
      <dgm:spPr/>
      <dgm:t>
        <a:bodyPr/>
        <a:lstStyle/>
        <a:p>
          <a:r>
            <a:rPr lang="cs-CZ" dirty="0"/>
            <a:t>AKTUALIZACE</a:t>
          </a:r>
        </a:p>
        <a:p>
          <a:r>
            <a:rPr lang="cs-CZ" dirty="0"/>
            <a:t>Návrh zprávy o uplatňování </a:t>
          </a:r>
        </a:p>
      </dgm:t>
    </dgm:pt>
    <dgm:pt modelId="{54545DDA-063F-46B1-B00A-E18715F4788E}" type="parTrans" cxnId="{A256A20B-09BF-4256-BD68-B136B63FBCF3}">
      <dgm:prSet/>
      <dgm:spPr/>
      <dgm:t>
        <a:bodyPr/>
        <a:lstStyle/>
        <a:p>
          <a:endParaRPr lang="cs-CZ"/>
        </a:p>
      </dgm:t>
    </dgm:pt>
    <dgm:pt modelId="{32937470-DEF8-44CA-9BEA-F225D2955B21}" type="sibTrans" cxnId="{A256A20B-09BF-4256-BD68-B136B63FBCF3}">
      <dgm:prSet/>
      <dgm:spPr/>
      <dgm:t>
        <a:bodyPr/>
        <a:lstStyle/>
        <a:p>
          <a:endParaRPr lang="cs-CZ"/>
        </a:p>
      </dgm:t>
    </dgm:pt>
    <dgm:pt modelId="{33AD3138-0AE7-4B64-8D2B-A0A855F4E9C3}">
      <dgm:prSet/>
      <dgm:spPr/>
      <dgm:t>
        <a:bodyPr/>
        <a:lstStyle/>
        <a:p>
          <a:r>
            <a:rPr lang="cs-CZ" dirty="0"/>
            <a:t>Rozhodnutí o námitkách a vyhodnocení připomínek</a:t>
          </a:r>
        </a:p>
      </dgm:t>
    </dgm:pt>
    <dgm:pt modelId="{85AB6F13-A464-4F43-B91F-B12E59CDC758}" type="parTrans" cxnId="{A363C0E8-DF13-484F-9590-D2DAA7DF9DB9}">
      <dgm:prSet/>
      <dgm:spPr/>
    </dgm:pt>
    <dgm:pt modelId="{A5392DD2-D03D-4493-8E22-8EB8C44F651E}" type="sibTrans" cxnId="{A363C0E8-DF13-484F-9590-D2DAA7DF9DB9}">
      <dgm:prSet/>
      <dgm:spPr/>
    </dgm:pt>
    <dgm:pt modelId="{1D95100C-B765-4AD4-8CA8-EF7D28F5541C}" type="pres">
      <dgm:prSet presAssocID="{D4EAEC21-A6B5-4B4F-8620-F1624BCF1F5D}" presName="Name0" presStyleCnt="0">
        <dgm:presLayoutVars>
          <dgm:dir/>
          <dgm:resizeHandles val="exact"/>
        </dgm:presLayoutVars>
      </dgm:prSet>
      <dgm:spPr/>
    </dgm:pt>
    <dgm:pt modelId="{F841F484-61C8-4682-B6C3-EF67EA688FDD}" type="pres">
      <dgm:prSet presAssocID="{D4EAEC21-A6B5-4B4F-8620-F1624BCF1F5D}" presName="cycle" presStyleCnt="0"/>
      <dgm:spPr/>
    </dgm:pt>
    <dgm:pt modelId="{96DBE8AC-15C3-4942-BCBF-2991AD38C990}" type="pres">
      <dgm:prSet presAssocID="{68D48D2B-D2B2-4C6D-84A6-E289550296F5}" presName="nodeFirstNode" presStyleLbl="node1" presStyleIdx="0" presStyleCnt="6" custScaleX="166405">
        <dgm:presLayoutVars>
          <dgm:bulletEnabled val="1"/>
        </dgm:presLayoutVars>
      </dgm:prSet>
      <dgm:spPr/>
    </dgm:pt>
    <dgm:pt modelId="{EE2639C2-4700-48F2-911B-0A25D570CD05}" type="pres">
      <dgm:prSet presAssocID="{40AF7D75-23F9-454D-A26F-49C262747E1B}" presName="sibTransFirstNode" presStyleLbl="bgShp" presStyleIdx="0" presStyleCnt="1"/>
      <dgm:spPr/>
    </dgm:pt>
    <dgm:pt modelId="{8925AB43-2B08-4C29-8DFC-8B0A0A781BC1}" type="pres">
      <dgm:prSet presAssocID="{49048691-52A4-4E56-8DB5-928D6632435F}" presName="nodeFollowingNodes" presStyleLbl="node1" presStyleIdx="1" presStyleCnt="6" custScaleX="182834" custRadScaleRad="118174" custRadScaleInc="27413">
        <dgm:presLayoutVars>
          <dgm:bulletEnabled val="1"/>
        </dgm:presLayoutVars>
      </dgm:prSet>
      <dgm:spPr/>
    </dgm:pt>
    <dgm:pt modelId="{5745F1F9-168C-42D0-98C6-B22AAB5E6EC8}" type="pres">
      <dgm:prSet presAssocID="{3FF85726-96A1-4AE5-852E-617E3A03C424}" presName="nodeFollowingNodes" presStyleLbl="node1" presStyleIdx="2" presStyleCnt="6" custScaleX="144149" custRadScaleRad="122598" custRadScaleInc="-24895">
        <dgm:presLayoutVars>
          <dgm:bulletEnabled val="1"/>
        </dgm:presLayoutVars>
      </dgm:prSet>
      <dgm:spPr/>
    </dgm:pt>
    <dgm:pt modelId="{F01F99F1-7526-4DB0-BADA-7301C89D4432}" type="pres">
      <dgm:prSet presAssocID="{6DEE5C45-0E26-4063-A9FF-EE8A15BFFFCD}" presName="nodeFollowingNodes" presStyleLbl="node1" presStyleIdx="3" presStyleCnt="6" custScaleX="140969" custRadScaleRad="94471" custRadScaleInc="18843">
        <dgm:presLayoutVars>
          <dgm:bulletEnabled val="1"/>
        </dgm:presLayoutVars>
      </dgm:prSet>
      <dgm:spPr/>
    </dgm:pt>
    <dgm:pt modelId="{489F393C-9CB0-4100-976A-0EADF5CC8805}" type="pres">
      <dgm:prSet presAssocID="{2D3A42FD-80D1-4BDB-BAF1-7387DC8D6059}" presName="nodeFollowingNodes" presStyleLbl="node1" presStyleIdx="4" presStyleCnt="6" custScaleX="135655" custRadScaleRad="95593" custRadScaleInc="30475">
        <dgm:presLayoutVars>
          <dgm:bulletEnabled val="1"/>
        </dgm:presLayoutVars>
      </dgm:prSet>
      <dgm:spPr/>
    </dgm:pt>
    <dgm:pt modelId="{E1224FA4-E4AB-41B5-B779-E6655463DB37}" type="pres">
      <dgm:prSet presAssocID="{5F64377A-D16B-4E8A-B6B1-D3B77A39BAE8}" presName="nodeFollowingNodes" presStyleLbl="node1" presStyleIdx="5" presStyleCnt="6" custScaleX="173432" custRadScaleRad="125724" custRadScaleInc="-20138">
        <dgm:presLayoutVars>
          <dgm:bulletEnabled val="1"/>
        </dgm:presLayoutVars>
      </dgm:prSet>
      <dgm:spPr/>
    </dgm:pt>
  </dgm:ptLst>
  <dgm:cxnLst>
    <dgm:cxn modelId="{A813E108-F5E2-4523-8726-EDB3F630145B}" type="presOf" srcId="{68D48D2B-D2B2-4C6D-84A6-E289550296F5}" destId="{96DBE8AC-15C3-4942-BCBF-2991AD38C990}" srcOrd="0" destOrd="0" presId="urn:microsoft.com/office/officeart/2005/8/layout/cycle3"/>
    <dgm:cxn modelId="{A256A20B-09BF-4256-BD68-B136B63FBCF3}" srcId="{D4EAEC21-A6B5-4B4F-8620-F1624BCF1F5D}" destId="{5F64377A-D16B-4E8A-B6B1-D3B77A39BAE8}" srcOrd="5" destOrd="0" parTransId="{54545DDA-063F-46B1-B00A-E18715F4788E}" sibTransId="{32937470-DEF8-44CA-9BEA-F225D2955B21}"/>
    <dgm:cxn modelId="{17E46311-B18E-4BDB-ABB9-980B582D1942}" type="presOf" srcId="{A440E32F-3F07-4F3A-A58B-82139B67B782}" destId="{5745F1F9-168C-42D0-98C6-B22AAB5E6EC8}" srcOrd="0" destOrd="2" presId="urn:microsoft.com/office/officeart/2005/8/layout/cycle3"/>
    <dgm:cxn modelId="{B23D0518-DFD7-413B-992E-C7AF8366E304}" type="presOf" srcId="{40AF7D75-23F9-454D-A26F-49C262747E1B}" destId="{EE2639C2-4700-48F2-911B-0A25D570CD05}" srcOrd="0" destOrd="0" presId="urn:microsoft.com/office/officeart/2005/8/layout/cycle3"/>
    <dgm:cxn modelId="{7008AC25-A0A7-428F-9D28-FC1E8A87A0F0}" srcId="{D4EAEC21-A6B5-4B4F-8620-F1624BCF1F5D}" destId="{68D48D2B-D2B2-4C6D-84A6-E289550296F5}" srcOrd="0" destOrd="0" parTransId="{2E86CA22-125E-412B-A2DD-29F9D0F703F9}" sibTransId="{40AF7D75-23F9-454D-A26F-49C262747E1B}"/>
    <dgm:cxn modelId="{49F8FE2A-985B-4E11-B0D6-15AC1443C421}" srcId="{49048691-52A4-4E56-8DB5-928D6632435F}" destId="{4C335C9D-0866-4D23-8EB3-D8956545A35A}" srcOrd="0" destOrd="0" parTransId="{EB57EE25-F38B-44E1-AAF3-7DB51A7CF1DF}" sibTransId="{2DBF2B5B-9E81-4CC5-984E-C9EBEFCB00F9}"/>
    <dgm:cxn modelId="{AB972E2B-3A27-407C-B517-0503CA570BD6}" type="presOf" srcId="{3FF85726-96A1-4AE5-852E-617E3A03C424}" destId="{5745F1F9-168C-42D0-98C6-B22AAB5E6EC8}" srcOrd="0" destOrd="0" presId="urn:microsoft.com/office/officeart/2005/8/layout/cycle3"/>
    <dgm:cxn modelId="{161FD62F-D4EF-4EBA-B72A-2F7A039131D5}" srcId="{3FF85726-96A1-4AE5-852E-617E3A03C424}" destId="{6EB45389-6FAD-4C6E-A529-65BED7016CD1}" srcOrd="0" destOrd="0" parTransId="{14641A26-721F-4220-97A3-875DDDD983AA}" sibTransId="{B746C149-4C20-4536-B552-F237D02B39BC}"/>
    <dgm:cxn modelId="{A04A0939-020F-4985-9CC9-186ED75441AE}" srcId="{D4EAEC21-A6B5-4B4F-8620-F1624BCF1F5D}" destId="{2D3A42FD-80D1-4BDB-BAF1-7387DC8D6059}" srcOrd="4" destOrd="0" parTransId="{5D1B6D79-2633-4EDC-ACB2-8B1F0A3293C7}" sibTransId="{2F501212-0B54-4397-92C8-DAEC48BBDD19}"/>
    <dgm:cxn modelId="{7A33F83E-E68C-460D-9A45-D630539B7788}" type="presOf" srcId="{4C335C9D-0866-4D23-8EB3-D8956545A35A}" destId="{8925AB43-2B08-4C29-8DFC-8B0A0A781BC1}" srcOrd="0" destOrd="1" presId="urn:microsoft.com/office/officeart/2005/8/layout/cycle3"/>
    <dgm:cxn modelId="{41EA825B-5FBC-4535-B5CF-A49FA4A0E29A}" type="presOf" srcId="{2D3A42FD-80D1-4BDB-BAF1-7387DC8D6059}" destId="{489F393C-9CB0-4100-976A-0EADF5CC8805}" srcOrd="0" destOrd="0" presId="urn:microsoft.com/office/officeart/2005/8/layout/cycle3"/>
    <dgm:cxn modelId="{29894A64-6AA7-45D7-9C9A-5E9958AF1673}" type="presOf" srcId="{60E8029E-94CF-4D53-9107-56C1564163D3}" destId="{F01F99F1-7526-4DB0-BADA-7301C89D4432}" srcOrd="0" destOrd="1" presId="urn:microsoft.com/office/officeart/2005/8/layout/cycle3"/>
    <dgm:cxn modelId="{04DE6969-A0C3-4081-94B4-1C4FE9D1C979}" type="presOf" srcId="{CB636E6F-8CC8-426C-91AB-E74442DA5A6B}" destId="{8925AB43-2B08-4C29-8DFC-8B0A0A781BC1}" srcOrd="0" destOrd="2" presId="urn:microsoft.com/office/officeart/2005/8/layout/cycle3"/>
    <dgm:cxn modelId="{7AEEB47B-4D6E-4CF9-ADD4-BB17DE5B88CC}" srcId="{D4EAEC21-A6B5-4B4F-8620-F1624BCF1F5D}" destId="{6DEE5C45-0E26-4063-A9FF-EE8A15BFFFCD}" srcOrd="3" destOrd="0" parTransId="{ADB1E1AB-52A0-4702-B589-D42CDAC87E4C}" sibTransId="{72F3B934-65E4-49F2-829A-F81F6987790D}"/>
    <dgm:cxn modelId="{7CD6CD7B-4C25-4256-9FE5-6814A8E01242}" srcId="{49048691-52A4-4E56-8DB5-928D6632435F}" destId="{CB636E6F-8CC8-426C-91AB-E74442DA5A6B}" srcOrd="1" destOrd="0" parTransId="{5C060025-BF18-4357-ABC0-08DEDEFFCF8C}" sibTransId="{4F423F55-D73F-4758-85B5-FF7EFBC9F4D0}"/>
    <dgm:cxn modelId="{69D48C82-B299-49E6-AA03-44D015DA7019}" type="presOf" srcId="{6DEE5C45-0E26-4063-A9FF-EE8A15BFFFCD}" destId="{F01F99F1-7526-4DB0-BADA-7301C89D4432}" srcOrd="0" destOrd="0" presId="urn:microsoft.com/office/officeart/2005/8/layout/cycle3"/>
    <dgm:cxn modelId="{B65BF493-7006-4699-906F-ED20D7A533DC}" type="presOf" srcId="{5F64377A-D16B-4E8A-B6B1-D3B77A39BAE8}" destId="{E1224FA4-E4AB-41B5-B779-E6655463DB37}" srcOrd="0" destOrd="0" presId="urn:microsoft.com/office/officeart/2005/8/layout/cycle3"/>
    <dgm:cxn modelId="{F5C88DB8-8416-414C-88F1-FCC846809DC0}" type="presOf" srcId="{6EB45389-6FAD-4C6E-A529-65BED7016CD1}" destId="{5745F1F9-168C-42D0-98C6-B22AAB5E6EC8}" srcOrd="0" destOrd="1" presId="urn:microsoft.com/office/officeart/2005/8/layout/cycle3"/>
    <dgm:cxn modelId="{9966F5BB-6DF7-4F36-9424-AAA5C8EBE1F3}" type="presOf" srcId="{49048691-52A4-4E56-8DB5-928D6632435F}" destId="{8925AB43-2B08-4C29-8DFC-8B0A0A781BC1}" srcOrd="0" destOrd="0" presId="urn:microsoft.com/office/officeart/2005/8/layout/cycle3"/>
    <dgm:cxn modelId="{A353FDBB-A38A-4478-972A-E721C9F20AAF}" srcId="{D4EAEC21-A6B5-4B4F-8620-F1624BCF1F5D}" destId="{49048691-52A4-4E56-8DB5-928D6632435F}" srcOrd="1" destOrd="0" parTransId="{9C5F57E2-E1ED-461B-B594-5BE6CB7FB1A0}" sibTransId="{D3E3589D-1D3E-421F-98CB-5587B288BCFB}"/>
    <dgm:cxn modelId="{425E03CF-B2A9-4DBE-BBED-7A3A01E74746}" type="presOf" srcId="{D4EAEC21-A6B5-4B4F-8620-F1624BCF1F5D}" destId="{1D95100C-B765-4AD4-8CA8-EF7D28F5541C}" srcOrd="0" destOrd="0" presId="urn:microsoft.com/office/officeart/2005/8/layout/cycle3"/>
    <dgm:cxn modelId="{FA02FED2-4E58-40D4-A102-BD67E1926DC7}" srcId="{6DEE5C45-0E26-4063-A9FF-EE8A15BFFFCD}" destId="{60E8029E-94CF-4D53-9107-56C1564163D3}" srcOrd="0" destOrd="0" parTransId="{9257E0F6-1B92-4ED8-B4E4-C4B23B4D855A}" sibTransId="{5D7825D7-53CF-4575-9DD2-444BF572A931}"/>
    <dgm:cxn modelId="{2EBF1DD9-F5B2-4724-9764-8C10AF3BB574}" type="presOf" srcId="{33AD3138-0AE7-4B64-8D2B-A0A855F4E9C3}" destId="{F01F99F1-7526-4DB0-BADA-7301C89D4432}" srcOrd="0" destOrd="2" presId="urn:microsoft.com/office/officeart/2005/8/layout/cycle3"/>
    <dgm:cxn modelId="{079A33E5-EFFE-4964-9B8C-C54DA33066CF}" srcId="{3FF85726-96A1-4AE5-852E-617E3A03C424}" destId="{A440E32F-3F07-4F3A-A58B-82139B67B782}" srcOrd="1" destOrd="0" parTransId="{71CF7588-AC1B-4022-AF97-99A194D2BA97}" sibTransId="{1A66026F-5265-4001-A468-F3A71E082F09}"/>
    <dgm:cxn modelId="{A363C0E8-DF13-484F-9590-D2DAA7DF9DB9}" srcId="{6DEE5C45-0E26-4063-A9FF-EE8A15BFFFCD}" destId="{33AD3138-0AE7-4B64-8D2B-A0A855F4E9C3}" srcOrd="1" destOrd="0" parTransId="{85AB6F13-A464-4F43-B91F-B12E59CDC758}" sibTransId="{A5392DD2-D03D-4493-8E22-8EB8C44F651E}"/>
    <dgm:cxn modelId="{221079FA-CA00-4630-898D-1D920FFF48C0}" srcId="{D4EAEC21-A6B5-4B4F-8620-F1624BCF1F5D}" destId="{3FF85726-96A1-4AE5-852E-617E3A03C424}" srcOrd="2" destOrd="0" parTransId="{11B4A809-01B3-4781-A0B0-9B77F2754426}" sibTransId="{F069211B-4B5F-49BA-8078-A58D0AA379E3}"/>
    <dgm:cxn modelId="{289954C0-FD18-4052-9609-99F5A1FEDEC0}" type="presParOf" srcId="{1D95100C-B765-4AD4-8CA8-EF7D28F5541C}" destId="{F841F484-61C8-4682-B6C3-EF67EA688FDD}" srcOrd="0" destOrd="0" presId="urn:microsoft.com/office/officeart/2005/8/layout/cycle3"/>
    <dgm:cxn modelId="{CE7C6327-4AFA-45A2-AE1C-DD9B95AEC88F}" type="presParOf" srcId="{F841F484-61C8-4682-B6C3-EF67EA688FDD}" destId="{96DBE8AC-15C3-4942-BCBF-2991AD38C990}" srcOrd="0" destOrd="0" presId="urn:microsoft.com/office/officeart/2005/8/layout/cycle3"/>
    <dgm:cxn modelId="{41A35B9D-D3E8-4092-A576-70171DAA433D}" type="presParOf" srcId="{F841F484-61C8-4682-B6C3-EF67EA688FDD}" destId="{EE2639C2-4700-48F2-911B-0A25D570CD05}" srcOrd="1" destOrd="0" presId="urn:microsoft.com/office/officeart/2005/8/layout/cycle3"/>
    <dgm:cxn modelId="{5CFCA531-5BF5-4DB8-B982-5EA7BBD7C3EB}" type="presParOf" srcId="{F841F484-61C8-4682-B6C3-EF67EA688FDD}" destId="{8925AB43-2B08-4C29-8DFC-8B0A0A781BC1}" srcOrd="2" destOrd="0" presId="urn:microsoft.com/office/officeart/2005/8/layout/cycle3"/>
    <dgm:cxn modelId="{5FDFBDA5-B25E-4779-AD43-8EA5F40049B8}" type="presParOf" srcId="{F841F484-61C8-4682-B6C3-EF67EA688FDD}" destId="{5745F1F9-168C-42D0-98C6-B22AAB5E6EC8}" srcOrd="3" destOrd="0" presId="urn:microsoft.com/office/officeart/2005/8/layout/cycle3"/>
    <dgm:cxn modelId="{C3F21170-411A-4429-9346-2634646ED998}" type="presParOf" srcId="{F841F484-61C8-4682-B6C3-EF67EA688FDD}" destId="{F01F99F1-7526-4DB0-BADA-7301C89D4432}" srcOrd="4" destOrd="0" presId="urn:microsoft.com/office/officeart/2005/8/layout/cycle3"/>
    <dgm:cxn modelId="{684CE430-7BB3-4B47-93C9-133EFF714A03}" type="presParOf" srcId="{F841F484-61C8-4682-B6C3-EF67EA688FDD}" destId="{489F393C-9CB0-4100-976A-0EADF5CC8805}" srcOrd="5" destOrd="0" presId="urn:microsoft.com/office/officeart/2005/8/layout/cycle3"/>
    <dgm:cxn modelId="{65B85722-22AA-4696-AEEE-D5C8123CB589}" type="presParOf" srcId="{F841F484-61C8-4682-B6C3-EF67EA688FDD}" destId="{E1224FA4-E4AB-41B5-B779-E6655463DB3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E61003-B375-4138-A647-775E74F48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F10A920-3EA4-42A0-BDDA-CC9B6A43846C}">
      <dgm:prSet/>
      <dgm:spPr/>
      <dgm:t>
        <a:bodyPr/>
        <a:lstStyle/>
        <a:p>
          <a:r>
            <a:rPr lang="cs-CZ"/>
            <a:t>Územní rozhodnutí</a:t>
          </a:r>
        </a:p>
      </dgm:t>
    </dgm:pt>
    <dgm:pt modelId="{AA82155F-F61C-468B-A152-4BABC6BD55A0}" type="parTrans" cxnId="{B5DB3D04-9912-454A-9CB1-9274FF13FAB6}">
      <dgm:prSet/>
      <dgm:spPr/>
      <dgm:t>
        <a:bodyPr/>
        <a:lstStyle/>
        <a:p>
          <a:endParaRPr lang="cs-CZ"/>
        </a:p>
      </dgm:t>
    </dgm:pt>
    <dgm:pt modelId="{2396FE59-EAE4-41D5-BE4B-747CF3F46731}" type="sibTrans" cxnId="{B5DB3D04-9912-454A-9CB1-9274FF13FAB6}">
      <dgm:prSet/>
      <dgm:spPr/>
      <dgm:t>
        <a:bodyPr/>
        <a:lstStyle/>
        <a:p>
          <a:endParaRPr lang="cs-CZ"/>
        </a:p>
      </dgm:t>
    </dgm:pt>
    <dgm:pt modelId="{40598A6D-44A3-4936-9FFC-523698A609F2}">
      <dgm:prSet/>
      <dgm:spPr/>
      <dgm:t>
        <a:bodyPr/>
        <a:lstStyle/>
        <a:p>
          <a:r>
            <a:rPr lang="cs-CZ"/>
            <a:t>Územní souhlas</a:t>
          </a:r>
        </a:p>
      </dgm:t>
    </dgm:pt>
    <dgm:pt modelId="{FE4E6116-270D-4B60-9BFD-2A095CF065FB}" type="parTrans" cxnId="{9B8D2486-15F8-45ED-A416-9194A469026C}">
      <dgm:prSet/>
      <dgm:spPr/>
      <dgm:t>
        <a:bodyPr/>
        <a:lstStyle/>
        <a:p>
          <a:endParaRPr lang="cs-CZ"/>
        </a:p>
      </dgm:t>
    </dgm:pt>
    <dgm:pt modelId="{4DE2B867-1D59-40CC-812F-1E2FDAB24D9B}" type="sibTrans" cxnId="{9B8D2486-15F8-45ED-A416-9194A469026C}">
      <dgm:prSet/>
      <dgm:spPr/>
      <dgm:t>
        <a:bodyPr/>
        <a:lstStyle/>
        <a:p>
          <a:endParaRPr lang="cs-CZ"/>
        </a:p>
      </dgm:t>
    </dgm:pt>
    <dgm:pt modelId="{E88CC80B-1E73-4CFD-811C-87EA609A3AE7}">
      <dgm:prSet/>
      <dgm:spPr/>
      <dgm:t>
        <a:bodyPr/>
        <a:lstStyle/>
        <a:p>
          <a:r>
            <a:rPr lang="cs-CZ"/>
            <a:t>Veřejnoprávní smlouva</a:t>
          </a:r>
        </a:p>
      </dgm:t>
    </dgm:pt>
    <dgm:pt modelId="{6BBE1756-4F10-45EA-9C77-A7BCC3B3EF07}" type="parTrans" cxnId="{3BE52A0F-F813-4045-8F82-C63DB1995387}">
      <dgm:prSet/>
      <dgm:spPr/>
      <dgm:t>
        <a:bodyPr/>
        <a:lstStyle/>
        <a:p>
          <a:endParaRPr lang="cs-CZ"/>
        </a:p>
      </dgm:t>
    </dgm:pt>
    <dgm:pt modelId="{6D77B9BA-95DA-4F7E-86EB-05EFB8BEB652}" type="sibTrans" cxnId="{3BE52A0F-F813-4045-8F82-C63DB1995387}">
      <dgm:prSet/>
      <dgm:spPr/>
      <dgm:t>
        <a:bodyPr/>
        <a:lstStyle/>
        <a:p>
          <a:endParaRPr lang="cs-CZ"/>
        </a:p>
      </dgm:t>
    </dgm:pt>
    <dgm:pt modelId="{16E978D1-5865-429B-AD05-03330AD47AA8}">
      <dgm:prSet/>
      <dgm:spPr/>
      <dgm:t>
        <a:bodyPr/>
        <a:lstStyle/>
        <a:p>
          <a:r>
            <a:rPr lang="cs-CZ"/>
            <a:t>Regulační plán</a:t>
          </a:r>
        </a:p>
      </dgm:t>
    </dgm:pt>
    <dgm:pt modelId="{41F5D493-4AC9-4079-B7C8-36AE6E585860}" type="parTrans" cxnId="{5FFDF3B7-9DBF-4A6C-AB50-74A7DFC556FD}">
      <dgm:prSet/>
      <dgm:spPr/>
      <dgm:t>
        <a:bodyPr/>
        <a:lstStyle/>
        <a:p>
          <a:endParaRPr lang="cs-CZ"/>
        </a:p>
      </dgm:t>
    </dgm:pt>
    <dgm:pt modelId="{7E54EF1B-AEAA-45FD-8F14-CAB28AB4D4E1}" type="sibTrans" cxnId="{5FFDF3B7-9DBF-4A6C-AB50-74A7DFC556FD}">
      <dgm:prSet/>
      <dgm:spPr/>
      <dgm:t>
        <a:bodyPr/>
        <a:lstStyle/>
        <a:p>
          <a:endParaRPr lang="cs-CZ"/>
        </a:p>
      </dgm:t>
    </dgm:pt>
    <dgm:pt modelId="{902D24A7-0E01-46C5-B30E-7694D216EEAD}">
      <dgm:prSet/>
      <dgm:spPr/>
      <dgm:t>
        <a:bodyPr/>
        <a:lstStyle/>
        <a:p>
          <a:r>
            <a:rPr lang="cs-CZ"/>
            <a:t>Společné povolení</a:t>
          </a:r>
        </a:p>
      </dgm:t>
    </dgm:pt>
    <dgm:pt modelId="{8EE9D872-D185-463E-90D6-8DAA52FEE399}" type="parTrans" cxnId="{CCFCADCD-A964-4261-BD70-EEEBA4B52423}">
      <dgm:prSet/>
      <dgm:spPr/>
      <dgm:t>
        <a:bodyPr/>
        <a:lstStyle/>
        <a:p>
          <a:endParaRPr lang="cs-CZ"/>
        </a:p>
      </dgm:t>
    </dgm:pt>
    <dgm:pt modelId="{39531974-1E57-406B-A819-49F0324A2506}" type="sibTrans" cxnId="{CCFCADCD-A964-4261-BD70-EEEBA4B52423}">
      <dgm:prSet/>
      <dgm:spPr/>
      <dgm:t>
        <a:bodyPr/>
        <a:lstStyle/>
        <a:p>
          <a:endParaRPr lang="cs-CZ"/>
        </a:p>
      </dgm:t>
    </dgm:pt>
    <dgm:pt modelId="{177BA37A-4310-463A-AE1F-30F5416A4A14}">
      <dgm:prSet/>
      <dgm:spPr/>
      <dgm:t>
        <a:bodyPr/>
        <a:lstStyle/>
        <a:p>
          <a:r>
            <a:rPr lang="cs-CZ"/>
            <a:t>Společný souhlas</a:t>
          </a:r>
        </a:p>
      </dgm:t>
    </dgm:pt>
    <dgm:pt modelId="{1E05712D-A643-4F97-9224-0E743545AE79}" type="parTrans" cxnId="{8FF0156D-829B-4CC0-ABBC-DD303621B628}">
      <dgm:prSet/>
      <dgm:spPr/>
      <dgm:t>
        <a:bodyPr/>
        <a:lstStyle/>
        <a:p>
          <a:endParaRPr lang="cs-CZ"/>
        </a:p>
      </dgm:t>
    </dgm:pt>
    <dgm:pt modelId="{F1329E99-440B-493E-9C75-83A1D088C8E3}" type="sibTrans" cxnId="{8FF0156D-829B-4CC0-ABBC-DD303621B628}">
      <dgm:prSet/>
      <dgm:spPr/>
      <dgm:t>
        <a:bodyPr/>
        <a:lstStyle/>
        <a:p>
          <a:endParaRPr lang="cs-CZ"/>
        </a:p>
      </dgm:t>
    </dgm:pt>
    <dgm:pt modelId="{BB8A5ADB-7302-4DF5-A166-34FA230862B4}" type="pres">
      <dgm:prSet presAssocID="{38E61003-B375-4138-A647-775E74F48506}" presName="diagram" presStyleCnt="0">
        <dgm:presLayoutVars>
          <dgm:dir/>
          <dgm:resizeHandles val="exact"/>
        </dgm:presLayoutVars>
      </dgm:prSet>
      <dgm:spPr/>
    </dgm:pt>
    <dgm:pt modelId="{71514399-A19F-4DED-8CDA-42E061D72AF3}" type="pres">
      <dgm:prSet presAssocID="{5F10A920-3EA4-42A0-BDDA-CC9B6A43846C}" presName="node" presStyleLbl="node1" presStyleIdx="0" presStyleCnt="6">
        <dgm:presLayoutVars>
          <dgm:bulletEnabled val="1"/>
        </dgm:presLayoutVars>
      </dgm:prSet>
      <dgm:spPr/>
    </dgm:pt>
    <dgm:pt modelId="{55D6378A-F345-487D-BB88-4605A99E2368}" type="pres">
      <dgm:prSet presAssocID="{2396FE59-EAE4-41D5-BE4B-747CF3F46731}" presName="sibTrans" presStyleCnt="0"/>
      <dgm:spPr/>
    </dgm:pt>
    <dgm:pt modelId="{3286E2E3-6873-4ABE-B41D-B17BF422B8E9}" type="pres">
      <dgm:prSet presAssocID="{40598A6D-44A3-4936-9FFC-523698A609F2}" presName="node" presStyleLbl="node1" presStyleIdx="1" presStyleCnt="6">
        <dgm:presLayoutVars>
          <dgm:bulletEnabled val="1"/>
        </dgm:presLayoutVars>
      </dgm:prSet>
      <dgm:spPr/>
    </dgm:pt>
    <dgm:pt modelId="{25ECCD38-60E5-4206-941C-B65C01E5295B}" type="pres">
      <dgm:prSet presAssocID="{4DE2B867-1D59-40CC-812F-1E2FDAB24D9B}" presName="sibTrans" presStyleCnt="0"/>
      <dgm:spPr/>
    </dgm:pt>
    <dgm:pt modelId="{354C0EA6-113E-4861-BB6C-3CBAFDACFC3D}" type="pres">
      <dgm:prSet presAssocID="{E88CC80B-1E73-4CFD-811C-87EA609A3AE7}" presName="node" presStyleLbl="node1" presStyleIdx="2" presStyleCnt="6">
        <dgm:presLayoutVars>
          <dgm:bulletEnabled val="1"/>
        </dgm:presLayoutVars>
      </dgm:prSet>
      <dgm:spPr/>
    </dgm:pt>
    <dgm:pt modelId="{2CD165A1-0D5D-451C-A3D1-9C11CEA53298}" type="pres">
      <dgm:prSet presAssocID="{6D77B9BA-95DA-4F7E-86EB-05EFB8BEB652}" presName="sibTrans" presStyleCnt="0"/>
      <dgm:spPr/>
    </dgm:pt>
    <dgm:pt modelId="{C2143A29-4D0E-492A-932B-D2342164E798}" type="pres">
      <dgm:prSet presAssocID="{16E978D1-5865-429B-AD05-03330AD47AA8}" presName="node" presStyleLbl="node1" presStyleIdx="3" presStyleCnt="6">
        <dgm:presLayoutVars>
          <dgm:bulletEnabled val="1"/>
        </dgm:presLayoutVars>
      </dgm:prSet>
      <dgm:spPr/>
    </dgm:pt>
    <dgm:pt modelId="{9FDFD698-638D-4D69-A97F-00BC141CF624}" type="pres">
      <dgm:prSet presAssocID="{7E54EF1B-AEAA-45FD-8F14-CAB28AB4D4E1}" presName="sibTrans" presStyleCnt="0"/>
      <dgm:spPr/>
    </dgm:pt>
    <dgm:pt modelId="{99499144-4DED-47A6-814A-6E7DCC22F86B}" type="pres">
      <dgm:prSet presAssocID="{902D24A7-0E01-46C5-B30E-7694D216EEAD}" presName="node" presStyleLbl="node1" presStyleIdx="4" presStyleCnt="6">
        <dgm:presLayoutVars>
          <dgm:bulletEnabled val="1"/>
        </dgm:presLayoutVars>
      </dgm:prSet>
      <dgm:spPr/>
    </dgm:pt>
    <dgm:pt modelId="{BFAFF110-7852-482D-9A96-226DD0B1CC75}" type="pres">
      <dgm:prSet presAssocID="{39531974-1E57-406B-A819-49F0324A2506}" presName="sibTrans" presStyleCnt="0"/>
      <dgm:spPr/>
    </dgm:pt>
    <dgm:pt modelId="{AE69B7CE-C315-4B68-9460-E0D3A811A6DC}" type="pres">
      <dgm:prSet presAssocID="{177BA37A-4310-463A-AE1F-30F5416A4A14}" presName="node" presStyleLbl="node1" presStyleIdx="5" presStyleCnt="6">
        <dgm:presLayoutVars>
          <dgm:bulletEnabled val="1"/>
        </dgm:presLayoutVars>
      </dgm:prSet>
      <dgm:spPr/>
    </dgm:pt>
  </dgm:ptLst>
  <dgm:cxnLst>
    <dgm:cxn modelId="{B5DB3D04-9912-454A-9CB1-9274FF13FAB6}" srcId="{38E61003-B375-4138-A647-775E74F48506}" destId="{5F10A920-3EA4-42A0-BDDA-CC9B6A43846C}" srcOrd="0" destOrd="0" parTransId="{AA82155F-F61C-468B-A152-4BABC6BD55A0}" sibTransId="{2396FE59-EAE4-41D5-BE4B-747CF3F46731}"/>
    <dgm:cxn modelId="{779A3E06-7542-4760-9A23-8E88D516D712}" type="presOf" srcId="{40598A6D-44A3-4936-9FFC-523698A609F2}" destId="{3286E2E3-6873-4ABE-B41D-B17BF422B8E9}" srcOrd="0" destOrd="0" presId="urn:microsoft.com/office/officeart/2005/8/layout/default"/>
    <dgm:cxn modelId="{3BE52A0F-F813-4045-8F82-C63DB1995387}" srcId="{38E61003-B375-4138-A647-775E74F48506}" destId="{E88CC80B-1E73-4CFD-811C-87EA609A3AE7}" srcOrd="2" destOrd="0" parTransId="{6BBE1756-4F10-45EA-9C77-A7BCC3B3EF07}" sibTransId="{6D77B9BA-95DA-4F7E-86EB-05EFB8BEB652}"/>
    <dgm:cxn modelId="{05F21369-3498-41B6-887E-305997C27571}" type="presOf" srcId="{E88CC80B-1E73-4CFD-811C-87EA609A3AE7}" destId="{354C0EA6-113E-4861-BB6C-3CBAFDACFC3D}" srcOrd="0" destOrd="0" presId="urn:microsoft.com/office/officeart/2005/8/layout/default"/>
    <dgm:cxn modelId="{8FF0156D-829B-4CC0-ABBC-DD303621B628}" srcId="{38E61003-B375-4138-A647-775E74F48506}" destId="{177BA37A-4310-463A-AE1F-30F5416A4A14}" srcOrd="5" destOrd="0" parTransId="{1E05712D-A643-4F97-9224-0E743545AE79}" sibTransId="{F1329E99-440B-493E-9C75-83A1D088C8E3}"/>
    <dgm:cxn modelId="{9B8D2486-15F8-45ED-A416-9194A469026C}" srcId="{38E61003-B375-4138-A647-775E74F48506}" destId="{40598A6D-44A3-4936-9FFC-523698A609F2}" srcOrd="1" destOrd="0" parTransId="{FE4E6116-270D-4B60-9BFD-2A095CF065FB}" sibTransId="{4DE2B867-1D59-40CC-812F-1E2FDAB24D9B}"/>
    <dgm:cxn modelId="{2C92248B-8329-4D9F-B064-EE884FE17AE0}" type="presOf" srcId="{177BA37A-4310-463A-AE1F-30F5416A4A14}" destId="{AE69B7CE-C315-4B68-9460-E0D3A811A6DC}" srcOrd="0" destOrd="0" presId="urn:microsoft.com/office/officeart/2005/8/layout/default"/>
    <dgm:cxn modelId="{9E6553AA-0EAF-45EB-B24A-FFE927BCCBAA}" type="presOf" srcId="{5F10A920-3EA4-42A0-BDDA-CC9B6A43846C}" destId="{71514399-A19F-4DED-8CDA-42E061D72AF3}" srcOrd="0" destOrd="0" presId="urn:microsoft.com/office/officeart/2005/8/layout/default"/>
    <dgm:cxn modelId="{65988BAA-D691-49B1-9079-54E67063D7F1}" type="presOf" srcId="{16E978D1-5865-429B-AD05-03330AD47AA8}" destId="{C2143A29-4D0E-492A-932B-D2342164E798}" srcOrd="0" destOrd="0" presId="urn:microsoft.com/office/officeart/2005/8/layout/default"/>
    <dgm:cxn modelId="{5FFDF3B7-9DBF-4A6C-AB50-74A7DFC556FD}" srcId="{38E61003-B375-4138-A647-775E74F48506}" destId="{16E978D1-5865-429B-AD05-03330AD47AA8}" srcOrd="3" destOrd="0" parTransId="{41F5D493-4AC9-4079-B7C8-36AE6E585860}" sibTransId="{7E54EF1B-AEAA-45FD-8F14-CAB28AB4D4E1}"/>
    <dgm:cxn modelId="{132648C6-1AC7-4D29-89C1-EAA8C75168A1}" type="presOf" srcId="{38E61003-B375-4138-A647-775E74F48506}" destId="{BB8A5ADB-7302-4DF5-A166-34FA230862B4}" srcOrd="0" destOrd="0" presId="urn:microsoft.com/office/officeart/2005/8/layout/default"/>
    <dgm:cxn modelId="{E04DFDCA-D136-42D6-ADA5-33083785C711}" type="presOf" srcId="{902D24A7-0E01-46C5-B30E-7694D216EEAD}" destId="{99499144-4DED-47A6-814A-6E7DCC22F86B}" srcOrd="0" destOrd="0" presId="urn:microsoft.com/office/officeart/2005/8/layout/default"/>
    <dgm:cxn modelId="{CCFCADCD-A964-4261-BD70-EEEBA4B52423}" srcId="{38E61003-B375-4138-A647-775E74F48506}" destId="{902D24A7-0E01-46C5-B30E-7694D216EEAD}" srcOrd="4" destOrd="0" parTransId="{8EE9D872-D185-463E-90D6-8DAA52FEE399}" sibTransId="{39531974-1E57-406B-A819-49F0324A2506}"/>
    <dgm:cxn modelId="{A945BEBC-0C1F-4843-9557-1FDAA3C4B217}" type="presParOf" srcId="{BB8A5ADB-7302-4DF5-A166-34FA230862B4}" destId="{71514399-A19F-4DED-8CDA-42E061D72AF3}" srcOrd="0" destOrd="0" presId="urn:microsoft.com/office/officeart/2005/8/layout/default"/>
    <dgm:cxn modelId="{EB9F87CD-CE87-46CD-8B1F-6E97CD446424}" type="presParOf" srcId="{BB8A5ADB-7302-4DF5-A166-34FA230862B4}" destId="{55D6378A-F345-487D-BB88-4605A99E2368}" srcOrd="1" destOrd="0" presId="urn:microsoft.com/office/officeart/2005/8/layout/default"/>
    <dgm:cxn modelId="{FA570EC4-302F-4BA6-B7CC-AF58BD1FB97D}" type="presParOf" srcId="{BB8A5ADB-7302-4DF5-A166-34FA230862B4}" destId="{3286E2E3-6873-4ABE-B41D-B17BF422B8E9}" srcOrd="2" destOrd="0" presId="urn:microsoft.com/office/officeart/2005/8/layout/default"/>
    <dgm:cxn modelId="{92E4CDD9-6372-4E7D-9791-7AA818B27808}" type="presParOf" srcId="{BB8A5ADB-7302-4DF5-A166-34FA230862B4}" destId="{25ECCD38-60E5-4206-941C-B65C01E5295B}" srcOrd="3" destOrd="0" presId="urn:microsoft.com/office/officeart/2005/8/layout/default"/>
    <dgm:cxn modelId="{10A41F14-7BB2-4DB8-B5EC-B2987CB1C018}" type="presParOf" srcId="{BB8A5ADB-7302-4DF5-A166-34FA230862B4}" destId="{354C0EA6-113E-4861-BB6C-3CBAFDACFC3D}" srcOrd="4" destOrd="0" presId="urn:microsoft.com/office/officeart/2005/8/layout/default"/>
    <dgm:cxn modelId="{FAE8E195-60FF-41B3-94AD-0215F4E987E5}" type="presParOf" srcId="{BB8A5ADB-7302-4DF5-A166-34FA230862B4}" destId="{2CD165A1-0D5D-451C-A3D1-9C11CEA53298}" srcOrd="5" destOrd="0" presId="urn:microsoft.com/office/officeart/2005/8/layout/default"/>
    <dgm:cxn modelId="{999BDA68-9ED2-451B-9FBA-125A6E306472}" type="presParOf" srcId="{BB8A5ADB-7302-4DF5-A166-34FA230862B4}" destId="{C2143A29-4D0E-492A-932B-D2342164E798}" srcOrd="6" destOrd="0" presId="urn:microsoft.com/office/officeart/2005/8/layout/default"/>
    <dgm:cxn modelId="{138F0523-25B4-48C3-8729-4845EB635889}" type="presParOf" srcId="{BB8A5ADB-7302-4DF5-A166-34FA230862B4}" destId="{9FDFD698-638D-4D69-A97F-00BC141CF624}" srcOrd="7" destOrd="0" presId="urn:microsoft.com/office/officeart/2005/8/layout/default"/>
    <dgm:cxn modelId="{014B2757-E05D-4FBB-8A66-3F3658FA68E9}" type="presParOf" srcId="{BB8A5ADB-7302-4DF5-A166-34FA230862B4}" destId="{99499144-4DED-47A6-814A-6E7DCC22F86B}" srcOrd="8" destOrd="0" presId="urn:microsoft.com/office/officeart/2005/8/layout/default"/>
    <dgm:cxn modelId="{1D87A479-3BFA-43DA-BF71-9657939E0C4E}" type="presParOf" srcId="{BB8A5ADB-7302-4DF5-A166-34FA230862B4}" destId="{BFAFF110-7852-482D-9A96-226DD0B1CC75}" srcOrd="9" destOrd="0" presId="urn:microsoft.com/office/officeart/2005/8/layout/default"/>
    <dgm:cxn modelId="{08938104-7D25-4BAD-9F41-3F3C181077ED}" type="presParOf" srcId="{BB8A5ADB-7302-4DF5-A166-34FA230862B4}" destId="{AE69B7CE-C315-4B68-9460-E0D3A811A6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1CA434-DA42-4D5B-9F33-2D54E0B574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EC8CD7C9-4CF0-4E51-A719-56E287A4B7CC}">
      <dgm:prSet/>
      <dgm:spPr/>
      <dgm:t>
        <a:bodyPr/>
        <a:lstStyle/>
        <a:p>
          <a:r>
            <a:rPr lang="cs-CZ"/>
            <a:t>Nahrazující postupy a akty vydané podle StZ</a:t>
          </a:r>
        </a:p>
      </dgm:t>
    </dgm:pt>
    <dgm:pt modelId="{86BEDAA9-BC70-4765-8A1E-8B674569A322}" type="parTrans" cxnId="{81595A1F-7096-4A67-97B1-A8B4B0610612}">
      <dgm:prSet/>
      <dgm:spPr/>
      <dgm:t>
        <a:bodyPr/>
        <a:lstStyle/>
        <a:p>
          <a:endParaRPr lang="cs-CZ"/>
        </a:p>
      </dgm:t>
    </dgm:pt>
    <dgm:pt modelId="{45C441C0-25CB-41C5-9B2E-EAD86CE60D63}" type="sibTrans" cxnId="{81595A1F-7096-4A67-97B1-A8B4B0610612}">
      <dgm:prSet/>
      <dgm:spPr/>
      <dgm:t>
        <a:bodyPr/>
        <a:lstStyle/>
        <a:p>
          <a:endParaRPr lang="cs-CZ"/>
        </a:p>
      </dgm:t>
    </dgm:pt>
    <dgm:pt modelId="{A074A0B1-EB61-4FB7-AF61-E121521196D4}">
      <dgm:prSet/>
      <dgm:spPr/>
      <dgm:t>
        <a:bodyPr/>
        <a:lstStyle/>
        <a:p>
          <a:r>
            <a:rPr lang="cs-CZ"/>
            <a:t>Zákon o pozemkových úpravách</a:t>
          </a:r>
        </a:p>
      </dgm:t>
    </dgm:pt>
    <dgm:pt modelId="{2A1BFCDE-1513-48AB-B43E-3AA9521F541A}" type="parTrans" cxnId="{FBE5AE79-B1CF-4CE0-9199-FF5792D142BA}">
      <dgm:prSet/>
      <dgm:spPr/>
      <dgm:t>
        <a:bodyPr/>
        <a:lstStyle/>
        <a:p>
          <a:endParaRPr lang="cs-CZ"/>
        </a:p>
      </dgm:t>
    </dgm:pt>
    <dgm:pt modelId="{DFB3B7D8-8BAD-4D39-B407-5C623C716F1A}" type="sibTrans" cxnId="{FBE5AE79-B1CF-4CE0-9199-FF5792D142BA}">
      <dgm:prSet/>
      <dgm:spPr/>
      <dgm:t>
        <a:bodyPr/>
        <a:lstStyle/>
        <a:p>
          <a:endParaRPr lang="cs-CZ"/>
        </a:p>
      </dgm:t>
    </dgm:pt>
    <dgm:pt modelId="{1B579A28-0FAC-4181-82CA-3E24B43E820A}">
      <dgm:prSet/>
      <dgm:spPr/>
      <dgm:t>
        <a:bodyPr/>
        <a:lstStyle/>
        <a:p>
          <a:r>
            <a:rPr lang="cs-CZ"/>
            <a:t>Horní zákon</a:t>
          </a:r>
        </a:p>
      </dgm:t>
    </dgm:pt>
    <dgm:pt modelId="{F04A0C8C-6A86-463C-BDB5-5C35AA441FFA}" type="parTrans" cxnId="{2D0CE4A1-95D4-4E70-B6E2-2E9E119066DB}">
      <dgm:prSet/>
      <dgm:spPr/>
      <dgm:t>
        <a:bodyPr/>
        <a:lstStyle/>
        <a:p>
          <a:endParaRPr lang="cs-CZ"/>
        </a:p>
      </dgm:t>
    </dgm:pt>
    <dgm:pt modelId="{7832322B-C074-426A-970A-313F37368D34}" type="sibTrans" cxnId="{2D0CE4A1-95D4-4E70-B6E2-2E9E119066DB}">
      <dgm:prSet/>
      <dgm:spPr/>
      <dgm:t>
        <a:bodyPr/>
        <a:lstStyle/>
        <a:p>
          <a:endParaRPr lang="cs-CZ"/>
        </a:p>
      </dgm:t>
    </dgm:pt>
    <dgm:pt modelId="{B889061E-B222-4203-AA54-C4123442BA20}">
      <dgm:prSet/>
      <dgm:spPr/>
      <dgm:t>
        <a:bodyPr/>
        <a:lstStyle/>
        <a:p>
          <a:r>
            <a:rPr lang="cs-CZ"/>
            <a:t>Doplňující postupy a akty vydané podle StZ</a:t>
          </a:r>
        </a:p>
      </dgm:t>
    </dgm:pt>
    <dgm:pt modelId="{F9B8DD00-6465-4B34-A31E-8D4333707314}" type="parTrans" cxnId="{48C101C3-F3E7-4F60-9E64-899F1674D80F}">
      <dgm:prSet/>
      <dgm:spPr/>
      <dgm:t>
        <a:bodyPr/>
        <a:lstStyle/>
        <a:p>
          <a:endParaRPr lang="cs-CZ"/>
        </a:p>
      </dgm:t>
    </dgm:pt>
    <dgm:pt modelId="{0983FA13-4195-446B-9405-6F9B90B246F7}" type="sibTrans" cxnId="{48C101C3-F3E7-4F60-9E64-899F1674D80F}">
      <dgm:prSet/>
      <dgm:spPr/>
      <dgm:t>
        <a:bodyPr/>
        <a:lstStyle/>
        <a:p>
          <a:endParaRPr lang="cs-CZ"/>
        </a:p>
      </dgm:t>
    </dgm:pt>
    <dgm:pt modelId="{7703A338-C2D2-486E-9CFA-090C9F87B6D1}">
      <dgm:prSet/>
      <dgm:spPr/>
      <dgm:t>
        <a:bodyPr/>
        <a:lstStyle/>
        <a:p>
          <a:r>
            <a:rPr lang="cs-CZ" dirty="0"/>
            <a:t>Podkladové akty</a:t>
          </a:r>
        </a:p>
      </dgm:t>
    </dgm:pt>
    <dgm:pt modelId="{F5FFBD88-61E0-4D56-B235-EAAD7342BAFC}" type="parTrans" cxnId="{8A0F47A6-F7B8-449A-BDF9-C662C52DAC77}">
      <dgm:prSet/>
      <dgm:spPr/>
      <dgm:t>
        <a:bodyPr/>
        <a:lstStyle/>
        <a:p>
          <a:endParaRPr lang="cs-CZ"/>
        </a:p>
      </dgm:t>
    </dgm:pt>
    <dgm:pt modelId="{57BFE701-3F80-498B-AE46-210E56520199}" type="sibTrans" cxnId="{8A0F47A6-F7B8-449A-BDF9-C662C52DAC77}">
      <dgm:prSet/>
      <dgm:spPr/>
      <dgm:t>
        <a:bodyPr/>
        <a:lstStyle/>
        <a:p>
          <a:endParaRPr lang="cs-CZ"/>
        </a:p>
      </dgm:t>
    </dgm:pt>
    <dgm:pt modelId="{418C994E-F258-4D40-8A1F-9AD50F094396}">
      <dgm:prSet/>
      <dgm:spPr/>
      <dgm:t>
        <a:bodyPr/>
        <a:lstStyle/>
        <a:p>
          <a:r>
            <a:rPr lang="cs-CZ" dirty="0"/>
            <a:t>Navazující akty</a:t>
          </a:r>
        </a:p>
      </dgm:t>
    </dgm:pt>
    <dgm:pt modelId="{324CAB3A-B5F9-4B2C-9B19-3A3949545D3C}" type="parTrans" cxnId="{4F40C542-C641-442C-9696-2C813FEBC5EA}">
      <dgm:prSet/>
      <dgm:spPr/>
      <dgm:t>
        <a:bodyPr/>
        <a:lstStyle/>
        <a:p>
          <a:endParaRPr lang="cs-CZ"/>
        </a:p>
      </dgm:t>
    </dgm:pt>
    <dgm:pt modelId="{8540EDF6-8AB6-4F25-BCB6-7E457C61DAFD}" type="sibTrans" cxnId="{4F40C542-C641-442C-9696-2C813FEBC5EA}">
      <dgm:prSet/>
      <dgm:spPr/>
      <dgm:t>
        <a:bodyPr/>
        <a:lstStyle/>
        <a:p>
          <a:endParaRPr lang="cs-CZ"/>
        </a:p>
      </dgm:t>
    </dgm:pt>
    <dgm:pt modelId="{C5CFDCC6-36D1-4312-A3B3-50E51C57A47D}">
      <dgm:prSet/>
      <dgm:spPr/>
      <dgm:t>
        <a:bodyPr/>
        <a:lstStyle/>
        <a:p>
          <a:r>
            <a:rPr lang="cs-CZ" dirty="0"/>
            <a:t>Lesní zákon</a:t>
          </a:r>
        </a:p>
      </dgm:t>
    </dgm:pt>
    <dgm:pt modelId="{5E29C98B-6296-4AC0-8371-DC7FF526377F}" type="parTrans" cxnId="{103F171D-671A-4C25-8BB8-B427E33905B0}">
      <dgm:prSet/>
      <dgm:spPr/>
    </dgm:pt>
    <dgm:pt modelId="{6D14D822-0D3A-4452-B393-6E60A18932F3}" type="sibTrans" cxnId="{103F171D-671A-4C25-8BB8-B427E33905B0}">
      <dgm:prSet/>
      <dgm:spPr/>
    </dgm:pt>
    <dgm:pt modelId="{1B3DE10D-261E-485D-8F0A-845A4D44AFE9}" type="pres">
      <dgm:prSet presAssocID="{AC1CA434-DA42-4D5B-9F33-2D54E0B57496}" presName="linear" presStyleCnt="0">
        <dgm:presLayoutVars>
          <dgm:animLvl val="lvl"/>
          <dgm:resizeHandles val="exact"/>
        </dgm:presLayoutVars>
      </dgm:prSet>
      <dgm:spPr/>
    </dgm:pt>
    <dgm:pt modelId="{55862970-AA31-4D4C-A62D-D4E7A6B7EB0B}" type="pres">
      <dgm:prSet presAssocID="{EC8CD7C9-4CF0-4E51-A719-56E287A4B7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E14037-FCD7-48D1-A4FF-E0070A1C0AB8}" type="pres">
      <dgm:prSet presAssocID="{EC8CD7C9-4CF0-4E51-A719-56E287A4B7CC}" presName="childText" presStyleLbl="revTx" presStyleIdx="0" presStyleCnt="2">
        <dgm:presLayoutVars>
          <dgm:bulletEnabled val="1"/>
        </dgm:presLayoutVars>
      </dgm:prSet>
      <dgm:spPr/>
    </dgm:pt>
    <dgm:pt modelId="{BD101143-A895-4AA5-90BC-20484D79CC8B}" type="pres">
      <dgm:prSet presAssocID="{B889061E-B222-4203-AA54-C4123442BA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8B180A-405E-4F26-B28B-E34CF2A9B509}" type="pres">
      <dgm:prSet presAssocID="{B889061E-B222-4203-AA54-C4123442BA2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D887710-4800-4B4D-A391-E0DFA6CC3586}" type="presOf" srcId="{A074A0B1-EB61-4FB7-AF61-E121521196D4}" destId="{3DE14037-FCD7-48D1-A4FF-E0070A1C0AB8}" srcOrd="0" destOrd="0" presId="urn:microsoft.com/office/officeart/2005/8/layout/vList2"/>
    <dgm:cxn modelId="{01BAFC19-28C2-4A51-8FE3-C52879AF7645}" type="presOf" srcId="{C5CFDCC6-36D1-4312-A3B3-50E51C57A47D}" destId="{6C8B180A-405E-4F26-B28B-E34CF2A9B509}" srcOrd="0" destOrd="2" presId="urn:microsoft.com/office/officeart/2005/8/layout/vList2"/>
    <dgm:cxn modelId="{103F171D-671A-4C25-8BB8-B427E33905B0}" srcId="{418C994E-F258-4D40-8A1F-9AD50F094396}" destId="{C5CFDCC6-36D1-4312-A3B3-50E51C57A47D}" srcOrd="0" destOrd="0" parTransId="{5E29C98B-6296-4AC0-8371-DC7FF526377F}" sibTransId="{6D14D822-0D3A-4452-B393-6E60A18932F3}"/>
    <dgm:cxn modelId="{81595A1F-7096-4A67-97B1-A8B4B0610612}" srcId="{AC1CA434-DA42-4D5B-9F33-2D54E0B57496}" destId="{EC8CD7C9-4CF0-4E51-A719-56E287A4B7CC}" srcOrd="0" destOrd="0" parTransId="{86BEDAA9-BC70-4765-8A1E-8B674569A322}" sibTransId="{45C441C0-25CB-41C5-9B2E-EAD86CE60D63}"/>
    <dgm:cxn modelId="{4F40C542-C641-442C-9696-2C813FEBC5EA}" srcId="{B889061E-B222-4203-AA54-C4123442BA20}" destId="{418C994E-F258-4D40-8A1F-9AD50F094396}" srcOrd="1" destOrd="0" parTransId="{324CAB3A-B5F9-4B2C-9B19-3A3949545D3C}" sibTransId="{8540EDF6-8AB6-4F25-BCB6-7E457C61DAFD}"/>
    <dgm:cxn modelId="{77D27C4A-6A75-4FA7-9C6D-ED9F4A86E457}" type="presOf" srcId="{EC8CD7C9-4CF0-4E51-A719-56E287A4B7CC}" destId="{55862970-AA31-4D4C-A62D-D4E7A6B7EB0B}" srcOrd="0" destOrd="0" presId="urn:microsoft.com/office/officeart/2005/8/layout/vList2"/>
    <dgm:cxn modelId="{FBE5AE79-B1CF-4CE0-9199-FF5792D142BA}" srcId="{EC8CD7C9-4CF0-4E51-A719-56E287A4B7CC}" destId="{A074A0B1-EB61-4FB7-AF61-E121521196D4}" srcOrd="0" destOrd="0" parTransId="{2A1BFCDE-1513-48AB-B43E-3AA9521F541A}" sibTransId="{DFB3B7D8-8BAD-4D39-B407-5C623C716F1A}"/>
    <dgm:cxn modelId="{AB702381-BC56-455C-982F-71C9C0DA7400}" type="presOf" srcId="{418C994E-F258-4D40-8A1F-9AD50F094396}" destId="{6C8B180A-405E-4F26-B28B-E34CF2A9B509}" srcOrd="0" destOrd="1" presId="urn:microsoft.com/office/officeart/2005/8/layout/vList2"/>
    <dgm:cxn modelId="{168E4893-0A73-4443-9E0C-FA3CDD0712E6}" type="presOf" srcId="{B889061E-B222-4203-AA54-C4123442BA20}" destId="{BD101143-A895-4AA5-90BC-20484D79CC8B}" srcOrd="0" destOrd="0" presId="urn:microsoft.com/office/officeart/2005/8/layout/vList2"/>
    <dgm:cxn modelId="{AC2D6E9F-D53A-4D90-B590-38D3804CE3C1}" type="presOf" srcId="{AC1CA434-DA42-4D5B-9F33-2D54E0B57496}" destId="{1B3DE10D-261E-485D-8F0A-845A4D44AFE9}" srcOrd="0" destOrd="0" presId="urn:microsoft.com/office/officeart/2005/8/layout/vList2"/>
    <dgm:cxn modelId="{2D0CE4A1-95D4-4E70-B6E2-2E9E119066DB}" srcId="{EC8CD7C9-4CF0-4E51-A719-56E287A4B7CC}" destId="{1B579A28-0FAC-4181-82CA-3E24B43E820A}" srcOrd="1" destOrd="0" parTransId="{F04A0C8C-6A86-463C-BDB5-5C35AA441FFA}" sibTransId="{7832322B-C074-426A-970A-313F37368D34}"/>
    <dgm:cxn modelId="{C3E880A4-7F8B-4FCA-AF49-8F7AD669B3EC}" type="presOf" srcId="{7703A338-C2D2-486E-9CFA-090C9F87B6D1}" destId="{6C8B180A-405E-4F26-B28B-E34CF2A9B509}" srcOrd="0" destOrd="0" presId="urn:microsoft.com/office/officeart/2005/8/layout/vList2"/>
    <dgm:cxn modelId="{8A0F47A6-F7B8-449A-BDF9-C662C52DAC77}" srcId="{B889061E-B222-4203-AA54-C4123442BA20}" destId="{7703A338-C2D2-486E-9CFA-090C9F87B6D1}" srcOrd="0" destOrd="0" parTransId="{F5FFBD88-61E0-4D56-B235-EAAD7342BAFC}" sibTransId="{57BFE701-3F80-498B-AE46-210E56520199}"/>
    <dgm:cxn modelId="{48C101C3-F3E7-4F60-9E64-899F1674D80F}" srcId="{AC1CA434-DA42-4D5B-9F33-2D54E0B57496}" destId="{B889061E-B222-4203-AA54-C4123442BA20}" srcOrd="1" destOrd="0" parTransId="{F9B8DD00-6465-4B34-A31E-8D4333707314}" sibTransId="{0983FA13-4195-446B-9405-6F9B90B246F7}"/>
    <dgm:cxn modelId="{668ECFCC-E061-4B9A-A177-610FD3BD7EB3}" type="presOf" srcId="{1B579A28-0FAC-4181-82CA-3E24B43E820A}" destId="{3DE14037-FCD7-48D1-A4FF-E0070A1C0AB8}" srcOrd="0" destOrd="1" presId="urn:microsoft.com/office/officeart/2005/8/layout/vList2"/>
    <dgm:cxn modelId="{CB722BB9-C8DB-46E5-A2F0-8CFCAF41F808}" type="presParOf" srcId="{1B3DE10D-261E-485D-8F0A-845A4D44AFE9}" destId="{55862970-AA31-4D4C-A62D-D4E7A6B7EB0B}" srcOrd="0" destOrd="0" presId="urn:microsoft.com/office/officeart/2005/8/layout/vList2"/>
    <dgm:cxn modelId="{DAF57566-3C4B-4EB1-A4E9-A0F92521206D}" type="presParOf" srcId="{1B3DE10D-261E-485D-8F0A-845A4D44AFE9}" destId="{3DE14037-FCD7-48D1-A4FF-E0070A1C0AB8}" srcOrd="1" destOrd="0" presId="urn:microsoft.com/office/officeart/2005/8/layout/vList2"/>
    <dgm:cxn modelId="{C38B5F5B-4482-4110-8F53-0D417AD44349}" type="presParOf" srcId="{1B3DE10D-261E-485D-8F0A-845A4D44AFE9}" destId="{BD101143-A895-4AA5-90BC-20484D79CC8B}" srcOrd="2" destOrd="0" presId="urn:microsoft.com/office/officeart/2005/8/layout/vList2"/>
    <dgm:cxn modelId="{DD4F63D3-DE62-425A-9087-92AA5BE353B4}" type="presParOf" srcId="{1B3DE10D-261E-485D-8F0A-845A4D44AFE9}" destId="{6C8B180A-405E-4F26-B28B-E34CF2A9B5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C174CD-AAD9-4E1E-B5D9-AC36CA64427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47B2B5-90B8-41DF-ACA5-C9E3FC406DF2}">
      <dgm:prSet/>
      <dgm:spPr/>
      <dgm:t>
        <a:bodyPr/>
        <a:lstStyle/>
        <a:p>
          <a:r>
            <a:rPr lang="cs-CZ"/>
            <a:t>Obecný stavební úřad</a:t>
          </a:r>
          <a:endParaRPr lang="en-US"/>
        </a:p>
      </dgm:t>
    </dgm:pt>
    <dgm:pt modelId="{C7C933A3-FF59-4E10-A0E8-370FC026135F}" type="parTrans" cxnId="{EE79E559-D5FB-4F2C-8A70-2E07952E25D7}">
      <dgm:prSet/>
      <dgm:spPr/>
      <dgm:t>
        <a:bodyPr/>
        <a:lstStyle/>
        <a:p>
          <a:endParaRPr lang="en-US"/>
        </a:p>
      </dgm:t>
    </dgm:pt>
    <dgm:pt modelId="{37B6624F-24D2-4B0C-88BA-14257B8E5611}" type="sibTrans" cxnId="{EE79E559-D5FB-4F2C-8A70-2E07952E25D7}">
      <dgm:prSet/>
      <dgm:spPr/>
      <dgm:t>
        <a:bodyPr/>
        <a:lstStyle/>
        <a:p>
          <a:endParaRPr lang="en-US"/>
        </a:p>
      </dgm:t>
    </dgm:pt>
    <dgm:pt modelId="{4A3504DA-D305-4FEB-8941-7ACEB15F619C}">
      <dgm:prSet/>
      <dgm:spPr/>
      <dgm:t>
        <a:bodyPr/>
        <a:lstStyle/>
        <a:p>
          <a:r>
            <a:rPr lang="cs-CZ"/>
            <a:t>ministerstvo, které je ústředním správním úřadem ve věcech stavebního řádu,</a:t>
          </a:r>
          <a:endParaRPr lang="en-US"/>
        </a:p>
      </dgm:t>
    </dgm:pt>
    <dgm:pt modelId="{04B82023-E6AD-4D7C-BC80-D65BE114E8C0}" type="parTrans" cxnId="{BEE8E6D5-3995-412A-8993-CC58301FC1D4}">
      <dgm:prSet/>
      <dgm:spPr/>
      <dgm:t>
        <a:bodyPr/>
        <a:lstStyle/>
        <a:p>
          <a:endParaRPr lang="en-US"/>
        </a:p>
      </dgm:t>
    </dgm:pt>
    <dgm:pt modelId="{23AAF7B6-1904-4995-9116-DF2A2EA40BC0}" type="sibTrans" cxnId="{BEE8E6D5-3995-412A-8993-CC58301FC1D4}">
      <dgm:prSet/>
      <dgm:spPr/>
      <dgm:t>
        <a:bodyPr/>
        <a:lstStyle/>
        <a:p>
          <a:endParaRPr lang="en-US"/>
        </a:p>
      </dgm:t>
    </dgm:pt>
    <dgm:pt modelId="{31D707BB-32ED-458C-AD85-1B153AB60EAC}">
      <dgm:prSet/>
      <dgm:spPr/>
      <dgm:t>
        <a:bodyPr/>
        <a:lstStyle/>
        <a:p>
          <a:r>
            <a:rPr lang="cs-CZ"/>
            <a:t>krajský úřad</a:t>
          </a:r>
          <a:endParaRPr lang="en-US"/>
        </a:p>
      </dgm:t>
    </dgm:pt>
    <dgm:pt modelId="{C5AA116B-8D79-47DC-B56E-79BCD5497F41}" type="parTrans" cxnId="{37DE9049-2625-4B7C-9C2F-AAEA1E9EE282}">
      <dgm:prSet/>
      <dgm:spPr/>
      <dgm:t>
        <a:bodyPr/>
        <a:lstStyle/>
        <a:p>
          <a:endParaRPr lang="en-US"/>
        </a:p>
      </dgm:t>
    </dgm:pt>
    <dgm:pt modelId="{B45EC3B1-CE27-4BF0-BF94-D6F7A5A39CED}" type="sibTrans" cxnId="{37DE9049-2625-4B7C-9C2F-AAEA1E9EE282}">
      <dgm:prSet/>
      <dgm:spPr/>
      <dgm:t>
        <a:bodyPr/>
        <a:lstStyle/>
        <a:p>
          <a:endParaRPr lang="en-US"/>
        </a:p>
      </dgm:t>
    </dgm:pt>
    <dgm:pt modelId="{1E6B82C9-67F8-4E85-9166-B38484DEF45A}">
      <dgm:prSet/>
      <dgm:spPr/>
      <dgm:t>
        <a:bodyPr/>
        <a:lstStyle/>
        <a:p>
          <a:r>
            <a:rPr lang="cs-CZ"/>
            <a:t>obecní úřad obce s rozšířenou působností</a:t>
          </a:r>
          <a:endParaRPr lang="en-US"/>
        </a:p>
      </dgm:t>
    </dgm:pt>
    <dgm:pt modelId="{2960C203-012E-465E-86A3-4DAF74131967}" type="parTrans" cxnId="{3AA857F9-5537-4F62-934B-6F2E29DA3874}">
      <dgm:prSet/>
      <dgm:spPr/>
      <dgm:t>
        <a:bodyPr/>
        <a:lstStyle/>
        <a:p>
          <a:endParaRPr lang="en-US"/>
        </a:p>
      </dgm:t>
    </dgm:pt>
    <dgm:pt modelId="{BA692F41-7C7C-413A-90BC-819928C9EB52}" type="sibTrans" cxnId="{3AA857F9-5537-4F62-934B-6F2E29DA3874}">
      <dgm:prSet/>
      <dgm:spPr/>
      <dgm:t>
        <a:bodyPr/>
        <a:lstStyle/>
        <a:p>
          <a:endParaRPr lang="en-US"/>
        </a:p>
      </dgm:t>
    </dgm:pt>
    <dgm:pt modelId="{7135EFFC-09B5-4188-BCC8-93E3545FCA52}">
      <dgm:prSet/>
      <dgm:spPr/>
      <dgm:t>
        <a:bodyPr/>
        <a:lstStyle/>
        <a:p>
          <a:r>
            <a:rPr lang="cs-CZ"/>
            <a:t>pověřený obecní úřad</a:t>
          </a:r>
          <a:endParaRPr lang="en-US"/>
        </a:p>
      </dgm:t>
    </dgm:pt>
    <dgm:pt modelId="{788890F3-10D9-4280-8658-AD60F86D0034}" type="parTrans" cxnId="{0375E163-0FF3-48CA-A65F-43D103EFE711}">
      <dgm:prSet/>
      <dgm:spPr/>
      <dgm:t>
        <a:bodyPr/>
        <a:lstStyle/>
        <a:p>
          <a:endParaRPr lang="en-US"/>
        </a:p>
      </dgm:t>
    </dgm:pt>
    <dgm:pt modelId="{92907614-6469-40E0-A48B-499B47A29506}" type="sibTrans" cxnId="{0375E163-0FF3-48CA-A65F-43D103EFE711}">
      <dgm:prSet/>
      <dgm:spPr/>
      <dgm:t>
        <a:bodyPr/>
        <a:lstStyle/>
        <a:p>
          <a:endParaRPr lang="en-US"/>
        </a:p>
      </dgm:t>
    </dgm:pt>
    <dgm:pt modelId="{3F0DE8F6-723E-41DD-860D-8553BE535C84}">
      <dgm:prSet/>
      <dgm:spPr/>
      <dgm:t>
        <a:bodyPr/>
        <a:lstStyle/>
        <a:p>
          <a:r>
            <a:rPr lang="cs-CZ"/>
            <a:t>městský a obecní úřad, který tuto působnost vykonával ke dni 31. prosince 2012</a:t>
          </a:r>
          <a:endParaRPr lang="en-US"/>
        </a:p>
      </dgm:t>
    </dgm:pt>
    <dgm:pt modelId="{9DC17482-D06C-4A94-805B-1B42FAAD4A75}" type="parTrans" cxnId="{8DB67849-E950-43FE-8326-7DBE8916B3C4}">
      <dgm:prSet/>
      <dgm:spPr/>
      <dgm:t>
        <a:bodyPr/>
        <a:lstStyle/>
        <a:p>
          <a:endParaRPr lang="en-US"/>
        </a:p>
      </dgm:t>
    </dgm:pt>
    <dgm:pt modelId="{117E7744-E0D9-490E-9CA9-D2A958306EE8}" type="sibTrans" cxnId="{8DB67849-E950-43FE-8326-7DBE8916B3C4}">
      <dgm:prSet/>
      <dgm:spPr/>
      <dgm:t>
        <a:bodyPr/>
        <a:lstStyle/>
        <a:p>
          <a:endParaRPr lang="en-US"/>
        </a:p>
      </dgm:t>
    </dgm:pt>
    <dgm:pt modelId="{F4F54A16-EC8E-4AE5-A0A9-4AFE68496CFA}">
      <dgm:prSet/>
      <dgm:spPr/>
      <dgm:t>
        <a:bodyPr/>
        <a:lstStyle/>
        <a:p>
          <a:r>
            <a:rPr lang="cs-CZ"/>
            <a:t>Speciální stavební úřad</a:t>
          </a:r>
          <a:endParaRPr lang="en-US"/>
        </a:p>
      </dgm:t>
    </dgm:pt>
    <dgm:pt modelId="{13E56C09-82EE-49A7-8425-D5AEF1232216}" type="parTrans" cxnId="{7F201A8F-00D9-47A2-ADC9-C96586391CB6}">
      <dgm:prSet/>
      <dgm:spPr/>
      <dgm:t>
        <a:bodyPr/>
        <a:lstStyle/>
        <a:p>
          <a:endParaRPr lang="en-US"/>
        </a:p>
      </dgm:t>
    </dgm:pt>
    <dgm:pt modelId="{8320D260-BA79-46B0-B8B2-0E6448F6F171}" type="sibTrans" cxnId="{7F201A8F-00D9-47A2-ADC9-C96586391CB6}">
      <dgm:prSet/>
      <dgm:spPr/>
      <dgm:t>
        <a:bodyPr/>
        <a:lstStyle/>
        <a:p>
          <a:endParaRPr lang="en-US"/>
        </a:p>
      </dgm:t>
    </dgm:pt>
    <dgm:pt modelId="{A61DD96A-B0E6-4AE2-99BF-BBC5FD31B341}">
      <dgm:prSet/>
      <dgm:spPr/>
      <dgm:t>
        <a:bodyPr/>
        <a:lstStyle/>
        <a:p>
          <a:r>
            <a:rPr lang="cs-CZ"/>
            <a:t>s výjimkou pravomoci ve věcech územního rozhodování, ALE nejde-li o společný postup</a:t>
          </a:r>
          <a:endParaRPr lang="en-US"/>
        </a:p>
      </dgm:t>
    </dgm:pt>
    <dgm:pt modelId="{4B11796A-EC73-4C03-A6E8-BC8D2F70CE0A}" type="parTrans" cxnId="{3298F987-2747-41A8-95F3-61D85357CC2F}">
      <dgm:prSet/>
      <dgm:spPr/>
      <dgm:t>
        <a:bodyPr/>
        <a:lstStyle/>
        <a:p>
          <a:endParaRPr lang="en-US"/>
        </a:p>
      </dgm:t>
    </dgm:pt>
    <dgm:pt modelId="{B0313125-3312-42EC-8A58-8FEBACE3FAA8}" type="sibTrans" cxnId="{3298F987-2747-41A8-95F3-61D85357CC2F}">
      <dgm:prSet/>
      <dgm:spPr/>
      <dgm:t>
        <a:bodyPr/>
        <a:lstStyle/>
        <a:p>
          <a:endParaRPr lang="en-US"/>
        </a:p>
      </dgm:t>
    </dgm:pt>
    <dgm:pt modelId="{1C99F0DE-3920-4478-B549-E83856A9EAD2}">
      <dgm:prSet/>
      <dgm:spPr/>
      <dgm:t>
        <a:bodyPr/>
        <a:lstStyle/>
        <a:p>
          <a:r>
            <a:rPr lang="cs-CZ" dirty="0"/>
            <a:t>Orgány vykonávající státní správu podle zvláštních právních předpisů na úsecích</a:t>
          </a:r>
          <a:endParaRPr lang="en-US" dirty="0"/>
        </a:p>
      </dgm:t>
    </dgm:pt>
    <dgm:pt modelId="{41E6BD31-90DA-4D04-B52D-3DB1D80F08CA}" type="parTrans" cxnId="{1C151C1F-AA05-46F1-890D-2182C4056412}">
      <dgm:prSet/>
      <dgm:spPr/>
      <dgm:t>
        <a:bodyPr/>
        <a:lstStyle/>
        <a:p>
          <a:endParaRPr lang="en-US"/>
        </a:p>
      </dgm:t>
    </dgm:pt>
    <dgm:pt modelId="{21657CBC-3059-44C4-84CB-D27C1FBA81A7}" type="sibTrans" cxnId="{1C151C1F-AA05-46F1-890D-2182C4056412}">
      <dgm:prSet/>
      <dgm:spPr/>
      <dgm:t>
        <a:bodyPr/>
        <a:lstStyle/>
        <a:p>
          <a:endParaRPr lang="en-US"/>
        </a:p>
      </dgm:t>
    </dgm:pt>
    <dgm:pt modelId="{E4B55451-EDB1-4613-B3C2-0655BAB1528D}">
      <dgm:prSet/>
      <dgm:spPr/>
      <dgm:t>
        <a:bodyPr/>
        <a:lstStyle/>
        <a:p>
          <a:r>
            <a:rPr lang="cs-CZ"/>
            <a:t>leteckých staveb, staveb drah, staveb dálnic, silnic, místních komunikací a veřejně přístupných účelových komunikací, vodních děl</a:t>
          </a:r>
          <a:endParaRPr lang="en-US"/>
        </a:p>
      </dgm:t>
    </dgm:pt>
    <dgm:pt modelId="{724FA012-B721-449F-B562-7E002B4E1F61}" type="parTrans" cxnId="{A38E3E75-B2CA-4A7B-B853-09E7E1448547}">
      <dgm:prSet/>
      <dgm:spPr/>
      <dgm:t>
        <a:bodyPr/>
        <a:lstStyle/>
        <a:p>
          <a:endParaRPr lang="en-US"/>
        </a:p>
      </dgm:t>
    </dgm:pt>
    <dgm:pt modelId="{9268DDCF-915B-4290-B9F4-2754CFA1B022}" type="sibTrans" cxnId="{A38E3E75-B2CA-4A7B-B853-09E7E1448547}">
      <dgm:prSet/>
      <dgm:spPr/>
      <dgm:t>
        <a:bodyPr/>
        <a:lstStyle/>
        <a:p>
          <a:endParaRPr lang="en-US"/>
        </a:p>
      </dgm:t>
    </dgm:pt>
    <dgm:pt modelId="{1A277AC4-9D18-4E05-9837-8A130EF1597A}">
      <dgm:prSet/>
      <dgm:spPr/>
      <dgm:t>
        <a:bodyPr/>
        <a:lstStyle/>
        <a:p>
          <a:r>
            <a:rPr lang="cs-CZ"/>
            <a:t>Vojenské a jiné stavební úřady</a:t>
          </a:r>
          <a:endParaRPr lang="en-US"/>
        </a:p>
      </dgm:t>
    </dgm:pt>
    <dgm:pt modelId="{80BBA64E-9568-4269-9755-6268BB5C0743}" type="parTrans" cxnId="{B5432BEA-E9DA-4A66-99E2-D92B8FDDFC17}">
      <dgm:prSet/>
      <dgm:spPr/>
      <dgm:t>
        <a:bodyPr/>
        <a:lstStyle/>
        <a:p>
          <a:endParaRPr lang="en-US"/>
        </a:p>
      </dgm:t>
    </dgm:pt>
    <dgm:pt modelId="{78FFDCEC-84A0-47B1-ABAD-0E38619552BE}" type="sibTrans" cxnId="{B5432BEA-E9DA-4A66-99E2-D92B8FDDFC17}">
      <dgm:prSet/>
      <dgm:spPr/>
      <dgm:t>
        <a:bodyPr/>
        <a:lstStyle/>
        <a:p>
          <a:endParaRPr lang="en-US"/>
        </a:p>
      </dgm:t>
    </dgm:pt>
    <dgm:pt modelId="{BFF28B9F-B8A9-4E49-A83B-E787165F0A09}" type="pres">
      <dgm:prSet presAssocID="{85C174CD-AAD9-4E1E-B5D9-AC36CA644276}" presName="linear" presStyleCnt="0">
        <dgm:presLayoutVars>
          <dgm:dir/>
          <dgm:animLvl val="lvl"/>
          <dgm:resizeHandles val="exact"/>
        </dgm:presLayoutVars>
      </dgm:prSet>
      <dgm:spPr/>
    </dgm:pt>
    <dgm:pt modelId="{C2DB6578-058B-4652-8A47-CAB7E8023508}" type="pres">
      <dgm:prSet presAssocID="{2C47B2B5-90B8-41DF-ACA5-C9E3FC406DF2}" presName="parentLin" presStyleCnt="0"/>
      <dgm:spPr/>
    </dgm:pt>
    <dgm:pt modelId="{379863E6-9FFF-4FDE-9E1B-0BA5D662D10E}" type="pres">
      <dgm:prSet presAssocID="{2C47B2B5-90B8-41DF-ACA5-C9E3FC406DF2}" presName="parentLeftMargin" presStyleLbl="node1" presStyleIdx="0" presStyleCnt="4"/>
      <dgm:spPr/>
    </dgm:pt>
    <dgm:pt modelId="{AC433929-7CA7-42E2-B496-9BD9BF744103}" type="pres">
      <dgm:prSet presAssocID="{2C47B2B5-90B8-41DF-ACA5-C9E3FC406D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B30D01-8E7E-4FBF-A5C1-7571C086D870}" type="pres">
      <dgm:prSet presAssocID="{2C47B2B5-90B8-41DF-ACA5-C9E3FC406DF2}" presName="negativeSpace" presStyleCnt="0"/>
      <dgm:spPr/>
    </dgm:pt>
    <dgm:pt modelId="{052D35A5-2745-4749-B21F-06FEAAA4D371}" type="pres">
      <dgm:prSet presAssocID="{2C47B2B5-90B8-41DF-ACA5-C9E3FC406DF2}" presName="childText" presStyleLbl="conFgAcc1" presStyleIdx="0" presStyleCnt="4">
        <dgm:presLayoutVars>
          <dgm:bulletEnabled val="1"/>
        </dgm:presLayoutVars>
      </dgm:prSet>
      <dgm:spPr/>
    </dgm:pt>
    <dgm:pt modelId="{421D3022-5947-4BC7-9A48-89DB2D664FA2}" type="pres">
      <dgm:prSet presAssocID="{37B6624F-24D2-4B0C-88BA-14257B8E5611}" presName="spaceBetweenRectangles" presStyleCnt="0"/>
      <dgm:spPr/>
    </dgm:pt>
    <dgm:pt modelId="{65C13CDD-C4D2-4541-892F-F2719ACA481E}" type="pres">
      <dgm:prSet presAssocID="{F4F54A16-EC8E-4AE5-A0A9-4AFE68496CFA}" presName="parentLin" presStyleCnt="0"/>
      <dgm:spPr/>
    </dgm:pt>
    <dgm:pt modelId="{D298B273-0E09-478D-9C65-2A144FB2451E}" type="pres">
      <dgm:prSet presAssocID="{F4F54A16-EC8E-4AE5-A0A9-4AFE68496CFA}" presName="parentLeftMargin" presStyleLbl="node1" presStyleIdx="0" presStyleCnt="4"/>
      <dgm:spPr/>
    </dgm:pt>
    <dgm:pt modelId="{7A12F30D-3A57-4A75-A6A8-7C9402D07BC7}" type="pres">
      <dgm:prSet presAssocID="{F4F54A16-EC8E-4AE5-A0A9-4AFE68496C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736FD5-4FDC-49F6-9829-BAB6CAB79232}" type="pres">
      <dgm:prSet presAssocID="{F4F54A16-EC8E-4AE5-A0A9-4AFE68496CFA}" presName="negativeSpace" presStyleCnt="0"/>
      <dgm:spPr/>
    </dgm:pt>
    <dgm:pt modelId="{C0EEC6B8-AF3D-4867-8233-F7BD626EE969}" type="pres">
      <dgm:prSet presAssocID="{F4F54A16-EC8E-4AE5-A0A9-4AFE68496CFA}" presName="childText" presStyleLbl="conFgAcc1" presStyleIdx="1" presStyleCnt="4">
        <dgm:presLayoutVars>
          <dgm:bulletEnabled val="1"/>
        </dgm:presLayoutVars>
      </dgm:prSet>
      <dgm:spPr/>
    </dgm:pt>
    <dgm:pt modelId="{17ED3412-69C0-449D-8BE2-0462521139CF}" type="pres">
      <dgm:prSet presAssocID="{8320D260-BA79-46B0-B8B2-0E6448F6F171}" presName="spaceBetweenRectangles" presStyleCnt="0"/>
      <dgm:spPr/>
    </dgm:pt>
    <dgm:pt modelId="{B31CB79A-5C45-4BC5-8EE5-789065865063}" type="pres">
      <dgm:prSet presAssocID="{1C99F0DE-3920-4478-B549-E83856A9EAD2}" presName="parentLin" presStyleCnt="0"/>
      <dgm:spPr/>
    </dgm:pt>
    <dgm:pt modelId="{E0F7EA7D-A45E-49E3-B38B-2A552350FEA9}" type="pres">
      <dgm:prSet presAssocID="{1C99F0DE-3920-4478-B549-E83856A9EAD2}" presName="parentLeftMargin" presStyleLbl="node1" presStyleIdx="1" presStyleCnt="4"/>
      <dgm:spPr/>
    </dgm:pt>
    <dgm:pt modelId="{DF1501BE-9807-45C9-A994-E9ECA9CAC4E4}" type="pres">
      <dgm:prSet presAssocID="{1C99F0DE-3920-4478-B549-E83856A9EA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950814-4C8B-45BD-83D2-34CAAD92B07A}" type="pres">
      <dgm:prSet presAssocID="{1C99F0DE-3920-4478-B549-E83856A9EAD2}" presName="negativeSpace" presStyleCnt="0"/>
      <dgm:spPr/>
    </dgm:pt>
    <dgm:pt modelId="{A5B623CE-B814-48AA-8880-A349095E2847}" type="pres">
      <dgm:prSet presAssocID="{1C99F0DE-3920-4478-B549-E83856A9EAD2}" presName="childText" presStyleLbl="conFgAcc1" presStyleIdx="2" presStyleCnt="4">
        <dgm:presLayoutVars>
          <dgm:bulletEnabled val="1"/>
        </dgm:presLayoutVars>
      </dgm:prSet>
      <dgm:spPr/>
    </dgm:pt>
    <dgm:pt modelId="{E50B34EC-6451-4F62-BB2C-23B47524C489}" type="pres">
      <dgm:prSet presAssocID="{21657CBC-3059-44C4-84CB-D27C1FBA81A7}" presName="spaceBetweenRectangles" presStyleCnt="0"/>
      <dgm:spPr/>
    </dgm:pt>
    <dgm:pt modelId="{7E09549B-BFE2-4344-BC4B-B5FF7E2F7B76}" type="pres">
      <dgm:prSet presAssocID="{1A277AC4-9D18-4E05-9837-8A130EF1597A}" presName="parentLin" presStyleCnt="0"/>
      <dgm:spPr/>
    </dgm:pt>
    <dgm:pt modelId="{B2587945-BF59-44DE-8072-71A522861CC7}" type="pres">
      <dgm:prSet presAssocID="{1A277AC4-9D18-4E05-9837-8A130EF1597A}" presName="parentLeftMargin" presStyleLbl="node1" presStyleIdx="2" presStyleCnt="4"/>
      <dgm:spPr/>
    </dgm:pt>
    <dgm:pt modelId="{1CD7C60D-9072-429D-82FF-B777B2F94C74}" type="pres">
      <dgm:prSet presAssocID="{1A277AC4-9D18-4E05-9837-8A130EF159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F629986-9175-44CC-9AF5-A936785673C7}" type="pres">
      <dgm:prSet presAssocID="{1A277AC4-9D18-4E05-9837-8A130EF1597A}" presName="negativeSpace" presStyleCnt="0"/>
      <dgm:spPr/>
    </dgm:pt>
    <dgm:pt modelId="{CB3B6320-2FCE-472F-B6B0-42B2715DD1FF}" type="pres">
      <dgm:prSet presAssocID="{1A277AC4-9D18-4E05-9837-8A130EF159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AF6703-4D59-4FB7-A035-99B532710E75}" type="presOf" srcId="{1A277AC4-9D18-4E05-9837-8A130EF1597A}" destId="{B2587945-BF59-44DE-8072-71A522861CC7}" srcOrd="0" destOrd="0" presId="urn:microsoft.com/office/officeart/2005/8/layout/list1"/>
    <dgm:cxn modelId="{60AF360A-4171-49C7-A81D-46EFAC98A4F6}" type="presOf" srcId="{2C47B2B5-90B8-41DF-ACA5-C9E3FC406DF2}" destId="{379863E6-9FFF-4FDE-9E1B-0BA5D662D10E}" srcOrd="0" destOrd="0" presId="urn:microsoft.com/office/officeart/2005/8/layout/list1"/>
    <dgm:cxn modelId="{40DB500C-5FE8-446E-A0BF-A045835AFE6E}" type="presOf" srcId="{31D707BB-32ED-458C-AD85-1B153AB60EAC}" destId="{052D35A5-2745-4749-B21F-06FEAAA4D371}" srcOrd="0" destOrd="1" presId="urn:microsoft.com/office/officeart/2005/8/layout/list1"/>
    <dgm:cxn modelId="{2620C717-38E2-4EA3-A164-274C0496C1E1}" type="presOf" srcId="{3F0DE8F6-723E-41DD-860D-8553BE535C84}" destId="{052D35A5-2745-4749-B21F-06FEAAA4D371}" srcOrd="0" destOrd="4" presId="urn:microsoft.com/office/officeart/2005/8/layout/list1"/>
    <dgm:cxn modelId="{1C151C1F-AA05-46F1-890D-2182C4056412}" srcId="{85C174CD-AAD9-4E1E-B5D9-AC36CA644276}" destId="{1C99F0DE-3920-4478-B549-E83856A9EAD2}" srcOrd="2" destOrd="0" parTransId="{41E6BD31-90DA-4D04-B52D-3DB1D80F08CA}" sibTransId="{21657CBC-3059-44C4-84CB-D27C1FBA81A7}"/>
    <dgm:cxn modelId="{B425C624-48C1-4A3E-B468-290F745F119D}" type="presOf" srcId="{F4F54A16-EC8E-4AE5-A0A9-4AFE68496CFA}" destId="{D298B273-0E09-478D-9C65-2A144FB2451E}" srcOrd="0" destOrd="0" presId="urn:microsoft.com/office/officeart/2005/8/layout/list1"/>
    <dgm:cxn modelId="{0E0D9535-BBBE-40C1-B6A5-8679DA77DCBE}" type="presOf" srcId="{1C99F0DE-3920-4478-B549-E83856A9EAD2}" destId="{E0F7EA7D-A45E-49E3-B38B-2A552350FEA9}" srcOrd="0" destOrd="0" presId="urn:microsoft.com/office/officeart/2005/8/layout/list1"/>
    <dgm:cxn modelId="{0375E163-0FF3-48CA-A65F-43D103EFE711}" srcId="{2C47B2B5-90B8-41DF-ACA5-C9E3FC406DF2}" destId="{7135EFFC-09B5-4188-BCC8-93E3545FCA52}" srcOrd="3" destOrd="0" parTransId="{788890F3-10D9-4280-8658-AD60F86D0034}" sibTransId="{92907614-6469-40E0-A48B-499B47A29506}"/>
    <dgm:cxn modelId="{8DB67849-E950-43FE-8326-7DBE8916B3C4}" srcId="{2C47B2B5-90B8-41DF-ACA5-C9E3FC406DF2}" destId="{3F0DE8F6-723E-41DD-860D-8553BE535C84}" srcOrd="4" destOrd="0" parTransId="{9DC17482-D06C-4A94-805B-1B42FAAD4A75}" sibTransId="{117E7744-E0D9-490E-9CA9-D2A958306EE8}"/>
    <dgm:cxn modelId="{37DE9049-2625-4B7C-9C2F-AAEA1E9EE282}" srcId="{2C47B2B5-90B8-41DF-ACA5-C9E3FC406DF2}" destId="{31D707BB-32ED-458C-AD85-1B153AB60EAC}" srcOrd="1" destOrd="0" parTransId="{C5AA116B-8D79-47DC-B56E-79BCD5497F41}" sibTransId="{B45EC3B1-CE27-4BF0-BF94-D6F7A5A39CED}"/>
    <dgm:cxn modelId="{B2C66A51-3D9B-42EA-8ECB-163110E43F7B}" type="presOf" srcId="{7135EFFC-09B5-4188-BCC8-93E3545FCA52}" destId="{052D35A5-2745-4749-B21F-06FEAAA4D371}" srcOrd="0" destOrd="3" presId="urn:microsoft.com/office/officeart/2005/8/layout/list1"/>
    <dgm:cxn modelId="{A38E3E75-B2CA-4A7B-B853-09E7E1448547}" srcId="{1C99F0DE-3920-4478-B549-E83856A9EAD2}" destId="{E4B55451-EDB1-4613-B3C2-0655BAB1528D}" srcOrd="0" destOrd="0" parTransId="{724FA012-B721-449F-B562-7E002B4E1F61}" sibTransId="{9268DDCF-915B-4290-B9F4-2754CFA1B022}"/>
    <dgm:cxn modelId="{EE79E559-D5FB-4F2C-8A70-2E07952E25D7}" srcId="{85C174CD-AAD9-4E1E-B5D9-AC36CA644276}" destId="{2C47B2B5-90B8-41DF-ACA5-C9E3FC406DF2}" srcOrd="0" destOrd="0" parTransId="{C7C933A3-FF59-4E10-A0E8-370FC026135F}" sibTransId="{37B6624F-24D2-4B0C-88BA-14257B8E5611}"/>
    <dgm:cxn modelId="{6281EE7C-D120-401C-9D16-69E76B74E5EF}" type="presOf" srcId="{F4F54A16-EC8E-4AE5-A0A9-4AFE68496CFA}" destId="{7A12F30D-3A57-4A75-A6A8-7C9402D07BC7}" srcOrd="1" destOrd="0" presId="urn:microsoft.com/office/officeart/2005/8/layout/list1"/>
    <dgm:cxn modelId="{3298F987-2747-41A8-95F3-61D85357CC2F}" srcId="{F4F54A16-EC8E-4AE5-A0A9-4AFE68496CFA}" destId="{A61DD96A-B0E6-4AE2-99BF-BBC5FD31B341}" srcOrd="0" destOrd="0" parTransId="{4B11796A-EC73-4C03-A6E8-BC8D2F70CE0A}" sibTransId="{B0313125-3312-42EC-8A58-8FEBACE3FAA8}"/>
    <dgm:cxn modelId="{FC05D788-673B-49ED-AC30-4015D573C912}" type="presOf" srcId="{1E6B82C9-67F8-4E85-9166-B38484DEF45A}" destId="{052D35A5-2745-4749-B21F-06FEAAA4D371}" srcOrd="0" destOrd="2" presId="urn:microsoft.com/office/officeart/2005/8/layout/list1"/>
    <dgm:cxn modelId="{7F201A8F-00D9-47A2-ADC9-C96586391CB6}" srcId="{85C174CD-AAD9-4E1E-B5D9-AC36CA644276}" destId="{F4F54A16-EC8E-4AE5-A0A9-4AFE68496CFA}" srcOrd="1" destOrd="0" parTransId="{13E56C09-82EE-49A7-8425-D5AEF1232216}" sibTransId="{8320D260-BA79-46B0-B8B2-0E6448F6F171}"/>
    <dgm:cxn modelId="{396617A8-62F9-474E-8D6B-AB3D587A7D2C}" type="presOf" srcId="{2C47B2B5-90B8-41DF-ACA5-C9E3FC406DF2}" destId="{AC433929-7CA7-42E2-B496-9BD9BF744103}" srcOrd="1" destOrd="0" presId="urn:microsoft.com/office/officeart/2005/8/layout/list1"/>
    <dgm:cxn modelId="{A6DA20BF-1AE4-4C8E-95F4-D07AF4B6FED3}" type="presOf" srcId="{85C174CD-AAD9-4E1E-B5D9-AC36CA644276}" destId="{BFF28B9F-B8A9-4E49-A83B-E787165F0A09}" srcOrd="0" destOrd="0" presId="urn:microsoft.com/office/officeart/2005/8/layout/list1"/>
    <dgm:cxn modelId="{80C7EBCA-B95E-4ACC-BCF5-35110CECBBDF}" type="presOf" srcId="{1C99F0DE-3920-4478-B549-E83856A9EAD2}" destId="{DF1501BE-9807-45C9-A994-E9ECA9CAC4E4}" srcOrd="1" destOrd="0" presId="urn:microsoft.com/office/officeart/2005/8/layout/list1"/>
    <dgm:cxn modelId="{BEE8E6D5-3995-412A-8993-CC58301FC1D4}" srcId="{2C47B2B5-90B8-41DF-ACA5-C9E3FC406DF2}" destId="{4A3504DA-D305-4FEB-8941-7ACEB15F619C}" srcOrd="0" destOrd="0" parTransId="{04B82023-E6AD-4D7C-BC80-D65BE114E8C0}" sibTransId="{23AAF7B6-1904-4995-9116-DF2A2EA40BC0}"/>
    <dgm:cxn modelId="{86EC01D7-7CB4-4A60-97EC-74ECD0BEC166}" type="presOf" srcId="{E4B55451-EDB1-4613-B3C2-0655BAB1528D}" destId="{A5B623CE-B814-48AA-8880-A349095E2847}" srcOrd="0" destOrd="0" presId="urn:microsoft.com/office/officeart/2005/8/layout/list1"/>
    <dgm:cxn modelId="{B5432BEA-E9DA-4A66-99E2-D92B8FDDFC17}" srcId="{85C174CD-AAD9-4E1E-B5D9-AC36CA644276}" destId="{1A277AC4-9D18-4E05-9837-8A130EF1597A}" srcOrd="3" destOrd="0" parTransId="{80BBA64E-9568-4269-9755-6268BB5C0743}" sibTransId="{78FFDCEC-84A0-47B1-ABAD-0E38619552BE}"/>
    <dgm:cxn modelId="{CF0A2CEC-D286-4B16-87C8-0FE75EBC15E9}" type="presOf" srcId="{A61DD96A-B0E6-4AE2-99BF-BBC5FD31B341}" destId="{C0EEC6B8-AF3D-4867-8233-F7BD626EE969}" srcOrd="0" destOrd="0" presId="urn:microsoft.com/office/officeart/2005/8/layout/list1"/>
    <dgm:cxn modelId="{F068BBF8-A030-4697-88F4-642AAAF081AC}" type="presOf" srcId="{1A277AC4-9D18-4E05-9837-8A130EF1597A}" destId="{1CD7C60D-9072-429D-82FF-B777B2F94C74}" srcOrd="1" destOrd="0" presId="urn:microsoft.com/office/officeart/2005/8/layout/list1"/>
    <dgm:cxn modelId="{3AA857F9-5537-4F62-934B-6F2E29DA3874}" srcId="{2C47B2B5-90B8-41DF-ACA5-C9E3FC406DF2}" destId="{1E6B82C9-67F8-4E85-9166-B38484DEF45A}" srcOrd="2" destOrd="0" parTransId="{2960C203-012E-465E-86A3-4DAF74131967}" sibTransId="{BA692F41-7C7C-413A-90BC-819928C9EB52}"/>
    <dgm:cxn modelId="{1276A1FA-E594-4511-961A-0E7F5014F92F}" type="presOf" srcId="{4A3504DA-D305-4FEB-8941-7ACEB15F619C}" destId="{052D35A5-2745-4749-B21F-06FEAAA4D371}" srcOrd="0" destOrd="0" presId="urn:microsoft.com/office/officeart/2005/8/layout/list1"/>
    <dgm:cxn modelId="{D5FF912C-ABE4-4DAD-BACD-8615BA6A2045}" type="presParOf" srcId="{BFF28B9F-B8A9-4E49-A83B-E787165F0A09}" destId="{C2DB6578-058B-4652-8A47-CAB7E8023508}" srcOrd="0" destOrd="0" presId="urn:microsoft.com/office/officeart/2005/8/layout/list1"/>
    <dgm:cxn modelId="{9981FC22-AD19-470D-A710-576876245F25}" type="presParOf" srcId="{C2DB6578-058B-4652-8A47-CAB7E8023508}" destId="{379863E6-9FFF-4FDE-9E1B-0BA5D662D10E}" srcOrd="0" destOrd="0" presId="urn:microsoft.com/office/officeart/2005/8/layout/list1"/>
    <dgm:cxn modelId="{6C4D8666-9C53-4BA8-AB4B-18AD5D3C2DB0}" type="presParOf" srcId="{C2DB6578-058B-4652-8A47-CAB7E8023508}" destId="{AC433929-7CA7-42E2-B496-9BD9BF744103}" srcOrd="1" destOrd="0" presId="urn:microsoft.com/office/officeart/2005/8/layout/list1"/>
    <dgm:cxn modelId="{AF5B36CE-4D2B-4210-8976-AC1CC42B9913}" type="presParOf" srcId="{BFF28B9F-B8A9-4E49-A83B-E787165F0A09}" destId="{97B30D01-8E7E-4FBF-A5C1-7571C086D870}" srcOrd="1" destOrd="0" presId="urn:microsoft.com/office/officeart/2005/8/layout/list1"/>
    <dgm:cxn modelId="{1AA7A834-030F-48F0-B61F-EB5FACACD533}" type="presParOf" srcId="{BFF28B9F-B8A9-4E49-A83B-E787165F0A09}" destId="{052D35A5-2745-4749-B21F-06FEAAA4D371}" srcOrd="2" destOrd="0" presId="urn:microsoft.com/office/officeart/2005/8/layout/list1"/>
    <dgm:cxn modelId="{E962CC5C-ABFB-4F59-8923-AC4F441FDEDD}" type="presParOf" srcId="{BFF28B9F-B8A9-4E49-A83B-E787165F0A09}" destId="{421D3022-5947-4BC7-9A48-89DB2D664FA2}" srcOrd="3" destOrd="0" presId="urn:microsoft.com/office/officeart/2005/8/layout/list1"/>
    <dgm:cxn modelId="{7B943B04-EDD2-4D20-B242-D997302ED77C}" type="presParOf" srcId="{BFF28B9F-B8A9-4E49-A83B-E787165F0A09}" destId="{65C13CDD-C4D2-4541-892F-F2719ACA481E}" srcOrd="4" destOrd="0" presId="urn:microsoft.com/office/officeart/2005/8/layout/list1"/>
    <dgm:cxn modelId="{9504CF59-FDCA-4051-872C-3C65508CA869}" type="presParOf" srcId="{65C13CDD-C4D2-4541-892F-F2719ACA481E}" destId="{D298B273-0E09-478D-9C65-2A144FB2451E}" srcOrd="0" destOrd="0" presId="urn:microsoft.com/office/officeart/2005/8/layout/list1"/>
    <dgm:cxn modelId="{3F966E40-E372-42C8-A613-F7F99E56FF4E}" type="presParOf" srcId="{65C13CDD-C4D2-4541-892F-F2719ACA481E}" destId="{7A12F30D-3A57-4A75-A6A8-7C9402D07BC7}" srcOrd="1" destOrd="0" presId="urn:microsoft.com/office/officeart/2005/8/layout/list1"/>
    <dgm:cxn modelId="{75C6B67A-8970-4EB4-88D8-73BFC2065C91}" type="presParOf" srcId="{BFF28B9F-B8A9-4E49-A83B-E787165F0A09}" destId="{65736FD5-4FDC-49F6-9829-BAB6CAB79232}" srcOrd="5" destOrd="0" presId="urn:microsoft.com/office/officeart/2005/8/layout/list1"/>
    <dgm:cxn modelId="{2BD621CD-6D35-41DD-9A04-789A81B0EFE6}" type="presParOf" srcId="{BFF28B9F-B8A9-4E49-A83B-E787165F0A09}" destId="{C0EEC6B8-AF3D-4867-8233-F7BD626EE969}" srcOrd="6" destOrd="0" presId="urn:microsoft.com/office/officeart/2005/8/layout/list1"/>
    <dgm:cxn modelId="{DBDB0C3E-F98F-482E-BDB9-E9654EA5723B}" type="presParOf" srcId="{BFF28B9F-B8A9-4E49-A83B-E787165F0A09}" destId="{17ED3412-69C0-449D-8BE2-0462521139CF}" srcOrd="7" destOrd="0" presId="urn:microsoft.com/office/officeart/2005/8/layout/list1"/>
    <dgm:cxn modelId="{3AC7FFD5-1E2F-45E9-9B8F-741C920A709B}" type="presParOf" srcId="{BFF28B9F-B8A9-4E49-A83B-E787165F0A09}" destId="{B31CB79A-5C45-4BC5-8EE5-789065865063}" srcOrd="8" destOrd="0" presId="urn:microsoft.com/office/officeart/2005/8/layout/list1"/>
    <dgm:cxn modelId="{DBAC06FB-527F-49FF-940B-FDF569D3E75D}" type="presParOf" srcId="{B31CB79A-5C45-4BC5-8EE5-789065865063}" destId="{E0F7EA7D-A45E-49E3-B38B-2A552350FEA9}" srcOrd="0" destOrd="0" presId="urn:microsoft.com/office/officeart/2005/8/layout/list1"/>
    <dgm:cxn modelId="{CE38253A-F383-452D-9A04-E3F353541CF4}" type="presParOf" srcId="{B31CB79A-5C45-4BC5-8EE5-789065865063}" destId="{DF1501BE-9807-45C9-A994-E9ECA9CAC4E4}" srcOrd="1" destOrd="0" presId="urn:microsoft.com/office/officeart/2005/8/layout/list1"/>
    <dgm:cxn modelId="{73477764-3777-4D38-A1C5-1981BA81AAB1}" type="presParOf" srcId="{BFF28B9F-B8A9-4E49-A83B-E787165F0A09}" destId="{61950814-4C8B-45BD-83D2-34CAAD92B07A}" srcOrd="9" destOrd="0" presId="urn:microsoft.com/office/officeart/2005/8/layout/list1"/>
    <dgm:cxn modelId="{1670823F-20D1-4382-9F18-00E4D6531D2D}" type="presParOf" srcId="{BFF28B9F-B8A9-4E49-A83B-E787165F0A09}" destId="{A5B623CE-B814-48AA-8880-A349095E2847}" srcOrd="10" destOrd="0" presId="urn:microsoft.com/office/officeart/2005/8/layout/list1"/>
    <dgm:cxn modelId="{2F153BBE-1601-4F34-93F4-0E27F1CCE797}" type="presParOf" srcId="{BFF28B9F-B8A9-4E49-A83B-E787165F0A09}" destId="{E50B34EC-6451-4F62-BB2C-23B47524C489}" srcOrd="11" destOrd="0" presId="urn:microsoft.com/office/officeart/2005/8/layout/list1"/>
    <dgm:cxn modelId="{29964A59-E620-4265-A035-7454229C24D1}" type="presParOf" srcId="{BFF28B9F-B8A9-4E49-A83B-E787165F0A09}" destId="{7E09549B-BFE2-4344-BC4B-B5FF7E2F7B76}" srcOrd="12" destOrd="0" presId="urn:microsoft.com/office/officeart/2005/8/layout/list1"/>
    <dgm:cxn modelId="{A52B6588-DA7D-4C7A-BA45-8D674194F27B}" type="presParOf" srcId="{7E09549B-BFE2-4344-BC4B-B5FF7E2F7B76}" destId="{B2587945-BF59-44DE-8072-71A522861CC7}" srcOrd="0" destOrd="0" presId="urn:microsoft.com/office/officeart/2005/8/layout/list1"/>
    <dgm:cxn modelId="{EE3A58C2-0D12-4FF9-AF77-B02B394BA6E3}" type="presParOf" srcId="{7E09549B-BFE2-4344-BC4B-B5FF7E2F7B76}" destId="{1CD7C60D-9072-429D-82FF-B777B2F94C74}" srcOrd="1" destOrd="0" presId="urn:microsoft.com/office/officeart/2005/8/layout/list1"/>
    <dgm:cxn modelId="{9C7D5041-4845-4F9A-8B8E-8FE125C94AB9}" type="presParOf" srcId="{BFF28B9F-B8A9-4E49-A83B-E787165F0A09}" destId="{4F629986-9175-44CC-9AF5-A936785673C7}" srcOrd="13" destOrd="0" presId="urn:microsoft.com/office/officeart/2005/8/layout/list1"/>
    <dgm:cxn modelId="{2E7D5092-CFAF-44D5-929E-F85EF5D91475}" type="presParOf" srcId="{BFF28B9F-B8A9-4E49-A83B-E787165F0A09}" destId="{CB3B6320-2FCE-472F-B6B0-42B2715DD1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0E64DE-2B5A-43DB-87CB-EA0549DB05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876F97-DD39-41B6-9E0B-B69D926BFACA}">
      <dgm:prSet custT="1"/>
      <dgm:spPr/>
      <dgm:t>
        <a:bodyPr/>
        <a:lstStyle/>
        <a:p>
          <a:r>
            <a:rPr lang="cs-CZ" sz="2000" dirty="0"/>
            <a:t>ŽÁDOST O VYDÁNÍ ÚZEMNÍHO ROZHODNUTÍ</a:t>
          </a:r>
        </a:p>
      </dgm:t>
    </dgm:pt>
    <dgm:pt modelId="{7BA606D0-9E5A-4123-BBAE-FCC0798DBC9C}" type="parTrans" cxnId="{72D390D6-DC94-4F30-9872-5D6BD976C2AF}">
      <dgm:prSet/>
      <dgm:spPr/>
      <dgm:t>
        <a:bodyPr/>
        <a:lstStyle/>
        <a:p>
          <a:endParaRPr lang="cs-CZ"/>
        </a:p>
      </dgm:t>
    </dgm:pt>
    <dgm:pt modelId="{29FB9468-DC42-4AE2-B182-139CBB84E0C0}" type="sibTrans" cxnId="{72D390D6-DC94-4F30-9872-5D6BD976C2AF}">
      <dgm:prSet/>
      <dgm:spPr/>
      <dgm:t>
        <a:bodyPr/>
        <a:lstStyle/>
        <a:p>
          <a:endParaRPr lang="cs-CZ"/>
        </a:p>
      </dgm:t>
    </dgm:pt>
    <dgm:pt modelId="{9DA78FD2-7850-4716-9615-A562F87F8BD9}">
      <dgm:prSet custT="1"/>
      <dgm:spPr/>
      <dgm:t>
        <a:bodyPr/>
        <a:lstStyle/>
        <a:p>
          <a:r>
            <a:rPr lang="cs-CZ" sz="2000" dirty="0"/>
            <a:t>ZAHÁJENÍ ŘÍZENÍ </a:t>
          </a:r>
        </a:p>
      </dgm:t>
    </dgm:pt>
    <dgm:pt modelId="{23C752E7-835E-4E83-972B-349D91A11926}" type="parTrans" cxnId="{1C6AD971-2CDC-4288-844F-B0B2906A8E5C}">
      <dgm:prSet/>
      <dgm:spPr/>
      <dgm:t>
        <a:bodyPr/>
        <a:lstStyle/>
        <a:p>
          <a:endParaRPr lang="cs-CZ"/>
        </a:p>
      </dgm:t>
    </dgm:pt>
    <dgm:pt modelId="{41F30E3F-A014-4A03-88B7-439D394CC2DE}" type="sibTrans" cxnId="{1C6AD971-2CDC-4288-844F-B0B2906A8E5C}">
      <dgm:prSet/>
      <dgm:spPr/>
      <dgm:t>
        <a:bodyPr/>
        <a:lstStyle/>
        <a:p>
          <a:endParaRPr lang="cs-CZ"/>
        </a:p>
      </dgm:t>
    </dgm:pt>
    <dgm:pt modelId="{07F6A99C-9073-4589-AD22-49ECF9EC2A61}">
      <dgm:prSet/>
      <dgm:spPr/>
      <dgm:t>
        <a:bodyPr/>
        <a:lstStyle/>
        <a:p>
          <a:r>
            <a:rPr lang="cs-CZ"/>
            <a:t>Písemná forma řízení</a:t>
          </a:r>
        </a:p>
      </dgm:t>
    </dgm:pt>
    <dgm:pt modelId="{48C89691-5430-4B27-B884-7F7B3D770B23}" type="parTrans" cxnId="{86955D73-B2BD-4F37-BDD9-9F022430B438}">
      <dgm:prSet/>
      <dgm:spPr/>
      <dgm:t>
        <a:bodyPr/>
        <a:lstStyle/>
        <a:p>
          <a:endParaRPr lang="cs-CZ"/>
        </a:p>
      </dgm:t>
    </dgm:pt>
    <dgm:pt modelId="{F6B2390D-9963-4363-BDD4-7440E2F7AA5B}" type="sibTrans" cxnId="{86955D73-B2BD-4F37-BDD9-9F022430B438}">
      <dgm:prSet/>
      <dgm:spPr/>
      <dgm:t>
        <a:bodyPr/>
        <a:lstStyle/>
        <a:p>
          <a:endParaRPr lang="cs-CZ"/>
        </a:p>
      </dgm:t>
    </dgm:pt>
    <dgm:pt modelId="{C09AE9CC-5917-4ABE-8759-4A67FDE327D9}">
      <dgm:prSet/>
      <dgm:spPr/>
      <dgm:t>
        <a:bodyPr/>
        <a:lstStyle/>
        <a:p>
          <a:r>
            <a:rPr lang="cs-CZ"/>
            <a:t>Ústní jednání, je-li to účelné</a:t>
          </a:r>
        </a:p>
      </dgm:t>
    </dgm:pt>
    <dgm:pt modelId="{3F101FB8-2107-4505-9186-541185E05F93}" type="parTrans" cxnId="{66EDAAC3-B695-4F68-8802-648C5443EAD4}">
      <dgm:prSet/>
      <dgm:spPr/>
      <dgm:t>
        <a:bodyPr/>
        <a:lstStyle/>
        <a:p>
          <a:endParaRPr lang="cs-CZ"/>
        </a:p>
      </dgm:t>
    </dgm:pt>
    <dgm:pt modelId="{D2CD46F0-2229-43BC-9BAF-FB912D7E26FE}" type="sibTrans" cxnId="{66EDAAC3-B695-4F68-8802-648C5443EAD4}">
      <dgm:prSet/>
      <dgm:spPr/>
      <dgm:t>
        <a:bodyPr/>
        <a:lstStyle/>
        <a:p>
          <a:endParaRPr lang="cs-CZ"/>
        </a:p>
      </dgm:t>
    </dgm:pt>
    <dgm:pt modelId="{AD84085E-C771-4546-8BBA-9F6904932A1C}">
      <dgm:prSet/>
      <dgm:spPr/>
      <dgm:t>
        <a:bodyPr/>
        <a:lstStyle/>
        <a:p>
          <a:r>
            <a:rPr lang="cs-CZ"/>
            <a:t>Specifika</a:t>
          </a:r>
        </a:p>
      </dgm:t>
    </dgm:pt>
    <dgm:pt modelId="{65B19B71-8420-4C21-9CB0-5773D035F0A9}" type="parTrans" cxnId="{C01E1215-58D1-49CD-A790-879D3984ABD8}">
      <dgm:prSet/>
      <dgm:spPr/>
      <dgm:t>
        <a:bodyPr/>
        <a:lstStyle/>
        <a:p>
          <a:endParaRPr lang="cs-CZ"/>
        </a:p>
      </dgm:t>
    </dgm:pt>
    <dgm:pt modelId="{AF763929-6E3F-44FE-9D6D-0FCD9460F9C0}" type="sibTrans" cxnId="{C01E1215-58D1-49CD-A790-879D3984ABD8}">
      <dgm:prSet/>
      <dgm:spPr/>
      <dgm:t>
        <a:bodyPr/>
        <a:lstStyle/>
        <a:p>
          <a:endParaRPr lang="cs-CZ"/>
        </a:p>
      </dgm:t>
    </dgm:pt>
    <dgm:pt modelId="{A9ED0331-46C2-4FEA-8614-C7E2B8854F01}">
      <dgm:prSet custT="1"/>
      <dgm:spPr/>
      <dgm:t>
        <a:bodyPr/>
        <a:lstStyle/>
        <a:p>
          <a:r>
            <a:rPr lang="cs-CZ" sz="2000" dirty="0"/>
            <a:t>UPLATNĚNÍ ZÁVAZNÝCH STANOVISEK, NÁMITEK A PŘIPOMÍNEK</a:t>
          </a:r>
        </a:p>
      </dgm:t>
    </dgm:pt>
    <dgm:pt modelId="{10C9711A-9C54-4E5E-B9F4-68D40173DF5C}" type="parTrans" cxnId="{6B81244E-B02A-44AB-80BE-5E27055B98D2}">
      <dgm:prSet/>
      <dgm:spPr/>
      <dgm:t>
        <a:bodyPr/>
        <a:lstStyle/>
        <a:p>
          <a:endParaRPr lang="cs-CZ"/>
        </a:p>
      </dgm:t>
    </dgm:pt>
    <dgm:pt modelId="{3C976DD6-2A66-4DE5-9594-2399B4443C20}" type="sibTrans" cxnId="{6B81244E-B02A-44AB-80BE-5E27055B98D2}">
      <dgm:prSet/>
      <dgm:spPr/>
      <dgm:t>
        <a:bodyPr/>
        <a:lstStyle/>
        <a:p>
          <a:endParaRPr lang="cs-CZ"/>
        </a:p>
      </dgm:t>
    </dgm:pt>
    <dgm:pt modelId="{B771FE3C-FFCE-4B1E-805E-38E50AE1B48F}">
      <dgm:prSet custT="1"/>
      <dgm:spPr/>
      <dgm:t>
        <a:bodyPr/>
        <a:lstStyle/>
        <a:p>
          <a:r>
            <a:rPr lang="cs-CZ" sz="2000" dirty="0"/>
            <a:t>POSUZOVÁNÍ ZÁMĚRU</a:t>
          </a:r>
        </a:p>
      </dgm:t>
    </dgm:pt>
    <dgm:pt modelId="{51AE837B-DB0D-4361-A71B-A38D9B76E18E}" type="parTrans" cxnId="{26DF681E-A0E2-496A-A455-FA98F0DECA05}">
      <dgm:prSet/>
      <dgm:spPr/>
      <dgm:t>
        <a:bodyPr/>
        <a:lstStyle/>
        <a:p>
          <a:endParaRPr lang="cs-CZ"/>
        </a:p>
      </dgm:t>
    </dgm:pt>
    <dgm:pt modelId="{F76B9E89-85D7-46C8-8028-DDAB6780B814}" type="sibTrans" cxnId="{26DF681E-A0E2-496A-A455-FA98F0DECA05}">
      <dgm:prSet/>
      <dgm:spPr/>
      <dgm:t>
        <a:bodyPr/>
        <a:lstStyle/>
        <a:p>
          <a:endParaRPr lang="cs-CZ"/>
        </a:p>
      </dgm:t>
    </dgm:pt>
    <dgm:pt modelId="{D80879F1-F510-4065-A036-3FA7DE92BC37}">
      <dgm:prSet custT="1"/>
      <dgm:spPr/>
      <dgm:t>
        <a:bodyPr/>
        <a:lstStyle/>
        <a:p>
          <a:r>
            <a:rPr lang="cs-CZ" sz="2000" dirty="0"/>
            <a:t>VYDÁNÍ ROZHODNUTÍ</a:t>
          </a:r>
        </a:p>
      </dgm:t>
    </dgm:pt>
    <dgm:pt modelId="{93CEA289-B20C-4821-9196-9E1F195FDC90}" type="parTrans" cxnId="{F067D686-F8C8-4160-B330-69FE733DA830}">
      <dgm:prSet/>
      <dgm:spPr/>
      <dgm:t>
        <a:bodyPr/>
        <a:lstStyle/>
        <a:p>
          <a:endParaRPr lang="cs-CZ"/>
        </a:p>
      </dgm:t>
    </dgm:pt>
    <dgm:pt modelId="{14B2B71E-A3B4-4182-ADFD-D3C303A69858}" type="sibTrans" cxnId="{F067D686-F8C8-4160-B330-69FE733DA830}">
      <dgm:prSet/>
      <dgm:spPr/>
      <dgm:t>
        <a:bodyPr/>
        <a:lstStyle/>
        <a:p>
          <a:endParaRPr lang="cs-CZ"/>
        </a:p>
      </dgm:t>
    </dgm:pt>
    <dgm:pt modelId="{C7A53555-B2C5-4C24-A3E0-7E5F45C49B99}">
      <dgm:prSet/>
      <dgm:spPr/>
      <dgm:t>
        <a:bodyPr/>
        <a:lstStyle/>
        <a:p>
          <a:r>
            <a:rPr lang="cs-CZ"/>
            <a:t>Bez zbytečného odkladu</a:t>
          </a:r>
        </a:p>
      </dgm:t>
    </dgm:pt>
    <dgm:pt modelId="{116D027A-1A99-4E07-8496-ED6AB05D3DFE}" type="parTrans" cxnId="{AD943D42-7244-4C4C-9628-1E8CDD3A0117}">
      <dgm:prSet/>
      <dgm:spPr/>
      <dgm:t>
        <a:bodyPr/>
        <a:lstStyle/>
        <a:p>
          <a:endParaRPr lang="cs-CZ"/>
        </a:p>
      </dgm:t>
    </dgm:pt>
    <dgm:pt modelId="{E0133E55-E638-4119-862C-094BAFAEAB3E}" type="sibTrans" cxnId="{AD943D42-7244-4C4C-9628-1E8CDD3A0117}">
      <dgm:prSet/>
      <dgm:spPr/>
      <dgm:t>
        <a:bodyPr/>
        <a:lstStyle/>
        <a:p>
          <a:endParaRPr lang="cs-CZ"/>
        </a:p>
      </dgm:t>
    </dgm:pt>
    <dgm:pt modelId="{D320D965-F53A-47CB-94F4-05F7CEABA559}">
      <dgm:prSet/>
      <dgm:spPr/>
      <dgm:t>
        <a:bodyPr/>
        <a:lstStyle/>
        <a:p>
          <a:r>
            <a:rPr lang="cs-CZ"/>
            <a:t>Ve lhůtě do 60 dnů</a:t>
          </a:r>
        </a:p>
      </dgm:t>
    </dgm:pt>
    <dgm:pt modelId="{9E4848DD-E893-414D-A00D-B53AC98012D8}" type="parTrans" cxnId="{861BF33C-10B6-40CF-8C0B-F3B946758B45}">
      <dgm:prSet/>
      <dgm:spPr/>
      <dgm:t>
        <a:bodyPr/>
        <a:lstStyle/>
        <a:p>
          <a:endParaRPr lang="cs-CZ"/>
        </a:p>
      </dgm:t>
    </dgm:pt>
    <dgm:pt modelId="{2A8CF387-BE9E-40C8-9E96-30B408401DA0}" type="sibTrans" cxnId="{861BF33C-10B6-40CF-8C0B-F3B946758B45}">
      <dgm:prSet/>
      <dgm:spPr/>
      <dgm:t>
        <a:bodyPr/>
        <a:lstStyle/>
        <a:p>
          <a:endParaRPr lang="cs-CZ"/>
        </a:p>
      </dgm:t>
    </dgm:pt>
    <dgm:pt modelId="{6C0068C2-5D01-4404-86D1-89AC9662EC17}">
      <dgm:prSet/>
      <dgm:spPr/>
      <dgm:t>
        <a:bodyPr/>
        <a:lstStyle/>
        <a:p>
          <a:r>
            <a:rPr lang="cs-CZ"/>
            <a:t>Ve lhůtě do 90 dnů</a:t>
          </a:r>
        </a:p>
      </dgm:t>
    </dgm:pt>
    <dgm:pt modelId="{4CBFFCD3-FFE5-4916-971B-8A53C88DBFC7}" type="parTrans" cxnId="{ACC70451-8BB5-4844-9819-48432839781D}">
      <dgm:prSet/>
      <dgm:spPr/>
      <dgm:t>
        <a:bodyPr/>
        <a:lstStyle/>
        <a:p>
          <a:endParaRPr lang="cs-CZ"/>
        </a:p>
      </dgm:t>
    </dgm:pt>
    <dgm:pt modelId="{B554E07B-890F-443B-B52C-401CB5DA67D7}" type="sibTrans" cxnId="{ACC70451-8BB5-4844-9819-48432839781D}">
      <dgm:prSet/>
      <dgm:spPr/>
      <dgm:t>
        <a:bodyPr/>
        <a:lstStyle/>
        <a:p>
          <a:endParaRPr lang="cs-CZ"/>
        </a:p>
      </dgm:t>
    </dgm:pt>
    <dgm:pt modelId="{BE734C3D-F00D-44C9-A0F8-345CF6F5CD5C}" type="pres">
      <dgm:prSet presAssocID="{4F0E64DE-2B5A-43DB-87CB-EA0549DB05EC}" presName="Name0" presStyleCnt="0">
        <dgm:presLayoutVars>
          <dgm:dir/>
          <dgm:animLvl val="lvl"/>
          <dgm:resizeHandles val="exact"/>
        </dgm:presLayoutVars>
      </dgm:prSet>
      <dgm:spPr/>
    </dgm:pt>
    <dgm:pt modelId="{CDE0F19B-E1D7-47B0-95C8-FD014E11AC50}" type="pres">
      <dgm:prSet presAssocID="{D80879F1-F510-4065-A036-3FA7DE92BC37}" presName="boxAndChildren" presStyleCnt="0"/>
      <dgm:spPr/>
    </dgm:pt>
    <dgm:pt modelId="{BED153A2-D509-4A41-A5A9-37483F72360B}" type="pres">
      <dgm:prSet presAssocID="{D80879F1-F510-4065-A036-3FA7DE92BC37}" presName="parentTextBox" presStyleLbl="node1" presStyleIdx="0" presStyleCnt="5"/>
      <dgm:spPr/>
    </dgm:pt>
    <dgm:pt modelId="{05BC9233-7929-431D-85DF-6D78B2B7B34E}" type="pres">
      <dgm:prSet presAssocID="{D80879F1-F510-4065-A036-3FA7DE92BC37}" presName="entireBox" presStyleLbl="node1" presStyleIdx="0" presStyleCnt="5"/>
      <dgm:spPr/>
    </dgm:pt>
    <dgm:pt modelId="{DD396067-822D-488F-9FE2-6C65684778EC}" type="pres">
      <dgm:prSet presAssocID="{D80879F1-F510-4065-A036-3FA7DE92BC37}" presName="descendantBox" presStyleCnt="0"/>
      <dgm:spPr/>
    </dgm:pt>
    <dgm:pt modelId="{733CFD0A-8DBB-4D50-97AD-5DE196E624B1}" type="pres">
      <dgm:prSet presAssocID="{C7A53555-B2C5-4C24-A3E0-7E5F45C49B99}" presName="childTextBox" presStyleLbl="fgAccFollowNode1" presStyleIdx="0" presStyleCnt="6">
        <dgm:presLayoutVars>
          <dgm:bulletEnabled val="1"/>
        </dgm:presLayoutVars>
      </dgm:prSet>
      <dgm:spPr/>
    </dgm:pt>
    <dgm:pt modelId="{3DF37991-BC2B-4D58-9163-9CD94CEBCB9A}" type="pres">
      <dgm:prSet presAssocID="{D320D965-F53A-47CB-94F4-05F7CEABA559}" presName="childTextBox" presStyleLbl="fgAccFollowNode1" presStyleIdx="1" presStyleCnt="6">
        <dgm:presLayoutVars>
          <dgm:bulletEnabled val="1"/>
        </dgm:presLayoutVars>
      </dgm:prSet>
      <dgm:spPr/>
    </dgm:pt>
    <dgm:pt modelId="{DF8C14FE-0288-4E40-AFA6-F4B1BF9ABA6E}" type="pres">
      <dgm:prSet presAssocID="{6C0068C2-5D01-4404-86D1-89AC9662EC17}" presName="childTextBox" presStyleLbl="fgAccFollowNode1" presStyleIdx="2" presStyleCnt="6">
        <dgm:presLayoutVars>
          <dgm:bulletEnabled val="1"/>
        </dgm:presLayoutVars>
      </dgm:prSet>
      <dgm:spPr/>
    </dgm:pt>
    <dgm:pt modelId="{65EF0296-0C0D-4795-A38C-D9F7299D3BBB}" type="pres">
      <dgm:prSet presAssocID="{F76B9E89-85D7-46C8-8028-DDAB6780B814}" presName="sp" presStyleCnt="0"/>
      <dgm:spPr/>
    </dgm:pt>
    <dgm:pt modelId="{322C2626-67FA-4A10-B448-A5DE8B0138EA}" type="pres">
      <dgm:prSet presAssocID="{B771FE3C-FFCE-4B1E-805E-38E50AE1B48F}" presName="arrowAndChildren" presStyleCnt="0"/>
      <dgm:spPr/>
    </dgm:pt>
    <dgm:pt modelId="{5EF15929-D998-43C8-8AE1-6FC926D589D3}" type="pres">
      <dgm:prSet presAssocID="{B771FE3C-FFCE-4B1E-805E-38E50AE1B48F}" presName="parentTextArrow" presStyleLbl="node1" presStyleIdx="1" presStyleCnt="5"/>
      <dgm:spPr/>
    </dgm:pt>
    <dgm:pt modelId="{81648B6B-19E9-4F3A-AB02-CCD4B3DB5853}" type="pres">
      <dgm:prSet presAssocID="{3C976DD6-2A66-4DE5-9594-2399B4443C20}" presName="sp" presStyleCnt="0"/>
      <dgm:spPr/>
    </dgm:pt>
    <dgm:pt modelId="{A7AC87B7-0A65-44E1-9A73-87F1D1B9027B}" type="pres">
      <dgm:prSet presAssocID="{A9ED0331-46C2-4FEA-8614-C7E2B8854F01}" presName="arrowAndChildren" presStyleCnt="0"/>
      <dgm:spPr/>
    </dgm:pt>
    <dgm:pt modelId="{5A0D156D-9DE3-45AE-9983-7B4494E919EB}" type="pres">
      <dgm:prSet presAssocID="{A9ED0331-46C2-4FEA-8614-C7E2B8854F01}" presName="parentTextArrow" presStyleLbl="node1" presStyleIdx="2" presStyleCnt="5" custLinFactNeighborX="0" custLinFactNeighborY="3278"/>
      <dgm:spPr/>
    </dgm:pt>
    <dgm:pt modelId="{985111FF-2CAF-4B57-8F94-5A3A770CFC4F}" type="pres">
      <dgm:prSet presAssocID="{41F30E3F-A014-4A03-88B7-439D394CC2DE}" presName="sp" presStyleCnt="0"/>
      <dgm:spPr/>
    </dgm:pt>
    <dgm:pt modelId="{5B4090F8-D505-4E7B-A442-A070861F3581}" type="pres">
      <dgm:prSet presAssocID="{9DA78FD2-7850-4716-9615-A562F87F8BD9}" presName="arrowAndChildren" presStyleCnt="0"/>
      <dgm:spPr/>
    </dgm:pt>
    <dgm:pt modelId="{F774CFF2-5372-4549-8964-D067AD2F149A}" type="pres">
      <dgm:prSet presAssocID="{9DA78FD2-7850-4716-9615-A562F87F8BD9}" presName="parentTextArrow" presStyleLbl="node1" presStyleIdx="2" presStyleCnt="5"/>
      <dgm:spPr/>
    </dgm:pt>
    <dgm:pt modelId="{18D088B5-BD93-43F1-B035-CBAB66038866}" type="pres">
      <dgm:prSet presAssocID="{9DA78FD2-7850-4716-9615-A562F87F8BD9}" presName="arrow" presStyleLbl="node1" presStyleIdx="3" presStyleCnt="5"/>
      <dgm:spPr/>
    </dgm:pt>
    <dgm:pt modelId="{4D49D10D-F921-42F7-B9FE-4F104A1A7A57}" type="pres">
      <dgm:prSet presAssocID="{9DA78FD2-7850-4716-9615-A562F87F8BD9}" presName="descendantArrow" presStyleCnt="0"/>
      <dgm:spPr/>
    </dgm:pt>
    <dgm:pt modelId="{F514E928-6C81-4325-8FAB-047453D293CA}" type="pres">
      <dgm:prSet presAssocID="{07F6A99C-9073-4589-AD22-49ECF9EC2A61}" presName="childTextArrow" presStyleLbl="fgAccFollowNode1" presStyleIdx="3" presStyleCnt="6">
        <dgm:presLayoutVars>
          <dgm:bulletEnabled val="1"/>
        </dgm:presLayoutVars>
      </dgm:prSet>
      <dgm:spPr/>
    </dgm:pt>
    <dgm:pt modelId="{39F38A9E-1CF9-4ABA-9023-E17D6F1DEC8D}" type="pres">
      <dgm:prSet presAssocID="{C09AE9CC-5917-4ABE-8759-4A67FDE327D9}" presName="childTextArrow" presStyleLbl="fgAccFollowNode1" presStyleIdx="4" presStyleCnt="6">
        <dgm:presLayoutVars>
          <dgm:bulletEnabled val="1"/>
        </dgm:presLayoutVars>
      </dgm:prSet>
      <dgm:spPr/>
    </dgm:pt>
    <dgm:pt modelId="{CF63579A-A115-44CE-90AF-7BF442D8A37F}" type="pres">
      <dgm:prSet presAssocID="{AD84085E-C771-4546-8BBA-9F6904932A1C}" presName="childTextArrow" presStyleLbl="fgAccFollowNode1" presStyleIdx="5" presStyleCnt="6">
        <dgm:presLayoutVars>
          <dgm:bulletEnabled val="1"/>
        </dgm:presLayoutVars>
      </dgm:prSet>
      <dgm:spPr/>
    </dgm:pt>
    <dgm:pt modelId="{A9D20497-C51C-4078-9F8F-E49A035C6A3B}" type="pres">
      <dgm:prSet presAssocID="{29FB9468-DC42-4AE2-B182-139CBB84E0C0}" presName="sp" presStyleCnt="0"/>
      <dgm:spPr/>
    </dgm:pt>
    <dgm:pt modelId="{CEDCB73B-D251-45A2-BD98-D89C5840368D}" type="pres">
      <dgm:prSet presAssocID="{B7876F97-DD39-41B6-9E0B-B69D926BFACA}" presName="arrowAndChildren" presStyleCnt="0"/>
      <dgm:spPr/>
    </dgm:pt>
    <dgm:pt modelId="{3B69F223-76BA-44D5-AA36-8D4E8CE65455}" type="pres">
      <dgm:prSet presAssocID="{B7876F97-DD39-41B6-9E0B-B69D926BFACA}" presName="parentTextArrow" presStyleLbl="node1" presStyleIdx="4" presStyleCnt="5"/>
      <dgm:spPr/>
    </dgm:pt>
  </dgm:ptLst>
  <dgm:cxnLst>
    <dgm:cxn modelId="{88C76308-FD35-480C-934A-41B52391C7B3}" type="presOf" srcId="{AD84085E-C771-4546-8BBA-9F6904932A1C}" destId="{CF63579A-A115-44CE-90AF-7BF442D8A37F}" srcOrd="0" destOrd="0" presId="urn:microsoft.com/office/officeart/2005/8/layout/process4"/>
    <dgm:cxn modelId="{A6EED809-CC0B-416D-9AA8-E6A077877912}" type="presOf" srcId="{9DA78FD2-7850-4716-9615-A562F87F8BD9}" destId="{18D088B5-BD93-43F1-B035-CBAB66038866}" srcOrd="1" destOrd="0" presId="urn:microsoft.com/office/officeart/2005/8/layout/process4"/>
    <dgm:cxn modelId="{59E3B310-75B9-4A7D-9523-6C733F8FE672}" type="presOf" srcId="{D80879F1-F510-4065-A036-3FA7DE92BC37}" destId="{BED153A2-D509-4A41-A5A9-37483F72360B}" srcOrd="0" destOrd="0" presId="urn:microsoft.com/office/officeart/2005/8/layout/process4"/>
    <dgm:cxn modelId="{C01E1215-58D1-49CD-A790-879D3984ABD8}" srcId="{9DA78FD2-7850-4716-9615-A562F87F8BD9}" destId="{AD84085E-C771-4546-8BBA-9F6904932A1C}" srcOrd="2" destOrd="0" parTransId="{65B19B71-8420-4C21-9CB0-5773D035F0A9}" sibTransId="{AF763929-6E3F-44FE-9D6D-0FCD9460F9C0}"/>
    <dgm:cxn modelId="{26DF681E-A0E2-496A-A455-FA98F0DECA05}" srcId="{4F0E64DE-2B5A-43DB-87CB-EA0549DB05EC}" destId="{B771FE3C-FFCE-4B1E-805E-38E50AE1B48F}" srcOrd="3" destOrd="0" parTransId="{51AE837B-DB0D-4361-A71B-A38D9B76E18E}" sibTransId="{F76B9E89-85D7-46C8-8028-DDAB6780B814}"/>
    <dgm:cxn modelId="{11011D2C-C5AE-4A72-A10A-9C4B82F9A5B1}" type="presOf" srcId="{C7A53555-B2C5-4C24-A3E0-7E5F45C49B99}" destId="{733CFD0A-8DBB-4D50-97AD-5DE196E624B1}" srcOrd="0" destOrd="0" presId="urn:microsoft.com/office/officeart/2005/8/layout/process4"/>
    <dgm:cxn modelId="{5A5E8D30-F83D-4411-A6AA-3968596E055A}" type="presOf" srcId="{A9ED0331-46C2-4FEA-8614-C7E2B8854F01}" destId="{5A0D156D-9DE3-45AE-9983-7B4494E919EB}" srcOrd="0" destOrd="0" presId="urn:microsoft.com/office/officeart/2005/8/layout/process4"/>
    <dgm:cxn modelId="{AA7DAC33-6086-495F-A77A-C22565BEA56E}" type="presOf" srcId="{07F6A99C-9073-4589-AD22-49ECF9EC2A61}" destId="{F514E928-6C81-4325-8FAB-047453D293CA}" srcOrd="0" destOrd="0" presId="urn:microsoft.com/office/officeart/2005/8/layout/process4"/>
    <dgm:cxn modelId="{861BF33C-10B6-40CF-8C0B-F3B946758B45}" srcId="{D80879F1-F510-4065-A036-3FA7DE92BC37}" destId="{D320D965-F53A-47CB-94F4-05F7CEABA559}" srcOrd="1" destOrd="0" parTransId="{9E4848DD-E893-414D-A00D-B53AC98012D8}" sibTransId="{2A8CF387-BE9E-40C8-9E96-30B408401DA0}"/>
    <dgm:cxn modelId="{AD943D42-7244-4C4C-9628-1E8CDD3A0117}" srcId="{D80879F1-F510-4065-A036-3FA7DE92BC37}" destId="{C7A53555-B2C5-4C24-A3E0-7E5F45C49B99}" srcOrd="0" destOrd="0" parTransId="{116D027A-1A99-4E07-8496-ED6AB05D3DFE}" sibTransId="{E0133E55-E638-4119-862C-094BAFAEAB3E}"/>
    <dgm:cxn modelId="{82383D65-A259-4EB9-A0CD-A42DE218DD60}" type="presOf" srcId="{D80879F1-F510-4065-A036-3FA7DE92BC37}" destId="{05BC9233-7929-431D-85DF-6D78B2B7B34E}" srcOrd="1" destOrd="0" presId="urn:microsoft.com/office/officeart/2005/8/layout/process4"/>
    <dgm:cxn modelId="{6B81244E-B02A-44AB-80BE-5E27055B98D2}" srcId="{4F0E64DE-2B5A-43DB-87CB-EA0549DB05EC}" destId="{A9ED0331-46C2-4FEA-8614-C7E2B8854F01}" srcOrd="2" destOrd="0" parTransId="{10C9711A-9C54-4E5E-B9F4-68D40173DF5C}" sibTransId="{3C976DD6-2A66-4DE5-9594-2399B4443C20}"/>
    <dgm:cxn modelId="{ACC70451-8BB5-4844-9819-48432839781D}" srcId="{D80879F1-F510-4065-A036-3FA7DE92BC37}" destId="{6C0068C2-5D01-4404-86D1-89AC9662EC17}" srcOrd="2" destOrd="0" parTransId="{4CBFFCD3-FFE5-4916-971B-8A53C88DBFC7}" sibTransId="{B554E07B-890F-443B-B52C-401CB5DA67D7}"/>
    <dgm:cxn modelId="{1C6AD971-2CDC-4288-844F-B0B2906A8E5C}" srcId="{4F0E64DE-2B5A-43DB-87CB-EA0549DB05EC}" destId="{9DA78FD2-7850-4716-9615-A562F87F8BD9}" srcOrd="1" destOrd="0" parTransId="{23C752E7-835E-4E83-972B-349D91A11926}" sibTransId="{41F30E3F-A014-4A03-88B7-439D394CC2DE}"/>
    <dgm:cxn modelId="{86955D73-B2BD-4F37-BDD9-9F022430B438}" srcId="{9DA78FD2-7850-4716-9615-A562F87F8BD9}" destId="{07F6A99C-9073-4589-AD22-49ECF9EC2A61}" srcOrd="0" destOrd="0" parTransId="{48C89691-5430-4B27-B884-7F7B3D770B23}" sibTransId="{F6B2390D-9963-4363-BDD4-7440E2F7AA5B}"/>
    <dgm:cxn modelId="{41C83774-12E7-484F-9E55-EBB6E990E12D}" type="presOf" srcId="{D320D965-F53A-47CB-94F4-05F7CEABA559}" destId="{3DF37991-BC2B-4D58-9163-9CD94CEBCB9A}" srcOrd="0" destOrd="0" presId="urn:microsoft.com/office/officeart/2005/8/layout/process4"/>
    <dgm:cxn modelId="{D5F04575-B411-4662-B2D4-DB326F893227}" type="presOf" srcId="{B7876F97-DD39-41B6-9E0B-B69D926BFACA}" destId="{3B69F223-76BA-44D5-AA36-8D4E8CE65455}" srcOrd="0" destOrd="0" presId="urn:microsoft.com/office/officeart/2005/8/layout/process4"/>
    <dgm:cxn modelId="{681ABE7E-2374-41CA-A4AB-8E39DF31C8BA}" type="presOf" srcId="{C09AE9CC-5917-4ABE-8759-4A67FDE327D9}" destId="{39F38A9E-1CF9-4ABA-9023-E17D6F1DEC8D}" srcOrd="0" destOrd="0" presId="urn:microsoft.com/office/officeart/2005/8/layout/process4"/>
    <dgm:cxn modelId="{B4753681-02A8-47BC-BA33-0A54F3BC8BE3}" type="presOf" srcId="{B771FE3C-FFCE-4B1E-805E-38E50AE1B48F}" destId="{5EF15929-D998-43C8-8AE1-6FC926D589D3}" srcOrd="0" destOrd="0" presId="urn:microsoft.com/office/officeart/2005/8/layout/process4"/>
    <dgm:cxn modelId="{F067D686-F8C8-4160-B330-69FE733DA830}" srcId="{4F0E64DE-2B5A-43DB-87CB-EA0549DB05EC}" destId="{D80879F1-F510-4065-A036-3FA7DE92BC37}" srcOrd="4" destOrd="0" parTransId="{93CEA289-B20C-4821-9196-9E1F195FDC90}" sibTransId="{14B2B71E-A3B4-4182-ADFD-D3C303A69858}"/>
    <dgm:cxn modelId="{FEAC4D8F-74EC-4CA9-9366-1BF8B3CA575B}" type="presOf" srcId="{9DA78FD2-7850-4716-9615-A562F87F8BD9}" destId="{F774CFF2-5372-4549-8964-D067AD2F149A}" srcOrd="0" destOrd="0" presId="urn:microsoft.com/office/officeart/2005/8/layout/process4"/>
    <dgm:cxn modelId="{D1CEFCA4-5C8A-4678-A272-24593E9A8E73}" type="presOf" srcId="{4F0E64DE-2B5A-43DB-87CB-EA0549DB05EC}" destId="{BE734C3D-F00D-44C9-A0F8-345CF6F5CD5C}" srcOrd="0" destOrd="0" presId="urn:microsoft.com/office/officeart/2005/8/layout/process4"/>
    <dgm:cxn modelId="{66EDAAC3-B695-4F68-8802-648C5443EAD4}" srcId="{9DA78FD2-7850-4716-9615-A562F87F8BD9}" destId="{C09AE9CC-5917-4ABE-8759-4A67FDE327D9}" srcOrd="1" destOrd="0" parTransId="{3F101FB8-2107-4505-9186-541185E05F93}" sibTransId="{D2CD46F0-2229-43BC-9BAF-FB912D7E26FE}"/>
    <dgm:cxn modelId="{738435D0-8A27-491C-A9BE-74CF976EC240}" type="presOf" srcId="{6C0068C2-5D01-4404-86D1-89AC9662EC17}" destId="{DF8C14FE-0288-4E40-AFA6-F4B1BF9ABA6E}" srcOrd="0" destOrd="0" presId="urn:microsoft.com/office/officeart/2005/8/layout/process4"/>
    <dgm:cxn modelId="{72D390D6-DC94-4F30-9872-5D6BD976C2AF}" srcId="{4F0E64DE-2B5A-43DB-87CB-EA0549DB05EC}" destId="{B7876F97-DD39-41B6-9E0B-B69D926BFACA}" srcOrd="0" destOrd="0" parTransId="{7BA606D0-9E5A-4123-BBAE-FCC0798DBC9C}" sibTransId="{29FB9468-DC42-4AE2-B182-139CBB84E0C0}"/>
    <dgm:cxn modelId="{E77B37DB-163C-4FE3-BA31-80040DD840BA}" type="presParOf" srcId="{BE734C3D-F00D-44C9-A0F8-345CF6F5CD5C}" destId="{CDE0F19B-E1D7-47B0-95C8-FD014E11AC50}" srcOrd="0" destOrd="0" presId="urn:microsoft.com/office/officeart/2005/8/layout/process4"/>
    <dgm:cxn modelId="{FB79F997-30D6-4531-877D-ECDF2BF96986}" type="presParOf" srcId="{CDE0F19B-E1D7-47B0-95C8-FD014E11AC50}" destId="{BED153A2-D509-4A41-A5A9-37483F72360B}" srcOrd="0" destOrd="0" presId="urn:microsoft.com/office/officeart/2005/8/layout/process4"/>
    <dgm:cxn modelId="{DF535AFA-91FB-4910-9816-712D1B0B9607}" type="presParOf" srcId="{CDE0F19B-E1D7-47B0-95C8-FD014E11AC50}" destId="{05BC9233-7929-431D-85DF-6D78B2B7B34E}" srcOrd="1" destOrd="0" presId="urn:microsoft.com/office/officeart/2005/8/layout/process4"/>
    <dgm:cxn modelId="{3A00F35B-8A7E-49D1-BB01-A1B1A5C8AB30}" type="presParOf" srcId="{CDE0F19B-E1D7-47B0-95C8-FD014E11AC50}" destId="{DD396067-822D-488F-9FE2-6C65684778EC}" srcOrd="2" destOrd="0" presId="urn:microsoft.com/office/officeart/2005/8/layout/process4"/>
    <dgm:cxn modelId="{480F536B-6493-4085-9D55-C13334231549}" type="presParOf" srcId="{DD396067-822D-488F-9FE2-6C65684778EC}" destId="{733CFD0A-8DBB-4D50-97AD-5DE196E624B1}" srcOrd="0" destOrd="0" presId="urn:microsoft.com/office/officeart/2005/8/layout/process4"/>
    <dgm:cxn modelId="{F6881ADD-5129-4082-94AC-85647D30194C}" type="presParOf" srcId="{DD396067-822D-488F-9FE2-6C65684778EC}" destId="{3DF37991-BC2B-4D58-9163-9CD94CEBCB9A}" srcOrd="1" destOrd="0" presId="urn:microsoft.com/office/officeart/2005/8/layout/process4"/>
    <dgm:cxn modelId="{9DBC6F1F-D5C9-40A7-AC15-53A69852D959}" type="presParOf" srcId="{DD396067-822D-488F-9FE2-6C65684778EC}" destId="{DF8C14FE-0288-4E40-AFA6-F4B1BF9ABA6E}" srcOrd="2" destOrd="0" presId="urn:microsoft.com/office/officeart/2005/8/layout/process4"/>
    <dgm:cxn modelId="{DD4064DD-EBB7-4D3F-B60C-D77F72762DE0}" type="presParOf" srcId="{BE734C3D-F00D-44C9-A0F8-345CF6F5CD5C}" destId="{65EF0296-0C0D-4795-A38C-D9F7299D3BBB}" srcOrd="1" destOrd="0" presId="urn:microsoft.com/office/officeart/2005/8/layout/process4"/>
    <dgm:cxn modelId="{8818CDD0-1E26-4F6B-9C62-9AC2B93A9E74}" type="presParOf" srcId="{BE734C3D-F00D-44C9-A0F8-345CF6F5CD5C}" destId="{322C2626-67FA-4A10-B448-A5DE8B0138EA}" srcOrd="2" destOrd="0" presId="urn:microsoft.com/office/officeart/2005/8/layout/process4"/>
    <dgm:cxn modelId="{2BCB94E6-092D-4A56-852D-2526719B56A9}" type="presParOf" srcId="{322C2626-67FA-4A10-B448-A5DE8B0138EA}" destId="{5EF15929-D998-43C8-8AE1-6FC926D589D3}" srcOrd="0" destOrd="0" presId="urn:microsoft.com/office/officeart/2005/8/layout/process4"/>
    <dgm:cxn modelId="{D6FB3825-357A-4C40-B6B2-5D2A4B986543}" type="presParOf" srcId="{BE734C3D-F00D-44C9-A0F8-345CF6F5CD5C}" destId="{81648B6B-19E9-4F3A-AB02-CCD4B3DB5853}" srcOrd="3" destOrd="0" presId="urn:microsoft.com/office/officeart/2005/8/layout/process4"/>
    <dgm:cxn modelId="{6C9CA500-E1B5-4ED3-9159-37B761EF1490}" type="presParOf" srcId="{BE734C3D-F00D-44C9-A0F8-345CF6F5CD5C}" destId="{A7AC87B7-0A65-44E1-9A73-87F1D1B9027B}" srcOrd="4" destOrd="0" presId="urn:microsoft.com/office/officeart/2005/8/layout/process4"/>
    <dgm:cxn modelId="{20753293-6DBE-4EB0-B619-F5280628A350}" type="presParOf" srcId="{A7AC87B7-0A65-44E1-9A73-87F1D1B9027B}" destId="{5A0D156D-9DE3-45AE-9983-7B4494E919EB}" srcOrd="0" destOrd="0" presId="urn:microsoft.com/office/officeart/2005/8/layout/process4"/>
    <dgm:cxn modelId="{0BB4AFA6-27DF-4794-83DF-39FE96A6E440}" type="presParOf" srcId="{BE734C3D-F00D-44C9-A0F8-345CF6F5CD5C}" destId="{985111FF-2CAF-4B57-8F94-5A3A770CFC4F}" srcOrd="5" destOrd="0" presId="urn:microsoft.com/office/officeart/2005/8/layout/process4"/>
    <dgm:cxn modelId="{2838FDB4-7725-4E27-A27E-91C281CDA4E2}" type="presParOf" srcId="{BE734C3D-F00D-44C9-A0F8-345CF6F5CD5C}" destId="{5B4090F8-D505-4E7B-A442-A070861F3581}" srcOrd="6" destOrd="0" presId="urn:microsoft.com/office/officeart/2005/8/layout/process4"/>
    <dgm:cxn modelId="{A659A3EA-4FF0-435C-A7CD-B22EC50228D0}" type="presParOf" srcId="{5B4090F8-D505-4E7B-A442-A070861F3581}" destId="{F774CFF2-5372-4549-8964-D067AD2F149A}" srcOrd="0" destOrd="0" presId="urn:microsoft.com/office/officeart/2005/8/layout/process4"/>
    <dgm:cxn modelId="{2A4384D9-FAED-4833-84E2-830B2443D40A}" type="presParOf" srcId="{5B4090F8-D505-4E7B-A442-A070861F3581}" destId="{18D088B5-BD93-43F1-B035-CBAB66038866}" srcOrd="1" destOrd="0" presId="urn:microsoft.com/office/officeart/2005/8/layout/process4"/>
    <dgm:cxn modelId="{53DCAE03-C914-4D0C-BCE7-17C9A5185B23}" type="presParOf" srcId="{5B4090F8-D505-4E7B-A442-A070861F3581}" destId="{4D49D10D-F921-42F7-B9FE-4F104A1A7A57}" srcOrd="2" destOrd="0" presId="urn:microsoft.com/office/officeart/2005/8/layout/process4"/>
    <dgm:cxn modelId="{9F5A87CD-9FF3-4E16-ABA1-5C1786541744}" type="presParOf" srcId="{4D49D10D-F921-42F7-B9FE-4F104A1A7A57}" destId="{F514E928-6C81-4325-8FAB-047453D293CA}" srcOrd="0" destOrd="0" presId="urn:microsoft.com/office/officeart/2005/8/layout/process4"/>
    <dgm:cxn modelId="{9922502F-1ADD-4078-BF2A-87CB6067CC32}" type="presParOf" srcId="{4D49D10D-F921-42F7-B9FE-4F104A1A7A57}" destId="{39F38A9E-1CF9-4ABA-9023-E17D6F1DEC8D}" srcOrd="1" destOrd="0" presId="urn:microsoft.com/office/officeart/2005/8/layout/process4"/>
    <dgm:cxn modelId="{1FBF6DEC-421C-44D7-9C4F-06CDEE06769D}" type="presParOf" srcId="{4D49D10D-F921-42F7-B9FE-4F104A1A7A57}" destId="{CF63579A-A115-44CE-90AF-7BF442D8A37F}" srcOrd="2" destOrd="0" presId="urn:microsoft.com/office/officeart/2005/8/layout/process4"/>
    <dgm:cxn modelId="{B1653251-AB0F-45AB-9CE6-9C975A093B81}" type="presParOf" srcId="{BE734C3D-F00D-44C9-A0F8-345CF6F5CD5C}" destId="{A9D20497-C51C-4078-9F8F-E49A035C6A3B}" srcOrd="7" destOrd="0" presId="urn:microsoft.com/office/officeart/2005/8/layout/process4"/>
    <dgm:cxn modelId="{80FE7B1F-38D7-4813-83BC-2A2DADC94FA6}" type="presParOf" srcId="{BE734C3D-F00D-44C9-A0F8-345CF6F5CD5C}" destId="{CEDCB73B-D251-45A2-BD98-D89C5840368D}" srcOrd="8" destOrd="0" presId="urn:microsoft.com/office/officeart/2005/8/layout/process4"/>
    <dgm:cxn modelId="{96E07E39-D5E6-47CD-85E1-0803517A405E}" type="presParOf" srcId="{CEDCB73B-D251-45A2-BD98-D89C5840368D}" destId="{3B69F223-76BA-44D5-AA36-8D4E8CE654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2F88B6-EA5B-45BA-96CE-0A441AE29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212EB-93E4-461F-883D-D5FD29CED735}">
      <dgm:prSet/>
      <dgm:spPr/>
      <dgm:t>
        <a:bodyPr/>
        <a:lstStyle/>
        <a:p>
          <a:r>
            <a:rPr lang="cs-CZ"/>
            <a:t>Obligatorní</a:t>
          </a:r>
          <a:endParaRPr lang="en-US"/>
        </a:p>
      </dgm:t>
    </dgm:pt>
    <dgm:pt modelId="{F8C21F86-D1F3-4ACC-B672-7E38987ABD3C}" type="parTrans" cxnId="{4D405D97-3D23-400B-A296-4CA9CC46A119}">
      <dgm:prSet/>
      <dgm:spPr/>
      <dgm:t>
        <a:bodyPr/>
        <a:lstStyle/>
        <a:p>
          <a:endParaRPr lang="en-US"/>
        </a:p>
      </dgm:t>
    </dgm:pt>
    <dgm:pt modelId="{83DC3F74-8133-4FBE-8A64-FC647999DCAD}" type="sibTrans" cxnId="{4D405D97-3D23-400B-A296-4CA9CC46A119}">
      <dgm:prSet/>
      <dgm:spPr/>
      <dgm:t>
        <a:bodyPr/>
        <a:lstStyle/>
        <a:p>
          <a:endParaRPr lang="en-US"/>
        </a:p>
      </dgm:t>
    </dgm:pt>
    <dgm:pt modelId="{E5F96A63-DAB9-4281-8912-0FA93F58BFC2}">
      <dgm:prSet/>
      <dgm:spPr/>
      <dgm:t>
        <a:bodyPr/>
        <a:lstStyle/>
        <a:p>
          <a:r>
            <a:rPr lang="cs-CZ"/>
            <a:t>Žadatel</a:t>
          </a:r>
          <a:endParaRPr lang="en-US"/>
        </a:p>
      </dgm:t>
    </dgm:pt>
    <dgm:pt modelId="{D2B43CEC-940E-46FF-B646-18DC2F36B6F1}" type="parTrans" cxnId="{70D526EE-B439-4B64-938C-D36C5BF015C9}">
      <dgm:prSet/>
      <dgm:spPr/>
      <dgm:t>
        <a:bodyPr/>
        <a:lstStyle/>
        <a:p>
          <a:endParaRPr lang="en-US"/>
        </a:p>
      </dgm:t>
    </dgm:pt>
    <dgm:pt modelId="{24E86015-A44E-4965-9C58-AADBD714AE47}" type="sibTrans" cxnId="{70D526EE-B439-4B64-938C-D36C5BF015C9}">
      <dgm:prSet/>
      <dgm:spPr/>
      <dgm:t>
        <a:bodyPr/>
        <a:lstStyle/>
        <a:p>
          <a:endParaRPr lang="en-US"/>
        </a:p>
      </dgm:t>
    </dgm:pt>
    <dgm:pt modelId="{9F179B8A-B0AE-4222-AF5B-C4F133E6D36F}">
      <dgm:prSet/>
      <dgm:spPr/>
      <dgm:t>
        <a:bodyPr/>
        <a:lstStyle/>
        <a:p>
          <a:r>
            <a:rPr lang="cs-CZ"/>
            <a:t>Obec, na jejímž území má být požadovaný záměr uskutečněn</a:t>
          </a:r>
          <a:endParaRPr lang="en-US"/>
        </a:p>
      </dgm:t>
    </dgm:pt>
    <dgm:pt modelId="{75DE6AD3-CECF-4726-9645-1E898BE540AD}" type="parTrans" cxnId="{271C9330-9110-4C52-B819-8E039546CAD0}">
      <dgm:prSet/>
      <dgm:spPr/>
      <dgm:t>
        <a:bodyPr/>
        <a:lstStyle/>
        <a:p>
          <a:endParaRPr lang="en-US"/>
        </a:p>
      </dgm:t>
    </dgm:pt>
    <dgm:pt modelId="{208CE0C9-AC90-494A-83F8-7852DFF81F9D}" type="sibTrans" cxnId="{271C9330-9110-4C52-B819-8E039546CAD0}">
      <dgm:prSet/>
      <dgm:spPr/>
      <dgm:t>
        <a:bodyPr/>
        <a:lstStyle/>
        <a:p>
          <a:endParaRPr lang="en-US"/>
        </a:p>
      </dgm:t>
    </dgm:pt>
    <dgm:pt modelId="{FB42ECFF-9D30-4D0E-83C8-010A0268F33A}">
      <dgm:prSet/>
      <dgm:spPr/>
      <dgm:t>
        <a:bodyPr/>
        <a:lstStyle/>
        <a:p>
          <a:r>
            <a:rPr lang="cs-CZ"/>
            <a:t>námitky k ochraně zájmů obce a zájmů občanů obce</a:t>
          </a:r>
          <a:endParaRPr lang="en-US"/>
        </a:p>
      </dgm:t>
    </dgm:pt>
    <dgm:pt modelId="{E7CC00D9-3FA2-4C14-80ED-2914A03B4DD6}" type="parTrans" cxnId="{C4907917-A4D6-44CD-B3F8-2BF060B373DC}">
      <dgm:prSet/>
      <dgm:spPr/>
      <dgm:t>
        <a:bodyPr/>
        <a:lstStyle/>
        <a:p>
          <a:endParaRPr lang="en-US"/>
        </a:p>
      </dgm:t>
    </dgm:pt>
    <dgm:pt modelId="{F4BA0713-7295-41C5-98B2-5AC481A5176B}" type="sibTrans" cxnId="{C4907917-A4D6-44CD-B3F8-2BF060B373DC}">
      <dgm:prSet/>
      <dgm:spPr/>
      <dgm:t>
        <a:bodyPr/>
        <a:lstStyle/>
        <a:p>
          <a:endParaRPr lang="en-US"/>
        </a:p>
      </dgm:t>
    </dgm:pt>
    <dgm:pt modelId="{3E17B543-5DE9-4330-9663-5BCAF86DED15}">
      <dgm:prSet/>
      <dgm:spPr/>
      <dgm:t>
        <a:bodyPr/>
        <a:lstStyle/>
        <a:p>
          <a:r>
            <a:rPr lang="cs-CZ"/>
            <a:t>Fakultativní</a:t>
          </a:r>
          <a:endParaRPr lang="en-US"/>
        </a:p>
      </dgm:t>
    </dgm:pt>
    <dgm:pt modelId="{B1AA414B-F976-434D-80EF-8985E7C54920}" type="parTrans" cxnId="{B5A59C76-0154-4930-A8DB-A89BD8FAFB18}">
      <dgm:prSet/>
      <dgm:spPr/>
      <dgm:t>
        <a:bodyPr/>
        <a:lstStyle/>
        <a:p>
          <a:endParaRPr lang="en-US"/>
        </a:p>
      </dgm:t>
    </dgm:pt>
    <dgm:pt modelId="{15E310EA-F69F-4E97-AF26-E705EF58B868}" type="sibTrans" cxnId="{B5A59C76-0154-4930-A8DB-A89BD8FAFB18}">
      <dgm:prSet/>
      <dgm:spPr/>
      <dgm:t>
        <a:bodyPr/>
        <a:lstStyle/>
        <a:p>
          <a:endParaRPr lang="en-US"/>
        </a:p>
      </dgm:t>
    </dgm:pt>
    <dgm:pt modelId="{8C3D72C0-5934-4167-B0B6-286052C3C713}">
      <dgm:prSet/>
      <dgm:spPr/>
      <dgm:t>
        <a:bodyPr/>
        <a:lstStyle/>
        <a:p>
          <a:r>
            <a:rPr lang="cs-CZ"/>
            <a:t>Vlastník pozemku nebo stavby, na kterých má být požadovaný záměr uskutečněn, není-li sám žadatelem, nebo ten, kdo má jiné věcné právo k tomuto pozemku nebo stavbě,</a:t>
          </a:r>
          <a:endParaRPr lang="en-US"/>
        </a:p>
      </dgm:t>
    </dgm:pt>
    <dgm:pt modelId="{13710325-FE4F-4161-8A4B-552C0B85F6D8}" type="parTrans" cxnId="{3BADC87B-C78D-42DB-94FC-E5B624B8EDFE}">
      <dgm:prSet/>
      <dgm:spPr/>
      <dgm:t>
        <a:bodyPr/>
        <a:lstStyle/>
        <a:p>
          <a:endParaRPr lang="en-US"/>
        </a:p>
      </dgm:t>
    </dgm:pt>
    <dgm:pt modelId="{E10CF7CA-4833-4CDC-932B-9CCDF29D3943}" type="sibTrans" cxnId="{3BADC87B-C78D-42DB-94FC-E5B624B8EDFE}">
      <dgm:prSet/>
      <dgm:spPr/>
      <dgm:t>
        <a:bodyPr/>
        <a:lstStyle/>
        <a:p>
          <a:endParaRPr lang="en-US"/>
        </a:p>
      </dgm:t>
    </dgm:pt>
    <dgm:pt modelId="{6793CD4F-3CAF-47F9-8B2E-3B2D3837219A}">
      <dgm:prSet/>
      <dgm:spPr/>
      <dgm:t>
        <a:bodyPr/>
        <a:lstStyle/>
        <a:p>
          <a:r>
            <a:rPr lang="cs-CZ"/>
            <a:t>Osoby, jejichž vlastnické nebo jiné věcné právo k sousedním stavbám anebo sousedním pozemkům nebo stavbám na nich může být územním rozhodnutím přímo dotčeno.</a:t>
          </a:r>
          <a:endParaRPr lang="en-US"/>
        </a:p>
      </dgm:t>
    </dgm:pt>
    <dgm:pt modelId="{5AE27F45-828A-4A18-AD3A-EDAE8D534BBD}" type="parTrans" cxnId="{CE69202D-17B2-450C-A95F-712C7C15790A}">
      <dgm:prSet/>
      <dgm:spPr/>
      <dgm:t>
        <a:bodyPr/>
        <a:lstStyle/>
        <a:p>
          <a:endParaRPr lang="en-US"/>
        </a:p>
      </dgm:t>
    </dgm:pt>
    <dgm:pt modelId="{A7C50E2A-3CF6-45A5-B67A-74701B1BBFF8}" type="sibTrans" cxnId="{CE69202D-17B2-450C-A95F-712C7C15790A}">
      <dgm:prSet/>
      <dgm:spPr/>
      <dgm:t>
        <a:bodyPr/>
        <a:lstStyle/>
        <a:p>
          <a:endParaRPr lang="en-US"/>
        </a:p>
      </dgm:t>
    </dgm:pt>
    <dgm:pt modelId="{BC002C37-F759-421F-BAF1-20B735FD5FED}">
      <dgm:prSet/>
      <dgm:spPr/>
      <dgm:t>
        <a:bodyPr/>
        <a:lstStyle/>
        <a:p>
          <a:r>
            <a:rPr lang="cs-CZ"/>
            <a:t>námitky v rozsahu, jakým může být její právo přímo dotčeno</a:t>
          </a:r>
          <a:endParaRPr lang="en-US"/>
        </a:p>
      </dgm:t>
    </dgm:pt>
    <dgm:pt modelId="{6C786C15-77F3-43E4-8535-007B4C928989}" type="parTrans" cxnId="{9551DE53-DDA4-40E4-B34C-B03BD0D75CE3}">
      <dgm:prSet/>
      <dgm:spPr/>
      <dgm:t>
        <a:bodyPr/>
        <a:lstStyle/>
        <a:p>
          <a:endParaRPr lang="en-US"/>
        </a:p>
      </dgm:t>
    </dgm:pt>
    <dgm:pt modelId="{75B7F563-CD6A-4950-9B4A-C761BC50839A}" type="sibTrans" cxnId="{9551DE53-DDA4-40E4-B34C-B03BD0D75CE3}">
      <dgm:prSet/>
      <dgm:spPr/>
      <dgm:t>
        <a:bodyPr/>
        <a:lstStyle/>
        <a:p>
          <a:endParaRPr lang="en-US"/>
        </a:p>
      </dgm:t>
    </dgm:pt>
    <dgm:pt modelId="{02E1D021-88FE-4C0C-87A4-0A733820783E}" type="pres">
      <dgm:prSet presAssocID="{EB2F88B6-EA5B-45BA-96CE-0A441AE29485}" presName="linear" presStyleCnt="0">
        <dgm:presLayoutVars>
          <dgm:dir/>
          <dgm:animLvl val="lvl"/>
          <dgm:resizeHandles val="exact"/>
        </dgm:presLayoutVars>
      </dgm:prSet>
      <dgm:spPr/>
    </dgm:pt>
    <dgm:pt modelId="{39230399-73BA-4885-8C0A-A895E4D3CB08}" type="pres">
      <dgm:prSet presAssocID="{467212EB-93E4-461F-883D-D5FD29CED735}" presName="parentLin" presStyleCnt="0"/>
      <dgm:spPr/>
    </dgm:pt>
    <dgm:pt modelId="{C7F89B2C-FB0A-488E-9DCE-5C364203C6B6}" type="pres">
      <dgm:prSet presAssocID="{467212EB-93E4-461F-883D-D5FD29CED735}" presName="parentLeftMargin" presStyleLbl="node1" presStyleIdx="0" presStyleCnt="2"/>
      <dgm:spPr/>
    </dgm:pt>
    <dgm:pt modelId="{601ECB85-EE7C-4578-9425-77624CB85369}" type="pres">
      <dgm:prSet presAssocID="{467212EB-93E4-461F-883D-D5FD29CED7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1FD7DD-D755-46B4-BFBB-11E4CE6D49C8}" type="pres">
      <dgm:prSet presAssocID="{467212EB-93E4-461F-883D-D5FD29CED735}" presName="negativeSpace" presStyleCnt="0"/>
      <dgm:spPr/>
    </dgm:pt>
    <dgm:pt modelId="{380D6E51-9799-45DE-B8E9-F51AC5D6C65F}" type="pres">
      <dgm:prSet presAssocID="{467212EB-93E4-461F-883D-D5FD29CED735}" presName="childText" presStyleLbl="conFgAcc1" presStyleIdx="0" presStyleCnt="2">
        <dgm:presLayoutVars>
          <dgm:bulletEnabled val="1"/>
        </dgm:presLayoutVars>
      </dgm:prSet>
      <dgm:spPr/>
    </dgm:pt>
    <dgm:pt modelId="{C2FBAC1B-5F93-4C9A-9FB9-B8F57DB5B685}" type="pres">
      <dgm:prSet presAssocID="{83DC3F74-8133-4FBE-8A64-FC647999DCAD}" presName="spaceBetweenRectangles" presStyleCnt="0"/>
      <dgm:spPr/>
    </dgm:pt>
    <dgm:pt modelId="{8406B625-5E42-47FE-BD1E-CF80A25A969B}" type="pres">
      <dgm:prSet presAssocID="{3E17B543-5DE9-4330-9663-5BCAF86DED15}" presName="parentLin" presStyleCnt="0"/>
      <dgm:spPr/>
    </dgm:pt>
    <dgm:pt modelId="{F1B7C1FF-BC98-46B2-9177-FD74F9F19CF2}" type="pres">
      <dgm:prSet presAssocID="{3E17B543-5DE9-4330-9663-5BCAF86DED15}" presName="parentLeftMargin" presStyleLbl="node1" presStyleIdx="0" presStyleCnt="2"/>
      <dgm:spPr/>
    </dgm:pt>
    <dgm:pt modelId="{A925322A-A585-40F2-8976-E4E122DA7ED3}" type="pres">
      <dgm:prSet presAssocID="{3E17B543-5DE9-4330-9663-5BCAF86DED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A23F229-A32A-4B2F-A459-1026ECB7B9B6}" type="pres">
      <dgm:prSet presAssocID="{3E17B543-5DE9-4330-9663-5BCAF86DED15}" presName="negativeSpace" presStyleCnt="0"/>
      <dgm:spPr/>
    </dgm:pt>
    <dgm:pt modelId="{2DD5DB75-2BEE-419E-9B01-DF0D11D2F077}" type="pres">
      <dgm:prSet presAssocID="{3E17B543-5DE9-4330-9663-5BCAF86DED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142308-85D5-4BDB-8296-C87D0BC57DC2}" type="presOf" srcId="{E5F96A63-DAB9-4281-8912-0FA93F58BFC2}" destId="{380D6E51-9799-45DE-B8E9-F51AC5D6C65F}" srcOrd="0" destOrd="0" presId="urn:microsoft.com/office/officeart/2005/8/layout/list1"/>
    <dgm:cxn modelId="{C4907917-A4D6-44CD-B3F8-2BF060B373DC}" srcId="{9F179B8A-B0AE-4222-AF5B-C4F133E6D36F}" destId="{FB42ECFF-9D30-4D0E-83C8-010A0268F33A}" srcOrd="0" destOrd="0" parTransId="{E7CC00D9-3FA2-4C14-80ED-2914A03B4DD6}" sibTransId="{F4BA0713-7295-41C5-98B2-5AC481A5176B}"/>
    <dgm:cxn modelId="{605BC51A-1CF0-4C49-965D-41B46EB97DB2}" type="presOf" srcId="{FB42ECFF-9D30-4D0E-83C8-010A0268F33A}" destId="{380D6E51-9799-45DE-B8E9-F51AC5D6C65F}" srcOrd="0" destOrd="2" presId="urn:microsoft.com/office/officeart/2005/8/layout/list1"/>
    <dgm:cxn modelId="{CE69202D-17B2-450C-A95F-712C7C15790A}" srcId="{3E17B543-5DE9-4330-9663-5BCAF86DED15}" destId="{6793CD4F-3CAF-47F9-8B2E-3B2D3837219A}" srcOrd="1" destOrd="0" parTransId="{5AE27F45-828A-4A18-AD3A-EDAE8D534BBD}" sibTransId="{A7C50E2A-3CF6-45A5-B67A-74701B1BBFF8}"/>
    <dgm:cxn modelId="{271C9330-9110-4C52-B819-8E039546CAD0}" srcId="{467212EB-93E4-461F-883D-D5FD29CED735}" destId="{9F179B8A-B0AE-4222-AF5B-C4F133E6D36F}" srcOrd="1" destOrd="0" parTransId="{75DE6AD3-CECF-4726-9645-1E898BE540AD}" sibTransId="{208CE0C9-AC90-494A-83F8-7852DFF81F9D}"/>
    <dgm:cxn modelId="{99389C52-7BC9-4671-A398-27430F87E0E5}" type="presOf" srcId="{6793CD4F-3CAF-47F9-8B2E-3B2D3837219A}" destId="{2DD5DB75-2BEE-419E-9B01-DF0D11D2F077}" srcOrd="0" destOrd="1" presId="urn:microsoft.com/office/officeart/2005/8/layout/list1"/>
    <dgm:cxn modelId="{9551DE53-DDA4-40E4-B34C-B03BD0D75CE3}" srcId="{6793CD4F-3CAF-47F9-8B2E-3B2D3837219A}" destId="{BC002C37-F759-421F-BAF1-20B735FD5FED}" srcOrd="0" destOrd="0" parTransId="{6C786C15-77F3-43E4-8535-007B4C928989}" sibTransId="{75B7F563-CD6A-4950-9B4A-C761BC50839A}"/>
    <dgm:cxn modelId="{B5A59C76-0154-4930-A8DB-A89BD8FAFB18}" srcId="{EB2F88B6-EA5B-45BA-96CE-0A441AE29485}" destId="{3E17B543-5DE9-4330-9663-5BCAF86DED15}" srcOrd="1" destOrd="0" parTransId="{B1AA414B-F976-434D-80EF-8985E7C54920}" sibTransId="{15E310EA-F69F-4E97-AF26-E705EF58B868}"/>
    <dgm:cxn modelId="{6A292477-1327-4F65-98DC-30CB93A14727}" type="presOf" srcId="{467212EB-93E4-461F-883D-D5FD29CED735}" destId="{C7F89B2C-FB0A-488E-9DCE-5C364203C6B6}" srcOrd="0" destOrd="0" presId="urn:microsoft.com/office/officeart/2005/8/layout/list1"/>
    <dgm:cxn modelId="{3BADC87B-C78D-42DB-94FC-E5B624B8EDFE}" srcId="{3E17B543-5DE9-4330-9663-5BCAF86DED15}" destId="{8C3D72C0-5934-4167-B0B6-286052C3C713}" srcOrd="0" destOrd="0" parTransId="{13710325-FE4F-4161-8A4B-552C0B85F6D8}" sibTransId="{E10CF7CA-4833-4CDC-932B-9CCDF29D3943}"/>
    <dgm:cxn modelId="{71132B7E-077D-4465-8E63-B0ADCBBBF9F1}" type="presOf" srcId="{467212EB-93E4-461F-883D-D5FD29CED735}" destId="{601ECB85-EE7C-4578-9425-77624CB85369}" srcOrd="1" destOrd="0" presId="urn:microsoft.com/office/officeart/2005/8/layout/list1"/>
    <dgm:cxn modelId="{4D405D97-3D23-400B-A296-4CA9CC46A119}" srcId="{EB2F88B6-EA5B-45BA-96CE-0A441AE29485}" destId="{467212EB-93E4-461F-883D-D5FD29CED735}" srcOrd="0" destOrd="0" parTransId="{F8C21F86-D1F3-4ACC-B672-7E38987ABD3C}" sibTransId="{83DC3F74-8133-4FBE-8A64-FC647999DCAD}"/>
    <dgm:cxn modelId="{95174C9F-C56D-4B96-A98A-66F012518560}" type="presOf" srcId="{BC002C37-F759-421F-BAF1-20B735FD5FED}" destId="{2DD5DB75-2BEE-419E-9B01-DF0D11D2F077}" srcOrd="0" destOrd="2" presId="urn:microsoft.com/office/officeart/2005/8/layout/list1"/>
    <dgm:cxn modelId="{B79A5FA3-3E40-47B1-AF0A-F0AFB117892D}" type="presOf" srcId="{3E17B543-5DE9-4330-9663-5BCAF86DED15}" destId="{F1B7C1FF-BC98-46B2-9177-FD74F9F19CF2}" srcOrd="0" destOrd="0" presId="urn:microsoft.com/office/officeart/2005/8/layout/list1"/>
    <dgm:cxn modelId="{9B73C7A8-D904-4BD2-A055-E4ACD5AAA5B9}" type="presOf" srcId="{EB2F88B6-EA5B-45BA-96CE-0A441AE29485}" destId="{02E1D021-88FE-4C0C-87A4-0A733820783E}" srcOrd="0" destOrd="0" presId="urn:microsoft.com/office/officeart/2005/8/layout/list1"/>
    <dgm:cxn modelId="{BA8F96B9-5B4B-480A-8A29-0E03FBC94DEF}" type="presOf" srcId="{3E17B543-5DE9-4330-9663-5BCAF86DED15}" destId="{A925322A-A585-40F2-8976-E4E122DA7ED3}" srcOrd="1" destOrd="0" presId="urn:microsoft.com/office/officeart/2005/8/layout/list1"/>
    <dgm:cxn modelId="{ADDD67C2-A7F3-494C-A5D2-CAFEF02782D9}" type="presOf" srcId="{8C3D72C0-5934-4167-B0B6-286052C3C713}" destId="{2DD5DB75-2BEE-419E-9B01-DF0D11D2F077}" srcOrd="0" destOrd="0" presId="urn:microsoft.com/office/officeart/2005/8/layout/list1"/>
    <dgm:cxn modelId="{42021AD6-3B3D-4722-86A6-FB43537147A0}" type="presOf" srcId="{9F179B8A-B0AE-4222-AF5B-C4F133E6D36F}" destId="{380D6E51-9799-45DE-B8E9-F51AC5D6C65F}" srcOrd="0" destOrd="1" presId="urn:microsoft.com/office/officeart/2005/8/layout/list1"/>
    <dgm:cxn modelId="{70D526EE-B439-4B64-938C-D36C5BF015C9}" srcId="{467212EB-93E4-461F-883D-D5FD29CED735}" destId="{E5F96A63-DAB9-4281-8912-0FA93F58BFC2}" srcOrd="0" destOrd="0" parTransId="{D2B43CEC-940E-46FF-B646-18DC2F36B6F1}" sibTransId="{24E86015-A44E-4965-9C58-AADBD714AE47}"/>
    <dgm:cxn modelId="{EDB60109-D6D8-4B4B-85FC-FF6109A97ED1}" type="presParOf" srcId="{02E1D021-88FE-4C0C-87A4-0A733820783E}" destId="{39230399-73BA-4885-8C0A-A895E4D3CB08}" srcOrd="0" destOrd="0" presId="urn:microsoft.com/office/officeart/2005/8/layout/list1"/>
    <dgm:cxn modelId="{9C0F9676-FA42-456C-B063-64BB8A127D0E}" type="presParOf" srcId="{39230399-73BA-4885-8C0A-A895E4D3CB08}" destId="{C7F89B2C-FB0A-488E-9DCE-5C364203C6B6}" srcOrd="0" destOrd="0" presId="urn:microsoft.com/office/officeart/2005/8/layout/list1"/>
    <dgm:cxn modelId="{AFFA8581-0CF6-4E1E-8436-AC7E45D6FBAD}" type="presParOf" srcId="{39230399-73BA-4885-8C0A-A895E4D3CB08}" destId="{601ECB85-EE7C-4578-9425-77624CB85369}" srcOrd="1" destOrd="0" presId="urn:microsoft.com/office/officeart/2005/8/layout/list1"/>
    <dgm:cxn modelId="{2F61EF0A-DAB2-4D96-A547-BF71B775D068}" type="presParOf" srcId="{02E1D021-88FE-4C0C-87A4-0A733820783E}" destId="{4A1FD7DD-D755-46B4-BFBB-11E4CE6D49C8}" srcOrd="1" destOrd="0" presId="urn:microsoft.com/office/officeart/2005/8/layout/list1"/>
    <dgm:cxn modelId="{B603292D-7A6A-4FCF-BB59-9AC7153C80C0}" type="presParOf" srcId="{02E1D021-88FE-4C0C-87A4-0A733820783E}" destId="{380D6E51-9799-45DE-B8E9-F51AC5D6C65F}" srcOrd="2" destOrd="0" presId="urn:microsoft.com/office/officeart/2005/8/layout/list1"/>
    <dgm:cxn modelId="{4EB94C62-6F24-4AD7-B0D1-6A42F5B02BB7}" type="presParOf" srcId="{02E1D021-88FE-4C0C-87A4-0A733820783E}" destId="{C2FBAC1B-5F93-4C9A-9FB9-B8F57DB5B685}" srcOrd="3" destOrd="0" presId="urn:microsoft.com/office/officeart/2005/8/layout/list1"/>
    <dgm:cxn modelId="{AD12E65F-3514-442E-991C-FD0554D06CD4}" type="presParOf" srcId="{02E1D021-88FE-4C0C-87A4-0A733820783E}" destId="{8406B625-5E42-47FE-BD1E-CF80A25A969B}" srcOrd="4" destOrd="0" presId="urn:microsoft.com/office/officeart/2005/8/layout/list1"/>
    <dgm:cxn modelId="{AAF6C212-60BD-496C-974B-3AF46CF60DDD}" type="presParOf" srcId="{8406B625-5E42-47FE-BD1E-CF80A25A969B}" destId="{F1B7C1FF-BC98-46B2-9177-FD74F9F19CF2}" srcOrd="0" destOrd="0" presId="urn:microsoft.com/office/officeart/2005/8/layout/list1"/>
    <dgm:cxn modelId="{23C10970-E69A-4DFB-9A98-890174ED228D}" type="presParOf" srcId="{8406B625-5E42-47FE-BD1E-CF80A25A969B}" destId="{A925322A-A585-40F2-8976-E4E122DA7ED3}" srcOrd="1" destOrd="0" presId="urn:microsoft.com/office/officeart/2005/8/layout/list1"/>
    <dgm:cxn modelId="{C8CE032D-9F2D-4473-86E3-812E8C9A643E}" type="presParOf" srcId="{02E1D021-88FE-4C0C-87A4-0A733820783E}" destId="{1A23F229-A32A-4B2F-A459-1026ECB7B9B6}" srcOrd="5" destOrd="0" presId="urn:microsoft.com/office/officeart/2005/8/layout/list1"/>
    <dgm:cxn modelId="{2C237AD4-72E8-41C9-BD7C-343E660D5E2D}" type="presParOf" srcId="{02E1D021-88FE-4C0C-87A4-0A733820783E}" destId="{2DD5DB75-2BEE-419E-9B01-DF0D11D2F0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2E7BD9-CBCE-4131-8145-12E42EBBDD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8BF484-D3CD-462A-8C0D-96789B97F21D}">
      <dgm:prSet/>
      <dgm:spPr/>
      <dgm:t>
        <a:bodyPr/>
        <a:lstStyle/>
        <a:p>
          <a:r>
            <a:rPr lang="cs-CZ"/>
            <a:t>Posouzení orgánem územního plánování 	</a:t>
          </a:r>
          <a:endParaRPr lang="en-US"/>
        </a:p>
      </dgm:t>
    </dgm:pt>
    <dgm:pt modelId="{308FF8CF-5C1A-4071-ABB4-BFCF3ED10FF8}" type="parTrans" cxnId="{D016B0F1-D424-4F4E-A555-2EBABF11F098}">
      <dgm:prSet/>
      <dgm:spPr/>
      <dgm:t>
        <a:bodyPr/>
        <a:lstStyle/>
        <a:p>
          <a:endParaRPr lang="en-US"/>
        </a:p>
      </dgm:t>
    </dgm:pt>
    <dgm:pt modelId="{551CFD68-EDA3-465F-857E-D209EE0BAB9A}" type="sibTrans" cxnId="{D016B0F1-D424-4F4E-A555-2EBABF11F098}">
      <dgm:prSet/>
      <dgm:spPr/>
      <dgm:t>
        <a:bodyPr/>
        <a:lstStyle/>
        <a:p>
          <a:endParaRPr lang="en-US"/>
        </a:p>
      </dgm:t>
    </dgm:pt>
    <dgm:pt modelId="{F20A2B4F-370F-4848-9297-E278142E393E}">
      <dgm:prSet/>
      <dgm:spPr/>
      <dgm:t>
        <a:bodyPr/>
        <a:lstStyle/>
        <a:p>
          <a:r>
            <a:rPr lang="cs-CZ"/>
            <a:t>Závazné stanovisko</a:t>
          </a:r>
          <a:endParaRPr lang="en-US"/>
        </a:p>
      </dgm:t>
    </dgm:pt>
    <dgm:pt modelId="{47CB6498-367A-4C4E-BAD2-D4563ADEE760}" type="parTrans" cxnId="{4297F26F-35A5-4D9C-9A8E-31FF39D5360E}">
      <dgm:prSet/>
      <dgm:spPr/>
      <dgm:t>
        <a:bodyPr/>
        <a:lstStyle/>
        <a:p>
          <a:endParaRPr lang="en-US"/>
        </a:p>
      </dgm:t>
    </dgm:pt>
    <dgm:pt modelId="{5423E2C6-2749-4D8F-9483-D3EF4EE1CB47}" type="sibTrans" cxnId="{4297F26F-35A5-4D9C-9A8E-31FF39D5360E}">
      <dgm:prSet/>
      <dgm:spPr/>
      <dgm:t>
        <a:bodyPr/>
        <a:lstStyle/>
        <a:p>
          <a:endParaRPr lang="en-US"/>
        </a:p>
      </dgm:t>
    </dgm:pt>
    <dgm:pt modelId="{09F1D1A6-A50D-48FD-A9B8-D8B56B2B5ECD}">
      <dgm:prSet/>
      <dgm:spPr/>
      <dgm:t>
        <a:bodyPr/>
        <a:lstStyle/>
        <a:p>
          <a:r>
            <a:rPr lang="cs-CZ"/>
            <a:t>nejde-li o záměry vyjmenované v § 96b odst. 1 písm. a) – h)</a:t>
          </a:r>
          <a:endParaRPr lang="en-US"/>
        </a:p>
      </dgm:t>
    </dgm:pt>
    <dgm:pt modelId="{E6B84E57-6A3B-4921-8863-050D7151610C}" type="parTrans" cxnId="{FEE54038-DE49-40C4-BBA5-7B3B2372B7EB}">
      <dgm:prSet/>
      <dgm:spPr/>
      <dgm:t>
        <a:bodyPr/>
        <a:lstStyle/>
        <a:p>
          <a:endParaRPr lang="en-US"/>
        </a:p>
      </dgm:t>
    </dgm:pt>
    <dgm:pt modelId="{CF9BC93F-2FA4-4990-9D9F-3CC4F2F89DBB}" type="sibTrans" cxnId="{FEE54038-DE49-40C4-BBA5-7B3B2372B7EB}">
      <dgm:prSet/>
      <dgm:spPr/>
      <dgm:t>
        <a:bodyPr/>
        <a:lstStyle/>
        <a:p>
          <a:endParaRPr lang="en-US"/>
        </a:p>
      </dgm:t>
    </dgm:pt>
    <dgm:pt modelId="{9FD11804-6BF0-45D7-86BC-9AF4AF74AD4B}">
      <dgm:prSet/>
      <dgm:spPr/>
      <dgm:t>
        <a:bodyPr/>
        <a:lstStyle/>
        <a:p>
          <a:r>
            <a:rPr lang="cs-CZ"/>
            <a:t>Posouzení stavebním úřadem při rozhodování</a:t>
          </a:r>
          <a:endParaRPr lang="en-US"/>
        </a:p>
      </dgm:t>
    </dgm:pt>
    <dgm:pt modelId="{4469595B-43A6-47FF-94BF-34C59DD2B64F}" type="parTrans" cxnId="{231685F7-0DF3-4C14-B304-23BA1EC0AF24}">
      <dgm:prSet/>
      <dgm:spPr/>
      <dgm:t>
        <a:bodyPr/>
        <a:lstStyle/>
        <a:p>
          <a:endParaRPr lang="en-US"/>
        </a:p>
      </dgm:t>
    </dgm:pt>
    <dgm:pt modelId="{4814D219-B4CA-462E-BE39-7E8B55CBCAC6}" type="sibTrans" cxnId="{231685F7-0DF3-4C14-B304-23BA1EC0AF24}">
      <dgm:prSet/>
      <dgm:spPr/>
      <dgm:t>
        <a:bodyPr/>
        <a:lstStyle/>
        <a:p>
          <a:endParaRPr lang="en-US"/>
        </a:p>
      </dgm:t>
    </dgm:pt>
    <dgm:pt modelId="{4ECC1214-06E7-4188-9CEA-FE835E3E4390}">
      <dgm:prSet/>
      <dgm:spPr/>
      <dgm:t>
        <a:bodyPr/>
        <a:lstStyle/>
        <a:p>
          <a:r>
            <a:rPr lang="cs-CZ"/>
            <a:t>nevydává-li se závazné stanovisko</a:t>
          </a:r>
          <a:endParaRPr lang="en-US"/>
        </a:p>
      </dgm:t>
    </dgm:pt>
    <dgm:pt modelId="{5565D292-9A6E-445B-9ACF-BC4A8E689598}" type="parTrans" cxnId="{A62559CD-E50D-4A79-BB85-F71957F94F27}">
      <dgm:prSet/>
      <dgm:spPr/>
      <dgm:t>
        <a:bodyPr/>
        <a:lstStyle/>
        <a:p>
          <a:endParaRPr lang="en-US"/>
        </a:p>
      </dgm:t>
    </dgm:pt>
    <dgm:pt modelId="{9CBB6EEE-0A93-487F-9406-C3545A54E106}" type="sibTrans" cxnId="{A62559CD-E50D-4A79-BB85-F71957F94F27}">
      <dgm:prSet/>
      <dgm:spPr/>
      <dgm:t>
        <a:bodyPr/>
        <a:lstStyle/>
        <a:p>
          <a:endParaRPr lang="en-US"/>
        </a:p>
      </dgm:t>
    </dgm:pt>
    <dgm:pt modelId="{AE642EF3-8185-4D9D-A897-A020E6635222}" type="pres">
      <dgm:prSet presAssocID="{472E7BD9-CBCE-4131-8145-12E42EBBDD74}" presName="linear" presStyleCnt="0">
        <dgm:presLayoutVars>
          <dgm:dir/>
          <dgm:animLvl val="lvl"/>
          <dgm:resizeHandles val="exact"/>
        </dgm:presLayoutVars>
      </dgm:prSet>
      <dgm:spPr/>
    </dgm:pt>
    <dgm:pt modelId="{3A37AC70-03DD-4929-8D1B-9EB20E705CB5}" type="pres">
      <dgm:prSet presAssocID="{B28BF484-D3CD-462A-8C0D-96789B97F21D}" presName="parentLin" presStyleCnt="0"/>
      <dgm:spPr/>
    </dgm:pt>
    <dgm:pt modelId="{25B0E7B7-E4D7-4B3F-B669-3A065CAE5ECC}" type="pres">
      <dgm:prSet presAssocID="{B28BF484-D3CD-462A-8C0D-96789B97F21D}" presName="parentLeftMargin" presStyleLbl="node1" presStyleIdx="0" presStyleCnt="2"/>
      <dgm:spPr/>
    </dgm:pt>
    <dgm:pt modelId="{E139525A-619F-4347-A46D-7CE26048ECF7}" type="pres">
      <dgm:prSet presAssocID="{B28BF484-D3CD-462A-8C0D-96789B97F2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F9CC1B-6BD2-49D0-A0A9-351848B7CA0B}" type="pres">
      <dgm:prSet presAssocID="{B28BF484-D3CD-462A-8C0D-96789B97F21D}" presName="negativeSpace" presStyleCnt="0"/>
      <dgm:spPr/>
    </dgm:pt>
    <dgm:pt modelId="{58F5B262-0CE4-44F6-999D-1DDFF9BF187B}" type="pres">
      <dgm:prSet presAssocID="{B28BF484-D3CD-462A-8C0D-96789B97F21D}" presName="childText" presStyleLbl="conFgAcc1" presStyleIdx="0" presStyleCnt="2">
        <dgm:presLayoutVars>
          <dgm:bulletEnabled val="1"/>
        </dgm:presLayoutVars>
      </dgm:prSet>
      <dgm:spPr/>
    </dgm:pt>
    <dgm:pt modelId="{2EEE9197-28F8-499A-952B-3A6612F33F46}" type="pres">
      <dgm:prSet presAssocID="{551CFD68-EDA3-465F-857E-D209EE0BAB9A}" presName="spaceBetweenRectangles" presStyleCnt="0"/>
      <dgm:spPr/>
    </dgm:pt>
    <dgm:pt modelId="{48052624-9762-436F-AEB1-C2758E60CD6C}" type="pres">
      <dgm:prSet presAssocID="{9FD11804-6BF0-45D7-86BC-9AF4AF74AD4B}" presName="parentLin" presStyleCnt="0"/>
      <dgm:spPr/>
    </dgm:pt>
    <dgm:pt modelId="{B91EADB0-0BD5-41AB-BC93-990EA2847C1C}" type="pres">
      <dgm:prSet presAssocID="{9FD11804-6BF0-45D7-86BC-9AF4AF74AD4B}" presName="parentLeftMargin" presStyleLbl="node1" presStyleIdx="0" presStyleCnt="2"/>
      <dgm:spPr/>
    </dgm:pt>
    <dgm:pt modelId="{AC562062-47AE-4814-AD81-529E47B48F28}" type="pres">
      <dgm:prSet presAssocID="{9FD11804-6BF0-45D7-86BC-9AF4AF74AD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A67572C-7C69-4A1F-A240-7485A5CB3727}" type="pres">
      <dgm:prSet presAssocID="{9FD11804-6BF0-45D7-86BC-9AF4AF74AD4B}" presName="negativeSpace" presStyleCnt="0"/>
      <dgm:spPr/>
    </dgm:pt>
    <dgm:pt modelId="{72435D20-4894-4256-9B87-FDC01DDFCED4}" type="pres">
      <dgm:prSet presAssocID="{9FD11804-6BF0-45D7-86BC-9AF4AF74AD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384204-33C3-46C9-B962-716C017623E7}" type="presOf" srcId="{B28BF484-D3CD-462A-8C0D-96789B97F21D}" destId="{E139525A-619F-4347-A46D-7CE26048ECF7}" srcOrd="1" destOrd="0" presId="urn:microsoft.com/office/officeart/2005/8/layout/list1"/>
    <dgm:cxn modelId="{5AC7A910-B5AC-4923-BB16-816F136EC194}" type="presOf" srcId="{9FD11804-6BF0-45D7-86BC-9AF4AF74AD4B}" destId="{AC562062-47AE-4814-AD81-529E47B48F28}" srcOrd="1" destOrd="0" presId="urn:microsoft.com/office/officeart/2005/8/layout/list1"/>
    <dgm:cxn modelId="{FEE54038-DE49-40C4-BBA5-7B3B2372B7EB}" srcId="{F20A2B4F-370F-4848-9297-E278142E393E}" destId="{09F1D1A6-A50D-48FD-A9B8-D8B56B2B5ECD}" srcOrd="0" destOrd="0" parTransId="{E6B84E57-6A3B-4921-8863-050D7151610C}" sibTransId="{CF9BC93F-2FA4-4990-9D9F-3CC4F2F89DBB}"/>
    <dgm:cxn modelId="{4297F26F-35A5-4D9C-9A8E-31FF39D5360E}" srcId="{B28BF484-D3CD-462A-8C0D-96789B97F21D}" destId="{F20A2B4F-370F-4848-9297-E278142E393E}" srcOrd="0" destOrd="0" parTransId="{47CB6498-367A-4C4E-BAD2-D4563ADEE760}" sibTransId="{5423E2C6-2749-4D8F-9483-D3EF4EE1CB47}"/>
    <dgm:cxn modelId="{781AE677-6117-4E76-9C88-CFA1BBDE8ADF}" type="presOf" srcId="{F20A2B4F-370F-4848-9297-E278142E393E}" destId="{58F5B262-0CE4-44F6-999D-1DDFF9BF187B}" srcOrd="0" destOrd="0" presId="urn:microsoft.com/office/officeart/2005/8/layout/list1"/>
    <dgm:cxn modelId="{5054FA7A-F8B8-456B-9A85-CA756793DBDA}" type="presOf" srcId="{09F1D1A6-A50D-48FD-A9B8-D8B56B2B5ECD}" destId="{58F5B262-0CE4-44F6-999D-1DDFF9BF187B}" srcOrd="0" destOrd="1" presId="urn:microsoft.com/office/officeart/2005/8/layout/list1"/>
    <dgm:cxn modelId="{2C49F398-F2F7-483B-ABE7-09EDFD1B89F7}" type="presOf" srcId="{4ECC1214-06E7-4188-9CEA-FE835E3E4390}" destId="{72435D20-4894-4256-9B87-FDC01DDFCED4}" srcOrd="0" destOrd="0" presId="urn:microsoft.com/office/officeart/2005/8/layout/list1"/>
    <dgm:cxn modelId="{ECCF0EA5-5A99-4832-8D09-AB82A3BBCF09}" type="presOf" srcId="{B28BF484-D3CD-462A-8C0D-96789B97F21D}" destId="{25B0E7B7-E4D7-4B3F-B669-3A065CAE5ECC}" srcOrd="0" destOrd="0" presId="urn:microsoft.com/office/officeart/2005/8/layout/list1"/>
    <dgm:cxn modelId="{0445CEBF-A89B-4ABF-8B50-E9C138920E4E}" type="presOf" srcId="{9FD11804-6BF0-45D7-86BC-9AF4AF74AD4B}" destId="{B91EADB0-0BD5-41AB-BC93-990EA2847C1C}" srcOrd="0" destOrd="0" presId="urn:microsoft.com/office/officeart/2005/8/layout/list1"/>
    <dgm:cxn modelId="{A62559CD-E50D-4A79-BB85-F71957F94F27}" srcId="{9FD11804-6BF0-45D7-86BC-9AF4AF74AD4B}" destId="{4ECC1214-06E7-4188-9CEA-FE835E3E4390}" srcOrd="0" destOrd="0" parTransId="{5565D292-9A6E-445B-9ACF-BC4A8E689598}" sibTransId="{9CBB6EEE-0A93-487F-9406-C3545A54E106}"/>
    <dgm:cxn modelId="{D016B0F1-D424-4F4E-A555-2EBABF11F098}" srcId="{472E7BD9-CBCE-4131-8145-12E42EBBDD74}" destId="{B28BF484-D3CD-462A-8C0D-96789B97F21D}" srcOrd="0" destOrd="0" parTransId="{308FF8CF-5C1A-4071-ABB4-BFCF3ED10FF8}" sibTransId="{551CFD68-EDA3-465F-857E-D209EE0BAB9A}"/>
    <dgm:cxn modelId="{231685F7-0DF3-4C14-B304-23BA1EC0AF24}" srcId="{472E7BD9-CBCE-4131-8145-12E42EBBDD74}" destId="{9FD11804-6BF0-45D7-86BC-9AF4AF74AD4B}" srcOrd="1" destOrd="0" parTransId="{4469595B-43A6-47FF-94BF-34C59DD2B64F}" sibTransId="{4814D219-B4CA-462E-BE39-7E8B55CBCAC6}"/>
    <dgm:cxn modelId="{033844FC-97F3-4171-9A47-623984E3983A}" type="presOf" srcId="{472E7BD9-CBCE-4131-8145-12E42EBBDD74}" destId="{AE642EF3-8185-4D9D-A897-A020E6635222}" srcOrd="0" destOrd="0" presId="urn:microsoft.com/office/officeart/2005/8/layout/list1"/>
    <dgm:cxn modelId="{6AF7FD63-0C9B-4EF6-ACFA-2A233D1F70B8}" type="presParOf" srcId="{AE642EF3-8185-4D9D-A897-A020E6635222}" destId="{3A37AC70-03DD-4929-8D1B-9EB20E705CB5}" srcOrd="0" destOrd="0" presId="urn:microsoft.com/office/officeart/2005/8/layout/list1"/>
    <dgm:cxn modelId="{83C5D1D9-AC7B-4598-8001-613C585F60FD}" type="presParOf" srcId="{3A37AC70-03DD-4929-8D1B-9EB20E705CB5}" destId="{25B0E7B7-E4D7-4B3F-B669-3A065CAE5ECC}" srcOrd="0" destOrd="0" presId="urn:microsoft.com/office/officeart/2005/8/layout/list1"/>
    <dgm:cxn modelId="{0B9EDAC1-1F7B-4F94-93DA-FFB9E0B8B78E}" type="presParOf" srcId="{3A37AC70-03DD-4929-8D1B-9EB20E705CB5}" destId="{E139525A-619F-4347-A46D-7CE26048ECF7}" srcOrd="1" destOrd="0" presId="urn:microsoft.com/office/officeart/2005/8/layout/list1"/>
    <dgm:cxn modelId="{5E94EE4E-F160-45AD-84DA-344E3A6EF3A4}" type="presParOf" srcId="{AE642EF3-8185-4D9D-A897-A020E6635222}" destId="{BDF9CC1B-6BD2-49D0-A0A9-351848B7CA0B}" srcOrd="1" destOrd="0" presId="urn:microsoft.com/office/officeart/2005/8/layout/list1"/>
    <dgm:cxn modelId="{B9089615-9073-48E5-B8F4-A634A9D9F1EB}" type="presParOf" srcId="{AE642EF3-8185-4D9D-A897-A020E6635222}" destId="{58F5B262-0CE4-44F6-999D-1DDFF9BF187B}" srcOrd="2" destOrd="0" presId="urn:microsoft.com/office/officeart/2005/8/layout/list1"/>
    <dgm:cxn modelId="{CA91B624-1427-408F-B286-F00D8F785908}" type="presParOf" srcId="{AE642EF3-8185-4D9D-A897-A020E6635222}" destId="{2EEE9197-28F8-499A-952B-3A6612F33F46}" srcOrd="3" destOrd="0" presId="urn:microsoft.com/office/officeart/2005/8/layout/list1"/>
    <dgm:cxn modelId="{712F351B-077B-4ED3-98D3-C31096ADDA0E}" type="presParOf" srcId="{AE642EF3-8185-4D9D-A897-A020E6635222}" destId="{48052624-9762-436F-AEB1-C2758E60CD6C}" srcOrd="4" destOrd="0" presId="urn:microsoft.com/office/officeart/2005/8/layout/list1"/>
    <dgm:cxn modelId="{E47013F9-E8AE-46DD-A200-291A9489972C}" type="presParOf" srcId="{48052624-9762-436F-AEB1-C2758E60CD6C}" destId="{B91EADB0-0BD5-41AB-BC93-990EA2847C1C}" srcOrd="0" destOrd="0" presId="urn:microsoft.com/office/officeart/2005/8/layout/list1"/>
    <dgm:cxn modelId="{1F5B5C4D-D0D5-43CA-8073-F272CAFC6302}" type="presParOf" srcId="{48052624-9762-436F-AEB1-C2758E60CD6C}" destId="{AC562062-47AE-4814-AD81-529E47B48F28}" srcOrd="1" destOrd="0" presId="urn:microsoft.com/office/officeart/2005/8/layout/list1"/>
    <dgm:cxn modelId="{EBB72CC8-36B0-4FDE-B7A2-FEFDBBD5B8DD}" type="presParOf" srcId="{AE642EF3-8185-4D9D-A897-A020E6635222}" destId="{6A67572C-7C69-4A1F-A240-7485A5CB3727}" srcOrd="5" destOrd="0" presId="urn:microsoft.com/office/officeart/2005/8/layout/list1"/>
    <dgm:cxn modelId="{5C4653C3-7DF4-461C-B5EB-A1F8FB4F783A}" type="presParOf" srcId="{AE642EF3-8185-4D9D-A897-A020E6635222}" destId="{72435D20-4894-4256-9B87-FDC01DDFCE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2C8B6-637B-4C27-82A7-E0801A4DD4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CEEA20-E6A1-4CD8-B17E-B209FE459AD5}">
      <dgm:prSet/>
      <dgm:spPr/>
      <dgm:t>
        <a:bodyPr/>
        <a:lstStyle/>
        <a:p>
          <a:r>
            <a:rPr lang="cs-CZ" dirty="0"/>
            <a:t>Vyvážený vztah podmínek </a:t>
          </a:r>
        </a:p>
      </dgm:t>
    </dgm:pt>
    <dgm:pt modelId="{DA2D271D-35C5-4319-889B-521ECD76BF39}" type="parTrans" cxnId="{D4362795-E6A0-4FE8-83FA-455CF2ECABEB}">
      <dgm:prSet/>
      <dgm:spPr/>
      <dgm:t>
        <a:bodyPr/>
        <a:lstStyle/>
        <a:p>
          <a:endParaRPr lang="cs-CZ"/>
        </a:p>
      </dgm:t>
    </dgm:pt>
    <dgm:pt modelId="{4FC0B0C8-BFFF-4F1C-9E80-5612AD41AD9B}" type="sibTrans" cxnId="{D4362795-E6A0-4FE8-83FA-455CF2ECABEB}">
      <dgm:prSet/>
      <dgm:spPr/>
      <dgm:t>
        <a:bodyPr/>
        <a:lstStyle/>
        <a:p>
          <a:endParaRPr lang="cs-CZ"/>
        </a:p>
      </dgm:t>
    </dgm:pt>
    <dgm:pt modelId="{4D80CBF5-250F-4F90-971B-DF68BE67DDA7}">
      <dgm:prSet/>
      <dgm:spPr/>
      <dgm:t>
        <a:bodyPr/>
        <a:lstStyle/>
        <a:p>
          <a:r>
            <a:rPr lang="cs-CZ" dirty="0"/>
            <a:t>pro příznivé životní prostředí</a:t>
          </a:r>
        </a:p>
        <a:p>
          <a:r>
            <a:rPr lang="cs-CZ" dirty="0">
              <a:solidFill>
                <a:schemeClr val="tx1"/>
              </a:solidFill>
            </a:rPr>
            <a:t>ENVIRONMENTÁLNÍ pilíř</a:t>
          </a:r>
        </a:p>
      </dgm:t>
    </dgm:pt>
    <dgm:pt modelId="{B97E6F9A-2F01-48AA-A22C-C65AE9BDE395}" type="parTrans" cxnId="{749BEEFF-AB80-4B44-B584-B3041BE903E5}">
      <dgm:prSet/>
      <dgm:spPr/>
      <dgm:t>
        <a:bodyPr/>
        <a:lstStyle/>
        <a:p>
          <a:endParaRPr lang="cs-CZ"/>
        </a:p>
      </dgm:t>
    </dgm:pt>
    <dgm:pt modelId="{1FD045A8-0A43-4737-BCCF-DA529FAF2503}" type="sibTrans" cxnId="{749BEEFF-AB80-4B44-B584-B3041BE903E5}">
      <dgm:prSet/>
      <dgm:spPr/>
      <dgm:t>
        <a:bodyPr/>
        <a:lstStyle/>
        <a:p>
          <a:endParaRPr lang="cs-CZ"/>
        </a:p>
      </dgm:t>
    </dgm:pt>
    <dgm:pt modelId="{169FD9C3-E80E-4D7D-9878-8186B8F1597A}">
      <dgm:prSet/>
      <dgm:spPr/>
      <dgm:t>
        <a:bodyPr/>
        <a:lstStyle/>
        <a:p>
          <a:r>
            <a:rPr lang="cs-CZ" dirty="0"/>
            <a:t>pro hospodářský rozvoj</a:t>
          </a:r>
        </a:p>
        <a:p>
          <a:r>
            <a:rPr lang="cs-CZ" dirty="0">
              <a:solidFill>
                <a:schemeClr val="tx1"/>
              </a:solidFill>
            </a:rPr>
            <a:t>EKONOMICKÝ pilíř</a:t>
          </a:r>
        </a:p>
      </dgm:t>
    </dgm:pt>
    <dgm:pt modelId="{BA381C44-242F-4C34-A3AE-232D3843A6A7}" type="parTrans" cxnId="{12183048-248E-4D7E-BC36-962F2EB7D75C}">
      <dgm:prSet/>
      <dgm:spPr/>
      <dgm:t>
        <a:bodyPr/>
        <a:lstStyle/>
        <a:p>
          <a:endParaRPr lang="cs-CZ"/>
        </a:p>
      </dgm:t>
    </dgm:pt>
    <dgm:pt modelId="{19D99B66-2D0E-4BA3-9CDD-C58A8D9B1BC7}" type="sibTrans" cxnId="{12183048-248E-4D7E-BC36-962F2EB7D75C}">
      <dgm:prSet/>
      <dgm:spPr/>
      <dgm:t>
        <a:bodyPr/>
        <a:lstStyle/>
        <a:p>
          <a:endParaRPr lang="cs-CZ"/>
        </a:p>
      </dgm:t>
    </dgm:pt>
    <dgm:pt modelId="{BAEF90DC-5BA2-4F12-A171-3FAD4264F522}">
      <dgm:prSet/>
      <dgm:spPr/>
      <dgm:t>
        <a:bodyPr/>
        <a:lstStyle/>
        <a:p>
          <a:r>
            <a:rPr lang="cs-CZ" dirty="0"/>
            <a:t>pro soudržnost společenství obyvatel území</a:t>
          </a:r>
        </a:p>
        <a:p>
          <a:r>
            <a:rPr lang="cs-CZ" dirty="0">
              <a:solidFill>
                <a:schemeClr val="tx1"/>
              </a:solidFill>
            </a:rPr>
            <a:t>SOCIÁLNÍ pilíř</a:t>
          </a:r>
        </a:p>
      </dgm:t>
    </dgm:pt>
    <dgm:pt modelId="{9C95ACED-4F96-4FFA-AB68-AB622FFCC676}" type="parTrans" cxnId="{DF5E2623-0127-471A-80E0-EE797763AD85}">
      <dgm:prSet/>
      <dgm:spPr/>
      <dgm:t>
        <a:bodyPr/>
        <a:lstStyle/>
        <a:p>
          <a:endParaRPr lang="cs-CZ"/>
        </a:p>
      </dgm:t>
    </dgm:pt>
    <dgm:pt modelId="{209F6C86-C224-47CA-946E-4D5BD99DFD3F}" type="sibTrans" cxnId="{DF5E2623-0127-471A-80E0-EE797763AD85}">
      <dgm:prSet/>
      <dgm:spPr/>
      <dgm:t>
        <a:bodyPr/>
        <a:lstStyle/>
        <a:p>
          <a:endParaRPr lang="cs-CZ"/>
        </a:p>
      </dgm:t>
    </dgm:pt>
    <dgm:pt modelId="{09580ADB-C8A7-49BF-A2F4-01D5D80F55B1}" type="pres">
      <dgm:prSet presAssocID="{06A2C8B6-637B-4C27-82A7-E0801A4DD4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28C114-6BD6-4EBA-B1D2-EBC20B78222A}" type="pres">
      <dgm:prSet presAssocID="{E3CEEA20-E6A1-4CD8-B17E-B209FE459AD5}" presName="hierRoot1" presStyleCnt="0">
        <dgm:presLayoutVars>
          <dgm:hierBranch val="init"/>
        </dgm:presLayoutVars>
      </dgm:prSet>
      <dgm:spPr/>
    </dgm:pt>
    <dgm:pt modelId="{A431901F-C2FC-4857-B9A6-076E151CF750}" type="pres">
      <dgm:prSet presAssocID="{E3CEEA20-E6A1-4CD8-B17E-B209FE459AD5}" presName="rootComposite1" presStyleCnt="0"/>
      <dgm:spPr/>
    </dgm:pt>
    <dgm:pt modelId="{D23AA885-CB8B-42E3-9A62-C1D146E49065}" type="pres">
      <dgm:prSet presAssocID="{E3CEEA20-E6A1-4CD8-B17E-B209FE459AD5}" presName="rootText1" presStyleLbl="node0" presStyleIdx="0" presStyleCnt="1">
        <dgm:presLayoutVars>
          <dgm:chPref val="3"/>
        </dgm:presLayoutVars>
      </dgm:prSet>
      <dgm:spPr/>
    </dgm:pt>
    <dgm:pt modelId="{C998DCC8-0BB9-400E-8FB8-9B2C13F58F9D}" type="pres">
      <dgm:prSet presAssocID="{E3CEEA20-E6A1-4CD8-B17E-B209FE459AD5}" presName="rootConnector1" presStyleLbl="node1" presStyleIdx="0" presStyleCnt="0"/>
      <dgm:spPr/>
    </dgm:pt>
    <dgm:pt modelId="{22C0F06A-30AC-4250-BF05-319791EE74E3}" type="pres">
      <dgm:prSet presAssocID="{E3CEEA20-E6A1-4CD8-B17E-B209FE459AD5}" presName="hierChild2" presStyleCnt="0"/>
      <dgm:spPr/>
    </dgm:pt>
    <dgm:pt modelId="{3CD6A701-A5DF-4EC8-BE3F-4A2A5C0D03D7}" type="pres">
      <dgm:prSet presAssocID="{B97E6F9A-2F01-48AA-A22C-C65AE9BDE395}" presName="Name37" presStyleLbl="parChTrans1D2" presStyleIdx="0" presStyleCnt="3"/>
      <dgm:spPr/>
    </dgm:pt>
    <dgm:pt modelId="{8AF07D6D-EEC2-4DE8-8A08-02EAB96CBD81}" type="pres">
      <dgm:prSet presAssocID="{4D80CBF5-250F-4F90-971B-DF68BE67DDA7}" presName="hierRoot2" presStyleCnt="0">
        <dgm:presLayoutVars>
          <dgm:hierBranch val="init"/>
        </dgm:presLayoutVars>
      </dgm:prSet>
      <dgm:spPr/>
    </dgm:pt>
    <dgm:pt modelId="{F77921E7-2E89-4B3E-A3EF-9DDF1AA1A622}" type="pres">
      <dgm:prSet presAssocID="{4D80CBF5-250F-4F90-971B-DF68BE67DDA7}" presName="rootComposite" presStyleCnt="0"/>
      <dgm:spPr/>
    </dgm:pt>
    <dgm:pt modelId="{69D3D95D-6BC5-49F2-B9EF-133DF29A53A8}" type="pres">
      <dgm:prSet presAssocID="{4D80CBF5-250F-4F90-971B-DF68BE67DDA7}" presName="rootText" presStyleLbl="node2" presStyleIdx="0" presStyleCnt="3">
        <dgm:presLayoutVars>
          <dgm:chPref val="3"/>
        </dgm:presLayoutVars>
      </dgm:prSet>
      <dgm:spPr/>
    </dgm:pt>
    <dgm:pt modelId="{46F54270-CC17-4ABD-9592-3DF326BFCFF1}" type="pres">
      <dgm:prSet presAssocID="{4D80CBF5-250F-4F90-971B-DF68BE67DDA7}" presName="rootConnector" presStyleLbl="node2" presStyleIdx="0" presStyleCnt="3"/>
      <dgm:spPr/>
    </dgm:pt>
    <dgm:pt modelId="{2901C00F-E6BD-4517-BF7A-3E7C4F95CC21}" type="pres">
      <dgm:prSet presAssocID="{4D80CBF5-250F-4F90-971B-DF68BE67DDA7}" presName="hierChild4" presStyleCnt="0"/>
      <dgm:spPr/>
    </dgm:pt>
    <dgm:pt modelId="{DE810E79-F810-41D8-9595-1E00DA91F5FE}" type="pres">
      <dgm:prSet presAssocID="{4D80CBF5-250F-4F90-971B-DF68BE67DDA7}" presName="hierChild5" presStyleCnt="0"/>
      <dgm:spPr/>
    </dgm:pt>
    <dgm:pt modelId="{64485CC2-F3F2-4DE2-ABAE-EFC5BB4E7CA1}" type="pres">
      <dgm:prSet presAssocID="{BA381C44-242F-4C34-A3AE-232D3843A6A7}" presName="Name37" presStyleLbl="parChTrans1D2" presStyleIdx="1" presStyleCnt="3"/>
      <dgm:spPr/>
    </dgm:pt>
    <dgm:pt modelId="{F3A422E9-DDD0-4EF3-B134-F793982BE5E7}" type="pres">
      <dgm:prSet presAssocID="{169FD9C3-E80E-4D7D-9878-8186B8F1597A}" presName="hierRoot2" presStyleCnt="0">
        <dgm:presLayoutVars>
          <dgm:hierBranch val="init"/>
        </dgm:presLayoutVars>
      </dgm:prSet>
      <dgm:spPr/>
    </dgm:pt>
    <dgm:pt modelId="{76907BEC-5B49-4F01-96DC-19ECCAC5C941}" type="pres">
      <dgm:prSet presAssocID="{169FD9C3-E80E-4D7D-9878-8186B8F1597A}" presName="rootComposite" presStyleCnt="0"/>
      <dgm:spPr/>
    </dgm:pt>
    <dgm:pt modelId="{AB67913B-4D14-44D4-BDE5-477FA4C8A076}" type="pres">
      <dgm:prSet presAssocID="{169FD9C3-E80E-4D7D-9878-8186B8F1597A}" presName="rootText" presStyleLbl="node2" presStyleIdx="1" presStyleCnt="3">
        <dgm:presLayoutVars>
          <dgm:chPref val="3"/>
        </dgm:presLayoutVars>
      </dgm:prSet>
      <dgm:spPr/>
    </dgm:pt>
    <dgm:pt modelId="{03562028-F57B-45FB-B897-4EC032C96C8F}" type="pres">
      <dgm:prSet presAssocID="{169FD9C3-E80E-4D7D-9878-8186B8F1597A}" presName="rootConnector" presStyleLbl="node2" presStyleIdx="1" presStyleCnt="3"/>
      <dgm:spPr/>
    </dgm:pt>
    <dgm:pt modelId="{26C225B5-3B8F-450C-936D-8F42144E60A2}" type="pres">
      <dgm:prSet presAssocID="{169FD9C3-E80E-4D7D-9878-8186B8F1597A}" presName="hierChild4" presStyleCnt="0"/>
      <dgm:spPr/>
    </dgm:pt>
    <dgm:pt modelId="{408F9D6B-4538-4629-812A-5FB8FCC1A47A}" type="pres">
      <dgm:prSet presAssocID="{169FD9C3-E80E-4D7D-9878-8186B8F1597A}" presName="hierChild5" presStyleCnt="0"/>
      <dgm:spPr/>
    </dgm:pt>
    <dgm:pt modelId="{C003F15A-C244-499C-A6ED-A7829F316125}" type="pres">
      <dgm:prSet presAssocID="{9C95ACED-4F96-4FFA-AB68-AB622FFCC676}" presName="Name37" presStyleLbl="parChTrans1D2" presStyleIdx="2" presStyleCnt="3"/>
      <dgm:spPr/>
    </dgm:pt>
    <dgm:pt modelId="{4CB62211-E530-4B43-B445-CBC528F29923}" type="pres">
      <dgm:prSet presAssocID="{BAEF90DC-5BA2-4F12-A171-3FAD4264F522}" presName="hierRoot2" presStyleCnt="0">
        <dgm:presLayoutVars>
          <dgm:hierBranch val="init"/>
        </dgm:presLayoutVars>
      </dgm:prSet>
      <dgm:spPr/>
    </dgm:pt>
    <dgm:pt modelId="{109F87FA-A523-419D-8DD9-AE80DF185DA0}" type="pres">
      <dgm:prSet presAssocID="{BAEF90DC-5BA2-4F12-A171-3FAD4264F522}" presName="rootComposite" presStyleCnt="0"/>
      <dgm:spPr/>
    </dgm:pt>
    <dgm:pt modelId="{0ED757B6-3912-4A39-B717-47F99D77F9DF}" type="pres">
      <dgm:prSet presAssocID="{BAEF90DC-5BA2-4F12-A171-3FAD4264F522}" presName="rootText" presStyleLbl="node2" presStyleIdx="2" presStyleCnt="3">
        <dgm:presLayoutVars>
          <dgm:chPref val="3"/>
        </dgm:presLayoutVars>
      </dgm:prSet>
      <dgm:spPr/>
    </dgm:pt>
    <dgm:pt modelId="{7AE9E44B-BBA3-4C0E-AB87-14D76730ADC3}" type="pres">
      <dgm:prSet presAssocID="{BAEF90DC-5BA2-4F12-A171-3FAD4264F522}" presName="rootConnector" presStyleLbl="node2" presStyleIdx="2" presStyleCnt="3"/>
      <dgm:spPr/>
    </dgm:pt>
    <dgm:pt modelId="{E0A7653A-9398-4C37-8862-60EA08D8D04E}" type="pres">
      <dgm:prSet presAssocID="{BAEF90DC-5BA2-4F12-A171-3FAD4264F522}" presName="hierChild4" presStyleCnt="0"/>
      <dgm:spPr/>
    </dgm:pt>
    <dgm:pt modelId="{DF685F48-370C-4D5F-978E-0DAE9C02C009}" type="pres">
      <dgm:prSet presAssocID="{BAEF90DC-5BA2-4F12-A171-3FAD4264F522}" presName="hierChild5" presStyleCnt="0"/>
      <dgm:spPr/>
    </dgm:pt>
    <dgm:pt modelId="{03DF3DD4-DBAB-45BA-8A17-843E34E5B260}" type="pres">
      <dgm:prSet presAssocID="{E3CEEA20-E6A1-4CD8-B17E-B209FE459AD5}" presName="hierChild3" presStyleCnt="0"/>
      <dgm:spPr/>
    </dgm:pt>
  </dgm:ptLst>
  <dgm:cxnLst>
    <dgm:cxn modelId="{3C2DA015-1E9B-49DE-B247-A72F41BB3B9A}" type="presOf" srcId="{06A2C8B6-637B-4C27-82A7-E0801A4DD4E7}" destId="{09580ADB-C8A7-49BF-A2F4-01D5D80F55B1}" srcOrd="0" destOrd="0" presId="urn:microsoft.com/office/officeart/2005/8/layout/orgChart1"/>
    <dgm:cxn modelId="{DF5E2623-0127-471A-80E0-EE797763AD85}" srcId="{E3CEEA20-E6A1-4CD8-B17E-B209FE459AD5}" destId="{BAEF90DC-5BA2-4F12-A171-3FAD4264F522}" srcOrd="2" destOrd="0" parTransId="{9C95ACED-4F96-4FFA-AB68-AB622FFCC676}" sibTransId="{209F6C86-C224-47CA-946E-4D5BD99DFD3F}"/>
    <dgm:cxn modelId="{4E342D2B-03C1-4FBB-8856-483023879FB3}" type="presOf" srcId="{169FD9C3-E80E-4D7D-9878-8186B8F1597A}" destId="{AB67913B-4D14-44D4-BDE5-477FA4C8A076}" srcOrd="0" destOrd="0" presId="urn:microsoft.com/office/officeart/2005/8/layout/orgChart1"/>
    <dgm:cxn modelId="{F8838E2C-3F8C-4896-9A39-6D24038AFE80}" type="presOf" srcId="{169FD9C3-E80E-4D7D-9878-8186B8F1597A}" destId="{03562028-F57B-45FB-B897-4EC032C96C8F}" srcOrd="1" destOrd="0" presId="urn:microsoft.com/office/officeart/2005/8/layout/orgChart1"/>
    <dgm:cxn modelId="{49B68F35-F490-4526-ABC0-C1EC2181F7CE}" type="presOf" srcId="{E3CEEA20-E6A1-4CD8-B17E-B209FE459AD5}" destId="{D23AA885-CB8B-42E3-9A62-C1D146E49065}" srcOrd="0" destOrd="0" presId="urn:microsoft.com/office/officeart/2005/8/layout/orgChart1"/>
    <dgm:cxn modelId="{BF9AD335-5844-4069-8F07-992C2CDB8E25}" type="presOf" srcId="{B97E6F9A-2F01-48AA-A22C-C65AE9BDE395}" destId="{3CD6A701-A5DF-4EC8-BE3F-4A2A5C0D03D7}" srcOrd="0" destOrd="0" presId="urn:microsoft.com/office/officeart/2005/8/layout/orgChart1"/>
    <dgm:cxn modelId="{12183048-248E-4D7E-BC36-962F2EB7D75C}" srcId="{E3CEEA20-E6A1-4CD8-B17E-B209FE459AD5}" destId="{169FD9C3-E80E-4D7D-9878-8186B8F1597A}" srcOrd="1" destOrd="0" parTransId="{BA381C44-242F-4C34-A3AE-232D3843A6A7}" sibTransId="{19D99B66-2D0E-4BA3-9CDD-C58A8D9B1BC7}"/>
    <dgm:cxn modelId="{67A78A69-B485-4B7B-AF1D-49314BC16570}" type="presOf" srcId="{BAEF90DC-5BA2-4F12-A171-3FAD4264F522}" destId="{0ED757B6-3912-4A39-B717-47F99D77F9DF}" srcOrd="0" destOrd="0" presId="urn:microsoft.com/office/officeart/2005/8/layout/orgChart1"/>
    <dgm:cxn modelId="{CA879C7C-7EC8-4ED2-B48D-6694AD79B180}" type="presOf" srcId="{BA381C44-242F-4C34-A3AE-232D3843A6A7}" destId="{64485CC2-F3F2-4DE2-ABAE-EFC5BB4E7CA1}" srcOrd="0" destOrd="0" presId="urn:microsoft.com/office/officeart/2005/8/layout/orgChart1"/>
    <dgm:cxn modelId="{D4362795-E6A0-4FE8-83FA-455CF2ECABEB}" srcId="{06A2C8B6-637B-4C27-82A7-E0801A4DD4E7}" destId="{E3CEEA20-E6A1-4CD8-B17E-B209FE459AD5}" srcOrd="0" destOrd="0" parTransId="{DA2D271D-35C5-4319-889B-521ECD76BF39}" sibTransId="{4FC0B0C8-BFFF-4F1C-9E80-5612AD41AD9B}"/>
    <dgm:cxn modelId="{7C07CFA1-F085-4657-A57A-5F2CDFCE4B8C}" type="presOf" srcId="{9C95ACED-4F96-4FFA-AB68-AB622FFCC676}" destId="{C003F15A-C244-499C-A6ED-A7829F316125}" srcOrd="0" destOrd="0" presId="urn:microsoft.com/office/officeart/2005/8/layout/orgChart1"/>
    <dgm:cxn modelId="{241F0BA6-54A6-47A2-85F8-EC0276E23BB1}" type="presOf" srcId="{E3CEEA20-E6A1-4CD8-B17E-B209FE459AD5}" destId="{C998DCC8-0BB9-400E-8FB8-9B2C13F58F9D}" srcOrd="1" destOrd="0" presId="urn:microsoft.com/office/officeart/2005/8/layout/orgChart1"/>
    <dgm:cxn modelId="{B01872A6-7F57-46E0-9253-9F6C0F01E21B}" type="presOf" srcId="{4D80CBF5-250F-4F90-971B-DF68BE67DDA7}" destId="{69D3D95D-6BC5-49F2-B9EF-133DF29A53A8}" srcOrd="0" destOrd="0" presId="urn:microsoft.com/office/officeart/2005/8/layout/orgChart1"/>
    <dgm:cxn modelId="{4615F7C6-2B99-4610-A2A3-237579C9526F}" type="presOf" srcId="{BAEF90DC-5BA2-4F12-A171-3FAD4264F522}" destId="{7AE9E44B-BBA3-4C0E-AB87-14D76730ADC3}" srcOrd="1" destOrd="0" presId="urn:microsoft.com/office/officeart/2005/8/layout/orgChart1"/>
    <dgm:cxn modelId="{DD832AFE-B4A0-4E93-ACF0-0065D7A35A96}" type="presOf" srcId="{4D80CBF5-250F-4F90-971B-DF68BE67DDA7}" destId="{46F54270-CC17-4ABD-9592-3DF326BFCFF1}" srcOrd="1" destOrd="0" presId="urn:microsoft.com/office/officeart/2005/8/layout/orgChart1"/>
    <dgm:cxn modelId="{749BEEFF-AB80-4B44-B584-B3041BE903E5}" srcId="{E3CEEA20-E6A1-4CD8-B17E-B209FE459AD5}" destId="{4D80CBF5-250F-4F90-971B-DF68BE67DDA7}" srcOrd="0" destOrd="0" parTransId="{B97E6F9A-2F01-48AA-A22C-C65AE9BDE395}" sibTransId="{1FD045A8-0A43-4737-BCCF-DA529FAF2503}"/>
    <dgm:cxn modelId="{AB6A937E-74D7-40CA-B001-FE5B194C61F2}" type="presParOf" srcId="{09580ADB-C8A7-49BF-A2F4-01D5D80F55B1}" destId="{1228C114-6BD6-4EBA-B1D2-EBC20B78222A}" srcOrd="0" destOrd="0" presId="urn:microsoft.com/office/officeart/2005/8/layout/orgChart1"/>
    <dgm:cxn modelId="{50E9CECA-7088-4BDA-96FC-4199DAD46897}" type="presParOf" srcId="{1228C114-6BD6-4EBA-B1D2-EBC20B78222A}" destId="{A431901F-C2FC-4857-B9A6-076E151CF750}" srcOrd="0" destOrd="0" presId="urn:microsoft.com/office/officeart/2005/8/layout/orgChart1"/>
    <dgm:cxn modelId="{5D2B0EA3-17EF-4598-A2D8-281734A403A0}" type="presParOf" srcId="{A431901F-C2FC-4857-B9A6-076E151CF750}" destId="{D23AA885-CB8B-42E3-9A62-C1D146E49065}" srcOrd="0" destOrd="0" presId="urn:microsoft.com/office/officeart/2005/8/layout/orgChart1"/>
    <dgm:cxn modelId="{4116FF7A-8FC4-4835-9543-271DA8AE8B2B}" type="presParOf" srcId="{A431901F-C2FC-4857-B9A6-076E151CF750}" destId="{C998DCC8-0BB9-400E-8FB8-9B2C13F58F9D}" srcOrd="1" destOrd="0" presId="urn:microsoft.com/office/officeart/2005/8/layout/orgChart1"/>
    <dgm:cxn modelId="{7FD49A98-A550-4604-88A0-093EE1774670}" type="presParOf" srcId="{1228C114-6BD6-4EBA-B1D2-EBC20B78222A}" destId="{22C0F06A-30AC-4250-BF05-319791EE74E3}" srcOrd="1" destOrd="0" presId="urn:microsoft.com/office/officeart/2005/8/layout/orgChart1"/>
    <dgm:cxn modelId="{BA9B6157-C7B9-4C14-8F8D-383E1C39E894}" type="presParOf" srcId="{22C0F06A-30AC-4250-BF05-319791EE74E3}" destId="{3CD6A701-A5DF-4EC8-BE3F-4A2A5C0D03D7}" srcOrd="0" destOrd="0" presId="urn:microsoft.com/office/officeart/2005/8/layout/orgChart1"/>
    <dgm:cxn modelId="{A570FEEB-0481-4F23-BFD4-C8B3D83C1C1A}" type="presParOf" srcId="{22C0F06A-30AC-4250-BF05-319791EE74E3}" destId="{8AF07D6D-EEC2-4DE8-8A08-02EAB96CBD81}" srcOrd="1" destOrd="0" presId="urn:microsoft.com/office/officeart/2005/8/layout/orgChart1"/>
    <dgm:cxn modelId="{1431617F-E52D-48E0-882F-6E51582ECA6C}" type="presParOf" srcId="{8AF07D6D-EEC2-4DE8-8A08-02EAB96CBD81}" destId="{F77921E7-2E89-4B3E-A3EF-9DDF1AA1A622}" srcOrd="0" destOrd="0" presId="urn:microsoft.com/office/officeart/2005/8/layout/orgChart1"/>
    <dgm:cxn modelId="{05E12CA8-7D41-4351-865C-6CA947077AB1}" type="presParOf" srcId="{F77921E7-2E89-4B3E-A3EF-9DDF1AA1A622}" destId="{69D3D95D-6BC5-49F2-B9EF-133DF29A53A8}" srcOrd="0" destOrd="0" presId="urn:microsoft.com/office/officeart/2005/8/layout/orgChart1"/>
    <dgm:cxn modelId="{53F7E86E-EF27-4EB9-BB50-96B49054011E}" type="presParOf" srcId="{F77921E7-2E89-4B3E-A3EF-9DDF1AA1A622}" destId="{46F54270-CC17-4ABD-9592-3DF326BFCFF1}" srcOrd="1" destOrd="0" presId="urn:microsoft.com/office/officeart/2005/8/layout/orgChart1"/>
    <dgm:cxn modelId="{BCA55707-0AC9-42FE-B957-1BD9C582B57F}" type="presParOf" srcId="{8AF07D6D-EEC2-4DE8-8A08-02EAB96CBD81}" destId="{2901C00F-E6BD-4517-BF7A-3E7C4F95CC21}" srcOrd="1" destOrd="0" presId="urn:microsoft.com/office/officeart/2005/8/layout/orgChart1"/>
    <dgm:cxn modelId="{B94ECB19-60F9-49E0-8796-F0CA29DEB5BE}" type="presParOf" srcId="{8AF07D6D-EEC2-4DE8-8A08-02EAB96CBD81}" destId="{DE810E79-F810-41D8-9595-1E00DA91F5FE}" srcOrd="2" destOrd="0" presId="urn:microsoft.com/office/officeart/2005/8/layout/orgChart1"/>
    <dgm:cxn modelId="{B3222201-5535-4626-A834-550A3DF22898}" type="presParOf" srcId="{22C0F06A-30AC-4250-BF05-319791EE74E3}" destId="{64485CC2-F3F2-4DE2-ABAE-EFC5BB4E7CA1}" srcOrd="2" destOrd="0" presId="urn:microsoft.com/office/officeart/2005/8/layout/orgChart1"/>
    <dgm:cxn modelId="{42AE44EA-24EE-41D6-8C17-C0FF25C46F77}" type="presParOf" srcId="{22C0F06A-30AC-4250-BF05-319791EE74E3}" destId="{F3A422E9-DDD0-4EF3-B134-F793982BE5E7}" srcOrd="3" destOrd="0" presId="urn:microsoft.com/office/officeart/2005/8/layout/orgChart1"/>
    <dgm:cxn modelId="{B48EE3EE-B793-4F72-AC80-136997C29E7B}" type="presParOf" srcId="{F3A422E9-DDD0-4EF3-B134-F793982BE5E7}" destId="{76907BEC-5B49-4F01-96DC-19ECCAC5C941}" srcOrd="0" destOrd="0" presId="urn:microsoft.com/office/officeart/2005/8/layout/orgChart1"/>
    <dgm:cxn modelId="{D00B97A7-A816-4F94-B9B3-60DBA3F474C2}" type="presParOf" srcId="{76907BEC-5B49-4F01-96DC-19ECCAC5C941}" destId="{AB67913B-4D14-44D4-BDE5-477FA4C8A076}" srcOrd="0" destOrd="0" presId="urn:microsoft.com/office/officeart/2005/8/layout/orgChart1"/>
    <dgm:cxn modelId="{EBB775DB-F63C-48BC-B68C-CD8BD01E5F57}" type="presParOf" srcId="{76907BEC-5B49-4F01-96DC-19ECCAC5C941}" destId="{03562028-F57B-45FB-B897-4EC032C96C8F}" srcOrd="1" destOrd="0" presId="urn:microsoft.com/office/officeart/2005/8/layout/orgChart1"/>
    <dgm:cxn modelId="{A441E219-67B4-42CE-ADE3-7C5F730CD08A}" type="presParOf" srcId="{F3A422E9-DDD0-4EF3-B134-F793982BE5E7}" destId="{26C225B5-3B8F-450C-936D-8F42144E60A2}" srcOrd="1" destOrd="0" presId="urn:microsoft.com/office/officeart/2005/8/layout/orgChart1"/>
    <dgm:cxn modelId="{2A0F1BD6-EBEC-4229-A512-4E0C69D3B176}" type="presParOf" srcId="{F3A422E9-DDD0-4EF3-B134-F793982BE5E7}" destId="{408F9D6B-4538-4629-812A-5FB8FCC1A47A}" srcOrd="2" destOrd="0" presId="urn:microsoft.com/office/officeart/2005/8/layout/orgChart1"/>
    <dgm:cxn modelId="{CE321C18-8DCC-4D9C-9AAE-0729EF60F500}" type="presParOf" srcId="{22C0F06A-30AC-4250-BF05-319791EE74E3}" destId="{C003F15A-C244-499C-A6ED-A7829F316125}" srcOrd="4" destOrd="0" presId="urn:microsoft.com/office/officeart/2005/8/layout/orgChart1"/>
    <dgm:cxn modelId="{EB3B7A97-9B3D-4220-BF35-607E43711440}" type="presParOf" srcId="{22C0F06A-30AC-4250-BF05-319791EE74E3}" destId="{4CB62211-E530-4B43-B445-CBC528F29923}" srcOrd="5" destOrd="0" presId="urn:microsoft.com/office/officeart/2005/8/layout/orgChart1"/>
    <dgm:cxn modelId="{2C9AA80D-7A3F-4AF8-A05D-BA856F859A59}" type="presParOf" srcId="{4CB62211-E530-4B43-B445-CBC528F29923}" destId="{109F87FA-A523-419D-8DD9-AE80DF185DA0}" srcOrd="0" destOrd="0" presId="urn:microsoft.com/office/officeart/2005/8/layout/orgChart1"/>
    <dgm:cxn modelId="{5463930C-8382-4119-8901-8D84621A66DC}" type="presParOf" srcId="{109F87FA-A523-419D-8DD9-AE80DF185DA0}" destId="{0ED757B6-3912-4A39-B717-47F99D77F9DF}" srcOrd="0" destOrd="0" presId="urn:microsoft.com/office/officeart/2005/8/layout/orgChart1"/>
    <dgm:cxn modelId="{0BC9840C-4ADF-4384-B168-875B235F9987}" type="presParOf" srcId="{109F87FA-A523-419D-8DD9-AE80DF185DA0}" destId="{7AE9E44B-BBA3-4C0E-AB87-14D76730ADC3}" srcOrd="1" destOrd="0" presId="urn:microsoft.com/office/officeart/2005/8/layout/orgChart1"/>
    <dgm:cxn modelId="{41D5DC24-55FB-49A5-ADAD-060019E98914}" type="presParOf" srcId="{4CB62211-E530-4B43-B445-CBC528F29923}" destId="{E0A7653A-9398-4C37-8862-60EA08D8D04E}" srcOrd="1" destOrd="0" presId="urn:microsoft.com/office/officeart/2005/8/layout/orgChart1"/>
    <dgm:cxn modelId="{CB903B0D-A3BF-45BD-852E-F6E1BC2BEEA8}" type="presParOf" srcId="{4CB62211-E530-4B43-B445-CBC528F29923}" destId="{DF685F48-370C-4D5F-978E-0DAE9C02C009}" srcOrd="2" destOrd="0" presId="urn:microsoft.com/office/officeart/2005/8/layout/orgChart1"/>
    <dgm:cxn modelId="{35A7E5FD-9E9C-454F-8380-0302D26F02F6}" type="presParOf" srcId="{1228C114-6BD6-4EBA-B1D2-EBC20B78222A}" destId="{03DF3DD4-DBAB-45BA-8A17-843E34E5B2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2D8935-38E2-4917-ABBA-4417DF43D48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0A5E83-298F-4A37-91DA-A8ABDAF8E51E}">
      <dgm:prSet/>
      <dgm:spPr/>
      <dgm:t>
        <a:bodyPr/>
        <a:lstStyle/>
        <a:p>
          <a:r>
            <a:rPr lang="cs-CZ"/>
            <a:t>Požadavky na umístění a charakter záměru</a:t>
          </a:r>
          <a:endParaRPr lang="en-US"/>
        </a:p>
      </dgm:t>
    </dgm:pt>
    <dgm:pt modelId="{EC304114-515B-4A44-8A14-D50B076FE23D}" type="parTrans" cxnId="{B560C413-34FB-4230-BE61-3647D1317964}">
      <dgm:prSet/>
      <dgm:spPr/>
      <dgm:t>
        <a:bodyPr/>
        <a:lstStyle/>
        <a:p>
          <a:endParaRPr lang="en-US"/>
        </a:p>
      </dgm:t>
    </dgm:pt>
    <dgm:pt modelId="{289A7B27-8367-4052-8699-AC85E93A3528}" type="sibTrans" cxnId="{B560C413-34FB-4230-BE61-3647D1317964}">
      <dgm:prSet/>
      <dgm:spPr/>
      <dgm:t>
        <a:bodyPr/>
        <a:lstStyle/>
        <a:p>
          <a:endParaRPr lang="en-US"/>
        </a:p>
      </dgm:t>
    </dgm:pt>
    <dgm:pt modelId="{1BE3986E-9CCA-4B18-8460-A8393FB23049}">
      <dgm:prSet/>
      <dgm:spPr/>
      <dgm:t>
        <a:bodyPr/>
        <a:lstStyle/>
        <a:p>
          <a:r>
            <a:rPr lang="cs-CZ"/>
            <a:t>v zastavěném území nebo v zastavitelné ploše, </a:t>
          </a:r>
          <a:endParaRPr lang="en-US"/>
        </a:p>
      </dgm:t>
    </dgm:pt>
    <dgm:pt modelId="{27958290-A7BB-49A9-8E7F-1324A3F6199F}" type="parTrans" cxnId="{1758C831-4228-4851-A97C-425622B44E4F}">
      <dgm:prSet/>
      <dgm:spPr/>
      <dgm:t>
        <a:bodyPr/>
        <a:lstStyle/>
        <a:p>
          <a:endParaRPr lang="en-US"/>
        </a:p>
      </dgm:t>
    </dgm:pt>
    <dgm:pt modelId="{E2759628-09B1-4623-AAC2-ABE7BB8C6E7F}" type="sibTrans" cxnId="{1758C831-4228-4851-A97C-425622B44E4F}">
      <dgm:prSet/>
      <dgm:spPr/>
      <dgm:t>
        <a:bodyPr/>
        <a:lstStyle/>
        <a:p>
          <a:endParaRPr lang="en-US"/>
        </a:p>
      </dgm:t>
    </dgm:pt>
    <dgm:pt modelId="{2EBC47D5-0753-4CD5-B4F6-E34471B17E62}">
      <dgm:prSet/>
      <dgm:spPr/>
      <dgm:t>
        <a:bodyPr/>
        <a:lstStyle/>
        <a:p>
          <a:r>
            <a:rPr lang="cs-CZ"/>
            <a:t>poměry v území se podstatně nemění</a:t>
          </a:r>
          <a:endParaRPr lang="en-US"/>
        </a:p>
      </dgm:t>
    </dgm:pt>
    <dgm:pt modelId="{B560372A-8552-412D-9BC5-AE48DAC43EF6}" type="parTrans" cxnId="{781C5D1F-55D7-49E0-BDF4-546F33DF6EB4}">
      <dgm:prSet/>
      <dgm:spPr/>
      <dgm:t>
        <a:bodyPr/>
        <a:lstStyle/>
        <a:p>
          <a:endParaRPr lang="en-US"/>
        </a:p>
      </dgm:t>
    </dgm:pt>
    <dgm:pt modelId="{AC626328-D067-4DEA-91FD-A4929CA02D91}" type="sibTrans" cxnId="{781C5D1F-55D7-49E0-BDF4-546F33DF6EB4}">
      <dgm:prSet/>
      <dgm:spPr/>
      <dgm:t>
        <a:bodyPr/>
        <a:lstStyle/>
        <a:p>
          <a:endParaRPr lang="en-US"/>
        </a:p>
      </dgm:t>
    </dgm:pt>
    <dgm:pt modelId="{DB8C6190-452D-4D48-86D0-056BFF3A4DFF}">
      <dgm:prSet/>
      <dgm:spPr/>
      <dgm:t>
        <a:bodyPr/>
        <a:lstStyle/>
        <a:p>
          <a:r>
            <a:rPr lang="cs-CZ"/>
            <a:t>nevyžaduje nové nároky na veřejnou dopravní a technickou infrastrukturu</a:t>
          </a:r>
          <a:endParaRPr lang="en-US"/>
        </a:p>
      </dgm:t>
    </dgm:pt>
    <dgm:pt modelId="{22F53D67-8233-4F9E-B0E5-8F72D6B7E592}" type="parTrans" cxnId="{FFF90D51-3561-4223-998E-B86384DE1E24}">
      <dgm:prSet/>
      <dgm:spPr/>
      <dgm:t>
        <a:bodyPr/>
        <a:lstStyle/>
        <a:p>
          <a:endParaRPr lang="en-US"/>
        </a:p>
      </dgm:t>
    </dgm:pt>
    <dgm:pt modelId="{8D17A906-A74E-4559-AA80-82240699E2B5}" type="sibTrans" cxnId="{FFF90D51-3561-4223-998E-B86384DE1E24}">
      <dgm:prSet/>
      <dgm:spPr/>
      <dgm:t>
        <a:bodyPr/>
        <a:lstStyle/>
        <a:p>
          <a:endParaRPr lang="en-US"/>
        </a:p>
      </dgm:t>
    </dgm:pt>
    <dgm:pt modelId="{41006B6A-8974-4523-9484-FAEE5C12A329}">
      <dgm:prSet/>
      <dgm:spPr/>
      <dgm:t>
        <a:bodyPr/>
        <a:lstStyle/>
        <a:p>
          <a:r>
            <a:rPr lang="cs-CZ"/>
            <a:t>podřaditelný do kategorie vymezené zákonem</a:t>
          </a:r>
          <a:endParaRPr lang="en-US"/>
        </a:p>
      </dgm:t>
    </dgm:pt>
    <dgm:pt modelId="{65119570-33E6-4E58-988E-632A94FC2532}" type="parTrans" cxnId="{2939386C-EF6D-48D0-8823-49DFA53663BB}">
      <dgm:prSet/>
      <dgm:spPr/>
      <dgm:t>
        <a:bodyPr/>
        <a:lstStyle/>
        <a:p>
          <a:endParaRPr lang="en-US"/>
        </a:p>
      </dgm:t>
    </dgm:pt>
    <dgm:pt modelId="{B8F35E64-E0B9-439B-A627-3C5EE68F6946}" type="sibTrans" cxnId="{2939386C-EF6D-48D0-8823-49DFA53663BB}">
      <dgm:prSet/>
      <dgm:spPr/>
      <dgm:t>
        <a:bodyPr/>
        <a:lstStyle/>
        <a:p>
          <a:endParaRPr lang="en-US"/>
        </a:p>
      </dgm:t>
    </dgm:pt>
    <dgm:pt modelId="{DCF172EF-2B51-4FA3-815B-2F5976E46D7C}">
      <dgm:prSet/>
      <dgm:spPr/>
      <dgm:t>
        <a:bodyPr/>
        <a:lstStyle/>
        <a:p>
          <a:r>
            <a:rPr lang="cs-CZ"/>
            <a:t>Požadavky na oznámení</a:t>
          </a:r>
          <a:endParaRPr lang="en-US"/>
        </a:p>
      </dgm:t>
    </dgm:pt>
    <dgm:pt modelId="{5D1A0B0F-2FF2-4F74-B7F1-37997C104732}" type="parTrans" cxnId="{8AD4C6CB-FCEB-49A8-BC78-46C640C1AF2F}">
      <dgm:prSet/>
      <dgm:spPr/>
      <dgm:t>
        <a:bodyPr/>
        <a:lstStyle/>
        <a:p>
          <a:endParaRPr lang="en-US"/>
        </a:p>
      </dgm:t>
    </dgm:pt>
    <dgm:pt modelId="{790BDFA4-5608-4B3B-AAFF-B47429BE4A5F}" type="sibTrans" cxnId="{8AD4C6CB-FCEB-49A8-BC78-46C640C1AF2F}">
      <dgm:prSet/>
      <dgm:spPr/>
      <dgm:t>
        <a:bodyPr/>
        <a:lstStyle/>
        <a:p>
          <a:endParaRPr lang="en-US"/>
        </a:p>
      </dgm:t>
    </dgm:pt>
    <dgm:pt modelId="{68750299-C9A6-412B-8895-C17D2703E747}">
      <dgm:prSet/>
      <dgm:spPr/>
      <dgm:t>
        <a:bodyPr/>
        <a:lstStyle/>
        <a:p>
          <a:r>
            <a:rPr lang="cs-CZ"/>
            <a:t>souhlasná závazná stanoviska, popřípadě souhlasná rozhodnutí dotčených orgánů </a:t>
          </a:r>
          <a:endParaRPr lang="en-US"/>
        </a:p>
      </dgm:t>
    </dgm:pt>
    <dgm:pt modelId="{5F18E2B9-923E-45B1-AC02-0301D2FA9562}" type="parTrans" cxnId="{D335B2FA-9F72-4E5E-A37B-132A7A03F049}">
      <dgm:prSet/>
      <dgm:spPr/>
      <dgm:t>
        <a:bodyPr/>
        <a:lstStyle/>
        <a:p>
          <a:endParaRPr lang="en-US"/>
        </a:p>
      </dgm:t>
    </dgm:pt>
    <dgm:pt modelId="{745A36BE-AF2C-4A32-B887-32BA1F72B084}" type="sibTrans" cxnId="{D335B2FA-9F72-4E5E-A37B-132A7A03F049}">
      <dgm:prSet/>
      <dgm:spPr/>
      <dgm:t>
        <a:bodyPr/>
        <a:lstStyle/>
        <a:p>
          <a:endParaRPr lang="en-US"/>
        </a:p>
      </dgm:t>
    </dgm:pt>
    <dgm:pt modelId="{7402C33E-A0DE-4234-9302-255EAE1A527A}">
      <dgm:prSet/>
      <dgm:spPr/>
      <dgm:t>
        <a:bodyPr/>
        <a:lstStyle/>
        <a:p>
          <a:r>
            <a:rPr lang="cs-CZ"/>
            <a:t>souhlasy osob, jejichž vlastnické nebo jiné věcné právo k sousedním stavbám anebo sousedním pozemkům nebo stavbám na nich může být umístěním stavebního záměru přímo dotčeno; </a:t>
          </a:r>
          <a:endParaRPr lang="en-US"/>
        </a:p>
      </dgm:t>
    </dgm:pt>
    <dgm:pt modelId="{7123B5F0-8C05-4C02-99C2-E93E333B68C0}" type="parTrans" cxnId="{A05A2061-7204-4314-9E23-1D841282F11D}">
      <dgm:prSet/>
      <dgm:spPr/>
      <dgm:t>
        <a:bodyPr/>
        <a:lstStyle/>
        <a:p>
          <a:endParaRPr lang="en-US"/>
        </a:p>
      </dgm:t>
    </dgm:pt>
    <dgm:pt modelId="{F470A23C-9841-40F7-A09F-5A01E881A9D2}" type="sibTrans" cxnId="{A05A2061-7204-4314-9E23-1D841282F11D}">
      <dgm:prSet/>
      <dgm:spPr/>
      <dgm:t>
        <a:bodyPr/>
        <a:lstStyle/>
        <a:p>
          <a:endParaRPr lang="en-US"/>
        </a:p>
      </dgm:t>
    </dgm:pt>
    <dgm:pt modelId="{659C1077-B787-449C-A6B5-66DDAE22314B}">
      <dgm:prSet/>
      <dgm:spPr/>
      <dgm:t>
        <a:bodyPr/>
        <a:lstStyle/>
        <a:p>
          <a:r>
            <a:rPr lang="cs-CZ"/>
            <a:t>výjimka pro stavební záměry v § 103 umístěné ve vzdálenosti od společných hranic pozemků více než 2 m</a:t>
          </a:r>
          <a:endParaRPr lang="en-US"/>
        </a:p>
      </dgm:t>
    </dgm:pt>
    <dgm:pt modelId="{FDF4F7EF-B601-4960-96FC-BB25FBE0F215}" type="parTrans" cxnId="{B2A74490-64FE-4834-977B-0EDABD78A7EE}">
      <dgm:prSet/>
      <dgm:spPr/>
      <dgm:t>
        <a:bodyPr/>
        <a:lstStyle/>
        <a:p>
          <a:endParaRPr lang="en-US"/>
        </a:p>
      </dgm:t>
    </dgm:pt>
    <dgm:pt modelId="{F0C449A1-AFED-4CB0-8772-4D55C06C9E1D}" type="sibTrans" cxnId="{B2A74490-64FE-4834-977B-0EDABD78A7EE}">
      <dgm:prSet/>
      <dgm:spPr/>
      <dgm:t>
        <a:bodyPr/>
        <a:lstStyle/>
        <a:p>
          <a:endParaRPr lang="en-US"/>
        </a:p>
      </dgm:t>
    </dgm:pt>
    <dgm:pt modelId="{C5CFFDAA-FEC7-47BF-8A1A-33061D9D99C5}">
      <dgm:prSet/>
      <dgm:spPr/>
      <dgm:t>
        <a:bodyPr/>
        <a:lstStyle/>
        <a:p>
          <a:r>
            <a:rPr lang="cs-CZ"/>
            <a:t>Jiný správní úkon stavebního úřadu podle části čtvrté SŘ</a:t>
          </a:r>
          <a:endParaRPr lang="en-US"/>
        </a:p>
      </dgm:t>
    </dgm:pt>
    <dgm:pt modelId="{44BBBC90-B5D2-4985-93C2-14AA09AA0F60}" type="parTrans" cxnId="{1F3E93C2-944A-47B7-926C-F5554957DFC9}">
      <dgm:prSet/>
      <dgm:spPr/>
      <dgm:t>
        <a:bodyPr/>
        <a:lstStyle/>
        <a:p>
          <a:endParaRPr lang="en-US"/>
        </a:p>
      </dgm:t>
    </dgm:pt>
    <dgm:pt modelId="{58FCC940-F11E-4251-8365-100BDA6EC0F7}" type="sibTrans" cxnId="{1F3E93C2-944A-47B7-926C-F5554957DFC9}">
      <dgm:prSet/>
      <dgm:spPr/>
      <dgm:t>
        <a:bodyPr/>
        <a:lstStyle/>
        <a:p>
          <a:endParaRPr lang="en-US"/>
        </a:p>
      </dgm:t>
    </dgm:pt>
    <dgm:pt modelId="{2AC17D9A-90D2-4264-85A6-1DFF9F49771A}">
      <dgm:prSet/>
      <dgm:spPr/>
      <dgm:t>
        <a:bodyPr/>
        <a:lstStyle/>
        <a:p>
          <a:r>
            <a:rPr lang="cs-CZ"/>
            <a:t>Nevede se správní řízení, nerozhoduje se</a:t>
          </a:r>
          <a:endParaRPr lang="en-US"/>
        </a:p>
      </dgm:t>
    </dgm:pt>
    <dgm:pt modelId="{E586D31C-F67D-4CD6-9740-21FAA716620D}" type="parTrans" cxnId="{FAB5C659-971F-4198-AF7A-2DEEB29D955A}">
      <dgm:prSet/>
      <dgm:spPr/>
      <dgm:t>
        <a:bodyPr/>
        <a:lstStyle/>
        <a:p>
          <a:endParaRPr lang="en-US"/>
        </a:p>
      </dgm:t>
    </dgm:pt>
    <dgm:pt modelId="{79C99496-122E-4AF9-AD3E-3AEB0756ACFB}" type="sibTrans" cxnId="{FAB5C659-971F-4198-AF7A-2DEEB29D955A}">
      <dgm:prSet/>
      <dgm:spPr/>
      <dgm:t>
        <a:bodyPr/>
        <a:lstStyle/>
        <a:p>
          <a:endParaRPr lang="en-US"/>
        </a:p>
      </dgm:t>
    </dgm:pt>
    <dgm:pt modelId="{C194A2F3-A5EB-4EED-A032-EEB86A7130CE}" type="pres">
      <dgm:prSet presAssocID="{9F2D8935-38E2-4917-ABBA-4417DF43D48E}" presName="linear" presStyleCnt="0">
        <dgm:presLayoutVars>
          <dgm:dir/>
          <dgm:animLvl val="lvl"/>
          <dgm:resizeHandles val="exact"/>
        </dgm:presLayoutVars>
      </dgm:prSet>
      <dgm:spPr/>
    </dgm:pt>
    <dgm:pt modelId="{06847996-D16D-4224-A402-FCFB7DC4C86F}" type="pres">
      <dgm:prSet presAssocID="{190A5E83-298F-4A37-91DA-A8ABDAF8E51E}" presName="parentLin" presStyleCnt="0"/>
      <dgm:spPr/>
    </dgm:pt>
    <dgm:pt modelId="{BDF974A4-20A6-42D7-A3FF-10A0B99C62F9}" type="pres">
      <dgm:prSet presAssocID="{190A5E83-298F-4A37-91DA-A8ABDAF8E51E}" presName="parentLeftMargin" presStyleLbl="node1" presStyleIdx="0" presStyleCnt="3"/>
      <dgm:spPr/>
    </dgm:pt>
    <dgm:pt modelId="{8E429AD8-F1FA-499C-8301-CBDD645BFA78}" type="pres">
      <dgm:prSet presAssocID="{190A5E83-298F-4A37-91DA-A8ABDAF8E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892CDD-DE77-4E6A-951E-3618FE48B51E}" type="pres">
      <dgm:prSet presAssocID="{190A5E83-298F-4A37-91DA-A8ABDAF8E51E}" presName="negativeSpace" presStyleCnt="0"/>
      <dgm:spPr/>
    </dgm:pt>
    <dgm:pt modelId="{47F785B0-86A4-4932-9593-FBB4E31686A6}" type="pres">
      <dgm:prSet presAssocID="{190A5E83-298F-4A37-91DA-A8ABDAF8E51E}" presName="childText" presStyleLbl="conFgAcc1" presStyleIdx="0" presStyleCnt="3">
        <dgm:presLayoutVars>
          <dgm:bulletEnabled val="1"/>
        </dgm:presLayoutVars>
      </dgm:prSet>
      <dgm:spPr/>
    </dgm:pt>
    <dgm:pt modelId="{984BBF2F-04CD-4160-8625-EA6ACC7056ED}" type="pres">
      <dgm:prSet presAssocID="{289A7B27-8367-4052-8699-AC85E93A3528}" presName="spaceBetweenRectangles" presStyleCnt="0"/>
      <dgm:spPr/>
    </dgm:pt>
    <dgm:pt modelId="{46FCAEAF-E7AD-421B-BD29-213E4DE7800F}" type="pres">
      <dgm:prSet presAssocID="{DCF172EF-2B51-4FA3-815B-2F5976E46D7C}" presName="parentLin" presStyleCnt="0"/>
      <dgm:spPr/>
    </dgm:pt>
    <dgm:pt modelId="{C9856351-3142-40F6-A3B1-66A82C54D972}" type="pres">
      <dgm:prSet presAssocID="{DCF172EF-2B51-4FA3-815B-2F5976E46D7C}" presName="parentLeftMargin" presStyleLbl="node1" presStyleIdx="0" presStyleCnt="3"/>
      <dgm:spPr/>
    </dgm:pt>
    <dgm:pt modelId="{F48F9A3B-7711-4814-8D2D-3E5B4B58A120}" type="pres">
      <dgm:prSet presAssocID="{DCF172EF-2B51-4FA3-815B-2F5976E46D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6DD0B-2277-4949-8989-E963726082E8}" type="pres">
      <dgm:prSet presAssocID="{DCF172EF-2B51-4FA3-815B-2F5976E46D7C}" presName="negativeSpace" presStyleCnt="0"/>
      <dgm:spPr/>
    </dgm:pt>
    <dgm:pt modelId="{E58FC940-E901-4DAB-B6A0-EFA53D112A28}" type="pres">
      <dgm:prSet presAssocID="{DCF172EF-2B51-4FA3-815B-2F5976E46D7C}" presName="childText" presStyleLbl="conFgAcc1" presStyleIdx="1" presStyleCnt="3">
        <dgm:presLayoutVars>
          <dgm:bulletEnabled val="1"/>
        </dgm:presLayoutVars>
      </dgm:prSet>
      <dgm:spPr/>
    </dgm:pt>
    <dgm:pt modelId="{99CCE713-D9A7-4AB5-9FAF-C5F8FD68B384}" type="pres">
      <dgm:prSet presAssocID="{790BDFA4-5608-4B3B-AAFF-B47429BE4A5F}" presName="spaceBetweenRectangles" presStyleCnt="0"/>
      <dgm:spPr/>
    </dgm:pt>
    <dgm:pt modelId="{9B143E3A-E059-4A55-9ACD-32A48255A52A}" type="pres">
      <dgm:prSet presAssocID="{C5CFFDAA-FEC7-47BF-8A1A-33061D9D99C5}" presName="parentLin" presStyleCnt="0"/>
      <dgm:spPr/>
    </dgm:pt>
    <dgm:pt modelId="{BC4B2666-2802-459F-8DBB-EEBB8250DAF5}" type="pres">
      <dgm:prSet presAssocID="{C5CFFDAA-FEC7-47BF-8A1A-33061D9D99C5}" presName="parentLeftMargin" presStyleLbl="node1" presStyleIdx="1" presStyleCnt="3"/>
      <dgm:spPr/>
    </dgm:pt>
    <dgm:pt modelId="{4F0AB472-17FD-484B-BB59-B69F0FCA33A7}" type="pres">
      <dgm:prSet presAssocID="{C5CFFDAA-FEC7-47BF-8A1A-33061D9D99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12E10D-CF13-49EE-9FBC-63340D90ED68}" type="pres">
      <dgm:prSet presAssocID="{C5CFFDAA-FEC7-47BF-8A1A-33061D9D99C5}" presName="negativeSpace" presStyleCnt="0"/>
      <dgm:spPr/>
    </dgm:pt>
    <dgm:pt modelId="{D0306444-89F2-4E1B-BD8B-DC3EC97E5FD6}" type="pres">
      <dgm:prSet presAssocID="{C5CFFDAA-FEC7-47BF-8A1A-33061D9D99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0D2202-B004-45C5-B9B9-D88EB5DC444D}" type="presOf" srcId="{190A5E83-298F-4A37-91DA-A8ABDAF8E51E}" destId="{BDF974A4-20A6-42D7-A3FF-10A0B99C62F9}" srcOrd="0" destOrd="0" presId="urn:microsoft.com/office/officeart/2005/8/layout/list1"/>
    <dgm:cxn modelId="{6F4EEC02-E31A-429E-A0D8-7055B9EF9BB1}" type="presOf" srcId="{41006B6A-8974-4523-9484-FAEE5C12A329}" destId="{47F785B0-86A4-4932-9593-FBB4E31686A6}" srcOrd="0" destOrd="3" presId="urn:microsoft.com/office/officeart/2005/8/layout/list1"/>
    <dgm:cxn modelId="{B560C413-34FB-4230-BE61-3647D1317964}" srcId="{9F2D8935-38E2-4917-ABBA-4417DF43D48E}" destId="{190A5E83-298F-4A37-91DA-A8ABDAF8E51E}" srcOrd="0" destOrd="0" parTransId="{EC304114-515B-4A44-8A14-D50B076FE23D}" sibTransId="{289A7B27-8367-4052-8699-AC85E93A3528}"/>
    <dgm:cxn modelId="{8822CF15-76AD-4827-A49E-330A1AE1E130}" type="presOf" srcId="{DCF172EF-2B51-4FA3-815B-2F5976E46D7C}" destId="{C9856351-3142-40F6-A3B1-66A82C54D972}" srcOrd="0" destOrd="0" presId="urn:microsoft.com/office/officeart/2005/8/layout/list1"/>
    <dgm:cxn modelId="{781C5D1F-55D7-49E0-BDF4-546F33DF6EB4}" srcId="{190A5E83-298F-4A37-91DA-A8ABDAF8E51E}" destId="{2EBC47D5-0753-4CD5-B4F6-E34471B17E62}" srcOrd="1" destOrd="0" parTransId="{B560372A-8552-412D-9BC5-AE48DAC43EF6}" sibTransId="{AC626328-D067-4DEA-91FD-A4929CA02D91}"/>
    <dgm:cxn modelId="{6771FE25-F843-4FB2-BEA1-ED61B5EBAC89}" type="presOf" srcId="{1BE3986E-9CCA-4B18-8460-A8393FB23049}" destId="{47F785B0-86A4-4932-9593-FBB4E31686A6}" srcOrd="0" destOrd="0" presId="urn:microsoft.com/office/officeart/2005/8/layout/list1"/>
    <dgm:cxn modelId="{5210062E-38A4-4207-9F5A-9B3FC247D04D}" type="presOf" srcId="{C5CFFDAA-FEC7-47BF-8A1A-33061D9D99C5}" destId="{4F0AB472-17FD-484B-BB59-B69F0FCA33A7}" srcOrd="1" destOrd="0" presId="urn:microsoft.com/office/officeart/2005/8/layout/list1"/>
    <dgm:cxn modelId="{1758C831-4228-4851-A97C-425622B44E4F}" srcId="{190A5E83-298F-4A37-91DA-A8ABDAF8E51E}" destId="{1BE3986E-9CCA-4B18-8460-A8393FB23049}" srcOrd="0" destOrd="0" parTransId="{27958290-A7BB-49A9-8E7F-1324A3F6199F}" sibTransId="{E2759628-09B1-4623-AAC2-ABE7BB8C6E7F}"/>
    <dgm:cxn modelId="{A05A2061-7204-4314-9E23-1D841282F11D}" srcId="{DCF172EF-2B51-4FA3-815B-2F5976E46D7C}" destId="{7402C33E-A0DE-4234-9302-255EAE1A527A}" srcOrd="1" destOrd="0" parTransId="{7123B5F0-8C05-4C02-99C2-E93E333B68C0}" sibTransId="{F470A23C-9841-40F7-A09F-5A01E881A9D2}"/>
    <dgm:cxn modelId="{79740446-53F7-4444-8E9A-D0526EA55AF7}" type="presOf" srcId="{DCF172EF-2B51-4FA3-815B-2F5976E46D7C}" destId="{F48F9A3B-7711-4814-8D2D-3E5B4B58A120}" srcOrd="1" destOrd="0" presId="urn:microsoft.com/office/officeart/2005/8/layout/list1"/>
    <dgm:cxn modelId="{86CCCE4B-1CBB-499E-862F-DD9B946926E0}" type="presOf" srcId="{659C1077-B787-449C-A6B5-66DDAE22314B}" destId="{E58FC940-E901-4DAB-B6A0-EFA53D112A28}" srcOrd="0" destOrd="2" presId="urn:microsoft.com/office/officeart/2005/8/layout/list1"/>
    <dgm:cxn modelId="{2939386C-EF6D-48D0-8823-49DFA53663BB}" srcId="{190A5E83-298F-4A37-91DA-A8ABDAF8E51E}" destId="{41006B6A-8974-4523-9484-FAEE5C12A329}" srcOrd="3" destOrd="0" parTransId="{65119570-33E6-4E58-988E-632A94FC2532}" sibTransId="{B8F35E64-E0B9-439B-A627-3C5EE68F6946}"/>
    <dgm:cxn modelId="{FFF90D51-3561-4223-998E-B86384DE1E24}" srcId="{190A5E83-298F-4A37-91DA-A8ABDAF8E51E}" destId="{DB8C6190-452D-4D48-86D0-056BFF3A4DFF}" srcOrd="2" destOrd="0" parTransId="{22F53D67-8233-4F9E-B0E5-8F72D6B7E592}" sibTransId="{8D17A906-A74E-4559-AA80-82240699E2B5}"/>
    <dgm:cxn modelId="{FAB5C659-971F-4198-AF7A-2DEEB29D955A}" srcId="{C5CFFDAA-FEC7-47BF-8A1A-33061D9D99C5}" destId="{2AC17D9A-90D2-4264-85A6-1DFF9F49771A}" srcOrd="0" destOrd="0" parTransId="{E586D31C-F67D-4CD6-9740-21FAA716620D}" sibTransId="{79C99496-122E-4AF9-AD3E-3AEB0756ACFB}"/>
    <dgm:cxn modelId="{5842887F-4A8D-4DBA-83AA-7A0F0E5D7FF2}" type="presOf" srcId="{7402C33E-A0DE-4234-9302-255EAE1A527A}" destId="{E58FC940-E901-4DAB-B6A0-EFA53D112A28}" srcOrd="0" destOrd="1" presId="urn:microsoft.com/office/officeart/2005/8/layout/list1"/>
    <dgm:cxn modelId="{F9AFD783-6405-434A-8A4E-896A7790554B}" type="presOf" srcId="{190A5E83-298F-4A37-91DA-A8ABDAF8E51E}" destId="{8E429AD8-F1FA-499C-8301-CBDD645BFA78}" srcOrd="1" destOrd="0" presId="urn:microsoft.com/office/officeart/2005/8/layout/list1"/>
    <dgm:cxn modelId="{B2A74490-64FE-4834-977B-0EDABD78A7EE}" srcId="{7402C33E-A0DE-4234-9302-255EAE1A527A}" destId="{659C1077-B787-449C-A6B5-66DDAE22314B}" srcOrd="0" destOrd="0" parTransId="{FDF4F7EF-B601-4960-96FC-BB25FBE0F215}" sibTransId="{F0C449A1-AFED-4CB0-8772-4D55C06C9E1D}"/>
    <dgm:cxn modelId="{F6D06391-35B2-45F7-AD09-A65C630A0106}" type="presOf" srcId="{68750299-C9A6-412B-8895-C17D2703E747}" destId="{E58FC940-E901-4DAB-B6A0-EFA53D112A28}" srcOrd="0" destOrd="0" presId="urn:microsoft.com/office/officeart/2005/8/layout/list1"/>
    <dgm:cxn modelId="{BA23149C-4117-4327-A865-CAE0C0221810}" type="presOf" srcId="{2AC17D9A-90D2-4264-85A6-1DFF9F49771A}" destId="{D0306444-89F2-4E1B-BD8B-DC3EC97E5FD6}" srcOrd="0" destOrd="0" presId="urn:microsoft.com/office/officeart/2005/8/layout/list1"/>
    <dgm:cxn modelId="{6FE08B9F-A473-4551-BECE-75E37F65E7D5}" type="presOf" srcId="{C5CFFDAA-FEC7-47BF-8A1A-33061D9D99C5}" destId="{BC4B2666-2802-459F-8DBB-EEBB8250DAF5}" srcOrd="0" destOrd="0" presId="urn:microsoft.com/office/officeart/2005/8/layout/list1"/>
    <dgm:cxn modelId="{1F3E93C2-944A-47B7-926C-F5554957DFC9}" srcId="{9F2D8935-38E2-4917-ABBA-4417DF43D48E}" destId="{C5CFFDAA-FEC7-47BF-8A1A-33061D9D99C5}" srcOrd="2" destOrd="0" parTransId="{44BBBC90-B5D2-4985-93C2-14AA09AA0F60}" sibTransId="{58FCC940-F11E-4251-8365-100BDA6EC0F7}"/>
    <dgm:cxn modelId="{D7F099C4-6BB0-4156-9563-5416EA07100C}" type="presOf" srcId="{DB8C6190-452D-4D48-86D0-056BFF3A4DFF}" destId="{47F785B0-86A4-4932-9593-FBB4E31686A6}" srcOrd="0" destOrd="2" presId="urn:microsoft.com/office/officeart/2005/8/layout/list1"/>
    <dgm:cxn modelId="{8AD4C6CB-FCEB-49A8-BC78-46C640C1AF2F}" srcId="{9F2D8935-38E2-4917-ABBA-4417DF43D48E}" destId="{DCF172EF-2B51-4FA3-815B-2F5976E46D7C}" srcOrd="1" destOrd="0" parTransId="{5D1A0B0F-2FF2-4F74-B7F1-37997C104732}" sibTransId="{790BDFA4-5608-4B3B-AAFF-B47429BE4A5F}"/>
    <dgm:cxn modelId="{149D44DB-4375-4BDE-9073-2CAA7C93DC9B}" type="presOf" srcId="{9F2D8935-38E2-4917-ABBA-4417DF43D48E}" destId="{C194A2F3-A5EB-4EED-A032-EEB86A7130CE}" srcOrd="0" destOrd="0" presId="urn:microsoft.com/office/officeart/2005/8/layout/list1"/>
    <dgm:cxn modelId="{31C616DE-0753-4944-8212-CF4F47CD02A2}" type="presOf" srcId="{2EBC47D5-0753-4CD5-B4F6-E34471B17E62}" destId="{47F785B0-86A4-4932-9593-FBB4E31686A6}" srcOrd="0" destOrd="1" presId="urn:microsoft.com/office/officeart/2005/8/layout/list1"/>
    <dgm:cxn modelId="{D335B2FA-9F72-4E5E-A37B-132A7A03F049}" srcId="{DCF172EF-2B51-4FA3-815B-2F5976E46D7C}" destId="{68750299-C9A6-412B-8895-C17D2703E747}" srcOrd="0" destOrd="0" parTransId="{5F18E2B9-923E-45B1-AC02-0301D2FA9562}" sibTransId="{745A36BE-AF2C-4A32-B887-32BA1F72B084}"/>
    <dgm:cxn modelId="{1329CAE3-FF65-4A02-8701-4EA1EE1FBCC3}" type="presParOf" srcId="{C194A2F3-A5EB-4EED-A032-EEB86A7130CE}" destId="{06847996-D16D-4224-A402-FCFB7DC4C86F}" srcOrd="0" destOrd="0" presId="urn:microsoft.com/office/officeart/2005/8/layout/list1"/>
    <dgm:cxn modelId="{DAEEDC6E-D7EF-4934-A178-75FF1A8BBE95}" type="presParOf" srcId="{06847996-D16D-4224-A402-FCFB7DC4C86F}" destId="{BDF974A4-20A6-42D7-A3FF-10A0B99C62F9}" srcOrd="0" destOrd="0" presId="urn:microsoft.com/office/officeart/2005/8/layout/list1"/>
    <dgm:cxn modelId="{CD513DE5-8D29-46E3-8F68-ADB218B39F2C}" type="presParOf" srcId="{06847996-D16D-4224-A402-FCFB7DC4C86F}" destId="{8E429AD8-F1FA-499C-8301-CBDD645BFA78}" srcOrd="1" destOrd="0" presId="urn:microsoft.com/office/officeart/2005/8/layout/list1"/>
    <dgm:cxn modelId="{4DC7D374-B204-4A5D-838B-EBD8A5A2BB81}" type="presParOf" srcId="{C194A2F3-A5EB-4EED-A032-EEB86A7130CE}" destId="{A3892CDD-DE77-4E6A-951E-3618FE48B51E}" srcOrd="1" destOrd="0" presId="urn:microsoft.com/office/officeart/2005/8/layout/list1"/>
    <dgm:cxn modelId="{43858761-3686-43CE-975B-B9F97F9799F1}" type="presParOf" srcId="{C194A2F3-A5EB-4EED-A032-EEB86A7130CE}" destId="{47F785B0-86A4-4932-9593-FBB4E31686A6}" srcOrd="2" destOrd="0" presId="urn:microsoft.com/office/officeart/2005/8/layout/list1"/>
    <dgm:cxn modelId="{E9E7194F-5082-487F-870B-41FEBB2D2A92}" type="presParOf" srcId="{C194A2F3-A5EB-4EED-A032-EEB86A7130CE}" destId="{984BBF2F-04CD-4160-8625-EA6ACC7056ED}" srcOrd="3" destOrd="0" presId="urn:microsoft.com/office/officeart/2005/8/layout/list1"/>
    <dgm:cxn modelId="{D274F35D-F507-4774-9BD7-9164C9BC90B4}" type="presParOf" srcId="{C194A2F3-A5EB-4EED-A032-EEB86A7130CE}" destId="{46FCAEAF-E7AD-421B-BD29-213E4DE7800F}" srcOrd="4" destOrd="0" presId="urn:microsoft.com/office/officeart/2005/8/layout/list1"/>
    <dgm:cxn modelId="{A87B8FAC-91A6-4FA4-AA39-CD6B9E85C3D4}" type="presParOf" srcId="{46FCAEAF-E7AD-421B-BD29-213E4DE7800F}" destId="{C9856351-3142-40F6-A3B1-66A82C54D972}" srcOrd="0" destOrd="0" presId="urn:microsoft.com/office/officeart/2005/8/layout/list1"/>
    <dgm:cxn modelId="{4E620EEF-E70A-426D-BE61-85FA5E003C0F}" type="presParOf" srcId="{46FCAEAF-E7AD-421B-BD29-213E4DE7800F}" destId="{F48F9A3B-7711-4814-8D2D-3E5B4B58A120}" srcOrd="1" destOrd="0" presId="urn:microsoft.com/office/officeart/2005/8/layout/list1"/>
    <dgm:cxn modelId="{8711930B-0BA1-4CE5-A988-39AFD466FB53}" type="presParOf" srcId="{C194A2F3-A5EB-4EED-A032-EEB86A7130CE}" destId="{0E56DD0B-2277-4949-8989-E963726082E8}" srcOrd="5" destOrd="0" presId="urn:microsoft.com/office/officeart/2005/8/layout/list1"/>
    <dgm:cxn modelId="{F727E35E-A504-4964-BF6B-5A8DE9E2371D}" type="presParOf" srcId="{C194A2F3-A5EB-4EED-A032-EEB86A7130CE}" destId="{E58FC940-E901-4DAB-B6A0-EFA53D112A28}" srcOrd="6" destOrd="0" presId="urn:microsoft.com/office/officeart/2005/8/layout/list1"/>
    <dgm:cxn modelId="{2F6E7BF9-1160-48CF-99DB-B9DBE8231A7E}" type="presParOf" srcId="{C194A2F3-A5EB-4EED-A032-EEB86A7130CE}" destId="{99CCE713-D9A7-4AB5-9FAF-C5F8FD68B384}" srcOrd="7" destOrd="0" presId="urn:microsoft.com/office/officeart/2005/8/layout/list1"/>
    <dgm:cxn modelId="{6A037F9A-8E84-4554-A9C0-BF2274E94024}" type="presParOf" srcId="{C194A2F3-A5EB-4EED-A032-EEB86A7130CE}" destId="{9B143E3A-E059-4A55-9ACD-32A48255A52A}" srcOrd="8" destOrd="0" presId="urn:microsoft.com/office/officeart/2005/8/layout/list1"/>
    <dgm:cxn modelId="{DF6CE2E8-AF96-4937-BCA0-8C22567409F8}" type="presParOf" srcId="{9B143E3A-E059-4A55-9ACD-32A48255A52A}" destId="{BC4B2666-2802-459F-8DBB-EEBB8250DAF5}" srcOrd="0" destOrd="0" presId="urn:microsoft.com/office/officeart/2005/8/layout/list1"/>
    <dgm:cxn modelId="{BF09197D-8924-4CC3-9C86-48B074D10034}" type="presParOf" srcId="{9B143E3A-E059-4A55-9ACD-32A48255A52A}" destId="{4F0AB472-17FD-484B-BB59-B69F0FCA33A7}" srcOrd="1" destOrd="0" presId="urn:microsoft.com/office/officeart/2005/8/layout/list1"/>
    <dgm:cxn modelId="{97642817-9936-49D3-8A1E-12333EA7B6A7}" type="presParOf" srcId="{C194A2F3-A5EB-4EED-A032-EEB86A7130CE}" destId="{B212E10D-CF13-49EE-9FBC-63340D90ED68}" srcOrd="9" destOrd="0" presId="urn:microsoft.com/office/officeart/2005/8/layout/list1"/>
    <dgm:cxn modelId="{16E6EBAA-EE5B-4C9D-80E0-BFD633FD1625}" type="presParOf" srcId="{C194A2F3-A5EB-4EED-A032-EEB86A7130CE}" destId="{D0306444-89F2-4E1B-BD8B-DC3EC97E5F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7EAB68-EDBF-4885-9F56-692D4DC7E0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1823A2-0BF7-46D0-BD1D-6685524B2E33}">
      <dgm:prSet/>
      <dgm:spPr/>
      <dgm:t>
        <a:bodyPr/>
        <a:lstStyle/>
        <a:p>
          <a:r>
            <a:rPr lang="cs-CZ"/>
            <a:t>Nepovinné instituty pro vybrané stavební záměry</a:t>
          </a:r>
          <a:endParaRPr lang="en-US"/>
        </a:p>
      </dgm:t>
    </dgm:pt>
    <dgm:pt modelId="{61C3CE19-79F2-444C-B99D-1A6291ED3769}" type="parTrans" cxnId="{89C9E602-CF20-44CB-9F8F-569A20E8EFD0}">
      <dgm:prSet/>
      <dgm:spPr/>
      <dgm:t>
        <a:bodyPr/>
        <a:lstStyle/>
        <a:p>
          <a:endParaRPr lang="en-US"/>
        </a:p>
      </dgm:t>
    </dgm:pt>
    <dgm:pt modelId="{12BDBE91-97F8-42D5-B6EB-CC65059416BF}" type="sibTrans" cxnId="{89C9E602-CF20-44CB-9F8F-569A20E8EFD0}">
      <dgm:prSet/>
      <dgm:spPr/>
      <dgm:t>
        <a:bodyPr/>
        <a:lstStyle/>
        <a:p>
          <a:endParaRPr lang="en-US"/>
        </a:p>
      </dgm:t>
    </dgm:pt>
    <dgm:pt modelId="{391D1EE6-134A-4169-8A22-FCD995160467}">
      <dgm:prSet/>
      <dgm:spPr/>
      <dgm:t>
        <a:bodyPr/>
        <a:lstStyle/>
        <a:p>
          <a:r>
            <a:rPr lang="cs-CZ"/>
            <a:t>Výhody/nevýhody?</a:t>
          </a:r>
          <a:endParaRPr lang="en-US"/>
        </a:p>
      </dgm:t>
    </dgm:pt>
    <dgm:pt modelId="{2A0A4102-60C3-4C34-A7D6-17DA6A134ED5}" type="parTrans" cxnId="{330ACAFB-533E-443F-BDDF-0D4B886563C7}">
      <dgm:prSet/>
      <dgm:spPr/>
      <dgm:t>
        <a:bodyPr/>
        <a:lstStyle/>
        <a:p>
          <a:endParaRPr lang="en-US"/>
        </a:p>
      </dgm:t>
    </dgm:pt>
    <dgm:pt modelId="{8E7B579C-7DDF-4995-8DD1-7A2C6834A09C}" type="sibTrans" cxnId="{330ACAFB-533E-443F-BDDF-0D4B886563C7}">
      <dgm:prSet/>
      <dgm:spPr/>
      <dgm:t>
        <a:bodyPr/>
        <a:lstStyle/>
        <a:p>
          <a:endParaRPr lang="en-US"/>
        </a:p>
      </dgm:t>
    </dgm:pt>
    <dgm:pt modelId="{803AE1B9-F711-4137-AFB7-8AE54414F541}">
      <dgm:prSet/>
      <dgm:spPr/>
      <dgm:t>
        <a:bodyPr/>
        <a:lstStyle/>
        <a:p>
          <a:r>
            <a:rPr lang="cs-CZ"/>
            <a:t>Společné povolení</a:t>
          </a:r>
          <a:endParaRPr lang="en-US"/>
        </a:p>
      </dgm:t>
    </dgm:pt>
    <dgm:pt modelId="{78CF6BE4-4ED6-47A8-8965-D4A7B6E6AC07}" type="parTrans" cxnId="{8BCB7E43-F38D-4FD8-97B0-BC6CE15CC7B8}">
      <dgm:prSet/>
      <dgm:spPr/>
      <dgm:t>
        <a:bodyPr/>
        <a:lstStyle/>
        <a:p>
          <a:endParaRPr lang="en-US"/>
        </a:p>
      </dgm:t>
    </dgm:pt>
    <dgm:pt modelId="{E99AF63D-23B3-40B9-801A-F03644571BC4}" type="sibTrans" cxnId="{8BCB7E43-F38D-4FD8-97B0-BC6CE15CC7B8}">
      <dgm:prSet/>
      <dgm:spPr/>
      <dgm:t>
        <a:bodyPr/>
        <a:lstStyle/>
        <a:p>
          <a:endParaRPr lang="en-US"/>
        </a:p>
      </dgm:t>
    </dgm:pt>
    <dgm:pt modelId="{70E8D9C0-5C63-4D88-A3FD-98CE31053FB0}">
      <dgm:prSet/>
      <dgm:spPr/>
      <dgm:t>
        <a:bodyPr/>
        <a:lstStyle/>
        <a:p>
          <a:r>
            <a:rPr lang="cs-CZ"/>
            <a:t>Společné územní a stavební řízení = územní rozhodnutí a stavební povolení v jednom</a:t>
          </a:r>
          <a:endParaRPr lang="en-US"/>
        </a:p>
      </dgm:t>
    </dgm:pt>
    <dgm:pt modelId="{081B32DD-002B-4366-99A8-D1D4BFAE6B97}" type="parTrans" cxnId="{4D13F64E-9803-4316-8881-44A63B121378}">
      <dgm:prSet/>
      <dgm:spPr/>
      <dgm:t>
        <a:bodyPr/>
        <a:lstStyle/>
        <a:p>
          <a:endParaRPr lang="en-US"/>
        </a:p>
      </dgm:t>
    </dgm:pt>
    <dgm:pt modelId="{9C8E795C-5594-45BC-A4E7-B21EFB986D42}" type="sibTrans" cxnId="{4D13F64E-9803-4316-8881-44A63B121378}">
      <dgm:prSet/>
      <dgm:spPr/>
      <dgm:t>
        <a:bodyPr/>
        <a:lstStyle/>
        <a:p>
          <a:endParaRPr lang="en-US"/>
        </a:p>
      </dgm:t>
    </dgm:pt>
    <dgm:pt modelId="{9295280E-03AE-435A-A212-B33667198644}">
      <dgm:prSet/>
      <dgm:spPr/>
      <dgm:t>
        <a:bodyPr/>
        <a:lstStyle/>
        <a:p>
          <a:r>
            <a:rPr lang="cs-CZ"/>
            <a:t>Společný souhlas</a:t>
          </a:r>
          <a:endParaRPr lang="en-US"/>
        </a:p>
      </dgm:t>
    </dgm:pt>
    <dgm:pt modelId="{BF2B778A-CCD9-4866-8362-267DC1F5024C}" type="parTrans" cxnId="{829C751E-B96B-464E-BDD6-534A79D4B10B}">
      <dgm:prSet/>
      <dgm:spPr/>
      <dgm:t>
        <a:bodyPr/>
        <a:lstStyle/>
        <a:p>
          <a:endParaRPr lang="en-US"/>
        </a:p>
      </dgm:t>
    </dgm:pt>
    <dgm:pt modelId="{20EB2BFD-D474-40E2-BB43-89BF0C524A6F}" type="sibTrans" cxnId="{829C751E-B96B-464E-BDD6-534A79D4B10B}">
      <dgm:prSet/>
      <dgm:spPr/>
      <dgm:t>
        <a:bodyPr/>
        <a:lstStyle/>
        <a:p>
          <a:endParaRPr lang="en-US"/>
        </a:p>
      </dgm:t>
    </dgm:pt>
    <dgm:pt modelId="{C29A4AEA-F211-4193-9B71-F42FE5BE196B}">
      <dgm:prSet/>
      <dgm:spPr/>
      <dgm:t>
        <a:bodyPr/>
        <a:lstStyle/>
        <a:p>
          <a:r>
            <a:rPr lang="cs-CZ"/>
            <a:t>Územní souhlas a souhlas s provedením ohlášeného stavebního záměru v jednom</a:t>
          </a:r>
          <a:endParaRPr lang="en-US"/>
        </a:p>
      </dgm:t>
    </dgm:pt>
    <dgm:pt modelId="{5DC2DC1F-5631-4DE5-B7BA-7AE242068339}" type="parTrans" cxnId="{9FA51DDD-2CAD-4071-A9F3-8D3DC5FC7E09}">
      <dgm:prSet/>
      <dgm:spPr/>
      <dgm:t>
        <a:bodyPr/>
        <a:lstStyle/>
        <a:p>
          <a:endParaRPr lang="en-US"/>
        </a:p>
      </dgm:t>
    </dgm:pt>
    <dgm:pt modelId="{7C627F2C-6F0D-4C3C-AA0B-A3E972B1469C}" type="sibTrans" cxnId="{9FA51DDD-2CAD-4071-A9F3-8D3DC5FC7E09}">
      <dgm:prSet/>
      <dgm:spPr/>
      <dgm:t>
        <a:bodyPr/>
        <a:lstStyle/>
        <a:p>
          <a:endParaRPr lang="en-US"/>
        </a:p>
      </dgm:t>
    </dgm:pt>
    <dgm:pt modelId="{0FC407E6-3C50-4C48-8845-48219080889E}" type="pres">
      <dgm:prSet presAssocID="{6C7EAB68-EDBF-4885-9F56-692D4DC7E0E8}" presName="linear" presStyleCnt="0">
        <dgm:presLayoutVars>
          <dgm:dir/>
          <dgm:animLvl val="lvl"/>
          <dgm:resizeHandles val="exact"/>
        </dgm:presLayoutVars>
      </dgm:prSet>
      <dgm:spPr/>
    </dgm:pt>
    <dgm:pt modelId="{C4C2F55E-C2F0-43E5-8D8E-5BF7F2C48270}" type="pres">
      <dgm:prSet presAssocID="{DC1823A2-0BF7-46D0-BD1D-6685524B2E33}" presName="parentLin" presStyleCnt="0"/>
      <dgm:spPr/>
    </dgm:pt>
    <dgm:pt modelId="{A7E19011-6F16-41FA-8794-EAA229EC4D49}" type="pres">
      <dgm:prSet presAssocID="{DC1823A2-0BF7-46D0-BD1D-6685524B2E33}" presName="parentLeftMargin" presStyleLbl="node1" presStyleIdx="0" presStyleCnt="3"/>
      <dgm:spPr/>
    </dgm:pt>
    <dgm:pt modelId="{AF32709A-C32D-4E5E-AE2C-B4A7FDB2D4BF}" type="pres">
      <dgm:prSet presAssocID="{DC1823A2-0BF7-46D0-BD1D-6685524B2E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1DBFE7-5E65-481F-A4B7-54D0EDDB8D1C}" type="pres">
      <dgm:prSet presAssocID="{DC1823A2-0BF7-46D0-BD1D-6685524B2E33}" presName="negativeSpace" presStyleCnt="0"/>
      <dgm:spPr/>
    </dgm:pt>
    <dgm:pt modelId="{DEC857DD-F688-4A31-9799-5A71E55E9FC3}" type="pres">
      <dgm:prSet presAssocID="{DC1823A2-0BF7-46D0-BD1D-6685524B2E33}" presName="childText" presStyleLbl="conFgAcc1" presStyleIdx="0" presStyleCnt="3">
        <dgm:presLayoutVars>
          <dgm:bulletEnabled val="1"/>
        </dgm:presLayoutVars>
      </dgm:prSet>
      <dgm:spPr/>
    </dgm:pt>
    <dgm:pt modelId="{12BD8927-E50D-4173-BD77-D94CC65716B6}" type="pres">
      <dgm:prSet presAssocID="{12BDBE91-97F8-42D5-B6EB-CC65059416BF}" presName="spaceBetweenRectangles" presStyleCnt="0"/>
      <dgm:spPr/>
    </dgm:pt>
    <dgm:pt modelId="{BF2ABE91-6B22-494D-A143-047B1A228D54}" type="pres">
      <dgm:prSet presAssocID="{803AE1B9-F711-4137-AFB7-8AE54414F541}" presName="parentLin" presStyleCnt="0"/>
      <dgm:spPr/>
    </dgm:pt>
    <dgm:pt modelId="{F9FC27EF-5E9B-4D77-A988-142D14B0C762}" type="pres">
      <dgm:prSet presAssocID="{803AE1B9-F711-4137-AFB7-8AE54414F541}" presName="parentLeftMargin" presStyleLbl="node1" presStyleIdx="0" presStyleCnt="3"/>
      <dgm:spPr/>
    </dgm:pt>
    <dgm:pt modelId="{004DB961-9700-4C10-9EAC-B5462B1968A8}" type="pres">
      <dgm:prSet presAssocID="{803AE1B9-F711-4137-AFB7-8AE54414F5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646F1E-9EB1-4854-A45C-8A4A199D6924}" type="pres">
      <dgm:prSet presAssocID="{803AE1B9-F711-4137-AFB7-8AE54414F541}" presName="negativeSpace" presStyleCnt="0"/>
      <dgm:spPr/>
    </dgm:pt>
    <dgm:pt modelId="{B81B2979-9859-460D-A509-2FC8AA302223}" type="pres">
      <dgm:prSet presAssocID="{803AE1B9-F711-4137-AFB7-8AE54414F541}" presName="childText" presStyleLbl="conFgAcc1" presStyleIdx="1" presStyleCnt="3">
        <dgm:presLayoutVars>
          <dgm:bulletEnabled val="1"/>
        </dgm:presLayoutVars>
      </dgm:prSet>
      <dgm:spPr/>
    </dgm:pt>
    <dgm:pt modelId="{8923C3E0-DE49-449A-AA02-E7E99E82996F}" type="pres">
      <dgm:prSet presAssocID="{E99AF63D-23B3-40B9-801A-F03644571BC4}" presName="spaceBetweenRectangles" presStyleCnt="0"/>
      <dgm:spPr/>
    </dgm:pt>
    <dgm:pt modelId="{FDDF3AE3-7E35-4772-AAC5-27940DA7C372}" type="pres">
      <dgm:prSet presAssocID="{9295280E-03AE-435A-A212-B33667198644}" presName="parentLin" presStyleCnt="0"/>
      <dgm:spPr/>
    </dgm:pt>
    <dgm:pt modelId="{572BC121-7CDF-4DE3-B97D-1D36D8693A56}" type="pres">
      <dgm:prSet presAssocID="{9295280E-03AE-435A-A212-B33667198644}" presName="parentLeftMargin" presStyleLbl="node1" presStyleIdx="1" presStyleCnt="3"/>
      <dgm:spPr/>
    </dgm:pt>
    <dgm:pt modelId="{0C6D759D-0CD3-46E8-94C8-3589F9113322}" type="pres">
      <dgm:prSet presAssocID="{9295280E-03AE-435A-A212-B336671986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DE6118-273C-45CA-A70D-125607E90376}" type="pres">
      <dgm:prSet presAssocID="{9295280E-03AE-435A-A212-B33667198644}" presName="negativeSpace" presStyleCnt="0"/>
      <dgm:spPr/>
    </dgm:pt>
    <dgm:pt modelId="{138D1612-CC6C-44C9-946A-C063765D2CCA}" type="pres">
      <dgm:prSet presAssocID="{9295280E-03AE-435A-A212-B336671986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C9E602-CF20-44CB-9F8F-569A20E8EFD0}" srcId="{6C7EAB68-EDBF-4885-9F56-692D4DC7E0E8}" destId="{DC1823A2-0BF7-46D0-BD1D-6685524B2E33}" srcOrd="0" destOrd="0" parTransId="{61C3CE19-79F2-444C-B99D-1A6291ED3769}" sibTransId="{12BDBE91-97F8-42D5-B6EB-CC65059416BF}"/>
    <dgm:cxn modelId="{E9465107-3D3D-4831-8E65-E4DF0FBEFD46}" type="presOf" srcId="{803AE1B9-F711-4137-AFB7-8AE54414F541}" destId="{F9FC27EF-5E9B-4D77-A988-142D14B0C762}" srcOrd="0" destOrd="0" presId="urn:microsoft.com/office/officeart/2005/8/layout/list1"/>
    <dgm:cxn modelId="{829C751E-B96B-464E-BDD6-534A79D4B10B}" srcId="{6C7EAB68-EDBF-4885-9F56-692D4DC7E0E8}" destId="{9295280E-03AE-435A-A212-B33667198644}" srcOrd="2" destOrd="0" parTransId="{BF2B778A-CCD9-4866-8362-267DC1F5024C}" sibTransId="{20EB2BFD-D474-40E2-BB43-89BF0C524A6F}"/>
    <dgm:cxn modelId="{61D6832A-3AF7-48B6-8C94-29C309E45063}" type="presOf" srcId="{9295280E-03AE-435A-A212-B33667198644}" destId="{572BC121-7CDF-4DE3-B97D-1D36D8693A56}" srcOrd="0" destOrd="0" presId="urn:microsoft.com/office/officeart/2005/8/layout/list1"/>
    <dgm:cxn modelId="{93676F3C-74BB-411C-BFE7-7573B5668A69}" type="presOf" srcId="{70E8D9C0-5C63-4D88-A3FD-98CE31053FB0}" destId="{B81B2979-9859-460D-A509-2FC8AA302223}" srcOrd="0" destOrd="0" presId="urn:microsoft.com/office/officeart/2005/8/layout/list1"/>
    <dgm:cxn modelId="{8BCB7E43-F38D-4FD8-97B0-BC6CE15CC7B8}" srcId="{6C7EAB68-EDBF-4885-9F56-692D4DC7E0E8}" destId="{803AE1B9-F711-4137-AFB7-8AE54414F541}" srcOrd="1" destOrd="0" parTransId="{78CF6BE4-4ED6-47A8-8965-D4A7B6E6AC07}" sibTransId="{E99AF63D-23B3-40B9-801A-F03644571BC4}"/>
    <dgm:cxn modelId="{7C44FD69-65DC-4B00-A219-6F96C48FFF9C}" type="presOf" srcId="{6C7EAB68-EDBF-4885-9F56-692D4DC7E0E8}" destId="{0FC407E6-3C50-4C48-8845-48219080889E}" srcOrd="0" destOrd="0" presId="urn:microsoft.com/office/officeart/2005/8/layout/list1"/>
    <dgm:cxn modelId="{4D13F64E-9803-4316-8881-44A63B121378}" srcId="{803AE1B9-F711-4137-AFB7-8AE54414F541}" destId="{70E8D9C0-5C63-4D88-A3FD-98CE31053FB0}" srcOrd="0" destOrd="0" parTransId="{081B32DD-002B-4366-99A8-D1D4BFAE6B97}" sibTransId="{9C8E795C-5594-45BC-A4E7-B21EFB986D42}"/>
    <dgm:cxn modelId="{DF24AA70-C308-415C-890D-D6B95520E41B}" type="presOf" srcId="{DC1823A2-0BF7-46D0-BD1D-6685524B2E33}" destId="{A7E19011-6F16-41FA-8794-EAA229EC4D49}" srcOrd="0" destOrd="0" presId="urn:microsoft.com/office/officeart/2005/8/layout/list1"/>
    <dgm:cxn modelId="{EED00F81-D36C-4EF2-927D-57C82C71E443}" type="presOf" srcId="{391D1EE6-134A-4169-8A22-FCD995160467}" destId="{DEC857DD-F688-4A31-9799-5A71E55E9FC3}" srcOrd="0" destOrd="0" presId="urn:microsoft.com/office/officeart/2005/8/layout/list1"/>
    <dgm:cxn modelId="{BAEDE2A6-DA83-4991-97B6-4C1510FFEA5E}" type="presOf" srcId="{DC1823A2-0BF7-46D0-BD1D-6685524B2E33}" destId="{AF32709A-C32D-4E5E-AE2C-B4A7FDB2D4BF}" srcOrd="1" destOrd="0" presId="urn:microsoft.com/office/officeart/2005/8/layout/list1"/>
    <dgm:cxn modelId="{9FA51DDD-2CAD-4071-A9F3-8D3DC5FC7E09}" srcId="{9295280E-03AE-435A-A212-B33667198644}" destId="{C29A4AEA-F211-4193-9B71-F42FE5BE196B}" srcOrd="0" destOrd="0" parTransId="{5DC2DC1F-5631-4DE5-B7BA-7AE242068339}" sibTransId="{7C627F2C-6F0D-4C3C-AA0B-A3E972B1469C}"/>
    <dgm:cxn modelId="{0AB482EB-8F36-44E5-A1ED-6E8E72883A35}" type="presOf" srcId="{C29A4AEA-F211-4193-9B71-F42FE5BE196B}" destId="{138D1612-CC6C-44C9-946A-C063765D2CCA}" srcOrd="0" destOrd="0" presId="urn:microsoft.com/office/officeart/2005/8/layout/list1"/>
    <dgm:cxn modelId="{D50137EF-EA98-4654-BFF3-99826F9B051C}" type="presOf" srcId="{9295280E-03AE-435A-A212-B33667198644}" destId="{0C6D759D-0CD3-46E8-94C8-3589F9113322}" srcOrd="1" destOrd="0" presId="urn:microsoft.com/office/officeart/2005/8/layout/list1"/>
    <dgm:cxn modelId="{11A91AF0-A7BA-4CF6-9FCB-805DF702BCF8}" type="presOf" srcId="{803AE1B9-F711-4137-AFB7-8AE54414F541}" destId="{004DB961-9700-4C10-9EAC-B5462B1968A8}" srcOrd="1" destOrd="0" presId="urn:microsoft.com/office/officeart/2005/8/layout/list1"/>
    <dgm:cxn modelId="{330ACAFB-533E-443F-BDDF-0D4B886563C7}" srcId="{DC1823A2-0BF7-46D0-BD1D-6685524B2E33}" destId="{391D1EE6-134A-4169-8A22-FCD995160467}" srcOrd="0" destOrd="0" parTransId="{2A0A4102-60C3-4C34-A7D6-17DA6A134ED5}" sibTransId="{8E7B579C-7DDF-4995-8DD1-7A2C6834A09C}"/>
    <dgm:cxn modelId="{77F29E3E-F020-40FC-BEB4-8AD8EEAB2230}" type="presParOf" srcId="{0FC407E6-3C50-4C48-8845-48219080889E}" destId="{C4C2F55E-C2F0-43E5-8D8E-5BF7F2C48270}" srcOrd="0" destOrd="0" presId="urn:microsoft.com/office/officeart/2005/8/layout/list1"/>
    <dgm:cxn modelId="{53C3C428-6A2C-4628-AE7A-67EDF584ABC1}" type="presParOf" srcId="{C4C2F55E-C2F0-43E5-8D8E-5BF7F2C48270}" destId="{A7E19011-6F16-41FA-8794-EAA229EC4D49}" srcOrd="0" destOrd="0" presId="urn:microsoft.com/office/officeart/2005/8/layout/list1"/>
    <dgm:cxn modelId="{27621D4E-6BF2-4E97-B1FC-04B0EE9284CC}" type="presParOf" srcId="{C4C2F55E-C2F0-43E5-8D8E-5BF7F2C48270}" destId="{AF32709A-C32D-4E5E-AE2C-B4A7FDB2D4BF}" srcOrd="1" destOrd="0" presId="urn:microsoft.com/office/officeart/2005/8/layout/list1"/>
    <dgm:cxn modelId="{E373281D-A268-40AC-B081-6A0D7C97ABB1}" type="presParOf" srcId="{0FC407E6-3C50-4C48-8845-48219080889E}" destId="{F71DBFE7-5E65-481F-A4B7-54D0EDDB8D1C}" srcOrd="1" destOrd="0" presId="urn:microsoft.com/office/officeart/2005/8/layout/list1"/>
    <dgm:cxn modelId="{A75C3B20-992A-4CFB-A32D-2C0F666B5ABB}" type="presParOf" srcId="{0FC407E6-3C50-4C48-8845-48219080889E}" destId="{DEC857DD-F688-4A31-9799-5A71E55E9FC3}" srcOrd="2" destOrd="0" presId="urn:microsoft.com/office/officeart/2005/8/layout/list1"/>
    <dgm:cxn modelId="{A10C0FB8-AE0D-40FF-8B62-6BD7362A4D6A}" type="presParOf" srcId="{0FC407E6-3C50-4C48-8845-48219080889E}" destId="{12BD8927-E50D-4173-BD77-D94CC65716B6}" srcOrd="3" destOrd="0" presId="urn:microsoft.com/office/officeart/2005/8/layout/list1"/>
    <dgm:cxn modelId="{67288387-FF0B-4A11-8C99-3C6A0150D698}" type="presParOf" srcId="{0FC407E6-3C50-4C48-8845-48219080889E}" destId="{BF2ABE91-6B22-494D-A143-047B1A228D54}" srcOrd="4" destOrd="0" presId="urn:microsoft.com/office/officeart/2005/8/layout/list1"/>
    <dgm:cxn modelId="{10C7A01F-7DCD-43C4-8A97-4660598AF8D2}" type="presParOf" srcId="{BF2ABE91-6B22-494D-A143-047B1A228D54}" destId="{F9FC27EF-5E9B-4D77-A988-142D14B0C762}" srcOrd="0" destOrd="0" presId="urn:microsoft.com/office/officeart/2005/8/layout/list1"/>
    <dgm:cxn modelId="{B67715F5-FFF9-42F2-823F-D8A4056A97A7}" type="presParOf" srcId="{BF2ABE91-6B22-494D-A143-047B1A228D54}" destId="{004DB961-9700-4C10-9EAC-B5462B1968A8}" srcOrd="1" destOrd="0" presId="urn:microsoft.com/office/officeart/2005/8/layout/list1"/>
    <dgm:cxn modelId="{D3026DCC-E811-4B2C-BC0E-744D291A170A}" type="presParOf" srcId="{0FC407E6-3C50-4C48-8845-48219080889E}" destId="{DB646F1E-9EB1-4854-A45C-8A4A199D6924}" srcOrd="5" destOrd="0" presId="urn:microsoft.com/office/officeart/2005/8/layout/list1"/>
    <dgm:cxn modelId="{04DC7B84-F4D8-4A83-B65E-339D8E11B9DB}" type="presParOf" srcId="{0FC407E6-3C50-4C48-8845-48219080889E}" destId="{B81B2979-9859-460D-A509-2FC8AA302223}" srcOrd="6" destOrd="0" presId="urn:microsoft.com/office/officeart/2005/8/layout/list1"/>
    <dgm:cxn modelId="{08DFC1CA-7541-4587-ABAC-DFEB76D3AA9E}" type="presParOf" srcId="{0FC407E6-3C50-4C48-8845-48219080889E}" destId="{8923C3E0-DE49-449A-AA02-E7E99E82996F}" srcOrd="7" destOrd="0" presId="urn:microsoft.com/office/officeart/2005/8/layout/list1"/>
    <dgm:cxn modelId="{083B9389-9C23-425D-BB8B-9EF9329B0752}" type="presParOf" srcId="{0FC407E6-3C50-4C48-8845-48219080889E}" destId="{FDDF3AE3-7E35-4772-AAC5-27940DA7C372}" srcOrd="8" destOrd="0" presId="urn:microsoft.com/office/officeart/2005/8/layout/list1"/>
    <dgm:cxn modelId="{1543A183-3855-42D5-915E-F14773C2454D}" type="presParOf" srcId="{FDDF3AE3-7E35-4772-AAC5-27940DA7C372}" destId="{572BC121-7CDF-4DE3-B97D-1D36D8693A56}" srcOrd="0" destOrd="0" presId="urn:microsoft.com/office/officeart/2005/8/layout/list1"/>
    <dgm:cxn modelId="{69B31FB4-F7D4-4345-82F2-1D99FC66B5EB}" type="presParOf" srcId="{FDDF3AE3-7E35-4772-AAC5-27940DA7C372}" destId="{0C6D759D-0CD3-46E8-94C8-3589F9113322}" srcOrd="1" destOrd="0" presId="urn:microsoft.com/office/officeart/2005/8/layout/list1"/>
    <dgm:cxn modelId="{BB376514-EA28-4578-A8C3-A05B4E090247}" type="presParOf" srcId="{0FC407E6-3C50-4C48-8845-48219080889E}" destId="{E9DE6118-273C-45CA-A70D-125607E90376}" srcOrd="9" destOrd="0" presId="urn:microsoft.com/office/officeart/2005/8/layout/list1"/>
    <dgm:cxn modelId="{D984090F-7496-436F-8D0E-904C3E88D8CE}" type="presParOf" srcId="{0FC407E6-3C50-4C48-8845-48219080889E}" destId="{138D1612-CC6C-44C9-946A-C063765D2C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76273B6-BA58-4066-8BF8-62B8C76E76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A7841-9C35-42CD-8FDF-0B128A7B1EAB}">
      <dgm:prSet/>
      <dgm:spPr/>
      <dgm:t>
        <a:bodyPr/>
        <a:lstStyle/>
        <a:p>
          <a:r>
            <a:rPr lang="cs-CZ"/>
            <a:t>Předkupní právo</a:t>
          </a:r>
          <a:endParaRPr lang="en-US"/>
        </a:p>
      </dgm:t>
    </dgm:pt>
    <dgm:pt modelId="{670EA2AE-7447-4171-80CC-83A577EA5FA0}" type="parTrans" cxnId="{F5ECE57D-EDF2-4A62-927F-9EDC524DD28D}">
      <dgm:prSet/>
      <dgm:spPr/>
      <dgm:t>
        <a:bodyPr/>
        <a:lstStyle/>
        <a:p>
          <a:endParaRPr lang="en-US"/>
        </a:p>
      </dgm:t>
    </dgm:pt>
    <dgm:pt modelId="{8F281380-F0AE-4740-AADF-D1926A1BD274}" type="sibTrans" cxnId="{F5ECE57D-EDF2-4A62-927F-9EDC524DD28D}">
      <dgm:prSet/>
      <dgm:spPr/>
      <dgm:t>
        <a:bodyPr/>
        <a:lstStyle/>
        <a:p>
          <a:endParaRPr lang="en-US"/>
        </a:p>
      </dgm:t>
    </dgm:pt>
    <dgm:pt modelId="{6E4E0DF6-52A4-4AED-BF51-FD608127A234}">
      <dgm:prSet/>
      <dgm:spPr/>
      <dgm:t>
        <a:bodyPr/>
        <a:lstStyle/>
        <a:p>
          <a:r>
            <a:rPr lang="cs-CZ"/>
            <a:t>Oprávněný = obec, kraj, stát</a:t>
          </a:r>
          <a:endParaRPr lang="en-US"/>
        </a:p>
      </dgm:t>
    </dgm:pt>
    <dgm:pt modelId="{A059928C-97B7-41F8-B47B-7CD01D2FECAF}" type="parTrans" cxnId="{016BA4FB-1BB5-4FFC-8BDB-A22A8EBF828A}">
      <dgm:prSet/>
      <dgm:spPr/>
      <dgm:t>
        <a:bodyPr/>
        <a:lstStyle/>
        <a:p>
          <a:endParaRPr lang="en-US"/>
        </a:p>
      </dgm:t>
    </dgm:pt>
    <dgm:pt modelId="{A85043A1-0309-4B5D-815E-B038CCC587E4}" type="sibTrans" cxnId="{016BA4FB-1BB5-4FFC-8BDB-A22A8EBF828A}">
      <dgm:prSet/>
      <dgm:spPr/>
      <dgm:t>
        <a:bodyPr/>
        <a:lstStyle/>
        <a:p>
          <a:endParaRPr lang="en-US"/>
        </a:p>
      </dgm:t>
    </dgm:pt>
    <dgm:pt modelId="{7A4C998A-1A4A-4502-A421-A22DD0DCD384}">
      <dgm:prSet/>
      <dgm:spPr/>
      <dgm:t>
        <a:bodyPr/>
        <a:lstStyle/>
        <a:p>
          <a:r>
            <a:rPr lang="cs-CZ"/>
            <a:t>Povinný = vlastník pozemku určenému územním plánem nebo regulačním plánem pro veřejně prospěšnou stavbu nebo veřejné prostranství a stavby na tomto pozemku</a:t>
          </a:r>
          <a:endParaRPr lang="en-US"/>
        </a:p>
      </dgm:t>
    </dgm:pt>
    <dgm:pt modelId="{DECFDEB4-F0BA-4E13-B3EA-392478194363}" type="parTrans" cxnId="{23F4E42A-11AE-4E13-BE2A-30DFE740C654}">
      <dgm:prSet/>
      <dgm:spPr/>
      <dgm:t>
        <a:bodyPr/>
        <a:lstStyle/>
        <a:p>
          <a:endParaRPr lang="en-US"/>
        </a:p>
      </dgm:t>
    </dgm:pt>
    <dgm:pt modelId="{696AA4BE-3633-498C-95F7-C6EDEF45CD55}" type="sibTrans" cxnId="{23F4E42A-11AE-4E13-BE2A-30DFE740C654}">
      <dgm:prSet/>
      <dgm:spPr/>
      <dgm:t>
        <a:bodyPr/>
        <a:lstStyle/>
        <a:p>
          <a:endParaRPr lang="en-US"/>
        </a:p>
      </dgm:t>
    </dgm:pt>
    <dgm:pt modelId="{E2A51DF2-B2F9-45C7-B859-329EC70F99F8}">
      <dgm:prSet/>
      <dgm:spPr/>
      <dgm:t>
        <a:bodyPr/>
        <a:lstStyle/>
        <a:p>
          <a:r>
            <a:rPr lang="cs-CZ"/>
            <a:t>Vznik </a:t>
          </a:r>
          <a:endParaRPr lang="en-US"/>
        </a:p>
      </dgm:t>
    </dgm:pt>
    <dgm:pt modelId="{07F3F265-21ED-4AB5-A590-4B3556039B77}" type="parTrans" cxnId="{85EB99D0-49AA-411A-9AB4-AD58D4C36520}">
      <dgm:prSet/>
      <dgm:spPr/>
      <dgm:t>
        <a:bodyPr/>
        <a:lstStyle/>
        <a:p>
          <a:endParaRPr lang="en-US"/>
        </a:p>
      </dgm:t>
    </dgm:pt>
    <dgm:pt modelId="{3D5B2B95-249E-4ED5-808E-335E13560F7F}" type="sibTrans" cxnId="{85EB99D0-49AA-411A-9AB4-AD58D4C36520}">
      <dgm:prSet/>
      <dgm:spPr/>
      <dgm:t>
        <a:bodyPr/>
        <a:lstStyle/>
        <a:p>
          <a:endParaRPr lang="en-US"/>
        </a:p>
      </dgm:t>
    </dgm:pt>
    <dgm:pt modelId="{40323B95-64F7-45F4-80D7-C4DE7B401298}">
      <dgm:prSet/>
      <dgm:spPr/>
      <dgm:t>
        <a:bodyPr/>
        <a:lstStyle/>
        <a:p>
          <a:r>
            <a:rPr lang="cs-CZ"/>
            <a:t>Nabytím účinnosti územního plánu nebo regulačního plánu = věcněprávní účinky</a:t>
          </a:r>
          <a:endParaRPr lang="en-US"/>
        </a:p>
      </dgm:t>
    </dgm:pt>
    <dgm:pt modelId="{E7B54832-A81A-41FD-A0DB-FCFB0C3D6D32}" type="parTrans" cxnId="{95FFFC40-8688-46C4-A462-DAED2F59C2D9}">
      <dgm:prSet/>
      <dgm:spPr/>
      <dgm:t>
        <a:bodyPr/>
        <a:lstStyle/>
        <a:p>
          <a:endParaRPr lang="en-US"/>
        </a:p>
      </dgm:t>
    </dgm:pt>
    <dgm:pt modelId="{A6ED8A2C-95DB-432F-AD45-9EF30258626C}" type="sibTrans" cxnId="{95FFFC40-8688-46C4-A462-DAED2F59C2D9}">
      <dgm:prSet/>
      <dgm:spPr/>
      <dgm:t>
        <a:bodyPr/>
        <a:lstStyle/>
        <a:p>
          <a:endParaRPr lang="en-US"/>
        </a:p>
      </dgm:t>
    </dgm:pt>
    <dgm:pt modelId="{8CEA7E97-FC0D-417E-AF61-EA573DA31237}">
      <dgm:prSet/>
      <dgm:spPr/>
      <dgm:t>
        <a:bodyPr/>
        <a:lstStyle/>
        <a:p>
          <a:r>
            <a:rPr lang="cs-CZ"/>
            <a:t>Zánik </a:t>
          </a:r>
          <a:endParaRPr lang="en-US"/>
        </a:p>
      </dgm:t>
    </dgm:pt>
    <dgm:pt modelId="{D06C487F-3B85-4B88-B7D6-2F73C048CA45}" type="parTrans" cxnId="{B04304AD-56AE-4798-9D06-12878AB54F5F}">
      <dgm:prSet/>
      <dgm:spPr/>
      <dgm:t>
        <a:bodyPr/>
        <a:lstStyle/>
        <a:p>
          <a:endParaRPr lang="en-US"/>
        </a:p>
      </dgm:t>
    </dgm:pt>
    <dgm:pt modelId="{79ADA01F-A393-4A97-BCC1-0D49E9E8CAA7}" type="sibTrans" cxnId="{B04304AD-56AE-4798-9D06-12878AB54F5F}">
      <dgm:prSet/>
      <dgm:spPr/>
      <dgm:t>
        <a:bodyPr/>
        <a:lstStyle/>
        <a:p>
          <a:endParaRPr lang="en-US"/>
        </a:p>
      </dgm:t>
    </dgm:pt>
    <dgm:pt modelId="{A4129728-8093-4C70-9C31-2D6C4439A365}">
      <dgm:prSet/>
      <dgm:spPr/>
      <dgm:t>
        <a:bodyPr/>
        <a:lstStyle/>
        <a:p>
          <a:r>
            <a:rPr lang="cs-CZ"/>
            <a:t>Nevyužití oprávněnou osobou</a:t>
          </a:r>
          <a:endParaRPr lang="en-US"/>
        </a:p>
      </dgm:t>
    </dgm:pt>
    <dgm:pt modelId="{4E3E0302-EE8D-4ACB-819D-2A0CBAD49887}" type="parTrans" cxnId="{4E0F84BA-B04B-4F27-9DF9-123D8E586AED}">
      <dgm:prSet/>
      <dgm:spPr/>
      <dgm:t>
        <a:bodyPr/>
        <a:lstStyle/>
        <a:p>
          <a:endParaRPr lang="en-US"/>
        </a:p>
      </dgm:t>
    </dgm:pt>
    <dgm:pt modelId="{CD7D0BAD-A524-4700-A6CF-C3019FD3A081}" type="sibTrans" cxnId="{4E0F84BA-B04B-4F27-9DF9-123D8E586AED}">
      <dgm:prSet/>
      <dgm:spPr/>
      <dgm:t>
        <a:bodyPr/>
        <a:lstStyle/>
        <a:p>
          <a:endParaRPr lang="en-US"/>
        </a:p>
      </dgm:t>
    </dgm:pt>
    <dgm:pt modelId="{A202718E-7CC2-42B4-95AB-77BD29921736}">
      <dgm:prSet/>
      <dgm:spPr/>
      <dgm:t>
        <a:bodyPr/>
        <a:lstStyle/>
        <a:p>
          <a:r>
            <a:rPr lang="cs-CZ"/>
            <a:t>Náhrady za změnu v území</a:t>
          </a:r>
          <a:endParaRPr lang="en-US"/>
        </a:p>
      </dgm:t>
    </dgm:pt>
    <dgm:pt modelId="{7572BBC5-26E7-49B9-91B8-4AE9993EE8C0}" type="parTrans" cxnId="{BFF73F68-802F-4F12-9C1F-AC4DB2EECD7D}">
      <dgm:prSet/>
      <dgm:spPr/>
      <dgm:t>
        <a:bodyPr/>
        <a:lstStyle/>
        <a:p>
          <a:endParaRPr lang="en-US"/>
        </a:p>
      </dgm:t>
    </dgm:pt>
    <dgm:pt modelId="{BFFF1449-13EC-45B8-9CD2-626177CA5782}" type="sibTrans" cxnId="{BFF73F68-802F-4F12-9C1F-AC4DB2EECD7D}">
      <dgm:prSet/>
      <dgm:spPr/>
      <dgm:t>
        <a:bodyPr/>
        <a:lstStyle/>
        <a:p>
          <a:endParaRPr lang="en-US"/>
        </a:p>
      </dgm:t>
    </dgm:pt>
    <dgm:pt modelId="{886AE09E-DF82-4904-AE4E-953456FD65BD}">
      <dgm:prSet/>
      <dgm:spPr/>
      <dgm:t>
        <a:bodyPr/>
        <a:lstStyle/>
        <a:p>
          <a:r>
            <a:rPr lang="cs-CZ"/>
            <a:t>Za stavební uzávěru</a:t>
          </a:r>
          <a:endParaRPr lang="en-US"/>
        </a:p>
      </dgm:t>
    </dgm:pt>
    <dgm:pt modelId="{A43B5FAF-C34E-454A-B261-090224F5D13B}" type="parTrans" cxnId="{27BE38C1-24E5-4F03-9313-26C4B4D965B5}">
      <dgm:prSet/>
      <dgm:spPr/>
      <dgm:t>
        <a:bodyPr/>
        <a:lstStyle/>
        <a:p>
          <a:endParaRPr lang="en-US"/>
        </a:p>
      </dgm:t>
    </dgm:pt>
    <dgm:pt modelId="{2AAFF4E0-98A1-46FC-B760-F21CCD123ADA}" type="sibTrans" cxnId="{27BE38C1-24E5-4F03-9313-26C4B4D965B5}">
      <dgm:prSet/>
      <dgm:spPr/>
      <dgm:t>
        <a:bodyPr/>
        <a:lstStyle/>
        <a:p>
          <a:endParaRPr lang="en-US"/>
        </a:p>
      </dgm:t>
    </dgm:pt>
    <dgm:pt modelId="{6ADFAE4F-3F2E-4229-9E07-8E83C93DDC51}">
      <dgm:prSet/>
      <dgm:spPr/>
      <dgm:t>
        <a:bodyPr/>
        <a:lstStyle/>
        <a:p>
          <a:r>
            <a:rPr lang="cs-CZ" dirty="0"/>
            <a:t>Za zrušení určení pozemku k zastavění</a:t>
          </a:r>
          <a:endParaRPr lang="en-US" dirty="0"/>
        </a:p>
      </dgm:t>
    </dgm:pt>
    <dgm:pt modelId="{67FC9BCB-DC01-49BD-87EF-BDDA5455577E}" type="parTrans" cxnId="{4BE45FF5-3FA0-4327-A190-18A5831F950F}">
      <dgm:prSet/>
      <dgm:spPr/>
      <dgm:t>
        <a:bodyPr/>
        <a:lstStyle/>
        <a:p>
          <a:endParaRPr lang="en-US"/>
        </a:p>
      </dgm:t>
    </dgm:pt>
    <dgm:pt modelId="{BEF86B75-B723-40DF-B07A-EDB16279795D}" type="sibTrans" cxnId="{4BE45FF5-3FA0-4327-A190-18A5831F950F}">
      <dgm:prSet/>
      <dgm:spPr/>
      <dgm:t>
        <a:bodyPr/>
        <a:lstStyle/>
        <a:p>
          <a:endParaRPr lang="en-US"/>
        </a:p>
      </dgm:t>
    </dgm:pt>
    <dgm:pt modelId="{D145B670-7855-44BB-9394-5EA062038BF7}" type="pres">
      <dgm:prSet presAssocID="{E76273B6-BA58-4066-8BF8-62B8C76E76BF}" presName="linear" presStyleCnt="0">
        <dgm:presLayoutVars>
          <dgm:dir/>
          <dgm:animLvl val="lvl"/>
          <dgm:resizeHandles val="exact"/>
        </dgm:presLayoutVars>
      </dgm:prSet>
      <dgm:spPr/>
    </dgm:pt>
    <dgm:pt modelId="{277B8C4E-AD03-472C-9C15-1145CCA9CA90}" type="pres">
      <dgm:prSet presAssocID="{5B5A7841-9C35-42CD-8FDF-0B128A7B1EAB}" presName="parentLin" presStyleCnt="0"/>
      <dgm:spPr/>
    </dgm:pt>
    <dgm:pt modelId="{A97B5EA7-9437-4BCE-850C-FED6515BBFAE}" type="pres">
      <dgm:prSet presAssocID="{5B5A7841-9C35-42CD-8FDF-0B128A7B1EAB}" presName="parentLeftMargin" presStyleLbl="node1" presStyleIdx="0" presStyleCnt="2"/>
      <dgm:spPr/>
    </dgm:pt>
    <dgm:pt modelId="{A151C8C3-4C55-4032-BD9E-D1581B763F7A}" type="pres">
      <dgm:prSet presAssocID="{5B5A7841-9C35-42CD-8FDF-0B128A7B1E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2A1B9B-1374-45B5-AF1A-DDA89C64E7A4}" type="pres">
      <dgm:prSet presAssocID="{5B5A7841-9C35-42CD-8FDF-0B128A7B1EAB}" presName="negativeSpace" presStyleCnt="0"/>
      <dgm:spPr/>
    </dgm:pt>
    <dgm:pt modelId="{1564A4EB-4277-4162-974F-715069801444}" type="pres">
      <dgm:prSet presAssocID="{5B5A7841-9C35-42CD-8FDF-0B128A7B1EAB}" presName="childText" presStyleLbl="conFgAcc1" presStyleIdx="0" presStyleCnt="2">
        <dgm:presLayoutVars>
          <dgm:bulletEnabled val="1"/>
        </dgm:presLayoutVars>
      </dgm:prSet>
      <dgm:spPr/>
    </dgm:pt>
    <dgm:pt modelId="{37CD9E90-949E-4C10-81AD-A74DB8889FCA}" type="pres">
      <dgm:prSet presAssocID="{8F281380-F0AE-4740-AADF-D1926A1BD274}" presName="spaceBetweenRectangles" presStyleCnt="0"/>
      <dgm:spPr/>
    </dgm:pt>
    <dgm:pt modelId="{90F186A4-676B-4A40-8163-61E873656F71}" type="pres">
      <dgm:prSet presAssocID="{A202718E-7CC2-42B4-95AB-77BD29921736}" presName="parentLin" presStyleCnt="0"/>
      <dgm:spPr/>
    </dgm:pt>
    <dgm:pt modelId="{6996E31D-39A4-4DFD-877D-D3D9A5FE5D66}" type="pres">
      <dgm:prSet presAssocID="{A202718E-7CC2-42B4-95AB-77BD29921736}" presName="parentLeftMargin" presStyleLbl="node1" presStyleIdx="0" presStyleCnt="2"/>
      <dgm:spPr/>
    </dgm:pt>
    <dgm:pt modelId="{BB6581A9-A54D-41F1-A1F5-5467D5AD174C}" type="pres">
      <dgm:prSet presAssocID="{A202718E-7CC2-42B4-95AB-77BD299217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78FDB3-4F54-48C6-9991-3F5194AD073C}" type="pres">
      <dgm:prSet presAssocID="{A202718E-7CC2-42B4-95AB-77BD29921736}" presName="negativeSpace" presStyleCnt="0"/>
      <dgm:spPr/>
    </dgm:pt>
    <dgm:pt modelId="{0CB233F1-AE20-4006-9A75-DD5346A6D0BB}" type="pres">
      <dgm:prSet presAssocID="{A202718E-7CC2-42B4-95AB-77BD299217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E24814-E41F-4FC5-BB81-A23B8827AB54}" type="presOf" srcId="{6ADFAE4F-3F2E-4229-9E07-8E83C93DDC51}" destId="{0CB233F1-AE20-4006-9A75-DD5346A6D0BB}" srcOrd="0" destOrd="1" presId="urn:microsoft.com/office/officeart/2005/8/layout/list1"/>
    <dgm:cxn modelId="{226A191E-CA47-4723-A876-EA6CFFD9F1E9}" type="presOf" srcId="{5B5A7841-9C35-42CD-8FDF-0B128A7B1EAB}" destId="{A151C8C3-4C55-4032-BD9E-D1581B763F7A}" srcOrd="1" destOrd="0" presId="urn:microsoft.com/office/officeart/2005/8/layout/list1"/>
    <dgm:cxn modelId="{23F4E42A-11AE-4E13-BE2A-30DFE740C654}" srcId="{5B5A7841-9C35-42CD-8FDF-0B128A7B1EAB}" destId="{7A4C998A-1A4A-4502-A421-A22DD0DCD384}" srcOrd="1" destOrd="0" parTransId="{DECFDEB4-F0BA-4E13-B3EA-392478194363}" sibTransId="{696AA4BE-3633-498C-95F7-C6EDEF45CD55}"/>
    <dgm:cxn modelId="{95FFFC40-8688-46C4-A462-DAED2F59C2D9}" srcId="{E2A51DF2-B2F9-45C7-B859-329EC70F99F8}" destId="{40323B95-64F7-45F4-80D7-C4DE7B401298}" srcOrd="0" destOrd="0" parTransId="{E7B54832-A81A-41FD-A0DB-FCFB0C3D6D32}" sibTransId="{A6ED8A2C-95DB-432F-AD45-9EF30258626C}"/>
    <dgm:cxn modelId="{147ABF45-0B71-447E-8FCE-D5FF8D222763}" type="presOf" srcId="{E76273B6-BA58-4066-8BF8-62B8C76E76BF}" destId="{D145B670-7855-44BB-9394-5EA062038BF7}" srcOrd="0" destOrd="0" presId="urn:microsoft.com/office/officeart/2005/8/layout/list1"/>
    <dgm:cxn modelId="{D17A1F67-283F-4106-9F16-4091727D5D40}" type="presOf" srcId="{6E4E0DF6-52A4-4AED-BF51-FD608127A234}" destId="{1564A4EB-4277-4162-974F-715069801444}" srcOrd="0" destOrd="0" presId="urn:microsoft.com/office/officeart/2005/8/layout/list1"/>
    <dgm:cxn modelId="{BFF73F68-802F-4F12-9C1F-AC4DB2EECD7D}" srcId="{E76273B6-BA58-4066-8BF8-62B8C76E76BF}" destId="{A202718E-7CC2-42B4-95AB-77BD29921736}" srcOrd="1" destOrd="0" parTransId="{7572BBC5-26E7-49B9-91B8-4AE9993EE8C0}" sibTransId="{BFFF1449-13EC-45B8-9CD2-626177CA5782}"/>
    <dgm:cxn modelId="{7DAE6F6A-0F28-4BD9-879F-0D4C003FF149}" type="presOf" srcId="{8CEA7E97-FC0D-417E-AF61-EA573DA31237}" destId="{1564A4EB-4277-4162-974F-715069801444}" srcOrd="0" destOrd="4" presId="urn:microsoft.com/office/officeart/2005/8/layout/list1"/>
    <dgm:cxn modelId="{6197EB6B-A7B4-4D97-9EA0-15033367398F}" type="presOf" srcId="{7A4C998A-1A4A-4502-A421-A22DD0DCD384}" destId="{1564A4EB-4277-4162-974F-715069801444}" srcOrd="0" destOrd="1" presId="urn:microsoft.com/office/officeart/2005/8/layout/list1"/>
    <dgm:cxn modelId="{1961EB4C-1A4B-4010-9110-00798A7D8F14}" type="presOf" srcId="{5B5A7841-9C35-42CD-8FDF-0B128A7B1EAB}" destId="{A97B5EA7-9437-4BCE-850C-FED6515BBFAE}" srcOrd="0" destOrd="0" presId="urn:microsoft.com/office/officeart/2005/8/layout/list1"/>
    <dgm:cxn modelId="{455D1171-1D3C-4DFA-BAB3-C7E56C9E012E}" type="presOf" srcId="{E2A51DF2-B2F9-45C7-B859-329EC70F99F8}" destId="{1564A4EB-4277-4162-974F-715069801444}" srcOrd="0" destOrd="2" presId="urn:microsoft.com/office/officeart/2005/8/layout/list1"/>
    <dgm:cxn modelId="{F5ECE57D-EDF2-4A62-927F-9EDC524DD28D}" srcId="{E76273B6-BA58-4066-8BF8-62B8C76E76BF}" destId="{5B5A7841-9C35-42CD-8FDF-0B128A7B1EAB}" srcOrd="0" destOrd="0" parTransId="{670EA2AE-7447-4171-80CC-83A577EA5FA0}" sibTransId="{8F281380-F0AE-4740-AADF-D1926A1BD274}"/>
    <dgm:cxn modelId="{7CEAA58E-EB1E-4A6E-A0EF-2EEB6565233A}" type="presOf" srcId="{A4129728-8093-4C70-9C31-2D6C4439A365}" destId="{1564A4EB-4277-4162-974F-715069801444}" srcOrd="0" destOrd="5" presId="urn:microsoft.com/office/officeart/2005/8/layout/list1"/>
    <dgm:cxn modelId="{564AFCAC-60E0-4957-874E-003E38961D63}" type="presOf" srcId="{A202718E-7CC2-42B4-95AB-77BD29921736}" destId="{BB6581A9-A54D-41F1-A1F5-5467D5AD174C}" srcOrd="1" destOrd="0" presId="urn:microsoft.com/office/officeart/2005/8/layout/list1"/>
    <dgm:cxn modelId="{B04304AD-56AE-4798-9D06-12878AB54F5F}" srcId="{5B5A7841-9C35-42CD-8FDF-0B128A7B1EAB}" destId="{8CEA7E97-FC0D-417E-AF61-EA573DA31237}" srcOrd="3" destOrd="0" parTransId="{D06C487F-3B85-4B88-B7D6-2F73C048CA45}" sibTransId="{79ADA01F-A393-4A97-BCC1-0D49E9E8CAA7}"/>
    <dgm:cxn modelId="{501BDEB9-7A87-4F8C-94A4-B228B2E6FF92}" type="presOf" srcId="{886AE09E-DF82-4904-AE4E-953456FD65BD}" destId="{0CB233F1-AE20-4006-9A75-DD5346A6D0BB}" srcOrd="0" destOrd="0" presId="urn:microsoft.com/office/officeart/2005/8/layout/list1"/>
    <dgm:cxn modelId="{4E0F84BA-B04B-4F27-9DF9-123D8E586AED}" srcId="{8CEA7E97-FC0D-417E-AF61-EA573DA31237}" destId="{A4129728-8093-4C70-9C31-2D6C4439A365}" srcOrd="0" destOrd="0" parTransId="{4E3E0302-EE8D-4ACB-819D-2A0CBAD49887}" sibTransId="{CD7D0BAD-A524-4700-A6CF-C3019FD3A081}"/>
    <dgm:cxn modelId="{27BE38C1-24E5-4F03-9313-26C4B4D965B5}" srcId="{A202718E-7CC2-42B4-95AB-77BD29921736}" destId="{886AE09E-DF82-4904-AE4E-953456FD65BD}" srcOrd="0" destOrd="0" parTransId="{A43B5FAF-C34E-454A-B261-090224F5D13B}" sibTransId="{2AAFF4E0-98A1-46FC-B760-F21CCD123ADA}"/>
    <dgm:cxn modelId="{ADD067C5-0367-4806-A5EF-6914ADA957B8}" type="presOf" srcId="{A202718E-7CC2-42B4-95AB-77BD29921736}" destId="{6996E31D-39A4-4DFD-877D-D3D9A5FE5D66}" srcOrd="0" destOrd="0" presId="urn:microsoft.com/office/officeart/2005/8/layout/list1"/>
    <dgm:cxn modelId="{85EB99D0-49AA-411A-9AB4-AD58D4C36520}" srcId="{5B5A7841-9C35-42CD-8FDF-0B128A7B1EAB}" destId="{E2A51DF2-B2F9-45C7-B859-329EC70F99F8}" srcOrd="2" destOrd="0" parTransId="{07F3F265-21ED-4AB5-A590-4B3556039B77}" sibTransId="{3D5B2B95-249E-4ED5-808E-335E13560F7F}"/>
    <dgm:cxn modelId="{ADC000E5-54A7-4F94-996B-32F587182434}" type="presOf" srcId="{40323B95-64F7-45F4-80D7-C4DE7B401298}" destId="{1564A4EB-4277-4162-974F-715069801444}" srcOrd="0" destOrd="3" presId="urn:microsoft.com/office/officeart/2005/8/layout/list1"/>
    <dgm:cxn modelId="{4BE45FF5-3FA0-4327-A190-18A5831F950F}" srcId="{A202718E-7CC2-42B4-95AB-77BD29921736}" destId="{6ADFAE4F-3F2E-4229-9E07-8E83C93DDC51}" srcOrd="1" destOrd="0" parTransId="{67FC9BCB-DC01-49BD-87EF-BDDA5455577E}" sibTransId="{BEF86B75-B723-40DF-B07A-EDB16279795D}"/>
    <dgm:cxn modelId="{016BA4FB-1BB5-4FFC-8BDB-A22A8EBF828A}" srcId="{5B5A7841-9C35-42CD-8FDF-0B128A7B1EAB}" destId="{6E4E0DF6-52A4-4AED-BF51-FD608127A234}" srcOrd="0" destOrd="0" parTransId="{A059928C-97B7-41F8-B47B-7CD01D2FECAF}" sibTransId="{A85043A1-0309-4B5D-815E-B038CCC587E4}"/>
    <dgm:cxn modelId="{6E573B8C-F342-432A-8C1B-F019FBA6850C}" type="presParOf" srcId="{D145B670-7855-44BB-9394-5EA062038BF7}" destId="{277B8C4E-AD03-472C-9C15-1145CCA9CA90}" srcOrd="0" destOrd="0" presId="urn:microsoft.com/office/officeart/2005/8/layout/list1"/>
    <dgm:cxn modelId="{5CE28CB3-9EAC-4282-982C-51645D1AA964}" type="presParOf" srcId="{277B8C4E-AD03-472C-9C15-1145CCA9CA90}" destId="{A97B5EA7-9437-4BCE-850C-FED6515BBFAE}" srcOrd="0" destOrd="0" presId="urn:microsoft.com/office/officeart/2005/8/layout/list1"/>
    <dgm:cxn modelId="{09651760-0162-4EDF-B205-134519FE8688}" type="presParOf" srcId="{277B8C4E-AD03-472C-9C15-1145CCA9CA90}" destId="{A151C8C3-4C55-4032-BD9E-D1581B763F7A}" srcOrd="1" destOrd="0" presId="urn:microsoft.com/office/officeart/2005/8/layout/list1"/>
    <dgm:cxn modelId="{CC254C32-B21A-4A21-BE6F-64EE4CB5BC48}" type="presParOf" srcId="{D145B670-7855-44BB-9394-5EA062038BF7}" destId="{652A1B9B-1374-45B5-AF1A-DDA89C64E7A4}" srcOrd="1" destOrd="0" presId="urn:microsoft.com/office/officeart/2005/8/layout/list1"/>
    <dgm:cxn modelId="{B8E9623E-A168-45FD-B888-5DC451824521}" type="presParOf" srcId="{D145B670-7855-44BB-9394-5EA062038BF7}" destId="{1564A4EB-4277-4162-974F-715069801444}" srcOrd="2" destOrd="0" presId="urn:microsoft.com/office/officeart/2005/8/layout/list1"/>
    <dgm:cxn modelId="{FC31CFA4-DC07-446D-B6EE-20413424A31C}" type="presParOf" srcId="{D145B670-7855-44BB-9394-5EA062038BF7}" destId="{37CD9E90-949E-4C10-81AD-A74DB8889FCA}" srcOrd="3" destOrd="0" presId="urn:microsoft.com/office/officeart/2005/8/layout/list1"/>
    <dgm:cxn modelId="{2D09D2CC-3C07-49A1-8BFF-D909C239FFA9}" type="presParOf" srcId="{D145B670-7855-44BB-9394-5EA062038BF7}" destId="{90F186A4-676B-4A40-8163-61E873656F71}" srcOrd="4" destOrd="0" presId="urn:microsoft.com/office/officeart/2005/8/layout/list1"/>
    <dgm:cxn modelId="{E0227164-DC3D-473E-9793-AE118EA9A873}" type="presParOf" srcId="{90F186A4-676B-4A40-8163-61E873656F71}" destId="{6996E31D-39A4-4DFD-877D-D3D9A5FE5D66}" srcOrd="0" destOrd="0" presId="urn:microsoft.com/office/officeart/2005/8/layout/list1"/>
    <dgm:cxn modelId="{573BC545-C70E-4049-8D2D-C97CC1D50901}" type="presParOf" srcId="{90F186A4-676B-4A40-8163-61E873656F71}" destId="{BB6581A9-A54D-41F1-A1F5-5467D5AD174C}" srcOrd="1" destOrd="0" presId="urn:microsoft.com/office/officeart/2005/8/layout/list1"/>
    <dgm:cxn modelId="{B7DCD8F7-9426-4ACD-A232-4643B7733C00}" type="presParOf" srcId="{D145B670-7855-44BB-9394-5EA062038BF7}" destId="{9F78FDB3-4F54-48C6-9991-3F5194AD073C}" srcOrd="5" destOrd="0" presId="urn:microsoft.com/office/officeart/2005/8/layout/list1"/>
    <dgm:cxn modelId="{006C7161-EDAB-4CFF-BA91-D377803F3ED8}" type="presParOf" srcId="{D145B670-7855-44BB-9394-5EA062038BF7}" destId="{0CB233F1-AE20-4006-9A75-DD5346A6D0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4805C-59F5-4121-8D50-3CC9F951AF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92B14-F6A1-4815-B57F-831E524B5F60}">
      <dgm:prSet/>
      <dgm:spPr/>
      <dgm:t>
        <a:bodyPr/>
        <a:lstStyle/>
        <a:p>
          <a:r>
            <a:rPr lang="cs-CZ" dirty="0"/>
            <a:t>Stavební zákon č. 183/2006 Sb.</a:t>
          </a:r>
          <a:endParaRPr lang="en-US" dirty="0"/>
        </a:p>
      </dgm:t>
    </dgm:pt>
    <dgm:pt modelId="{B788F91A-F401-4C12-8646-78B5F8B6F80E}" type="parTrans" cxnId="{6EDD9E4B-BA15-4AE9-90EB-EA186AB916A4}">
      <dgm:prSet/>
      <dgm:spPr/>
      <dgm:t>
        <a:bodyPr/>
        <a:lstStyle/>
        <a:p>
          <a:endParaRPr lang="en-US"/>
        </a:p>
      </dgm:t>
    </dgm:pt>
    <dgm:pt modelId="{BFFD6103-7D96-4586-BDE6-E93BABE48800}" type="sibTrans" cxnId="{6EDD9E4B-BA15-4AE9-90EB-EA186AB916A4}">
      <dgm:prSet/>
      <dgm:spPr/>
      <dgm:t>
        <a:bodyPr/>
        <a:lstStyle/>
        <a:p>
          <a:endParaRPr lang="en-US"/>
        </a:p>
      </dgm:t>
    </dgm:pt>
    <dgm:pt modelId="{8A286AD0-FFDC-4E3E-B28D-7793AD6C1430}">
      <dgm:prSet/>
      <dgm:spPr/>
      <dgm:t>
        <a:bodyPr/>
        <a:lstStyle/>
        <a:p>
          <a:r>
            <a:rPr lang="cs-CZ" dirty="0"/>
            <a:t>Prováděcí vyhlášky </a:t>
          </a:r>
          <a:endParaRPr lang="en-US" dirty="0"/>
        </a:p>
      </dgm:t>
    </dgm:pt>
    <dgm:pt modelId="{E421D6D0-A8C1-4EE3-8E5D-CB2ACF6EE626}" type="parTrans" cxnId="{3BC9D13F-C216-4A20-878C-AE63AEE187DD}">
      <dgm:prSet/>
      <dgm:spPr/>
      <dgm:t>
        <a:bodyPr/>
        <a:lstStyle/>
        <a:p>
          <a:endParaRPr lang="en-US"/>
        </a:p>
      </dgm:t>
    </dgm:pt>
    <dgm:pt modelId="{22C71069-829F-48F5-B010-E54EC5E19465}" type="sibTrans" cxnId="{3BC9D13F-C216-4A20-878C-AE63AEE187DD}">
      <dgm:prSet/>
      <dgm:spPr/>
      <dgm:t>
        <a:bodyPr/>
        <a:lstStyle/>
        <a:p>
          <a:endParaRPr lang="en-US"/>
        </a:p>
      </dgm:t>
    </dgm:pt>
    <dgm:pt modelId="{DE471EC7-C749-44B2-A26E-358B01C0C8A4}">
      <dgm:prSet/>
      <dgm:spPr/>
      <dgm:t>
        <a:bodyPr/>
        <a:lstStyle/>
        <a:p>
          <a:r>
            <a:rPr lang="cs-CZ"/>
            <a:t>Procesní předpisy</a:t>
          </a:r>
          <a:endParaRPr lang="en-US"/>
        </a:p>
      </dgm:t>
    </dgm:pt>
    <dgm:pt modelId="{B3EC00B9-CC00-44E5-B856-9948BB28F10D}" type="parTrans" cxnId="{3C1887D5-3383-4AA1-97C0-AC84ED600726}">
      <dgm:prSet/>
      <dgm:spPr/>
      <dgm:t>
        <a:bodyPr/>
        <a:lstStyle/>
        <a:p>
          <a:endParaRPr lang="en-US"/>
        </a:p>
      </dgm:t>
    </dgm:pt>
    <dgm:pt modelId="{64C17BC5-F593-4040-A4A5-4F841C5803A4}" type="sibTrans" cxnId="{3C1887D5-3383-4AA1-97C0-AC84ED600726}">
      <dgm:prSet/>
      <dgm:spPr/>
      <dgm:t>
        <a:bodyPr/>
        <a:lstStyle/>
        <a:p>
          <a:endParaRPr lang="en-US"/>
        </a:p>
      </dgm:t>
    </dgm:pt>
    <dgm:pt modelId="{8D882737-E66D-43A8-9EAD-2156404432F0}">
      <dgm:prSet/>
      <dgm:spPr/>
      <dgm:t>
        <a:bodyPr/>
        <a:lstStyle/>
        <a:p>
          <a:r>
            <a:rPr lang="cs-CZ"/>
            <a:t>Správní řád, soudní řád správní</a:t>
          </a:r>
          <a:endParaRPr lang="en-US"/>
        </a:p>
      </dgm:t>
    </dgm:pt>
    <dgm:pt modelId="{EE33BE8E-C60A-4A8B-8F84-CD6869D487A1}" type="parTrans" cxnId="{E604521A-3559-47B2-AF0B-2E3B275640B7}">
      <dgm:prSet/>
      <dgm:spPr/>
      <dgm:t>
        <a:bodyPr/>
        <a:lstStyle/>
        <a:p>
          <a:endParaRPr lang="en-US"/>
        </a:p>
      </dgm:t>
    </dgm:pt>
    <dgm:pt modelId="{08DA3448-DF36-4F6B-8AA7-20C805399F04}" type="sibTrans" cxnId="{E604521A-3559-47B2-AF0B-2E3B275640B7}">
      <dgm:prSet/>
      <dgm:spPr/>
      <dgm:t>
        <a:bodyPr/>
        <a:lstStyle/>
        <a:p>
          <a:endParaRPr lang="en-US"/>
        </a:p>
      </dgm:t>
    </dgm:pt>
    <dgm:pt modelId="{01ED45E6-D617-40C6-B32E-85882125B711}">
      <dgm:prSet/>
      <dgm:spPr/>
      <dgm:t>
        <a:bodyPr/>
        <a:lstStyle/>
        <a:p>
          <a:r>
            <a:rPr lang="cs-CZ" dirty="0"/>
            <a:t>Související předpisy</a:t>
          </a:r>
          <a:endParaRPr lang="en-US" dirty="0"/>
        </a:p>
      </dgm:t>
    </dgm:pt>
    <dgm:pt modelId="{98B87D4E-24A0-405C-841E-831AB3C2D775}" type="parTrans" cxnId="{22E85B02-447B-4EAD-B829-67ABC2F753B5}">
      <dgm:prSet/>
      <dgm:spPr/>
      <dgm:t>
        <a:bodyPr/>
        <a:lstStyle/>
        <a:p>
          <a:endParaRPr lang="en-US"/>
        </a:p>
      </dgm:t>
    </dgm:pt>
    <dgm:pt modelId="{D0B9EB10-5D71-46E3-83D3-88D973C27D0D}" type="sibTrans" cxnId="{22E85B02-447B-4EAD-B829-67ABC2F753B5}">
      <dgm:prSet/>
      <dgm:spPr/>
      <dgm:t>
        <a:bodyPr/>
        <a:lstStyle/>
        <a:p>
          <a:endParaRPr lang="en-US"/>
        </a:p>
      </dgm:t>
    </dgm:pt>
    <dgm:pt modelId="{E1320AEE-EAA7-435D-B1F2-C6B2F826D990}">
      <dgm:prSet/>
      <dgm:spPr/>
      <dgm:t>
        <a:bodyPr/>
        <a:lstStyle/>
        <a:p>
          <a:r>
            <a:rPr lang="cs-CZ"/>
            <a:t>Věcný záměr nového stavebního zákona</a:t>
          </a:r>
          <a:endParaRPr lang="en-US"/>
        </a:p>
      </dgm:t>
    </dgm:pt>
    <dgm:pt modelId="{4841E86D-149B-407A-A88F-32B2EFC9DAC0}" type="parTrans" cxnId="{0BD91B12-ACF9-4DAC-98C5-898B4358C4E7}">
      <dgm:prSet/>
      <dgm:spPr/>
      <dgm:t>
        <a:bodyPr/>
        <a:lstStyle/>
        <a:p>
          <a:endParaRPr lang="en-US"/>
        </a:p>
      </dgm:t>
    </dgm:pt>
    <dgm:pt modelId="{6FD94C5E-5C92-4D4F-ADF5-BC87D7036F33}" type="sibTrans" cxnId="{0BD91B12-ACF9-4DAC-98C5-898B4358C4E7}">
      <dgm:prSet/>
      <dgm:spPr/>
      <dgm:t>
        <a:bodyPr/>
        <a:lstStyle/>
        <a:p>
          <a:endParaRPr lang="en-US"/>
        </a:p>
      </dgm:t>
    </dgm:pt>
    <dgm:pt modelId="{29B87C65-6004-4C11-A6EB-364AB285ACFA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Rekodifikace veřejného stavebního práva</a:t>
          </a:r>
          <a:endParaRPr lang="en-US" dirty="0"/>
        </a:p>
      </dgm:t>
    </dgm:pt>
    <dgm:pt modelId="{C00B17A5-4592-42E6-BE5F-9F1D1742A271}" type="parTrans" cxnId="{9D818055-554E-4F42-A233-0FE23E6AFFB1}">
      <dgm:prSet/>
      <dgm:spPr/>
      <dgm:t>
        <a:bodyPr/>
        <a:lstStyle/>
        <a:p>
          <a:endParaRPr lang="en-US"/>
        </a:p>
      </dgm:t>
    </dgm:pt>
    <dgm:pt modelId="{3A9C9530-4F73-429C-A93F-764C47CBF919}" type="sibTrans" cxnId="{9D818055-554E-4F42-A233-0FE23E6AFFB1}">
      <dgm:prSet/>
      <dgm:spPr/>
      <dgm:t>
        <a:bodyPr/>
        <a:lstStyle/>
        <a:p>
          <a:endParaRPr lang="en-US"/>
        </a:p>
      </dgm:t>
    </dgm:pt>
    <dgm:pt modelId="{68E5AE42-03B3-4EF1-8EF3-7818BC7D1E2C}" type="pres">
      <dgm:prSet presAssocID="{A224805C-59F5-4121-8D50-3CC9F951AFFC}" presName="linear" presStyleCnt="0">
        <dgm:presLayoutVars>
          <dgm:dir/>
          <dgm:animLvl val="lvl"/>
          <dgm:resizeHandles val="exact"/>
        </dgm:presLayoutVars>
      </dgm:prSet>
      <dgm:spPr/>
    </dgm:pt>
    <dgm:pt modelId="{9E421CC4-CCA0-4A95-9A71-3AC23FF5FBC6}" type="pres">
      <dgm:prSet presAssocID="{F7292B14-F6A1-4815-B57F-831E524B5F60}" presName="parentLin" presStyleCnt="0"/>
      <dgm:spPr/>
    </dgm:pt>
    <dgm:pt modelId="{AC8A1F11-F9C2-4F79-9DD0-029AF43C7912}" type="pres">
      <dgm:prSet presAssocID="{F7292B14-F6A1-4815-B57F-831E524B5F60}" presName="parentLeftMargin" presStyleLbl="node1" presStyleIdx="0" presStyleCnt="4"/>
      <dgm:spPr/>
    </dgm:pt>
    <dgm:pt modelId="{4E23679A-EEA0-4486-BAE3-B718170EDCEF}" type="pres">
      <dgm:prSet presAssocID="{F7292B14-F6A1-4815-B57F-831E524B5F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0EBE02-4FC9-43DE-B8FC-8FAB39F1DE56}" type="pres">
      <dgm:prSet presAssocID="{F7292B14-F6A1-4815-B57F-831E524B5F60}" presName="negativeSpace" presStyleCnt="0"/>
      <dgm:spPr/>
    </dgm:pt>
    <dgm:pt modelId="{F3F375FF-6C55-4781-B95B-6D086DDB02ED}" type="pres">
      <dgm:prSet presAssocID="{F7292B14-F6A1-4815-B57F-831E524B5F60}" presName="childText" presStyleLbl="conFgAcc1" presStyleIdx="0" presStyleCnt="4">
        <dgm:presLayoutVars>
          <dgm:bulletEnabled val="1"/>
        </dgm:presLayoutVars>
      </dgm:prSet>
      <dgm:spPr/>
    </dgm:pt>
    <dgm:pt modelId="{A71C912A-949B-43A0-BD85-AE9F7769B040}" type="pres">
      <dgm:prSet presAssocID="{BFFD6103-7D96-4586-BDE6-E93BABE48800}" presName="spaceBetweenRectangles" presStyleCnt="0"/>
      <dgm:spPr/>
    </dgm:pt>
    <dgm:pt modelId="{A815DAB3-9C90-456E-A65E-3D1CFD487E74}" type="pres">
      <dgm:prSet presAssocID="{DE471EC7-C749-44B2-A26E-358B01C0C8A4}" presName="parentLin" presStyleCnt="0"/>
      <dgm:spPr/>
    </dgm:pt>
    <dgm:pt modelId="{F02B3144-F23F-44A8-B09F-CA08166835C0}" type="pres">
      <dgm:prSet presAssocID="{DE471EC7-C749-44B2-A26E-358B01C0C8A4}" presName="parentLeftMargin" presStyleLbl="node1" presStyleIdx="0" presStyleCnt="4"/>
      <dgm:spPr/>
    </dgm:pt>
    <dgm:pt modelId="{AE1759E0-5302-451F-9FB1-30CB979262E2}" type="pres">
      <dgm:prSet presAssocID="{DE471EC7-C749-44B2-A26E-358B01C0C8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09D7F7-7D26-4271-ABCF-1FEE8996979D}" type="pres">
      <dgm:prSet presAssocID="{DE471EC7-C749-44B2-A26E-358B01C0C8A4}" presName="negativeSpace" presStyleCnt="0"/>
      <dgm:spPr/>
    </dgm:pt>
    <dgm:pt modelId="{77C7B72C-9B06-4CA8-B606-C0BE79B41B28}" type="pres">
      <dgm:prSet presAssocID="{DE471EC7-C749-44B2-A26E-358B01C0C8A4}" presName="childText" presStyleLbl="conFgAcc1" presStyleIdx="1" presStyleCnt="4">
        <dgm:presLayoutVars>
          <dgm:bulletEnabled val="1"/>
        </dgm:presLayoutVars>
      </dgm:prSet>
      <dgm:spPr/>
    </dgm:pt>
    <dgm:pt modelId="{4CD10893-0C8B-460C-BB66-240162FEDDF4}" type="pres">
      <dgm:prSet presAssocID="{64C17BC5-F593-4040-A4A5-4F841C5803A4}" presName="spaceBetweenRectangles" presStyleCnt="0"/>
      <dgm:spPr/>
    </dgm:pt>
    <dgm:pt modelId="{DE8425E7-CF32-4E95-A331-9E6F80B276C0}" type="pres">
      <dgm:prSet presAssocID="{01ED45E6-D617-40C6-B32E-85882125B711}" presName="parentLin" presStyleCnt="0"/>
      <dgm:spPr/>
    </dgm:pt>
    <dgm:pt modelId="{1EFEE429-6275-47CF-A098-9689C4385135}" type="pres">
      <dgm:prSet presAssocID="{01ED45E6-D617-40C6-B32E-85882125B711}" presName="parentLeftMargin" presStyleLbl="node1" presStyleIdx="1" presStyleCnt="4"/>
      <dgm:spPr/>
    </dgm:pt>
    <dgm:pt modelId="{3EFA47DE-D3BF-4935-9A8A-FFE7C843F2FE}" type="pres">
      <dgm:prSet presAssocID="{01ED45E6-D617-40C6-B32E-85882125B7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0A659F-EDC3-46EA-8E67-BC10094CC982}" type="pres">
      <dgm:prSet presAssocID="{01ED45E6-D617-40C6-B32E-85882125B711}" presName="negativeSpace" presStyleCnt="0"/>
      <dgm:spPr/>
    </dgm:pt>
    <dgm:pt modelId="{2CA4574E-4C6B-4287-81FF-FE01747BA4AB}" type="pres">
      <dgm:prSet presAssocID="{01ED45E6-D617-40C6-B32E-85882125B711}" presName="childText" presStyleLbl="conFgAcc1" presStyleIdx="2" presStyleCnt="4">
        <dgm:presLayoutVars>
          <dgm:bulletEnabled val="1"/>
        </dgm:presLayoutVars>
      </dgm:prSet>
      <dgm:spPr/>
    </dgm:pt>
    <dgm:pt modelId="{F5B77EFD-9F47-49AF-8732-0B9372A195CA}" type="pres">
      <dgm:prSet presAssocID="{D0B9EB10-5D71-46E3-83D3-88D973C27D0D}" presName="spaceBetweenRectangles" presStyleCnt="0"/>
      <dgm:spPr/>
    </dgm:pt>
    <dgm:pt modelId="{98499F34-DDD1-418D-B236-3BA2AFFCB066}" type="pres">
      <dgm:prSet presAssocID="{E1320AEE-EAA7-435D-B1F2-C6B2F826D990}" presName="parentLin" presStyleCnt="0"/>
      <dgm:spPr/>
    </dgm:pt>
    <dgm:pt modelId="{5092601E-FA21-41D3-8C5F-F7A52AEB38EB}" type="pres">
      <dgm:prSet presAssocID="{E1320AEE-EAA7-435D-B1F2-C6B2F826D990}" presName="parentLeftMargin" presStyleLbl="node1" presStyleIdx="2" presStyleCnt="4"/>
      <dgm:spPr/>
    </dgm:pt>
    <dgm:pt modelId="{09A136A0-C362-436F-AB58-6A08E59BEB03}" type="pres">
      <dgm:prSet presAssocID="{E1320AEE-EAA7-435D-B1F2-C6B2F826D99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F86632-F3A7-4788-B684-980BA244D094}" type="pres">
      <dgm:prSet presAssocID="{E1320AEE-EAA7-435D-B1F2-C6B2F826D990}" presName="negativeSpace" presStyleCnt="0"/>
      <dgm:spPr/>
    </dgm:pt>
    <dgm:pt modelId="{457B394D-E02A-4301-AB99-CF2A54B954D9}" type="pres">
      <dgm:prSet presAssocID="{E1320AEE-EAA7-435D-B1F2-C6B2F826D99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E85B02-447B-4EAD-B829-67ABC2F753B5}" srcId="{A224805C-59F5-4121-8D50-3CC9F951AFFC}" destId="{01ED45E6-D617-40C6-B32E-85882125B711}" srcOrd="2" destOrd="0" parTransId="{98B87D4E-24A0-405C-841E-831AB3C2D775}" sibTransId="{D0B9EB10-5D71-46E3-83D3-88D973C27D0D}"/>
    <dgm:cxn modelId="{95973505-23CB-4C9D-BBFE-2B10A51A0B63}" type="presOf" srcId="{8D882737-E66D-43A8-9EAD-2156404432F0}" destId="{77C7B72C-9B06-4CA8-B606-C0BE79B41B28}" srcOrd="0" destOrd="0" presId="urn:microsoft.com/office/officeart/2005/8/layout/list1"/>
    <dgm:cxn modelId="{0BD91B12-ACF9-4DAC-98C5-898B4358C4E7}" srcId="{A224805C-59F5-4121-8D50-3CC9F951AFFC}" destId="{E1320AEE-EAA7-435D-B1F2-C6B2F826D990}" srcOrd="3" destOrd="0" parTransId="{4841E86D-149B-407A-A88F-32B2EFC9DAC0}" sibTransId="{6FD94C5E-5C92-4D4F-ADF5-BC87D7036F33}"/>
    <dgm:cxn modelId="{E604521A-3559-47B2-AF0B-2E3B275640B7}" srcId="{DE471EC7-C749-44B2-A26E-358B01C0C8A4}" destId="{8D882737-E66D-43A8-9EAD-2156404432F0}" srcOrd="0" destOrd="0" parTransId="{EE33BE8E-C60A-4A8B-8F84-CD6869D487A1}" sibTransId="{08DA3448-DF36-4F6B-8AA7-20C805399F04}"/>
    <dgm:cxn modelId="{D21E4024-4050-4815-8AE3-BF26D20B5739}" type="presOf" srcId="{A224805C-59F5-4121-8D50-3CC9F951AFFC}" destId="{68E5AE42-03B3-4EF1-8EF3-7818BC7D1E2C}" srcOrd="0" destOrd="0" presId="urn:microsoft.com/office/officeart/2005/8/layout/list1"/>
    <dgm:cxn modelId="{DF7A952E-3B90-4EB7-B26F-BF7D1773DAA8}" type="presOf" srcId="{01ED45E6-D617-40C6-B32E-85882125B711}" destId="{3EFA47DE-D3BF-4935-9A8A-FFE7C843F2FE}" srcOrd="1" destOrd="0" presId="urn:microsoft.com/office/officeart/2005/8/layout/list1"/>
    <dgm:cxn modelId="{3BC9D13F-C216-4A20-878C-AE63AEE187DD}" srcId="{F7292B14-F6A1-4815-B57F-831E524B5F60}" destId="{8A286AD0-FFDC-4E3E-B28D-7793AD6C1430}" srcOrd="0" destOrd="0" parTransId="{E421D6D0-A8C1-4EE3-8E5D-CB2ACF6EE626}" sibTransId="{22C71069-829F-48F5-B010-E54EC5E19465}"/>
    <dgm:cxn modelId="{DC51F561-7FB7-48C0-A539-24075FE1F405}" type="presOf" srcId="{DE471EC7-C749-44B2-A26E-358B01C0C8A4}" destId="{AE1759E0-5302-451F-9FB1-30CB979262E2}" srcOrd="1" destOrd="0" presId="urn:microsoft.com/office/officeart/2005/8/layout/list1"/>
    <dgm:cxn modelId="{6EDD9E4B-BA15-4AE9-90EB-EA186AB916A4}" srcId="{A224805C-59F5-4121-8D50-3CC9F951AFFC}" destId="{F7292B14-F6A1-4815-B57F-831E524B5F60}" srcOrd="0" destOrd="0" parTransId="{B788F91A-F401-4C12-8646-78B5F8B6F80E}" sibTransId="{BFFD6103-7D96-4586-BDE6-E93BABE48800}"/>
    <dgm:cxn modelId="{6503164D-4FF7-4F49-9523-24599C371211}" type="presOf" srcId="{8A286AD0-FFDC-4E3E-B28D-7793AD6C1430}" destId="{F3F375FF-6C55-4781-B95B-6D086DDB02ED}" srcOrd="0" destOrd="0" presId="urn:microsoft.com/office/officeart/2005/8/layout/list1"/>
    <dgm:cxn modelId="{2262CD71-1E8B-483A-BE08-CEFFE97BBF13}" type="presOf" srcId="{01ED45E6-D617-40C6-B32E-85882125B711}" destId="{1EFEE429-6275-47CF-A098-9689C4385135}" srcOrd="0" destOrd="0" presId="urn:microsoft.com/office/officeart/2005/8/layout/list1"/>
    <dgm:cxn modelId="{9D818055-554E-4F42-A233-0FE23E6AFFB1}" srcId="{E1320AEE-EAA7-435D-B1F2-C6B2F826D990}" destId="{29B87C65-6004-4C11-A6EB-364AB285ACFA}" srcOrd="0" destOrd="0" parTransId="{C00B17A5-4592-42E6-BE5F-9F1D1742A271}" sibTransId="{3A9C9530-4F73-429C-A93F-764C47CBF919}"/>
    <dgm:cxn modelId="{DE5A3594-CB97-48C8-9A0C-F730302A6F48}" type="presOf" srcId="{F7292B14-F6A1-4815-B57F-831E524B5F60}" destId="{AC8A1F11-F9C2-4F79-9DD0-029AF43C7912}" srcOrd="0" destOrd="0" presId="urn:microsoft.com/office/officeart/2005/8/layout/list1"/>
    <dgm:cxn modelId="{4217D3BA-65BE-4413-BE5C-0861E9E51854}" type="presOf" srcId="{E1320AEE-EAA7-435D-B1F2-C6B2F826D990}" destId="{5092601E-FA21-41D3-8C5F-F7A52AEB38EB}" srcOrd="0" destOrd="0" presId="urn:microsoft.com/office/officeart/2005/8/layout/list1"/>
    <dgm:cxn modelId="{209C57CE-2855-4BFE-9290-E2860E76B673}" type="presOf" srcId="{29B87C65-6004-4C11-A6EB-364AB285ACFA}" destId="{457B394D-E02A-4301-AB99-CF2A54B954D9}" srcOrd="0" destOrd="0" presId="urn:microsoft.com/office/officeart/2005/8/layout/list1"/>
    <dgm:cxn modelId="{3C1887D5-3383-4AA1-97C0-AC84ED600726}" srcId="{A224805C-59F5-4121-8D50-3CC9F951AFFC}" destId="{DE471EC7-C749-44B2-A26E-358B01C0C8A4}" srcOrd="1" destOrd="0" parTransId="{B3EC00B9-CC00-44E5-B856-9948BB28F10D}" sibTransId="{64C17BC5-F593-4040-A4A5-4F841C5803A4}"/>
    <dgm:cxn modelId="{C76E64DD-56D1-4E45-9C23-5B019FBCA2BF}" type="presOf" srcId="{DE471EC7-C749-44B2-A26E-358B01C0C8A4}" destId="{F02B3144-F23F-44A8-B09F-CA08166835C0}" srcOrd="0" destOrd="0" presId="urn:microsoft.com/office/officeart/2005/8/layout/list1"/>
    <dgm:cxn modelId="{A8C163E1-BC2A-4091-82E7-B79AA9C52742}" type="presOf" srcId="{E1320AEE-EAA7-435D-B1F2-C6B2F826D990}" destId="{09A136A0-C362-436F-AB58-6A08E59BEB03}" srcOrd="1" destOrd="0" presId="urn:microsoft.com/office/officeart/2005/8/layout/list1"/>
    <dgm:cxn modelId="{CF91A9FA-356A-44F6-8852-ACB7BCBF2B20}" type="presOf" srcId="{F7292B14-F6A1-4815-B57F-831E524B5F60}" destId="{4E23679A-EEA0-4486-BAE3-B718170EDCEF}" srcOrd="1" destOrd="0" presId="urn:microsoft.com/office/officeart/2005/8/layout/list1"/>
    <dgm:cxn modelId="{5F9EA4D4-F378-461C-B205-65C66AB8D1A2}" type="presParOf" srcId="{68E5AE42-03B3-4EF1-8EF3-7818BC7D1E2C}" destId="{9E421CC4-CCA0-4A95-9A71-3AC23FF5FBC6}" srcOrd="0" destOrd="0" presId="urn:microsoft.com/office/officeart/2005/8/layout/list1"/>
    <dgm:cxn modelId="{EA2F385C-D153-4315-821F-739A9DF61983}" type="presParOf" srcId="{9E421CC4-CCA0-4A95-9A71-3AC23FF5FBC6}" destId="{AC8A1F11-F9C2-4F79-9DD0-029AF43C7912}" srcOrd="0" destOrd="0" presId="urn:microsoft.com/office/officeart/2005/8/layout/list1"/>
    <dgm:cxn modelId="{775C76F5-C315-41E6-A7FF-79EE58414A44}" type="presParOf" srcId="{9E421CC4-CCA0-4A95-9A71-3AC23FF5FBC6}" destId="{4E23679A-EEA0-4486-BAE3-B718170EDCEF}" srcOrd="1" destOrd="0" presId="urn:microsoft.com/office/officeart/2005/8/layout/list1"/>
    <dgm:cxn modelId="{0BF28CC9-2744-4085-BCCB-3F76DB465CEF}" type="presParOf" srcId="{68E5AE42-03B3-4EF1-8EF3-7818BC7D1E2C}" destId="{3E0EBE02-4FC9-43DE-B8FC-8FAB39F1DE56}" srcOrd="1" destOrd="0" presId="urn:microsoft.com/office/officeart/2005/8/layout/list1"/>
    <dgm:cxn modelId="{89698565-2FA0-4719-BA81-4CB700476EFE}" type="presParOf" srcId="{68E5AE42-03B3-4EF1-8EF3-7818BC7D1E2C}" destId="{F3F375FF-6C55-4781-B95B-6D086DDB02ED}" srcOrd="2" destOrd="0" presId="urn:microsoft.com/office/officeart/2005/8/layout/list1"/>
    <dgm:cxn modelId="{393EE3C6-D14F-4BAC-B953-844595B87033}" type="presParOf" srcId="{68E5AE42-03B3-4EF1-8EF3-7818BC7D1E2C}" destId="{A71C912A-949B-43A0-BD85-AE9F7769B040}" srcOrd="3" destOrd="0" presId="urn:microsoft.com/office/officeart/2005/8/layout/list1"/>
    <dgm:cxn modelId="{DD5CF84C-4890-49D7-9F5D-ECC9070BE2A4}" type="presParOf" srcId="{68E5AE42-03B3-4EF1-8EF3-7818BC7D1E2C}" destId="{A815DAB3-9C90-456E-A65E-3D1CFD487E74}" srcOrd="4" destOrd="0" presId="urn:microsoft.com/office/officeart/2005/8/layout/list1"/>
    <dgm:cxn modelId="{75A8C338-E7C9-49BC-8D91-86B65D2B44EB}" type="presParOf" srcId="{A815DAB3-9C90-456E-A65E-3D1CFD487E74}" destId="{F02B3144-F23F-44A8-B09F-CA08166835C0}" srcOrd="0" destOrd="0" presId="urn:microsoft.com/office/officeart/2005/8/layout/list1"/>
    <dgm:cxn modelId="{F8BA9CFD-91B3-4D15-8211-0732A6B4C9ED}" type="presParOf" srcId="{A815DAB3-9C90-456E-A65E-3D1CFD487E74}" destId="{AE1759E0-5302-451F-9FB1-30CB979262E2}" srcOrd="1" destOrd="0" presId="urn:microsoft.com/office/officeart/2005/8/layout/list1"/>
    <dgm:cxn modelId="{E0A13A3C-4AB8-41E6-9FE6-CD1B3182FC5F}" type="presParOf" srcId="{68E5AE42-03B3-4EF1-8EF3-7818BC7D1E2C}" destId="{5D09D7F7-7D26-4271-ABCF-1FEE8996979D}" srcOrd="5" destOrd="0" presId="urn:microsoft.com/office/officeart/2005/8/layout/list1"/>
    <dgm:cxn modelId="{C3227D96-3C30-4C8A-BD49-FE927625338F}" type="presParOf" srcId="{68E5AE42-03B3-4EF1-8EF3-7818BC7D1E2C}" destId="{77C7B72C-9B06-4CA8-B606-C0BE79B41B28}" srcOrd="6" destOrd="0" presId="urn:microsoft.com/office/officeart/2005/8/layout/list1"/>
    <dgm:cxn modelId="{C179ABD5-A063-4AA8-967B-D6E5197E3C8B}" type="presParOf" srcId="{68E5AE42-03B3-4EF1-8EF3-7818BC7D1E2C}" destId="{4CD10893-0C8B-460C-BB66-240162FEDDF4}" srcOrd="7" destOrd="0" presId="urn:microsoft.com/office/officeart/2005/8/layout/list1"/>
    <dgm:cxn modelId="{A5E75138-D042-4350-9786-DEB543D28DFA}" type="presParOf" srcId="{68E5AE42-03B3-4EF1-8EF3-7818BC7D1E2C}" destId="{DE8425E7-CF32-4E95-A331-9E6F80B276C0}" srcOrd="8" destOrd="0" presId="urn:microsoft.com/office/officeart/2005/8/layout/list1"/>
    <dgm:cxn modelId="{8758A882-C170-4920-ADE9-BFD51B8D5B42}" type="presParOf" srcId="{DE8425E7-CF32-4E95-A331-9E6F80B276C0}" destId="{1EFEE429-6275-47CF-A098-9689C4385135}" srcOrd="0" destOrd="0" presId="urn:microsoft.com/office/officeart/2005/8/layout/list1"/>
    <dgm:cxn modelId="{2BB485D4-FB3A-4DA3-AC3D-86E4705BB3BF}" type="presParOf" srcId="{DE8425E7-CF32-4E95-A331-9E6F80B276C0}" destId="{3EFA47DE-D3BF-4935-9A8A-FFE7C843F2FE}" srcOrd="1" destOrd="0" presId="urn:microsoft.com/office/officeart/2005/8/layout/list1"/>
    <dgm:cxn modelId="{2B12C479-230F-4258-8531-CD05801DB6D8}" type="presParOf" srcId="{68E5AE42-03B3-4EF1-8EF3-7818BC7D1E2C}" destId="{710A659F-EDC3-46EA-8E67-BC10094CC982}" srcOrd="9" destOrd="0" presId="urn:microsoft.com/office/officeart/2005/8/layout/list1"/>
    <dgm:cxn modelId="{86533673-51E4-4A1E-80E9-D8242E8F85B1}" type="presParOf" srcId="{68E5AE42-03B3-4EF1-8EF3-7818BC7D1E2C}" destId="{2CA4574E-4C6B-4287-81FF-FE01747BA4AB}" srcOrd="10" destOrd="0" presId="urn:microsoft.com/office/officeart/2005/8/layout/list1"/>
    <dgm:cxn modelId="{BEC88EE2-CBD9-4169-AF88-E016CFAEEE4E}" type="presParOf" srcId="{68E5AE42-03B3-4EF1-8EF3-7818BC7D1E2C}" destId="{F5B77EFD-9F47-49AF-8732-0B9372A195CA}" srcOrd="11" destOrd="0" presId="urn:microsoft.com/office/officeart/2005/8/layout/list1"/>
    <dgm:cxn modelId="{61783E55-34C6-4182-83E3-6085D3B621D2}" type="presParOf" srcId="{68E5AE42-03B3-4EF1-8EF3-7818BC7D1E2C}" destId="{98499F34-DDD1-418D-B236-3BA2AFFCB066}" srcOrd="12" destOrd="0" presId="urn:microsoft.com/office/officeart/2005/8/layout/list1"/>
    <dgm:cxn modelId="{39FA044A-9C21-4F8B-8D36-4CC8B815B1C9}" type="presParOf" srcId="{98499F34-DDD1-418D-B236-3BA2AFFCB066}" destId="{5092601E-FA21-41D3-8C5F-F7A52AEB38EB}" srcOrd="0" destOrd="0" presId="urn:microsoft.com/office/officeart/2005/8/layout/list1"/>
    <dgm:cxn modelId="{D57692B2-182D-4BFA-BFD1-6BDC7F7C3307}" type="presParOf" srcId="{98499F34-DDD1-418D-B236-3BA2AFFCB066}" destId="{09A136A0-C362-436F-AB58-6A08E59BEB03}" srcOrd="1" destOrd="0" presId="urn:microsoft.com/office/officeart/2005/8/layout/list1"/>
    <dgm:cxn modelId="{60CD30D5-51EB-4496-BF54-D27462D190D7}" type="presParOf" srcId="{68E5AE42-03B3-4EF1-8EF3-7818BC7D1E2C}" destId="{B9F86632-F3A7-4788-B684-980BA244D094}" srcOrd="13" destOrd="0" presId="urn:microsoft.com/office/officeart/2005/8/layout/list1"/>
    <dgm:cxn modelId="{28750949-2115-4F64-91EA-2C9FBEF9A9BB}" type="presParOf" srcId="{68E5AE42-03B3-4EF1-8EF3-7818BC7D1E2C}" destId="{457B394D-E02A-4301-AB99-CF2A54B954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0700B-4773-46A8-98AE-1776DBD4E8A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3B808F-5026-4E2B-AB14-83B8D76B8900}">
      <dgm:prSet/>
      <dgm:spPr/>
      <dgm:t>
        <a:bodyPr/>
        <a:lstStyle/>
        <a:p>
          <a:r>
            <a:rPr lang="cs-CZ"/>
            <a:t>Úvodní ustanovení </a:t>
          </a:r>
        </a:p>
      </dgm:t>
    </dgm:pt>
    <dgm:pt modelId="{4308D039-7AC4-4EFB-A5B0-37AC770991DD}" type="parTrans" cxnId="{3035B989-861F-456F-A436-2263A8ACA83E}">
      <dgm:prSet/>
      <dgm:spPr/>
      <dgm:t>
        <a:bodyPr/>
        <a:lstStyle/>
        <a:p>
          <a:endParaRPr lang="cs-CZ"/>
        </a:p>
      </dgm:t>
    </dgm:pt>
    <dgm:pt modelId="{656D5F3B-66CA-4EA6-93F8-C209E14437E0}" type="sibTrans" cxnId="{3035B989-861F-456F-A436-2263A8ACA83E}">
      <dgm:prSet/>
      <dgm:spPr/>
      <dgm:t>
        <a:bodyPr/>
        <a:lstStyle/>
        <a:p>
          <a:endParaRPr lang="cs-CZ"/>
        </a:p>
      </dgm:t>
    </dgm:pt>
    <dgm:pt modelId="{A7286ACF-907F-4F65-855E-55271649D5C4}">
      <dgm:prSet/>
      <dgm:spPr/>
      <dgm:t>
        <a:bodyPr/>
        <a:lstStyle/>
        <a:p>
          <a:r>
            <a:rPr lang="cs-CZ"/>
            <a:t>Výkon veřejné správy </a:t>
          </a:r>
        </a:p>
      </dgm:t>
    </dgm:pt>
    <dgm:pt modelId="{67C96A9C-D437-415F-83FC-46162242D090}" type="parTrans" cxnId="{B9D96CA7-AF7A-4C0F-881B-C1DE9BBE91FC}">
      <dgm:prSet/>
      <dgm:spPr/>
      <dgm:t>
        <a:bodyPr/>
        <a:lstStyle/>
        <a:p>
          <a:endParaRPr lang="cs-CZ"/>
        </a:p>
      </dgm:t>
    </dgm:pt>
    <dgm:pt modelId="{D88511B6-E669-461A-99D3-FEEC5A333D08}" type="sibTrans" cxnId="{B9D96CA7-AF7A-4C0F-881B-C1DE9BBE91FC}">
      <dgm:prSet/>
      <dgm:spPr/>
      <dgm:t>
        <a:bodyPr/>
        <a:lstStyle/>
        <a:p>
          <a:endParaRPr lang="cs-CZ"/>
        </a:p>
      </dgm:t>
    </dgm:pt>
    <dgm:pt modelId="{C830CBBB-9D42-4470-A542-7B56387F872E}">
      <dgm:prSet/>
      <dgm:spPr/>
      <dgm:t>
        <a:bodyPr/>
        <a:lstStyle/>
        <a:p>
          <a:r>
            <a:rPr lang="cs-CZ"/>
            <a:t>Územní plánování</a:t>
          </a:r>
        </a:p>
      </dgm:t>
    </dgm:pt>
    <dgm:pt modelId="{7C977E96-AA06-404B-BE8B-163C8A441E23}" type="parTrans" cxnId="{D1331E52-F843-449F-869D-C2A1AC8E2135}">
      <dgm:prSet/>
      <dgm:spPr/>
      <dgm:t>
        <a:bodyPr/>
        <a:lstStyle/>
        <a:p>
          <a:endParaRPr lang="cs-CZ"/>
        </a:p>
      </dgm:t>
    </dgm:pt>
    <dgm:pt modelId="{34723040-A53F-40DE-9532-35D5C85B9E5A}" type="sibTrans" cxnId="{D1331E52-F843-449F-869D-C2A1AC8E2135}">
      <dgm:prSet/>
      <dgm:spPr/>
      <dgm:t>
        <a:bodyPr/>
        <a:lstStyle/>
        <a:p>
          <a:endParaRPr lang="cs-CZ"/>
        </a:p>
      </dgm:t>
    </dgm:pt>
    <dgm:pt modelId="{08F1EA6A-A603-428E-8788-C66231AEE39C}">
      <dgm:prSet/>
      <dgm:spPr/>
      <dgm:t>
        <a:bodyPr/>
        <a:lstStyle/>
        <a:p>
          <a:r>
            <a:rPr lang="cs-CZ"/>
            <a:t>Stavební řád</a:t>
          </a:r>
        </a:p>
      </dgm:t>
    </dgm:pt>
    <dgm:pt modelId="{666D2B68-6A37-4C9B-88B6-F63896ABD2FD}" type="parTrans" cxnId="{C33B00D7-D95C-47DA-B0CE-029449B971D5}">
      <dgm:prSet/>
      <dgm:spPr/>
      <dgm:t>
        <a:bodyPr/>
        <a:lstStyle/>
        <a:p>
          <a:endParaRPr lang="cs-CZ"/>
        </a:p>
      </dgm:t>
    </dgm:pt>
    <dgm:pt modelId="{F3BCF0C5-3DF5-4B91-89B3-D8F1A6B366A7}" type="sibTrans" cxnId="{C33B00D7-D95C-47DA-B0CE-029449B971D5}">
      <dgm:prSet/>
      <dgm:spPr/>
      <dgm:t>
        <a:bodyPr/>
        <a:lstStyle/>
        <a:p>
          <a:endParaRPr lang="cs-CZ"/>
        </a:p>
      </dgm:t>
    </dgm:pt>
    <dgm:pt modelId="{1B80FFA3-D7E0-4637-957E-64D752B690AB}">
      <dgm:prSet/>
      <dgm:spPr/>
      <dgm:t>
        <a:bodyPr/>
        <a:lstStyle/>
        <a:p>
          <a:r>
            <a:rPr lang="cs-CZ"/>
            <a:t>Společná ustanovení </a:t>
          </a:r>
        </a:p>
      </dgm:t>
    </dgm:pt>
    <dgm:pt modelId="{BC0D36F3-B426-474F-9D27-2BC074484666}" type="parTrans" cxnId="{6D0DC901-3517-40D9-936A-B1E16C9B8BE6}">
      <dgm:prSet/>
      <dgm:spPr/>
      <dgm:t>
        <a:bodyPr/>
        <a:lstStyle/>
        <a:p>
          <a:endParaRPr lang="cs-CZ"/>
        </a:p>
      </dgm:t>
    </dgm:pt>
    <dgm:pt modelId="{E7F42096-31EC-41F8-8259-B6B6E497DBC9}" type="sibTrans" cxnId="{6D0DC901-3517-40D9-936A-B1E16C9B8BE6}">
      <dgm:prSet/>
      <dgm:spPr/>
      <dgm:t>
        <a:bodyPr/>
        <a:lstStyle/>
        <a:p>
          <a:endParaRPr lang="cs-CZ"/>
        </a:p>
      </dgm:t>
    </dgm:pt>
    <dgm:pt modelId="{7A5BBF5E-E935-406F-AEF7-B5CDD36C95E4}">
      <dgm:prSet/>
      <dgm:spPr/>
      <dgm:t>
        <a:bodyPr/>
        <a:lstStyle/>
        <a:p>
          <a:r>
            <a:rPr lang="cs-CZ"/>
            <a:t>Přechodná a závěrečná ustanovení </a:t>
          </a:r>
        </a:p>
      </dgm:t>
    </dgm:pt>
    <dgm:pt modelId="{BB9E6701-51AA-441A-8D39-3AC5E3123069}" type="parTrans" cxnId="{6ABC4152-3808-450B-87F7-F8249468528E}">
      <dgm:prSet/>
      <dgm:spPr/>
      <dgm:t>
        <a:bodyPr/>
        <a:lstStyle/>
        <a:p>
          <a:endParaRPr lang="cs-CZ"/>
        </a:p>
      </dgm:t>
    </dgm:pt>
    <dgm:pt modelId="{454E59DD-4515-473A-93D5-349E008E1D6F}" type="sibTrans" cxnId="{6ABC4152-3808-450B-87F7-F8249468528E}">
      <dgm:prSet/>
      <dgm:spPr/>
      <dgm:t>
        <a:bodyPr/>
        <a:lstStyle/>
        <a:p>
          <a:endParaRPr lang="cs-CZ"/>
        </a:p>
      </dgm:t>
    </dgm:pt>
    <dgm:pt modelId="{1835889F-998C-4A2C-A55C-0C9128F53694}" type="pres">
      <dgm:prSet presAssocID="{9710700B-4773-46A8-98AE-1776DBD4E8AE}" presName="linearFlow" presStyleCnt="0">
        <dgm:presLayoutVars>
          <dgm:dir/>
          <dgm:resizeHandles val="exact"/>
        </dgm:presLayoutVars>
      </dgm:prSet>
      <dgm:spPr/>
    </dgm:pt>
    <dgm:pt modelId="{E27078A3-1F9C-4F38-B6F8-3DD34A30FF12}" type="pres">
      <dgm:prSet presAssocID="{8D3B808F-5026-4E2B-AB14-83B8D76B8900}" presName="composite" presStyleCnt="0"/>
      <dgm:spPr/>
    </dgm:pt>
    <dgm:pt modelId="{041D0D8B-3DE4-4746-ABDB-346E13355929}" type="pres">
      <dgm:prSet presAssocID="{8D3B808F-5026-4E2B-AB14-83B8D76B8900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ra"/>
        </a:ext>
      </dgm:extLst>
    </dgm:pt>
    <dgm:pt modelId="{DE7A680C-4723-44C0-9F60-EF58E47FF2FC}" type="pres">
      <dgm:prSet presAssocID="{8D3B808F-5026-4E2B-AB14-83B8D76B8900}" presName="txShp" presStyleLbl="node1" presStyleIdx="0" presStyleCnt="6">
        <dgm:presLayoutVars>
          <dgm:bulletEnabled val="1"/>
        </dgm:presLayoutVars>
      </dgm:prSet>
      <dgm:spPr/>
    </dgm:pt>
    <dgm:pt modelId="{810A78D1-3323-410B-9CCB-0F8E0BF1B7E5}" type="pres">
      <dgm:prSet presAssocID="{656D5F3B-66CA-4EA6-93F8-C209E14437E0}" presName="spacing" presStyleCnt="0"/>
      <dgm:spPr/>
    </dgm:pt>
    <dgm:pt modelId="{D5E5DC5A-16E6-4D15-AEE4-7BF4E904124C}" type="pres">
      <dgm:prSet presAssocID="{A7286ACF-907F-4F65-855E-55271649D5C4}" presName="composite" presStyleCnt="0"/>
      <dgm:spPr/>
    </dgm:pt>
    <dgm:pt modelId="{EBBDA74C-75F0-4309-8B2F-9B9F16EB23AC}" type="pres">
      <dgm:prSet presAssocID="{A7286ACF-907F-4F65-855E-55271649D5C4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vářeč"/>
        </a:ext>
      </dgm:extLst>
    </dgm:pt>
    <dgm:pt modelId="{18874182-5CD5-4D80-A017-08FB90D955A8}" type="pres">
      <dgm:prSet presAssocID="{A7286ACF-907F-4F65-855E-55271649D5C4}" presName="txShp" presStyleLbl="node1" presStyleIdx="1" presStyleCnt="6">
        <dgm:presLayoutVars>
          <dgm:bulletEnabled val="1"/>
        </dgm:presLayoutVars>
      </dgm:prSet>
      <dgm:spPr/>
    </dgm:pt>
    <dgm:pt modelId="{72E50451-B627-4F06-9693-D595131DD055}" type="pres">
      <dgm:prSet presAssocID="{D88511B6-E669-461A-99D3-FEEC5A333D08}" presName="spacing" presStyleCnt="0"/>
      <dgm:spPr/>
    </dgm:pt>
    <dgm:pt modelId="{84E11AC3-FE7D-4E14-A9C0-9498E15CD029}" type="pres">
      <dgm:prSet presAssocID="{C830CBBB-9D42-4470-A542-7B56387F872E}" presName="composite" presStyleCnt="0"/>
      <dgm:spPr/>
    </dgm:pt>
    <dgm:pt modelId="{97DF4DC1-668D-4E75-ABAA-8378D1515DFC}" type="pres">
      <dgm:prSet presAssocID="{C830CBBB-9D42-4470-A542-7B56387F872E}" presName="imgShp" presStyleLbl="fgImgPlac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zentace s kontrolním seznamem"/>
        </a:ext>
      </dgm:extLst>
    </dgm:pt>
    <dgm:pt modelId="{146F4E2D-B034-4478-9D28-F580008BDC87}" type="pres">
      <dgm:prSet presAssocID="{C830CBBB-9D42-4470-A542-7B56387F872E}" presName="txShp" presStyleLbl="node1" presStyleIdx="2" presStyleCnt="6">
        <dgm:presLayoutVars>
          <dgm:bulletEnabled val="1"/>
        </dgm:presLayoutVars>
      </dgm:prSet>
      <dgm:spPr/>
    </dgm:pt>
    <dgm:pt modelId="{23848E94-A478-4892-ABE2-4458703DF29C}" type="pres">
      <dgm:prSet presAssocID="{34723040-A53F-40DE-9532-35D5C85B9E5A}" presName="spacing" presStyleCnt="0"/>
      <dgm:spPr/>
    </dgm:pt>
    <dgm:pt modelId="{3D636E37-7D46-4452-B5B9-2477B4953AA4}" type="pres">
      <dgm:prSet presAssocID="{08F1EA6A-A603-428E-8788-C66231AEE39C}" presName="composite" presStyleCnt="0"/>
      <dgm:spPr/>
    </dgm:pt>
    <dgm:pt modelId="{25CE391E-2B0E-435E-A152-C5D6B9E5D321}" type="pres">
      <dgm:prSet presAssocID="{08F1EA6A-A603-428E-8788-C66231AEE39C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řáb"/>
        </a:ext>
      </dgm:extLst>
    </dgm:pt>
    <dgm:pt modelId="{38BE188D-F21E-4445-8E50-44192CA9F191}" type="pres">
      <dgm:prSet presAssocID="{08F1EA6A-A603-428E-8788-C66231AEE39C}" presName="txShp" presStyleLbl="node1" presStyleIdx="3" presStyleCnt="6">
        <dgm:presLayoutVars>
          <dgm:bulletEnabled val="1"/>
        </dgm:presLayoutVars>
      </dgm:prSet>
      <dgm:spPr/>
    </dgm:pt>
    <dgm:pt modelId="{1AAD2B0B-76F6-4F29-AA74-F9089B272DE4}" type="pres">
      <dgm:prSet presAssocID="{F3BCF0C5-3DF5-4B91-89B3-D8F1A6B366A7}" presName="spacing" presStyleCnt="0"/>
      <dgm:spPr/>
    </dgm:pt>
    <dgm:pt modelId="{7987DBE1-4644-4CB2-8BFE-4A458011F9B7}" type="pres">
      <dgm:prSet presAssocID="{1B80FFA3-D7E0-4637-957E-64D752B690AB}" presName="composite" presStyleCnt="0"/>
      <dgm:spPr/>
    </dgm:pt>
    <dgm:pt modelId="{F8402CA0-5887-47F4-9BFB-06518AD79B91}" type="pres">
      <dgm:prSet presAssocID="{1B80FFA3-D7E0-4637-957E-64D752B690AB}" presName="imgShp" presStyleLbl="fgImgPlac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ubní prsteny"/>
        </a:ext>
      </dgm:extLst>
    </dgm:pt>
    <dgm:pt modelId="{22BC2964-7A37-4AC7-A1AD-ABF8B11312A2}" type="pres">
      <dgm:prSet presAssocID="{1B80FFA3-D7E0-4637-957E-64D752B690AB}" presName="txShp" presStyleLbl="node1" presStyleIdx="4" presStyleCnt="6">
        <dgm:presLayoutVars>
          <dgm:bulletEnabled val="1"/>
        </dgm:presLayoutVars>
      </dgm:prSet>
      <dgm:spPr/>
    </dgm:pt>
    <dgm:pt modelId="{88F35010-6947-4E81-BFBC-2D9196ECD8B8}" type="pres">
      <dgm:prSet presAssocID="{E7F42096-31EC-41F8-8259-B6B6E497DBC9}" presName="spacing" presStyleCnt="0"/>
      <dgm:spPr/>
    </dgm:pt>
    <dgm:pt modelId="{003544D2-6297-4D22-A183-2041CB18F654}" type="pres">
      <dgm:prSet presAssocID="{7A5BBF5E-E935-406F-AEF7-B5CDD36C95E4}" presName="composite" presStyleCnt="0"/>
      <dgm:spPr/>
    </dgm:pt>
    <dgm:pt modelId="{82F7EDA9-D6D0-4787-ACDE-E1655B451137}" type="pres">
      <dgm:prSet presAssocID="{7A5BBF5E-E935-406F-AEF7-B5CDD36C95E4}" presName="imgShp" presStyleLbl="fgImgPlac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ec"/>
        </a:ext>
      </dgm:extLst>
    </dgm:pt>
    <dgm:pt modelId="{71E8B788-C795-4A89-9025-625EE5A0953F}" type="pres">
      <dgm:prSet presAssocID="{7A5BBF5E-E935-406F-AEF7-B5CDD36C95E4}" presName="txShp" presStyleLbl="node1" presStyleIdx="5" presStyleCnt="6">
        <dgm:presLayoutVars>
          <dgm:bulletEnabled val="1"/>
        </dgm:presLayoutVars>
      </dgm:prSet>
      <dgm:spPr/>
    </dgm:pt>
  </dgm:ptLst>
  <dgm:cxnLst>
    <dgm:cxn modelId="{6D0DC901-3517-40D9-936A-B1E16C9B8BE6}" srcId="{9710700B-4773-46A8-98AE-1776DBD4E8AE}" destId="{1B80FFA3-D7E0-4637-957E-64D752B690AB}" srcOrd="4" destOrd="0" parTransId="{BC0D36F3-B426-474F-9D27-2BC074484666}" sibTransId="{E7F42096-31EC-41F8-8259-B6B6E497DBC9}"/>
    <dgm:cxn modelId="{846F7411-0ADA-4C79-8101-5CFCE285733F}" type="presOf" srcId="{A7286ACF-907F-4F65-855E-55271649D5C4}" destId="{18874182-5CD5-4D80-A017-08FB90D955A8}" srcOrd="0" destOrd="0" presId="urn:microsoft.com/office/officeart/2005/8/layout/vList3"/>
    <dgm:cxn modelId="{2F80082D-8EB4-4D6B-A29B-816939F436AD}" type="presOf" srcId="{C830CBBB-9D42-4470-A542-7B56387F872E}" destId="{146F4E2D-B034-4478-9D28-F580008BDC87}" srcOrd="0" destOrd="0" presId="urn:microsoft.com/office/officeart/2005/8/layout/vList3"/>
    <dgm:cxn modelId="{4A75D550-33A3-4279-96C4-55F5249314FB}" type="presOf" srcId="{8D3B808F-5026-4E2B-AB14-83B8D76B8900}" destId="{DE7A680C-4723-44C0-9F60-EF58E47FF2FC}" srcOrd="0" destOrd="0" presId="urn:microsoft.com/office/officeart/2005/8/layout/vList3"/>
    <dgm:cxn modelId="{BAC29871-38F6-46E0-B45A-F1EAAA55722E}" type="presOf" srcId="{9710700B-4773-46A8-98AE-1776DBD4E8AE}" destId="{1835889F-998C-4A2C-A55C-0C9128F53694}" srcOrd="0" destOrd="0" presId="urn:microsoft.com/office/officeart/2005/8/layout/vList3"/>
    <dgm:cxn modelId="{D1331E52-F843-449F-869D-C2A1AC8E2135}" srcId="{9710700B-4773-46A8-98AE-1776DBD4E8AE}" destId="{C830CBBB-9D42-4470-A542-7B56387F872E}" srcOrd="2" destOrd="0" parTransId="{7C977E96-AA06-404B-BE8B-163C8A441E23}" sibTransId="{34723040-A53F-40DE-9532-35D5C85B9E5A}"/>
    <dgm:cxn modelId="{6ABC4152-3808-450B-87F7-F8249468528E}" srcId="{9710700B-4773-46A8-98AE-1776DBD4E8AE}" destId="{7A5BBF5E-E935-406F-AEF7-B5CDD36C95E4}" srcOrd="5" destOrd="0" parTransId="{BB9E6701-51AA-441A-8D39-3AC5E3123069}" sibTransId="{454E59DD-4515-473A-93D5-349E008E1D6F}"/>
    <dgm:cxn modelId="{02B4F05A-857B-4D17-AE3F-C65B5D796DCC}" type="presOf" srcId="{08F1EA6A-A603-428E-8788-C66231AEE39C}" destId="{38BE188D-F21E-4445-8E50-44192CA9F191}" srcOrd="0" destOrd="0" presId="urn:microsoft.com/office/officeart/2005/8/layout/vList3"/>
    <dgm:cxn modelId="{3035B989-861F-456F-A436-2263A8ACA83E}" srcId="{9710700B-4773-46A8-98AE-1776DBD4E8AE}" destId="{8D3B808F-5026-4E2B-AB14-83B8D76B8900}" srcOrd="0" destOrd="0" parTransId="{4308D039-7AC4-4EFB-A5B0-37AC770991DD}" sibTransId="{656D5F3B-66CA-4EA6-93F8-C209E14437E0}"/>
    <dgm:cxn modelId="{B9D96CA7-AF7A-4C0F-881B-C1DE9BBE91FC}" srcId="{9710700B-4773-46A8-98AE-1776DBD4E8AE}" destId="{A7286ACF-907F-4F65-855E-55271649D5C4}" srcOrd="1" destOrd="0" parTransId="{67C96A9C-D437-415F-83FC-46162242D090}" sibTransId="{D88511B6-E669-461A-99D3-FEEC5A333D08}"/>
    <dgm:cxn modelId="{481DC0AC-EEAC-4745-85B3-05D2C52D1C37}" type="presOf" srcId="{7A5BBF5E-E935-406F-AEF7-B5CDD36C95E4}" destId="{71E8B788-C795-4A89-9025-625EE5A0953F}" srcOrd="0" destOrd="0" presId="urn:microsoft.com/office/officeart/2005/8/layout/vList3"/>
    <dgm:cxn modelId="{C33B00D7-D95C-47DA-B0CE-029449B971D5}" srcId="{9710700B-4773-46A8-98AE-1776DBD4E8AE}" destId="{08F1EA6A-A603-428E-8788-C66231AEE39C}" srcOrd="3" destOrd="0" parTransId="{666D2B68-6A37-4C9B-88B6-F63896ABD2FD}" sibTransId="{F3BCF0C5-3DF5-4B91-89B3-D8F1A6B366A7}"/>
    <dgm:cxn modelId="{4CBEC4E0-1B83-451D-935F-264AA4288738}" type="presOf" srcId="{1B80FFA3-D7E0-4637-957E-64D752B690AB}" destId="{22BC2964-7A37-4AC7-A1AD-ABF8B11312A2}" srcOrd="0" destOrd="0" presId="urn:microsoft.com/office/officeart/2005/8/layout/vList3"/>
    <dgm:cxn modelId="{D4600190-B10D-44A5-8D74-1D069AC81807}" type="presParOf" srcId="{1835889F-998C-4A2C-A55C-0C9128F53694}" destId="{E27078A3-1F9C-4F38-B6F8-3DD34A30FF12}" srcOrd="0" destOrd="0" presId="urn:microsoft.com/office/officeart/2005/8/layout/vList3"/>
    <dgm:cxn modelId="{EF868D0E-028F-4566-A47C-1E4D94CED013}" type="presParOf" srcId="{E27078A3-1F9C-4F38-B6F8-3DD34A30FF12}" destId="{041D0D8B-3DE4-4746-ABDB-346E13355929}" srcOrd="0" destOrd="0" presId="urn:microsoft.com/office/officeart/2005/8/layout/vList3"/>
    <dgm:cxn modelId="{BC0A671C-B2CC-41D4-985F-D7BC9BEC3CB1}" type="presParOf" srcId="{E27078A3-1F9C-4F38-B6F8-3DD34A30FF12}" destId="{DE7A680C-4723-44C0-9F60-EF58E47FF2FC}" srcOrd="1" destOrd="0" presId="urn:microsoft.com/office/officeart/2005/8/layout/vList3"/>
    <dgm:cxn modelId="{75962520-89A0-4BD3-8E1F-40827902D59C}" type="presParOf" srcId="{1835889F-998C-4A2C-A55C-0C9128F53694}" destId="{810A78D1-3323-410B-9CCB-0F8E0BF1B7E5}" srcOrd="1" destOrd="0" presId="urn:microsoft.com/office/officeart/2005/8/layout/vList3"/>
    <dgm:cxn modelId="{9B61E305-3457-4972-A438-5A72E1DCEE99}" type="presParOf" srcId="{1835889F-998C-4A2C-A55C-0C9128F53694}" destId="{D5E5DC5A-16E6-4D15-AEE4-7BF4E904124C}" srcOrd="2" destOrd="0" presId="urn:microsoft.com/office/officeart/2005/8/layout/vList3"/>
    <dgm:cxn modelId="{8D2A9AA1-419D-4640-85A3-7F17C60F1F3E}" type="presParOf" srcId="{D5E5DC5A-16E6-4D15-AEE4-7BF4E904124C}" destId="{EBBDA74C-75F0-4309-8B2F-9B9F16EB23AC}" srcOrd="0" destOrd="0" presId="urn:microsoft.com/office/officeart/2005/8/layout/vList3"/>
    <dgm:cxn modelId="{1323ED5A-A544-4260-92ED-1AF639602FD4}" type="presParOf" srcId="{D5E5DC5A-16E6-4D15-AEE4-7BF4E904124C}" destId="{18874182-5CD5-4D80-A017-08FB90D955A8}" srcOrd="1" destOrd="0" presId="urn:microsoft.com/office/officeart/2005/8/layout/vList3"/>
    <dgm:cxn modelId="{DB2BCB9F-EF40-4753-9BD0-9BFE1ACEEA53}" type="presParOf" srcId="{1835889F-998C-4A2C-A55C-0C9128F53694}" destId="{72E50451-B627-4F06-9693-D595131DD055}" srcOrd="3" destOrd="0" presId="urn:microsoft.com/office/officeart/2005/8/layout/vList3"/>
    <dgm:cxn modelId="{7E2E8454-B425-4543-9C92-8E3F392BFE73}" type="presParOf" srcId="{1835889F-998C-4A2C-A55C-0C9128F53694}" destId="{84E11AC3-FE7D-4E14-A9C0-9498E15CD029}" srcOrd="4" destOrd="0" presId="urn:microsoft.com/office/officeart/2005/8/layout/vList3"/>
    <dgm:cxn modelId="{1E9D93AA-B4D9-4746-814F-BC2F4562E5A8}" type="presParOf" srcId="{84E11AC3-FE7D-4E14-A9C0-9498E15CD029}" destId="{97DF4DC1-668D-4E75-ABAA-8378D1515DFC}" srcOrd="0" destOrd="0" presId="urn:microsoft.com/office/officeart/2005/8/layout/vList3"/>
    <dgm:cxn modelId="{B45B8F9C-5243-4A98-93BF-E0D56E2DBB15}" type="presParOf" srcId="{84E11AC3-FE7D-4E14-A9C0-9498E15CD029}" destId="{146F4E2D-B034-4478-9D28-F580008BDC87}" srcOrd="1" destOrd="0" presId="urn:microsoft.com/office/officeart/2005/8/layout/vList3"/>
    <dgm:cxn modelId="{2C37022E-B7C4-4CD0-8D72-773F99777B84}" type="presParOf" srcId="{1835889F-998C-4A2C-A55C-0C9128F53694}" destId="{23848E94-A478-4892-ABE2-4458703DF29C}" srcOrd="5" destOrd="0" presId="urn:microsoft.com/office/officeart/2005/8/layout/vList3"/>
    <dgm:cxn modelId="{5164BC7E-EBB1-4522-9E39-E27D6CCD9449}" type="presParOf" srcId="{1835889F-998C-4A2C-A55C-0C9128F53694}" destId="{3D636E37-7D46-4452-B5B9-2477B4953AA4}" srcOrd="6" destOrd="0" presId="urn:microsoft.com/office/officeart/2005/8/layout/vList3"/>
    <dgm:cxn modelId="{9BFDCC87-D88F-4DCB-A737-CA1182F2A01B}" type="presParOf" srcId="{3D636E37-7D46-4452-B5B9-2477B4953AA4}" destId="{25CE391E-2B0E-435E-A152-C5D6B9E5D321}" srcOrd="0" destOrd="0" presId="urn:microsoft.com/office/officeart/2005/8/layout/vList3"/>
    <dgm:cxn modelId="{05876491-ED98-4A16-A22B-A601EBB5AFA2}" type="presParOf" srcId="{3D636E37-7D46-4452-B5B9-2477B4953AA4}" destId="{38BE188D-F21E-4445-8E50-44192CA9F191}" srcOrd="1" destOrd="0" presId="urn:microsoft.com/office/officeart/2005/8/layout/vList3"/>
    <dgm:cxn modelId="{F998A826-E7C0-46FE-9055-9807D34EA66F}" type="presParOf" srcId="{1835889F-998C-4A2C-A55C-0C9128F53694}" destId="{1AAD2B0B-76F6-4F29-AA74-F9089B272DE4}" srcOrd="7" destOrd="0" presId="urn:microsoft.com/office/officeart/2005/8/layout/vList3"/>
    <dgm:cxn modelId="{FCE25F8C-CB21-4D73-A617-68341EB7FCF2}" type="presParOf" srcId="{1835889F-998C-4A2C-A55C-0C9128F53694}" destId="{7987DBE1-4644-4CB2-8BFE-4A458011F9B7}" srcOrd="8" destOrd="0" presId="urn:microsoft.com/office/officeart/2005/8/layout/vList3"/>
    <dgm:cxn modelId="{E54F9C92-F548-4697-9156-87BC6E99D3C6}" type="presParOf" srcId="{7987DBE1-4644-4CB2-8BFE-4A458011F9B7}" destId="{F8402CA0-5887-47F4-9BFB-06518AD79B91}" srcOrd="0" destOrd="0" presId="urn:microsoft.com/office/officeart/2005/8/layout/vList3"/>
    <dgm:cxn modelId="{FF889DD6-99A4-4DB0-B0BD-3934EC08E1A3}" type="presParOf" srcId="{7987DBE1-4644-4CB2-8BFE-4A458011F9B7}" destId="{22BC2964-7A37-4AC7-A1AD-ABF8B11312A2}" srcOrd="1" destOrd="0" presId="urn:microsoft.com/office/officeart/2005/8/layout/vList3"/>
    <dgm:cxn modelId="{7D41C548-F1BB-4DE2-8D3D-BBE21EA7B754}" type="presParOf" srcId="{1835889F-998C-4A2C-A55C-0C9128F53694}" destId="{88F35010-6947-4E81-BFBC-2D9196ECD8B8}" srcOrd="9" destOrd="0" presId="urn:microsoft.com/office/officeart/2005/8/layout/vList3"/>
    <dgm:cxn modelId="{C663C2B2-786A-4383-A19C-4EBA9EEFEB8F}" type="presParOf" srcId="{1835889F-998C-4A2C-A55C-0C9128F53694}" destId="{003544D2-6297-4D22-A183-2041CB18F654}" srcOrd="10" destOrd="0" presId="urn:microsoft.com/office/officeart/2005/8/layout/vList3"/>
    <dgm:cxn modelId="{68CDE6F9-878D-4FA3-83F3-4D82C6335F1A}" type="presParOf" srcId="{003544D2-6297-4D22-A183-2041CB18F654}" destId="{82F7EDA9-D6D0-4787-ACDE-E1655B451137}" srcOrd="0" destOrd="0" presId="urn:microsoft.com/office/officeart/2005/8/layout/vList3"/>
    <dgm:cxn modelId="{1303AE4D-8A9F-4638-B9C7-9BBCAC3A4F87}" type="presParOf" srcId="{003544D2-6297-4D22-A183-2041CB18F654}" destId="{71E8B788-C795-4A89-9025-625EE5A095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64284A-2173-4C57-8F58-AD6EE61CC98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57A5ECC-7E44-4FA7-9152-62ECB7EFFC8A}">
      <dgm:prSet/>
      <dgm:spPr/>
      <dgm:t>
        <a:bodyPr/>
        <a:lstStyle/>
        <a:p>
          <a:r>
            <a:rPr lang="cs-CZ" dirty="0"/>
            <a:t>Územně plánovací podklady</a:t>
          </a:r>
        </a:p>
      </dgm:t>
    </dgm:pt>
    <dgm:pt modelId="{5F56B9B8-B864-4453-82B9-4890A1FB587A}" type="parTrans" cxnId="{6AFC5EC4-53E7-4155-A3D8-1D48A3AA0E96}">
      <dgm:prSet/>
      <dgm:spPr/>
      <dgm:t>
        <a:bodyPr/>
        <a:lstStyle/>
        <a:p>
          <a:endParaRPr lang="cs-CZ"/>
        </a:p>
      </dgm:t>
    </dgm:pt>
    <dgm:pt modelId="{4F73BBD4-694B-4B18-B105-A0BA9F07BBA8}" type="sibTrans" cxnId="{6AFC5EC4-53E7-4155-A3D8-1D48A3AA0E96}">
      <dgm:prSet/>
      <dgm:spPr/>
      <dgm:t>
        <a:bodyPr/>
        <a:lstStyle/>
        <a:p>
          <a:endParaRPr lang="cs-CZ"/>
        </a:p>
      </dgm:t>
    </dgm:pt>
    <dgm:pt modelId="{8579CE2A-845C-4408-9760-70083B1383AB}">
      <dgm:prSet/>
      <dgm:spPr/>
      <dgm:t>
        <a:bodyPr/>
        <a:lstStyle/>
        <a:p>
          <a:r>
            <a:rPr lang="cs-CZ" dirty="0"/>
            <a:t>Politika územního rozvoje</a:t>
          </a:r>
        </a:p>
      </dgm:t>
    </dgm:pt>
    <dgm:pt modelId="{05FD3DC4-A320-460F-8C58-00A1A33BA6CD}" type="parTrans" cxnId="{B9BB9092-D852-4C39-BF72-06A6AB2D6624}">
      <dgm:prSet/>
      <dgm:spPr/>
      <dgm:t>
        <a:bodyPr/>
        <a:lstStyle/>
        <a:p>
          <a:endParaRPr lang="cs-CZ"/>
        </a:p>
      </dgm:t>
    </dgm:pt>
    <dgm:pt modelId="{741F3895-C90E-4B1E-997F-76D8D5E3C005}" type="sibTrans" cxnId="{B9BB9092-D852-4C39-BF72-06A6AB2D6624}">
      <dgm:prSet/>
      <dgm:spPr/>
      <dgm:t>
        <a:bodyPr/>
        <a:lstStyle/>
        <a:p>
          <a:endParaRPr lang="cs-CZ"/>
        </a:p>
      </dgm:t>
    </dgm:pt>
    <dgm:pt modelId="{6A502234-F60B-4AD7-9E29-1F1B9F1FD575}">
      <dgm:prSet/>
      <dgm:spPr/>
      <dgm:t>
        <a:bodyPr/>
        <a:lstStyle/>
        <a:p>
          <a:r>
            <a:rPr lang="cs-CZ" dirty="0"/>
            <a:t>Územně plánovací dokumentace</a:t>
          </a:r>
        </a:p>
      </dgm:t>
    </dgm:pt>
    <dgm:pt modelId="{74909733-3FF8-478A-AD9C-F21BFBF35268}" type="parTrans" cxnId="{D55FB383-C7F7-455D-BF30-EC4E922DB0AD}">
      <dgm:prSet/>
      <dgm:spPr/>
      <dgm:t>
        <a:bodyPr/>
        <a:lstStyle/>
        <a:p>
          <a:endParaRPr lang="cs-CZ"/>
        </a:p>
      </dgm:t>
    </dgm:pt>
    <dgm:pt modelId="{62502F82-097B-4DA2-BC0F-FC1F6B235E18}" type="sibTrans" cxnId="{D55FB383-C7F7-455D-BF30-EC4E922DB0AD}">
      <dgm:prSet/>
      <dgm:spPr/>
      <dgm:t>
        <a:bodyPr/>
        <a:lstStyle/>
        <a:p>
          <a:endParaRPr lang="cs-CZ"/>
        </a:p>
      </dgm:t>
    </dgm:pt>
    <dgm:pt modelId="{AA99A317-747E-4521-AEFD-195E62C8A167}">
      <dgm:prSet/>
      <dgm:spPr/>
      <dgm:t>
        <a:bodyPr/>
        <a:lstStyle/>
        <a:p>
          <a:r>
            <a:rPr lang="cs-CZ" dirty="0"/>
            <a:t>Územní opatření</a:t>
          </a:r>
        </a:p>
      </dgm:t>
    </dgm:pt>
    <dgm:pt modelId="{0F6BE3C9-9999-4258-A5BF-FAB34DDF1CEE}" type="parTrans" cxnId="{477B137A-381F-4973-BB80-634866F6E65D}">
      <dgm:prSet/>
      <dgm:spPr/>
      <dgm:t>
        <a:bodyPr/>
        <a:lstStyle/>
        <a:p>
          <a:endParaRPr lang="cs-CZ"/>
        </a:p>
      </dgm:t>
    </dgm:pt>
    <dgm:pt modelId="{6597D3E2-8591-4B53-803A-021FBE30C9AE}" type="sibTrans" cxnId="{477B137A-381F-4973-BB80-634866F6E65D}">
      <dgm:prSet/>
      <dgm:spPr/>
      <dgm:t>
        <a:bodyPr/>
        <a:lstStyle/>
        <a:p>
          <a:endParaRPr lang="cs-CZ"/>
        </a:p>
      </dgm:t>
    </dgm:pt>
    <dgm:pt modelId="{0E4B431C-C618-4C9E-B105-29093147EA02}">
      <dgm:prSet/>
      <dgm:spPr/>
      <dgm:t>
        <a:bodyPr/>
        <a:lstStyle/>
        <a:p>
          <a:r>
            <a:rPr lang="cs-CZ" dirty="0"/>
            <a:t>Územní rozhodnutí</a:t>
          </a:r>
        </a:p>
      </dgm:t>
    </dgm:pt>
    <dgm:pt modelId="{36C636DD-FF63-4F7E-A33F-466FD2C8F7C4}" type="parTrans" cxnId="{6972A70F-5DEC-4B23-BD0A-B88BAF561530}">
      <dgm:prSet/>
      <dgm:spPr/>
      <dgm:t>
        <a:bodyPr/>
        <a:lstStyle/>
        <a:p>
          <a:endParaRPr lang="cs-CZ"/>
        </a:p>
      </dgm:t>
    </dgm:pt>
    <dgm:pt modelId="{3DADC9AC-0A51-4515-8AE7-437201E3EA8A}" type="sibTrans" cxnId="{6972A70F-5DEC-4B23-BD0A-B88BAF561530}">
      <dgm:prSet/>
      <dgm:spPr/>
      <dgm:t>
        <a:bodyPr/>
        <a:lstStyle/>
        <a:p>
          <a:endParaRPr lang="cs-CZ"/>
        </a:p>
      </dgm:t>
    </dgm:pt>
    <dgm:pt modelId="{A776BA40-2D1E-4A62-999F-675488257AD9}" type="pres">
      <dgm:prSet presAssocID="{2964284A-2173-4C57-8F58-AD6EE61CC98D}" presName="Name0" presStyleCnt="0">
        <dgm:presLayoutVars>
          <dgm:dir/>
          <dgm:animLvl val="lvl"/>
          <dgm:resizeHandles val="exact"/>
        </dgm:presLayoutVars>
      </dgm:prSet>
      <dgm:spPr/>
    </dgm:pt>
    <dgm:pt modelId="{E06CCAA1-CC7F-4CD7-B81F-E8C63127267C}" type="pres">
      <dgm:prSet presAssocID="{C57A5ECC-7E44-4FA7-9152-62ECB7EFFC8A}" presName="Name8" presStyleCnt="0"/>
      <dgm:spPr/>
    </dgm:pt>
    <dgm:pt modelId="{9D2A6E90-A162-482C-923E-E3812AB69E4D}" type="pres">
      <dgm:prSet presAssocID="{C57A5ECC-7E44-4FA7-9152-62ECB7EFFC8A}" presName="level" presStyleLbl="node1" presStyleIdx="0" presStyleCnt="5">
        <dgm:presLayoutVars>
          <dgm:chMax val="1"/>
          <dgm:bulletEnabled val="1"/>
        </dgm:presLayoutVars>
      </dgm:prSet>
      <dgm:spPr/>
    </dgm:pt>
    <dgm:pt modelId="{8303FBA0-7561-4EEF-BAF3-40869F83744F}" type="pres">
      <dgm:prSet presAssocID="{C57A5ECC-7E44-4FA7-9152-62ECB7EFFC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08BC88-41B6-4C0B-A6DC-AF6802447100}" type="pres">
      <dgm:prSet presAssocID="{8579CE2A-845C-4408-9760-70083B1383AB}" presName="Name8" presStyleCnt="0"/>
      <dgm:spPr/>
    </dgm:pt>
    <dgm:pt modelId="{3456E877-2416-4E1C-8920-4673304452DB}" type="pres">
      <dgm:prSet presAssocID="{8579CE2A-845C-4408-9760-70083B1383AB}" presName="level" presStyleLbl="node1" presStyleIdx="1" presStyleCnt="5">
        <dgm:presLayoutVars>
          <dgm:chMax val="1"/>
          <dgm:bulletEnabled val="1"/>
        </dgm:presLayoutVars>
      </dgm:prSet>
      <dgm:spPr/>
    </dgm:pt>
    <dgm:pt modelId="{B4EE6585-B98F-4CB1-B2C6-116376C3BD45}" type="pres">
      <dgm:prSet presAssocID="{8579CE2A-845C-4408-9760-70083B1383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54F0D9-823E-4139-9C94-29706CED0702}" type="pres">
      <dgm:prSet presAssocID="{6A502234-F60B-4AD7-9E29-1F1B9F1FD575}" presName="Name8" presStyleCnt="0"/>
      <dgm:spPr/>
    </dgm:pt>
    <dgm:pt modelId="{697E9DFF-1988-4EFA-BD85-58667EFEA83D}" type="pres">
      <dgm:prSet presAssocID="{6A502234-F60B-4AD7-9E29-1F1B9F1FD575}" presName="level" presStyleLbl="node1" presStyleIdx="2" presStyleCnt="5">
        <dgm:presLayoutVars>
          <dgm:chMax val="1"/>
          <dgm:bulletEnabled val="1"/>
        </dgm:presLayoutVars>
      </dgm:prSet>
      <dgm:spPr/>
    </dgm:pt>
    <dgm:pt modelId="{2AD8B40C-B79C-4089-9824-96543C0AEDC0}" type="pres">
      <dgm:prSet presAssocID="{6A502234-F60B-4AD7-9E29-1F1B9F1FD5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BAF1F6-F9A9-4389-82E0-76A537CBAFC2}" type="pres">
      <dgm:prSet presAssocID="{AA99A317-747E-4521-AEFD-195E62C8A167}" presName="Name8" presStyleCnt="0"/>
      <dgm:spPr/>
    </dgm:pt>
    <dgm:pt modelId="{9DD3DD06-FB10-4AB5-80DF-13F3DA094418}" type="pres">
      <dgm:prSet presAssocID="{AA99A317-747E-4521-AEFD-195E62C8A167}" presName="level" presStyleLbl="node1" presStyleIdx="3" presStyleCnt="5">
        <dgm:presLayoutVars>
          <dgm:chMax val="1"/>
          <dgm:bulletEnabled val="1"/>
        </dgm:presLayoutVars>
      </dgm:prSet>
      <dgm:spPr/>
    </dgm:pt>
    <dgm:pt modelId="{F31D39AD-CD3B-467A-BC27-D732F3D74E2E}" type="pres">
      <dgm:prSet presAssocID="{AA99A317-747E-4521-AEFD-195E62C8A1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8FDA00-0084-409C-96CC-0939A35F8A2F}" type="pres">
      <dgm:prSet presAssocID="{0E4B431C-C618-4C9E-B105-29093147EA02}" presName="Name8" presStyleCnt="0"/>
      <dgm:spPr/>
    </dgm:pt>
    <dgm:pt modelId="{B4CA7A74-473F-4001-9812-B63CB54360A4}" type="pres">
      <dgm:prSet presAssocID="{0E4B431C-C618-4C9E-B105-29093147EA02}" presName="level" presStyleLbl="node1" presStyleIdx="4" presStyleCnt="5">
        <dgm:presLayoutVars>
          <dgm:chMax val="1"/>
          <dgm:bulletEnabled val="1"/>
        </dgm:presLayoutVars>
      </dgm:prSet>
      <dgm:spPr/>
    </dgm:pt>
    <dgm:pt modelId="{ABE3A59B-B0A3-4E9D-8920-2CE91D41EC25}" type="pres">
      <dgm:prSet presAssocID="{0E4B431C-C618-4C9E-B105-29093147EA0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2BE3102-73E9-46CF-B899-B6168F603F79}" type="presOf" srcId="{0E4B431C-C618-4C9E-B105-29093147EA02}" destId="{ABE3A59B-B0A3-4E9D-8920-2CE91D41EC25}" srcOrd="1" destOrd="0" presId="urn:microsoft.com/office/officeart/2005/8/layout/pyramid3"/>
    <dgm:cxn modelId="{B682DA0C-89C2-4C51-A0E2-1CD2AE98A6AB}" type="presOf" srcId="{2964284A-2173-4C57-8F58-AD6EE61CC98D}" destId="{A776BA40-2D1E-4A62-999F-675488257AD9}" srcOrd="0" destOrd="0" presId="urn:microsoft.com/office/officeart/2005/8/layout/pyramid3"/>
    <dgm:cxn modelId="{1C83E80C-46DA-4BCC-B45D-6CCC9476C318}" type="presOf" srcId="{8579CE2A-845C-4408-9760-70083B1383AB}" destId="{B4EE6585-B98F-4CB1-B2C6-116376C3BD45}" srcOrd="1" destOrd="0" presId="urn:microsoft.com/office/officeart/2005/8/layout/pyramid3"/>
    <dgm:cxn modelId="{6972A70F-5DEC-4B23-BD0A-B88BAF561530}" srcId="{2964284A-2173-4C57-8F58-AD6EE61CC98D}" destId="{0E4B431C-C618-4C9E-B105-29093147EA02}" srcOrd="4" destOrd="0" parTransId="{36C636DD-FF63-4F7E-A33F-466FD2C8F7C4}" sibTransId="{3DADC9AC-0A51-4515-8AE7-437201E3EA8A}"/>
    <dgm:cxn modelId="{86B82A16-2C95-434C-999E-CF2D59232F01}" type="presOf" srcId="{C57A5ECC-7E44-4FA7-9152-62ECB7EFFC8A}" destId="{8303FBA0-7561-4EEF-BAF3-40869F83744F}" srcOrd="1" destOrd="0" presId="urn:microsoft.com/office/officeart/2005/8/layout/pyramid3"/>
    <dgm:cxn modelId="{477B137A-381F-4973-BB80-634866F6E65D}" srcId="{2964284A-2173-4C57-8F58-AD6EE61CC98D}" destId="{AA99A317-747E-4521-AEFD-195E62C8A167}" srcOrd="3" destOrd="0" parTransId="{0F6BE3C9-9999-4258-A5BF-FAB34DDF1CEE}" sibTransId="{6597D3E2-8591-4B53-803A-021FBE30C9AE}"/>
    <dgm:cxn modelId="{D55FB383-C7F7-455D-BF30-EC4E922DB0AD}" srcId="{2964284A-2173-4C57-8F58-AD6EE61CC98D}" destId="{6A502234-F60B-4AD7-9E29-1F1B9F1FD575}" srcOrd="2" destOrd="0" parTransId="{74909733-3FF8-478A-AD9C-F21BFBF35268}" sibTransId="{62502F82-097B-4DA2-BC0F-FC1F6B235E18}"/>
    <dgm:cxn modelId="{B4BF4989-4FEE-41C9-AF91-F35C3908321B}" type="presOf" srcId="{8579CE2A-845C-4408-9760-70083B1383AB}" destId="{3456E877-2416-4E1C-8920-4673304452DB}" srcOrd="0" destOrd="0" presId="urn:microsoft.com/office/officeart/2005/8/layout/pyramid3"/>
    <dgm:cxn modelId="{19B36D8B-B177-4098-ACC1-301275FA49E9}" type="presOf" srcId="{AA99A317-747E-4521-AEFD-195E62C8A167}" destId="{F31D39AD-CD3B-467A-BC27-D732F3D74E2E}" srcOrd="1" destOrd="0" presId="urn:microsoft.com/office/officeart/2005/8/layout/pyramid3"/>
    <dgm:cxn modelId="{9BD4A98C-4771-4853-8727-F248476EC6BF}" type="presOf" srcId="{6A502234-F60B-4AD7-9E29-1F1B9F1FD575}" destId="{697E9DFF-1988-4EFA-BD85-58667EFEA83D}" srcOrd="0" destOrd="0" presId="urn:microsoft.com/office/officeart/2005/8/layout/pyramid3"/>
    <dgm:cxn modelId="{B9BB9092-D852-4C39-BF72-06A6AB2D6624}" srcId="{2964284A-2173-4C57-8F58-AD6EE61CC98D}" destId="{8579CE2A-845C-4408-9760-70083B1383AB}" srcOrd="1" destOrd="0" parTransId="{05FD3DC4-A320-460F-8C58-00A1A33BA6CD}" sibTransId="{741F3895-C90E-4B1E-997F-76D8D5E3C005}"/>
    <dgm:cxn modelId="{05C3E2C2-ACFE-47A6-BB14-26D3F79D35B0}" type="presOf" srcId="{6A502234-F60B-4AD7-9E29-1F1B9F1FD575}" destId="{2AD8B40C-B79C-4089-9824-96543C0AEDC0}" srcOrd="1" destOrd="0" presId="urn:microsoft.com/office/officeart/2005/8/layout/pyramid3"/>
    <dgm:cxn modelId="{6AFC5EC4-53E7-4155-A3D8-1D48A3AA0E96}" srcId="{2964284A-2173-4C57-8F58-AD6EE61CC98D}" destId="{C57A5ECC-7E44-4FA7-9152-62ECB7EFFC8A}" srcOrd="0" destOrd="0" parTransId="{5F56B9B8-B864-4453-82B9-4890A1FB587A}" sibTransId="{4F73BBD4-694B-4B18-B105-A0BA9F07BBA8}"/>
    <dgm:cxn modelId="{44DB34CB-E87F-4C64-A8E0-659AABF89FC2}" type="presOf" srcId="{AA99A317-747E-4521-AEFD-195E62C8A167}" destId="{9DD3DD06-FB10-4AB5-80DF-13F3DA094418}" srcOrd="0" destOrd="0" presId="urn:microsoft.com/office/officeart/2005/8/layout/pyramid3"/>
    <dgm:cxn modelId="{ADC900D0-4218-425C-B196-E7D19B7B432B}" type="presOf" srcId="{C57A5ECC-7E44-4FA7-9152-62ECB7EFFC8A}" destId="{9D2A6E90-A162-482C-923E-E3812AB69E4D}" srcOrd="0" destOrd="0" presId="urn:microsoft.com/office/officeart/2005/8/layout/pyramid3"/>
    <dgm:cxn modelId="{0F08D0F4-543F-4376-A52F-979712819759}" type="presOf" srcId="{0E4B431C-C618-4C9E-B105-29093147EA02}" destId="{B4CA7A74-473F-4001-9812-B63CB54360A4}" srcOrd="0" destOrd="0" presId="urn:microsoft.com/office/officeart/2005/8/layout/pyramid3"/>
    <dgm:cxn modelId="{C31FDC1E-6C7A-458D-809B-CB29A8443577}" type="presParOf" srcId="{A776BA40-2D1E-4A62-999F-675488257AD9}" destId="{E06CCAA1-CC7F-4CD7-B81F-E8C63127267C}" srcOrd="0" destOrd="0" presId="urn:microsoft.com/office/officeart/2005/8/layout/pyramid3"/>
    <dgm:cxn modelId="{44BB3220-C372-4A13-B9A8-4AE69C4051BD}" type="presParOf" srcId="{E06CCAA1-CC7F-4CD7-B81F-E8C63127267C}" destId="{9D2A6E90-A162-482C-923E-E3812AB69E4D}" srcOrd="0" destOrd="0" presId="urn:microsoft.com/office/officeart/2005/8/layout/pyramid3"/>
    <dgm:cxn modelId="{2F71C86A-5909-4D85-84BF-67490F7EACE9}" type="presParOf" srcId="{E06CCAA1-CC7F-4CD7-B81F-E8C63127267C}" destId="{8303FBA0-7561-4EEF-BAF3-40869F83744F}" srcOrd="1" destOrd="0" presId="urn:microsoft.com/office/officeart/2005/8/layout/pyramid3"/>
    <dgm:cxn modelId="{816F886A-BC5B-4539-8496-5AB6562C91A6}" type="presParOf" srcId="{A776BA40-2D1E-4A62-999F-675488257AD9}" destId="{CE08BC88-41B6-4C0B-A6DC-AF6802447100}" srcOrd="1" destOrd="0" presId="urn:microsoft.com/office/officeart/2005/8/layout/pyramid3"/>
    <dgm:cxn modelId="{3359DBF8-31B0-437C-B083-56A99F7BB7E1}" type="presParOf" srcId="{CE08BC88-41B6-4C0B-A6DC-AF6802447100}" destId="{3456E877-2416-4E1C-8920-4673304452DB}" srcOrd="0" destOrd="0" presId="urn:microsoft.com/office/officeart/2005/8/layout/pyramid3"/>
    <dgm:cxn modelId="{CD9F4350-03F6-47DD-AE26-3041F70CEF64}" type="presParOf" srcId="{CE08BC88-41B6-4C0B-A6DC-AF6802447100}" destId="{B4EE6585-B98F-4CB1-B2C6-116376C3BD45}" srcOrd="1" destOrd="0" presId="urn:microsoft.com/office/officeart/2005/8/layout/pyramid3"/>
    <dgm:cxn modelId="{6E0AD6EC-AFE4-4FAF-A2E3-55653BAB5AB3}" type="presParOf" srcId="{A776BA40-2D1E-4A62-999F-675488257AD9}" destId="{0A54F0D9-823E-4139-9C94-29706CED0702}" srcOrd="2" destOrd="0" presId="urn:microsoft.com/office/officeart/2005/8/layout/pyramid3"/>
    <dgm:cxn modelId="{188DE813-8CE3-43E5-987E-18923BF235C8}" type="presParOf" srcId="{0A54F0D9-823E-4139-9C94-29706CED0702}" destId="{697E9DFF-1988-4EFA-BD85-58667EFEA83D}" srcOrd="0" destOrd="0" presId="urn:microsoft.com/office/officeart/2005/8/layout/pyramid3"/>
    <dgm:cxn modelId="{A98E6D3C-0C16-4A47-82A1-0577B85EC42B}" type="presParOf" srcId="{0A54F0D9-823E-4139-9C94-29706CED0702}" destId="{2AD8B40C-B79C-4089-9824-96543C0AEDC0}" srcOrd="1" destOrd="0" presId="urn:microsoft.com/office/officeart/2005/8/layout/pyramid3"/>
    <dgm:cxn modelId="{EBC60712-92F1-443E-8248-43EBC603F868}" type="presParOf" srcId="{A776BA40-2D1E-4A62-999F-675488257AD9}" destId="{54BAF1F6-F9A9-4389-82E0-76A537CBAFC2}" srcOrd="3" destOrd="0" presId="urn:microsoft.com/office/officeart/2005/8/layout/pyramid3"/>
    <dgm:cxn modelId="{61AEF0B9-FC82-4469-A291-5E4F7D4F8C59}" type="presParOf" srcId="{54BAF1F6-F9A9-4389-82E0-76A537CBAFC2}" destId="{9DD3DD06-FB10-4AB5-80DF-13F3DA094418}" srcOrd="0" destOrd="0" presId="urn:microsoft.com/office/officeart/2005/8/layout/pyramid3"/>
    <dgm:cxn modelId="{F24D60B4-9B07-431F-B2FC-10A60D00B1D1}" type="presParOf" srcId="{54BAF1F6-F9A9-4389-82E0-76A537CBAFC2}" destId="{F31D39AD-CD3B-467A-BC27-D732F3D74E2E}" srcOrd="1" destOrd="0" presId="urn:microsoft.com/office/officeart/2005/8/layout/pyramid3"/>
    <dgm:cxn modelId="{DDA06123-C3D5-4A56-89A6-CA3D7C04BD24}" type="presParOf" srcId="{A776BA40-2D1E-4A62-999F-675488257AD9}" destId="{7E8FDA00-0084-409C-96CC-0939A35F8A2F}" srcOrd="4" destOrd="0" presId="urn:microsoft.com/office/officeart/2005/8/layout/pyramid3"/>
    <dgm:cxn modelId="{ACFB4B14-78E2-4B31-B4FD-0ECD337FB0E4}" type="presParOf" srcId="{7E8FDA00-0084-409C-96CC-0939A35F8A2F}" destId="{B4CA7A74-473F-4001-9812-B63CB54360A4}" srcOrd="0" destOrd="0" presId="urn:microsoft.com/office/officeart/2005/8/layout/pyramid3"/>
    <dgm:cxn modelId="{AEE7E5AA-6E67-45A6-8E09-5A41CAD8A1C0}" type="presParOf" srcId="{7E8FDA00-0084-409C-96CC-0939A35F8A2F}" destId="{ABE3A59B-B0A3-4E9D-8920-2CE91D41EC2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D30060-FB19-4785-8279-E5A5B526A8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EAA0B8-28AC-4DD1-B48D-C90F6B1E02F1}">
      <dgm:prSet/>
      <dgm:spPr/>
      <dgm:t>
        <a:bodyPr/>
        <a:lstStyle/>
        <a:p>
          <a:r>
            <a:rPr lang="cs-CZ"/>
            <a:t>V oblasti územního plánování</a:t>
          </a:r>
          <a:endParaRPr lang="en-US"/>
        </a:p>
      </dgm:t>
    </dgm:pt>
    <dgm:pt modelId="{7F62F4FD-C4B5-43AE-8871-A4A942F04277}" type="parTrans" cxnId="{43B8CC44-17C5-4EDF-BA9E-75825201F044}">
      <dgm:prSet/>
      <dgm:spPr/>
      <dgm:t>
        <a:bodyPr/>
        <a:lstStyle/>
        <a:p>
          <a:endParaRPr lang="en-US"/>
        </a:p>
      </dgm:t>
    </dgm:pt>
    <dgm:pt modelId="{DB46D9F7-8FA6-4697-B7D5-E04CF4C42676}" type="sibTrans" cxnId="{43B8CC44-17C5-4EDF-BA9E-75825201F044}">
      <dgm:prSet/>
      <dgm:spPr/>
      <dgm:t>
        <a:bodyPr/>
        <a:lstStyle/>
        <a:p>
          <a:endParaRPr lang="en-US"/>
        </a:p>
      </dgm:t>
    </dgm:pt>
    <dgm:pt modelId="{B16C0A00-817A-4C67-B436-6D3FEFF44B61}">
      <dgm:prSet/>
      <dgm:spPr/>
      <dgm:t>
        <a:bodyPr/>
        <a:lstStyle/>
        <a:p>
          <a:r>
            <a:rPr lang="cs-CZ"/>
            <a:t>V oblasti územního rozhodování </a:t>
          </a:r>
          <a:endParaRPr lang="en-US"/>
        </a:p>
      </dgm:t>
    </dgm:pt>
    <dgm:pt modelId="{A9CAD898-3B6B-4C3D-8C19-8906140CFA9F}" type="parTrans" cxnId="{CBC8A688-E2B0-4C9C-B253-36A5934693FC}">
      <dgm:prSet/>
      <dgm:spPr/>
      <dgm:t>
        <a:bodyPr/>
        <a:lstStyle/>
        <a:p>
          <a:endParaRPr lang="en-US"/>
        </a:p>
      </dgm:t>
    </dgm:pt>
    <dgm:pt modelId="{4EDB5704-A3C0-44B4-AA2C-AD280AD7478D}" type="sibTrans" cxnId="{CBC8A688-E2B0-4C9C-B253-36A5934693FC}">
      <dgm:prSet/>
      <dgm:spPr/>
      <dgm:t>
        <a:bodyPr/>
        <a:lstStyle/>
        <a:p>
          <a:endParaRPr lang="en-US"/>
        </a:p>
      </dgm:t>
    </dgm:pt>
    <dgm:pt modelId="{ED3B6EB8-D714-4F82-8854-15464F24E106}" type="pres">
      <dgm:prSet presAssocID="{12D30060-FB19-4785-8279-E5A5B526A8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F36A22-54FB-42CE-B0B8-6EE4E8884E67}" type="pres">
      <dgm:prSet presAssocID="{FCEAA0B8-28AC-4DD1-B48D-C90F6B1E02F1}" presName="hierRoot1" presStyleCnt="0"/>
      <dgm:spPr/>
    </dgm:pt>
    <dgm:pt modelId="{DA7C2C6C-A3F6-4443-A1D9-E4232FB8FF8A}" type="pres">
      <dgm:prSet presAssocID="{FCEAA0B8-28AC-4DD1-B48D-C90F6B1E02F1}" presName="composite" presStyleCnt="0"/>
      <dgm:spPr/>
    </dgm:pt>
    <dgm:pt modelId="{8F56915F-9A90-45A8-AA49-DBAF6D978A7B}" type="pres">
      <dgm:prSet presAssocID="{FCEAA0B8-28AC-4DD1-B48D-C90F6B1E02F1}" presName="background" presStyleLbl="node0" presStyleIdx="0" presStyleCnt="2"/>
      <dgm:spPr/>
    </dgm:pt>
    <dgm:pt modelId="{2B48FC9D-0FDA-4B33-B4E4-E445F96FF556}" type="pres">
      <dgm:prSet presAssocID="{FCEAA0B8-28AC-4DD1-B48D-C90F6B1E02F1}" presName="text" presStyleLbl="fgAcc0" presStyleIdx="0" presStyleCnt="2">
        <dgm:presLayoutVars>
          <dgm:chPref val="3"/>
        </dgm:presLayoutVars>
      </dgm:prSet>
      <dgm:spPr/>
    </dgm:pt>
    <dgm:pt modelId="{864F7E43-1402-4C0D-823E-C8DE6DB4F4CE}" type="pres">
      <dgm:prSet presAssocID="{FCEAA0B8-28AC-4DD1-B48D-C90F6B1E02F1}" presName="hierChild2" presStyleCnt="0"/>
      <dgm:spPr/>
    </dgm:pt>
    <dgm:pt modelId="{35FD66AA-5120-43E8-8E15-5CC3C12BC712}" type="pres">
      <dgm:prSet presAssocID="{B16C0A00-817A-4C67-B436-6D3FEFF44B61}" presName="hierRoot1" presStyleCnt="0"/>
      <dgm:spPr/>
    </dgm:pt>
    <dgm:pt modelId="{958EB968-17F2-416E-B358-BFFA82807898}" type="pres">
      <dgm:prSet presAssocID="{B16C0A00-817A-4C67-B436-6D3FEFF44B61}" presName="composite" presStyleCnt="0"/>
      <dgm:spPr/>
    </dgm:pt>
    <dgm:pt modelId="{4C8F90EA-9589-441A-9C7A-39842C9D8416}" type="pres">
      <dgm:prSet presAssocID="{B16C0A00-817A-4C67-B436-6D3FEFF44B61}" presName="background" presStyleLbl="node0" presStyleIdx="1" presStyleCnt="2"/>
      <dgm:spPr/>
    </dgm:pt>
    <dgm:pt modelId="{681336FE-C6F2-41DD-92C9-7538B3D26CE0}" type="pres">
      <dgm:prSet presAssocID="{B16C0A00-817A-4C67-B436-6D3FEFF44B61}" presName="text" presStyleLbl="fgAcc0" presStyleIdx="1" presStyleCnt="2">
        <dgm:presLayoutVars>
          <dgm:chPref val="3"/>
        </dgm:presLayoutVars>
      </dgm:prSet>
      <dgm:spPr/>
    </dgm:pt>
    <dgm:pt modelId="{2CC54DC7-790E-49C4-8CE4-161EF2F0809E}" type="pres">
      <dgm:prSet presAssocID="{B16C0A00-817A-4C67-B436-6D3FEFF44B61}" presName="hierChild2" presStyleCnt="0"/>
      <dgm:spPr/>
    </dgm:pt>
  </dgm:ptLst>
  <dgm:cxnLst>
    <dgm:cxn modelId="{43B8CC44-17C5-4EDF-BA9E-75825201F044}" srcId="{12D30060-FB19-4785-8279-E5A5B526A83B}" destId="{FCEAA0B8-28AC-4DD1-B48D-C90F6B1E02F1}" srcOrd="0" destOrd="0" parTransId="{7F62F4FD-C4B5-43AE-8871-A4A942F04277}" sibTransId="{DB46D9F7-8FA6-4697-B7D5-E04CF4C42676}"/>
    <dgm:cxn modelId="{37FEB575-F6A7-4E6A-A9A5-E943BE5DC04A}" type="presOf" srcId="{12D30060-FB19-4785-8279-E5A5B526A83B}" destId="{ED3B6EB8-D714-4F82-8854-15464F24E106}" srcOrd="0" destOrd="0" presId="urn:microsoft.com/office/officeart/2005/8/layout/hierarchy1"/>
    <dgm:cxn modelId="{CBC8A688-E2B0-4C9C-B253-36A5934693FC}" srcId="{12D30060-FB19-4785-8279-E5A5B526A83B}" destId="{B16C0A00-817A-4C67-B436-6D3FEFF44B61}" srcOrd="1" destOrd="0" parTransId="{A9CAD898-3B6B-4C3D-8C19-8906140CFA9F}" sibTransId="{4EDB5704-A3C0-44B4-AA2C-AD280AD7478D}"/>
    <dgm:cxn modelId="{799F9195-8BEA-41D7-A29D-58AFDF6E8589}" type="presOf" srcId="{FCEAA0B8-28AC-4DD1-B48D-C90F6B1E02F1}" destId="{2B48FC9D-0FDA-4B33-B4E4-E445F96FF556}" srcOrd="0" destOrd="0" presId="urn:microsoft.com/office/officeart/2005/8/layout/hierarchy1"/>
    <dgm:cxn modelId="{DFFB75C3-90B2-4C6C-A0F9-F5EA2D91637D}" type="presOf" srcId="{B16C0A00-817A-4C67-B436-6D3FEFF44B61}" destId="{681336FE-C6F2-41DD-92C9-7538B3D26CE0}" srcOrd="0" destOrd="0" presId="urn:microsoft.com/office/officeart/2005/8/layout/hierarchy1"/>
    <dgm:cxn modelId="{F6BD21BE-63B9-4B4F-B007-9ED259428CE8}" type="presParOf" srcId="{ED3B6EB8-D714-4F82-8854-15464F24E106}" destId="{A2F36A22-54FB-42CE-B0B8-6EE4E8884E67}" srcOrd="0" destOrd="0" presId="urn:microsoft.com/office/officeart/2005/8/layout/hierarchy1"/>
    <dgm:cxn modelId="{FC54DF49-8D32-44D3-BB7E-79C9AA526CE5}" type="presParOf" srcId="{A2F36A22-54FB-42CE-B0B8-6EE4E8884E67}" destId="{DA7C2C6C-A3F6-4443-A1D9-E4232FB8FF8A}" srcOrd="0" destOrd="0" presId="urn:microsoft.com/office/officeart/2005/8/layout/hierarchy1"/>
    <dgm:cxn modelId="{113C0F18-C75F-4EE4-B54C-6C3BB424788F}" type="presParOf" srcId="{DA7C2C6C-A3F6-4443-A1D9-E4232FB8FF8A}" destId="{8F56915F-9A90-45A8-AA49-DBAF6D978A7B}" srcOrd="0" destOrd="0" presId="urn:microsoft.com/office/officeart/2005/8/layout/hierarchy1"/>
    <dgm:cxn modelId="{8148021B-9959-4F18-9D1B-D18C77A6A63C}" type="presParOf" srcId="{DA7C2C6C-A3F6-4443-A1D9-E4232FB8FF8A}" destId="{2B48FC9D-0FDA-4B33-B4E4-E445F96FF556}" srcOrd="1" destOrd="0" presId="urn:microsoft.com/office/officeart/2005/8/layout/hierarchy1"/>
    <dgm:cxn modelId="{BA721245-42BA-409D-8EEB-1A3634042994}" type="presParOf" srcId="{A2F36A22-54FB-42CE-B0B8-6EE4E8884E67}" destId="{864F7E43-1402-4C0D-823E-C8DE6DB4F4CE}" srcOrd="1" destOrd="0" presId="urn:microsoft.com/office/officeart/2005/8/layout/hierarchy1"/>
    <dgm:cxn modelId="{A87DE560-06B4-40D3-AF40-509F5726F3E9}" type="presParOf" srcId="{ED3B6EB8-D714-4F82-8854-15464F24E106}" destId="{35FD66AA-5120-43E8-8E15-5CC3C12BC712}" srcOrd="1" destOrd="0" presId="urn:microsoft.com/office/officeart/2005/8/layout/hierarchy1"/>
    <dgm:cxn modelId="{B6F75743-27F1-4DAF-A4B1-1F009E76B2AA}" type="presParOf" srcId="{35FD66AA-5120-43E8-8E15-5CC3C12BC712}" destId="{958EB968-17F2-416E-B358-BFFA82807898}" srcOrd="0" destOrd="0" presId="urn:microsoft.com/office/officeart/2005/8/layout/hierarchy1"/>
    <dgm:cxn modelId="{47B0407F-201F-4CDD-A40D-C46DEAD4A89D}" type="presParOf" srcId="{958EB968-17F2-416E-B358-BFFA82807898}" destId="{4C8F90EA-9589-441A-9C7A-39842C9D8416}" srcOrd="0" destOrd="0" presId="urn:microsoft.com/office/officeart/2005/8/layout/hierarchy1"/>
    <dgm:cxn modelId="{FB3E4BCB-BD52-4AE7-BE8A-0C977F79BCFF}" type="presParOf" srcId="{958EB968-17F2-416E-B358-BFFA82807898}" destId="{681336FE-C6F2-41DD-92C9-7538B3D26CE0}" srcOrd="1" destOrd="0" presId="urn:microsoft.com/office/officeart/2005/8/layout/hierarchy1"/>
    <dgm:cxn modelId="{F1624E34-3103-447A-B966-61D831655C6A}" type="presParOf" srcId="{35FD66AA-5120-43E8-8E15-5CC3C12BC712}" destId="{2CC54DC7-790E-49C4-8CE4-161EF2F080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0A67F-6D40-47C0-B0BD-79871D443C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41262-3264-4A5E-A5FE-A2BC8C3BF531}">
      <dgm:prSet/>
      <dgm:spPr/>
      <dgm:t>
        <a:bodyPr/>
        <a:lstStyle/>
        <a:p>
          <a:r>
            <a:rPr lang="cs-CZ"/>
            <a:t>Obecní úřad obce s rozšířenou působností</a:t>
          </a:r>
          <a:endParaRPr lang="en-US"/>
        </a:p>
      </dgm:t>
    </dgm:pt>
    <dgm:pt modelId="{6A61BFC6-8A9F-4970-8DAB-F3A0BA37276A}" type="parTrans" cxnId="{F020DFB9-7C4F-4A83-BD27-49DBAA5CABF4}">
      <dgm:prSet/>
      <dgm:spPr/>
      <dgm:t>
        <a:bodyPr/>
        <a:lstStyle/>
        <a:p>
          <a:endParaRPr lang="en-US"/>
        </a:p>
      </dgm:t>
    </dgm:pt>
    <dgm:pt modelId="{28038036-D8AD-48E9-AD51-90C08A251912}" type="sibTrans" cxnId="{F020DFB9-7C4F-4A83-BD27-49DBAA5CABF4}">
      <dgm:prSet/>
      <dgm:spPr/>
      <dgm:t>
        <a:bodyPr/>
        <a:lstStyle/>
        <a:p>
          <a:endParaRPr lang="en-US"/>
        </a:p>
      </dgm:t>
    </dgm:pt>
    <dgm:pt modelId="{34E94D27-24B8-4352-ACBC-CA603B971524}">
      <dgm:prSet/>
      <dgm:spPr/>
      <dgm:t>
        <a:bodyPr/>
        <a:lstStyle/>
        <a:p>
          <a:r>
            <a:rPr lang="cs-CZ"/>
            <a:t>Pořizovatel ÚP a RP</a:t>
          </a:r>
          <a:endParaRPr lang="en-US"/>
        </a:p>
      </dgm:t>
    </dgm:pt>
    <dgm:pt modelId="{7AC944C5-882E-4BA6-ACA9-A8F6B57DE32A}" type="parTrans" cxnId="{41A51764-4BC2-481B-96B4-2A62286933A5}">
      <dgm:prSet/>
      <dgm:spPr/>
      <dgm:t>
        <a:bodyPr/>
        <a:lstStyle/>
        <a:p>
          <a:endParaRPr lang="en-US"/>
        </a:p>
      </dgm:t>
    </dgm:pt>
    <dgm:pt modelId="{52436C03-11AF-43DD-BE69-82EAC81942A5}" type="sibTrans" cxnId="{41A51764-4BC2-481B-96B4-2A62286933A5}">
      <dgm:prSet/>
      <dgm:spPr/>
      <dgm:t>
        <a:bodyPr/>
        <a:lstStyle/>
        <a:p>
          <a:endParaRPr lang="en-US"/>
        </a:p>
      </dgm:t>
    </dgm:pt>
    <dgm:pt modelId="{28C86EDC-D063-43A2-A001-9CAD3726A2CF}">
      <dgm:prSet/>
      <dgm:spPr/>
      <dgm:t>
        <a:bodyPr/>
        <a:lstStyle/>
        <a:p>
          <a:r>
            <a:rPr lang="cs-CZ"/>
            <a:t>Pro své území</a:t>
          </a:r>
          <a:endParaRPr lang="en-US"/>
        </a:p>
      </dgm:t>
    </dgm:pt>
    <dgm:pt modelId="{75B7DA3C-E94A-4C18-B28D-2CE0422EB024}" type="parTrans" cxnId="{7B183FAA-CB72-4E35-B842-7FA72236E89C}">
      <dgm:prSet/>
      <dgm:spPr/>
      <dgm:t>
        <a:bodyPr/>
        <a:lstStyle/>
        <a:p>
          <a:endParaRPr lang="en-US"/>
        </a:p>
      </dgm:t>
    </dgm:pt>
    <dgm:pt modelId="{383CFE67-6ADB-4A98-934C-E4FEE6EE3A57}" type="sibTrans" cxnId="{7B183FAA-CB72-4E35-B842-7FA72236E89C}">
      <dgm:prSet/>
      <dgm:spPr/>
      <dgm:t>
        <a:bodyPr/>
        <a:lstStyle/>
        <a:p>
          <a:endParaRPr lang="en-US"/>
        </a:p>
      </dgm:t>
    </dgm:pt>
    <dgm:pt modelId="{037635AA-4591-44BB-A4A8-948D4FE6C0E7}">
      <dgm:prSet/>
      <dgm:spPr/>
      <dgm:t>
        <a:bodyPr/>
        <a:lstStyle/>
        <a:p>
          <a:r>
            <a:rPr lang="cs-CZ"/>
            <a:t>Pro území obce ve svém správním obvodu na žádost</a:t>
          </a:r>
          <a:endParaRPr lang="en-US"/>
        </a:p>
      </dgm:t>
    </dgm:pt>
    <dgm:pt modelId="{9BD6A193-CFB7-4193-BB5C-D87DF78B93D6}" type="parTrans" cxnId="{3DA1C54E-3C11-4B06-98BD-1C128CC1C4D6}">
      <dgm:prSet/>
      <dgm:spPr/>
      <dgm:t>
        <a:bodyPr/>
        <a:lstStyle/>
        <a:p>
          <a:endParaRPr lang="en-US"/>
        </a:p>
      </dgm:t>
    </dgm:pt>
    <dgm:pt modelId="{FB622B1B-61B7-4E5F-9FF9-44365F751559}" type="sibTrans" cxnId="{3DA1C54E-3C11-4B06-98BD-1C128CC1C4D6}">
      <dgm:prSet/>
      <dgm:spPr/>
      <dgm:t>
        <a:bodyPr/>
        <a:lstStyle/>
        <a:p>
          <a:endParaRPr lang="en-US"/>
        </a:p>
      </dgm:t>
    </dgm:pt>
    <dgm:pt modelId="{F2FC5103-D3B9-4909-BA7D-D080946EFD63}">
      <dgm:prSet/>
      <dgm:spPr/>
      <dgm:t>
        <a:bodyPr/>
        <a:lstStyle/>
        <a:p>
          <a:r>
            <a:rPr lang="cs-CZ"/>
            <a:t>Dotčený orgán</a:t>
          </a:r>
          <a:endParaRPr lang="en-US"/>
        </a:p>
      </dgm:t>
    </dgm:pt>
    <dgm:pt modelId="{938C79C2-B39E-4FC9-ACC0-4BACEF5EEC86}" type="parTrans" cxnId="{2CF7404E-B144-4C32-B876-3C76B79A0D87}">
      <dgm:prSet/>
      <dgm:spPr/>
      <dgm:t>
        <a:bodyPr/>
        <a:lstStyle/>
        <a:p>
          <a:endParaRPr lang="en-US"/>
        </a:p>
      </dgm:t>
    </dgm:pt>
    <dgm:pt modelId="{A9647E6B-9804-4047-9E15-F5CA220AEA9E}" type="sibTrans" cxnId="{2CF7404E-B144-4C32-B876-3C76B79A0D87}">
      <dgm:prSet/>
      <dgm:spPr/>
      <dgm:t>
        <a:bodyPr/>
        <a:lstStyle/>
        <a:p>
          <a:endParaRPr lang="en-US"/>
        </a:p>
      </dgm:t>
    </dgm:pt>
    <dgm:pt modelId="{1A0FC021-1085-4556-B977-19D8E53BEDBF}">
      <dgm:prSet/>
      <dgm:spPr/>
      <dgm:t>
        <a:bodyPr/>
        <a:lstStyle/>
        <a:p>
          <a:r>
            <a:rPr lang="cs-CZ" i="1" dirty="0"/>
            <a:t>jestliže vydání rozhodnutí nebo jiného úkonu závisí na posouzení jím vyvolané změny v území</a:t>
          </a:r>
          <a:endParaRPr lang="en-US" i="1" dirty="0"/>
        </a:p>
      </dgm:t>
    </dgm:pt>
    <dgm:pt modelId="{C9B9A71D-392F-4C37-BCD6-F70DBAF115D7}" type="parTrans" cxnId="{68626299-A36F-4D16-8CD3-6D8674096B2D}">
      <dgm:prSet/>
      <dgm:spPr/>
      <dgm:t>
        <a:bodyPr/>
        <a:lstStyle/>
        <a:p>
          <a:endParaRPr lang="en-US"/>
        </a:p>
      </dgm:t>
    </dgm:pt>
    <dgm:pt modelId="{B29AEC10-DA2B-47F2-9210-FB5C53CC22C2}" type="sibTrans" cxnId="{68626299-A36F-4D16-8CD3-6D8674096B2D}">
      <dgm:prSet/>
      <dgm:spPr/>
      <dgm:t>
        <a:bodyPr/>
        <a:lstStyle/>
        <a:p>
          <a:endParaRPr lang="en-US"/>
        </a:p>
      </dgm:t>
    </dgm:pt>
    <dgm:pt modelId="{730E11F0-B86B-4C60-B5CF-EE7053BE7577}" type="pres">
      <dgm:prSet presAssocID="{6EF0A67F-6D40-47C0-B0BD-79871D443CF9}" presName="linear" presStyleCnt="0">
        <dgm:presLayoutVars>
          <dgm:dir/>
          <dgm:animLvl val="lvl"/>
          <dgm:resizeHandles val="exact"/>
        </dgm:presLayoutVars>
      </dgm:prSet>
      <dgm:spPr/>
    </dgm:pt>
    <dgm:pt modelId="{1965F8A9-6927-4D49-A7D8-4229079836A5}" type="pres">
      <dgm:prSet presAssocID="{39541262-3264-4A5E-A5FE-A2BC8C3BF531}" presName="parentLin" presStyleCnt="0"/>
      <dgm:spPr/>
    </dgm:pt>
    <dgm:pt modelId="{239F0C42-288D-464B-B2BB-8C893E47EF0C}" type="pres">
      <dgm:prSet presAssocID="{39541262-3264-4A5E-A5FE-A2BC8C3BF531}" presName="parentLeftMargin" presStyleLbl="node1" presStyleIdx="0" presStyleCnt="3"/>
      <dgm:spPr/>
    </dgm:pt>
    <dgm:pt modelId="{4251A470-B814-4052-BBE6-E9F5EDE8E583}" type="pres">
      <dgm:prSet presAssocID="{39541262-3264-4A5E-A5FE-A2BC8C3BF5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9AF091-4E40-4139-8404-FB80663F7E1B}" type="pres">
      <dgm:prSet presAssocID="{39541262-3264-4A5E-A5FE-A2BC8C3BF531}" presName="negativeSpace" presStyleCnt="0"/>
      <dgm:spPr/>
    </dgm:pt>
    <dgm:pt modelId="{60084B0A-9EFC-4CAC-8DF6-3C4B61199E40}" type="pres">
      <dgm:prSet presAssocID="{39541262-3264-4A5E-A5FE-A2BC8C3BF531}" presName="childText" presStyleLbl="conFgAcc1" presStyleIdx="0" presStyleCnt="3">
        <dgm:presLayoutVars>
          <dgm:bulletEnabled val="1"/>
        </dgm:presLayoutVars>
      </dgm:prSet>
      <dgm:spPr/>
    </dgm:pt>
    <dgm:pt modelId="{65B5CE63-7C00-49B4-B639-DCDFC01E444E}" type="pres">
      <dgm:prSet presAssocID="{28038036-D8AD-48E9-AD51-90C08A251912}" presName="spaceBetweenRectangles" presStyleCnt="0"/>
      <dgm:spPr/>
    </dgm:pt>
    <dgm:pt modelId="{BA5678A3-1D13-4513-939C-3BB1F2E00980}" type="pres">
      <dgm:prSet presAssocID="{34E94D27-24B8-4352-ACBC-CA603B971524}" presName="parentLin" presStyleCnt="0"/>
      <dgm:spPr/>
    </dgm:pt>
    <dgm:pt modelId="{DEE9E923-FABE-4BA3-BEEF-2AE18B5AE8C8}" type="pres">
      <dgm:prSet presAssocID="{34E94D27-24B8-4352-ACBC-CA603B971524}" presName="parentLeftMargin" presStyleLbl="node1" presStyleIdx="0" presStyleCnt="3"/>
      <dgm:spPr/>
    </dgm:pt>
    <dgm:pt modelId="{6C086270-F07A-4305-AB8C-2EC56F40E78C}" type="pres">
      <dgm:prSet presAssocID="{34E94D27-24B8-4352-ACBC-CA603B9715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2C3F0D-AB44-4FED-A0AC-6DE40AFE37A2}" type="pres">
      <dgm:prSet presAssocID="{34E94D27-24B8-4352-ACBC-CA603B971524}" presName="negativeSpace" presStyleCnt="0"/>
      <dgm:spPr/>
    </dgm:pt>
    <dgm:pt modelId="{2107EBE8-BDFA-4DD5-959A-95F7FBC9459E}" type="pres">
      <dgm:prSet presAssocID="{34E94D27-24B8-4352-ACBC-CA603B971524}" presName="childText" presStyleLbl="conFgAcc1" presStyleIdx="1" presStyleCnt="3">
        <dgm:presLayoutVars>
          <dgm:bulletEnabled val="1"/>
        </dgm:presLayoutVars>
      </dgm:prSet>
      <dgm:spPr/>
    </dgm:pt>
    <dgm:pt modelId="{7C1282AD-A07E-49DB-8736-0353B790928B}" type="pres">
      <dgm:prSet presAssocID="{52436C03-11AF-43DD-BE69-82EAC81942A5}" presName="spaceBetweenRectangles" presStyleCnt="0"/>
      <dgm:spPr/>
    </dgm:pt>
    <dgm:pt modelId="{147222CB-26D3-4B1C-9F86-AD7D8EA381C2}" type="pres">
      <dgm:prSet presAssocID="{F2FC5103-D3B9-4909-BA7D-D080946EFD63}" presName="parentLin" presStyleCnt="0"/>
      <dgm:spPr/>
    </dgm:pt>
    <dgm:pt modelId="{E8D0637F-C3D8-4414-A927-209FA0302F22}" type="pres">
      <dgm:prSet presAssocID="{F2FC5103-D3B9-4909-BA7D-D080946EFD63}" presName="parentLeftMargin" presStyleLbl="node1" presStyleIdx="1" presStyleCnt="3"/>
      <dgm:spPr/>
    </dgm:pt>
    <dgm:pt modelId="{11022084-243D-4E61-BEE7-932D83A66C64}" type="pres">
      <dgm:prSet presAssocID="{F2FC5103-D3B9-4909-BA7D-D080946EFD6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87C5D2-EDE1-4CA2-AC0B-3A35FC1FC21A}" type="pres">
      <dgm:prSet presAssocID="{F2FC5103-D3B9-4909-BA7D-D080946EFD63}" presName="negativeSpace" presStyleCnt="0"/>
      <dgm:spPr/>
    </dgm:pt>
    <dgm:pt modelId="{441FCB58-C402-4B53-8567-E4BF310DA208}" type="pres">
      <dgm:prSet presAssocID="{F2FC5103-D3B9-4909-BA7D-D080946EFD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339108-4CCB-4E57-B986-525838C268B6}" type="presOf" srcId="{39541262-3264-4A5E-A5FE-A2BC8C3BF531}" destId="{239F0C42-288D-464B-B2BB-8C893E47EF0C}" srcOrd="0" destOrd="0" presId="urn:microsoft.com/office/officeart/2005/8/layout/list1"/>
    <dgm:cxn modelId="{3C582C0B-0B1E-4D85-B6F8-01580F151C68}" type="presOf" srcId="{1A0FC021-1085-4556-B977-19D8E53BEDBF}" destId="{441FCB58-C402-4B53-8567-E4BF310DA208}" srcOrd="0" destOrd="0" presId="urn:microsoft.com/office/officeart/2005/8/layout/list1"/>
    <dgm:cxn modelId="{5F769D20-5770-4334-BEB1-598D73A1815A}" type="presOf" srcId="{F2FC5103-D3B9-4909-BA7D-D080946EFD63}" destId="{11022084-243D-4E61-BEE7-932D83A66C64}" srcOrd="1" destOrd="0" presId="urn:microsoft.com/office/officeart/2005/8/layout/list1"/>
    <dgm:cxn modelId="{C100D83B-25CF-4B93-985A-A3E370F9E195}" type="presOf" srcId="{037635AA-4591-44BB-A4A8-948D4FE6C0E7}" destId="{2107EBE8-BDFA-4DD5-959A-95F7FBC9459E}" srcOrd="0" destOrd="1" presId="urn:microsoft.com/office/officeart/2005/8/layout/list1"/>
    <dgm:cxn modelId="{41A51764-4BC2-481B-96B4-2A62286933A5}" srcId="{6EF0A67F-6D40-47C0-B0BD-79871D443CF9}" destId="{34E94D27-24B8-4352-ACBC-CA603B971524}" srcOrd="1" destOrd="0" parTransId="{7AC944C5-882E-4BA6-ACA9-A8F6B57DE32A}" sibTransId="{52436C03-11AF-43DD-BE69-82EAC81942A5}"/>
    <dgm:cxn modelId="{63997E45-766A-424A-8E2F-1A22E3F008B7}" type="presOf" srcId="{34E94D27-24B8-4352-ACBC-CA603B971524}" destId="{DEE9E923-FABE-4BA3-BEEF-2AE18B5AE8C8}" srcOrd="0" destOrd="0" presId="urn:microsoft.com/office/officeart/2005/8/layout/list1"/>
    <dgm:cxn modelId="{2CF7404E-B144-4C32-B876-3C76B79A0D87}" srcId="{6EF0A67F-6D40-47C0-B0BD-79871D443CF9}" destId="{F2FC5103-D3B9-4909-BA7D-D080946EFD63}" srcOrd="2" destOrd="0" parTransId="{938C79C2-B39E-4FC9-ACC0-4BACEF5EEC86}" sibTransId="{A9647E6B-9804-4047-9E15-F5CA220AEA9E}"/>
    <dgm:cxn modelId="{3DA1C54E-3C11-4B06-98BD-1C128CC1C4D6}" srcId="{34E94D27-24B8-4352-ACBC-CA603B971524}" destId="{037635AA-4591-44BB-A4A8-948D4FE6C0E7}" srcOrd="1" destOrd="0" parTransId="{9BD6A193-CFB7-4193-BB5C-D87DF78B93D6}" sibTransId="{FB622B1B-61B7-4E5F-9FF9-44365F751559}"/>
    <dgm:cxn modelId="{E1DE077A-A326-42EC-A2A6-4A9D76990673}" type="presOf" srcId="{F2FC5103-D3B9-4909-BA7D-D080946EFD63}" destId="{E8D0637F-C3D8-4414-A927-209FA0302F22}" srcOrd="0" destOrd="0" presId="urn:microsoft.com/office/officeart/2005/8/layout/list1"/>
    <dgm:cxn modelId="{2A90675A-E649-493A-952F-EACA5D44E059}" type="presOf" srcId="{28C86EDC-D063-43A2-A001-9CAD3726A2CF}" destId="{2107EBE8-BDFA-4DD5-959A-95F7FBC9459E}" srcOrd="0" destOrd="0" presId="urn:microsoft.com/office/officeart/2005/8/layout/list1"/>
    <dgm:cxn modelId="{68626299-A36F-4D16-8CD3-6D8674096B2D}" srcId="{F2FC5103-D3B9-4909-BA7D-D080946EFD63}" destId="{1A0FC021-1085-4556-B977-19D8E53BEDBF}" srcOrd="0" destOrd="0" parTransId="{C9B9A71D-392F-4C37-BCD6-F70DBAF115D7}" sibTransId="{B29AEC10-DA2B-47F2-9210-FB5C53CC22C2}"/>
    <dgm:cxn modelId="{7B183FAA-CB72-4E35-B842-7FA72236E89C}" srcId="{34E94D27-24B8-4352-ACBC-CA603B971524}" destId="{28C86EDC-D063-43A2-A001-9CAD3726A2CF}" srcOrd="0" destOrd="0" parTransId="{75B7DA3C-E94A-4C18-B28D-2CE0422EB024}" sibTransId="{383CFE67-6ADB-4A98-934C-E4FEE6EE3A57}"/>
    <dgm:cxn modelId="{F020DFB9-7C4F-4A83-BD27-49DBAA5CABF4}" srcId="{6EF0A67F-6D40-47C0-B0BD-79871D443CF9}" destId="{39541262-3264-4A5E-A5FE-A2BC8C3BF531}" srcOrd="0" destOrd="0" parTransId="{6A61BFC6-8A9F-4970-8DAB-F3A0BA37276A}" sibTransId="{28038036-D8AD-48E9-AD51-90C08A251912}"/>
    <dgm:cxn modelId="{516E06C3-A663-4D22-9D99-C181DDDE5E25}" type="presOf" srcId="{34E94D27-24B8-4352-ACBC-CA603B971524}" destId="{6C086270-F07A-4305-AB8C-2EC56F40E78C}" srcOrd="1" destOrd="0" presId="urn:microsoft.com/office/officeart/2005/8/layout/list1"/>
    <dgm:cxn modelId="{3EA533C5-831E-4454-BBFB-0E20B9603DB5}" type="presOf" srcId="{39541262-3264-4A5E-A5FE-A2BC8C3BF531}" destId="{4251A470-B814-4052-BBE6-E9F5EDE8E583}" srcOrd="1" destOrd="0" presId="urn:microsoft.com/office/officeart/2005/8/layout/list1"/>
    <dgm:cxn modelId="{7116E9D7-3EDB-4679-9438-215FB68E2B38}" type="presOf" srcId="{6EF0A67F-6D40-47C0-B0BD-79871D443CF9}" destId="{730E11F0-B86B-4C60-B5CF-EE7053BE7577}" srcOrd="0" destOrd="0" presId="urn:microsoft.com/office/officeart/2005/8/layout/list1"/>
    <dgm:cxn modelId="{5D8D9E1D-22E5-492C-B36F-D5784C41C213}" type="presParOf" srcId="{730E11F0-B86B-4C60-B5CF-EE7053BE7577}" destId="{1965F8A9-6927-4D49-A7D8-4229079836A5}" srcOrd="0" destOrd="0" presId="urn:microsoft.com/office/officeart/2005/8/layout/list1"/>
    <dgm:cxn modelId="{6B99AA6C-43E1-4CC6-A774-D7365A482B0F}" type="presParOf" srcId="{1965F8A9-6927-4D49-A7D8-4229079836A5}" destId="{239F0C42-288D-464B-B2BB-8C893E47EF0C}" srcOrd="0" destOrd="0" presId="urn:microsoft.com/office/officeart/2005/8/layout/list1"/>
    <dgm:cxn modelId="{F28942B2-0122-4F32-AC3E-B65A4FEF22A5}" type="presParOf" srcId="{1965F8A9-6927-4D49-A7D8-4229079836A5}" destId="{4251A470-B814-4052-BBE6-E9F5EDE8E583}" srcOrd="1" destOrd="0" presId="urn:microsoft.com/office/officeart/2005/8/layout/list1"/>
    <dgm:cxn modelId="{451A83C6-29A7-41DC-B110-0AB5212613F4}" type="presParOf" srcId="{730E11F0-B86B-4C60-B5CF-EE7053BE7577}" destId="{259AF091-4E40-4139-8404-FB80663F7E1B}" srcOrd="1" destOrd="0" presId="urn:microsoft.com/office/officeart/2005/8/layout/list1"/>
    <dgm:cxn modelId="{E9A12D5B-F2A8-4741-BFCD-159BA0FF7FA2}" type="presParOf" srcId="{730E11F0-B86B-4C60-B5CF-EE7053BE7577}" destId="{60084B0A-9EFC-4CAC-8DF6-3C4B61199E40}" srcOrd="2" destOrd="0" presId="urn:microsoft.com/office/officeart/2005/8/layout/list1"/>
    <dgm:cxn modelId="{0EDEBFA3-D0BE-4206-8585-C9A11E824334}" type="presParOf" srcId="{730E11F0-B86B-4C60-B5CF-EE7053BE7577}" destId="{65B5CE63-7C00-49B4-B639-DCDFC01E444E}" srcOrd="3" destOrd="0" presId="urn:microsoft.com/office/officeart/2005/8/layout/list1"/>
    <dgm:cxn modelId="{75F60E19-3A24-47A9-9A6C-1E1B35AB05E3}" type="presParOf" srcId="{730E11F0-B86B-4C60-B5CF-EE7053BE7577}" destId="{BA5678A3-1D13-4513-939C-3BB1F2E00980}" srcOrd="4" destOrd="0" presId="urn:microsoft.com/office/officeart/2005/8/layout/list1"/>
    <dgm:cxn modelId="{0E8C44D5-1641-4998-B81F-251BC5F9C435}" type="presParOf" srcId="{BA5678A3-1D13-4513-939C-3BB1F2E00980}" destId="{DEE9E923-FABE-4BA3-BEEF-2AE18B5AE8C8}" srcOrd="0" destOrd="0" presId="urn:microsoft.com/office/officeart/2005/8/layout/list1"/>
    <dgm:cxn modelId="{7DF40F5F-A084-421A-898A-C26E0D6877F8}" type="presParOf" srcId="{BA5678A3-1D13-4513-939C-3BB1F2E00980}" destId="{6C086270-F07A-4305-AB8C-2EC56F40E78C}" srcOrd="1" destOrd="0" presId="urn:microsoft.com/office/officeart/2005/8/layout/list1"/>
    <dgm:cxn modelId="{7D1CF536-0667-4A2F-8522-CA7B96DF9B93}" type="presParOf" srcId="{730E11F0-B86B-4C60-B5CF-EE7053BE7577}" destId="{322C3F0D-AB44-4FED-A0AC-6DE40AFE37A2}" srcOrd="5" destOrd="0" presId="urn:microsoft.com/office/officeart/2005/8/layout/list1"/>
    <dgm:cxn modelId="{EEB52B06-7792-49EF-ACDB-09622B9C0982}" type="presParOf" srcId="{730E11F0-B86B-4C60-B5CF-EE7053BE7577}" destId="{2107EBE8-BDFA-4DD5-959A-95F7FBC9459E}" srcOrd="6" destOrd="0" presId="urn:microsoft.com/office/officeart/2005/8/layout/list1"/>
    <dgm:cxn modelId="{38BE5251-BFBB-4203-871A-1F7FB7A8EA9A}" type="presParOf" srcId="{730E11F0-B86B-4C60-B5CF-EE7053BE7577}" destId="{7C1282AD-A07E-49DB-8736-0353B790928B}" srcOrd="7" destOrd="0" presId="urn:microsoft.com/office/officeart/2005/8/layout/list1"/>
    <dgm:cxn modelId="{785FCFE5-182A-492F-8FAF-DA4964012D2F}" type="presParOf" srcId="{730E11F0-B86B-4C60-B5CF-EE7053BE7577}" destId="{147222CB-26D3-4B1C-9F86-AD7D8EA381C2}" srcOrd="8" destOrd="0" presId="urn:microsoft.com/office/officeart/2005/8/layout/list1"/>
    <dgm:cxn modelId="{C7944EFD-1661-475C-928C-FE36667E4FEC}" type="presParOf" srcId="{147222CB-26D3-4B1C-9F86-AD7D8EA381C2}" destId="{E8D0637F-C3D8-4414-A927-209FA0302F22}" srcOrd="0" destOrd="0" presId="urn:microsoft.com/office/officeart/2005/8/layout/list1"/>
    <dgm:cxn modelId="{8AC9C456-68AB-4BA8-AABA-23AE70360FD9}" type="presParOf" srcId="{147222CB-26D3-4B1C-9F86-AD7D8EA381C2}" destId="{11022084-243D-4E61-BEE7-932D83A66C64}" srcOrd="1" destOrd="0" presId="urn:microsoft.com/office/officeart/2005/8/layout/list1"/>
    <dgm:cxn modelId="{25D731D0-CC3F-4D93-942C-C61D153025B6}" type="presParOf" srcId="{730E11F0-B86B-4C60-B5CF-EE7053BE7577}" destId="{A187C5D2-EDE1-4CA2-AC0B-3A35FC1FC21A}" srcOrd="9" destOrd="0" presId="urn:microsoft.com/office/officeart/2005/8/layout/list1"/>
    <dgm:cxn modelId="{B91512A3-6093-48B2-BDE1-1A071BD4B572}" type="presParOf" srcId="{730E11F0-B86B-4C60-B5CF-EE7053BE7577}" destId="{441FCB58-C402-4B53-8567-E4BF310DA2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4BB008-6F5A-40E5-97D1-ED88D01ADB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E4028-B0A5-435E-900D-6DFF66BCB28D}">
      <dgm:prSet/>
      <dgm:spPr/>
      <dgm:t>
        <a:bodyPr/>
        <a:lstStyle/>
        <a:p>
          <a:r>
            <a:rPr lang="cs-CZ"/>
            <a:t>Subjekty, jejichž práva mohou být dotčena</a:t>
          </a:r>
          <a:endParaRPr lang="en-US"/>
        </a:p>
      </dgm:t>
    </dgm:pt>
    <dgm:pt modelId="{FDC3E23E-D294-4E37-90DA-122A293C8762}" type="parTrans" cxnId="{F85B6565-356D-407D-B8E4-7E235A3E43BE}">
      <dgm:prSet/>
      <dgm:spPr/>
      <dgm:t>
        <a:bodyPr/>
        <a:lstStyle/>
        <a:p>
          <a:endParaRPr lang="en-US"/>
        </a:p>
      </dgm:t>
    </dgm:pt>
    <dgm:pt modelId="{9574559E-0BCA-4147-A979-CF1489012584}" type="sibTrans" cxnId="{F85B6565-356D-407D-B8E4-7E235A3E43BE}">
      <dgm:prSet/>
      <dgm:spPr/>
      <dgm:t>
        <a:bodyPr/>
        <a:lstStyle/>
        <a:p>
          <a:endParaRPr lang="en-US"/>
        </a:p>
      </dgm:t>
    </dgm:pt>
    <dgm:pt modelId="{9A5B5120-AD6B-42E8-9E28-FC285477FBF4}">
      <dgm:prSet/>
      <dgm:spPr/>
      <dgm:t>
        <a:bodyPr/>
        <a:lstStyle/>
        <a:p>
          <a:r>
            <a:rPr lang="cs-CZ"/>
            <a:t>Různé skupiny osob dle druhu nástroje územního plánování</a:t>
          </a:r>
          <a:endParaRPr lang="en-US"/>
        </a:p>
      </dgm:t>
    </dgm:pt>
    <dgm:pt modelId="{CA4F97FB-B700-4708-9F1B-19BEC3394F71}" type="parTrans" cxnId="{D2DFC263-C0A1-44DE-820C-70E8CB969BF9}">
      <dgm:prSet/>
      <dgm:spPr/>
      <dgm:t>
        <a:bodyPr/>
        <a:lstStyle/>
        <a:p>
          <a:endParaRPr lang="en-US"/>
        </a:p>
      </dgm:t>
    </dgm:pt>
    <dgm:pt modelId="{54BA3812-2186-4704-8438-187577DD4A09}" type="sibTrans" cxnId="{D2DFC263-C0A1-44DE-820C-70E8CB969BF9}">
      <dgm:prSet/>
      <dgm:spPr/>
      <dgm:t>
        <a:bodyPr/>
        <a:lstStyle/>
        <a:p>
          <a:endParaRPr lang="en-US"/>
        </a:p>
      </dgm:t>
    </dgm:pt>
    <dgm:pt modelId="{59E82197-9A31-4D19-B1AA-30378A96F358}">
      <dgm:prSet/>
      <dgm:spPr/>
      <dgm:t>
        <a:bodyPr/>
        <a:lstStyle/>
        <a:p>
          <a:r>
            <a:rPr lang="cs-CZ"/>
            <a:t>Oprávněný investor</a:t>
          </a:r>
          <a:endParaRPr lang="en-US"/>
        </a:p>
      </dgm:t>
    </dgm:pt>
    <dgm:pt modelId="{7AE1DF73-E613-4F46-9606-E8F56E7B0E72}" type="parTrans" cxnId="{171BB5BD-81C3-4C1A-8D2F-CEFC7B1C5ECF}">
      <dgm:prSet/>
      <dgm:spPr/>
      <dgm:t>
        <a:bodyPr/>
        <a:lstStyle/>
        <a:p>
          <a:endParaRPr lang="en-US"/>
        </a:p>
      </dgm:t>
    </dgm:pt>
    <dgm:pt modelId="{ECE2BD95-E46A-4A4C-AC1F-54CA9B57564F}" type="sibTrans" cxnId="{171BB5BD-81C3-4C1A-8D2F-CEFC7B1C5ECF}">
      <dgm:prSet/>
      <dgm:spPr/>
      <dgm:t>
        <a:bodyPr/>
        <a:lstStyle/>
        <a:p>
          <a:endParaRPr lang="en-US"/>
        </a:p>
      </dgm:t>
    </dgm:pt>
    <dgm:pt modelId="{4E099D4D-76EB-4F53-AF84-EC9180642E87}">
      <dgm:prSet/>
      <dgm:spPr/>
      <dgm:t>
        <a:bodyPr/>
        <a:lstStyle/>
        <a:p>
          <a:r>
            <a:rPr lang="cs-CZ"/>
            <a:t>Vlastník, správce nebo provozovatel veřejné dopravní nebo technické infrastruktury</a:t>
          </a:r>
          <a:endParaRPr lang="en-US"/>
        </a:p>
      </dgm:t>
    </dgm:pt>
    <dgm:pt modelId="{3DC0D135-DF00-4B0B-BFE0-DC1353971973}" type="parTrans" cxnId="{A15D971E-D818-42CA-947A-81492E3DF96C}">
      <dgm:prSet/>
      <dgm:spPr/>
      <dgm:t>
        <a:bodyPr/>
        <a:lstStyle/>
        <a:p>
          <a:endParaRPr lang="en-US"/>
        </a:p>
      </dgm:t>
    </dgm:pt>
    <dgm:pt modelId="{4139BC08-D96F-4C6C-9522-BD3860596316}" type="sibTrans" cxnId="{A15D971E-D818-42CA-947A-81492E3DF96C}">
      <dgm:prSet/>
      <dgm:spPr/>
      <dgm:t>
        <a:bodyPr/>
        <a:lstStyle/>
        <a:p>
          <a:endParaRPr lang="en-US"/>
        </a:p>
      </dgm:t>
    </dgm:pt>
    <dgm:pt modelId="{A62C7554-0E90-408E-994A-F953F2491E0D}">
      <dgm:prSet/>
      <dgm:spPr/>
      <dgm:t>
        <a:bodyPr/>
        <a:lstStyle/>
        <a:p>
          <a:r>
            <a:rPr lang="cs-CZ" dirty="0"/>
            <a:t>Obce</a:t>
          </a:r>
          <a:endParaRPr lang="en-US" dirty="0"/>
        </a:p>
      </dgm:t>
    </dgm:pt>
    <dgm:pt modelId="{50736887-4645-4546-A972-E0F3A1610935}" type="parTrans" cxnId="{BCD56005-04BE-4DE1-B7C8-5AAD86D9670C}">
      <dgm:prSet/>
      <dgm:spPr/>
      <dgm:t>
        <a:bodyPr/>
        <a:lstStyle/>
        <a:p>
          <a:endParaRPr lang="en-US"/>
        </a:p>
      </dgm:t>
    </dgm:pt>
    <dgm:pt modelId="{F85E0098-C2BF-4C74-AB68-32CC3FB27433}" type="sibTrans" cxnId="{BCD56005-04BE-4DE1-B7C8-5AAD86D9670C}">
      <dgm:prSet/>
      <dgm:spPr/>
      <dgm:t>
        <a:bodyPr/>
        <a:lstStyle/>
        <a:p>
          <a:endParaRPr lang="en-US"/>
        </a:p>
      </dgm:t>
    </dgm:pt>
    <dgm:pt modelId="{B2473C04-1032-4B04-A719-F430709EA247}">
      <dgm:prSet/>
      <dgm:spPr/>
      <dgm:t>
        <a:bodyPr/>
        <a:lstStyle/>
        <a:p>
          <a:r>
            <a:rPr lang="cs-CZ" dirty="0"/>
            <a:t>Vlastníci pozemků a staveb </a:t>
          </a:r>
          <a:endParaRPr lang="en-US" dirty="0"/>
        </a:p>
      </dgm:t>
    </dgm:pt>
    <dgm:pt modelId="{8DBE204B-49A9-4B3F-8E66-8110A47EB9A7}" type="parTrans" cxnId="{3A2F0B9C-CB3B-4C1B-89A2-7C9FBCB2E472}">
      <dgm:prSet/>
      <dgm:spPr/>
      <dgm:t>
        <a:bodyPr/>
        <a:lstStyle/>
        <a:p>
          <a:endParaRPr lang="en-US"/>
        </a:p>
      </dgm:t>
    </dgm:pt>
    <dgm:pt modelId="{3AC893DF-1D60-4AE1-B896-78F968E8F5F3}" type="sibTrans" cxnId="{3A2F0B9C-CB3B-4C1B-89A2-7C9FBCB2E472}">
      <dgm:prSet/>
      <dgm:spPr/>
      <dgm:t>
        <a:bodyPr/>
        <a:lstStyle/>
        <a:p>
          <a:endParaRPr lang="en-US"/>
        </a:p>
      </dgm:t>
    </dgm:pt>
    <dgm:pt modelId="{31758D0A-44A3-4436-A28B-7E9372F15CFC}">
      <dgm:prSet/>
      <dgm:spPr/>
      <dgm:t>
        <a:bodyPr/>
        <a:lstStyle/>
        <a:p>
          <a:r>
            <a:rPr lang="cs-CZ"/>
            <a:t>Zástupce veřejnosti</a:t>
          </a:r>
          <a:endParaRPr lang="en-US"/>
        </a:p>
      </dgm:t>
    </dgm:pt>
    <dgm:pt modelId="{87CEB0B3-460A-4AE2-A17A-8F84C803177D}" type="parTrans" cxnId="{5503C437-4F5E-4F95-8742-A64629C3FE78}">
      <dgm:prSet/>
      <dgm:spPr/>
      <dgm:t>
        <a:bodyPr/>
        <a:lstStyle/>
        <a:p>
          <a:endParaRPr lang="en-US"/>
        </a:p>
      </dgm:t>
    </dgm:pt>
    <dgm:pt modelId="{4261064F-98E7-4560-AC12-93BCBC265570}" type="sibTrans" cxnId="{5503C437-4F5E-4F95-8742-A64629C3FE78}">
      <dgm:prSet/>
      <dgm:spPr/>
      <dgm:t>
        <a:bodyPr/>
        <a:lstStyle/>
        <a:p>
          <a:endParaRPr lang="en-US"/>
        </a:p>
      </dgm:t>
    </dgm:pt>
    <dgm:pt modelId="{1DF64491-041E-43AF-9182-9168BD422A26}" type="pres">
      <dgm:prSet presAssocID="{B84BB008-6F5A-40E5-97D1-ED88D01ADBD9}" presName="linear" presStyleCnt="0">
        <dgm:presLayoutVars>
          <dgm:dir/>
          <dgm:animLvl val="lvl"/>
          <dgm:resizeHandles val="exact"/>
        </dgm:presLayoutVars>
      </dgm:prSet>
      <dgm:spPr/>
    </dgm:pt>
    <dgm:pt modelId="{579E48E5-3A76-4487-860E-FF76B49D2846}" type="pres">
      <dgm:prSet presAssocID="{761E4028-B0A5-435E-900D-6DFF66BCB28D}" presName="parentLin" presStyleCnt="0"/>
      <dgm:spPr/>
    </dgm:pt>
    <dgm:pt modelId="{8E69E964-8929-4BA0-8576-3824A18F10D1}" type="pres">
      <dgm:prSet presAssocID="{761E4028-B0A5-435E-900D-6DFF66BCB28D}" presName="parentLeftMargin" presStyleLbl="node1" presStyleIdx="0" presStyleCnt="5"/>
      <dgm:spPr/>
    </dgm:pt>
    <dgm:pt modelId="{EEDDDAA0-662B-4B3C-8204-3B9FF01B917F}" type="pres">
      <dgm:prSet presAssocID="{761E4028-B0A5-435E-900D-6DFF66BCB2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0DB4FD3-C7E5-4964-9387-F4B77E586C28}" type="pres">
      <dgm:prSet presAssocID="{761E4028-B0A5-435E-900D-6DFF66BCB28D}" presName="negativeSpace" presStyleCnt="0"/>
      <dgm:spPr/>
    </dgm:pt>
    <dgm:pt modelId="{FD4BAD74-2F19-4378-A391-253AED45BB1E}" type="pres">
      <dgm:prSet presAssocID="{761E4028-B0A5-435E-900D-6DFF66BCB28D}" presName="childText" presStyleLbl="conFgAcc1" presStyleIdx="0" presStyleCnt="5">
        <dgm:presLayoutVars>
          <dgm:bulletEnabled val="1"/>
        </dgm:presLayoutVars>
      </dgm:prSet>
      <dgm:spPr/>
    </dgm:pt>
    <dgm:pt modelId="{61BFFEC7-E6A6-4CEF-B9E5-41B3B15ED5F8}" type="pres">
      <dgm:prSet presAssocID="{9574559E-0BCA-4147-A979-CF1489012584}" presName="spaceBetweenRectangles" presStyleCnt="0"/>
      <dgm:spPr/>
    </dgm:pt>
    <dgm:pt modelId="{21B20EBA-05CB-4505-9206-0A5724B24AB3}" type="pres">
      <dgm:prSet presAssocID="{59E82197-9A31-4D19-B1AA-30378A96F358}" presName="parentLin" presStyleCnt="0"/>
      <dgm:spPr/>
    </dgm:pt>
    <dgm:pt modelId="{E446F07B-FA68-458F-9F5B-416F4075ADEC}" type="pres">
      <dgm:prSet presAssocID="{59E82197-9A31-4D19-B1AA-30378A96F358}" presName="parentLeftMargin" presStyleLbl="node1" presStyleIdx="0" presStyleCnt="5"/>
      <dgm:spPr/>
    </dgm:pt>
    <dgm:pt modelId="{06BD6D3A-8312-4BE1-8D4C-8F81CF1A32EA}" type="pres">
      <dgm:prSet presAssocID="{59E82197-9A31-4D19-B1AA-30378A96F3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99BAB8-5CF2-421C-9C1E-9234C8EC64A9}" type="pres">
      <dgm:prSet presAssocID="{59E82197-9A31-4D19-B1AA-30378A96F358}" presName="negativeSpace" presStyleCnt="0"/>
      <dgm:spPr/>
    </dgm:pt>
    <dgm:pt modelId="{6B09B8F9-C6B5-4284-A075-ECDD18B82756}" type="pres">
      <dgm:prSet presAssocID="{59E82197-9A31-4D19-B1AA-30378A96F358}" presName="childText" presStyleLbl="conFgAcc1" presStyleIdx="1" presStyleCnt="5">
        <dgm:presLayoutVars>
          <dgm:bulletEnabled val="1"/>
        </dgm:presLayoutVars>
      </dgm:prSet>
      <dgm:spPr/>
    </dgm:pt>
    <dgm:pt modelId="{2414848A-6930-4219-9A6F-B5B4BEFAE610}" type="pres">
      <dgm:prSet presAssocID="{ECE2BD95-E46A-4A4C-AC1F-54CA9B57564F}" presName="spaceBetweenRectangles" presStyleCnt="0"/>
      <dgm:spPr/>
    </dgm:pt>
    <dgm:pt modelId="{F728BB9C-176B-40F7-9AA7-F74F2BB4CE89}" type="pres">
      <dgm:prSet presAssocID="{A62C7554-0E90-408E-994A-F953F2491E0D}" presName="parentLin" presStyleCnt="0"/>
      <dgm:spPr/>
    </dgm:pt>
    <dgm:pt modelId="{EF365C23-70A1-4B2D-8528-4A0D2CBE3209}" type="pres">
      <dgm:prSet presAssocID="{A62C7554-0E90-408E-994A-F953F2491E0D}" presName="parentLeftMargin" presStyleLbl="node1" presStyleIdx="1" presStyleCnt="5"/>
      <dgm:spPr/>
    </dgm:pt>
    <dgm:pt modelId="{6896B9A3-CB16-411D-863D-C55769655679}" type="pres">
      <dgm:prSet presAssocID="{A62C7554-0E90-408E-994A-F953F2491E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F7223F-DB67-422A-91E0-22770691DE38}" type="pres">
      <dgm:prSet presAssocID="{A62C7554-0E90-408E-994A-F953F2491E0D}" presName="negativeSpace" presStyleCnt="0"/>
      <dgm:spPr/>
    </dgm:pt>
    <dgm:pt modelId="{24A5E73B-21A6-4FA0-9B1C-FDFDA010CDE8}" type="pres">
      <dgm:prSet presAssocID="{A62C7554-0E90-408E-994A-F953F2491E0D}" presName="childText" presStyleLbl="conFgAcc1" presStyleIdx="2" presStyleCnt="5">
        <dgm:presLayoutVars>
          <dgm:bulletEnabled val="1"/>
        </dgm:presLayoutVars>
      </dgm:prSet>
      <dgm:spPr/>
    </dgm:pt>
    <dgm:pt modelId="{DDFD66DF-1837-4567-9629-60C5AB97ACEA}" type="pres">
      <dgm:prSet presAssocID="{F85E0098-C2BF-4C74-AB68-32CC3FB27433}" presName="spaceBetweenRectangles" presStyleCnt="0"/>
      <dgm:spPr/>
    </dgm:pt>
    <dgm:pt modelId="{6D2C00F0-879C-4D5D-B6D4-DD5E098A10CC}" type="pres">
      <dgm:prSet presAssocID="{B2473C04-1032-4B04-A719-F430709EA247}" presName="parentLin" presStyleCnt="0"/>
      <dgm:spPr/>
    </dgm:pt>
    <dgm:pt modelId="{4A2277B3-A94E-4D1C-8031-FC5A373D8201}" type="pres">
      <dgm:prSet presAssocID="{B2473C04-1032-4B04-A719-F430709EA247}" presName="parentLeftMargin" presStyleLbl="node1" presStyleIdx="2" presStyleCnt="5"/>
      <dgm:spPr/>
    </dgm:pt>
    <dgm:pt modelId="{90DA975B-4EEC-449C-B8C6-CC3DCF902294}" type="pres">
      <dgm:prSet presAssocID="{B2473C04-1032-4B04-A719-F430709EA2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67C039-7569-4C9C-B70B-5AF8DF721AAA}" type="pres">
      <dgm:prSet presAssocID="{B2473C04-1032-4B04-A719-F430709EA247}" presName="negativeSpace" presStyleCnt="0"/>
      <dgm:spPr/>
    </dgm:pt>
    <dgm:pt modelId="{3A75251C-02C5-4DCD-A81D-7AFE3DF0A9D0}" type="pres">
      <dgm:prSet presAssocID="{B2473C04-1032-4B04-A719-F430709EA247}" presName="childText" presStyleLbl="conFgAcc1" presStyleIdx="3" presStyleCnt="5">
        <dgm:presLayoutVars>
          <dgm:bulletEnabled val="1"/>
        </dgm:presLayoutVars>
      </dgm:prSet>
      <dgm:spPr/>
    </dgm:pt>
    <dgm:pt modelId="{F3B03C8F-0DA6-4F45-9A32-232AA6FB4C89}" type="pres">
      <dgm:prSet presAssocID="{3AC893DF-1D60-4AE1-B896-78F968E8F5F3}" presName="spaceBetweenRectangles" presStyleCnt="0"/>
      <dgm:spPr/>
    </dgm:pt>
    <dgm:pt modelId="{FF2F1EFF-5978-408B-B2E8-D38F7C7F2E87}" type="pres">
      <dgm:prSet presAssocID="{31758D0A-44A3-4436-A28B-7E9372F15CFC}" presName="parentLin" presStyleCnt="0"/>
      <dgm:spPr/>
    </dgm:pt>
    <dgm:pt modelId="{CCCB73C5-93A5-4D60-B16B-005DDB362563}" type="pres">
      <dgm:prSet presAssocID="{31758D0A-44A3-4436-A28B-7E9372F15CFC}" presName="parentLeftMargin" presStyleLbl="node1" presStyleIdx="3" presStyleCnt="5"/>
      <dgm:spPr/>
    </dgm:pt>
    <dgm:pt modelId="{EA916E90-64C1-4E04-BE32-13B4C1C3BA44}" type="pres">
      <dgm:prSet presAssocID="{31758D0A-44A3-4436-A28B-7E9372F15CF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BA95DF-E9CC-4E30-BD4D-D1AF5AE80CC2}" type="pres">
      <dgm:prSet presAssocID="{31758D0A-44A3-4436-A28B-7E9372F15CFC}" presName="negativeSpace" presStyleCnt="0"/>
      <dgm:spPr/>
    </dgm:pt>
    <dgm:pt modelId="{94E31823-43FC-41CF-BBBF-87EB9A2E9C79}" type="pres">
      <dgm:prSet presAssocID="{31758D0A-44A3-4436-A28B-7E9372F15CF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D56005-04BE-4DE1-B7C8-5AAD86D9670C}" srcId="{B84BB008-6F5A-40E5-97D1-ED88D01ADBD9}" destId="{A62C7554-0E90-408E-994A-F953F2491E0D}" srcOrd="2" destOrd="0" parTransId="{50736887-4645-4546-A972-E0F3A1610935}" sibTransId="{F85E0098-C2BF-4C74-AB68-32CC3FB27433}"/>
    <dgm:cxn modelId="{D6790406-9A87-419A-91B8-E0EDAC782A9C}" type="presOf" srcId="{B2473C04-1032-4B04-A719-F430709EA247}" destId="{4A2277B3-A94E-4D1C-8031-FC5A373D8201}" srcOrd="0" destOrd="0" presId="urn:microsoft.com/office/officeart/2005/8/layout/list1"/>
    <dgm:cxn modelId="{85BA5909-02D9-43B1-B81D-AFFED1C9C45E}" type="presOf" srcId="{59E82197-9A31-4D19-B1AA-30378A96F358}" destId="{06BD6D3A-8312-4BE1-8D4C-8F81CF1A32EA}" srcOrd="1" destOrd="0" presId="urn:microsoft.com/office/officeart/2005/8/layout/list1"/>
    <dgm:cxn modelId="{7ED8FF12-2692-4F1E-85BA-AFBAA3872964}" type="presOf" srcId="{9A5B5120-AD6B-42E8-9E28-FC285477FBF4}" destId="{FD4BAD74-2F19-4378-A391-253AED45BB1E}" srcOrd="0" destOrd="0" presId="urn:microsoft.com/office/officeart/2005/8/layout/list1"/>
    <dgm:cxn modelId="{FF38391D-36B2-4FB6-A077-92AA13158BA5}" type="presOf" srcId="{A62C7554-0E90-408E-994A-F953F2491E0D}" destId="{EF365C23-70A1-4B2D-8528-4A0D2CBE3209}" srcOrd="0" destOrd="0" presId="urn:microsoft.com/office/officeart/2005/8/layout/list1"/>
    <dgm:cxn modelId="{A15D971E-D818-42CA-947A-81492E3DF96C}" srcId="{59E82197-9A31-4D19-B1AA-30378A96F358}" destId="{4E099D4D-76EB-4F53-AF84-EC9180642E87}" srcOrd="0" destOrd="0" parTransId="{3DC0D135-DF00-4B0B-BFE0-DC1353971973}" sibTransId="{4139BC08-D96F-4C6C-9522-BD3860596316}"/>
    <dgm:cxn modelId="{EF17F821-26FB-4B06-BF12-3B0D7E50B2F3}" type="presOf" srcId="{761E4028-B0A5-435E-900D-6DFF66BCB28D}" destId="{EEDDDAA0-662B-4B3C-8204-3B9FF01B917F}" srcOrd="1" destOrd="0" presId="urn:microsoft.com/office/officeart/2005/8/layout/list1"/>
    <dgm:cxn modelId="{E36C3322-CAD4-4E45-A345-5B78F0DFA30A}" type="presOf" srcId="{31758D0A-44A3-4436-A28B-7E9372F15CFC}" destId="{EA916E90-64C1-4E04-BE32-13B4C1C3BA44}" srcOrd="1" destOrd="0" presId="urn:microsoft.com/office/officeart/2005/8/layout/list1"/>
    <dgm:cxn modelId="{9C454A28-7B30-41A2-9FC2-1DD1A1B14719}" type="presOf" srcId="{4E099D4D-76EB-4F53-AF84-EC9180642E87}" destId="{6B09B8F9-C6B5-4284-A075-ECDD18B82756}" srcOrd="0" destOrd="0" presId="urn:microsoft.com/office/officeart/2005/8/layout/list1"/>
    <dgm:cxn modelId="{A5276D2E-6118-43D5-82C2-034065ADBCCA}" type="presOf" srcId="{31758D0A-44A3-4436-A28B-7E9372F15CFC}" destId="{CCCB73C5-93A5-4D60-B16B-005DDB362563}" srcOrd="0" destOrd="0" presId="urn:microsoft.com/office/officeart/2005/8/layout/list1"/>
    <dgm:cxn modelId="{5503C437-4F5E-4F95-8742-A64629C3FE78}" srcId="{B84BB008-6F5A-40E5-97D1-ED88D01ADBD9}" destId="{31758D0A-44A3-4436-A28B-7E9372F15CFC}" srcOrd="4" destOrd="0" parTransId="{87CEB0B3-460A-4AE2-A17A-8F84C803177D}" sibTransId="{4261064F-98E7-4560-AC12-93BCBC265570}"/>
    <dgm:cxn modelId="{D2DFC263-C0A1-44DE-820C-70E8CB969BF9}" srcId="{761E4028-B0A5-435E-900D-6DFF66BCB28D}" destId="{9A5B5120-AD6B-42E8-9E28-FC285477FBF4}" srcOrd="0" destOrd="0" parTransId="{CA4F97FB-B700-4708-9F1B-19BEC3394F71}" sibTransId="{54BA3812-2186-4704-8438-187577DD4A09}"/>
    <dgm:cxn modelId="{F85B6565-356D-407D-B8E4-7E235A3E43BE}" srcId="{B84BB008-6F5A-40E5-97D1-ED88D01ADBD9}" destId="{761E4028-B0A5-435E-900D-6DFF66BCB28D}" srcOrd="0" destOrd="0" parTransId="{FDC3E23E-D294-4E37-90DA-122A293C8762}" sibTransId="{9574559E-0BCA-4147-A979-CF1489012584}"/>
    <dgm:cxn modelId="{963E6970-6099-4327-9E2A-939A491E4BE8}" type="presOf" srcId="{761E4028-B0A5-435E-900D-6DFF66BCB28D}" destId="{8E69E964-8929-4BA0-8576-3824A18F10D1}" srcOrd="0" destOrd="0" presId="urn:microsoft.com/office/officeart/2005/8/layout/list1"/>
    <dgm:cxn modelId="{9390FF86-6A6E-4C27-958B-78D040755BA0}" type="presOf" srcId="{B2473C04-1032-4B04-A719-F430709EA247}" destId="{90DA975B-4EEC-449C-B8C6-CC3DCF902294}" srcOrd="1" destOrd="0" presId="urn:microsoft.com/office/officeart/2005/8/layout/list1"/>
    <dgm:cxn modelId="{3A2F0B9C-CB3B-4C1B-89A2-7C9FBCB2E472}" srcId="{B84BB008-6F5A-40E5-97D1-ED88D01ADBD9}" destId="{B2473C04-1032-4B04-A719-F430709EA247}" srcOrd="3" destOrd="0" parTransId="{8DBE204B-49A9-4B3F-8E66-8110A47EB9A7}" sibTransId="{3AC893DF-1D60-4AE1-B896-78F968E8F5F3}"/>
    <dgm:cxn modelId="{DCA538AE-AE57-4C2A-A02C-55FE050E5B0B}" type="presOf" srcId="{B84BB008-6F5A-40E5-97D1-ED88D01ADBD9}" destId="{1DF64491-041E-43AF-9182-9168BD422A26}" srcOrd="0" destOrd="0" presId="urn:microsoft.com/office/officeart/2005/8/layout/list1"/>
    <dgm:cxn modelId="{171BB5BD-81C3-4C1A-8D2F-CEFC7B1C5ECF}" srcId="{B84BB008-6F5A-40E5-97D1-ED88D01ADBD9}" destId="{59E82197-9A31-4D19-B1AA-30378A96F358}" srcOrd="1" destOrd="0" parTransId="{7AE1DF73-E613-4F46-9606-E8F56E7B0E72}" sibTransId="{ECE2BD95-E46A-4A4C-AC1F-54CA9B57564F}"/>
    <dgm:cxn modelId="{5C6287C5-234C-498E-B740-17FC56EF6666}" type="presOf" srcId="{A62C7554-0E90-408E-994A-F953F2491E0D}" destId="{6896B9A3-CB16-411D-863D-C55769655679}" srcOrd="1" destOrd="0" presId="urn:microsoft.com/office/officeart/2005/8/layout/list1"/>
    <dgm:cxn modelId="{62BC60CB-512D-4430-89DA-4B27CC292192}" type="presOf" srcId="{59E82197-9A31-4D19-B1AA-30378A96F358}" destId="{E446F07B-FA68-458F-9F5B-416F4075ADEC}" srcOrd="0" destOrd="0" presId="urn:microsoft.com/office/officeart/2005/8/layout/list1"/>
    <dgm:cxn modelId="{D731DFFB-646E-497F-A6A3-466E61D5FE2F}" type="presParOf" srcId="{1DF64491-041E-43AF-9182-9168BD422A26}" destId="{579E48E5-3A76-4487-860E-FF76B49D2846}" srcOrd="0" destOrd="0" presId="urn:microsoft.com/office/officeart/2005/8/layout/list1"/>
    <dgm:cxn modelId="{2EC6FD35-0FF8-4C2E-A430-1FBD906C9E22}" type="presParOf" srcId="{579E48E5-3A76-4487-860E-FF76B49D2846}" destId="{8E69E964-8929-4BA0-8576-3824A18F10D1}" srcOrd="0" destOrd="0" presId="urn:microsoft.com/office/officeart/2005/8/layout/list1"/>
    <dgm:cxn modelId="{BE549571-CA46-4B53-BFBF-99030994520F}" type="presParOf" srcId="{579E48E5-3A76-4487-860E-FF76B49D2846}" destId="{EEDDDAA0-662B-4B3C-8204-3B9FF01B917F}" srcOrd="1" destOrd="0" presId="urn:microsoft.com/office/officeart/2005/8/layout/list1"/>
    <dgm:cxn modelId="{E827E15D-666C-4051-962C-BDC74A6234BF}" type="presParOf" srcId="{1DF64491-041E-43AF-9182-9168BD422A26}" destId="{E0DB4FD3-C7E5-4964-9387-F4B77E586C28}" srcOrd="1" destOrd="0" presId="urn:microsoft.com/office/officeart/2005/8/layout/list1"/>
    <dgm:cxn modelId="{23A76A61-8691-47BD-ABE8-A0773E595410}" type="presParOf" srcId="{1DF64491-041E-43AF-9182-9168BD422A26}" destId="{FD4BAD74-2F19-4378-A391-253AED45BB1E}" srcOrd="2" destOrd="0" presId="urn:microsoft.com/office/officeart/2005/8/layout/list1"/>
    <dgm:cxn modelId="{C1800233-C2C7-4505-A976-5AB37C3D5D18}" type="presParOf" srcId="{1DF64491-041E-43AF-9182-9168BD422A26}" destId="{61BFFEC7-E6A6-4CEF-B9E5-41B3B15ED5F8}" srcOrd="3" destOrd="0" presId="urn:microsoft.com/office/officeart/2005/8/layout/list1"/>
    <dgm:cxn modelId="{96F967AE-B763-447F-B21F-24FCD0111638}" type="presParOf" srcId="{1DF64491-041E-43AF-9182-9168BD422A26}" destId="{21B20EBA-05CB-4505-9206-0A5724B24AB3}" srcOrd="4" destOrd="0" presId="urn:microsoft.com/office/officeart/2005/8/layout/list1"/>
    <dgm:cxn modelId="{985D599D-44D7-412B-BACF-A2966115D5D3}" type="presParOf" srcId="{21B20EBA-05CB-4505-9206-0A5724B24AB3}" destId="{E446F07B-FA68-458F-9F5B-416F4075ADEC}" srcOrd="0" destOrd="0" presId="urn:microsoft.com/office/officeart/2005/8/layout/list1"/>
    <dgm:cxn modelId="{F2276916-DCEF-4357-8F96-870F2A02007D}" type="presParOf" srcId="{21B20EBA-05CB-4505-9206-0A5724B24AB3}" destId="{06BD6D3A-8312-4BE1-8D4C-8F81CF1A32EA}" srcOrd="1" destOrd="0" presId="urn:microsoft.com/office/officeart/2005/8/layout/list1"/>
    <dgm:cxn modelId="{7EBB23F0-CF81-4036-A509-84A46E00C967}" type="presParOf" srcId="{1DF64491-041E-43AF-9182-9168BD422A26}" destId="{9B99BAB8-5CF2-421C-9C1E-9234C8EC64A9}" srcOrd="5" destOrd="0" presId="urn:microsoft.com/office/officeart/2005/8/layout/list1"/>
    <dgm:cxn modelId="{6928397F-5670-4BA2-884B-2A9D905357FE}" type="presParOf" srcId="{1DF64491-041E-43AF-9182-9168BD422A26}" destId="{6B09B8F9-C6B5-4284-A075-ECDD18B82756}" srcOrd="6" destOrd="0" presId="urn:microsoft.com/office/officeart/2005/8/layout/list1"/>
    <dgm:cxn modelId="{5955E5EC-9B8C-4B39-A0B5-70782B15BD85}" type="presParOf" srcId="{1DF64491-041E-43AF-9182-9168BD422A26}" destId="{2414848A-6930-4219-9A6F-B5B4BEFAE610}" srcOrd="7" destOrd="0" presId="urn:microsoft.com/office/officeart/2005/8/layout/list1"/>
    <dgm:cxn modelId="{2ADC12A1-EFC2-49C6-A6E7-A3F16915E95E}" type="presParOf" srcId="{1DF64491-041E-43AF-9182-9168BD422A26}" destId="{F728BB9C-176B-40F7-9AA7-F74F2BB4CE89}" srcOrd="8" destOrd="0" presId="urn:microsoft.com/office/officeart/2005/8/layout/list1"/>
    <dgm:cxn modelId="{04A280F7-70DC-48D7-809C-95A440D336C7}" type="presParOf" srcId="{F728BB9C-176B-40F7-9AA7-F74F2BB4CE89}" destId="{EF365C23-70A1-4B2D-8528-4A0D2CBE3209}" srcOrd="0" destOrd="0" presId="urn:microsoft.com/office/officeart/2005/8/layout/list1"/>
    <dgm:cxn modelId="{B4EE2377-25A8-46C3-A236-187031DABF59}" type="presParOf" srcId="{F728BB9C-176B-40F7-9AA7-F74F2BB4CE89}" destId="{6896B9A3-CB16-411D-863D-C55769655679}" srcOrd="1" destOrd="0" presId="urn:microsoft.com/office/officeart/2005/8/layout/list1"/>
    <dgm:cxn modelId="{FB0F82D5-E295-4F24-9C71-14D222B542D4}" type="presParOf" srcId="{1DF64491-041E-43AF-9182-9168BD422A26}" destId="{8FF7223F-DB67-422A-91E0-22770691DE38}" srcOrd="9" destOrd="0" presId="urn:microsoft.com/office/officeart/2005/8/layout/list1"/>
    <dgm:cxn modelId="{005DABBB-F86A-444E-A2EB-5FE5F1907DC4}" type="presParOf" srcId="{1DF64491-041E-43AF-9182-9168BD422A26}" destId="{24A5E73B-21A6-4FA0-9B1C-FDFDA010CDE8}" srcOrd="10" destOrd="0" presId="urn:microsoft.com/office/officeart/2005/8/layout/list1"/>
    <dgm:cxn modelId="{8FFE97E7-7C93-4032-ADD4-41DBEC520D06}" type="presParOf" srcId="{1DF64491-041E-43AF-9182-9168BD422A26}" destId="{DDFD66DF-1837-4567-9629-60C5AB97ACEA}" srcOrd="11" destOrd="0" presId="urn:microsoft.com/office/officeart/2005/8/layout/list1"/>
    <dgm:cxn modelId="{BFC96777-49A3-4C80-865B-5F5746A7281A}" type="presParOf" srcId="{1DF64491-041E-43AF-9182-9168BD422A26}" destId="{6D2C00F0-879C-4D5D-B6D4-DD5E098A10CC}" srcOrd="12" destOrd="0" presId="urn:microsoft.com/office/officeart/2005/8/layout/list1"/>
    <dgm:cxn modelId="{C92E4CEE-595E-4188-807B-1BCE012C5397}" type="presParOf" srcId="{6D2C00F0-879C-4D5D-B6D4-DD5E098A10CC}" destId="{4A2277B3-A94E-4D1C-8031-FC5A373D8201}" srcOrd="0" destOrd="0" presId="urn:microsoft.com/office/officeart/2005/8/layout/list1"/>
    <dgm:cxn modelId="{6D2B18DF-0504-4DC7-9F7D-246F9E5BECAE}" type="presParOf" srcId="{6D2C00F0-879C-4D5D-B6D4-DD5E098A10CC}" destId="{90DA975B-4EEC-449C-B8C6-CC3DCF902294}" srcOrd="1" destOrd="0" presId="urn:microsoft.com/office/officeart/2005/8/layout/list1"/>
    <dgm:cxn modelId="{227E996D-5B58-4B9F-AD86-E66D390E47C6}" type="presParOf" srcId="{1DF64491-041E-43AF-9182-9168BD422A26}" destId="{1867C039-7569-4C9C-B70B-5AF8DF721AAA}" srcOrd="13" destOrd="0" presId="urn:microsoft.com/office/officeart/2005/8/layout/list1"/>
    <dgm:cxn modelId="{6CDEC82A-E5D1-4061-A05A-460C4173D162}" type="presParOf" srcId="{1DF64491-041E-43AF-9182-9168BD422A26}" destId="{3A75251C-02C5-4DCD-A81D-7AFE3DF0A9D0}" srcOrd="14" destOrd="0" presId="urn:microsoft.com/office/officeart/2005/8/layout/list1"/>
    <dgm:cxn modelId="{7D4ED698-BC60-4CE8-8F6A-3825019BC6B6}" type="presParOf" srcId="{1DF64491-041E-43AF-9182-9168BD422A26}" destId="{F3B03C8F-0DA6-4F45-9A32-232AA6FB4C89}" srcOrd="15" destOrd="0" presId="urn:microsoft.com/office/officeart/2005/8/layout/list1"/>
    <dgm:cxn modelId="{D5346463-A150-41F5-A8C5-1E1AA6845004}" type="presParOf" srcId="{1DF64491-041E-43AF-9182-9168BD422A26}" destId="{FF2F1EFF-5978-408B-B2E8-D38F7C7F2E87}" srcOrd="16" destOrd="0" presId="urn:microsoft.com/office/officeart/2005/8/layout/list1"/>
    <dgm:cxn modelId="{1F4A8615-0A8B-414C-A1C6-62E15AE2D81C}" type="presParOf" srcId="{FF2F1EFF-5978-408B-B2E8-D38F7C7F2E87}" destId="{CCCB73C5-93A5-4D60-B16B-005DDB362563}" srcOrd="0" destOrd="0" presId="urn:microsoft.com/office/officeart/2005/8/layout/list1"/>
    <dgm:cxn modelId="{170C2056-0A21-42B9-BD97-2709B9B88100}" type="presParOf" srcId="{FF2F1EFF-5978-408B-B2E8-D38F7C7F2E87}" destId="{EA916E90-64C1-4E04-BE32-13B4C1C3BA44}" srcOrd="1" destOrd="0" presId="urn:microsoft.com/office/officeart/2005/8/layout/list1"/>
    <dgm:cxn modelId="{50AD4454-6621-4878-A71C-E76B074E3302}" type="presParOf" srcId="{1DF64491-041E-43AF-9182-9168BD422A26}" destId="{D5BA95DF-E9CC-4E30-BD4D-D1AF5AE80CC2}" srcOrd="17" destOrd="0" presId="urn:microsoft.com/office/officeart/2005/8/layout/list1"/>
    <dgm:cxn modelId="{C5576F92-5D2D-4771-86E1-E261F62905A9}" type="presParOf" srcId="{1DF64491-041E-43AF-9182-9168BD422A26}" destId="{94E31823-43FC-41CF-BBBF-87EB9A2E9C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2B35B5-BD4D-4447-8357-9D74836A7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81F3F1-27B7-45AE-AB98-2020A7BA42C2}">
      <dgm:prSet/>
      <dgm:spPr/>
      <dgm:t>
        <a:bodyPr/>
        <a:lstStyle/>
        <a:p>
          <a:r>
            <a:rPr lang="cs-CZ"/>
            <a:t>Princip účasti veřejnosti</a:t>
          </a:r>
          <a:endParaRPr lang="en-US"/>
        </a:p>
      </dgm:t>
    </dgm:pt>
    <dgm:pt modelId="{AC1F8D77-E6DC-41B3-A77E-D627E721A8D9}" type="parTrans" cxnId="{6AD14AF6-9C86-434C-91B9-E7D82DE2C3EC}">
      <dgm:prSet/>
      <dgm:spPr/>
      <dgm:t>
        <a:bodyPr/>
        <a:lstStyle/>
        <a:p>
          <a:endParaRPr lang="en-US"/>
        </a:p>
      </dgm:t>
    </dgm:pt>
    <dgm:pt modelId="{9036B414-B34D-45E1-87E7-D7A667AC4975}" type="sibTrans" cxnId="{6AD14AF6-9C86-434C-91B9-E7D82DE2C3EC}">
      <dgm:prSet/>
      <dgm:spPr/>
      <dgm:t>
        <a:bodyPr/>
        <a:lstStyle/>
        <a:p>
          <a:endParaRPr lang="en-US"/>
        </a:p>
      </dgm:t>
    </dgm:pt>
    <dgm:pt modelId="{34D731AA-D7DE-4ADB-999C-93AAFA13FC4A}">
      <dgm:prSet/>
      <dgm:spPr/>
      <dgm:t>
        <a:bodyPr/>
        <a:lstStyle/>
        <a:p>
          <a:r>
            <a:rPr lang="cs-CZ"/>
            <a:t>Konzultativní</a:t>
          </a:r>
          <a:endParaRPr lang="en-US"/>
        </a:p>
      </dgm:t>
    </dgm:pt>
    <dgm:pt modelId="{846C3FF5-852F-4843-B562-8B59347CBFC2}" type="parTrans" cxnId="{AE657792-9312-42E3-9A32-EE55C48E1DD4}">
      <dgm:prSet/>
      <dgm:spPr/>
      <dgm:t>
        <a:bodyPr/>
        <a:lstStyle/>
        <a:p>
          <a:endParaRPr lang="en-US"/>
        </a:p>
      </dgm:t>
    </dgm:pt>
    <dgm:pt modelId="{46D39CFF-F28B-4D51-8208-B4257EA323A7}" type="sibTrans" cxnId="{AE657792-9312-42E3-9A32-EE55C48E1DD4}">
      <dgm:prSet/>
      <dgm:spPr/>
      <dgm:t>
        <a:bodyPr/>
        <a:lstStyle/>
        <a:p>
          <a:endParaRPr lang="en-US"/>
        </a:p>
      </dgm:t>
    </dgm:pt>
    <dgm:pt modelId="{FF6AD802-491E-4776-BC29-F4189D87C524}">
      <dgm:prSet/>
      <dgm:spPr/>
      <dgm:t>
        <a:bodyPr/>
        <a:lstStyle/>
        <a:p>
          <a:r>
            <a:rPr lang="cs-CZ"/>
            <a:t>Každý může uplatnit své připomínky </a:t>
          </a:r>
          <a:endParaRPr lang="en-US"/>
        </a:p>
      </dgm:t>
    </dgm:pt>
    <dgm:pt modelId="{C27F6F40-D84B-45A0-8B12-0C9D66D09E7F}" type="parTrans" cxnId="{20FBDC62-3BBF-405C-B9A0-3706FA47866C}">
      <dgm:prSet/>
      <dgm:spPr/>
      <dgm:t>
        <a:bodyPr/>
        <a:lstStyle/>
        <a:p>
          <a:endParaRPr lang="en-US"/>
        </a:p>
      </dgm:t>
    </dgm:pt>
    <dgm:pt modelId="{17736DC6-53B9-45C5-9F9A-6C291AC2DFC3}" type="sibTrans" cxnId="{20FBDC62-3BBF-405C-B9A0-3706FA47866C}">
      <dgm:prSet/>
      <dgm:spPr/>
      <dgm:t>
        <a:bodyPr/>
        <a:lstStyle/>
        <a:p>
          <a:endParaRPr lang="en-US"/>
        </a:p>
      </dgm:t>
    </dgm:pt>
    <dgm:pt modelId="{39AD579D-7A52-41A1-8AA1-B8A972C86EEB}">
      <dgm:prSet/>
      <dgm:spPr/>
      <dgm:t>
        <a:bodyPr/>
        <a:lstStyle/>
        <a:p>
          <a:r>
            <a:rPr lang="cs-CZ"/>
            <a:t>Zveřejňování písemností</a:t>
          </a:r>
          <a:endParaRPr lang="en-US"/>
        </a:p>
      </dgm:t>
    </dgm:pt>
    <dgm:pt modelId="{0655EFD4-415F-4609-A388-F143B8D5773B}" type="parTrans" cxnId="{7BC2901F-A5A4-4110-AC89-55479DB9BA37}">
      <dgm:prSet/>
      <dgm:spPr/>
      <dgm:t>
        <a:bodyPr/>
        <a:lstStyle/>
        <a:p>
          <a:endParaRPr lang="en-US"/>
        </a:p>
      </dgm:t>
    </dgm:pt>
    <dgm:pt modelId="{25133684-C86E-472E-9945-3D4B34044313}" type="sibTrans" cxnId="{7BC2901F-A5A4-4110-AC89-55479DB9BA37}">
      <dgm:prSet/>
      <dgm:spPr/>
      <dgm:t>
        <a:bodyPr/>
        <a:lstStyle/>
        <a:p>
          <a:endParaRPr lang="en-US"/>
        </a:p>
      </dgm:t>
    </dgm:pt>
    <dgm:pt modelId="{10E5E733-0198-4D89-9CA3-BD9E52355847}">
      <dgm:prSet/>
      <dgm:spPr/>
      <dgm:t>
        <a:bodyPr/>
        <a:lstStyle/>
        <a:p>
          <a:r>
            <a:rPr lang="cs-CZ"/>
            <a:t>Veřejné projednání </a:t>
          </a:r>
          <a:endParaRPr lang="en-US"/>
        </a:p>
      </dgm:t>
    </dgm:pt>
    <dgm:pt modelId="{F87DA197-F846-4785-8E52-0F2839F399B5}" type="parTrans" cxnId="{08F052B8-56F5-4179-BF19-B04AAB3493C3}">
      <dgm:prSet/>
      <dgm:spPr/>
      <dgm:t>
        <a:bodyPr/>
        <a:lstStyle/>
        <a:p>
          <a:endParaRPr lang="en-US"/>
        </a:p>
      </dgm:t>
    </dgm:pt>
    <dgm:pt modelId="{A50E01CC-89DF-4FBC-BD1F-5190995593F4}" type="sibTrans" cxnId="{08F052B8-56F5-4179-BF19-B04AAB3493C3}">
      <dgm:prSet/>
      <dgm:spPr/>
      <dgm:t>
        <a:bodyPr/>
        <a:lstStyle/>
        <a:p>
          <a:endParaRPr lang="en-US"/>
        </a:p>
      </dgm:t>
    </dgm:pt>
    <dgm:pt modelId="{03E1C8DA-F68A-49A2-9165-27723CBAE710}">
      <dgm:prSet/>
      <dgm:spPr/>
      <dgm:t>
        <a:bodyPr/>
        <a:lstStyle/>
        <a:p>
          <a:r>
            <a:rPr lang="cs-CZ"/>
            <a:t>Zástupce veřejnosti</a:t>
          </a:r>
          <a:endParaRPr lang="en-US"/>
        </a:p>
      </dgm:t>
    </dgm:pt>
    <dgm:pt modelId="{9234B67D-F60A-4EA3-AA28-7507D73D643A}" type="parTrans" cxnId="{79E073AD-D14F-46BC-BA1D-1C4B2234205C}">
      <dgm:prSet/>
      <dgm:spPr/>
      <dgm:t>
        <a:bodyPr/>
        <a:lstStyle/>
        <a:p>
          <a:endParaRPr lang="en-US"/>
        </a:p>
      </dgm:t>
    </dgm:pt>
    <dgm:pt modelId="{B88ED28A-C627-4A4E-AA15-98A88FF44784}" type="sibTrans" cxnId="{79E073AD-D14F-46BC-BA1D-1C4B2234205C}">
      <dgm:prSet/>
      <dgm:spPr/>
      <dgm:t>
        <a:bodyPr/>
        <a:lstStyle/>
        <a:p>
          <a:endParaRPr lang="en-US"/>
        </a:p>
      </dgm:t>
    </dgm:pt>
    <dgm:pt modelId="{051D4E3E-D244-4D20-89BB-027A0BB0FED4}">
      <dgm:prSet/>
      <dgm:spPr/>
      <dgm:t>
        <a:bodyPr/>
        <a:lstStyle/>
        <a:p>
          <a:r>
            <a:rPr lang="cs-CZ"/>
            <a:t>Zmocnění veřejností</a:t>
          </a:r>
          <a:endParaRPr lang="en-US"/>
        </a:p>
      </dgm:t>
    </dgm:pt>
    <dgm:pt modelId="{2B63889A-1B63-4259-9ED9-D406E66BB7EE}" type="parTrans" cxnId="{ABA0F275-2685-4C74-99DE-D8A9D6824BE1}">
      <dgm:prSet/>
      <dgm:spPr/>
      <dgm:t>
        <a:bodyPr/>
        <a:lstStyle/>
        <a:p>
          <a:endParaRPr lang="en-US"/>
        </a:p>
      </dgm:t>
    </dgm:pt>
    <dgm:pt modelId="{A27A694A-6F27-42E9-857A-0D2DEEA05B24}" type="sibTrans" cxnId="{ABA0F275-2685-4C74-99DE-D8A9D6824BE1}">
      <dgm:prSet/>
      <dgm:spPr/>
      <dgm:t>
        <a:bodyPr/>
        <a:lstStyle/>
        <a:p>
          <a:endParaRPr lang="en-US"/>
        </a:p>
      </dgm:t>
    </dgm:pt>
    <dgm:pt modelId="{EA95E4DB-B652-44D1-B3F0-FD5653C4D862}">
      <dgm:prSet/>
      <dgm:spPr/>
      <dgm:t>
        <a:bodyPr/>
        <a:lstStyle/>
        <a:p>
          <a:r>
            <a:rPr lang="cs-CZ"/>
            <a:t>K podání námitky na základě věcně shodné připomínky </a:t>
          </a:r>
          <a:endParaRPr lang="en-US"/>
        </a:p>
      </dgm:t>
    </dgm:pt>
    <dgm:pt modelId="{7D0DFED1-AC08-4A3B-9F97-C0BEE417B7C8}" type="parTrans" cxnId="{6B2B31F1-A9BF-40B1-B1D7-5D1ADBBC8D6C}">
      <dgm:prSet/>
      <dgm:spPr/>
      <dgm:t>
        <a:bodyPr/>
        <a:lstStyle/>
        <a:p>
          <a:endParaRPr lang="en-US"/>
        </a:p>
      </dgm:t>
    </dgm:pt>
    <dgm:pt modelId="{37467731-D805-4538-8631-9818883FA6D7}" type="sibTrans" cxnId="{6B2B31F1-A9BF-40B1-B1D7-5D1ADBBC8D6C}">
      <dgm:prSet/>
      <dgm:spPr/>
      <dgm:t>
        <a:bodyPr/>
        <a:lstStyle/>
        <a:p>
          <a:endParaRPr lang="en-US"/>
        </a:p>
      </dgm:t>
    </dgm:pt>
    <dgm:pt modelId="{EBE49B0B-8A8A-4CFC-BD86-FD293841719E}" type="pres">
      <dgm:prSet presAssocID="{B72B35B5-BD4D-4447-8357-9D74836A772E}" presName="linear" presStyleCnt="0">
        <dgm:presLayoutVars>
          <dgm:dir/>
          <dgm:animLvl val="lvl"/>
          <dgm:resizeHandles val="exact"/>
        </dgm:presLayoutVars>
      </dgm:prSet>
      <dgm:spPr/>
    </dgm:pt>
    <dgm:pt modelId="{9D989A02-D8EE-4FB8-AEF7-92FD6FDC19F8}" type="pres">
      <dgm:prSet presAssocID="{8581F3F1-27B7-45AE-AB98-2020A7BA42C2}" presName="parentLin" presStyleCnt="0"/>
      <dgm:spPr/>
    </dgm:pt>
    <dgm:pt modelId="{D4EBA381-CB20-4AA8-AB50-6694AB441CCA}" type="pres">
      <dgm:prSet presAssocID="{8581F3F1-27B7-45AE-AB98-2020A7BA42C2}" presName="parentLeftMargin" presStyleLbl="node1" presStyleIdx="0" presStyleCnt="2"/>
      <dgm:spPr/>
    </dgm:pt>
    <dgm:pt modelId="{CB2ADB11-844B-40EB-91F8-E807562A248B}" type="pres">
      <dgm:prSet presAssocID="{8581F3F1-27B7-45AE-AB98-2020A7BA42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71BD9D-DE14-4DB5-9B87-4C4F64D0AA56}" type="pres">
      <dgm:prSet presAssocID="{8581F3F1-27B7-45AE-AB98-2020A7BA42C2}" presName="negativeSpace" presStyleCnt="0"/>
      <dgm:spPr/>
    </dgm:pt>
    <dgm:pt modelId="{252F348E-0219-48C0-836A-7DCB3D95CE9A}" type="pres">
      <dgm:prSet presAssocID="{8581F3F1-27B7-45AE-AB98-2020A7BA42C2}" presName="childText" presStyleLbl="conFgAcc1" presStyleIdx="0" presStyleCnt="2">
        <dgm:presLayoutVars>
          <dgm:bulletEnabled val="1"/>
        </dgm:presLayoutVars>
      </dgm:prSet>
      <dgm:spPr/>
    </dgm:pt>
    <dgm:pt modelId="{A79AF1CD-6F87-4099-9387-6DC452259B2A}" type="pres">
      <dgm:prSet presAssocID="{9036B414-B34D-45E1-87E7-D7A667AC4975}" presName="spaceBetweenRectangles" presStyleCnt="0"/>
      <dgm:spPr/>
    </dgm:pt>
    <dgm:pt modelId="{74AB6358-6E75-4393-BA92-1CF7E7F2610B}" type="pres">
      <dgm:prSet presAssocID="{03E1C8DA-F68A-49A2-9165-27723CBAE710}" presName="parentLin" presStyleCnt="0"/>
      <dgm:spPr/>
    </dgm:pt>
    <dgm:pt modelId="{423FDEC9-D04B-4C6C-A464-6D3098CD00F3}" type="pres">
      <dgm:prSet presAssocID="{03E1C8DA-F68A-49A2-9165-27723CBAE710}" presName="parentLeftMargin" presStyleLbl="node1" presStyleIdx="0" presStyleCnt="2"/>
      <dgm:spPr/>
    </dgm:pt>
    <dgm:pt modelId="{4825C678-91CA-4BB1-B3BC-01B74260F9B3}" type="pres">
      <dgm:prSet presAssocID="{03E1C8DA-F68A-49A2-9165-27723CBAE7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5D865D-6B7B-445B-AFB6-CFE92CA73BA8}" type="pres">
      <dgm:prSet presAssocID="{03E1C8DA-F68A-49A2-9165-27723CBAE710}" presName="negativeSpace" presStyleCnt="0"/>
      <dgm:spPr/>
    </dgm:pt>
    <dgm:pt modelId="{56692923-D54F-45F3-829C-070023BD7499}" type="pres">
      <dgm:prSet presAssocID="{03E1C8DA-F68A-49A2-9165-27723CBAE71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F511D15-0FB4-446F-9D71-7A1977C9A4B5}" type="presOf" srcId="{39AD579D-7A52-41A1-8AA1-B8A972C86EEB}" destId="{252F348E-0219-48C0-836A-7DCB3D95CE9A}" srcOrd="0" destOrd="2" presId="urn:microsoft.com/office/officeart/2005/8/layout/list1"/>
    <dgm:cxn modelId="{7BC2901F-A5A4-4110-AC89-55479DB9BA37}" srcId="{8581F3F1-27B7-45AE-AB98-2020A7BA42C2}" destId="{39AD579D-7A52-41A1-8AA1-B8A972C86EEB}" srcOrd="1" destOrd="0" parTransId="{0655EFD4-415F-4609-A388-F143B8D5773B}" sibTransId="{25133684-C86E-472E-9945-3D4B34044313}"/>
    <dgm:cxn modelId="{D0E0182C-CA52-4913-8B37-AE0D7EC3E397}" type="presOf" srcId="{FF6AD802-491E-4776-BC29-F4189D87C524}" destId="{252F348E-0219-48C0-836A-7DCB3D95CE9A}" srcOrd="0" destOrd="1" presId="urn:microsoft.com/office/officeart/2005/8/layout/list1"/>
    <dgm:cxn modelId="{C1FA693F-8D41-4400-9EC4-07039F708B17}" type="presOf" srcId="{8581F3F1-27B7-45AE-AB98-2020A7BA42C2}" destId="{D4EBA381-CB20-4AA8-AB50-6694AB441CCA}" srcOrd="0" destOrd="0" presId="urn:microsoft.com/office/officeart/2005/8/layout/list1"/>
    <dgm:cxn modelId="{75E7E15F-1319-4CBC-BD33-ADACA06FF1F6}" type="presOf" srcId="{8581F3F1-27B7-45AE-AB98-2020A7BA42C2}" destId="{CB2ADB11-844B-40EB-91F8-E807562A248B}" srcOrd="1" destOrd="0" presId="urn:microsoft.com/office/officeart/2005/8/layout/list1"/>
    <dgm:cxn modelId="{B6347F60-F874-413C-8644-EF518833FF6C}" type="presOf" srcId="{B72B35B5-BD4D-4447-8357-9D74836A772E}" destId="{EBE49B0B-8A8A-4CFC-BD86-FD293841719E}" srcOrd="0" destOrd="0" presId="urn:microsoft.com/office/officeart/2005/8/layout/list1"/>
    <dgm:cxn modelId="{20FBDC62-3BBF-405C-B9A0-3706FA47866C}" srcId="{34D731AA-D7DE-4ADB-999C-93AAFA13FC4A}" destId="{FF6AD802-491E-4776-BC29-F4189D87C524}" srcOrd="0" destOrd="0" parTransId="{C27F6F40-D84B-45A0-8B12-0C9D66D09E7F}" sibTransId="{17736DC6-53B9-45C5-9F9A-6C291AC2DFC3}"/>
    <dgm:cxn modelId="{ABA0F275-2685-4C74-99DE-D8A9D6824BE1}" srcId="{03E1C8DA-F68A-49A2-9165-27723CBAE710}" destId="{051D4E3E-D244-4D20-89BB-027A0BB0FED4}" srcOrd="0" destOrd="0" parTransId="{2B63889A-1B63-4259-9ED9-D406E66BB7EE}" sibTransId="{A27A694A-6F27-42E9-857A-0D2DEEA05B24}"/>
    <dgm:cxn modelId="{7CF28776-2695-400E-936F-ED9832F16F66}" type="presOf" srcId="{34D731AA-D7DE-4ADB-999C-93AAFA13FC4A}" destId="{252F348E-0219-48C0-836A-7DCB3D95CE9A}" srcOrd="0" destOrd="0" presId="urn:microsoft.com/office/officeart/2005/8/layout/list1"/>
    <dgm:cxn modelId="{641FF157-8454-4F46-B710-5B3A0CC616CC}" type="presOf" srcId="{03E1C8DA-F68A-49A2-9165-27723CBAE710}" destId="{4825C678-91CA-4BB1-B3BC-01B74260F9B3}" srcOrd="1" destOrd="0" presId="urn:microsoft.com/office/officeart/2005/8/layout/list1"/>
    <dgm:cxn modelId="{C8E2A985-CA00-42D6-AA8C-967953A45AD7}" type="presOf" srcId="{03E1C8DA-F68A-49A2-9165-27723CBAE710}" destId="{423FDEC9-D04B-4C6C-A464-6D3098CD00F3}" srcOrd="0" destOrd="0" presId="urn:microsoft.com/office/officeart/2005/8/layout/list1"/>
    <dgm:cxn modelId="{AE657792-9312-42E3-9A32-EE55C48E1DD4}" srcId="{8581F3F1-27B7-45AE-AB98-2020A7BA42C2}" destId="{34D731AA-D7DE-4ADB-999C-93AAFA13FC4A}" srcOrd="0" destOrd="0" parTransId="{846C3FF5-852F-4843-B562-8B59347CBFC2}" sibTransId="{46D39CFF-F28B-4D51-8208-B4257EA323A7}"/>
    <dgm:cxn modelId="{5AD9B6A1-F679-4A5C-B6EE-7F3AEFD93B65}" type="presOf" srcId="{10E5E733-0198-4D89-9CA3-BD9E52355847}" destId="{252F348E-0219-48C0-836A-7DCB3D95CE9A}" srcOrd="0" destOrd="3" presId="urn:microsoft.com/office/officeart/2005/8/layout/list1"/>
    <dgm:cxn modelId="{79E073AD-D14F-46BC-BA1D-1C4B2234205C}" srcId="{B72B35B5-BD4D-4447-8357-9D74836A772E}" destId="{03E1C8DA-F68A-49A2-9165-27723CBAE710}" srcOrd="1" destOrd="0" parTransId="{9234B67D-F60A-4EA3-AA28-7507D73D643A}" sibTransId="{B88ED28A-C627-4A4E-AA15-98A88FF44784}"/>
    <dgm:cxn modelId="{CFC0AAB0-5626-4BC0-95DC-DE58FC38EDC8}" type="presOf" srcId="{EA95E4DB-B652-44D1-B3F0-FD5653C4D862}" destId="{56692923-D54F-45F3-829C-070023BD7499}" srcOrd="0" destOrd="1" presId="urn:microsoft.com/office/officeart/2005/8/layout/list1"/>
    <dgm:cxn modelId="{08F052B8-56F5-4179-BF19-B04AAB3493C3}" srcId="{8581F3F1-27B7-45AE-AB98-2020A7BA42C2}" destId="{10E5E733-0198-4D89-9CA3-BD9E52355847}" srcOrd="2" destOrd="0" parTransId="{F87DA197-F846-4785-8E52-0F2839F399B5}" sibTransId="{A50E01CC-89DF-4FBC-BD1F-5190995593F4}"/>
    <dgm:cxn modelId="{2B9E74D7-CAEB-4E7A-A8E5-29D88F0C749D}" type="presOf" srcId="{051D4E3E-D244-4D20-89BB-027A0BB0FED4}" destId="{56692923-D54F-45F3-829C-070023BD7499}" srcOrd="0" destOrd="0" presId="urn:microsoft.com/office/officeart/2005/8/layout/list1"/>
    <dgm:cxn modelId="{6B2B31F1-A9BF-40B1-B1D7-5D1ADBBC8D6C}" srcId="{03E1C8DA-F68A-49A2-9165-27723CBAE710}" destId="{EA95E4DB-B652-44D1-B3F0-FD5653C4D862}" srcOrd="1" destOrd="0" parTransId="{7D0DFED1-AC08-4A3B-9F97-C0BEE417B7C8}" sibTransId="{37467731-D805-4538-8631-9818883FA6D7}"/>
    <dgm:cxn modelId="{6AD14AF6-9C86-434C-91B9-E7D82DE2C3EC}" srcId="{B72B35B5-BD4D-4447-8357-9D74836A772E}" destId="{8581F3F1-27B7-45AE-AB98-2020A7BA42C2}" srcOrd="0" destOrd="0" parTransId="{AC1F8D77-E6DC-41B3-A77E-D627E721A8D9}" sibTransId="{9036B414-B34D-45E1-87E7-D7A667AC4975}"/>
    <dgm:cxn modelId="{2FCA608F-5256-40E8-8513-478FB8F62CC6}" type="presParOf" srcId="{EBE49B0B-8A8A-4CFC-BD86-FD293841719E}" destId="{9D989A02-D8EE-4FB8-AEF7-92FD6FDC19F8}" srcOrd="0" destOrd="0" presId="urn:microsoft.com/office/officeart/2005/8/layout/list1"/>
    <dgm:cxn modelId="{187B3937-7745-456E-B3EC-4349762DC8F8}" type="presParOf" srcId="{9D989A02-D8EE-4FB8-AEF7-92FD6FDC19F8}" destId="{D4EBA381-CB20-4AA8-AB50-6694AB441CCA}" srcOrd="0" destOrd="0" presId="urn:microsoft.com/office/officeart/2005/8/layout/list1"/>
    <dgm:cxn modelId="{B9781C48-7699-418C-BE52-1027D870A9F4}" type="presParOf" srcId="{9D989A02-D8EE-4FB8-AEF7-92FD6FDC19F8}" destId="{CB2ADB11-844B-40EB-91F8-E807562A248B}" srcOrd="1" destOrd="0" presId="urn:microsoft.com/office/officeart/2005/8/layout/list1"/>
    <dgm:cxn modelId="{CEA26BFB-B279-4879-BE0D-26ACDACBDD25}" type="presParOf" srcId="{EBE49B0B-8A8A-4CFC-BD86-FD293841719E}" destId="{AF71BD9D-DE14-4DB5-9B87-4C4F64D0AA56}" srcOrd="1" destOrd="0" presId="urn:microsoft.com/office/officeart/2005/8/layout/list1"/>
    <dgm:cxn modelId="{3E552397-6FCC-47FF-8E17-C50BAF7FBE54}" type="presParOf" srcId="{EBE49B0B-8A8A-4CFC-BD86-FD293841719E}" destId="{252F348E-0219-48C0-836A-7DCB3D95CE9A}" srcOrd="2" destOrd="0" presId="urn:microsoft.com/office/officeart/2005/8/layout/list1"/>
    <dgm:cxn modelId="{41E7E745-A4D0-475F-BAE5-94F79AE136ED}" type="presParOf" srcId="{EBE49B0B-8A8A-4CFC-BD86-FD293841719E}" destId="{A79AF1CD-6F87-4099-9387-6DC452259B2A}" srcOrd="3" destOrd="0" presId="urn:microsoft.com/office/officeart/2005/8/layout/list1"/>
    <dgm:cxn modelId="{E174372F-B25F-489D-8DA6-32645C8C730E}" type="presParOf" srcId="{EBE49B0B-8A8A-4CFC-BD86-FD293841719E}" destId="{74AB6358-6E75-4393-BA92-1CF7E7F2610B}" srcOrd="4" destOrd="0" presId="urn:microsoft.com/office/officeart/2005/8/layout/list1"/>
    <dgm:cxn modelId="{456A2319-A384-4D40-9603-F719A1145B78}" type="presParOf" srcId="{74AB6358-6E75-4393-BA92-1CF7E7F2610B}" destId="{423FDEC9-D04B-4C6C-A464-6D3098CD00F3}" srcOrd="0" destOrd="0" presId="urn:microsoft.com/office/officeart/2005/8/layout/list1"/>
    <dgm:cxn modelId="{0420D9C0-44AB-4239-90F7-EEF4DE851CC5}" type="presParOf" srcId="{74AB6358-6E75-4393-BA92-1CF7E7F2610B}" destId="{4825C678-91CA-4BB1-B3BC-01B74260F9B3}" srcOrd="1" destOrd="0" presId="urn:microsoft.com/office/officeart/2005/8/layout/list1"/>
    <dgm:cxn modelId="{774EFB78-32F9-4CDF-8AD9-07F1129543A8}" type="presParOf" srcId="{EBE49B0B-8A8A-4CFC-BD86-FD293841719E}" destId="{AE5D865D-6B7B-445B-AFB6-CFE92CA73BA8}" srcOrd="5" destOrd="0" presId="urn:microsoft.com/office/officeart/2005/8/layout/list1"/>
    <dgm:cxn modelId="{44BFE458-9696-4601-AAF8-4CB09278EF0D}" type="presParOf" srcId="{EBE49B0B-8A8A-4CFC-BD86-FD293841719E}" destId="{56692923-D54F-45F3-829C-070023BD74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992DE-F52E-4871-95E3-E5CCC8309311}">
      <dsp:nvSpPr>
        <dsp:cNvPr id="0" name=""/>
        <dsp:cNvSpPr/>
      </dsp:nvSpPr>
      <dsp:spPr>
        <a:xfrm>
          <a:off x="0" y="974421"/>
          <a:ext cx="6797675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Stavební povahy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Nestavební povahy  </a:t>
          </a:r>
          <a:endParaRPr lang="en-US" sz="1700" kern="1200"/>
        </a:p>
      </dsp:txBody>
      <dsp:txXfrm>
        <a:off x="0" y="974421"/>
        <a:ext cx="6797675" cy="990675"/>
      </dsp:txXfrm>
    </dsp:sp>
    <dsp:sp modelId="{1A48FE5B-0BE6-44A5-B9A4-A8FA82A20A3D}">
      <dsp:nvSpPr>
        <dsp:cNvPr id="0" name=""/>
        <dsp:cNvSpPr/>
      </dsp:nvSpPr>
      <dsp:spPr>
        <a:xfrm>
          <a:off x="339883" y="723501"/>
          <a:ext cx="475837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Co? Záměry </a:t>
          </a:r>
          <a:endParaRPr lang="en-US" sz="1700" kern="1200"/>
        </a:p>
      </dsp:txBody>
      <dsp:txXfrm>
        <a:off x="364381" y="747999"/>
        <a:ext cx="4709376" cy="452844"/>
      </dsp:txXfrm>
    </dsp:sp>
    <dsp:sp modelId="{0C9CE595-D3CB-4970-9790-9A2E88F6343E}">
      <dsp:nvSpPr>
        <dsp:cNvPr id="0" name=""/>
        <dsp:cNvSpPr/>
      </dsp:nvSpPr>
      <dsp:spPr>
        <a:xfrm>
          <a:off x="0" y="2307816"/>
          <a:ext cx="6797675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Hodnoty a limity území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Územní plánování</a:t>
          </a:r>
          <a:endParaRPr lang="en-US" sz="1700" kern="1200" dirty="0"/>
        </a:p>
      </dsp:txBody>
      <dsp:txXfrm>
        <a:off x="0" y="2307816"/>
        <a:ext cx="6797675" cy="990675"/>
      </dsp:txXfrm>
    </dsp:sp>
    <dsp:sp modelId="{30076890-BAC2-45B2-9297-5CEF26B16C0E}">
      <dsp:nvSpPr>
        <dsp:cNvPr id="0" name=""/>
        <dsp:cNvSpPr/>
      </dsp:nvSpPr>
      <dsp:spPr>
        <a:xfrm>
          <a:off x="339883" y="2056896"/>
          <a:ext cx="4758372" cy="50184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Kde? Stávající stav a předpokládaný vývoj území</a:t>
          </a:r>
          <a:endParaRPr lang="en-US" sz="1700" kern="1200"/>
        </a:p>
      </dsp:txBody>
      <dsp:txXfrm>
        <a:off x="364381" y="2081394"/>
        <a:ext cx="4709376" cy="452844"/>
      </dsp:txXfrm>
    </dsp:sp>
    <dsp:sp modelId="{61F9CDF9-B8E3-444F-9132-A09EEB8DC1AD}">
      <dsp:nvSpPr>
        <dsp:cNvPr id="0" name=""/>
        <dsp:cNvSpPr/>
      </dsp:nvSpPr>
      <dsp:spPr>
        <a:xfrm>
          <a:off x="0" y="3641211"/>
          <a:ext cx="679767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Územně plánovací informace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Realizace změn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Územní rozhodování a povolování</a:t>
          </a:r>
          <a:endParaRPr lang="en-US" sz="1700" kern="1200" dirty="0"/>
        </a:p>
      </dsp:txBody>
      <dsp:txXfrm>
        <a:off x="0" y="3641211"/>
        <a:ext cx="6797675" cy="1285200"/>
      </dsp:txXfrm>
    </dsp:sp>
    <dsp:sp modelId="{68BE6E9A-CB3F-4F53-B23D-71EF0BC5A73E}">
      <dsp:nvSpPr>
        <dsp:cNvPr id="0" name=""/>
        <dsp:cNvSpPr/>
      </dsp:nvSpPr>
      <dsp:spPr>
        <a:xfrm>
          <a:off x="339883" y="3390291"/>
          <a:ext cx="4758372" cy="5018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Jak? Procesy nejen podle stavebního zákona</a:t>
          </a:r>
          <a:endParaRPr lang="en-US" sz="1700" kern="1200"/>
        </a:p>
      </dsp:txBody>
      <dsp:txXfrm>
        <a:off x="364381" y="3414789"/>
        <a:ext cx="4709376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E887C-A7E2-477B-90C1-01D5ECF8D5BD}">
      <dsp:nvSpPr>
        <dsp:cNvPr id="0" name=""/>
        <dsp:cNvSpPr/>
      </dsp:nvSpPr>
      <dsp:spPr>
        <a:xfrm>
          <a:off x="0" y="181206"/>
          <a:ext cx="6797675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hlinkClick xmlns:r="http://schemas.openxmlformats.org/officeDocument/2006/relationships" r:id="rId1"/>
            </a:rPr>
            <a:t>Územně analytické podklady </a:t>
          </a:r>
          <a:r>
            <a:rPr lang="cs-CZ" sz="2500" kern="1200"/>
            <a:t>(pro všechny stupně)</a:t>
          </a:r>
          <a:endParaRPr lang="en-US" sz="2500" kern="1200"/>
        </a:p>
      </dsp:txBody>
      <dsp:txXfrm>
        <a:off x="29271" y="210477"/>
        <a:ext cx="6739133" cy="541083"/>
      </dsp:txXfrm>
    </dsp:sp>
    <dsp:sp modelId="{65495E7A-4DA8-4BF1-91A2-C59064F5554C}">
      <dsp:nvSpPr>
        <dsp:cNvPr id="0" name=""/>
        <dsp:cNvSpPr/>
      </dsp:nvSpPr>
      <dsp:spPr>
        <a:xfrm>
          <a:off x="0" y="780831"/>
          <a:ext cx="6797675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zjištění a vyhodnocení stavu a vývoje území, jeho hodnot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omezení změn v území z důvodu ochrany veřejných zájmů, vyplývajících z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právních předpisů nebo stanovených na základě zvláštních právních předpisů nebo vyplývajících z vlastností území ("</a:t>
          </a:r>
          <a:r>
            <a:rPr lang="cs-CZ" sz="2000" kern="1200" dirty="0">
              <a:hlinkClick xmlns:r="http://schemas.openxmlformats.org/officeDocument/2006/relationships" r:id="rId2"/>
            </a:rPr>
            <a:t>limity využití území</a:t>
          </a:r>
          <a:r>
            <a:rPr lang="cs-CZ" sz="2000" kern="1200" dirty="0"/>
            <a:t>")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záměrů na provedení změn v území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zjišťování a vyhodnocování udržitelného rozvoje území a určení problémů k řešení v územně plánovací dokumentaci ("rozbor udržitelného rozvoje území")</a:t>
          </a:r>
          <a:endParaRPr lang="en-US" sz="2000" kern="1200" dirty="0"/>
        </a:p>
      </dsp:txBody>
      <dsp:txXfrm>
        <a:off x="0" y="780831"/>
        <a:ext cx="6797675" cy="3105000"/>
      </dsp:txXfrm>
    </dsp:sp>
    <dsp:sp modelId="{FFC3E36B-2725-4BAE-B36E-3468314FCDA3}">
      <dsp:nvSpPr>
        <dsp:cNvPr id="0" name=""/>
        <dsp:cNvSpPr/>
      </dsp:nvSpPr>
      <dsp:spPr>
        <a:xfrm>
          <a:off x="0" y="3885831"/>
          <a:ext cx="6797675" cy="59962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hlinkClick xmlns:r="http://schemas.openxmlformats.org/officeDocument/2006/relationships" r:id="rId3"/>
            </a:rPr>
            <a:t>Územní studie</a:t>
          </a:r>
          <a:endParaRPr lang="en-US" sz="2500" kern="1200"/>
        </a:p>
      </dsp:txBody>
      <dsp:txXfrm>
        <a:off x="29271" y="3915102"/>
        <a:ext cx="6739133" cy="541083"/>
      </dsp:txXfrm>
    </dsp:sp>
    <dsp:sp modelId="{EF93B323-DBBB-45E1-9607-C0FA4DBB9F69}">
      <dsp:nvSpPr>
        <dsp:cNvPr id="0" name=""/>
        <dsp:cNvSpPr/>
      </dsp:nvSpPr>
      <dsp:spPr>
        <a:xfrm>
          <a:off x="0" y="4485456"/>
          <a:ext cx="6797675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ověřují možnosti a podmínky změn v území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pořízení na základě územně plánovací dokumentace, z vlastního nebo jiného podnětu</a:t>
          </a:r>
          <a:endParaRPr lang="en-US" sz="2000" kern="1200"/>
        </a:p>
      </dsp:txBody>
      <dsp:txXfrm>
        <a:off x="0" y="4485456"/>
        <a:ext cx="6797675" cy="983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4321-574A-4C28-9F21-0CF0108400B7}">
      <dsp:nvSpPr>
        <dsp:cNvPr id="0" name=""/>
        <dsp:cNvSpPr/>
      </dsp:nvSpPr>
      <dsp:spPr>
        <a:xfrm>
          <a:off x="0" y="475775"/>
          <a:ext cx="67976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4D60C-DB85-49C8-AA7E-B8B44BC7D1B4}">
      <dsp:nvSpPr>
        <dsp:cNvPr id="0" name=""/>
        <dsp:cNvSpPr/>
      </dsp:nvSpPr>
      <dsp:spPr>
        <a:xfrm>
          <a:off x="339883" y="18215"/>
          <a:ext cx="4758372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Zásady územního rozvoje</a:t>
          </a:r>
          <a:endParaRPr lang="en-US" sz="3100" kern="1200"/>
        </a:p>
      </dsp:txBody>
      <dsp:txXfrm>
        <a:off x="384555" y="62887"/>
        <a:ext cx="4669028" cy="825776"/>
      </dsp:txXfrm>
    </dsp:sp>
    <dsp:sp modelId="{F29F4E01-CF05-4290-AFB9-D9E877D3ACBC}">
      <dsp:nvSpPr>
        <dsp:cNvPr id="0" name=""/>
        <dsp:cNvSpPr/>
      </dsp:nvSpPr>
      <dsp:spPr>
        <a:xfrm>
          <a:off x="0" y="1881935"/>
          <a:ext cx="6797675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645668" rIns="527575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Vymezení zastavěného území</a:t>
          </a:r>
          <a:endParaRPr lang="en-US" sz="3100" kern="1200"/>
        </a:p>
      </dsp:txBody>
      <dsp:txXfrm>
        <a:off x="0" y="1881935"/>
        <a:ext cx="6797675" cy="1318275"/>
      </dsp:txXfrm>
    </dsp:sp>
    <dsp:sp modelId="{44825581-C48B-4735-AE93-FB19D6DC587C}">
      <dsp:nvSpPr>
        <dsp:cNvPr id="0" name=""/>
        <dsp:cNvSpPr/>
      </dsp:nvSpPr>
      <dsp:spPr>
        <a:xfrm>
          <a:off x="339883" y="1424375"/>
          <a:ext cx="4758372" cy="91512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Územní plán </a:t>
          </a:r>
          <a:endParaRPr lang="en-US" sz="3100" kern="1200"/>
        </a:p>
      </dsp:txBody>
      <dsp:txXfrm>
        <a:off x="384555" y="1469047"/>
        <a:ext cx="4669028" cy="825776"/>
      </dsp:txXfrm>
    </dsp:sp>
    <dsp:sp modelId="{B8EF3A3E-ABEC-4F8A-8B8F-21D9059E3E4E}">
      <dsp:nvSpPr>
        <dsp:cNvPr id="0" name=""/>
        <dsp:cNvSpPr/>
      </dsp:nvSpPr>
      <dsp:spPr>
        <a:xfrm>
          <a:off x="0" y="3825171"/>
          <a:ext cx="6797675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645668" rIns="527575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Na úrovni kraje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Na úrovni obce</a:t>
          </a:r>
          <a:endParaRPr lang="en-US" sz="3100" kern="1200"/>
        </a:p>
      </dsp:txBody>
      <dsp:txXfrm>
        <a:off x="0" y="3825171"/>
        <a:ext cx="6797675" cy="1806525"/>
      </dsp:txXfrm>
    </dsp:sp>
    <dsp:sp modelId="{4D1E6FB5-4C6B-4010-A72A-95A5595167DE}">
      <dsp:nvSpPr>
        <dsp:cNvPr id="0" name=""/>
        <dsp:cNvSpPr/>
      </dsp:nvSpPr>
      <dsp:spPr>
        <a:xfrm>
          <a:off x="339883" y="3367611"/>
          <a:ext cx="4758372" cy="91512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Regulační plán</a:t>
          </a:r>
          <a:endParaRPr lang="en-US" sz="3100" kern="1200"/>
        </a:p>
      </dsp:txBody>
      <dsp:txXfrm>
        <a:off x="384555" y="3412283"/>
        <a:ext cx="4669028" cy="825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E4E82-7CF7-4685-87DB-6FEB9746DA22}">
      <dsp:nvSpPr>
        <dsp:cNvPr id="0" name=""/>
        <dsp:cNvSpPr/>
      </dsp:nvSpPr>
      <dsp:spPr>
        <a:xfrm>
          <a:off x="0" y="379206"/>
          <a:ext cx="6797675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20700" rIns="52757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Povinnost uvést do souladu s nadřazenou politikou/dokumentací, je-li v rozporu</a:t>
          </a:r>
          <a:endParaRPr lang="en-US" sz="2500" kern="1200" dirty="0"/>
        </a:p>
      </dsp:txBody>
      <dsp:txXfrm>
        <a:off x="0" y="379206"/>
        <a:ext cx="6797675" cy="1417500"/>
      </dsp:txXfrm>
    </dsp:sp>
    <dsp:sp modelId="{F8EE6F37-9626-44B9-82F0-775C3A9D6FCA}">
      <dsp:nvSpPr>
        <dsp:cNvPr id="0" name=""/>
        <dsp:cNvSpPr/>
      </dsp:nvSpPr>
      <dsp:spPr>
        <a:xfrm>
          <a:off x="339883" y="10206"/>
          <a:ext cx="47583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Princip souladu </a:t>
          </a:r>
          <a:endParaRPr lang="en-US" sz="2500" kern="1200"/>
        </a:p>
      </dsp:txBody>
      <dsp:txXfrm>
        <a:off x="375909" y="46232"/>
        <a:ext cx="4686320" cy="665948"/>
      </dsp:txXfrm>
    </dsp:sp>
    <dsp:sp modelId="{6A5959B9-DCD5-474C-969C-0D5FE7F79591}">
      <dsp:nvSpPr>
        <dsp:cNvPr id="0" name=""/>
        <dsp:cNvSpPr/>
      </dsp:nvSpPr>
      <dsp:spPr>
        <a:xfrm>
          <a:off x="0" y="2300706"/>
          <a:ext cx="6797675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20700" rIns="52757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Závaznost pro pořízení a vydání „nižších“ dokumentací a pro rozhodování v území</a:t>
          </a:r>
          <a:endParaRPr lang="en-US" sz="2500" kern="1200" dirty="0"/>
        </a:p>
      </dsp:txBody>
      <dsp:txXfrm>
        <a:off x="0" y="2300706"/>
        <a:ext cx="6797675" cy="1417500"/>
      </dsp:txXfrm>
    </dsp:sp>
    <dsp:sp modelId="{68084C6E-2E48-4463-97B2-DA35B326FD95}">
      <dsp:nvSpPr>
        <dsp:cNvPr id="0" name=""/>
        <dsp:cNvSpPr/>
      </dsp:nvSpPr>
      <dsp:spPr>
        <a:xfrm>
          <a:off x="339883" y="1931706"/>
          <a:ext cx="47583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Princip hierarchické závaznosti </a:t>
          </a:r>
          <a:endParaRPr lang="en-US" sz="2500" kern="1200"/>
        </a:p>
      </dsp:txBody>
      <dsp:txXfrm>
        <a:off x="375909" y="1967732"/>
        <a:ext cx="4686320" cy="665948"/>
      </dsp:txXfrm>
    </dsp:sp>
    <dsp:sp modelId="{E5501BAC-CEDC-4B1C-B658-B30785512246}">
      <dsp:nvSpPr>
        <dsp:cNvPr id="0" name=""/>
        <dsp:cNvSpPr/>
      </dsp:nvSpPr>
      <dsp:spPr>
        <a:xfrm>
          <a:off x="0" y="4222206"/>
          <a:ext cx="6797675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20700" rIns="52757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Omezení vzájemných ingerencí „shora“ i „zdola“</a:t>
          </a:r>
          <a:endParaRPr lang="en-US" sz="2500" kern="1200" dirty="0"/>
        </a:p>
      </dsp:txBody>
      <dsp:txXfrm>
        <a:off x="0" y="4222206"/>
        <a:ext cx="6797675" cy="1417500"/>
      </dsp:txXfrm>
    </dsp:sp>
    <dsp:sp modelId="{2564BCEC-986F-4B2C-B610-8848951802D1}">
      <dsp:nvSpPr>
        <dsp:cNvPr id="0" name=""/>
        <dsp:cNvSpPr/>
      </dsp:nvSpPr>
      <dsp:spPr>
        <a:xfrm>
          <a:off x="339883" y="3853206"/>
          <a:ext cx="47583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Princip subsidiarity </a:t>
          </a:r>
          <a:endParaRPr lang="en-US" sz="2500" kern="1200"/>
        </a:p>
      </dsp:txBody>
      <dsp:txXfrm>
        <a:off x="375909" y="3889232"/>
        <a:ext cx="4686320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39C2-4700-48F2-911B-0A25D570CD05}">
      <dsp:nvSpPr>
        <dsp:cNvPr id="0" name=""/>
        <dsp:cNvSpPr/>
      </dsp:nvSpPr>
      <dsp:spPr>
        <a:xfrm>
          <a:off x="2155575" y="-501863"/>
          <a:ext cx="5462933" cy="5462933"/>
        </a:xfrm>
        <a:prstGeom prst="circularArrow">
          <a:avLst>
            <a:gd name="adj1" fmla="val 5274"/>
            <a:gd name="adj2" fmla="val 312630"/>
            <a:gd name="adj3" fmla="val 12899318"/>
            <a:gd name="adj4" fmla="val 1795786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BE8AC-15C3-4942-BCBF-2991AD38C990}">
      <dsp:nvSpPr>
        <dsp:cNvPr id="0" name=""/>
        <dsp:cNvSpPr/>
      </dsp:nvSpPr>
      <dsp:spPr>
        <a:xfrm>
          <a:off x="3142304" y="2755"/>
          <a:ext cx="3489474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ZADÁNÍ/ZPRÁVA O UPLATŇOVÁNÍ</a:t>
          </a:r>
        </a:p>
      </dsp:txBody>
      <dsp:txXfrm>
        <a:off x="3193487" y="53938"/>
        <a:ext cx="3387108" cy="946122"/>
      </dsp:txXfrm>
    </dsp:sp>
    <dsp:sp modelId="{8925AB43-2B08-4C29-8DFC-8B0A0A781BC1}">
      <dsp:nvSpPr>
        <dsp:cNvPr id="0" name=""/>
        <dsp:cNvSpPr/>
      </dsp:nvSpPr>
      <dsp:spPr>
        <a:xfrm>
          <a:off x="5488799" y="1501381"/>
          <a:ext cx="3833986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NÁVRH </a:t>
          </a:r>
          <a:r>
            <a:rPr lang="cs-CZ" sz="1400" kern="1200" dirty="0"/>
            <a:t>+ vyhodnocení vlivů na udržitelný rozvoj území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Společné jednání – stanoviska, řešení rozporů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Připomínky, konzultace</a:t>
          </a:r>
        </a:p>
      </dsp:txBody>
      <dsp:txXfrm>
        <a:off x="5539982" y="1552564"/>
        <a:ext cx="3731620" cy="946122"/>
      </dsp:txXfrm>
    </dsp:sp>
    <dsp:sp modelId="{5745F1F9-168C-42D0-98C6-B22AAB5E6EC8}">
      <dsp:nvSpPr>
        <dsp:cNvPr id="0" name=""/>
        <dsp:cNvSpPr/>
      </dsp:nvSpPr>
      <dsp:spPr>
        <a:xfrm>
          <a:off x="5971208" y="3022257"/>
          <a:ext cx="3022771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ŘÍZENÍ O NÁVRHU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Veřejné projednání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Námitky, připomínky a stanoviska</a:t>
          </a:r>
        </a:p>
      </dsp:txBody>
      <dsp:txXfrm>
        <a:off x="6022391" y="3073440"/>
        <a:ext cx="2920405" cy="946122"/>
      </dsp:txXfrm>
    </dsp:sp>
    <dsp:sp modelId="{F01F99F1-7526-4DB0-BADA-7301C89D4432}">
      <dsp:nvSpPr>
        <dsp:cNvPr id="0" name=""/>
        <dsp:cNvSpPr/>
      </dsp:nvSpPr>
      <dsp:spPr>
        <a:xfrm>
          <a:off x="3056573" y="4282747"/>
          <a:ext cx="2956087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PŘEZKUM SOULADU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Návrh na vydání a odůvodnění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Rozhodnutí o námitkách a vyhodnocení připomínek</a:t>
          </a:r>
        </a:p>
      </dsp:txBody>
      <dsp:txXfrm>
        <a:off x="3107756" y="4333930"/>
        <a:ext cx="2853721" cy="946122"/>
      </dsp:txXfrm>
    </dsp:sp>
    <dsp:sp modelId="{489F393C-9CB0-4100-976A-0EADF5CC8805}">
      <dsp:nvSpPr>
        <dsp:cNvPr id="0" name=""/>
        <dsp:cNvSpPr/>
      </dsp:nvSpPr>
      <dsp:spPr>
        <a:xfrm>
          <a:off x="1412072" y="2743203"/>
          <a:ext cx="2844653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SCHVÁLENÍ a VYDÁNÍ </a:t>
          </a:r>
        </a:p>
      </dsp:txBody>
      <dsp:txXfrm>
        <a:off x="1463255" y="2794386"/>
        <a:ext cx="2742287" cy="946122"/>
      </dsp:txXfrm>
    </dsp:sp>
    <dsp:sp modelId="{E1224FA4-E4AB-41B5-B779-E6655463DB37}">
      <dsp:nvSpPr>
        <dsp:cNvPr id="0" name=""/>
        <dsp:cNvSpPr/>
      </dsp:nvSpPr>
      <dsp:spPr>
        <a:xfrm>
          <a:off x="444484" y="1282304"/>
          <a:ext cx="3636828" cy="104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AKTUALIZACE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Návrh zprávy o uplatňování </a:t>
          </a:r>
        </a:p>
      </dsp:txBody>
      <dsp:txXfrm>
        <a:off x="495667" y="1333487"/>
        <a:ext cx="3534462" cy="9461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4399-A19F-4DED-8CDA-42E061D72AF3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Územní rozhodnutí</a:t>
          </a:r>
        </a:p>
      </dsp:txBody>
      <dsp:txXfrm>
        <a:off x="78581" y="491"/>
        <a:ext cx="3094136" cy="1856482"/>
      </dsp:txXfrm>
    </dsp:sp>
    <dsp:sp modelId="{3286E2E3-6873-4ABE-B41D-B17BF422B8E9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Územní souhlas</a:t>
          </a:r>
        </a:p>
      </dsp:txBody>
      <dsp:txXfrm>
        <a:off x="3482131" y="491"/>
        <a:ext cx="3094136" cy="1856482"/>
      </dsp:txXfrm>
    </dsp:sp>
    <dsp:sp modelId="{354C0EA6-113E-4861-BB6C-3CBAFDACFC3D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Veřejnoprávní smlouva</a:t>
          </a:r>
        </a:p>
      </dsp:txBody>
      <dsp:txXfrm>
        <a:off x="6885682" y="491"/>
        <a:ext cx="3094136" cy="1856482"/>
      </dsp:txXfrm>
    </dsp:sp>
    <dsp:sp modelId="{C2143A29-4D0E-492A-932B-D2342164E798}">
      <dsp:nvSpPr>
        <dsp:cNvPr id="0" name=""/>
        <dsp:cNvSpPr/>
      </dsp:nvSpPr>
      <dsp:spPr>
        <a:xfrm>
          <a:off x="78581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Regulační plán</a:t>
          </a:r>
        </a:p>
      </dsp:txBody>
      <dsp:txXfrm>
        <a:off x="78581" y="2166386"/>
        <a:ext cx="3094136" cy="1856482"/>
      </dsp:txXfrm>
    </dsp:sp>
    <dsp:sp modelId="{99499144-4DED-47A6-814A-6E7DCC22F86B}">
      <dsp:nvSpPr>
        <dsp:cNvPr id="0" name=""/>
        <dsp:cNvSpPr/>
      </dsp:nvSpPr>
      <dsp:spPr>
        <a:xfrm>
          <a:off x="3482131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Společné povolení</a:t>
          </a:r>
        </a:p>
      </dsp:txBody>
      <dsp:txXfrm>
        <a:off x="3482131" y="2166386"/>
        <a:ext cx="3094136" cy="1856482"/>
      </dsp:txXfrm>
    </dsp:sp>
    <dsp:sp modelId="{AE69B7CE-C315-4B68-9460-E0D3A811A6DC}">
      <dsp:nvSpPr>
        <dsp:cNvPr id="0" name=""/>
        <dsp:cNvSpPr/>
      </dsp:nvSpPr>
      <dsp:spPr>
        <a:xfrm>
          <a:off x="6885682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Společný souhlas</a:t>
          </a:r>
        </a:p>
      </dsp:txBody>
      <dsp:txXfrm>
        <a:off x="6885682" y="2166386"/>
        <a:ext cx="3094136" cy="1856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62970-AA31-4D4C-A62D-D4E7A6B7EB0B}">
      <dsp:nvSpPr>
        <dsp:cNvPr id="0" name=""/>
        <dsp:cNvSpPr/>
      </dsp:nvSpPr>
      <dsp:spPr>
        <a:xfrm>
          <a:off x="0" y="5593"/>
          <a:ext cx="6797675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Nahrazující postupy a akty vydané podle StZ</a:t>
          </a:r>
        </a:p>
      </dsp:txBody>
      <dsp:txXfrm>
        <a:off x="73792" y="79385"/>
        <a:ext cx="6650091" cy="1364056"/>
      </dsp:txXfrm>
    </dsp:sp>
    <dsp:sp modelId="{3DE14037-FCD7-48D1-A4FF-E0070A1C0AB8}">
      <dsp:nvSpPr>
        <dsp:cNvPr id="0" name=""/>
        <dsp:cNvSpPr/>
      </dsp:nvSpPr>
      <dsp:spPr>
        <a:xfrm>
          <a:off x="0" y="1517233"/>
          <a:ext cx="6797675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Zákon o pozemkových úpravách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Horní zákon</a:t>
          </a:r>
        </a:p>
      </dsp:txBody>
      <dsp:txXfrm>
        <a:off x="0" y="1517233"/>
        <a:ext cx="6797675" cy="1042245"/>
      </dsp:txXfrm>
    </dsp:sp>
    <dsp:sp modelId="{BD101143-A895-4AA5-90BC-20484D79CC8B}">
      <dsp:nvSpPr>
        <dsp:cNvPr id="0" name=""/>
        <dsp:cNvSpPr/>
      </dsp:nvSpPr>
      <dsp:spPr>
        <a:xfrm>
          <a:off x="0" y="2559478"/>
          <a:ext cx="6797675" cy="15116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Doplňující postupy a akty vydané podle StZ</a:t>
          </a:r>
        </a:p>
      </dsp:txBody>
      <dsp:txXfrm>
        <a:off x="73792" y="2633270"/>
        <a:ext cx="6650091" cy="1364056"/>
      </dsp:txXfrm>
    </dsp:sp>
    <dsp:sp modelId="{6C8B180A-405E-4F26-B28B-E34CF2A9B509}">
      <dsp:nvSpPr>
        <dsp:cNvPr id="0" name=""/>
        <dsp:cNvSpPr/>
      </dsp:nvSpPr>
      <dsp:spPr>
        <a:xfrm>
          <a:off x="0" y="4071118"/>
          <a:ext cx="6797675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/>
            <a:t>Podkladové akty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/>
            <a:t>Navazující akty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/>
            <a:t>Lesní zákon</a:t>
          </a:r>
        </a:p>
      </dsp:txBody>
      <dsp:txXfrm>
        <a:off x="0" y="4071118"/>
        <a:ext cx="6797675" cy="15731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D35A5-2745-4749-B21F-06FEAAA4D371}">
      <dsp:nvSpPr>
        <dsp:cNvPr id="0" name=""/>
        <dsp:cNvSpPr/>
      </dsp:nvSpPr>
      <dsp:spPr>
        <a:xfrm>
          <a:off x="0" y="1438730"/>
          <a:ext cx="6797675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208280" rIns="52757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ministerstvo, které je ústředním správním úřadem ve věcech stavebního řádu,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krajský úřad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obecní úřad obce s rozšířenou působností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pověřený obecní úřad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městský a obecní úřad, který tuto působnost vykonával ke dni 31. prosince 2012</a:t>
          </a:r>
          <a:endParaRPr lang="en-US" sz="1000" kern="1200"/>
        </a:p>
      </dsp:txBody>
      <dsp:txXfrm>
        <a:off x="0" y="1438730"/>
        <a:ext cx="6797675" cy="1071000"/>
      </dsp:txXfrm>
    </dsp:sp>
    <dsp:sp modelId="{AC433929-7CA7-42E2-B496-9BD9BF744103}">
      <dsp:nvSpPr>
        <dsp:cNvPr id="0" name=""/>
        <dsp:cNvSpPr/>
      </dsp:nvSpPr>
      <dsp:spPr>
        <a:xfrm>
          <a:off x="339883" y="1291130"/>
          <a:ext cx="475837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Obecný stavební úřad</a:t>
          </a:r>
          <a:endParaRPr lang="en-US" sz="1000" kern="1200"/>
        </a:p>
      </dsp:txBody>
      <dsp:txXfrm>
        <a:off x="354293" y="1305540"/>
        <a:ext cx="4729552" cy="266380"/>
      </dsp:txXfrm>
    </dsp:sp>
    <dsp:sp modelId="{C0EEC6B8-AF3D-4867-8233-F7BD626EE969}">
      <dsp:nvSpPr>
        <dsp:cNvPr id="0" name=""/>
        <dsp:cNvSpPr/>
      </dsp:nvSpPr>
      <dsp:spPr>
        <a:xfrm>
          <a:off x="0" y="2711331"/>
          <a:ext cx="6797675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208280" rIns="52757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s výjimkou pravomoci ve věcech územního rozhodování, ALE nejde-li o společný postup</a:t>
          </a:r>
          <a:endParaRPr lang="en-US" sz="1000" kern="1200"/>
        </a:p>
      </dsp:txBody>
      <dsp:txXfrm>
        <a:off x="0" y="2711331"/>
        <a:ext cx="6797675" cy="425250"/>
      </dsp:txXfrm>
    </dsp:sp>
    <dsp:sp modelId="{7A12F30D-3A57-4A75-A6A8-7C9402D07BC7}">
      <dsp:nvSpPr>
        <dsp:cNvPr id="0" name=""/>
        <dsp:cNvSpPr/>
      </dsp:nvSpPr>
      <dsp:spPr>
        <a:xfrm>
          <a:off x="339883" y="2563731"/>
          <a:ext cx="475837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Speciální stavební úřad</a:t>
          </a:r>
          <a:endParaRPr lang="en-US" sz="1000" kern="1200"/>
        </a:p>
      </dsp:txBody>
      <dsp:txXfrm>
        <a:off x="354293" y="2578141"/>
        <a:ext cx="4729552" cy="266380"/>
      </dsp:txXfrm>
    </dsp:sp>
    <dsp:sp modelId="{A5B623CE-B814-48AA-8880-A349095E2847}">
      <dsp:nvSpPr>
        <dsp:cNvPr id="0" name=""/>
        <dsp:cNvSpPr/>
      </dsp:nvSpPr>
      <dsp:spPr>
        <a:xfrm>
          <a:off x="0" y="3338181"/>
          <a:ext cx="6797675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208280" rIns="52757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leteckých staveb, staveb drah, staveb dálnic, silnic, místních komunikací a veřejně přístupných účelových komunikací, vodních děl</a:t>
          </a:r>
          <a:endParaRPr lang="en-US" sz="1000" kern="1200"/>
        </a:p>
      </dsp:txBody>
      <dsp:txXfrm>
        <a:off x="0" y="3338181"/>
        <a:ext cx="6797675" cy="567000"/>
      </dsp:txXfrm>
    </dsp:sp>
    <dsp:sp modelId="{DF1501BE-9807-45C9-A994-E9ECA9CAC4E4}">
      <dsp:nvSpPr>
        <dsp:cNvPr id="0" name=""/>
        <dsp:cNvSpPr/>
      </dsp:nvSpPr>
      <dsp:spPr>
        <a:xfrm>
          <a:off x="339883" y="3190581"/>
          <a:ext cx="475837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Orgány vykonávající státní správu podle zvláštních právních předpisů na úsecích</a:t>
          </a:r>
          <a:endParaRPr lang="en-US" sz="1000" kern="1200" dirty="0"/>
        </a:p>
      </dsp:txBody>
      <dsp:txXfrm>
        <a:off x="354293" y="3204991"/>
        <a:ext cx="4729552" cy="266380"/>
      </dsp:txXfrm>
    </dsp:sp>
    <dsp:sp modelId="{CB3B6320-2FCE-472F-B6B0-42B2715DD1FF}">
      <dsp:nvSpPr>
        <dsp:cNvPr id="0" name=""/>
        <dsp:cNvSpPr/>
      </dsp:nvSpPr>
      <dsp:spPr>
        <a:xfrm>
          <a:off x="0" y="4106781"/>
          <a:ext cx="67976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7C60D-9072-429D-82FF-B777B2F94C74}">
      <dsp:nvSpPr>
        <dsp:cNvPr id="0" name=""/>
        <dsp:cNvSpPr/>
      </dsp:nvSpPr>
      <dsp:spPr>
        <a:xfrm>
          <a:off x="339883" y="3959181"/>
          <a:ext cx="475837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Vojenské a jiné stavební úřady</a:t>
          </a:r>
          <a:endParaRPr lang="en-US" sz="1000" kern="1200"/>
        </a:p>
      </dsp:txBody>
      <dsp:txXfrm>
        <a:off x="354293" y="3973591"/>
        <a:ext cx="4729552" cy="266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C9233-7929-431D-85DF-6D78B2B7B34E}">
      <dsp:nvSpPr>
        <dsp:cNvPr id="0" name=""/>
        <dsp:cNvSpPr/>
      </dsp:nvSpPr>
      <dsp:spPr>
        <a:xfrm>
          <a:off x="0" y="3454669"/>
          <a:ext cx="10058399" cy="56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VYDÁNÍ ROZHODNUTÍ</a:t>
          </a:r>
        </a:p>
      </dsp:txBody>
      <dsp:txXfrm>
        <a:off x="0" y="3454669"/>
        <a:ext cx="10058399" cy="306054"/>
      </dsp:txXfrm>
    </dsp:sp>
    <dsp:sp modelId="{733CFD0A-8DBB-4D50-97AD-5DE196E624B1}">
      <dsp:nvSpPr>
        <dsp:cNvPr id="0" name=""/>
        <dsp:cNvSpPr/>
      </dsp:nvSpPr>
      <dsp:spPr>
        <a:xfrm>
          <a:off x="4911" y="3749388"/>
          <a:ext cx="3349525" cy="260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Bez zbytečného odkladu</a:t>
          </a:r>
        </a:p>
      </dsp:txBody>
      <dsp:txXfrm>
        <a:off x="4911" y="3749388"/>
        <a:ext cx="3349525" cy="260712"/>
      </dsp:txXfrm>
    </dsp:sp>
    <dsp:sp modelId="{3DF37991-BC2B-4D58-9163-9CD94CEBCB9A}">
      <dsp:nvSpPr>
        <dsp:cNvPr id="0" name=""/>
        <dsp:cNvSpPr/>
      </dsp:nvSpPr>
      <dsp:spPr>
        <a:xfrm>
          <a:off x="3354437" y="3749388"/>
          <a:ext cx="3349525" cy="260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Ve lhůtě do 60 dnů</a:t>
          </a:r>
        </a:p>
      </dsp:txBody>
      <dsp:txXfrm>
        <a:off x="3354437" y="3749388"/>
        <a:ext cx="3349525" cy="260712"/>
      </dsp:txXfrm>
    </dsp:sp>
    <dsp:sp modelId="{DF8C14FE-0288-4E40-AFA6-F4B1BF9ABA6E}">
      <dsp:nvSpPr>
        <dsp:cNvPr id="0" name=""/>
        <dsp:cNvSpPr/>
      </dsp:nvSpPr>
      <dsp:spPr>
        <a:xfrm>
          <a:off x="6703962" y="3749388"/>
          <a:ext cx="3349525" cy="260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Ve lhůtě do 90 dnů</a:t>
          </a:r>
        </a:p>
      </dsp:txBody>
      <dsp:txXfrm>
        <a:off x="6703962" y="3749388"/>
        <a:ext cx="3349525" cy="260712"/>
      </dsp:txXfrm>
    </dsp:sp>
    <dsp:sp modelId="{5EF15929-D998-43C8-8AE1-6FC926D589D3}">
      <dsp:nvSpPr>
        <dsp:cNvPr id="0" name=""/>
        <dsp:cNvSpPr/>
      </dsp:nvSpPr>
      <dsp:spPr>
        <a:xfrm rot="10800000">
          <a:off x="0" y="2591482"/>
          <a:ext cx="10058399" cy="8716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POSUZOVÁNÍ ZÁMĚRU</a:t>
          </a:r>
        </a:p>
      </dsp:txBody>
      <dsp:txXfrm rot="10800000">
        <a:off x="0" y="2591482"/>
        <a:ext cx="10058399" cy="566397"/>
      </dsp:txXfrm>
    </dsp:sp>
    <dsp:sp modelId="{5A0D156D-9DE3-45AE-9983-7B4494E919EB}">
      <dsp:nvSpPr>
        <dsp:cNvPr id="0" name=""/>
        <dsp:cNvSpPr/>
      </dsp:nvSpPr>
      <dsp:spPr>
        <a:xfrm rot="10800000">
          <a:off x="0" y="1756870"/>
          <a:ext cx="10058399" cy="8716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UPLATNĚNÍ ZÁVAZNÝCH STANOVISEK, NÁMITEK A PŘIPOMÍNEK</a:t>
          </a:r>
        </a:p>
      </dsp:txBody>
      <dsp:txXfrm rot="10800000">
        <a:off x="0" y="1756870"/>
        <a:ext cx="10058399" cy="566397"/>
      </dsp:txXfrm>
    </dsp:sp>
    <dsp:sp modelId="{18D088B5-BD93-43F1-B035-CBAB66038866}">
      <dsp:nvSpPr>
        <dsp:cNvPr id="0" name=""/>
        <dsp:cNvSpPr/>
      </dsp:nvSpPr>
      <dsp:spPr>
        <a:xfrm rot="10800000">
          <a:off x="0" y="865109"/>
          <a:ext cx="10058399" cy="8716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ZAHÁJENÍ ŘÍZENÍ </a:t>
          </a:r>
        </a:p>
      </dsp:txBody>
      <dsp:txXfrm rot="-10800000">
        <a:off x="0" y="865109"/>
        <a:ext cx="10058399" cy="305962"/>
      </dsp:txXfrm>
    </dsp:sp>
    <dsp:sp modelId="{F514E928-6C81-4325-8FAB-047453D293CA}">
      <dsp:nvSpPr>
        <dsp:cNvPr id="0" name=""/>
        <dsp:cNvSpPr/>
      </dsp:nvSpPr>
      <dsp:spPr>
        <a:xfrm>
          <a:off x="4911" y="1171072"/>
          <a:ext cx="3349525" cy="260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Písemná forma řízení</a:t>
          </a:r>
        </a:p>
      </dsp:txBody>
      <dsp:txXfrm>
        <a:off x="4911" y="1171072"/>
        <a:ext cx="3349525" cy="260634"/>
      </dsp:txXfrm>
    </dsp:sp>
    <dsp:sp modelId="{39F38A9E-1CF9-4ABA-9023-E17D6F1DEC8D}">
      <dsp:nvSpPr>
        <dsp:cNvPr id="0" name=""/>
        <dsp:cNvSpPr/>
      </dsp:nvSpPr>
      <dsp:spPr>
        <a:xfrm>
          <a:off x="3354437" y="1171072"/>
          <a:ext cx="3349525" cy="260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Ústní jednání, je-li to účelné</a:t>
          </a:r>
        </a:p>
      </dsp:txBody>
      <dsp:txXfrm>
        <a:off x="3354437" y="1171072"/>
        <a:ext cx="3349525" cy="260634"/>
      </dsp:txXfrm>
    </dsp:sp>
    <dsp:sp modelId="{CF63579A-A115-44CE-90AF-7BF442D8A37F}">
      <dsp:nvSpPr>
        <dsp:cNvPr id="0" name=""/>
        <dsp:cNvSpPr/>
      </dsp:nvSpPr>
      <dsp:spPr>
        <a:xfrm>
          <a:off x="6703962" y="1171072"/>
          <a:ext cx="3349525" cy="260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Specifika</a:t>
          </a:r>
        </a:p>
      </dsp:txBody>
      <dsp:txXfrm>
        <a:off x="6703962" y="1171072"/>
        <a:ext cx="3349525" cy="260634"/>
      </dsp:txXfrm>
    </dsp:sp>
    <dsp:sp modelId="{3B69F223-76BA-44D5-AA36-8D4E8CE65455}">
      <dsp:nvSpPr>
        <dsp:cNvPr id="0" name=""/>
        <dsp:cNvSpPr/>
      </dsp:nvSpPr>
      <dsp:spPr>
        <a:xfrm rot="10800000">
          <a:off x="0" y="1923"/>
          <a:ext cx="10058399" cy="8716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ŽÁDOST O VYDÁNÍ ÚZEMNÍHO ROZHODNUTÍ</a:t>
          </a:r>
        </a:p>
      </dsp:txBody>
      <dsp:txXfrm rot="10800000">
        <a:off x="0" y="1923"/>
        <a:ext cx="10058399" cy="566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D6E51-9799-45DE-B8E9-F51AC5D6C65F}">
      <dsp:nvSpPr>
        <dsp:cNvPr id="0" name=""/>
        <dsp:cNvSpPr/>
      </dsp:nvSpPr>
      <dsp:spPr>
        <a:xfrm>
          <a:off x="0" y="522530"/>
          <a:ext cx="6797675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Žadatel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Obec, na jejímž území má být požadovaný záměr uskutečněn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námitky k ochraně zájmů obce a zájmů občanů obce</a:t>
          </a:r>
          <a:endParaRPr lang="en-US" sz="1800" kern="1200"/>
        </a:p>
      </dsp:txBody>
      <dsp:txXfrm>
        <a:off x="0" y="522530"/>
        <a:ext cx="6797675" cy="1615950"/>
      </dsp:txXfrm>
    </dsp:sp>
    <dsp:sp modelId="{601ECB85-EE7C-4578-9425-77624CB85369}">
      <dsp:nvSpPr>
        <dsp:cNvPr id="0" name=""/>
        <dsp:cNvSpPr/>
      </dsp:nvSpPr>
      <dsp:spPr>
        <a:xfrm>
          <a:off x="339883" y="256850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Obligatorní</a:t>
          </a:r>
          <a:endParaRPr lang="en-US" sz="1800" kern="1200"/>
        </a:p>
      </dsp:txBody>
      <dsp:txXfrm>
        <a:off x="365822" y="282789"/>
        <a:ext cx="4706494" cy="479482"/>
      </dsp:txXfrm>
    </dsp:sp>
    <dsp:sp modelId="{2DD5DB75-2BEE-419E-9B01-DF0D11D2F077}">
      <dsp:nvSpPr>
        <dsp:cNvPr id="0" name=""/>
        <dsp:cNvSpPr/>
      </dsp:nvSpPr>
      <dsp:spPr>
        <a:xfrm>
          <a:off x="0" y="2501360"/>
          <a:ext cx="6797675" cy="289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Vlastník pozemku nebo stavby, na kterých má být požadovaný záměr uskutečněn, není-li sám žadatelem, nebo ten, kdo má jiné věcné právo k tomuto pozemku nebo stavbě,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Osoby, jejichž vlastnické nebo jiné věcné právo k sousedním stavbám anebo sousedním pozemkům nebo stavbám na nich může být územním rozhodnutím přímo dotčeno.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námitky v rozsahu, jakým může být její právo přímo dotčeno</a:t>
          </a:r>
          <a:endParaRPr lang="en-US" sz="1800" kern="1200"/>
        </a:p>
      </dsp:txBody>
      <dsp:txXfrm>
        <a:off x="0" y="2501360"/>
        <a:ext cx="6797675" cy="2891700"/>
      </dsp:txXfrm>
    </dsp:sp>
    <dsp:sp modelId="{A925322A-A585-40F2-8976-E4E122DA7ED3}">
      <dsp:nvSpPr>
        <dsp:cNvPr id="0" name=""/>
        <dsp:cNvSpPr/>
      </dsp:nvSpPr>
      <dsp:spPr>
        <a:xfrm>
          <a:off x="339883" y="2235681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Fakultativní</a:t>
          </a:r>
          <a:endParaRPr lang="en-US" sz="1800" kern="1200"/>
        </a:p>
      </dsp:txBody>
      <dsp:txXfrm>
        <a:off x="365822" y="2261620"/>
        <a:ext cx="4706494" cy="4794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B262-0CE4-44F6-999D-1DDFF9BF187B}">
      <dsp:nvSpPr>
        <dsp:cNvPr id="0" name=""/>
        <dsp:cNvSpPr/>
      </dsp:nvSpPr>
      <dsp:spPr>
        <a:xfrm>
          <a:off x="0" y="1741581"/>
          <a:ext cx="6797675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Závazné stanovisko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nejde-li o záměry vyjmenované v § 96b odst. 1 písm. a) – h)</a:t>
          </a:r>
          <a:endParaRPr lang="en-US" sz="1800" kern="1200"/>
        </a:p>
      </dsp:txBody>
      <dsp:txXfrm>
        <a:off x="0" y="1741581"/>
        <a:ext cx="6797675" cy="1304100"/>
      </dsp:txXfrm>
    </dsp:sp>
    <dsp:sp modelId="{E139525A-619F-4347-A46D-7CE26048ECF7}">
      <dsp:nvSpPr>
        <dsp:cNvPr id="0" name=""/>
        <dsp:cNvSpPr/>
      </dsp:nvSpPr>
      <dsp:spPr>
        <a:xfrm>
          <a:off x="339883" y="1475900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Posouzení orgánem územního plánování 	</a:t>
          </a:r>
          <a:endParaRPr lang="en-US" sz="1800" kern="1200"/>
        </a:p>
      </dsp:txBody>
      <dsp:txXfrm>
        <a:off x="365822" y="1501839"/>
        <a:ext cx="4706494" cy="479482"/>
      </dsp:txXfrm>
    </dsp:sp>
    <dsp:sp modelId="{72435D20-4894-4256-9B87-FDC01DDFCED4}">
      <dsp:nvSpPr>
        <dsp:cNvPr id="0" name=""/>
        <dsp:cNvSpPr/>
      </dsp:nvSpPr>
      <dsp:spPr>
        <a:xfrm>
          <a:off x="0" y="3408561"/>
          <a:ext cx="679767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nevydává-li se závazné stanovisko</a:t>
          </a:r>
          <a:endParaRPr lang="en-US" sz="1800" kern="1200"/>
        </a:p>
      </dsp:txBody>
      <dsp:txXfrm>
        <a:off x="0" y="3408561"/>
        <a:ext cx="6797675" cy="765450"/>
      </dsp:txXfrm>
    </dsp:sp>
    <dsp:sp modelId="{AC562062-47AE-4814-AD81-529E47B48F28}">
      <dsp:nvSpPr>
        <dsp:cNvPr id="0" name=""/>
        <dsp:cNvSpPr/>
      </dsp:nvSpPr>
      <dsp:spPr>
        <a:xfrm>
          <a:off x="339883" y="3142881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Posouzení stavebním úřadem při rozhodování</a:t>
          </a:r>
          <a:endParaRPr lang="en-US" sz="1800" kern="1200"/>
        </a:p>
      </dsp:txBody>
      <dsp:txXfrm>
        <a:off x="365822" y="3168820"/>
        <a:ext cx="470649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3F15A-C244-499C-A6ED-A7829F316125}">
      <dsp:nvSpPr>
        <dsp:cNvPr id="0" name=""/>
        <dsp:cNvSpPr/>
      </dsp:nvSpPr>
      <dsp:spPr>
        <a:xfrm>
          <a:off x="5029199" y="1702910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69"/>
              </a:lnTo>
              <a:lnTo>
                <a:pt x="3558195" y="308769"/>
              </a:lnTo>
              <a:lnTo>
                <a:pt x="3558195" y="617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85CC2-F3F2-4DE2-ABAE-EFC5BB4E7CA1}">
      <dsp:nvSpPr>
        <dsp:cNvPr id="0" name=""/>
        <dsp:cNvSpPr/>
      </dsp:nvSpPr>
      <dsp:spPr>
        <a:xfrm>
          <a:off x="4983479" y="1702910"/>
          <a:ext cx="91440" cy="61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6A701-A5DF-4EC8-BE3F-4A2A5C0D03D7}">
      <dsp:nvSpPr>
        <dsp:cNvPr id="0" name=""/>
        <dsp:cNvSpPr/>
      </dsp:nvSpPr>
      <dsp:spPr>
        <a:xfrm>
          <a:off x="1471004" y="1702910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3558195" y="0"/>
              </a:moveTo>
              <a:lnTo>
                <a:pt x="3558195" y="308769"/>
              </a:lnTo>
              <a:lnTo>
                <a:pt x="0" y="308769"/>
              </a:lnTo>
              <a:lnTo>
                <a:pt x="0" y="617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AA885-CB8B-42E3-9A62-C1D146E49065}">
      <dsp:nvSpPr>
        <dsp:cNvPr id="0" name=""/>
        <dsp:cNvSpPr/>
      </dsp:nvSpPr>
      <dsp:spPr>
        <a:xfrm>
          <a:off x="3558871" y="232582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Vyvážený vztah podmínek </a:t>
          </a:r>
        </a:p>
      </dsp:txBody>
      <dsp:txXfrm>
        <a:off x="3558871" y="232582"/>
        <a:ext cx="2940657" cy="1470328"/>
      </dsp:txXfrm>
    </dsp:sp>
    <dsp:sp modelId="{69D3D95D-6BC5-49F2-B9EF-133DF29A53A8}">
      <dsp:nvSpPr>
        <dsp:cNvPr id="0" name=""/>
        <dsp:cNvSpPr/>
      </dsp:nvSpPr>
      <dsp:spPr>
        <a:xfrm>
          <a:off x="675" y="2320449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 příznivé životní prostředí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tx1"/>
              </a:solidFill>
            </a:rPr>
            <a:t>ENVIRONMENTÁLNÍ pilíř</a:t>
          </a:r>
        </a:p>
      </dsp:txBody>
      <dsp:txXfrm>
        <a:off x="675" y="2320449"/>
        <a:ext cx="2940657" cy="1470328"/>
      </dsp:txXfrm>
    </dsp:sp>
    <dsp:sp modelId="{AB67913B-4D14-44D4-BDE5-477FA4C8A076}">
      <dsp:nvSpPr>
        <dsp:cNvPr id="0" name=""/>
        <dsp:cNvSpPr/>
      </dsp:nvSpPr>
      <dsp:spPr>
        <a:xfrm>
          <a:off x="3558871" y="2320449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 hospodářský rozvoj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tx1"/>
              </a:solidFill>
            </a:rPr>
            <a:t>EKONOMICKÝ pilíř</a:t>
          </a:r>
        </a:p>
      </dsp:txBody>
      <dsp:txXfrm>
        <a:off x="3558871" y="2320449"/>
        <a:ext cx="2940657" cy="1470328"/>
      </dsp:txXfrm>
    </dsp:sp>
    <dsp:sp modelId="{0ED757B6-3912-4A39-B717-47F99D77F9DF}">
      <dsp:nvSpPr>
        <dsp:cNvPr id="0" name=""/>
        <dsp:cNvSpPr/>
      </dsp:nvSpPr>
      <dsp:spPr>
        <a:xfrm>
          <a:off x="7117066" y="2320449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 soudržnost společenství obyvatel území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tx1"/>
              </a:solidFill>
            </a:rPr>
            <a:t>SOCIÁLNÍ pilíř</a:t>
          </a:r>
        </a:p>
      </dsp:txBody>
      <dsp:txXfrm>
        <a:off x="7117066" y="2320449"/>
        <a:ext cx="2940657" cy="14703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785B0-86A4-4932-9593-FBB4E31686A6}">
      <dsp:nvSpPr>
        <dsp:cNvPr id="0" name=""/>
        <dsp:cNvSpPr/>
      </dsp:nvSpPr>
      <dsp:spPr>
        <a:xfrm>
          <a:off x="0" y="518818"/>
          <a:ext cx="6797675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12420" rIns="527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 zastavěném území nebo v zastavitelné ploše,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poměry v území se podstatně nemění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nevyžaduje nové nároky na veřejnou dopravní a technickou infrastrukturu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podřaditelný do kategorie vymezené zákonem</a:t>
          </a:r>
          <a:endParaRPr lang="en-US" sz="1500" kern="1200"/>
        </a:p>
      </dsp:txBody>
      <dsp:txXfrm>
        <a:off x="0" y="518818"/>
        <a:ext cx="6797675" cy="1606500"/>
      </dsp:txXfrm>
    </dsp:sp>
    <dsp:sp modelId="{8E429AD8-F1FA-499C-8301-CBDD645BFA78}">
      <dsp:nvSpPr>
        <dsp:cNvPr id="0" name=""/>
        <dsp:cNvSpPr/>
      </dsp:nvSpPr>
      <dsp:spPr>
        <a:xfrm>
          <a:off x="339883" y="297418"/>
          <a:ext cx="475837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Požadavky na umístění a charakter záměru</a:t>
          </a:r>
          <a:endParaRPr lang="en-US" sz="1500" kern="1200"/>
        </a:p>
      </dsp:txBody>
      <dsp:txXfrm>
        <a:off x="361499" y="319034"/>
        <a:ext cx="4715140" cy="399568"/>
      </dsp:txXfrm>
    </dsp:sp>
    <dsp:sp modelId="{E58FC940-E901-4DAB-B6A0-EFA53D112A28}">
      <dsp:nvSpPr>
        <dsp:cNvPr id="0" name=""/>
        <dsp:cNvSpPr/>
      </dsp:nvSpPr>
      <dsp:spPr>
        <a:xfrm>
          <a:off x="0" y="2427718"/>
          <a:ext cx="6797675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12420" rIns="527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souhlasná závazná stanoviska, popřípadě souhlasná rozhodnutí dotčených orgánů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souhlasy osob, jejichž vlastnické nebo jiné věcné právo k sousedním stavbám anebo sousedním pozemkům nebo stavbám na nich může být umístěním stavebního záměru přímo dotčeno;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výjimka pro stavební záměry v § 103 umístěné ve vzdálenosti od společných hranic pozemků více než 2 m</a:t>
          </a:r>
          <a:endParaRPr lang="en-US" sz="1500" kern="1200"/>
        </a:p>
      </dsp:txBody>
      <dsp:txXfrm>
        <a:off x="0" y="2427718"/>
        <a:ext cx="6797675" cy="1984500"/>
      </dsp:txXfrm>
    </dsp:sp>
    <dsp:sp modelId="{F48F9A3B-7711-4814-8D2D-3E5B4B58A120}">
      <dsp:nvSpPr>
        <dsp:cNvPr id="0" name=""/>
        <dsp:cNvSpPr/>
      </dsp:nvSpPr>
      <dsp:spPr>
        <a:xfrm>
          <a:off x="339883" y="2206318"/>
          <a:ext cx="4758372" cy="44280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Požadavky na oznámení</a:t>
          </a:r>
          <a:endParaRPr lang="en-US" sz="1500" kern="1200"/>
        </a:p>
      </dsp:txBody>
      <dsp:txXfrm>
        <a:off x="361499" y="2227934"/>
        <a:ext cx="4715140" cy="399568"/>
      </dsp:txXfrm>
    </dsp:sp>
    <dsp:sp modelId="{D0306444-89F2-4E1B-BD8B-DC3EC97E5FD6}">
      <dsp:nvSpPr>
        <dsp:cNvPr id="0" name=""/>
        <dsp:cNvSpPr/>
      </dsp:nvSpPr>
      <dsp:spPr>
        <a:xfrm>
          <a:off x="0" y="4714618"/>
          <a:ext cx="6797675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12420" rIns="5275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Nevede se správní řízení, nerozhoduje se</a:t>
          </a:r>
          <a:endParaRPr lang="en-US" sz="1500" kern="1200"/>
        </a:p>
      </dsp:txBody>
      <dsp:txXfrm>
        <a:off x="0" y="4714618"/>
        <a:ext cx="6797675" cy="637875"/>
      </dsp:txXfrm>
    </dsp:sp>
    <dsp:sp modelId="{4F0AB472-17FD-484B-BB59-B69F0FCA33A7}">
      <dsp:nvSpPr>
        <dsp:cNvPr id="0" name=""/>
        <dsp:cNvSpPr/>
      </dsp:nvSpPr>
      <dsp:spPr>
        <a:xfrm>
          <a:off x="339883" y="4493218"/>
          <a:ext cx="4758372" cy="4428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Jiný správní úkon stavebního úřadu podle části čtvrté SŘ</a:t>
          </a:r>
          <a:endParaRPr lang="en-US" sz="1500" kern="1200"/>
        </a:p>
      </dsp:txBody>
      <dsp:txXfrm>
        <a:off x="361499" y="4514834"/>
        <a:ext cx="4715140" cy="3995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857DD-F688-4A31-9799-5A71E55E9FC3}">
      <dsp:nvSpPr>
        <dsp:cNvPr id="0" name=""/>
        <dsp:cNvSpPr/>
      </dsp:nvSpPr>
      <dsp:spPr>
        <a:xfrm>
          <a:off x="0" y="1282333"/>
          <a:ext cx="6797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Výhody/nevýhody?</a:t>
          </a:r>
          <a:endParaRPr lang="en-US" sz="1700" kern="1200"/>
        </a:p>
      </dsp:txBody>
      <dsp:txXfrm>
        <a:off x="0" y="1282333"/>
        <a:ext cx="6797675" cy="722925"/>
      </dsp:txXfrm>
    </dsp:sp>
    <dsp:sp modelId="{AF32709A-C32D-4E5E-AE2C-B4A7FDB2D4BF}">
      <dsp:nvSpPr>
        <dsp:cNvPr id="0" name=""/>
        <dsp:cNvSpPr/>
      </dsp:nvSpPr>
      <dsp:spPr>
        <a:xfrm>
          <a:off x="339883" y="1031413"/>
          <a:ext cx="475837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Nepovinné instituty pro vybrané stavební záměry</a:t>
          </a:r>
          <a:endParaRPr lang="en-US" sz="1700" kern="1200"/>
        </a:p>
      </dsp:txBody>
      <dsp:txXfrm>
        <a:off x="364381" y="1055911"/>
        <a:ext cx="4709376" cy="452844"/>
      </dsp:txXfrm>
    </dsp:sp>
    <dsp:sp modelId="{B81B2979-9859-460D-A509-2FC8AA302223}">
      <dsp:nvSpPr>
        <dsp:cNvPr id="0" name=""/>
        <dsp:cNvSpPr/>
      </dsp:nvSpPr>
      <dsp:spPr>
        <a:xfrm>
          <a:off x="0" y="2347978"/>
          <a:ext cx="6797675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Společné územní a stavební řízení = územní rozhodnutí a stavební povolení v jednom</a:t>
          </a:r>
          <a:endParaRPr lang="en-US" sz="1700" kern="1200"/>
        </a:p>
      </dsp:txBody>
      <dsp:txXfrm>
        <a:off x="0" y="2347978"/>
        <a:ext cx="6797675" cy="963900"/>
      </dsp:txXfrm>
    </dsp:sp>
    <dsp:sp modelId="{004DB961-9700-4C10-9EAC-B5462B1968A8}">
      <dsp:nvSpPr>
        <dsp:cNvPr id="0" name=""/>
        <dsp:cNvSpPr/>
      </dsp:nvSpPr>
      <dsp:spPr>
        <a:xfrm>
          <a:off x="339883" y="2097058"/>
          <a:ext cx="4758372" cy="50184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Společné povolení</a:t>
          </a:r>
          <a:endParaRPr lang="en-US" sz="1700" kern="1200"/>
        </a:p>
      </dsp:txBody>
      <dsp:txXfrm>
        <a:off x="364381" y="2121556"/>
        <a:ext cx="4709376" cy="452844"/>
      </dsp:txXfrm>
    </dsp:sp>
    <dsp:sp modelId="{138D1612-CC6C-44C9-946A-C063765D2CCA}">
      <dsp:nvSpPr>
        <dsp:cNvPr id="0" name=""/>
        <dsp:cNvSpPr/>
      </dsp:nvSpPr>
      <dsp:spPr>
        <a:xfrm>
          <a:off x="0" y="3654598"/>
          <a:ext cx="6797675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54076" rIns="52757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Územní souhlas a souhlas s provedením ohlášeného stavebního záměru v jednom</a:t>
          </a:r>
          <a:endParaRPr lang="en-US" sz="1700" kern="1200"/>
        </a:p>
      </dsp:txBody>
      <dsp:txXfrm>
        <a:off x="0" y="3654598"/>
        <a:ext cx="6797675" cy="963900"/>
      </dsp:txXfrm>
    </dsp:sp>
    <dsp:sp modelId="{0C6D759D-0CD3-46E8-94C8-3589F9113322}">
      <dsp:nvSpPr>
        <dsp:cNvPr id="0" name=""/>
        <dsp:cNvSpPr/>
      </dsp:nvSpPr>
      <dsp:spPr>
        <a:xfrm>
          <a:off x="339883" y="3403678"/>
          <a:ext cx="4758372" cy="5018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Společný souhlas</a:t>
          </a:r>
          <a:endParaRPr lang="en-US" sz="1700" kern="1200"/>
        </a:p>
      </dsp:txBody>
      <dsp:txXfrm>
        <a:off x="364381" y="3428176"/>
        <a:ext cx="4709376" cy="4528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A4EB-4277-4162-974F-715069801444}">
      <dsp:nvSpPr>
        <dsp:cNvPr id="0" name=""/>
        <dsp:cNvSpPr/>
      </dsp:nvSpPr>
      <dsp:spPr>
        <a:xfrm>
          <a:off x="0" y="392705"/>
          <a:ext cx="6797675" cy="359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Oprávněný = obec, kraj, stát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Povinný = vlastník pozemku určenému územním plánem nebo regulačním plánem pro veřejně prospěšnou stavbu nebo veřejné prostranství a stavby na tomto pozemku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Vznik 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Nabytím účinnosti územního plánu nebo regulačního plánu = věcněprávní účinky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Zánik 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Nevyužití oprávněnou osobou</a:t>
          </a:r>
          <a:endParaRPr lang="en-US" sz="2000" kern="1200"/>
        </a:p>
      </dsp:txBody>
      <dsp:txXfrm>
        <a:off x="0" y="392705"/>
        <a:ext cx="6797675" cy="3591000"/>
      </dsp:txXfrm>
    </dsp:sp>
    <dsp:sp modelId="{A151C8C3-4C55-4032-BD9E-D1581B763F7A}">
      <dsp:nvSpPr>
        <dsp:cNvPr id="0" name=""/>
        <dsp:cNvSpPr/>
      </dsp:nvSpPr>
      <dsp:spPr>
        <a:xfrm>
          <a:off x="339883" y="97505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Předkupní právo</a:t>
          </a:r>
          <a:endParaRPr lang="en-US" sz="2000" kern="1200"/>
        </a:p>
      </dsp:txBody>
      <dsp:txXfrm>
        <a:off x="368704" y="126326"/>
        <a:ext cx="4700730" cy="532758"/>
      </dsp:txXfrm>
    </dsp:sp>
    <dsp:sp modelId="{0CB233F1-AE20-4006-9A75-DD5346A6D0BB}">
      <dsp:nvSpPr>
        <dsp:cNvPr id="0" name=""/>
        <dsp:cNvSpPr/>
      </dsp:nvSpPr>
      <dsp:spPr>
        <a:xfrm>
          <a:off x="0" y="4386906"/>
          <a:ext cx="6797675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Za stavební uzávěru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Za zrušení určení pozemku k zastavění</a:t>
          </a:r>
          <a:endParaRPr lang="en-US" sz="2000" kern="1200" dirty="0"/>
        </a:p>
      </dsp:txBody>
      <dsp:txXfrm>
        <a:off x="0" y="4386906"/>
        <a:ext cx="6797675" cy="1165500"/>
      </dsp:txXfrm>
    </dsp:sp>
    <dsp:sp modelId="{BB6581A9-A54D-41F1-A1F5-5467D5AD174C}">
      <dsp:nvSpPr>
        <dsp:cNvPr id="0" name=""/>
        <dsp:cNvSpPr/>
      </dsp:nvSpPr>
      <dsp:spPr>
        <a:xfrm>
          <a:off x="339883" y="4091706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Náhrady za změnu v území</a:t>
          </a:r>
          <a:endParaRPr lang="en-US" sz="2000" kern="1200"/>
        </a:p>
      </dsp:txBody>
      <dsp:txXfrm>
        <a:off x="368704" y="4120527"/>
        <a:ext cx="470073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375FF-6C55-4781-B95B-6D086DDB02ED}">
      <dsp:nvSpPr>
        <dsp:cNvPr id="0" name=""/>
        <dsp:cNvSpPr/>
      </dsp:nvSpPr>
      <dsp:spPr>
        <a:xfrm>
          <a:off x="0" y="740758"/>
          <a:ext cx="6797675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Prováděcí vyhlášky </a:t>
          </a:r>
          <a:endParaRPr lang="en-US" sz="2100" kern="1200" dirty="0"/>
        </a:p>
      </dsp:txBody>
      <dsp:txXfrm>
        <a:off x="0" y="740758"/>
        <a:ext cx="6797675" cy="893025"/>
      </dsp:txXfrm>
    </dsp:sp>
    <dsp:sp modelId="{4E23679A-EEA0-4486-BAE3-B718170EDCEF}">
      <dsp:nvSpPr>
        <dsp:cNvPr id="0" name=""/>
        <dsp:cNvSpPr/>
      </dsp:nvSpPr>
      <dsp:spPr>
        <a:xfrm>
          <a:off x="339883" y="430798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Stavební zákon č. 183/2006 Sb.</a:t>
          </a:r>
          <a:endParaRPr lang="en-US" sz="2100" kern="1200" dirty="0"/>
        </a:p>
      </dsp:txBody>
      <dsp:txXfrm>
        <a:off x="370145" y="461060"/>
        <a:ext cx="4697848" cy="559396"/>
      </dsp:txXfrm>
    </dsp:sp>
    <dsp:sp modelId="{77C7B72C-9B06-4CA8-B606-C0BE79B41B28}">
      <dsp:nvSpPr>
        <dsp:cNvPr id="0" name=""/>
        <dsp:cNvSpPr/>
      </dsp:nvSpPr>
      <dsp:spPr>
        <a:xfrm>
          <a:off x="0" y="2057143"/>
          <a:ext cx="6797675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Správní řád, soudní řád správní</a:t>
          </a:r>
          <a:endParaRPr lang="en-US" sz="2100" kern="1200"/>
        </a:p>
      </dsp:txBody>
      <dsp:txXfrm>
        <a:off x="0" y="2057143"/>
        <a:ext cx="6797675" cy="893025"/>
      </dsp:txXfrm>
    </dsp:sp>
    <dsp:sp modelId="{AE1759E0-5302-451F-9FB1-30CB979262E2}">
      <dsp:nvSpPr>
        <dsp:cNvPr id="0" name=""/>
        <dsp:cNvSpPr/>
      </dsp:nvSpPr>
      <dsp:spPr>
        <a:xfrm>
          <a:off x="339883" y="1747183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Procesní předpisy</a:t>
          </a:r>
          <a:endParaRPr lang="en-US" sz="2100" kern="1200"/>
        </a:p>
      </dsp:txBody>
      <dsp:txXfrm>
        <a:off x="370145" y="1777445"/>
        <a:ext cx="4697848" cy="559396"/>
      </dsp:txXfrm>
    </dsp:sp>
    <dsp:sp modelId="{2CA4574E-4C6B-4287-81FF-FE01747BA4AB}">
      <dsp:nvSpPr>
        <dsp:cNvPr id="0" name=""/>
        <dsp:cNvSpPr/>
      </dsp:nvSpPr>
      <dsp:spPr>
        <a:xfrm>
          <a:off x="0" y="3373528"/>
          <a:ext cx="67976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A47DE-D3BF-4935-9A8A-FFE7C843F2FE}">
      <dsp:nvSpPr>
        <dsp:cNvPr id="0" name=""/>
        <dsp:cNvSpPr/>
      </dsp:nvSpPr>
      <dsp:spPr>
        <a:xfrm>
          <a:off x="339883" y="3063568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Související předpisy</a:t>
          </a:r>
          <a:endParaRPr lang="en-US" sz="2100" kern="1200" dirty="0"/>
        </a:p>
      </dsp:txBody>
      <dsp:txXfrm>
        <a:off x="370145" y="3093830"/>
        <a:ext cx="4697848" cy="559396"/>
      </dsp:txXfrm>
    </dsp:sp>
    <dsp:sp modelId="{457B394D-E02A-4301-AB99-CF2A54B954D9}">
      <dsp:nvSpPr>
        <dsp:cNvPr id="0" name=""/>
        <dsp:cNvSpPr/>
      </dsp:nvSpPr>
      <dsp:spPr>
        <a:xfrm>
          <a:off x="0" y="4326088"/>
          <a:ext cx="6797675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hlinkClick xmlns:r="http://schemas.openxmlformats.org/officeDocument/2006/relationships" r:id="rId1"/>
            </a:rPr>
            <a:t>Rekodifikace veřejného stavebního práva</a:t>
          </a:r>
          <a:endParaRPr lang="en-US" sz="2100" kern="1200" dirty="0"/>
        </a:p>
      </dsp:txBody>
      <dsp:txXfrm>
        <a:off x="0" y="4326088"/>
        <a:ext cx="6797675" cy="893025"/>
      </dsp:txXfrm>
    </dsp:sp>
    <dsp:sp modelId="{09A136A0-C362-436F-AB58-6A08E59BEB03}">
      <dsp:nvSpPr>
        <dsp:cNvPr id="0" name=""/>
        <dsp:cNvSpPr/>
      </dsp:nvSpPr>
      <dsp:spPr>
        <a:xfrm>
          <a:off x="339883" y="4016128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Věcný záměr nového stavebního zákona</a:t>
          </a:r>
          <a:endParaRPr lang="en-US" sz="2100" kern="1200"/>
        </a:p>
      </dsp:txBody>
      <dsp:txXfrm>
        <a:off x="370145" y="4046390"/>
        <a:ext cx="469784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A680C-4723-44C0-9F60-EF58E47FF2FC}">
      <dsp:nvSpPr>
        <dsp:cNvPr id="0" name=""/>
        <dsp:cNvSpPr/>
      </dsp:nvSpPr>
      <dsp:spPr>
        <a:xfrm rot="10800000">
          <a:off x="1818873" y="2308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Úvodní ustanovení </a:t>
          </a:r>
        </a:p>
      </dsp:txBody>
      <dsp:txXfrm rot="10800000">
        <a:off x="1952964" y="2308"/>
        <a:ext cx="6554745" cy="536366"/>
      </dsp:txXfrm>
    </dsp:sp>
    <dsp:sp modelId="{041D0D8B-3DE4-4746-ABDB-346E13355929}">
      <dsp:nvSpPr>
        <dsp:cNvPr id="0" name=""/>
        <dsp:cNvSpPr/>
      </dsp:nvSpPr>
      <dsp:spPr>
        <a:xfrm>
          <a:off x="1550690" y="2308"/>
          <a:ext cx="536366" cy="5363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74182-5CD5-4D80-A017-08FB90D955A8}">
      <dsp:nvSpPr>
        <dsp:cNvPr id="0" name=""/>
        <dsp:cNvSpPr/>
      </dsp:nvSpPr>
      <dsp:spPr>
        <a:xfrm rot="10800000">
          <a:off x="1818873" y="698783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Výkon veřejné správy </a:t>
          </a:r>
        </a:p>
      </dsp:txBody>
      <dsp:txXfrm rot="10800000">
        <a:off x="1952964" y="698783"/>
        <a:ext cx="6554745" cy="536366"/>
      </dsp:txXfrm>
    </dsp:sp>
    <dsp:sp modelId="{EBBDA74C-75F0-4309-8B2F-9B9F16EB23AC}">
      <dsp:nvSpPr>
        <dsp:cNvPr id="0" name=""/>
        <dsp:cNvSpPr/>
      </dsp:nvSpPr>
      <dsp:spPr>
        <a:xfrm>
          <a:off x="1550690" y="698783"/>
          <a:ext cx="536366" cy="5363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F4E2D-B034-4478-9D28-F580008BDC87}">
      <dsp:nvSpPr>
        <dsp:cNvPr id="0" name=""/>
        <dsp:cNvSpPr/>
      </dsp:nvSpPr>
      <dsp:spPr>
        <a:xfrm rot="10800000">
          <a:off x="1818873" y="1395259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Územní plánování</a:t>
          </a:r>
        </a:p>
      </dsp:txBody>
      <dsp:txXfrm rot="10800000">
        <a:off x="1952964" y="1395259"/>
        <a:ext cx="6554745" cy="536366"/>
      </dsp:txXfrm>
    </dsp:sp>
    <dsp:sp modelId="{97DF4DC1-668D-4E75-ABAA-8378D1515DFC}">
      <dsp:nvSpPr>
        <dsp:cNvPr id="0" name=""/>
        <dsp:cNvSpPr/>
      </dsp:nvSpPr>
      <dsp:spPr>
        <a:xfrm>
          <a:off x="1550690" y="1395259"/>
          <a:ext cx="536366" cy="5363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E188D-F21E-4445-8E50-44192CA9F191}">
      <dsp:nvSpPr>
        <dsp:cNvPr id="0" name=""/>
        <dsp:cNvSpPr/>
      </dsp:nvSpPr>
      <dsp:spPr>
        <a:xfrm rot="10800000">
          <a:off x="1818873" y="2091734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Stavební řád</a:t>
          </a:r>
        </a:p>
      </dsp:txBody>
      <dsp:txXfrm rot="10800000">
        <a:off x="1952964" y="2091734"/>
        <a:ext cx="6554745" cy="536366"/>
      </dsp:txXfrm>
    </dsp:sp>
    <dsp:sp modelId="{25CE391E-2B0E-435E-A152-C5D6B9E5D321}">
      <dsp:nvSpPr>
        <dsp:cNvPr id="0" name=""/>
        <dsp:cNvSpPr/>
      </dsp:nvSpPr>
      <dsp:spPr>
        <a:xfrm>
          <a:off x="1550690" y="2091734"/>
          <a:ext cx="536366" cy="53636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2964-7A37-4AC7-A1AD-ABF8B11312A2}">
      <dsp:nvSpPr>
        <dsp:cNvPr id="0" name=""/>
        <dsp:cNvSpPr/>
      </dsp:nvSpPr>
      <dsp:spPr>
        <a:xfrm rot="10800000">
          <a:off x="1818873" y="2788210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Společná ustanovení </a:t>
          </a:r>
        </a:p>
      </dsp:txBody>
      <dsp:txXfrm rot="10800000">
        <a:off x="1952964" y="2788210"/>
        <a:ext cx="6554745" cy="536366"/>
      </dsp:txXfrm>
    </dsp:sp>
    <dsp:sp modelId="{F8402CA0-5887-47F4-9BFB-06518AD79B91}">
      <dsp:nvSpPr>
        <dsp:cNvPr id="0" name=""/>
        <dsp:cNvSpPr/>
      </dsp:nvSpPr>
      <dsp:spPr>
        <a:xfrm>
          <a:off x="1550690" y="2788210"/>
          <a:ext cx="536366" cy="536366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8B788-C795-4A89-9025-625EE5A0953F}">
      <dsp:nvSpPr>
        <dsp:cNvPr id="0" name=""/>
        <dsp:cNvSpPr/>
      </dsp:nvSpPr>
      <dsp:spPr>
        <a:xfrm rot="10800000">
          <a:off x="1818873" y="3484685"/>
          <a:ext cx="6688836" cy="536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Přechodná a závěrečná ustanovení </a:t>
          </a:r>
        </a:p>
      </dsp:txBody>
      <dsp:txXfrm rot="10800000">
        <a:off x="1952964" y="3484685"/>
        <a:ext cx="6554745" cy="536366"/>
      </dsp:txXfrm>
    </dsp:sp>
    <dsp:sp modelId="{82F7EDA9-D6D0-4787-ACDE-E1655B451137}">
      <dsp:nvSpPr>
        <dsp:cNvPr id="0" name=""/>
        <dsp:cNvSpPr/>
      </dsp:nvSpPr>
      <dsp:spPr>
        <a:xfrm>
          <a:off x="1550690" y="3484685"/>
          <a:ext cx="536366" cy="536366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A6E90-A162-482C-923E-E3812AB69E4D}">
      <dsp:nvSpPr>
        <dsp:cNvPr id="0" name=""/>
        <dsp:cNvSpPr/>
      </dsp:nvSpPr>
      <dsp:spPr>
        <a:xfrm rot="10800000">
          <a:off x="0" y="0"/>
          <a:ext cx="10058399" cy="804672"/>
        </a:xfrm>
        <a:prstGeom prst="trapezoid">
          <a:avLst>
            <a:gd name="adj" fmla="val 1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Územně plánovací podklady</a:t>
          </a:r>
        </a:p>
      </dsp:txBody>
      <dsp:txXfrm rot="-10800000">
        <a:off x="1760219" y="0"/>
        <a:ext cx="6537960" cy="804672"/>
      </dsp:txXfrm>
    </dsp:sp>
    <dsp:sp modelId="{3456E877-2416-4E1C-8920-4673304452DB}">
      <dsp:nvSpPr>
        <dsp:cNvPr id="0" name=""/>
        <dsp:cNvSpPr/>
      </dsp:nvSpPr>
      <dsp:spPr>
        <a:xfrm rot="10800000">
          <a:off x="1005840" y="804672"/>
          <a:ext cx="8046719" cy="804672"/>
        </a:xfrm>
        <a:prstGeom prst="trapezoid">
          <a:avLst>
            <a:gd name="adj" fmla="val 1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Politika územního rozvoje</a:t>
          </a:r>
        </a:p>
      </dsp:txBody>
      <dsp:txXfrm rot="-10800000">
        <a:off x="2414015" y="804672"/>
        <a:ext cx="5230368" cy="804672"/>
      </dsp:txXfrm>
    </dsp:sp>
    <dsp:sp modelId="{697E9DFF-1988-4EFA-BD85-58667EFEA83D}">
      <dsp:nvSpPr>
        <dsp:cNvPr id="0" name=""/>
        <dsp:cNvSpPr/>
      </dsp:nvSpPr>
      <dsp:spPr>
        <a:xfrm rot="10800000">
          <a:off x="2011680" y="1609344"/>
          <a:ext cx="6035039" cy="804672"/>
        </a:xfrm>
        <a:prstGeom prst="trapezoid">
          <a:avLst>
            <a:gd name="adj" fmla="val 1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Územně plánovací dokumentace</a:t>
          </a:r>
        </a:p>
      </dsp:txBody>
      <dsp:txXfrm rot="-10800000">
        <a:off x="3067811" y="1609344"/>
        <a:ext cx="3922776" cy="804672"/>
      </dsp:txXfrm>
    </dsp:sp>
    <dsp:sp modelId="{9DD3DD06-FB10-4AB5-80DF-13F3DA094418}">
      <dsp:nvSpPr>
        <dsp:cNvPr id="0" name=""/>
        <dsp:cNvSpPr/>
      </dsp:nvSpPr>
      <dsp:spPr>
        <a:xfrm rot="10800000">
          <a:off x="3017519" y="2414016"/>
          <a:ext cx="4023359" cy="804672"/>
        </a:xfrm>
        <a:prstGeom prst="trapezoid">
          <a:avLst>
            <a:gd name="adj" fmla="val 1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Územní opatření</a:t>
          </a:r>
        </a:p>
      </dsp:txBody>
      <dsp:txXfrm rot="-10800000">
        <a:off x="3721607" y="2414016"/>
        <a:ext cx="2615184" cy="804672"/>
      </dsp:txXfrm>
    </dsp:sp>
    <dsp:sp modelId="{B4CA7A74-473F-4001-9812-B63CB54360A4}">
      <dsp:nvSpPr>
        <dsp:cNvPr id="0" name=""/>
        <dsp:cNvSpPr/>
      </dsp:nvSpPr>
      <dsp:spPr>
        <a:xfrm rot="10800000">
          <a:off x="4023360" y="3218688"/>
          <a:ext cx="2011679" cy="804672"/>
        </a:xfrm>
        <a:prstGeom prst="trapezoid">
          <a:avLst>
            <a:gd name="adj" fmla="val 1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Územní rozhodnutí</a:t>
          </a:r>
        </a:p>
      </dsp:txBody>
      <dsp:txXfrm rot="-10800000">
        <a:off x="4023360" y="3218688"/>
        <a:ext cx="2011679" cy="804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915F-9A90-45A8-AA49-DBAF6D978A7B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8FC9D-0FDA-4B33-B4E4-E445F96FF556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V oblasti územního plánování</a:t>
          </a:r>
          <a:endParaRPr lang="en-US" sz="5200" kern="1200"/>
        </a:p>
      </dsp:txBody>
      <dsp:txXfrm>
        <a:off x="560236" y="832323"/>
        <a:ext cx="4149382" cy="2576345"/>
      </dsp:txXfrm>
    </dsp:sp>
    <dsp:sp modelId="{4C8F90EA-9589-441A-9C7A-39842C9D8416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336FE-C6F2-41DD-92C9-7538B3D26CE0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V oblasti územního rozhodování </a:t>
          </a:r>
          <a:endParaRPr lang="en-US" sz="5200" kern="1200"/>
        </a:p>
      </dsp:txBody>
      <dsp:txXfrm>
        <a:off x="5827635" y="832323"/>
        <a:ext cx="4149382" cy="2576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84B0A-9EFC-4CAC-8DF6-3C4B61199E40}">
      <dsp:nvSpPr>
        <dsp:cNvPr id="0" name=""/>
        <dsp:cNvSpPr/>
      </dsp:nvSpPr>
      <dsp:spPr>
        <a:xfrm>
          <a:off x="0" y="1167605"/>
          <a:ext cx="67976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1A470-B814-4052-BBE6-E9F5EDE8E583}">
      <dsp:nvSpPr>
        <dsp:cNvPr id="0" name=""/>
        <dsp:cNvSpPr/>
      </dsp:nvSpPr>
      <dsp:spPr>
        <a:xfrm>
          <a:off x="339883" y="872405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Obecní úřad obce s rozšířenou působností</a:t>
          </a:r>
          <a:endParaRPr lang="en-US" sz="2000" kern="1200"/>
        </a:p>
      </dsp:txBody>
      <dsp:txXfrm>
        <a:off x="368704" y="901226"/>
        <a:ext cx="4700730" cy="532758"/>
      </dsp:txXfrm>
    </dsp:sp>
    <dsp:sp modelId="{2107EBE8-BDFA-4DD5-959A-95F7FBC9459E}">
      <dsp:nvSpPr>
        <dsp:cNvPr id="0" name=""/>
        <dsp:cNvSpPr/>
      </dsp:nvSpPr>
      <dsp:spPr>
        <a:xfrm>
          <a:off x="0" y="2074806"/>
          <a:ext cx="6797675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Pro své území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Pro území obce ve svém správním obvodu na žádost</a:t>
          </a:r>
          <a:endParaRPr lang="en-US" sz="2000" kern="1200"/>
        </a:p>
      </dsp:txBody>
      <dsp:txXfrm>
        <a:off x="0" y="2074806"/>
        <a:ext cx="6797675" cy="1165500"/>
      </dsp:txXfrm>
    </dsp:sp>
    <dsp:sp modelId="{6C086270-F07A-4305-AB8C-2EC56F40E78C}">
      <dsp:nvSpPr>
        <dsp:cNvPr id="0" name=""/>
        <dsp:cNvSpPr/>
      </dsp:nvSpPr>
      <dsp:spPr>
        <a:xfrm>
          <a:off x="339883" y="1779606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Pořizovatel ÚP a RP</a:t>
          </a:r>
          <a:endParaRPr lang="en-US" sz="2000" kern="1200"/>
        </a:p>
      </dsp:txBody>
      <dsp:txXfrm>
        <a:off x="368704" y="1808427"/>
        <a:ext cx="4700730" cy="532758"/>
      </dsp:txXfrm>
    </dsp:sp>
    <dsp:sp modelId="{441FCB58-C402-4B53-8567-E4BF310DA208}">
      <dsp:nvSpPr>
        <dsp:cNvPr id="0" name=""/>
        <dsp:cNvSpPr/>
      </dsp:nvSpPr>
      <dsp:spPr>
        <a:xfrm>
          <a:off x="0" y="3643506"/>
          <a:ext cx="679767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i="1" kern="1200" dirty="0"/>
            <a:t>jestliže vydání rozhodnutí nebo jiného úkonu závisí na posouzení jím vyvolané změny v území</a:t>
          </a:r>
          <a:endParaRPr lang="en-US" sz="2000" i="1" kern="1200" dirty="0"/>
        </a:p>
      </dsp:txBody>
      <dsp:txXfrm>
        <a:off x="0" y="3643506"/>
        <a:ext cx="6797675" cy="1134000"/>
      </dsp:txXfrm>
    </dsp:sp>
    <dsp:sp modelId="{11022084-243D-4E61-BEE7-932D83A66C64}">
      <dsp:nvSpPr>
        <dsp:cNvPr id="0" name=""/>
        <dsp:cNvSpPr/>
      </dsp:nvSpPr>
      <dsp:spPr>
        <a:xfrm>
          <a:off x="339883" y="3348306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Dotčený orgán</a:t>
          </a:r>
          <a:endParaRPr lang="en-US" sz="2000" kern="1200"/>
        </a:p>
      </dsp:txBody>
      <dsp:txXfrm>
        <a:off x="368704" y="3377127"/>
        <a:ext cx="4700730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BAD74-2F19-4378-A391-253AED45BB1E}">
      <dsp:nvSpPr>
        <dsp:cNvPr id="0" name=""/>
        <dsp:cNvSpPr/>
      </dsp:nvSpPr>
      <dsp:spPr>
        <a:xfrm>
          <a:off x="0" y="403595"/>
          <a:ext cx="6797675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95732" rIns="52757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Různé skupiny osob dle druhu nástroje územního plánování</a:t>
          </a:r>
          <a:endParaRPr lang="en-US" sz="1900" kern="1200"/>
        </a:p>
      </dsp:txBody>
      <dsp:txXfrm>
        <a:off x="0" y="403595"/>
        <a:ext cx="6797675" cy="1077300"/>
      </dsp:txXfrm>
    </dsp:sp>
    <dsp:sp modelId="{EEDDDAA0-662B-4B3C-8204-3B9FF01B917F}">
      <dsp:nvSpPr>
        <dsp:cNvPr id="0" name=""/>
        <dsp:cNvSpPr/>
      </dsp:nvSpPr>
      <dsp:spPr>
        <a:xfrm>
          <a:off x="339883" y="123155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Subjekty, jejichž práva mohou být dotčena</a:t>
          </a:r>
          <a:endParaRPr lang="en-US" sz="1900" kern="1200"/>
        </a:p>
      </dsp:txBody>
      <dsp:txXfrm>
        <a:off x="367263" y="150535"/>
        <a:ext cx="4703612" cy="506120"/>
      </dsp:txXfrm>
    </dsp:sp>
    <dsp:sp modelId="{6B09B8F9-C6B5-4284-A075-ECDD18B82756}">
      <dsp:nvSpPr>
        <dsp:cNvPr id="0" name=""/>
        <dsp:cNvSpPr/>
      </dsp:nvSpPr>
      <dsp:spPr>
        <a:xfrm>
          <a:off x="0" y="1863936"/>
          <a:ext cx="6797675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95732" rIns="52757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Vlastník, správce nebo provozovatel veřejné dopravní nebo technické infrastruktury</a:t>
          </a:r>
          <a:endParaRPr lang="en-US" sz="1900" kern="1200"/>
        </a:p>
      </dsp:txBody>
      <dsp:txXfrm>
        <a:off x="0" y="1863936"/>
        <a:ext cx="6797675" cy="1077300"/>
      </dsp:txXfrm>
    </dsp:sp>
    <dsp:sp modelId="{06BD6D3A-8312-4BE1-8D4C-8F81CF1A32EA}">
      <dsp:nvSpPr>
        <dsp:cNvPr id="0" name=""/>
        <dsp:cNvSpPr/>
      </dsp:nvSpPr>
      <dsp:spPr>
        <a:xfrm>
          <a:off x="339883" y="1583496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Oprávněný investor</a:t>
          </a:r>
          <a:endParaRPr lang="en-US" sz="1900" kern="1200"/>
        </a:p>
      </dsp:txBody>
      <dsp:txXfrm>
        <a:off x="367263" y="1610876"/>
        <a:ext cx="4703612" cy="506120"/>
      </dsp:txXfrm>
    </dsp:sp>
    <dsp:sp modelId="{24A5E73B-21A6-4FA0-9B1C-FDFDA010CDE8}">
      <dsp:nvSpPr>
        <dsp:cNvPr id="0" name=""/>
        <dsp:cNvSpPr/>
      </dsp:nvSpPr>
      <dsp:spPr>
        <a:xfrm>
          <a:off x="0" y="3324275"/>
          <a:ext cx="67976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6B9A3-CB16-411D-863D-C55769655679}">
      <dsp:nvSpPr>
        <dsp:cNvPr id="0" name=""/>
        <dsp:cNvSpPr/>
      </dsp:nvSpPr>
      <dsp:spPr>
        <a:xfrm>
          <a:off x="339883" y="3043836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Obce</a:t>
          </a:r>
          <a:endParaRPr lang="en-US" sz="1900" kern="1200" dirty="0"/>
        </a:p>
      </dsp:txBody>
      <dsp:txXfrm>
        <a:off x="367263" y="3071216"/>
        <a:ext cx="4703612" cy="506120"/>
      </dsp:txXfrm>
    </dsp:sp>
    <dsp:sp modelId="{3A75251C-02C5-4DCD-A81D-7AFE3DF0A9D0}">
      <dsp:nvSpPr>
        <dsp:cNvPr id="0" name=""/>
        <dsp:cNvSpPr/>
      </dsp:nvSpPr>
      <dsp:spPr>
        <a:xfrm>
          <a:off x="0" y="4186115"/>
          <a:ext cx="67976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A975B-4EEC-449C-B8C6-CC3DCF902294}">
      <dsp:nvSpPr>
        <dsp:cNvPr id="0" name=""/>
        <dsp:cNvSpPr/>
      </dsp:nvSpPr>
      <dsp:spPr>
        <a:xfrm>
          <a:off x="339883" y="3905675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Vlastníci pozemků a staveb </a:t>
          </a:r>
          <a:endParaRPr lang="en-US" sz="1900" kern="1200" dirty="0"/>
        </a:p>
      </dsp:txBody>
      <dsp:txXfrm>
        <a:off x="367263" y="3933055"/>
        <a:ext cx="4703612" cy="506120"/>
      </dsp:txXfrm>
    </dsp:sp>
    <dsp:sp modelId="{94E31823-43FC-41CF-BBBF-87EB9A2E9C79}">
      <dsp:nvSpPr>
        <dsp:cNvPr id="0" name=""/>
        <dsp:cNvSpPr/>
      </dsp:nvSpPr>
      <dsp:spPr>
        <a:xfrm>
          <a:off x="0" y="5047956"/>
          <a:ext cx="67976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16E90-64C1-4E04-BE32-13B4C1C3BA44}">
      <dsp:nvSpPr>
        <dsp:cNvPr id="0" name=""/>
        <dsp:cNvSpPr/>
      </dsp:nvSpPr>
      <dsp:spPr>
        <a:xfrm>
          <a:off x="339883" y="4767515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Zástupce veřejnosti</a:t>
          </a:r>
          <a:endParaRPr lang="en-US" sz="1900" kern="1200"/>
        </a:p>
      </dsp:txBody>
      <dsp:txXfrm>
        <a:off x="367263" y="4794895"/>
        <a:ext cx="4703612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F348E-0219-48C0-836A-7DCB3D95CE9A}">
      <dsp:nvSpPr>
        <dsp:cNvPr id="0" name=""/>
        <dsp:cNvSpPr/>
      </dsp:nvSpPr>
      <dsp:spPr>
        <a:xfrm>
          <a:off x="0" y="456155"/>
          <a:ext cx="6797675" cy="25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83184" rIns="52757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Konzultativní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Každý může uplatnit své připomínky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Zveřejňování písemností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Veřejné projednání </a:t>
          </a:r>
          <a:endParaRPr lang="en-US" sz="2800" kern="1200"/>
        </a:p>
      </dsp:txBody>
      <dsp:txXfrm>
        <a:off x="0" y="456155"/>
        <a:ext cx="6797675" cy="2557800"/>
      </dsp:txXfrm>
    </dsp:sp>
    <dsp:sp modelId="{CB2ADB11-844B-40EB-91F8-E807562A248B}">
      <dsp:nvSpPr>
        <dsp:cNvPr id="0" name=""/>
        <dsp:cNvSpPr/>
      </dsp:nvSpPr>
      <dsp:spPr>
        <a:xfrm>
          <a:off x="339883" y="42875"/>
          <a:ext cx="475837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Princip účasti veřejnosti</a:t>
          </a:r>
          <a:endParaRPr lang="en-US" sz="2800" kern="1200"/>
        </a:p>
      </dsp:txBody>
      <dsp:txXfrm>
        <a:off x="380232" y="83224"/>
        <a:ext cx="4677674" cy="745862"/>
      </dsp:txXfrm>
    </dsp:sp>
    <dsp:sp modelId="{56692923-D54F-45F3-829C-070023BD7499}">
      <dsp:nvSpPr>
        <dsp:cNvPr id="0" name=""/>
        <dsp:cNvSpPr/>
      </dsp:nvSpPr>
      <dsp:spPr>
        <a:xfrm>
          <a:off x="0" y="3578436"/>
          <a:ext cx="6797675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83184" rIns="52757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Zmocnění veřejností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K podání námitky na základě věcně shodné připomínky </a:t>
          </a:r>
          <a:endParaRPr lang="en-US" sz="2800" kern="1200"/>
        </a:p>
      </dsp:txBody>
      <dsp:txXfrm>
        <a:off x="0" y="3578436"/>
        <a:ext cx="6797675" cy="2028600"/>
      </dsp:txXfrm>
    </dsp:sp>
    <dsp:sp modelId="{4825C678-91CA-4BB1-B3BC-01B74260F9B3}">
      <dsp:nvSpPr>
        <dsp:cNvPr id="0" name=""/>
        <dsp:cNvSpPr/>
      </dsp:nvSpPr>
      <dsp:spPr>
        <a:xfrm>
          <a:off x="339883" y="3165156"/>
          <a:ext cx="475837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Zástupce veřejnosti</a:t>
          </a:r>
          <a:endParaRPr lang="en-US" sz="2800" kern="1200"/>
        </a:p>
      </dsp:txBody>
      <dsp:txXfrm>
        <a:off x="380232" y="3205505"/>
        <a:ext cx="467767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3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9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4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5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3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9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8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7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79FDC0-340B-4C12-8B5E-459B93E7B94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CA01A6-CA66-4CF8-B488-B8D418266A8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getmedia/647ac23c-05f7-469f-a200-af8d3be4e4ae/PUR-CR_ve_zneni_Aktualizaci_c_1_2_3_uplne_zneni.pdf.aspx?ext=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zurka.cz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maps.cleerio.cz/ochoz-u-brna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lapanice.cz/platna-upd-ochoz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.cz/images/8-stanoviska-a-metodiky/04-Vymezeni-zastaveneho-uzemi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no.cz/fileadmin/user_upload/sprava_mesta/magistrat_mesta_brna/OUPR/STAVEBNI_UZAVERY/LOKALITA_KOSTELICEK/OOP/Uzemni_opatreni_lokalita_Lisen_Kostelicek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ur.cz/" TargetMode="External"/><Relationship Id="rId2" Type="http://schemas.openxmlformats.org/officeDocument/2006/relationships/hyperlink" Target="http://www.uu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mr.cz/cs/Ministerstvo/Stavebni-prav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Územní plánování. Územní rozhodování.</a:t>
            </a:r>
            <a:br>
              <a:rPr lang="cs-CZ" dirty="0"/>
            </a:br>
            <a:r>
              <a:rPr lang="cs-CZ" dirty="0"/>
              <a:t>Změny v území.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Jana Tkáčiková, Ph.D.</a:t>
            </a:r>
          </a:p>
        </p:txBody>
      </p:sp>
    </p:spTree>
    <p:extLst>
      <p:ext uri="{BB962C8B-B14F-4D97-AF65-F5344CB8AC3E}">
        <p14:creationId xmlns:p14="http://schemas.microsoft.com/office/powerpoint/2010/main" val="3486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233FE-3894-4AF1-A4EE-F0C4B77D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Subjekty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BCD30F3-B6ED-4541-B45B-F25839EA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9524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3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90A6CF-EC3D-4EA1-AE85-722B9E7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Orgány územního plánování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EBEE3-F04D-4E14-9BD6-FA389B78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Ministerstvo pro místní rozvoj</a:t>
            </a:r>
          </a:p>
          <a:p>
            <a:r>
              <a:rPr lang="cs-CZ" dirty="0"/>
              <a:t>Orgány krajů</a:t>
            </a:r>
          </a:p>
          <a:p>
            <a:pPr lvl="1"/>
            <a:r>
              <a:rPr lang="cs-CZ" dirty="0"/>
              <a:t>V samostatné působnosti</a:t>
            </a:r>
          </a:p>
          <a:p>
            <a:pPr lvl="1"/>
            <a:r>
              <a:rPr lang="cs-CZ" dirty="0"/>
              <a:t>V přenesené působnosti, nestanoví-li zákon, že o věci rozhoduje zastupitelstvo</a:t>
            </a:r>
          </a:p>
          <a:p>
            <a:r>
              <a:rPr lang="cs-CZ" dirty="0"/>
              <a:t>Orgány obcí</a:t>
            </a:r>
          </a:p>
          <a:p>
            <a:pPr lvl="1"/>
            <a:r>
              <a:rPr lang="cs-CZ" dirty="0"/>
              <a:t>V samostatné působnosti</a:t>
            </a:r>
          </a:p>
          <a:p>
            <a:pPr lvl="1"/>
            <a:r>
              <a:rPr lang="cs-CZ" dirty="0"/>
              <a:t>V přenesené působnosti, nestanoví-li zákon, že o věci rozhoduje zastupitelstvo</a:t>
            </a:r>
          </a:p>
          <a:p>
            <a:endParaRPr lang="cs-CZ" dirty="0"/>
          </a:p>
          <a:p>
            <a:r>
              <a:rPr lang="cs-CZ" dirty="0"/>
              <a:t>Ministerstvo obrany</a:t>
            </a:r>
          </a:p>
          <a:p>
            <a:pPr lvl="1"/>
            <a:r>
              <a:rPr lang="cs-CZ" dirty="0"/>
              <a:t>Na území vojenských újezdů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38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805BA-7141-4EC5-B0BA-6DB567D4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Úřad územního plánování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B91F3D-1443-4088-A312-D9970825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4181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6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E8DACA-989A-4E4F-B42C-CB643B84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Další subjekty dle formy zapojení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614A9-1D6C-454D-A377-2DACFE8F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Subjekty vydávající stanoviska</a:t>
            </a:r>
          </a:p>
          <a:p>
            <a:r>
              <a:rPr lang="cs-CZ" dirty="0"/>
              <a:t>Subjekty podávající námitky</a:t>
            </a:r>
          </a:p>
          <a:p>
            <a:r>
              <a:rPr lang="cs-CZ" dirty="0"/>
              <a:t>Subjekty vznášející připomínky</a:t>
            </a:r>
          </a:p>
          <a:p>
            <a:r>
              <a:rPr lang="cs-CZ" dirty="0"/>
              <a:t>Subjekty konzultující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62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30EAF5-BB30-4219-8243-FE7BF6B8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765704"/>
          </a:xfrm>
        </p:spPr>
        <p:txBody>
          <a:bodyPr anchor="ctr">
            <a:normAutofit fontScale="90000"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Dotčené orgány a stanoviska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91123-54F2-4BCF-AEE2-6AA9CB63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Ochrana veřejných zájmů podle zvláštních právních předpisů nebo </a:t>
            </a:r>
            <a:r>
              <a:rPr lang="cs-CZ" dirty="0" err="1"/>
              <a:t>StZ</a:t>
            </a:r>
            <a:endParaRPr lang="cs-CZ" dirty="0"/>
          </a:p>
          <a:p>
            <a:r>
              <a:rPr lang="cs-CZ" dirty="0"/>
              <a:t>Stanoviska</a:t>
            </a:r>
          </a:p>
          <a:p>
            <a:pPr lvl="1"/>
            <a:r>
              <a:rPr lang="cs-CZ" dirty="0"/>
              <a:t>nejsou samostatným rozhodnutím ve správním řízení</a:t>
            </a:r>
          </a:p>
          <a:p>
            <a:pPr lvl="1"/>
            <a:r>
              <a:rPr lang="cs-CZ" dirty="0"/>
              <a:t>obsah je závazný pro politiku územního rozvoje a pro opatření obecné povahy podle </a:t>
            </a:r>
            <a:r>
              <a:rPr lang="cs-CZ" dirty="0" err="1"/>
              <a:t>StZ</a:t>
            </a:r>
            <a:endParaRPr lang="cs-CZ" dirty="0"/>
          </a:p>
          <a:p>
            <a:r>
              <a:rPr lang="cs-CZ" dirty="0"/>
              <a:t>Zásady činnosti</a:t>
            </a:r>
          </a:p>
          <a:p>
            <a:pPr lvl="1"/>
            <a:r>
              <a:rPr lang="cs-CZ" dirty="0"/>
              <a:t>Součinnosti</a:t>
            </a:r>
          </a:p>
          <a:p>
            <a:pPr lvl="1"/>
            <a:r>
              <a:rPr lang="cs-CZ" dirty="0"/>
              <a:t>Koordinace</a:t>
            </a:r>
          </a:p>
          <a:p>
            <a:pPr lvl="1"/>
            <a:r>
              <a:rPr lang="cs-CZ" dirty="0"/>
              <a:t>Koncentrace</a:t>
            </a:r>
          </a:p>
          <a:p>
            <a:pPr lvl="1"/>
            <a:r>
              <a:rPr lang="cs-CZ" dirty="0"/>
              <a:t>Vázanosti</a:t>
            </a:r>
          </a:p>
          <a:p>
            <a:pPr lvl="1"/>
            <a:r>
              <a:rPr lang="cs-CZ" dirty="0"/>
              <a:t>Kontroly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27277"/>
          <a:stretch/>
        </p:blipFill>
        <p:spPr>
          <a:xfrm>
            <a:off x="389843" y="1489534"/>
            <a:ext cx="3418800" cy="48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6F44D4-49F9-4B2F-91B0-0E745C7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Dotčené subjekty a námitky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AA93055-3321-41DD-B629-CB0DB52DC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4700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72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3CC343-FB73-4954-999F-0DA3D137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Veřejnost a připomínky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5FAEE32-97EC-4CF0-A768-84110ED64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1228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56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D6E722-F68D-4C2E-A3BA-56131A64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Územně plánovací podklady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55CEC232-F15C-4920-BBF5-F34A5ADC6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9074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64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udoucnost Äeska? ChystÃ¡ se jiÅ¾nÃ­ ">
            <a:extLst>
              <a:ext uri="{FF2B5EF4-FFF2-40B4-BE49-F238E27FC236}">
                <a16:creationId xmlns:a16="http://schemas.microsoft.com/office/drawing/2014/main" id="{905179CF-5AAB-4F03-8292-2AD4607FA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b="11660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A3F720-FCF0-4C0A-AC87-FB5A605B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hlinkClick r:id="rId3"/>
              </a:rPr>
              <a:t>Politika</a:t>
            </a:r>
            <a:r>
              <a:rPr lang="en-US" sz="36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3600" dirty="0" err="1">
                <a:solidFill>
                  <a:srgbClr val="FFFFFF"/>
                </a:solidFill>
                <a:hlinkClick r:id="rId3"/>
              </a:rPr>
              <a:t>územní</a:t>
            </a:r>
            <a:r>
              <a:rPr lang="cs-CZ" sz="3600" dirty="0">
                <a:solidFill>
                  <a:srgbClr val="FFFFFF"/>
                </a:solidFill>
                <a:hlinkClick r:id="rId3"/>
              </a:rPr>
              <a:t>ho</a:t>
            </a:r>
            <a:r>
              <a:rPr lang="en-US" sz="3600" dirty="0">
                <a:solidFill>
                  <a:srgbClr val="FFFFFF"/>
                </a:solidFill>
                <a:hlinkClick r:id="rId3"/>
              </a:rPr>
              <a:t> </a:t>
            </a:r>
            <a:r>
              <a:rPr lang="en-US" sz="3600" dirty="0" err="1">
                <a:solidFill>
                  <a:srgbClr val="FFFFFF"/>
                </a:solidFill>
                <a:hlinkClick r:id="rId3"/>
              </a:rPr>
              <a:t>rozvoje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921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Politika územního rozvoje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Republikové priority územního plánování pro zajištění udržitelného rozvoje území</a:t>
            </a:r>
          </a:p>
          <a:p>
            <a:r>
              <a:rPr lang="cs-CZ" dirty="0"/>
              <a:t>Rozvojové oblasti a osy</a:t>
            </a:r>
          </a:p>
          <a:p>
            <a:r>
              <a:rPr lang="cs-CZ" dirty="0"/>
              <a:t>Specifické oblasti</a:t>
            </a:r>
          </a:p>
          <a:p>
            <a:r>
              <a:rPr lang="cs-CZ" dirty="0"/>
              <a:t>Koridory a plochy dopravní a technické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364668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zÃ³na Äestlice">
            <a:extLst>
              <a:ext uri="{FF2B5EF4-FFF2-40B4-BE49-F238E27FC236}">
                <a16:creationId xmlns:a16="http://schemas.microsoft.com/office/drawing/2014/main" id="{41B8C457-4414-412D-9456-5B32C6E6E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1" b="1"/>
          <a:stretch/>
        </p:blipFill>
        <p:spPr bwMode="auto">
          <a:xfrm>
            <a:off x="6088089" y="3264090"/>
            <a:ext cx="6103911" cy="29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>
            <a:extLst>
              <a:ext uri="{FF2B5EF4-FFF2-40B4-BE49-F238E27FC236}">
                <a16:creationId xmlns:a16="http://schemas.microsoft.com/office/drawing/2014/main" id="{1DA559BD-4551-4D31-9730-0D48C2B17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1" b="1"/>
          <a:stretch/>
        </p:blipFill>
        <p:spPr bwMode="auto"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629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C03322-FA6A-4245-975F-1C132A1F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Právní povaha PÚR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E41EE-525C-4AD8-92D2-2E7753FD9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i="1" dirty="0"/>
              <a:t>Politika územního rozvoje je koncepčním (nikoli realizačním) nástrojem územního plánování, a představuje tak základní referenční rámec, který je závazný potud, že je třeba se v tomto rámci pohybovat a vycházet z něho při pořizování a vydávání zásad územního rozvoje, územních plánů, regulačních plánů a při rozhodování v území (§ 31 odst. 4 stavebního zákona z roku 2006). Neznamená to však, že politikou vytýčený úkol bude nutně naplněn. Jedná se o určité (strategicky jistě velmi důležité) vodítko, jakým směrem napřít další fáze územního plánování z hlediska budoucího využití území České republiky. V tomto smyslu je tedy třeba chápat závaznost politiky, která je primárně určena orgánům veřejné správy, nikoli těm, vůči kterým je veřejná správa vykonávána, tj. adresátům jejího veřejnosprávního působení.</a:t>
            </a:r>
          </a:p>
          <a:p>
            <a:r>
              <a:rPr lang="cs-CZ" i="1" dirty="0"/>
              <a:t>Politika územního rozvoje není opatřením obecné povahy, neboť z formálního a zejména ani z materiálního hlediska nenaplňuje znaky opatření obecné povahy, proti němuž je určena soudní ochrana dle § 101a s. ř. s.</a:t>
            </a:r>
          </a:p>
          <a:p>
            <a:pPr lvl="1"/>
            <a:r>
              <a:rPr lang="cs-CZ" dirty="0"/>
              <a:t>NSS 9 </a:t>
            </a:r>
            <a:r>
              <a:rPr lang="cs-CZ" dirty="0" err="1"/>
              <a:t>Ao</a:t>
            </a:r>
            <a:r>
              <a:rPr lang="cs-CZ" dirty="0"/>
              <a:t> 3/2009-59</a:t>
            </a:r>
          </a:p>
        </p:txBody>
      </p:sp>
    </p:spTree>
    <p:extLst>
      <p:ext uri="{BB962C8B-B14F-4D97-AF65-F5344CB8AC3E}">
        <p14:creationId xmlns:p14="http://schemas.microsoft.com/office/powerpoint/2010/main" val="26555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734B59-F7CB-468D-8A62-C28DD8FD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Územně plánovací dokumentace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051C153-31E8-4B17-A32A-BCB250BC6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28317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25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CD03DD-40BE-4732-BDDC-B4AF15A1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Zásady územního rozvoje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8521A-5D37-4F58-9FC2-2319F7F9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Obsah a účel</a:t>
            </a:r>
          </a:p>
          <a:p>
            <a:pPr lvl="1"/>
            <a:r>
              <a:rPr lang="cs-CZ" dirty="0"/>
              <a:t>základní požadavky na účelné a hospodárné uspořádání území kraje</a:t>
            </a:r>
          </a:p>
          <a:p>
            <a:pPr lvl="1"/>
            <a:r>
              <a:rPr lang="cs-CZ" dirty="0"/>
              <a:t>plochy nebo koridory nadmístního významu a požadavky na jejich využití, zejména plochy nebo koridory pro veřejně prospěšné stavby, veřejně prospěšná opatření</a:t>
            </a:r>
          </a:p>
          <a:p>
            <a:pPr lvl="1"/>
            <a:r>
              <a:rPr lang="cs-CZ" dirty="0"/>
              <a:t>kritéria pro rozhodování o možných variantách nebo alternativách změn v jejich využití</a:t>
            </a:r>
          </a:p>
        </p:txBody>
      </p:sp>
    </p:spTree>
    <p:extLst>
      <p:ext uri="{BB962C8B-B14F-4D97-AF65-F5344CB8AC3E}">
        <p14:creationId xmlns:p14="http://schemas.microsoft.com/office/powerpoint/2010/main" val="260458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FFDC38-AFF0-4E6C-B2DE-EBE9CBD7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Zásady územního rozvoje Jihomoravského kraje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VÃ½sledek obrÃ¡zku pro zÃ¡sady ÃºzemnÃ­ho rozvoje jihomoravskÃ©ho kraje">
            <a:extLst>
              <a:ext uri="{FF2B5EF4-FFF2-40B4-BE49-F238E27FC236}">
                <a16:creationId xmlns:a16="http://schemas.microsoft.com/office/drawing/2014/main" id="{4AF4426C-1C56-4398-BB38-652B483B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21962"/>
            <a:ext cx="6912217" cy="48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200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EC1E22-727D-4E34-8E87-F4EBD454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plán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986EE-F833-47C0-B23E-875B89524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Obsah a účel</a:t>
            </a:r>
          </a:p>
          <a:p>
            <a:pPr lvl="1"/>
            <a:r>
              <a:rPr lang="cs-CZ" dirty="0"/>
              <a:t>základní koncepce rozvoje území obce, ochrany jeho hodnot, jeho plošného a prostorového uspořádání ("urbanistická koncepce")</a:t>
            </a:r>
          </a:p>
          <a:p>
            <a:pPr lvl="1"/>
            <a:r>
              <a:rPr lang="cs-CZ" dirty="0"/>
              <a:t>uspořádání krajiny</a:t>
            </a:r>
          </a:p>
          <a:p>
            <a:pPr lvl="1"/>
            <a:r>
              <a:rPr lang="cs-CZ" dirty="0"/>
              <a:t>koncepce veřejné infrastruktury</a:t>
            </a:r>
          </a:p>
          <a:p>
            <a:pPr lvl="1"/>
            <a:r>
              <a:rPr lang="cs-CZ" dirty="0"/>
              <a:t>zastavěné území, plochy a koridory, zejména zastavitelné plochy, </a:t>
            </a:r>
          </a:p>
          <a:p>
            <a:pPr lvl="1"/>
            <a:r>
              <a:rPr lang="cs-CZ" dirty="0"/>
              <a:t>plochy změn v krajině a plochy vymezené ke změně stávající zástavby, k obnově nebo opětovnému využití znehodnoceného území ("plocha přestavby"), </a:t>
            </a:r>
          </a:p>
          <a:p>
            <a:pPr lvl="2"/>
            <a:r>
              <a:rPr lang="cs-CZ" dirty="0"/>
              <a:t>pro veřejně prospěšné stavby, pro veřejně prospěšná opatření a pro územní rezervy a podmínky pro využití těchto ploch a koridorů</a:t>
            </a:r>
          </a:p>
        </p:txBody>
      </p:sp>
    </p:spTree>
    <p:extLst>
      <p:ext uri="{BB962C8B-B14F-4D97-AF65-F5344CB8AC3E}">
        <p14:creationId xmlns:p14="http://schemas.microsoft.com/office/powerpoint/2010/main" val="711867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E16FFE-BF0B-4190-A652-534287C4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Územní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plán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VÃ½sledek obrÃ¡zku pro ÃºzemnÃ­ plÃ¡n obce">
            <a:extLst>
              <a:ext uri="{FF2B5EF4-FFF2-40B4-BE49-F238E27FC236}">
                <a16:creationId xmlns:a16="http://schemas.microsoft.com/office/drawing/2014/main" id="{0243E725-0E36-4E98-A739-7596DA4D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274" y="640081"/>
            <a:ext cx="552366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563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39595A-3527-471F-8DDF-DE859906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Regulační plán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10488-A9C8-41F8-80F9-60819CDE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Obsah a účel</a:t>
            </a:r>
          </a:p>
          <a:p>
            <a:pPr lvl="1"/>
            <a:r>
              <a:rPr lang="cs-CZ" dirty="0"/>
              <a:t>podrobné podmínky pro využití pozemků, pro umístění a prostorové uspořádání staveb, pro ochranu hodnot a charakteru území a pro vytváření příznivého životního prostředí v řešené ploše</a:t>
            </a:r>
          </a:p>
          <a:p>
            <a:r>
              <a:rPr lang="cs-CZ" dirty="0"/>
              <a:t>Dva druhy</a:t>
            </a:r>
          </a:p>
          <a:p>
            <a:pPr lvl="1"/>
            <a:r>
              <a:rPr lang="cs-CZ" dirty="0"/>
              <a:t>Z podnětu vlastního nebo jiného</a:t>
            </a:r>
          </a:p>
          <a:p>
            <a:pPr lvl="2"/>
            <a:r>
              <a:rPr lang="cs-CZ" dirty="0"/>
              <a:t>v ploše nebo koridoru vymezeném zásadami územního rozvoje</a:t>
            </a:r>
          </a:p>
          <a:p>
            <a:pPr lvl="2"/>
            <a:r>
              <a:rPr lang="cs-CZ" dirty="0"/>
              <a:t>v ploše nebo koridoru řešeném územním plánem</a:t>
            </a:r>
          </a:p>
          <a:p>
            <a:pPr lvl="2"/>
            <a:r>
              <a:rPr lang="cs-CZ" dirty="0"/>
              <a:t>není-li vydán územní plán, v zastavěném území nebo v nezastavěném území jen tehdy, pokud se nemění jeho charakter</a:t>
            </a:r>
          </a:p>
          <a:p>
            <a:pPr lvl="2"/>
            <a:r>
              <a:rPr lang="cs-CZ" dirty="0"/>
              <a:t>v ploše, která je součástí vojenského újezdu</a:t>
            </a:r>
          </a:p>
          <a:p>
            <a:pPr lvl="1"/>
            <a:r>
              <a:rPr lang="cs-CZ" dirty="0"/>
              <a:t>Na žádost fyzické nebo právnické osoby,</a:t>
            </a:r>
          </a:p>
          <a:p>
            <a:pPr lvl="2"/>
            <a:r>
              <a:rPr lang="cs-CZ" dirty="0"/>
              <a:t>stanoví-li tak zásady územního rozvoje nebo územní plán, a je-li jejich součástí zadání regulačního plánu</a:t>
            </a:r>
          </a:p>
        </p:txBody>
      </p:sp>
    </p:spTree>
    <p:extLst>
      <p:ext uri="{BB962C8B-B14F-4D97-AF65-F5344CB8AC3E}">
        <p14:creationId xmlns:p14="http://schemas.microsoft.com/office/powerpoint/2010/main" val="94156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7BE433-2080-4AF3-99CE-BFFD3AD9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Regulační plán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VÃ½sledek obrÃ¡zku pro regulaÄnÃ­ plÃ¡n ">
            <a:extLst>
              <a:ext uri="{FF2B5EF4-FFF2-40B4-BE49-F238E27FC236}">
                <a16:creationId xmlns:a16="http://schemas.microsoft.com/office/drawing/2014/main" id="{01B3E582-F769-4488-9E43-18FC109C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46" y="640081"/>
            <a:ext cx="6500522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410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E617CD7-5138-4E0D-899E-EEB39291E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47253"/>
              </p:ext>
            </p:extLst>
          </p:nvPr>
        </p:nvGraphicFramePr>
        <p:xfrm>
          <a:off x="807127" y="668609"/>
          <a:ext cx="10577746" cy="552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73">
                  <a:extLst>
                    <a:ext uri="{9D8B030D-6E8A-4147-A177-3AD203B41FA5}">
                      <a16:colId xmlns:a16="http://schemas.microsoft.com/office/drawing/2014/main" val="3115860627"/>
                    </a:ext>
                  </a:extLst>
                </a:gridCol>
                <a:gridCol w="2224032">
                  <a:extLst>
                    <a:ext uri="{9D8B030D-6E8A-4147-A177-3AD203B41FA5}">
                      <a16:colId xmlns:a16="http://schemas.microsoft.com/office/drawing/2014/main" val="1850612436"/>
                    </a:ext>
                  </a:extLst>
                </a:gridCol>
                <a:gridCol w="3357669">
                  <a:extLst>
                    <a:ext uri="{9D8B030D-6E8A-4147-A177-3AD203B41FA5}">
                      <a16:colId xmlns:a16="http://schemas.microsoft.com/office/drawing/2014/main" val="569496881"/>
                    </a:ext>
                  </a:extLst>
                </a:gridCol>
                <a:gridCol w="1546481">
                  <a:extLst>
                    <a:ext uri="{9D8B030D-6E8A-4147-A177-3AD203B41FA5}">
                      <a16:colId xmlns:a16="http://schemas.microsoft.com/office/drawing/2014/main" val="1899390733"/>
                    </a:ext>
                  </a:extLst>
                </a:gridCol>
                <a:gridCol w="2045991">
                  <a:extLst>
                    <a:ext uri="{9D8B030D-6E8A-4147-A177-3AD203B41FA5}">
                      <a16:colId xmlns:a16="http://schemas.microsoft.com/office/drawing/2014/main" val="2439245288"/>
                    </a:ext>
                  </a:extLst>
                </a:gridCol>
              </a:tblGrid>
              <a:tr h="749994">
                <a:tc>
                  <a:txBody>
                    <a:bodyPr/>
                    <a:lstStyle/>
                    <a:p>
                      <a:endParaRPr lang="cs-CZ" sz="2300"/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Dotčené území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300"/>
                        <a:t>Pořizovatel/Schvalovatel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300"/>
                        <a:t>Právní forma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300"/>
                        <a:t>Aktualizace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2678346827"/>
                  </a:ext>
                </a:extLst>
              </a:tr>
              <a:tr h="749994">
                <a:tc>
                  <a:txBody>
                    <a:bodyPr/>
                    <a:lstStyle/>
                    <a:p>
                      <a:r>
                        <a:rPr lang="cs-CZ" sz="2300" b="1" dirty="0"/>
                        <a:t>PÚR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Česká republika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MMR/</a:t>
                      </a:r>
                    </a:p>
                    <a:p>
                      <a:r>
                        <a:rPr lang="cs-CZ" sz="2000" dirty="0"/>
                        <a:t>vláda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sui</a:t>
                      </a:r>
                      <a:r>
                        <a:rPr lang="cs-CZ" sz="2000" dirty="0"/>
                        <a:t> generis</a:t>
                      </a:r>
                    </a:p>
                    <a:p>
                      <a:r>
                        <a:rPr lang="cs-CZ" sz="1600" dirty="0"/>
                        <a:t>usnesení vlády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Každé 4 roky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2905278729"/>
                  </a:ext>
                </a:extLst>
              </a:tr>
              <a:tr h="749994">
                <a:tc>
                  <a:txBody>
                    <a:bodyPr/>
                    <a:lstStyle/>
                    <a:p>
                      <a:r>
                        <a:rPr lang="cs-CZ" sz="2300" b="1" dirty="0"/>
                        <a:t>ZÚR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kraj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Krajský úřad/</a:t>
                      </a:r>
                    </a:p>
                    <a:p>
                      <a:r>
                        <a:rPr lang="cs-CZ" sz="2000" dirty="0"/>
                        <a:t>zastupitelstvo kraje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OOP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Každé 4 roky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4196126815"/>
                  </a:ext>
                </a:extLst>
              </a:tr>
              <a:tr h="1072110">
                <a:tc>
                  <a:txBody>
                    <a:bodyPr/>
                    <a:lstStyle/>
                    <a:p>
                      <a:r>
                        <a:rPr lang="cs-CZ" sz="2300" b="1" dirty="0"/>
                        <a:t>ÚP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obec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Úřad územního plánování/</a:t>
                      </a:r>
                    </a:p>
                    <a:p>
                      <a:r>
                        <a:rPr lang="cs-CZ" sz="2000" dirty="0"/>
                        <a:t>zastupitelstvo obce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OOP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Každé 4 roky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3181221851"/>
                  </a:ext>
                </a:extLst>
              </a:tr>
              <a:tr h="1060446">
                <a:tc>
                  <a:txBody>
                    <a:bodyPr/>
                    <a:lstStyle/>
                    <a:p>
                      <a:r>
                        <a:rPr lang="cs-CZ" sz="2300" b="1"/>
                        <a:t>RP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část kraje</a:t>
                      </a:r>
                      <a:r>
                        <a:rPr lang="cs-CZ" sz="2000" baseline="0" dirty="0"/>
                        <a:t> n. </a:t>
                      </a:r>
                      <a:r>
                        <a:rPr lang="cs-CZ" sz="2000" dirty="0"/>
                        <a:t>obce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Krajský úřad n. úřad územního plánování/zastupitelstvo kraje nebo obce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OOP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- </a:t>
                      </a:r>
                      <a:r>
                        <a:rPr lang="cs-CZ" sz="2000" baseline="0" dirty="0"/>
                        <a:t> n.</a:t>
                      </a:r>
                      <a:r>
                        <a:rPr lang="cs-CZ" sz="2000" dirty="0"/>
                        <a:t> 3 – 5 let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3582785974"/>
                  </a:ext>
                </a:extLst>
              </a:tr>
              <a:tr h="1072110">
                <a:tc>
                  <a:txBody>
                    <a:bodyPr/>
                    <a:lstStyle/>
                    <a:p>
                      <a:r>
                        <a:rPr lang="cs-CZ" sz="2300" b="1" dirty="0"/>
                        <a:t>ZÚ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část obce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Úřad územního plánování n. obecní úřad/</a:t>
                      </a:r>
                    </a:p>
                    <a:p>
                      <a:r>
                        <a:rPr lang="cs-CZ" sz="2000" dirty="0"/>
                        <a:t>zastupitelstvo obce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OOP</a:t>
                      </a:r>
                    </a:p>
                  </a:txBody>
                  <a:tcPr marL="115087" marR="115087" marT="57544" marB="57544"/>
                </a:tc>
                <a:tc>
                  <a:txBody>
                    <a:bodyPr/>
                    <a:lstStyle/>
                    <a:p>
                      <a:r>
                        <a:rPr lang="cs-CZ" sz="2300" dirty="0"/>
                        <a:t>-</a:t>
                      </a:r>
                    </a:p>
                  </a:txBody>
                  <a:tcPr marL="115087" marR="115087" marT="57544" marB="57544"/>
                </a:tc>
                <a:extLst>
                  <a:ext uri="{0D108BD9-81ED-4DB2-BD59-A6C34878D82A}">
                    <a16:rowId xmlns:a16="http://schemas.microsoft.com/office/drawing/2014/main" val="138166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2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5ED0AD1-BAAC-40FF-95C0-1D4473F65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72622"/>
              </p:ext>
            </p:extLst>
          </p:nvPr>
        </p:nvGraphicFramePr>
        <p:xfrm>
          <a:off x="798745" y="1158070"/>
          <a:ext cx="10594512" cy="45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48">
                  <a:extLst>
                    <a:ext uri="{9D8B030D-6E8A-4147-A177-3AD203B41FA5}">
                      <a16:colId xmlns:a16="http://schemas.microsoft.com/office/drawing/2014/main" val="2085870769"/>
                    </a:ext>
                  </a:extLst>
                </a:gridCol>
                <a:gridCol w="2462319">
                  <a:extLst>
                    <a:ext uri="{9D8B030D-6E8A-4147-A177-3AD203B41FA5}">
                      <a16:colId xmlns:a16="http://schemas.microsoft.com/office/drawing/2014/main" val="2549810191"/>
                    </a:ext>
                  </a:extLst>
                </a:gridCol>
                <a:gridCol w="3916117">
                  <a:extLst>
                    <a:ext uri="{9D8B030D-6E8A-4147-A177-3AD203B41FA5}">
                      <a16:colId xmlns:a16="http://schemas.microsoft.com/office/drawing/2014/main" val="695400548"/>
                    </a:ext>
                  </a:extLst>
                </a:gridCol>
                <a:gridCol w="1523344">
                  <a:extLst>
                    <a:ext uri="{9D8B030D-6E8A-4147-A177-3AD203B41FA5}">
                      <a16:colId xmlns:a16="http://schemas.microsoft.com/office/drawing/2014/main" val="4016152471"/>
                    </a:ext>
                  </a:extLst>
                </a:gridCol>
                <a:gridCol w="1691684">
                  <a:extLst>
                    <a:ext uri="{9D8B030D-6E8A-4147-A177-3AD203B41FA5}">
                      <a16:colId xmlns:a16="http://schemas.microsoft.com/office/drawing/2014/main" val="3577648021"/>
                    </a:ext>
                  </a:extLst>
                </a:gridCol>
              </a:tblGrid>
              <a:tr h="354858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Stanoviska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Námitky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Připomínky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Konzultace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4060605598"/>
                  </a:ext>
                </a:extLst>
              </a:tr>
              <a:tr h="1084265">
                <a:tc>
                  <a:txBody>
                    <a:bodyPr/>
                    <a:lstStyle/>
                    <a:p>
                      <a:r>
                        <a:rPr lang="cs-CZ" sz="1600" b="1" dirty="0"/>
                        <a:t>PÚR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Ministerstva </a:t>
                      </a:r>
                    </a:p>
                    <a:p>
                      <a:r>
                        <a:rPr lang="cs-CZ" sz="1600"/>
                        <a:t>Jiné ústřední správní úřady</a:t>
                      </a:r>
                    </a:p>
                    <a:p>
                      <a:r>
                        <a:rPr lang="cs-CZ" sz="1600"/>
                        <a:t>Kraje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-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Veřejnost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Sousední státy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2560219297"/>
                  </a:ext>
                </a:extLst>
              </a:tr>
              <a:tr h="841129">
                <a:tc>
                  <a:txBody>
                    <a:bodyPr/>
                    <a:lstStyle/>
                    <a:p>
                      <a:r>
                        <a:rPr lang="cs-CZ" sz="1600" b="1"/>
                        <a:t>ZÚR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Dotčené orgány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Dotčené obce</a:t>
                      </a:r>
                    </a:p>
                    <a:p>
                      <a:r>
                        <a:rPr lang="cs-CZ" sz="1600"/>
                        <a:t>Oprávněný investor</a:t>
                      </a:r>
                    </a:p>
                    <a:p>
                      <a:r>
                        <a:rPr lang="cs-CZ" sz="1600"/>
                        <a:t>Zástupce veřejnosti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Sousední kraje</a:t>
                      </a:r>
                    </a:p>
                    <a:p>
                      <a:r>
                        <a:rPr lang="cs-CZ" sz="1600"/>
                        <a:t>Veřejnost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Sousední státy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969205851"/>
                  </a:ext>
                </a:extLst>
              </a:tr>
              <a:tr h="1327400">
                <a:tc>
                  <a:txBody>
                    <a:bodyPr/>
                    <a:lstStyle/>
                    <a:p>
                      <a:r>
                        <a:rPr lang="cs-CZ" sz="1600" b="1"/>
                        <a:t>ÚP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Dotčené orgány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Vlastníci pozemků a staveb dotčení návrhem řešení</a:t>
                      </a:r>
                    </a:p>
                    <a:p>
                      <a:r>
                        <a:rPr lang="cs-CZ" sz="1600"/>
                        <a:t>Oprávněný investor</a:t>
                      </a:r>
                    </a:p>
                    <a:p>
                      <a:r>
                        <a:rPr lang="cs-CZ" sz="1600"/>
                        <a:t>Zástupce veřejnosti</a:t>
                      </a:r>
                    </a:p>
                    <a:p>
                      <a:endParaRPr lang="cs-CZ" sz="1600"/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Sousední obce</a:t>
                      </a:r>
                    </a:p>
                    <a:p>
                      <a:r>
                        <a:rPr lang="cs-CZ" sz="1600"/>
                        <a:t>Veřejnost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1423879208"/>
                  </a:ext>
                </a:extLst>
              </a:tr>
              <a:tr h="354858">
                <a:tc>
                  <a:txBody>
                    <a:bodyPr/>
                    <a:lstStyle/>
                    <a:p>
                      <a:r>
                        <a:rPr lang="cs-CZ" sz="1600" b="1"/>
                        <a:t>RP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Dotčené orgány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Účastníci územního řízení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Veřejnost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1535868864"/>
                  </a:ext>
                </a:extLst>
              </a:tr>
              <a:tr h="597994">
                <a:tc>
                  <a:txBody>
                    <a:bodyPr/>
                    <a:lstStyle/>
                    <a:p>
                      <a:r>
                        <a:rPr lang="cs-CZ" sz="1600" b="1"/>
                        <a:t>ZÚ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Dotčené orgány 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Vlastníci pozemků v navrhovaném ZÚ a sousedních pozemků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</a:t>
                      </a:r>
                    </a:p>
                  </a:txBody>
                  <a:tcPr marL="82547" marR="82547" marT="41273" marB="41273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</a:t>
                      </a:r>
                    </a:p>
                  </a:txBody>
                  <a:tcPr marL="82547" marR="82547" marT="41273" marB="41273"/>
                </a:tc>
                <a:extLst>
                  <a:ext uri="{0D108BD9-81ED-4DB2-BD59-A6C34878D82A}">
                    <a16:rowId xmlns:a16="http://schemas.microsoft.com/office/drawing/2014/main" val="69655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D325C-95B0-4CFA-9B8D-FA06D481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Proč? Změny v území.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8876FDEE-2EC4-4B63-87B2-4C717D327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5345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498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A6C035-FFC9-4E17-883C-F30896C6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Vzájemné vazby a souvislosti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CA916C6-4AF5-4C2A-8201-E6220D4523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201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971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1DC377B-0EFC-4344-B118-A4C959615B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0074765"/>
              </p:ext>
            </p:extLst>
          </p:nvPr>
        </p:nvGraphicFramePr>
        <p:xfrm>
          <a:off x="1159668" y="685800"/>
          <a:ext cx="987266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34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A20F9F-3EAF-4200-9885-D69F6CC7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Obec a územní plán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832FB-B9B7-4DF1-B4E4-B2D3B7D2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Nepovinný nástroj</a:t>
            </a:r>
          </a:p>
          <a:p>
            <a:pPr lvl="1"/>
            <a:r>
              <a:rPr lang="cs-CZ" dirty="0"/>
              <a:t>Rozhodnutí zastupitelstva obce o pořízení</a:t>
            </a:r>
          </a:p>
          <a:p>
            <a:pPr lvl="2"/>
            <a:r>
              <a:rPr lang="cs-CZ" dirty="0"/>
              <a:t>Z vlastního podnětu</a:t>
            </a:r>
          </a:p>
          <a:p>
            <a:pPr lvl="2"/>
            <a:r>
              <a:rPr lang="cs-CZ" dirty="0"/>
              <a:t>Na návrh</a:t>
            </a:r>
          </a:p>
          <a:p>
            <a:pPr lvl="1"/>
            <a:r>
              <a:rPr lang="cs-CZ" dirty="0"/>
              <a:t>Proč ano, proč ne?</a:t>
            </a:r>
          </a:p>
          <a:p>
            <a:r>
              <a:rPr lang="cs-CZ" dirty="0"/>
              <a:t>Obce s územním plánem vydaným dle </a:t>
            </a:r>
            <a:r>
              <a:rPr lang="cs-CZ" dirty="0" err="1"/>
              <a:t>StZ</a:t>
            </a:r>
            <a:endParaRPr lang="cs-CZ" dirty="0"/>
          </a:p>
          <a:p>
            <a:r>
              <a:rPr lang="cs-CZ" dirty="0"/>
              <a:t>Obce s územní plánem vydaným před účinností </a:t>
            </a:r>
            <a:r>
              <a:rPr lang="cs-CZ" dirty="0" err="1"/>
              <a:t>StZ</a:t>
            </a:r>
            <a:endParaRPr lang="cs-CZ" dirty="0"/>
          </a:p>
          <a:p>
            <a:pPr lvl="1"/>
            <a:r>
              <a:rPr lang="cs-CZ" dirty="0"/>
              <a:t>Před 1. červencem 1992 pozbyl platnosti</a:t>
            </a:r>
          </a:p>
          <a:p>
            <a:pPr lvl="1"/>
            <a:r>
              <a:rPr lang="cs-CZ" dirty="0"/>
              <a:t>Před 1. 1. 2007 pozbývá platnosti k 1. 1. 2023</a:t>
            </a:r>
          </a:p>
          <a:p>
            <a:r>
              <a:rPr lang="cs-CZ" dirty="0"/>
              <a:t>Obce bez platného územního plánu</a:t>
            </a:r>
          </a:p>
          <a:p>
            <a:pPr lvl="1"/>
            <a:r>
              <a:rPr lang="cs-CZ" dirty="0"/>
              <a:t>S vymezeným zastavěným území dle </a:t>
            </a:r>
            <a:r>
              <a:rPr lang="cs-CZ" dirty="0" err="1"/>
              <a:t>StZ</a:t>
            </a:r>
            <a:endParaRPr lang="cs-CZ" dirty="0"/>
          </a:p>
          <a:p>
            <a:pPr lvl="1"/>
            <a:r>
              <a:rPr lang="cs-CZ" dirty="0"/>
              <a:t>S </a:t>
            </a:r>
            <a:r>
              <a:rPr lang="cs-CZ" dirty="0" err="1"/>
              <a:t>intravilánem</a:t>
            </a:r>
            <a:r>
              <a:rPr lang="cs-CZ" dirty="0"/>
              <a:t> dle vymezení v mapách evidence nemovitostí k 1. září 1966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79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B9D94-FB68-4B8B-B990-0B6FF8F6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  <a:hlinkClick r:id="rId2"/>
              </a:rPr>
              <a:t>Zastavěné území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5E619-7E4E-467C-9603-2EB03CB9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Vymezení</a:t>
            </a:r>
          </a:p>
          <a:p>
            <a:pPr lvl="1"/>
            <a:r>
              <a:rPr lang="cs-CZ" dirty="0"/>
              <a:t>Územním plánem</a:t>
            </a:r>
          </a:p>
          <a:p>
            <a:pPr lvl="1"/>
            <a:r>
              <a:rPr lang="cs-CZ" dirty="0"/>
              <a:t>Samostatným postupem</a:t>
            </a:r>
          </a:p>
          <a:p>
            <a:r>
              <a:rPr lang="cs-CZ" dirty="0"/>
              <a:t>Principy vymezení</a:t>
            </a:r>
          </a:p>
          <a:p>
            <a:pPr lvl="1"/>
            <a:r>
              <a:rPr lang="cs-CZ" dirty="0"/>
              <a:t>pozemky v intravilánu, </a:t>
            </a:r>
          </a:p>
          <a:p>
            <a:pPr lvl="2"/>
            <a:r>
              <a:rPr lang="cs-CZ" dirty="0"/>
              <a:t>s výjimkou vinic, chmelnic, pozemků zemědělské půdy určených pro zajišťování speciální zemědělské výroby (zahradnictví) nebo pozemků přiléhajících k hranici intravilánu navrácených do orné půdy nebo do lesních pozemků</a:t>
            </a:r>
          </a:p>
          <a:p>
            <a:pPr lvl="1"/>
            <a:r>
              <a:rPr lang="cs-CZ" dirty="0"/>
              <a:t>pozemky vně intravilánu, a to</a:t>
            </a:r>
          </a:p>
          <a:p>
            <a:pPr lvl="2"/>
            <a:r>
              <a:rPr lang="cs-CZ" dirty="0"/>
              <a:t>zastavěné stavební pozemky</a:t>
            </a:r>
          </a:p>
          <a:p>
            <a:pPr lvl="2"/>
            <a:r>
              <a:rPr lang="cs-CZ" dirty="0"/>
              <a:t>stavební proluky</a:t>
            </a:r>
          </a:p>
          <a:p>
            <a:pPr lvl="2"/>
            <a:r>
              <a:rPr lang="cs-CZ" dirty="0"/>
              <a:t>pozemní komunikace nebo jejich části, ze kterých jsou vjezdy na ostatní pozemky zastavěného území</a:t>
            </a:r>
          </a:p>
          <a:p>
            <a:pPr lvl="2"/>
            <a:r>
              <a:rPr lang="cs-CZ" dirty="0"/>
              <a:t>ostatní veřejná prostranství</a:t>
            </a:r>
          </a:p>
          <a:p>
            <a:pPr lvl="2"/>
            <a:r>
              <a:rPr lang="cs-CZ" dirty="0"/>
              <a:t>další pozemky, které jsou obklopeny ostatními pozemky zastavěného území, </a:t>
            </a:r>
          </a:p>
          <a:p>
            <a:pPr lvl="3"/>
            <a:r>
              <a:rPr lang="cs-CZ" dirty="0"/>
              <a:t>s výjimkou pozemků vinic, chmelnic a zahradnictví.</a:t>
            </a:r>
          </a:p>
        </p:txBody>
      </p:sp>
    </p:spTree>
    <p:extLst>
      <p:ext uri="{BB962C8B-B14F-4D97-AF65-F5344CB8AC3E}">
        <p14:creationId xmlns:p14="http://schemas.microsoft.com/office/powerpoint/2010/main" val="3642208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D7F771-59A6-439B-A5BE-0FD5ADCE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Zastavěné území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31" y="1032317"/>
            <a:ext cx="6249357" cy="42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4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BAFDB8-EDA0-492E-8BAD-E9C29DC0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opatření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DD8C5-9EC9-4B4D-8B5C-C7F1FB8F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Opatření obecné povahy</a:t>
            </a:r>
          </a:p>
          <a:p>
            <a:pPr lvl="1"/>
            <a:r>
              <a:rPr lang="cs-CZ" dirty="0"/>
              <a:t>Rada obce/kraje v přenesené působnosti</a:t>
            </a:r>
          </a:p>
          <a:p>
            <a:r>
              <a:rPr lang="cs-CZ" dirty="0">
                <a:hlinkClick r:id="rId2"/>
              </a:rPr>
              <a:t>O stavební uzávěře</a:t>
            </a:r>
            <a:endParaRPr lang="cs-CZ" dirty="0"/>
          </a:p>
          <a:p>
            <a:pPr lvl="1"/>
            <a:r>
              <a:rPr lang="cs-CZ" dirty="0"/>
              <a:t>stanoví omezení nebo zákaz stavební činnosti ve vymezeném dotčeném území a dobu trvání stavební uzávěry, popřípadě podmínky pro povolení výjimek</a:t>
            </a:r>
          </a:p>
          <a:p>
            <a:r>
              <a:rPr lang="cs-CZ" dirty="0"/>
              <a:t>O asanaci území</a:t>
            </a:r>
          </a:p>
          <a:p>
            <a:pPr lvl="1"/>
            <a:r>
              <a:rPr lang="cs-CZ" dirty="0"/>
              <a:t>stanoví územní a stavebně technické podmínky pro odstraňování dopadů živelní pohromy nebo havárie anebo závad v území a stanoví podmínky pro budoucí využití vymezeného dotčeného území</a:t>
            </a:r>
          </a:p>
          <a:p>
            <a:pPr lvl="1"/>
            <a:r>
              <a:rPr lang="cs-CZ" dirty="0"/>
              <a:t>obsahuje seznam staveb, včetně uvedení pozemků, které musí být odstraněny nebo zabezpečeny z důvodu ohrožení života nebo zdraví osob nebo hrozby značných majetkových škod</a:t>
            </a:r>
          </a:p>
        </p:txBody>
      </p:sp>
    </p:spTree>
    <p:extLst>
      <p:ext uri="{BB962C8B-B14F-4D97-AF65-F5344CB8AC3E}">
        <p14:creationId xmlns:p14="http://schemas.microsoft.com/office/powerpoint/2010/main" val="951461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ÃºzemnÃ­ opatÅenÃ­ o stavebnÃ­ uzÃ¡vÄ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3" y="178150"/>
            <a:ext cx="8554508" cy="60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51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A5C725-A969-4B76-855A-4D09EAB3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rozhodování - východisko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32C6B-0268-4C1D-BA6F-2DA8AE25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Umisťovat stavby nebo zařízení, jejich změny, měnit vliv jejich užívání na území, měnit využití území a chránit důležité zájmy v území lze jen na základě územního rozhodnutí nebo územního souhlasu, nestanoví-li zákon jinak.</a:t>
            </a:r>
          </a:p>
          <a:p>
            <a:pPr lvl="1"/>
            <a:r>
              <a:rPr lang="cs-CZ" dirty="0"/>
              <a:t>Mechanismy změn dle </a:t>
            </a:r>
            <a:r>
              <a:rPr lang="cs-CZ" dirty="0" err="1"/>
              <a:t>StZ</a:t>
            </a:r>
            <a:endParaRPr lang="cs-CZ" dirty="0"/>
          </a:p>
          <a:p>
            <a:pPr lvl="1"/>
            <a:r>
              <a:rPr lang="cs-CZ" dirty="0"/>
              <a:t>Mechanismy změn dle jiných zákonů</a:t>
            </a:r>
          </a:p>
        </p:txBody>
      </p:sp>
    </p:spTree>
    <p:extLst>
      <p:ext uri="{BB962C8B-B14F-4D97-AF65-F5344CB8AC3E}">
        <p14:creationId xmlns:p14="http://schemas.microsoft.com/office/powerpoint/2010/main" val="1466863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E19F5-AB70-4FC7-BEE8-B8AEA832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Mechanismy změn v území dle </a:t>
            </a:r>
            <a:r>
              <a:rPr lang="cs-CZ" dirty="0" err="1"/>
              <a:t>StZ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F8A75CC-2251-4302-B503-7B09DC3D3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8437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34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1E42A9-497D-48D1-A16F-F99C33AF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Mechanismy změn v území dle jiných zákonů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4E955D5-A46E-4663-94E8-8066C596E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11315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37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47BAB-1C22-46C9-9F6E-B72B9D66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území.</a:t>
            </a:r>
            <a:br>
              <a:rPr lang="cs-CZ" dirty="0"/>
            </a:br>
            <a:r>
              <a:rPr lang="cs-CZ" dirty="0"/>
              <a:t>UDRŽITELNÝ ROZVOJ ÚZEMÍ.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C802A40-7BEF-45F9-86A0-74DDF2241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8489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485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EF9988-7920-4D4A-823A-B1FD202A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Územně plánovací informace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62820-AE74-485E-8C4E-93664C23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sz="1700"/>
              <a:t>Předběžná informace o </a:t>
            </a:r>
          </a:p>
          <a:p>
            <a:pPr lvl="1"/>
            <a:r>
              <a:rPr lang="cs-CZ" sz="1700"/>
              <a:t>podmínkách využívání území a změn jeho využití, zejména na základě územně plánovacích podkladů a územně plánovací dokumentace</a:t>
            </a:r>
          </a:p>
          <a:p>
            <a:pPr lvl="1"/>
            <a:r>
              <a:rPr lang="cs-CZ" sz="1700"/>
              <a:t>podmínkách vydání regulačního plánu, územního rozhodnutí, včetně seznamu dotčených orgánů</a:t>
            </a:r>
          </a:p>
          <a:p>
            <a:pPr lvl="1"/>
            <a:r>
              <a:rPr lang="cs-CZ" sz="1700"/>
              <a:t>podmínkách vydání územního souhlasu v případech, kdy je možno jím nahradit územní rozhodnutí, včetně seznamu dotčených orgánů</a:t>
            </a:r>
          </a:p>
          <a:p>
            <a:r>
              <a:rPr lang="cs-CZ" sz="1700"/>
              <a:t>Platnost</a:t>
            </a:r>
          </a:p>
          <a:p>
            <a:pPr lvl="1"/>
            <a:r>
              <a:rPr lang="cs-CZ" sz="1700"/>
              <a:t>1 rok od vydání </a:t>
            </a:r>
          </a:p>
          <a:p>
            <a:pPr lvl="2"/>
            <a:r>
              <a:rPr lang="cs-CZ" sz="1700"/>
              <a:t>, pokud v této lhůtě orgán, který ji vydal, žadateli nesdělí, že došlo ke změně podmínek, za kterých byla vydána</a:t>
            </a:r>
          </a:p>
          <a:p>
            <a:r>
              <a:rPr lang="cs-CZ" sz="1700"/>
              <a:t>Povinné subjekty</a:t>
            </a:r>
          </a:p>
          <a:p>
            <a:pPr lvl="1"/>
            <a:r>
              <a:rPr lang="cs-CZ" sz="1700"/>
              <a:t>krajský úřad, úřad územního plánování, obecní úřad pověřený pro výkon činnosti pořizovatele a stavební úřad v rámci své působnosti</a:t>
            </a:r>
          </a:p>
          <a:p>
            <a:r>
              <a:rPr lang="cs-CZ" sz="1700"/>
              <a:t>Žádost</a:t>
            </a:r>
          </a:p>
          <a:p>
            <a:pPr lvl="1"/>
            <a:r>
              <a:rPr lang="cs-CZ" sz="1700"/>
              <a:t>konkrétní požadavky na informaci</a:t>
            </a:r>
          </a:p>
          <a:p>
            <a:pPr lvl="1"/>
            <a:r>
              <a:rPr lang="cs-CZ" sz="1700"/>
              <a:t>konkrétní údaje o svém záměru, zejména účel a technické provedení stavby nebo jiného opatření v území</a:t>
            </a:r>
          </a:p>
        </p:txBody>
      </p:sp>
    </p:spTree>
    <p:extLst>
      <p:ext uri="{BB962C8B-B14F-4D97-AF65-F5344CB8AC3E}">
        <p14:creationId xmlns:p14="http://schemas.microsoft.com/office/powerpoint/2010/main" val="1122514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87A8C5-C07B-4822-91A4-D7707C62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Subjekty územního rozhodování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A83DE-216A-41D0-B590-226DBF4B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Stavební úřad</a:t>
            </a:r>
          </a:p>
          <a:p>
            <a:r>
              <a:rPr lang="cs-CZ" dirty="0"/>
              <a:t>Dotčené orgány</a:t>
            </a:r>
          </a:p>
          <a:p>
            <a:r>
              <a:rPr lang="cs-CZ" dirty="0"/>
              <a:t>Dotčené subjekty</a:t>
            </a:r>
          </a:p>
          <a:p>
            <a:pPr lvl="1"/>
            <a:r>
              <a:rPr lang="cs-CZ" dirty="0"/>
              <a:t>Účastníci řízení </a:t>
            </a:r>
          </a:p>
          <a:p>
            <a:pPr lvl="1"/>
            <a:r>
              <a:rPr lang="cs-CZ" dirty="0"/>
              <a:t>Vlastníci veřejné dopravní a technické infrastruktury</a:t>
            </a:r>
          </a:p>
          <a:p>
            <a:r>
              <a:rPr lang="cs-CZ" dirty="0"/>
              <a:t>Veřejnost </a:t>
            </a:r>
          </a:p>
          <a:p>
            <a:pPr lvl="1"/>
            <a:r>
              <a:rPr lang="cs-CZ" dirty="0"/>
              <a:t>Dotčená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866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F05686-BE05-4581-9BA2-8004E25B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Stavební úřad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1144740-CAEE-4466-B5E1-EF7829BFB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46842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432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79" y="636474"/>
            <a:ext cx="9994054" cy="1583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79" y="2668364"/>
            <a:ext cx="9994054" cy="32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4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06488C-24CA-4F63-A8F4-7F616A8C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1374704"/>
          </a:xfrm>
        </p:spPr>
        <p:txBody>
          <a:bodyPr anchor="ctr">
            <a:normAutofit fontScale="90000"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Dotčené orgány a závazná stanoviska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BFC6E-31D8-400E-A19C-F10CE929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Ochrana veřejných zájmů podle zvláštních právních předpisů nebo </a:t>
            </a:r>
            <a:r>
              <a:rPr lang="cs-CZ" dirty="0" err="1"/>
              <a:t>StZ</a:t>
            </a:r>
            <a:endParaRPr lang="cs-CZ" dirty="0"/>
          </a:p>
          <a:p>
            <a:r>
              <a:rPr lang="cs-CZ" dirty="0"/>
              <a:t>Závazná stanoviska</a:t>
            </a:r>
          </a:p>
          <a:p>
            <a:pPr lvl="1"/>
            <a:r>
              <a:rPr lang="cs-CZ" dirty="0"/>
              <a:t>úkon učiněný správním orgánem na základě zákona, který není samostatným rozhodnutím ve správním řízení</a:t>
            </a:r>
          </a:p>
          <a:p>
            <a:pPr lvl="1"/>
            <a:r>
              <a:rPr lang="cs-CZ" dirty="0"/>
              <a:t>obsah je závazný pro výrokovou část rozhodnutí a pro jiné úkony stavebního úřadu,…</a:t>
            </a:r>
          </a:p>
          <a:p>
            <a:r>
              <a:rPr lang="cs-CZ" dirty="0"/>
              <a:t>Zásady činnosti</a:t>
            </a:r>
          </a:p>
          <a:p>
            <a:pPr lvl="1"/>
            <a:r>
              <a:rPr lang="cs-CZ" dirty="0"/>
              <a:t>součinnosti</a:t>
            </a:r>
          </a:p>
          <a:p>
            <a:pPr lvl="1"/>
            <a:r>
              <a:rPr lang="cs-CZ" dirty="0"/>
              <a:t>koordinace</a:t>
            </a:r>
          </a:p>
          <a:p>
            <a:pPr lvl="1"/>
            <a:r>
              <a:rPr lang="cs-CZ" dirty="0"/>
              <a:t>koncentrace</a:t>
            </a:r>
          </a:p>
          <a:p>
            <a:pPr lvl="1"/>
            <a:r>
              <a:rPr lang="cs-CZ" dirty="0"/>
              <a:t>vázanosti</a:t>
            </a:r>
          </a:p>
          <a:p>
            <a:pPr lvl="1"/>
            <a:r>
              <a:rPr lang="cs-CZ" dirty="0"/>
              <a:t>kontroly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7277"/>
          <a:stretch/>
        </p:blipFill>
        <p:spPr>
          <a:xfrm>
            <a:off x="325392" y="1921333"/>
            <a:ext cx="3418800" cy="48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1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D7DB3F-C67B-4019-882C-F378F252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rozhodnutí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09A82-048F-4F46-B8D0-ACA0D388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Správní rozhodnutí o </a:t>
            </a:r>
          </a:p>
          <a:p>
            <a:pPr lvl="1"/>
            <a:r>
              <a:rPr lang="cs-CZ" dirty="0"/>
              <a:t>umístění stavby nebo zařízení</a:t>
            </a:r>
          </a:p>
          <a:p>
            <a:pPr lvl="1"/>
            <a:r>
              <a:rPr lang="cs-CZ" dirty="0"/>
              <a:t>změně využití území</a:t>
            </a:r>
          </a:p>
          <a:p>
            <a:pPr lvl="1"/>
            <a:r>
              <a:rPr lang="cs-CZ" dirty="0"/>
              <a:t>změně vlivu užívání stavby na území</a:t>
            </a:r>
          </a:p>
          <a:p>
            <a:pPr lvl="1"/>
            <a:r>
              <a:rPr lang="cs-CZ" dirty="0"/>
              <a:t>dělení nebo scelování pozemků</a:t>
            </a:r>
          </a:p>
          <a:p>
            <a:pPr lvl="1"/>
            <a:r>
              <a:rPr lang="cs-CZ" dirty="0"/>
              <a:t>ochranném pásmu</a:t>
            </a:r>
          </a:p>
        </p:txBody>
      </p:sp>
    </p:spTree>
    <p:extLst>
      <p:ext uri="{BB962C8B-B14F-4D97-AF65-F5344CB8AC3E}">
        <p14:creationId xmlns:p14="http://schemas.microsoft.com/office/powerpoint/2010/main" val="2980255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1FF36-1251-4ACB-9495-F030E654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řízení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85E7700-95E3-4F61-BA43-713CCA649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72863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712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8E8F46-6CFF-41AD-AE88-E7D0A78E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Účastníci územního řízení a námitky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F394A77-F8CF-45B1-9B6C-68AB339B4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6297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125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BF9A8-304A-4636-B749-AD613C3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Posuzování záměru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E5D9C-0F33-481D-9BD5-1C35AC2F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Soulad s požadavky</a:t>
            </a:r>
          </a:p>
          <a:p>
            <a:pPr lvl="1"/>
            <a:r>
              <a:rPr lang="cs-CZ" dirty="0"/>
              <a:t>stavebního zákona a jeho prováděcích právních předpisů, zejména s obecnými požadavky na využívání území,</a:t>
            </a:r>
          </a:p>
          <a:p>
            <a:pPr lvl="1"/>
            <a:r>
              <a:rPr lang="cs-CZ" dirty="0"/>
              <a:t>na veřejnou dopravní nebo technickou infrastrukturu k možnosti a způsobu napojení nebo k podmínkám dotčených ochranných a bezpečnostních pásem</a:t>
            </a:r>
          </a:p>
          <a:p>
            <a:pPr lvl="1"/>
            <a:r>
              <a:rPr lang="cs-CZ" dirty="0"/>
              <a:t>zvláštních právních předpisů a se závaznými stanovisky, popřípadě s rozhodnutími dotčených orgánů podle zvláštních právních předpisů nebo stavebního zákona, popřípadě s výsledkem řešení rozporů.</a:t>
            </a:r>
          </a:p>
          <a:p>
            <a:r>
              <a:rPr lang="cs-CZ" dirty="0"/>
              <a:t>Ověření účinků budoucího užívání stavby, jde-li o stavby, které lze provést bez stavebního povolení nebo souhlasu s provedením ohlášeného stavebního záměru</a:t>
            </a:r>
          </a:p>
        </p:txBody>
      </p:sp>
    </p:spTree>
    <p:extLst>
      <p:ext uri="{BB962C8B-B14F-4D97-AF65-F5344CB8AC3E}">
        <p14:creationId xmlns:p14="http://schemas.microsoft.com/office/powerpoint/2010/main" val="1144042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364BF-CA53-45B7-B203-5D857951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„Správci sítí“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02768-C5E8-4D9A-A8D3-3A497161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Vlastníci veřejné dopravní a technické infrastruktury</a:t>
            </a:r>
          </a:p>
          <a:p>
            <a:pPr lvl="1"/>
            <a:r>
              <a:rPr lang="cs-CZ" dirty="0"/>
              <a:t>Stanovisko k možnosti a způsobu napojení nebo k podmínkám dotčených ochranných a bezpečnostních pásem</a:t>
            </a:r>
          </a:p>
          <a:p>
            <a:pPr lvl="1"/>
            <a:r>
              <a:rPr lang="cs-CZ" dirty="0"/>
              <a:t>Souhlas nebo smlouva o vybudování nové/úpravě stávající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407189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Prameny právní úpravy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BB489E6D-5755-4E55-852D-AFA3340CB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6394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759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5F8B4C-8A80-4E07-B702-00C136B2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Soulad záměru s ÚPD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105AD23-7F31-44F7-BDE6-A565FE86D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8075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147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0FF380-9D0E-49F4-A907-6512029C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souhlas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C81C3C4-D4F6-4D9C-99A2-ABBFA0881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9202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59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48DDCD-063F-43D5-BEA9-18CD573E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Společné postupy 2v1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FF4DCFC-D2CD-4F69-B6FB-ED9DFC08D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9172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617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Regulační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„Kolektivní územní rozhodnutí“</a:t>
            </a:r>
          </a:p>
          <a:p>
            <a:r>
              <a:rPr lang="cs-CZ" dirty="0"/>
              <a:t>Regulačním plánem lze nahradit územní rozhodnutí</a:t>
            </a:r>
          </a:p>
          <a:p>
            <a:pPr lvl="1"/>
            <a:r>
              <a:rPr lang="cs-CZ" dirty="0"/>
              <a:t>Nutné výslovně stanovit rozsah</a:t>
            </a:r>
          </a:p>
          <a:p>
            <a:pPr lvl="1"/>
            <a:r>
              <a:rPr lang="cs-CZ" dirty="0"/>
              <a:t>Nelze nahradit územní rozhodnutí pro záměry podléhající posuzování vlivů na životní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519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věci</a:t>
            </a:r>
          </a:p>
          <a:p>
            <a:pPr lvl="1"/>
            <a:r>
              <a:rPr lang="cs-CZ" dirty="0"/>
              <a:t>Umístění stavby</a:t>
            </a:r>
          </a:p>
          <a:p>
            <a:pPr lvl="1"/>
            <a:r>
              <a:rPr lang="cs-CZ" dirty="0"/>
              <a:t>Změny využití území</a:t>
            </a:r>
          </a:p>
          <a:p>
            <a:pPr lvl="1"/>
            <a:r>
              <a:rPr lang="cs-CZ" dirty="0"/>
              <a:t>Změny vlivu užívání stavby na území</a:t>
            </a:r>
          </a:p>
          <a:p>
            <a:r>
              <a:rPr lang="cs-CZ" dirty="0"/>
              <a:t>Nelze, v případě záměru, pro který je vyžadováno závazné stanovisko k posouzení vlivů provedení záměru na životní prostředí</a:t>
            </a:r>
          </a:p>
          <a:p>
            <a:r>
              <a:rPr lang="cs-CZ" dirty="0"/>
              <a:t>Strany</a:t>
            </a:r>
          </a:p>
          <a:p>
            <a:pPr lvl="1"/>
            <a:r>
              <a:rPr lang="cs-CZ" dirty="0"/>
              <a:t>Stavební úřad a žadatel</a:t>
            </a:r>
          </a:p>
          <a:p>
            <a:r>
              <a:rPr lang="cs-CZ" dirty="0"/>
              <a:t>Podklady</a:t>
            </a:r>
          </a:p>
          <a:p>
            <a:pPr lvl="1"/>
            <a:r>
              <a:rPr lang="cs-CZ" dirty="0"/>
              <a:t>Souhlas potenciálních účastníků územního řízení</a:t>
            </a:r>
          </a:p>
          <a:p>
            <a:pPr lvl="1"/>
            <a:r>
              <a:rPr lang="cs-CZ" dirty="0"/>
              <a:t>Závazná stanoviska, příp. rozhodnutí dotčených orgánů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930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866DD3-7718-4273-BD5A-1F67E804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Práva k pozemku dotčeného změnou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0551B-69B2-4851-BF55-F4FBA29E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Žadatel </a:t>
            </a:r>
          </a:p>
          <a:p>
            <a:pPr lvl="1"/>
            <a:r>
              <a:rPr lang="cs-CZ" dirty="0"/>
              <a:t>Vlastník pozemku</a:t>
            </a:r>
          </a:p>
          <a:p>
            <a:pPr lvl="1"/>
            <a:r>
              <a:rPr lang="cs-CZ" dirty="0"/>
              <a:t>Osoba oprávněná ze služebnosti nebo práva stavby k pozemku</a:t>
            </a:r>
          </a:p>
          <a:p>
            <a:pPr lvl="1"/>
            <a:r>
              <a:rPr lang="cs-CZ" dirty="0"/>
              <a:t>Souhlas vlastníka pozemku</a:t>
            </a:r>
          </a:p>
          <a:p>
            <a:pPr lvl="2"/>
            <a:r>
              <a:rPr lang="cs-CZ" dirty="0"/>
              <a:t>Souhlas se nedokládá, je-li pro získání potřebných práv k pozemku nebo stavbě pro požadovaný stavební záměr nebo opatření stanoven účel vyvlastnění zákonem.</a:t>
            </a:r>
          </a:p>
        </p:txBody>
      </p:sp>
    </p:spTree>
    <p:extLst>
      <p:ext uri="{BB962C8B-B14F-4D97-AF65-F5344CB8AC3E}">
        <p14:creationId xmlns:p14="http://schemas.microsoft.com/office/powerpoint/2010/main" val="3077470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D9A4D-4E51-41B0-8B43-5EE73B03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Práva k pozemku dotčeného změnou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D4B75C4-547C-4812-BEBA-4B301C380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0014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134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D5903-E269-4EA8-8CB6-94B76659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Ochrana zákonnosti a dotčených práv v procesu územního plánování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6FB95-887D-4DE8-AA2D-B728C50E6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Proti opatření obecné povahy nelze podat řádný opravný prostředek.</a:t>
            </a:r>
          </a:p>
          <a:p>
            <a:r>
              <a:rPr lang="cs-CZ" dirty="0"/>
              <a:t>Správní přezkum</a:t>
            </a:r>
          </a:p>
          <a:p>
            <a:pPr lvl="1"/>
            <a:r>
              <a:rPr lang="cs-CZ" dirty="0"/>
              <a:t>Dle SŘ</a:t>
            </a:r>
          </a:p>
          <a:p>
            <a:pPr lvl="1"/>
            <a:r>
              <a:rPr lang="cs-CZ" dirty="0"/>
              <a:t>Zahájení </a:t>
            </a:r>
            <a:r>
              <a:rPr lang="pl-PL" dirty="0"/>
              <a:t>do 1 roku od účinnosti OOP</a:t>
            </a:r>
            <a:endParaRPr lang="cs-CZ" dirty="0"/>
          </a:p>
          <a:p>
            <a:r>
              <a:rPr lang="cs-CZ" dirty="0"/>
              <a:t>Soudní přezkum </a:t>
            </a:r>
          </a:p>
          <a:p>
            <a:pPr lvl="1"/>
            <a:r>
              <a:rPr lang="cs-CZ" dirty="0"/>
              <a:t>Návrh na zrušení OOP nebo jeho části</a:t>
            </a:r>
          </a:p>
          <a:p>
            <a:pPr lvl="2"/>
            <a:r>
              <a:rPr lang="cs-CZ" dirty="0"/>
              <a:t>Dle SŘS</a:t>
            </a:r>
          </a:p>
          <a:p>
            <a:pPr lvl="2"/>
            <a:r>
              <a:rPr lang="cs-CZ" dirty="0"/>
              <a:t>Prekluzivní lhůta k podání návrhu 1 rok od nabytí účinnosti OOP</a:t>
            </a:r>
          </a:p>
          <a:p>
            <a:pPr lvl="1"/>
            <a:r>
              <a:rPr lang="cs-CZ" dirty="0"/>
              <a:t>Aktivní legitimace</a:t>
            </a:r>
          </a:p>
          <a:p>
            <a:pPr lvl="2"/>
            <a:r>
              <a:rPr lang="cs-CZ" dirty="0"/>
              <a:t>Ten, kdo tvrdí, že byl zkrácen na svých právem OOP</a:t>
            </a:r>
          </a:p>
          <a:p>
            <a:pPr lvl="2"/>
            <a:r>
              <a:rPr lang="cs-CZ" dirty="0"/>
              <a:t>Obec </a:t>
            </a:r>
          </a:p>
        </p:txBody>
      </p:sp>
    </p:spTree>
    <p:extLst>
      <p:ext uri="{BB962C8B-B14F-4D97-AF65-F5344CB8AC3E}">
        <p14:creationId xmlns:p14="http://schemas.microsoft.com/office/powerpoint/2010/main" val="1785332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5ED3EC-9BA0-4BF7-B172-20761E93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Ochrana zákonnosti a dotčených práv v procesu územního rozhodování.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B4A66-872C-4BC8-86D2-7FA28AE1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Územní řízení – územní rozhodnutí</a:t>
            </a:r>
          </a:p>
          <a:p>
            <a:pPr lvl="1"/>
            <a:r>
              <a:rPr lang="cs-CZ" dirty="0"/>
              <a:t>Řádné opravné prostředky dle SŘ</a:t>
            </a:r>
          </a:p>
          <a:p>
            <a:pPr lvl="1"/>
            <a:r>
              <a:rPr lang="cs-CZ" dirty="0"/>
              <a:t>Mimořádné opravné prostředky dle SŘ</a:t>
            </a:r>
          </a:p>
          <a:p>
            <a:pPr lvl="1"/>
            <a:r>
              <a:rPr lang="cs-CZ" dirty="0"/>
              <a:t>Správní přezkum dle SŘ</a:t>
            </a:r>
          </a:p>
          <a:p>
            <a:pPr lvl="1"/>
            <a:r>
              <a:rPr lang="cs-CZ" dirty="0"/>
              <a:t>Soudní přezkum dle SŘS</a:t>
            </a:r>
          </a:p>
          <a:p>
            <a:pPr lvl="2"/>
            <a:r>
              <a:rPr lang="cs-CZ" dirty="0"/>
              <a:t>Žaloba proti rozhodnutí správního orgánu</a:t>
            </a:r>
          </a:p>
          <a:p>
            <a:r>
              <a:rPr lang="cs-CZ" dirty="0"/>
              <a:t>Územní souhlas</a:t>
            </a:r>
          </a:p>
          <a:p>
            <a:pPr lvl="1"/>
            <a:r>
              <a:rPr lang="cs-CZ" dirty="0"/>
              <a:t>Správní přezkum dle SŘ</a:t>
            </a:r>
          </a:p>
          <a:p>
            <a:pPr lvl="1"/>
            <a:r>
              <a:rPr lang="cs-CZ" dirty="0"/>
              <a:t>Soudní přezkum dle SŘS</a:t>
            </a:r>
          </a:p>
          <a:p>
            <a:pPr lvl="2"/>
            <a:r>
              <a:rPr lang="cs-CZ" dirty="0"/>
              <a:t>Žaloba proti nezákonnému zásahu</a:t>
            </a:r>
          </a:p>
        </p:txBody>
      </p:sp>
    </p:spTree>
    <p:extLst>
      <p:ext uri="{BB962C8B-B14F-4D97-AF65-F5344CB8AC3E}">
        <p14:creationId xmlns:p14="http://schemas.microsoft.com/office/powerpoint/2010/main" val="271256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CAB57-874E-49B4-8431-81590E8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0E612-F28F-4904-B0C1-5C1E1855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Hanák J. a kol. Praktikum z pozemkového práva. 2018.</a:t>
            </a:r>
          </a:p>
          <a:p>
            <a:r>
              <a:rPr lang="cs-CZ" dirty="0"/>
              <a:t>Pekárek M. a kol. Pozemkové právo. 2015.</a:t>
            </a:r>
          </a:p>
          <a:p>
            <a:r>
              <a:rPr lang="cs-CZ" dirty="0"/>
              <a:t>Franková M. a kol. Úvod do pozemkového práva. 2014.</a:t>
            </a:r>
          </a:p>
          <a:p>
            <a:r>
              <a:rPr lang="cs-CZ" dirty="0"/>
              <a:t>Komentáře ke stavebnímu zákonu, např. </a:t>
            </a:r>
            <a:r>
              <a:rPr lang="cs-CZ" dirty="0" err="1"/>
              <a:t>Machačková</a:t>
            </a:r>
            <a:r>
              <a:rPr lang="cs-CZ" dirty="0"/>
              <a:t> a kol. (</a:t>
            </a:r>
            <a:r>
              <a:rPr lang="cs-CZ" dirty="0" err="1"/>
              <a:t>C.H.Beck</a:t>
            </a:r>
            <a:r>
              <a:rPr lang="cs-CZ" dirty="0"/>
              <a:t>), Průcha P. a kol. (</a:t>
            </a:r>
            <a:r>
              <a:rPr lang="cs-CZ" dirty="0" err="1"/>
              <a:t>Leges</a:t>
            </a:r>
            <a:r>
              <a:rPr lang="cs-CZ" dirty="0"/>
              <a:t>)</a:t>
            </a:r>
          </a:p>
          <a:p>
            <a:r>
              <a:rPr lang="cs-CZ" dirty="0">
                <a:hlinkClick r:id="rId2"/>
              </a:rPr>
              <a:t>http://www.uur.cz/</a:t>
            </a:r>
            <a:endParaRPr lang="cs-CZ" dirty="0"/>
          </a:p>
          <a:p>
            <a:r>
              <a:rPr lang="cs-CZ" dirty="0">
                <a:hlinkClick r:id="rId3"/>
              </a:rPr>
              <a:t>http://portal.uur.cz/</a:t>
            </a:r>
            <a:endParaRPr lang="cs-CZ" dirty="0"/>
          </a:p>
          <a:p>
            <a:r>
              <a:rPr lang="cs-CZ" dirty="0">
                <a:hlinkClick r:id="rId4"/>
              </a:rPr>
              <a:t>https://www.mmr.cz/cs/Ministerstvo/Stavebni-pravo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3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23" y="39660"/>
            <a:ext cx="4406111" cy="62314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81" y="39660"/>
            <a:ext cx="4257741" cy="61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Systematika stavebního zákona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F2826B2-1CCE-447E-A75F-3A4970896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35320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62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Základní pojmy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Území – plocha – pozemek</a:t>
            </a:r>
          </a:p>
          <a:p>
            <a:r>
              <a:rPr lang="cs-CZ" dirty="0"/>
              <a:t>Zastavěné území – zastavitelná plocha – stavební pozemek – zastavěný stavební pozemek</a:t>
            </a:r>
          </a:p>
          <a:p>
            <a:r>
              <a:rPr lang="cs-CZ" dirty="0"/>
              <a:t>Záměry </a:t>
            </a:r>
          </a:p>
          <a:p>
            <a:pPr lvl="1"/>
            <a:r>
              <a:rPr lang="cs-CZ" dirty="0"/>
              <a:t>Stavební povahy</a:t>
            </a:r>
          </a:p>
          <a:p>
            <a:pPr lvl="2"/>
            <a:r>
              <a:rPr lang="cs-CZ" dirty="0"/>
              <a:t>Stavby</a:t>
            </a:r>
          </a:p>
          <a:p>
            <a:pPr lvl="2"/>
            <a:r>
              <a:rPr lang="cs-CZ" dirty="0"/>
              <a:t>Zařízení</a:t>
            </a:r>
          </a:p>
          <a:p>
            <a:pPr lvl="2"/>
            <a:r>
              <a:rPr lang="cs-CZ" dirty="0"/>
              <a:t>Terénní úpravy</a:t>
            </a:r>
          </a:p>
          <a:p>
            <a:pPr lvl="2"/>
            <a:r>
              <a:rPr lang="cs-CZ" dirty="0"/>
              <a:t>Udržovací práce</a:t>
            </a:r>
          </a:p>
          <a:p>
            <a:pPr lvl="1"/>
            <a:r>
              <a:rPr lang="cs-CZ" dirty="0"/>
              <a:t>Nestavební povahy </a:t>
            </a:r>
          </a:p>
          <a:p>
            <a:pPr lvl="2"/>
            <a:r>
              <a:rPr lang="cs-CZ" dirty="0"/>
              <a:t>Změny druhu nebo způsobu využití pozemku</a:t>
            </a:r>
          </a:p>
          <a:p>
            <a:r>
              <a:rPr lang="cs-CZ" dirty="0"/>
              <a:t>Veřejná infrastruktura </a:t>
            </a:r>
          </a:p>
          <a:p>
            <a:pPr lvl="1"/>
            <a:r>
              <a:rPr lang="cs-CZ" dirty="0"/>
              <a:t>Dopravní, technická, občanská, veřejná prostranství</a:t>
            </a:r>
          </a:p>
          <a:p>
            <a:r>
              <a:rPr lang="cs-CZ" dirty="0"/>
              <a:t>Veřejně prospěšná stavba a veřejně prospěšné opatření</a:t>
            </a:r>
          </a:p>
        </p:txBody>
      </p:sp>
    </p:spTree>
    <p:extLst>
      <p:ext uri="{BB962C8B-B14F-4D97-AF65-F5344CB8AC3E}">
        <p14:creationId xmlns:p14="http://schemas.microsoft.com/office/powerpoint/2010/main" val="264030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Nástroje územního plánování 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3211825-A022-4CDE-B5D5-18D4AD685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1417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0720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2812</Words>
  <Application>Microsoft Office PowerPoint</Application>
  <PresentationFormat>Širokoúhlá obrazovka</PresentationFormat>
  <Paragraphs>481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2" baseType="lpstr">
      <vt:lpstr>Calibri</vt:lpstr>
      <vt:lpstr>Calibri Light</vt:lpstr>
      <vt:lpstr>Retrospektiva</vt:lpstr>
      <vt:lpstr>Územní plánování. Územní rozhodování. Změny v území.</vt:lpstr>
      <vt:lpstr>Prezentace aplikace PowerPoint</vt:lpstr>
      <vt:lpstr>Proč? Změny v území.</vt:lpstr>
      <vt:lpstr>Změny v území. UDRŽITELNÝ ROZVOJ ÚZEMÍ.</vt:lpstr>
      <vt:lpstr>Prameny právní úpravy</vt:lpstr>
      <vt:lpstr>Prezentace aplikace PowerPoint</vt:lpstr>
      <vt:lpstr>Systematika stavebního zákona</vt:lpstr>
      <vt:lpstr>Základní pojmy</vt:lpstr>
      <vt:lpstr>Nástroje územního plánování </vt:lpstr>
      <vt:lpstr>Subjekty </vt:lpstr>
      <vt:lpstr>Orgány územního plánování </vt:lpstr>
      <vt:lpstr>Úřad územního plánování </vt:lpstr>
      <vt:lpstr>Další subjekty dle formy zapojení</vt:lpstr>
      <vt:lpstr>Dotčené orgány a stanoviska</vt:lpstr>
      <vt:lpstr>Dotčené subjekty a námitky </vt:lpstr>
      <vt:lpstr>Veřejnost a připomínky</vt:lpstr>
      <vt:lpstr>Územně plánovací podklady</vt:lpstr>
      <vt:lpstr>Politika územního rozvoje</vt:lpstr>
      <vt:lpstr>Politika územního rozvoje </vt:lpstr>
      <vt:lpstr>Právní povaha PÚR</vt:lpstr>
      <vt:lpstr>Územně plánovací dokumentace</vt:lpstr>
      <vt:lpstr>Zásady územního rozvoje</vt:lpstr>
      <vt:lpstr>Zásady územního rozvoje Jihomoravského kraje</vt:lpstr>
      <vt:lpstr>Územní plán</vt:lpstr>
      <vt:lpstr>Územní plán</vt:lpstr>
      <vt:lpstr>Regulační plán</vt:lpstr>
      <vt:lpstr>Regulační plán</vt:lpstr>
      <vt:lpstr>Prezentace aplikace PowerPoint</vt:lpstr>
      <vt:lpstr>Prezentace aplikace PowerPoint</vt:lpstr>
      <vt:lpstr>Vzájemné vazby a souvislosti</vt:lpstr>
      <vt:lpstr>Prezentace aplikace PowerPoint</vt:lpstr>
      <vt:lpstr>Obec a územní plán</vt:lpstr>
      <vt:lpstr>Zastavěné území</vt:lpstr>
      <vt:lpstr>Zastavěné území</vt:lpstr>
      <vt:lpstr>Územní opatření</vt:lpstr>
      <vt:lpstr>Prezentace aplikace PowerPoint</vt:lpstr>
      <vt:lpstr>Územní rozhodování - východisko </vt:lpstr>
      <vt:lpstr>Mechanismy změn v území dle StZ</vt:lpstr>
      <vt:lpstr>Mechanismy změn v území dle jiných zákonů</vt:lpstr>
      <vt:lpstr>Územně plánovací informace</vt:lpstr>
      <vt:lpstr>Subjekty územního rozhodování </vt:lpstr>
      <vt:lpstr>Stavební úřad</vt:lpstr>
      <vt:lpstr>Prezentace aplikace PowerPoint</vt:lpstr>
      <vt:lpstr>Dotčené orgány a závazná stanoviska</vt:lpstr>
      <vt:lpstr>Územní rozhodnutí</vt:lpstr>
      <vt:lpstr>Územní řízení</vt:lpstr>
      <vt:lpstr>Účastníci územního řízení a námitky</vt:lpstr>
      <vt:lpstr>Posuzování záměru </vt:lpstr>
      <vt:lpstr>„Správci sítí“</vt:lpstr>
      <vt:lpstr>Soulad záměru s ÚPD</vt:lpstr>
      <vt:lpstr>Územní souhlas</vt:lpstr>
      <vt:lpstr>Společné postupy 2v1</vt:lpstr>
      <vt:lpstr>Regulační plán</vt:lpstr>
      <vt:lpstr>Veřejnoprávní smlouva</vt:lpstr>
      <vt:lpstr>Práva k pozemku dotčeného změnou </vt:lpstr>
      <vt:lpstr>Práva k pozemku dotčeného změnou </vt:lpstr>
      <vt:lpstr>Ochrana zákonnosti a dotčených práv v procesu územního plánování</vt:lpstr>
      <vt:lpstr>Ochrana zákonnosti a dotčených práv v procesu územního rozhodování.</vt:lpstr>
      <vt:lpstr>Literatura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plánování. Územní rozhodování. Změny v území.</dc:title>
  <dc:creator>Jana</dc:creator>
  <cp:lastModifiedBy>Jana</cp:lastModifiedBy>
  <cp:revision>18</cp:revision>
  <dcterms:created xsi:type="dcterms:W3CDTF">2019-09-20T06:55:59Z</dcterms:created>
  <dcterms:modified xsi:type="dcterms:W3CDTF">2019-11-29T17:46:46Z</dcterms:modified>
</cp:coreProperties>
</file>