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uzana Vikarska" userId="0febd387904dffe8" providerId="LiveId" clId="{4979E877-6499-D241-80C3-BDFDDA8A64D0}"/>
    <pc:docChg chg="custSel addSld modSld">
      <pc:chgData name="Zuzana Vikarska" userId="0febd387904dffe8" providerId="LiveId" clId="{4979E877-6499-D241-80C3-BDFDDA8A64D0}" dt="2019-10-30T10:17:33.745" v="839" actId="20577"/>
      <pc:docMkLst>
        <pc:docMk/>
      </pc:docMkLst>
      <pc:sldChg chg="modSp add">
        <pc:chgData name="Zuzana Vikarska" userId="0febd387904dffe8" providerId="LiveId" clId="{4979E877-6499-D241-80C3-BDFDDA8A64D0}" dt="2019-10-30T10:14:58.410" v="285" actId="20577"/>
        <pc:sldMkLst>
          <pc:docMk/>
          <pc:sldMk cId="1985905207" sldId="268"/>
        </pc:sldMkLst>
        <pc:spChg chg="mod">
          <ac:chgData name="Zuzana Vikarska" userId="0febd387904dffe8" providerId="LiveId" clId="{4979E877-6499-D241-80C3-BDFDDA8A64D0}" dt="2019-10-30T10:13:27.193" v="15" actId="20577"/>
          <ac:spMkLst>
            <pc:docMk/>
            <pc:sldMk cId="1985905207" sldId="268"/>
            <ac:spMk id="2" creationId="{79AED800-4364-1543-BB0C-3C838C2541E3}"/>
          </ac:spMkLst>
        </pc:spChg>
        <pc:spChg chg="mod">
          <ac:chgData name="Zuzana Vikarska" userId="0febd387904dffe8" providerId="LiveId" clId="{4979E877-6499-D241-80C3-BDFDDA8A64D0}" dt="2019-10-30T10:14:58.410" v="285" actId="20577"/>
          <ac:spMkLst>
            <pc:docMk/>
            <pc:sldMk cId="1985905207" sldId="268"/>
            <ac:spMk id="3" creationId="{745CA777-5D8F-0E4E-8D01-AA7988A466F6}"/>
          </ac:spMkLst>
        </pc:spChg>
      </pc:sldChg>
      <pc:sldChg chg="modSp add">
        <pc:chgData name="Zuzana Vikarska" userId="0febd387904dffe8" providerId="LiveId" clId="{4979E877-6499-D241-80C3-BDFDDA8A64D0}" dt="2019-10-30T10:16:23.525" v="653" actId="27636"/>
        <pc:sldMkLst>
          <pc:docMk/>
          <pc:sldMk cId="2931069670" sldId="269"/>
        </pc:sldMkLst>
        <pc:spChg chg="mod">
          <ac:chgData name="Zuzana Vikarska" userId="0febd387904dffe8" providerId="LiveId" clId="{4979E877-6499-D241-80C3-BDFDDA8A64D0}" dt="2019-10-30T10:15:10.375" v="303" actId="20577"/>
          <ac:spMkLst>
            <pc:docMk/>
            <pc:sldMk cId="2931069670" sldId="269"/>
            <ac:spMk id="2" creationId="{79AED800-4364-1543-BB0C-3C838C2541E3}"/>
          </ac:spMkLst>
        </pc:spChg>
        <pc:spChg chg="mod">
          <ac:chgData name="Zuzana Vikarska" userId="0febd387904dffe8" providerId="LiveId" clId="{4979E877-6499-D241-80C3-BDFDDA8A64D0}" dt="2019-10-30T10:16:23.525" v="653" actId="27636"/>
          <ac:spMkLst>
            <pc:docMk/>
            <pc:sldMk cId="2931069670" sldId="269"/>
            <ac:spMk id="3" creationId="{745CA777-5D8F-0E4E-8D01-AA7988A466F6}"/>
          </ac:spMkLst>
        </pc:spChg>
      </pc:sldChg>
      <pc:sldChg chg="modSp add">
        <pc:chgData name="Zuzana Vikarska" userId="0febd387904dffe8" providerId="LiveId" clId="{4979E877-6499-D241-80C3-BDFDDA8A64D0}" dt="2019-10-30T10:17:33.745" v="839" actId="20577"/>
        <pc:sldMkLst>
          <pc:docMk/>
          <pc:sldMk cId="976587344" sldId="270"/>
        </pc:sldMkLst>
        <pc:spChg chg="mod">
          <ac:chgData name="Zuzana Vikarska" userId="0febd387904dffe8" providerId="LiveId" clId="{4979E877-6499-D241-80C3-BDFDDA8A64D0}" dt="2019-10-30T10:16:39.713" v="670" actId="20577"/>
          <ac:spMkLst>
            <pc:docMk/>
            <pc:sldMk cId="976587344" sldId="270"/>
            <ac:spMk id="2" creationId="{D9FF195F-0E35-9E4B-8009-4768D268FC00}"/>
          </ac:spMkLst>
        </pc:spChg>
        <pc:spChg chg="mod">
          <ac:chgData name="Zuzana Vikarska" userId="0febd387904dffe8" providerId="LiveId" clId="{4979E877-6499-D241-80C3-BDFDDA8A64D0}" dt="2019-10-30T10:17:33.745" v="839" actId="20577"/>
          <ac:spMkLst>
            <pc:docMk/>
            <pc:sldMk cId="976587344" sldId="270"/>
            <ac:spMk id="3" creationId="{75261F80-65F1-114C-AF58-141BF9E8D7C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76238-3ED9-854F-B2C1-263BC9E6EBA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cs-CZ"/>
          </a:p>
        </p:txBody>
      </p:sp>
      <p:sp>
        <p:nvSpPr>
          <p:cNvPr id="3" name="Subtitle 2">
            <a:extLst>
              <a:ext uri="{FF2B5EF4-FFF2-40B4-BE49-F238E27FC236}">
                <a16:creationId xmlns:a16="http://schemas.microsoft.com/office/drawing/2014/main" id="{531C87B7-632F-954D-8D5C-9C4E46F55B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cs-CZ"/>
          </a:p>
        </p:txBody>
      </p:sp>
      <p:sp>
        <p:nvSpPr>
          <p:cNvPr id="4" name="Date Placeholder 3">
            <a:extLst>
              <a:ext uri="{FF2B5EF4-FFF2-40B4-BE49-F238E27FC236}">
                <a16:creationId xmlns:a16="http://schemas.microsoft.com/office/drawing/2014/main" id="{86524C91-2FB5-0F46-B020-48290BB3810E}"/>
              </a:ext>
            </a:extLst>
          </p:cNvPr>
          <p:cNvSpPr>
            <a:spLocks noGrp="1"/>
          </p:cNvSpPr>
          <p:nvPr>
            <p:ph type="dt" sz="half" idx="10"/>
          </p:nvPr>
        </p:nvSpPr>
        <p:spPr/>
        <p:txBody>
          <a:bodyPr/>
          <a:lstStyle/>
          <a:p>
            <a:fld id="{9FC0F9BB-DCF9-EB45-83C2-C535D165B46D}" type="datetimeFigureOut">
              <a:rPr lang="cs-CZ" smtClean="0"/>
              <a:t>30.10.2019</a:t>
            </a:fld>
            <a:endParaRPr lang="cs-CZ"/>
          </a:p>
        </p:txBody>
      </p:sp>
      <p:sp>
        <p:nvSpPr>
          <p:cNvPr id="5" name="Footer Placeholder 4">
            <a:extLst>
              <a:ext uri="{FF2B5EF4-FFF2-40B4-BE49-F238E27FC236}">
                <a16:creationId xmlns:a16="http://schemas.microsoft.com/office/drawing/2014/main" id="{67C84050-8628-EF4A-A6F9-F9BE6D58D67B}"/>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41A73A57-15FE-7A47-AD13-F6C083EC271D}"/>
              </a:ext>
            </a:extLst>
          </p:cNvPr>
          <p:cNvSpPr>
            <a:spLocks noGrp="1"/>
          </p:cNvSpPr>
          <p:nvPr>
            <p:ph type="sldNum" sz="quarter" idx="12"/>
          </p:nvPr>
        </p:nvSpPr>
        <p:spPr/>
        <p:txBody>
          <a:bodyPr/>
          <a:lstStyle/>
          <a:p>
            <a:fld id="{7AF0E927-824F-904B-8F42-EF23597B601E}" type="slidenum">
              <a:rPr lang="cs-CZ" smtClean="0"/>
              <a:t>‹#›</a:t>
            </a:fld>
            <a:endParaRPr lang="cs-CZ"/>
          </a:p>
        </p:txBody>
      </p:sp>
    </p:spTree>
    <p:extLst>
      <p:ext uri="{BB962C8B-B14F-4D97-AF65-F5344CB8AC3E}">
        <p14:creationId xmlns:p14="http://schemas.microsoft.com/office/powerpoint/2010/main" val="4017698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EF7BF-B930-3741-A772-1B5B925A9B90}"/>
              </a:ext>
            </a:extLst>
          </p:cNvPr>
          <p:cNvSpPr>
            <a:spLocks noGrp="1"/>
          </p:cNvSpPr>
          <p:nvPr>
            <p:ph type="title"/>
          </p:nvPr>
        </p:nvSpPr>
        <p:spPr/>
        <p:txBody>
          <a:bodyPr/>
          <a:lstStyle/>
          <a:p>
            <a:r>
              <a:rPr lang="en-GB"/>
              <a:t>Click to edit Master title style</a:t>
            </a:r>
            <a:endParaRPr lang="cs-CZ"/>
          </a:p>
        </p:txBody>
      </p:sp>
      <p:sp>
        <p:nvSpPr>
          <p:cNvPr id="3" name="Vertical Text Placeholder 2">
            <a:extLst>
              <a:ext uri="{FF2B5EF4-FFF2-40B4-BE49-F238E27FC236}">
                <a16:creationId xmlns:a16="http://schemas.microsoft.com/office/drawing/2014/main" id="{87FFEF51-BBFE-C043-A3C1-496FFD039D9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cs-CZ"/>
          </a:p>
        </p:txBody>
      </p:sp>
      <p:sp>
        <p:nvSpPr>
          <p:cNvPr id="4" name="Date Placeholder 3">
            <a:extLst>
              <a:ext uri="{FF2B5EF4-FFF2-40B4-BE49-F238E27FC236}">
                <a16:creationId xmlns:a16="http://schemas.microsoft.com/office/drawing/2014/main" id="{3F3ED71C-1F38-BE4D-B62A-FB3152818F1A}"/>
              </a:ext>
            </a:extLst>
          </p:cNvPr>
          <p:cNvSpPr>
            <a:spLocks noGrp="1"/>
          </p:cNvSpPr>
          <p:nvPr>
            <p:ph type="dt" sz="half" idx="10"/>
          </p:nvPr>
        </p:nvSpPr>
        <p:spPr/>
        <p:txBody>
          <a:bodyPr/>
          <a:lstStyle/>
          <a:p>
            <a:fld id="{9FC0F9BB-DCF9-EB45-83C2-C535D165B46D}" type="datetimeFigureOut">
              <a:rPr lang="cs-CZ" smtClean="0"/>
              <a:t>30.10.2019</a:t>
            </a:fld>
            <a:endParaRPr lang="cs-CZ"/>
          </a:p>
        </p:txBody>
      </p:sp>
      <p:sp>
        <p:nvSpPr>
          <p:cNvPr id="5" name="Footer Placeholder 4">
            <a:extLst>
              <a:ext uri="{FF2B5EF4-FFF2-40B4-BE49-F238E27FC236}">
                <a16:creationId xmlns:a16="http://schemas.microsoft.com/office/drawing/2014/main" id="{795C062B-190A-AE40-9711-73FFA8DFD7DD}"/>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1A3A3925-A24B-0C40-A409-E02BC6C1E646}"/>
              </a:ext>
            </a:extLst>
          </p:cNvPr>
          <p:cNvSpPr>
            <a:spLocks noGrp="1"/>
          </p:cNvSpPr>
          <p:nvPr>
            <p:ph type="sldNum" sz="quarter" idx="12"/>
          </p:nvPr>
        </p:nvSpPr>
        <p:spPr/>
        <p:txBody>
          <a:bodyPr/>
          <a:lstStyle/>
          <a:p>
            <a:fld id="{7AF0E927-824F-904B-8F42-EF23597B601E}" type="slidenum">
              <a:rPr lang="cs-CZ" smtClean="0"/>
              <a:t>‹#›</a:t>
            </a:fld>
            <a:endParaRPr lang="cs-CZ"/>
          </a:p>
        </p:txBody>
      </p:sp>
    </p:spTree>
    <p:extLst>
      <p:ext uri="{BB962C8B-B14F-4D97-AF65-F5344CB8AC3E}">
        <p14:creationId xmlns:p14="http://schemas.microsoft.com/office/powerpoint/2010/main" val="182410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E1E48-D611-4648-AC3F-9EA90685E28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cs-CZ"/>
          </a:p>
        </p:txBody>
      </p:sp>
      <p:sp>
        <p:nvSpPr>
          <p:cNvPr id="3" name="Vertical Text Placeholder 2">
            <a:extLst>
              <a:ext uri="{FF2B5EF4-FFF2-40B4-BE49-F238E27FC236}">
                <a16:creationId xmlns:a16="http://schemas.microsoft.com/office/drawing/2014/main" id="{3EDAC5DD-64A3-4149-ADF9-F70BE7F4DCB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cs-CZ"/>
          </a:p>
        </p:txBody>
      </p:sp>
      <p:sp>
        <p:nvSpPr>
          <p:cNvPr id="4" name="Date Placeholder 3">
            <a:extLst>
              <a:ext uri="{FF2B5EF4-FFF2-40B4-BE49-F238E27FC236}">
                <a16:creationId xmlns:a16="http://schemas.microsoft.com/office/drawing/2014/main" id="{25861E8E-DA6D-DE4E-B209-580438AF10D8}"/>
              </a:ext>
            </a:extLst>
          </p:cNvPr>
          <p:cNvSpPr>
            <a:spLocks noGrp="1"/>
          </p:cNvSpPr>
          <p:nvPr>
            <p:ph type="dt" sz="half" idx="10"/>
          </p:nvPr>
        </p:nvSpPr>
        <p:spPr/>
        <p:txBody>
          <a:bodyPr/>
          <a:lstStyle/>
          <a:p>
            <a:fld id="{9FC0F9BB-DCF9-EB45-83C2-C535D165B46D}" type="datetimeFigureOut">
              <a:rPr lang="cs-CZ" smtClean="0"/>
              <a:t>30.10.2019</a:t>
            </a:fld>
            <a:endParaRPr lang="cs-CZ"/>
          </a:p>
        </p:txBody>
      </p:sp>
      <p:sp>
        <p:nvSpPr>
          <p:cNvPr id="5" name="Footer Placeholder 4">
            <a:extLst>
              <a:ext uri="{FF2B5EF4-FFF2-40B4-BE49-F238E27FC236}">
                <a16:creationId xmlns:a16="http://schemas.microsoft.com/office/drawing/2014/main" id="{C7016993-3353-DB4A-9C76-93FB8B887553}"/>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5CB2FCE2-550D-A74E-AA3D-B93BFDDA3EF6}"/>
              </a:ext>
            </a:extLst>
          </p:cNvPr>
          <p:cNvSpPr>
            <a:spLocks noGrp="1"/>
          </p:cNvSpPr>
          <p:nvPr>
            <p:ph type="sldNum" sz="quarter" idx="12"/>
          </p:nvPr>
        </p:nvSpPr>
        <p:spPr/>
        <p:txBody>
          <a:bodyPr/>
          <a:lstStyle/>
          <a:p>
            <a:fld id="{7AF0E927-824F-904B-8F42-EF23597B601E}" type="slidenum">
              <a:rPr lang="cs-CZ" smtClean="0"/>
              <a:t>‹#›</a:t>
            </a:fld>
            <a:endParaRPr lang="cs-CZ"/>
          </a:p>
        </p:txBody>
      </p:sp>
    </p:spTree>
    <p:extLst>
      <p:ext uri="{BB962C8B-B14F-4D97-AF65-F5344CB8AC3E}">
        <p14:creationId xmlns:p14="http://schemas.microsoft.com/office/powerpoint/2010/main" val="1717182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32ACA-53F6-3641-B377-8D6F854D5C63}"/>
              </a:ext>
            </a:extLst>
          </p:cNvPr>
          <p:cNvSpPr>
            <a:spLocks noGrp="1"/>
          </p:cNvSpPr>
          <p:nvPr>
            <p:ph type="title"/>
          </p:nvPr>
        </p:nvSpPr>
        <p:spPr/>
        <p:txBody>
          <a:bodyPr/>
          <a:lstStyle/>
          <a:p>
            <a:r>
              <a:rPr lang="en-GB"/>
              <a:t>Click to edit Master title style</a:t>
            </a:r>
            <a:endParaRPr lang="cs-CZ"/>
          </a:p>
        </p:txBody>
      </p:sp>
      <p:sp>
        <p:nvSpPr>
          <p:cNvPr id="3" name="Content Placeholder 2">
            <a:extLst>
              <a:ext uri="{FF2B5EF4-FFF2-40B4-BE49-F238E27FC236}">
                <a16:creationId xmlns:a16="http://schemas.microsoft.com/office/drawing/2014/main" id="{F975CC53-EBBC-0544-BAB4-AE2283E27FA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cs-CZ"/>
          </a:p>
        </p:txBody>
      </p:sp>
      <p:sp>
        <p:nvSpPr>
          <p:cNvPr id="4" name="Date Placeholder 3">
            <a:extLst>
              <a:ext uri="{FF2B5EF4-FFF2-40B4-BE49-F238E27FC236}">
                <a16:creationId xmlns:a16="http://schemas.microsoft.com/office/drawing/2014/main" id="{40CD6DF9-72BB-0B46-A244-DDC9366EFD3B}"/>
              </a:ext>
            </a:extLst>
          </p:cNvPr>
          <p:cNvSpPr>
            <a:spLocks noGrp="1"/>
          </p:cNvSpPr>
          <p:nvPr>
            <p:ph type="dt" sz="half" idx="10"/>
          </p:nvPr>
        </p:nvSpPr>
        <p:spPr/>
        <p:txBody>
          <a:bodyPr/>
          <a:lstStyle/>
          <a:p>
            <a:fld id="{9FC0F9BB-DCF9-EB45-83C2-C535D165B46D}" type="datetimeFigureOut">
              <a:rPr lang="cs-CZ" smtClean="0"/>
              <a:t>30.10.2019</a:t>
            </a:fld>
            <a:endParaRPr lang="cs-CZ"/>
          </a:p>
        </p:txBody>
      </p:sp>
      <p:sp>
        <p:nvSpPr>
          <p:cNvPr id="5" name="Footer Placeholder 4">
            <a:extLst>
              <a:ext uri="{FF2B5EF4-FFF2-40B4-BE49-F238E27FC236}">
                <a16:creationId xmlns:a16="http://schemas.microsoft.com/office/drawing/2014/main" id="{F756FF19-B8C1-D849-BC74-3C9230F784B7}"/>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D197154A-F5A0-524E-99EE-A24E3648976A}"/>
              </a:ext>
            </a:extLst>
          </p:cNvPr>
          <p:cNvSpPr>
            <a:spLocks noGrp="1"/>
          </p:cNvSpPr>
          <p:nvPr>
            <p:ph type="sldNum" sz="quarter" idx="12"/>
          </p:nvPr>
        </p:nvSpPr>
        <p:spPr/>
        <p:txBody>
          <a:bodyPr/>
          <a:lstStyle/>
          <a:p>
            <a:fld id="{7AF0E927-824F-904B-8F42-EF23597B601E}" type="slidenum">
              <a:rPr lang="cs-CZ" smtClean="0"/>
              <a:t>‹#›</a:t>
            </a:fld>
            <a:endParaRPr lang="cs-CZ"/>
          </a:p>
        </p:txBody>
      </p:sp>
    </p:spTree>
    <p:extLst>
      <p:ext uri="{BB962C8B-B14F-4D97-AF65-F5344CB8AC3E}">
        <p14:creationId xmlns:p14="http://schemas.microsoft.com/office/powerpoint/2010/main" val="2838841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879D5-19C9-834A-96A0-F922A2815F5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cs-CZ"/>
          </a:p>
        </p:txBody>
      </p:sp>
      <p:sp>
        <p:nvSpPr>
          <p:cNvPr id="3" name="Text Placeholder 2">
            <a:extLst>
              <a:ext uri="{FF2B5EF4-FFF2-40B4-BE49-F238E27FC236}">
                <a16:creationId xmlns:a16="http://schemas.microsoft.com/office/drawing/2014/main" id="{E681A8B0-484F-0E4F-A8BD-7605914982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BCF5822-36FB-5E4B-99F0-5CBCC65F8CCD}"/>
              </a:ext>
            </a:extLst>
          </p:cNvPr>
          <p:cNvSpPr>
            <a:spLocks noGrp="1"/>
          </p:cNvSpPr>
          <p:nvPr>
            <p:ph type="dt" sz="half" idx="10"/>
          </p:nvPr>
        </p:nvSpPr>
        <p:spPr/>
        <p:txBody>
          <a:bodyPr/>
          <a:lstStyle/>
          <a:p>
            <a:fld id="{9FC0F9BB-DCF9-EB45-83C2-C535D165B46D}" type="datetimeFigureOut">
              <a:rPr lang="cs-CZ" smtClean="0"/>
              <a:t>30.10.2019</a:t>
            </a:fld>
            <a:endParaRPr lang="cs-CZ"/>
          </a:p>
        </p:txBody>
      </p:sp>
      <p:sp>
        <p:nvSpPr>
          <p:cNvPr id="5" name="Footer Placeholder 4">
            <a:extLst>
              <a:ext uri="{FF2B5EF4-FFF2-40B4-BE49-F238E27FC236}">
                <a16:creationId xmlns:a16="http://schemas.microsoft.com/office/drawing/2014/main" id="{FF0BED73-80E2-1B4C-B882-4B6B5638A6A3}"/>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6C766862-D401-DB48-954F-B23BA95BEB45}"/>
              </a:ext>
            </a:extLst>
          </p:cNvPr>
          <p:cNvSpPr>
            <a:spLocks noGrp="1"/>
          </p:cNvSpPr>
          <p:nvPr>
            <p:ph type="sldNum" sz="quarter" idx="12"/>
          </p:nvPr>
        </p:nvSpPr>
        <p:spPr/>
        <p:txBody>
          <a:bodyPr/>
          <a:lstStyle/>
          <a:p>
            <a:fld id="{7AF0E927-824F-904B-8F42-EF23597B601E}" type="slidenum">
              <a:rPr lang="cs-CZ" smtClean="0"/>
              <a:t>‹#›</a:t>
            </a:fld>
            <a:endParaRPr lang="cs-CZ"/>
          </a:p>
        </p:txBody>
      </p:sp>
    </p:spTree>
    <p:extLst>
      <p:ext uri="{BB962C8B-B14F-4D97-AF65-F5344CB8AC3E}">
        <p14:creationId xmlns:p14="http://schemas.microsoft.com/office/powerpoint/2010/main" val="3779978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D701-A267-FE47-9185-A85B56F5C1DF}"/>
              </a:ext>
            </a:extLst>
          </p:cNvPr>
          <p:cNvSpPr>
            <a:spLocks noGrp="1"/>
          </p:cNvSpPr>
          <p:nvPr>
            <p:ph type="title"/>
          </p:nvPr>
        </p:nvSpPr>
        <p:spPr/>
        <p:txBody>
          <a:bodyPr/>
          <a:lstStyle/>
          <a:p>
            <a:r>
              <a:rPr lang="en-GB"/>
              <a:t>Click to edit Master title style</a:t>
            </a:r>
            <a:endParaRPr lang="cs-CZ"/>
          </a:p>
        </p:txBody>
      </p:sp>
      <p:sp>
        <p:nvSpPr>
          <p:cNvPr id="3" name="Content Placeholder 2">
            <a:extLst>
              <a:ext uri="{FF2B5EF4-FFF2-40B4-BE49-F238E27FC236}">
                <a16:creationId xmlns:a16="http://schemas.microsoft.com/office/drawing/2014/main" id="{1A554D27-24EB-6346-B511-14BD0FC9029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cs-CZ"/>
          </a:p>
        </p:txBody>
      </p:sp>
      <p:sp>
        <p:nvSpPr>
          <p:cNvPr id="4" name="Content Placeholder 3">
            <a:extLst>
              <a:ext uri="{FF2B5EF4-FFF2-40B4-BE49-F238E27FC236}">
                <a16:creationId xmlns:a16="http://schemas.microsoft.com/office/drawing/2014/main" id="{990AA640-775F-8A4D-97AE-54337951FE7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cs-CZ"/>
          </a:p>
        </p:txBody>
      </p:sp>
      <p:sp>
        <p:nvSpPr>
          <p:cNvPr id="5" name="Date Placeholder 4">
            <a:extLst>
              <a:ext uri="{FF2B5EF4-FFF2-40B4-BE49-F238E27FC236}">
                <a16:creationId xmlns:a16="http://schemas.microsoft.com/office/drawing/2014/main" id="{910DB931-BD89-C240-9EA8-DAC8477FF823}"/>
              </a:ext>
            </a:extLst>
          </p:cNvPr>
          <p:cNvSpPr>
            <a:spLocks noGrp="1"/>
          </p:cNvSpPr>
          <p:nvPr>
            <p:ph type="dt" sz="half" idx="10"/>
          </p:nvPr>
        </p:nvSpPr>
        <p:spPr/>
        <p:txBody>
          <a:bodyPr/>
          <a:lstStyle/>
          <a:p>
            <a:fld id="{9FC0F9BB-DCF9-EB45-83C2-C535D165B46D}" type="datetimeFigureOut">
              <a:rPr lang="cs-CZ" smtClean="0"/>
              <a:t>30.10.2019</a:t>
            </a:fld>
            <a:endParaRPr lang="cs-CZ"/>
          </a:p>
        </p:txBody>
      </p:sp>
      <p:sp>
        <p:nvSpPr>
          <p:cNvPr id="6" name="Footer Placeholder 5">
            <a:extLst>
              <a:ext uri="{FF2B5EF4-FFF2-40B4-BE49-F238E27FC236}">
                <a16:creationId xmlns:a16="http://schemas.microsoft.com/office/drawing/2014/main" id="{458D8014-69AA-AF4C-8DE4-42102F2E950C}"/>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A19CC4F3-B88B-6F45-9B8F-BBEFA9BF57EC}"/>
              </a:ext>
            </a:extLst>
          </p:cNvPr>
          <p:cNvSpPr>
            <a:spLocks noGrp="1"/>
          </p:cNvSpPr>
          <p:nvPr>
            <p:ph type="sldNum" sz="quarter" idx="12"/>
          </p:nvPr>
        </p:nvSpPr>
        <p:spPr/>
        <p:txBody>
          <a:bodyPr/>
          <a:lstStyle/>
          <a:p>
            <a:fld id="{7AF0E927-824F-904B-8F42-EF23597B601E}" type="slidenum">
              <a:rPr lang="cs-CZ" smtClean="0"/>
              <a:t>‹#›</a:t>
            </a:fld>
            <a:endParaRPr lang="cs-CZ"/>
          </a:p>
        </p:txBody>
      </p:sp>
    </p:spTree>
    <p:extLst>
      <p:ext uri="{BB962C8B-B14F-4D97-AF65-F5344CB8AC3E}">
        <p14:creationId xmlns:p14="http://schemas.microsoft.com/office/powerpoint/2010/main" val="2476176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47C49-D737-7B43-BE15-5DD211F01F10}"/>
              </a:ext>
            </a:extLst>
          </p:cNvPr>
          <p:cNvSpPr>
            <a:spLocks noGrp="1"/>
          </p:cNvSpPr>
          <p:nvPr>
            <p:ph type="title"/>
          </p:nvPr>
        </p:nvSpPr>
        <p:spPr>
          <a:xfrm>
            <a:off x="839788" y="365125"/>
            <a:ext cx="10515600" cy="1325563"/>
          </a:xfrm>
        </p:spPr>
        <p:txBody>
          <a:bodyPr/>
          <a:lstStyle/>
          <a:p>
            <a:r>
              <a:rPr lang="en-GB"/>
              <a:t>Click to edit Master title style</a:t>
            </a:r>
            <a:endParaRPr lang="cs-CZ"/>
          </a:p>
        </p:txBody>
      </p:sp>
      <p:sp>
        <p:nvSpPr>
          <p:cNvPr id="3" name="Text Placeholder 2">
            <a:extLst>
              <a:ext uri="{FF2B5EF4-FFF2-40B4-BE49-F238E27FC236}">
                <a16:creationId xmlns:a16="http://schemas.microsoft.com/office/drawing/2014/main" id="{089A3643-7CE9-B147-8DB9-20C6E65A4D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3C6F1CA-4614-C947-BBA6-1C6A62C5345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cs-CZ"/>
          </a:p>
        </p:txBody>
      </p:sp>
      <p:sp>
        <p:nvSpPr>
          <p:cNvPr id="5" name="Text Placeholder 4">
            <a:extLst>
              <a:ext uri="{FF2B5EF4-FFF2-40B4-BE49-F238E27FC236}">
                <a16:creationId xmlns:a16="http://schemas.microsoft.com/office/drawing/2014/main" id="{C5A822E4-7BBC-CD45-8426-531F30E257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12D2C61-1CF2-4545-83EA-15F01AB0704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cs-CZ"/>
          </a:p>
        </p:txBody>
      </p:sp>
      <p:sp>
        <p:nvSpPr>
          <p:cNvPr id="7" name="Date Placeholder 6">
            <a:extLst>
              <a:ext uri="{FF2B5EF4-FFF2-40B4-BE49-F238E27FC236}">
                <a16:creationId xmlns:a16="http://schemas.microsoft.com/office/drawing/2014/main" id="{A5C39E51-7081-BA45-9124-275CEE5D34B7}"/>
              </a:ext>
            </a:extLst>
          </p:cNvPr>
          <p:cNvSpPr>
            <a:spLocks noGrp="1"/>
          </p:cNvSpPr>
          <p:nvPr>
            <p:ph type="dt" sz="half" idx="10"/>
          </p:nvPr>
        </p:nvSpPr>
        <p:spPr/>
        <p:txBody>
          <a:bodyPr/>
          <a:lstStyle/>
          <a:p>
            <a:fld id="{9FC0F9BB-DCF9-EB45-83C2-C535D165B46D}" type="datetimeFigureOut">
              <a:rPr lang="cs-CZ" smtClean="0"/>
              <a:t>30.10.2019</a:t>
            </a:fld>
            <a:endParaRPr lang="cs-CZ"/>
          </a:p>
        </p:txBody>
      </p:sp>
      <p:sp>
        <p:nvSpPr>
          <p:cNvPr id="8" name="Footer Placeholder 7">
            <a:extLst>
              <a:ext uri="{FF2B5EF4-FFF2-40B4-BE49-F238E27FC236}">
                <a16:creationId xmlns:a16="http://schemas.microsoft.com/office/drawing/2014/main" id="{56C65D74-E16D-304D-9FD4-9E0DE9592E9B}"/>
              </a:ext>
            </a:extLst>
          </p:cNvPr>
          <p:cNvSpPr>
            <a:spLocks noGrp="1"/>
          </p:cNvSpPr>
          <p:nvPr>
            <p:ph type="ftr" sz="quarter" idx="11"/>
          </p:nvPr>
        </p:nvSpPr>
        <p:spPr/>
        <p:txBody>
          <a:bodyPr/>
          <a:lstStyle/>
          <a:p>
            <a:endParaRPr lang="cs-CZ"/>
          </a:p>
        </p:txBody>
      </p:sp>
      <p:sp>
        <p:nvSpPr>
          <p:cNvPr id="9" name="Slide Number Placeholder 8">
            <a:extLst>
              <a:ext uri="{FF2B5EF4-FFF2-40B4-BE49-F238E27FC236}">
                <a16:creationId xmlns:a16="http://schemas.microsoft.com/office/drawing/2014/main" id="{97E1FDA1-9D3D-BA42-97E3-298102238C1D}"/>
              </a:ext>
            </a:extLst>
          </p:cNvPr>
          <p:cNvSpPr>
            <a:spLocks noGrp="1"/>
          </p:cNvSpPr>
          <p:nvPr>
            <p:ph type="sldNum" sz="quarter" idx="12"/>
          </p:nvPr>
        </p:nvSpPr>
        <p:spPr/>
        <p:txBody>
          <a:bodyPr/>
          <a:lstStyle/>
          <a:p>
            <a:fld id="{7AF0E927-824F-904B-8F42-EF23597B601E}" type="slidenum">
              <a:rPr lang="cs-CZ" smtClean="0"/>
              <a:t>‹#›</a:t>
            </a:fld>
            <a:endParaRPr lang="cs-CZ"/>
          </a:p>
        </p:txBody>
      </p:sp>
    </p:spTree>
    <p:extLst>
      <p:ext uri="{BB962C8B-B14F-4D97-AF65-F5344CB8AC3E}">
        <p14:creationId xmlns:p14="http://schemas.microsoft.com/office/powerpoint/2010/main" val="382974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5D867-22A4-0B4B-AB25-901393963A4A}"/>
              </a:ext>
            </a:extLst>
          </p:cNvPr>
          <p:cNvSpPr>
            <a:spLocks noGrp="1"/>
          </p:cNvSpPr>
          <p:nvPr>
            <p:ph type="title"/>
          </p:nvPr>
        </p:nvSpPr>
        <p:spPr/>
        <p:txBody>
          <a:bodyPr/>
          <a:lstStyle/>
          <a:p>
            <a:r>
              <a:rPr lang="en-GB"/>
              <a:t>Click to edit Master title style</a:t>
            </a:r>
            <a:endParaRPr lang="cs-CZ"/>
          </a:p>
        </p:txBody>
      </p:sp>
      <p:sp>
        <p:nvSpPr>
          <p:cNvPr id="3" name="Date Placeholder 2">
            <a:extLst>
              <a:ext uri="{FF2B5EF4-FFF2-40B4-BE49-F238E27FC236}">
                <a16:creationId xmlns:a16="http://schemas.microsoft.com/office/drawing/2014/main" id="{D5B8B3CA-E193-7140-B28C-B9A66B95C3CB}"/>
              </a:ext>
            </a:extLst>
          </p:cNvPr>
          <p:cNvSpPr>
            <a:spLocks noGrp="1"/>
          </p:cNvSpPr>
          <p:nvPr>
            <p:ph type="dt" sz="half" idx="10"/>
          </p:nvPr>
        </p:nvSpPr>
        <p:spPr/>
        <p:txBody>
          <a:bodyPr/>
          <a:lstStyle/>
          <a:p>
            <a:fld id="{9FC0F9BB-DCF9-EB45-83C2-C535D165B46D}" type="datetimeFigureOut">
              <a:rPr lang="cs-CZ" smtClean="0"/>
              <a:t>30.10.2019</a:t>
            </a:fld>
            <a:endParaRPr lang="cs-CZ"/>
          </a:p>
        </p:txBody>
      </p:sp>
      <p:sp>
        <p:nvSpPr>
          <p:cNvPr id="4" name="Footer Placeholder 3">
            <a:extLst>
              <a:ext uri="{FF2B5EF4-FFF2-40B4-BE49-F238E27FC236}">
                <a16:creationId xmlns:a16="http://schemas.microsoft.com/office/drawing/2014/main" id="{D0EECFA0-DEA5-4548-B96E-9FC90568816B}"/>
              </a:ext>
            </a:extLst>
          </p:cNvPr>
          <p:cNvSpPr>
            <a:spLocks noGrp="1"/>
          </p:cNvSpPr>
          <p:nvPr>
            <p:ph type="ftr" sz="quarter" idx="11"/>
          </p:nvPr>
        </p:nvSpPr>
        <p:spPr/>
        <p:txBody>
          <a:bodyPr/>
          <a:lstStyle/>
          <a:p>
            <a:endParaRPr lang="cs-CZ"/>
          </a:p>
        </p:txBody>
      </p:sp>
      <p:sp>
        <p:nvSpPr>
          <p:cNvPr id="5" name="Slide Number Placeholder 4">
            <a:extLst>
              <a:ext uri="{FF2B5EF4-FFF2-40B4-BE49-F238E27FC236}">
                <a16:creationId xmlns:a16="http://schemas.microsoft.com/office/drawing/2014/main" id="{A5EB4FCB-642D-6940-8D33-60EA93A947CA}"/>
              </a:ext>
            </a:extLst>
          </p:cNvPr>
          <p:cNvSpPr>
            <a:spLocks noGrp="1"/>
          </p:cNvSpPr>
          <p:nvPr>
            <p:ph type="sldNum" sz="quarter" idx="12"/>
          </p:nvPr>
        </p:nvSpPr>
        <p:spPr/>
        <p:txBody>
          <a:bodyPr/>
          <a:lstStyle/>
          <a:p>
            <a:fld id="{7AF0E927-824F-904B-8F42-EF23597B601E}" type="slidenum">
              <a:rPr lang="cs-CZ" smtClean="0"/>
              <a:t>‹#›</a:t>
            </a:fld>
            <a:endParaRPr lang="cs-CZ"/>
          </a:p>
        </p:txBody>
      </p:sp>
    </p:spTree>
    <p:extLst>
      <p:ext uri="{BB962C8B-B14F-4D97-AF65-F5344CB8AC3E}">
        <p14:creationId xmlns:p14="http://schemas.microsoft.com/office/powerpoint/2010/main" val="585468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19D496-5DA3-8748-9B1E-F2D699111C53}"/>
              </a:ext>
            </a:extLst>
          </p:cNvPr>
          <p:cNvSpPr>
            <a:spLocks noGrp="1"/>
          </p:cNvSpPr>
          <p:nvPr>
            <p:ph type="dt" sz="half" idx="10"/>
          </p:nvPr>
        </p:nvSpPr>
        <p:spPr/>
        <p:txBody>
          <a:bodyPr/>
          <a:lstStyle/>
          <a:p>
            <a:fld id="{9FC0F9BB-DCF9-EB45-83C2-C535D165B46D}" type="datetimeFigureOut">
              <a:rPr lang="cs-CZ" smtClean="0"/>
              <a:t>30.10.2019</a:t>
            </a:fld>
            <a:endParaRPr lang="cs-CZ"/>
          </a:p>
        </p:txBody>
      </p:sp>
      <p:sp>
        <p:nvSpPr>
          <p:cNvPr id="3" name="Footer Placeholder 2">
            <a:extLst>
              <a:ext uri="{FF2B5EF4-FFF2-40B4-BE49-F238E27FC236}">
                <a16:creationId xmlns:a16="http://schemas.microsoft.com/office/drawing/2014/main" id="{184E6A99-3730-8D4C-94DD-DF9FB4D04743}"/>
              </a:ext>
            </a:extLst>
          </p:cNvPr>
          <p:cNvSpPr>
            <a:spLocks noGrp="1"/>
          </p:cNvSpPr>
          <p:nvPr>
            <p:ph type="ftr" sz="quarter" idx="11"/>
          </p:nvPr>
        </p:nvSpPr>
        <p:spPr/>
        <p:txBody>
          <a:bodyPr/>
          <a:lstStyle/>
          <a:p>
            <a:endParaRPr lang="cs-CZ"/>
          </a:p>
        </p:txBody>
      </p:sp>
      <p:sp>
        <p:nvSpPr>
          <p:cNvPr id="4" name="Slide Number Placeholder 3">
            <a:extLst>
              <a:ext uri="{FF2B5EF4-FFF2-40B4-BE49-F238E27FC236}">
                <a16:creationId xmlns:a16="http://schemas.microsoft.com/office/drawing/2014/main" id="{34DFD1C5-63C8-CB41-BA93-5312FA959581}"/>
              </a:ext>
            </a:extLst>
          </p:cNvPr>
          <p:cNvSpPr>
            <a:spLocks noGrp="1"/>
          </p:cNvSpPr>
          <p:nvPr>
            <p:ph type="sldNum" sz="quarter" idx="12"/>
          </p:nvPr>
        </p:nvSpPr>
        <p:spPr/>
        <p:txBody>
          <a:bodyPr/>
          <a:lstStyle/>
          <a:p>
            <a:fld id="{7AF0E927-824F-904B-8F42-EF23597B601E}" type="slidenum">
              <a:rPr lang="cs-CZ" smtClean="0"/>
              <a:t>‹#›</a:t>
            </a:fld>
            <a:endParaRPr lang="cs-CZ"/>
          </a:p>
        </p:txBody>
      </p:sp>
    </p:spTree>
    <p:extLst>
      <p:ext uri="{BB962C8B-B14F-4D97-AF65-F5344CB8AC3E}">
        <p14:creationId xmlns:p14="http://schemas.microsoft.com/office/powerpoint/2010/main" val="2135505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95ADB-6754-4745-A520-322733B5001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cs-CZ"/>
          </a:p>
        </p:txBody>
      </p:sp>
      <p:sp>
        <p:nvSpPr>
          <p:cNvPr id="3" name="Content Placeholder 2">
            <a:extLst>
              <a:ext uri="{FF2B5EF4-FFF2-40B4-BE49-F238E27FC236}">
                <a16:creationId xmlns:a16="http://schemas.microsoft.com/office/drawing/2014/main" id="{BE961BD6-310B-F047-96CF-F054D2BE53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cs-CZ"/>
          </a:p>
        </p:txBody>
      </p:sp>
      <p:sp>
        <p:nvSpPr>
          <p:cNvPr id="4" name="Text Placeholder 3">
            <a:extLst>
              <a:ext uri="{FF2B5EF4-FFF2-40B4-BE49-F238E27FC236}">
                <a16:creationId xmlns:a16="http://schemas.microsoft.com/office/drawing/2014/main" id="{8476050B-3D1A-0548-866B-6BEB600EC2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8A15F4-6374-F847-B57B-70F09DDA2261}"/>
              </a:ext>
            </a:extLst>
          </p:cNvPr>
          <p:cNvSpPr>
            <a:spLocks noGrp="1"/>
          </p:cNvSpPr>
          <p:nvPr>
            <p:ph type="dt" sz="half" idx="10"/>
          </p:nvPr>
        </p:nvSpPr>
        <p:spPr/>
        <p:txBody>
          <a:bodyPr/>
          <a:lstStyle/>
          <a:p>
            <a:fld id="{9FC0F9BB-DCF9-EB45-83C2-C535D165B46D}" type="datetimeFigureOut">
              <a:rPr lang="cs-CZ" smtClean="0"/>
              <a:t>30.10.2019</a:t>
            </a:fld>
            <a:endParaRPr lang="cs-CZ"/>
          </a:p>
        </p:txBody>
      </p:sp>
      <p:sp>
        <p:nvSpPr>
          <p:cNvPr id="6" name="Footer Placeholder 5">
            <a:extLst>
              <a:ext uri="{FF2B5EF4-FFF2-40B4-BE49-F238E27FC236}">
                <a16:creationId xmlns:a16="http://schemas.microsoft.com/office/drawing/2014/main" id="{D6BB8856-C1DF-5A4A-8055-734B90B9EF21}"/>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5E0B365E-A6A5-C94E-A4F3-C6FE27810123}"/>
              </a:ext>
            </a:extLst>
          </p:cNvPr>
          <p:cNvSpPr>
            <a:spLocks noGrp="1"/>
          </p:cNvSpPr>
          <p:nvPr>
            <p:ph type="sldNum" sz="quarter" idx="12"/>
          </p:nvPr>
        </p:nvSpPr>
        <p:spPr/>
        <p:txBody>
          <a:bodyPr/>
          <a:lstStyle/>
          <a:p>
            <a:fld id="{7AF0E927-824F-904B-8F42-EF23597B601E}" type="slidenum">
              <a:rPr lang="cs-CZ" smtClean="0"/>
              <a:t>‹#›</a:t>
            </a:fld>
            <a:endParaRPr lang="cs-CZ"/>
          </a:p>
        </p:txBody>
      </p:sp>
    </p:spTree>
    <p:extLst>
      <p:ext uri="{BB962C8B-B14F-4D97-AF65-F5344CB8AC3E}">
        <p14:creationId xmlns:p14="http://schemas.microsoft.com/office/powerpoint/2010/main" val="2226029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073F0-DC78-494F-8EF8-E8E6F10B837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cs-CZ"/>
          </a:p>
        </p:txBody>
      </p:sp>
      <p:sp>
        <p:nvSpPr>
          <p:cNvPr id="3" name="Picture Placeholder 2">
            <a:extLst>
              <a:ext uri="{FF2B5EF4-FFF2-40B4-BE49-F238E27FC236}">
                <a16:creationId xmlns:a16="http://schemas.microsoft.com/office/drawing/2014/main" id="{32C8751D-4357-A644-87B7-F784AC2521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a:extLst>
              <a:ext uri="{FF2B5EF4-FFF2-40B4-BE49-F238E27FC236}">
                <a16:creationId xmlns:a16="http://schemas.microsoft.com/office/drawing/2014/main" id="{27968418-9664-4C40-966C-20415DC17D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C3E22EF-6877-D04E-8916-CE6F78D5EE71}"/>
              </a:ext>
            </a:extLst>
          </p:cNvPr>
          <p:cNvSpPr>
            <a:spLocks noGrp="1"/>
          </p:cNvSpPr>
          <p:nvPr>
            <p:ph type="dt" sz="half" idx="10"/>
          </p:nvPr>
        </p:nvSpPr>
        <p:spPr/>
        <p:txBody>
          <a:bodyPr/>
          <a:lstStyle/>
          <a:p>
            <a:fld id="{9FC0F9BB-DCF9-EB45-83C2-C535D165B46D}" type="datetimeFigureOut">
              <a:rPr lang="cs-CZ" smtClean="0"/>
              <a:t>30.10.2019</a:t>
            </a:fld>
            <a:endParaRPr lang="cs-CZ"/>
          </a:p>
        </p:txBody>
      </p:sp>
      <p:sp>
        <p:nvSpPr>
          <p:cNvPr id="6" name="Footer Placeholder 5">
            <a:extLst>
              <a:ext uri="{FF2B5EF4-FFF2-40B4-BE49-F238E27FC236}">
                <a16:creationId xmlns:a16="http://schemas.microsoft.com/office/drawing/2014/main" id="{CA128212-3EA1-8242-9FB0-126F1096239E}"/>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43683405-8028-704B-B8B5-770D2D8F94C7}"/>
              </a:ext>
            </a:extLst>
          </p:cNvPr>
          <p:cNvSpPr>
            <a:spLocks noGrp="1"/>
          </p:cNvSpPr>
          <p:nvPr>
            <p:ph type="sldNum" sz="quarter" idx="12"/>
          </p:nvPr>
        </p:nvSpPr>
        <p:spPr/>
        <p:txBody>
          <a:bodyPr/>
          <a:lstStyle/>
          <a:p>
            <a:fld id="{7AF0E927-824F-904B-8F42-EF23597B601E}" type="slidenum">
              <a:rPr lang="cs-CZ" smtClean="0"/>
              <a:t>‹#›</a:t>
            </a:fld>
            <a:endParaRPr lang="cs-CZ"/>
          </a:p>
        </p:txBody>
      </p:sp>
    </p:spTree>
    <p:extLst>
      <p:ext uri="{BB962C8B-B14F-4D97-AF65-F5344CB8AC3E}">
        <p14:creationId xmlns:p14="http://schemas.microsoft.com/office/powerpoint/2010/main" val="451728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C29427-6FA0-0243-8F8A-F35C8A1FA5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cs-CZ"/>
          </a:p>
        </p:txBody>
      </p:sp>
      <p:sp>
        <p:nvSpPr>
          <p:cNvPr id="3" name="Text Placeholder 2">
            <a:extLst>
              <a:ext uri="{FF2B5EF4-FFF2-40B4-BE49-F238E27FC236}">
                <a16:creationId xmlns:a16="http://schemas.microsoft.com/office/drawing/2014/main" id="{647AD76C-F202-4742-AC76-6536B263FB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cs-CZ"/>
          </a:p>
        </p:txBody>
      </p:sp>
      <p:sp>
        <p:nvSpPr>
          <p:cNvPr id="4" name="Date Placeholder 3">
            <a:extLst>
              <a:ext uri="{FF2B5EF4-FFF2-40B4-BE49-F238E27FC236}">
                <a16:creationId xmlns:a16="http://schemas.microsoft.com/office/drawing/2014/main" id="{6E54DD38-ADDA-4541-B4A1-6312C44E0D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C0F9BB-DCF9-EB45-83C2-C535D165B46D}" type="datetimeFigureOut">
              <a:rPr lang="cs-CZ" smtClean="0"/>
              <a:t>30.10.2019</a:t>
            </a:fld>
            <a:endParaRPr lang="cs-CZ"/>
          </a:p>
        </p:txBody>
      </p:sp>
      <p:sp>
        <p:nvSpPr>
          <p:cNvPr id="5" name="Footer Placeholder 4">
            <a:extLst>
              <a:ext uri="{FF2B5EF4-FFF2-40B4-BE49-F238E27FC236}">
                <a16:creationId xmlns:a16="http://schemas.microsoft.com/office/drawing/2014/main" id="{5F366CBE-6B65-9D48-B5DE-C1E9479304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a:extLst>
              <a:ext uri="{FF2B5EF4-FFF2-40B4-BE49-F238E27FC236}">
                <a16:creationId xmlns:a16="http://schemas.microsoft.com/office/drawing/2014/main" id="{B4872E93-BDF7-C948-9CB6-A1F2AD974C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0E927-824F-904B-8F42-EF23597B601E}" type="slidenum">
              <a:rPr lang="cs-CZ" smtClean="0"/>
              <a:t>‹#›</a:t>
            </a:fld>
            <a:endParaRPr lang="cs-CZ"/>
          </a:p>
        </p:txBody>
      </p:sp>
    </p:spTree>
    <p:extLst>
      <p:ext uri="{BB962C8B-B14F-4D97-AF65-F5344CB8AC3E}">
        <p14:creationId xmlns:p14="http://schemas.microsoft.com/office/powerpoint/2010/main" val="936186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26744-3C32-6C4E-96AE-980C9FF48C47}"/>
              </a:ext>
            </a:extLst>
          </p:cNvPr>
          <p:cNvSpPr>
            <a:spLocks noGrp="1"/>
          </p:cNvSpPr>
          <p:nvPr>
            <p:ph type="ctrTitle"/>
          </p:nvPr>
        </p:nvSpPr>
        <p:spPr/>
        <p:txBody>
          <a:bodyPr/>
          <a:lstStyle/>
          <a:p>
            <a:r>
              <a:rPr lang="cs-CZ" dirty="0"/>
              <a:t>Representation, </a:t>
            </a:r>
            <a:r>
              <a:rPr lang="cs-CZ" dirty="0" err="1"/>
              <a:t>Elections</a:t>
            </a:r>
            <a:r>
              <a:rPr lang="cs-CZ" dirty="0"/>
              <a:t> and </a:t>
            </a:r>
            <a:r>
              <a:rPr lang="cs-CZ" dirty="0" err="1"/>
              <a:t>Voting</a:t>
            </a:r>
            <a:endParaRPr lang="cs-CZ" dirty="0"/>
          </a:p>
        </p:txBody>
      </p:sp>
      <p:sp>
        <p:nvSpPr>
          <p:cNvPr id="3" name="Subtitle 2">
            <a:extLst>
              <a:ext uri="{FF2B5EF4-FFF2-40B4-BE49-F238E27FC236}">
                <a16:creationId xmlns:a16="http://schemas.microsoft.com/office/drawing/2014/main" id="{1CBD4B75-77F3-9544-9297-B32DBF72D4AD}"/>
              </a:ext>
            </a:extLst>
          </p:cNvPr>
          <p:cNvSpPr>
            <a:spLocks noGrp="1"/>
          </p:cNvSpPr>
          <p:nvPr>
            <p:ph type="subTitle" idx="1"/>
          </p:nvPr>
        </p:nvSpPr>
        <p:spPr/>
        <p:txBody>
          <a:bodyPr>
            <a:normAutofit lnSpcReduction="10000"/>
          </a:bodyPr>
          <a:lstStyle/>
          <a:p>
            <a:endParaRPr lang="en-GB" dirty="0"/>
          </a:p>
          <a:p>
            <a:endParaRPr lang="en-GB" dirty="0"/>
          </a:p>
          <a:p>
            <a:r>
              <a:rPr lang="cs-CZ" dirty="0" err="1"/>
              <a:t>Theory</a:t>
            </a:r>
            <a:r>
              <a:rPr lang="cs-CZ" dirty="0"/>
              <a:t> of State, </a:t>
            </a:r>
            <a:r>
              <a:rPr lang="cs-CZ" dirty="0" err="1"/>
              <a:t>seminar</a:t>
            </a:r>
            <a:r>
              <a:rPr lang="cs-CZ" dirty="0"/>
              <a:t> 3</a:t>
            </a:r>
          </a:p>
          <a:p>
            <a:r>
              <a:rPr lang="cs-CZ" dirty="0"/>
              <a:t>30 October 2019</a:t>
            </a:r>
          </a:p>
        </p:txBody>
      </p:sp>
    </p:spTree>
    <p:extLst>
      <p:ext uri="{BB962C8B-B14F-4D97-AF65-F5344CB8AC3E}">
        <p14:creationId xmlns:p14="http://schemas.microsoft.com/office/powerpoint/2010/main" val="15782900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E0097-B6DA-4643-B4CF-0CFA5E83DF42}"/>
              </a:ext>
            </a:extLst>
          </p:cNvPr>
          <p:cNvSpPr>
            <a:spLocks noGrp="1"/>
          </p:cNvSpPr>
          <p:nvPr>
            <p:ph type="title"/>
          </p:nvPr>
        </p:nvSpPr>
        <p:spPr/>
        <p:txBody>
          <a:bodyPr/>
          <a:lstStyle/>
          <a:p>
            <a:r>
              <a:rPr lang="en-GB" dirty="0"/>
              <a:t>Voting behaviour</a:t>
            </a:r>
            <a:endParaRPr lang="cs-CZ" dirty="0"/>
          </a:p>
        </p:txBody>
      </p:sp>
      <p:sp>
        <p:nvSpPr>
          <p:cNvPr id="4" name="Content Placeholder 3">
            <a:extLst>
              <a:ext uri="{FF2B5EF4-FFF2-40B4-BE49-F238E27FC236}">
                <a16:creationId xmlns:a16="http://schemas.microsoft.com/office/drawing/2014/main" id="{471BBE55-428B-D843-BAEF-F85CA77FEEC6}"/>
              </a:ext>
            </a:extLst>
          </p:cNvPr>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17103851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D800-4364-1543-BB0C-3C838C2541E3}"/>
              </a:ext>
            </a:extLst>
          </p:cNvPr>
          <p:cNvSpPr>
            <a:spLocks noGrp="1"/>
          </p:cNvSpPr>
          <p:nvPr>
            <p:ph type="title"/>
          </p:nvPr>
        </p:nvSpPr>
        <p:spPr/>
        <p:txBody>
          <a:bodyPr/>
          <a:lstStyle/>
          <a:p>
            <a:r>
              <a:rPr lang="en-GB" dirty="0"/>
              <a:t>Party-identification model</a:t>
            </a:r>
            <a:endParaRPr lang="cs-CZ" dirty="0"/>
          </a:p>
        </p:txBody>
      </p:sp>
      <p:sp>
        <p:nvSpPr>
          <p:cNvPr id="3" name="Text Placeholder 2">
            <a:extLst>
              <a:ext uri="{FF2B5EF4-FFF2-40B4-BE49-F238E27FC236}">
                <a16:creationId xmlns:a16="http://schemas.microsoft.com/office/drawing/2014/main" id="{745CA777-5D8F-0E4E-8D01-AA7988A466F6}"/>
              </a:ext>
            </a:extLst>
          </p:cNvPr>
          <p:cNvSpPr>
            <a:spLocks noGrp="1"/>
          </p:cNvSpPr>
          <p:nvPr>
            <p:ph idx="1"/>
          </p:nvPr>
        </p:nvSpPr>
        <p:spPr/>
        <p:txBody>
          <a:bodyPr/>
          <a:lstStyle/>
          <a:p>
            <a:r>
              <a:rPr lang="en-GB" dirty="0"/>
              <a:t>Electors are people who identify with a party, in the sense of being long-term supporters who regard the party as ‘their’ party.</a:t>
            </a:r>
          </a:p>
          <a:p>
            <a:endParaRPr lang="en-GB" dirty="0"/>
          </a:p>
          <a:p>
            <a:r>
              <a:rPr lang="en-GB" dirty="0"/>
              <a:t>Early political socialisation.</a:t>
            </a:r>
          </a:p>
          <a:p>
            <a:endParaRPr lang="en-GB" dirty="0"/>
          </a:p>
          <a:p>
            <a:r>
              <a:rPr lang="en-GB" dirty="0"/>
              <a:t>Stability and continuity.</a:t>
            </a:r>
          </a:p>
          <a:p>
            <a:endParaRPr lang="en-GB" dirty="0"/>
          </a:p>
          <a:p>
            <a:r>
              <a:rPr lang="en-GB" dirty="0"/>
              <a:t>However: partisan dealignment.</a:t>
            </a:r>
            <a:endParaRPr lang="cs-CZ" dirty="0"/>
          </a:p>
        </p:txBody>
      </p:sp>
    </p:spTree>
    <p:extLst>
      <p:ext uri="{BB962C8B-B14F-4D97-AF65-F5344CB8AC3E}">
        <p14:creationId xmlns:p14="http://schemas.microsoft.com/office/powerpoint/2010/main" val="35158981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D800-4364-1543-BB0C-3C838C2541E3}"/>
              </a:ext>
            </a:extLst>
          </p:cNvPr>
          <p:cNvSpPr>
            <a:spLocks noGrp="1"/>
          </p:cNvSpPr>
          <p:nvPr>
            <p:ph type="title"/>
          </p:nvPr>
        </p:nvSpPr>
        <p:spPr/>
        <p:txBody>
          <a:bodyPr/>
          <a:lstStyle/>
          <a:p>
            <a:r>
              <a:rPr lang="en-GB" dirty="0"/>
              <a:t>Sociological model</a:t>
            </a:r>
            <a:endParaRPr lang="cs-CZ" dirty="0"/>
          </a:p>
        </p:txBody>
      </p:sp>
      <p:sp>
        <p:nvSpPr>
          <p:cNvPr id="3" name="Text Placeholder 2">
            <a:extLst>
              <a:ext uri="{FF2B5EF4-FFF2-40B4-BE49-F238E27FC236}">
                <a16:creationId xmlns:a16="http://schemas.microsoft.com/office/drawing/2014/main" id="{745CA777-5D8F-0E4E-8D01-AA7988A466F6}"/>
              </a:ext>
            </a:extLst>
          </p:cNvPr>
          <p:cNvSpPr>
            <a:spLocks noGrp="1"/>
          </p:cNvSpPr>
          <p:nvPr>
            <p:ph idx="1"/>
          </p:nvPr>
        </p:nvSpPr>
        <p:spPr/>
        <p:txBody>
          <a:bodyPr/>
          <a:lstStyle/>
          <a:p>
            <a:r>
              <a:rPr lang="en-GB" dirty="0"/>
              <a:t>Electors tend to adopt a voting pattern that reflects the economic and social position of the group to which they belong.</a:t>
            </a:r>
          </a:p>
          <a:p>
            <a:endParaRPr lang="en-GB" dirty="0"/>
          </a:p>
          <a:p>
            <a:r>
              <a:rPr lang="en-GB" dirty="0"/>
              <a:t>Class, gender, ethnicity, religion, region.</a:t>
            </a:r>
          </a:p>
          <a:p>
            <a:endParaRPr lang="en-GB" dirty="0"/>
          </a:p>
          <a:p>
            <a:r>
              <a:rPr lang="en-GB" dirty="0"/>
              <a:t>‘interest plus socialisation’ approach to voting</a:t>
            </a:r>
          </a:p>
          <a:p>
            <a:endParaRPr lang="en-GB" dirty="0"/>
          </a:p>
          <a:p>
            <a:r>
              <a:rPr lang="en-GB" dirty="0"/>
              <a:t>However: class dealignment.</a:t>
            </a:r>
            <a:endParaRPr lang="cs-CZ" dirty="0"/>
          </a:p>
        </p:txBody>
      </p:sp>
    </p:spTree>
    <p:extLst>
      <p:ext uri="{BB962C8B-B14F-4D97-AF65-F5344CB8AC3E}">
        <p14:creationId xmlns:p14="http://schemas.microsoft.com/office/powerpoint/2010/main" val="6444869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D800-4364-1543-BB0C-3C838C2541E3}"/>
              </a:ext>
            </a:extLst>
          </p:cNvPr>
          <p:cNvSpPr>
            <a:spLocks noGrp="1"/>
          </p:cNvSpPr>
          <p:nvPr>
            <p:ph type="title"/>
          </p:nvPr>
        </p:nvSpPr>
        <p:spPr/>
        <p:txBody>
          <a:bodyPr/>
          <a:lstStyle/>
          <a:p>
            <a:r>
              <a:rPr lang="en-GB" dirty="0"/>
              <a:t>Rational-choice model</a:t>
            </a:r>
            <a:endParaRPr lang="cs-CZ" dirty="0"/>
          </a:p>
        </p:txBody>
      </p:sp>
      <p:sp>
        <p:nvSpPr>
          <p:cNvPr id="3" name="Text Placeholder 2">
            <a:extLst>
              <a:ext uri="{FF2B5EF4-FFF2-40B4-BE49-F238E27FC236}">
                <a16:creationId xmlns:a16="http://schemas.microsoft.com/office/drawing/2014/main" id="{745CA777-5D8F-0E4E-8D01-AA7988A466F6}"/>
              </a:ext>
            </a:extLst>
          </p:cNvPr>
          <p:cNvSpPr>
            <a:spLocks noGrp="1"/>
          </p:cNvSpPr>
          <p:nvPr>
            <p:ph idx="1"/>
          </p:nvPr>
        </p:nvSpPr>
        <p:spPr/>
        <p:txBody>
          <a:bodyPr/>
          <a:lstStyle/>
          <a:p>
            <a:r>
              <a:rPr lang="en-GB" dirty="0"/>
              <a:t>Electors decide their party preference on the basis of personal self-interest. They behave like consumers expressing a choice amongst the available policy options.</a:t>
            </a:r>
          </a:p>
          <a:p>
            <a:endParaRPr lang="en-GB" dirty="0"/>
          </a:p>
          <a:p>
            <a:r>
              <a:rPr lang="en-GB" dirty="0"/>
              <a:t>‘issue voting‘</a:t>
            </a:r>
          </a:p>
          <a:p>
            <a:endParaRPr lang="en-GB" dirty="0"/>
          </a:p>
          <a:p>
            <a:r>
              <a:rPr lang="en-GB" dirty="0"/>
              <a:t>Pluralism, individualism, postmodernism.</a:t>
            </a:r>
          </a:p>
          <a:p>
            <a:endParaRPr lang="en-GB" dirty="0"/>
          </a:p>
          <a:p>
            <a:r>
              <a:rPr lang="en-GB" dirty="0"/>
              <a:t>However: pluralism of issues, limits of the electorate</a:t>
            </a:r>
            <a:endParaRPr lang="cs-CZ" dirty="0"/>
          </a:p>
        </p:txBody>
      </p:sp>
    </p:spTree>
    <p:extLst>
      <p:ext uri="{BB962C8B-B14F-4D97-AF65-F5344CB8AC3E}">
        <p14:creationId xmlns:p14="http://schemas.microsoft.com/office/powerpoint/2010/main" val="19859052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D800-4364-1543-BB0C-3C838C2541E3}"/>
              </a:ext>
            </a:extLst>
          </p:cNvPr>
          <p:cNvSpPr>
            <a:spLocks noGrp="1"/>
          </p:cNvSpPr>
          <p:nvPr>
            <p:ph type="title"/>
          </p:nvPr>
        </p:nvSpPr>
        <p:spPr/>
        <p:txBody>
          <a:bodyPr/>
          <a:lstStyle/>
          <a:p>
            <a:r>
              <a:rPr lang="en-GB" dirty="0"/>
              <a:t>Dominant-ideology model</a:t>
            </a:r>
            <a:endParaRPr lang="cs-CZ" dirty="0"/>
          </a:p>
        </p:txBody>
      </p:sp>
      <p:sp>
        <p:nvSpPr>
          <p:cNvPr id="3" name="Text Placeholder 2">
            <a:extLst>
              <a:ext uri="{FF2B5EF4-FFF2-40B4-BE49-F238E27FC236}">
                <a16:creationId xmlns:a16="http://schemas.microsoft.com/office/drawing/2014/main" id="{745CA777-5D8F-0E4E-8D01-AA7988A466F6}"/>
              </a:ext>
            </a:extLst>
          </p:cNvPr>
          <p:cNvSpPr>
            <a:spLocks noGrp="1"/>
          </p:cNvSpPr>
          <p:nvPr>
            <p:ph idx="1"/>
          </p:nvPr>
        </p:nvSpPr>
        <p:spPr/>
        <p:txBody>
          <a:bodyPr>
            <a:normAutofit/>
          </a:bodyPr>
          <a:lstStyle/>
          <a:p>
            <a:r>
              <a:rPr lang="en-GB" dirty="0"/>
              <a:t>Electors are shaped by a process of ideological manipulation and control. Their position depends on how it has been presented to them through education, by the gov’t and, above all, by the media.</a:t>
            </a:r>
          </a:p>
          <a:p>
            <a:endParaRPr lang="en-GB" dirty="0"/>
          </a:p>
          <a:p>
            <a:r>
              <a:rPr lang="en-GB" dirty="0"/>
              <a:t>The media are able to distort the flow of political communications, both by setting the agenda for debate and by structuring preferences and sympathies.</a:t>
            </a:r>
          </a:p>
        </p:txBody>
      </p:sp>
    </p:spTree>
    <p:extLst>
      <p:ext uri="{BB962C8B-B14F-4D97-AF65-F5344CB8AC3E}">
        <p14:creationId xmlns:p14="http://schemas.microsoft.com/office/powerpoint/2010/main" val="29310696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F195F-0E35-9E4B-8009-4768D268FC00}"/>
              </a:ext>
            </a:extLst>
          </p:cNvPr>
          <p:cNvSpPr>
            <a:spLocks noGrp="1"/>
          </p:cNvSpPr>
          <p:nvPr>
            <p:ph type="title"/>
          </p:nvPr>
        </p:nvSpPr>
        <p:spPr>
          <a:xfrm>
            <a:off x="838200" y="365125"/>
            <a:ext cx="10515600" cy="1325563"/>
          </a:xfrm>
        </p:spPr>
        <p:txBody>
          <a:bodyPr/>
          <a:lstStyle/>
          <a:p>
            <a:r>
              <a:rPr lang="en-GB" dirty="0"/>
              <a:t>Voting behaviour: summary</a:t>
            </a:r>
            <a:endParaRPr lang="cs-CZ" dirty="0"/>
          </a:p>
        </p:txBody>
      </p:sp>
      <p:sp>
        <p:nvSpPr>
          <p:cNvPr id="3" name="Content Placeholder 2">
            <a:extLst>
              <a:ext uri="{FF2B5EF4-FFF2-40B4-BE49-F238E27FC236}">
                <a16:creationId xmlns:a16="http://schemas.microsoft.com/office/drawing/2014/main" id="{75261F80-65F1-114C-AF58-141BF9E8D7C5}"/>
              </a:ext>
            </a:extLst>
          </p:cNvPr>
          <p:cNvSpPr>
            <a:spLocks noGrp="1"/>
          </p:cNvSpPr>
          <p:nvPr>
            <p:ph idx="1"/>
          </p:nvPr>
        </p:nvSpPr>
        <p:spPr>
          <a:xfrm>
            <a:off x="838200" y="1825625"/>
            <a:ext cx="10515600" cy="4351338"/>
          </a:xfrm>
        </p:spPr>
        <p:txBody>
          <a:bodyPr>
            <a:normAutofit/>
          </a:bodyPr>
          <a:lstStyle/>
          <a:p>
            <a:r>
              <a:rPr lang="en-GB" sz="3400" dirty="0"/>
              <a:t>Short-term vs. long-term influences</a:t>
            </a:r>
          </a:p>
          <a:p>
            <a:endParaRPr lang="en-GB" sz="3400" dirty="0"/>
          </a:p>
          <a:p>
            <a:r>
              <a:rPr lang="en-GB" sz="3400" b="1" dirty="0"/>
              <a:t>Four principal models of voting behaviour:</a:t>
            </a:r>
          </a:p>
          <a:p>
            <a:pPr lvl="1"/>
            <a:r>
              <a:rPr lang="en-GB" sz="3000" dirty="0"/>
              <a:t>party-identification model</a:t>
            </a:r>
          </a:p>
          <a:p>
            <a:pPr lvl="1"/>
            <a:r>
              <a:rPr lang="en-GB" sz="3000" dirty="0"/>
              <a:t>sociological model</a:t>
            </a:r>
          </a:p>
          <a:p>
            <a:pPr lvl="1"/>
            <a:r>
              <a:rPr lang="en-GB" sz="3000" dirty="0"/>
              <a:t>rational-choice model</a:t>
            </a:r>
          </a:p>
          <a:p>
            <a:pPr lvl="1"/>
            <a:r>
              <a:rPr lang="en-GB" sz="3000" dirty="0"/>
              <a:t>dominant-ideology model</a:t>
            </a:r>
            <a:endParaRPr lang="cs-CZ" sz="3000" dirty="0"/>
          </a:p>
        </p:txBody>
      </p:sp>
    </p:spTree>
    <p:extLst>
      <p:ext uri="{BB962C8B-B14F-4D97-AF65-F5344CB8AC3E}">
        <p14:creationId xmlns:p14="http://schemas.microsoft.com/office/powerpoint/2010/main" val="9765873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F195F-0E35-9E4B-8009-4768D268FC00}"/>
              </a:ext>
            </a:extLst>
          </p:cNvPr>
          <p:cNvSpPr>
            <a:spLocks noGrp="1"/>
          </p:cNvSpPr>
          <p:nvPr>
            <p:ph type="title"/>
          </p:nvPr>
        </p:nvSpPr>
        <p:spPr>
          <a:xfrm>
            <a:off x="838200" y="365125"/>
            <a:ext cx="10515600" cy="1325563"/>
          </a:xfrm>
        </p:spPr>
        <p:txBody>
          <a:bodyPr/>
          <a:lstStyle/>
          <a:p>
            <a:r>
              <a:rPr lang="cs-CZ" dirty="0" err="1" smtClean="0"/>
              <a:t>Elections</a:t>
            </a:r>
            <a:r>
              <a:rPr lang="cs-CZ" dirty="0" smtClean="0"/>
              <a:t>: case study	</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278256109"/>
              </p:ext>
            </p:extLst>
          </p:nvPr>
        </p:nvGraphicFramePr>
        <p:xfrm>
          <a:off x="838200" y="1567541"/>
          <a:ext cx="10515600" cy="4548249"/>
        </p:xfrm>
        <a:graphic>
          <a:graphicData uri="http://schemas.openxmlformats.org/drawingml/2006/table">
            <a:tbl>
              <a:tblPr firstRow="1" firstCol="1" bandRow="1"/>
              <a:tblGrid>
                <a:gridCol w="4428110">
                  <a:extLst>
                    <a:ext uri="{9D8B030D-6E8A-4147-A177-3AD203B41FA5}">
                      <a16:colId xmlns:a16="http://schemas.microsoft.com/office/drawing/2014/main" val="4184734367"/>
                    </a:ext>
                  </a:extLst>
                </a:gridCol>
                <a:gridCol w="2016786">
                  <a:extLst>
                    <a:ext uri="{9D8B030D-6E8A-4147-A177-3AD203B41FA5}">
                      <a16:colId xmlns:a16="http://schemas.microsoft.com/office/drawing/2014/main" val="3821781177"/>
                    </a:ext>
                  </a:extLst>
                </a:gridCol>
                <a:gridCol w="2131665">
                  <a:extLst>
                    <a:ext uri="{9D8B030D-6E8A-4147-A177-3AD203B41FA5}">
                      <a16:colId xmlns:a16="http://schemas.microsoft.com/office/drawing/2014/main" val="2299950663"/>
                    </a:ext>
                  </a:extLst>
                </a:gridCol>
                <a:gridCol w="1939039">
                  <a:extLst>
                    <a:ext uri="{9D8B030D-6E8A-4147-A177-3AD203B41FA5}">
                      <a16:colId xmlns:a16="http://schemas.microsoft.com/office/drawing/2014/main" val="2684904833"/>
                    </a:ext>
                  </a:extLst>
                </a:gridCol>
              </a:tblGrid>
              <a:tr h="1010722">
                <a:tc>
                  <a:txBody>
                    <a:bodyPr/>
                    <a:lstStyle/>
                    <a:p>
                      <a:pPr>
                        <a:spcAft>
                          <a:spcPts val="0"/>
                        </a:spcAft>
                      </a:pPr>
                      <a:r>
                        <a:rPr lang="en-GB" sz="1600">
                          <a:effectLst/>
                          <a:latin typeface="Calibri" panose="020F0502020204030204" pitchFamily="34" charset="0"/>
                          <a:ea typeface="Times New Roman" panose="02020603050405020304" pitchFamily="18" charset="0"/>
                          <a:cs typeface="Arial" panose="020B0604020202020204" pitchFamily="34" charset="0"/>
                        </a:rPr>
                        <a:t> </a:t>
                      </a:r>
                      <a:endParaRPr lang="cs-CZ" sz="1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dirty="0" smtClean="0">
                          <a:effectLst/>
                          <a:latin typeface="Calibri" panose="020F0502020204030204" pitchFamily="34" charset="0"/>
                          <a:ea typeface="Times New Roman" panose="02020603050405020304" pitchFamily="18" charset="0"/>
                          <a:cs typeface="Arial" panose="020B0604020202020204" pitchFamily="34" charset="0"/>
                        </a:rPr>
                        <a:t>my </a:t>
                      </a:r>
                      <a:r>
                        <a:rPr lang="en-GB" sz="1600" dirty="0">
                          <a:effectLst/>
                          <a:latin typeface="Calibri" panose="020F0502020204030204" pitchFamily="34" charset="0"/>
                          <a:ea typeface="Times New Roman" panose="02020603050405020304" pitchFamily="18" charset="0"/>
                          <a:cs typeface="Arial" panose="020B0604020202020204" pitchFamily="34" charset="0"/>
                        </a:rPr>
                        <a:t>vote </a:t>
                      </a:r>
                      <a:br>
                        <a:rPr lang="en-GB" sz="1600" dirty="0">
                          <a:effectLst/>
                          <a:latin typeface="Calibri" panose="020F0502020204030204" pitchFamily="34" charset="0"/>
                          <a:ea typeface="Times New Roman" panose="02020603050405020304" pitchFamily="18" charset="0"/>
                          <a:cs typeface="Arial" panose="020B0604020202020204" pitchFamily="34" charset="0"/>
                        </a:rPr>
                      </a:br>
                      <a:r>
                        <a:rPr lang="en-GB" sz="1600" dirty="0">
                          <a:effectLst/>
                          <a:latin typeface="Calibri" panose="020F0502020204030204" pitchFamily="34" charset="0"/>
                          <a:ea typeface="Times New Roman" panose="02020603050405020304" pitchFamily="18" charset="0"/>
                          <a:cs typeface="Arial" panose="020B0604020202020204" pitchFamily="34" charset="0"/>
                        </a:rPr>
                        <a:t>goes to:</a:t>
                      </a:r>
                      <a:endParaRPr lang="cs-CZ" sz="1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effectLst/>
                          <a:latin typeface="Calibri" panose="020F0502020204030204" pitchFamily="34" charset="0"/>
                          <a:ea typeface="Times New Roman" panose="02020603050405020304" pitchFamily="18" charset="0"/>
                          <a:cs typeface="Arial" panose="020B0604020202020204" pitchFamily="34" charset="0"/>
                        </a:rPr>
                        <a:t>assign numbers 1-4 (1=best)</a:t>
                      </a:r>
                      <a:endParaRPr lang="cs-CZ" sz="1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effectLst/>
                          <a:latin typeface="Calibri" panose="020F0502020204030204" pitchFamily="34" charset="0"/>
                          <a:ea typeface="Times New Roman" panose="02020603050405020304" pitchFamily="18" charset="0"/>
                          <a:cs typeface="Arial" panose="020B0604020202020204" pitchFamily="34" charset="0"/>
                        </a:rPr>
                        <a:t>negative vote?</a:t>
                      </a:r>
                      <a:endParaRPr lang="cs-CZ" sz="1400">
                        <a:effectLst/>
                        <a:latin typeface="Calibri" panose="020F0502020204030204" pitchFamily="34" charset="0"/>
                        <a:ea typeface="Times New Roman" panose="02020603050405020304" pitchFamily="18" charset="0"/>
                        <a:cs typeface="Arial" panose="020B0604020202020204" pitchFamily="34" charset="0"/>
                      </a:endParaRPr>
                    </a:p>
                    <a:p>
                      <a:pPr algn="ctr">
                        <a:spcAft>
                          <a:spcPts val="0"/>
                        </a:spcAft>
                      </a:pPr>
                      <a:r>
                        <a:rPr lang="en-GB" sz="1600">
                          <a:effectLst/>
                          <a:latin typeface="Calibri" panose="020F0502020204030204" pitchFamily="34" charset="0"/>
                          <a:ea typeface="Times New Roman" panose="02020603050405020304" pitchFamily="18" charset="0"/>
                          <a:cs typeface="Arial" panose="020B0604020202020204" pitchFamily="34" charset="0"/>
                        </a:rPr>
                        <a:t>(1 party only)</a:t>
                      </a:r>
                      <a:endParaRPr lang="cs-CZ" sz="1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413879"/>
                  </a:ext>
                </a:extLst>
              </a:tr>
              <a:tr h="505361">
                <a:tc>
                  <a:txBody>
                    <a:bodyPr/>
                    <a:lstStyle/>
                    <a:p>
                      <a:pPr>
                        <a:spcAft>
                          <a:spcPts val="0"/>
                        </a:spcAft>
                      </a:pPr>
                      <a:r>
                        <a:rPr lang="en-GB" sz="1600">
                          <a:effectLst/>
                          <a:latin typeface="Calibri" panose="020F0502020204030204" pitchFamily="34" charset="0"/>
                          <a:ea typeface="Times New Roman" panose="02020603050405020304" pitchFamily="18" charset="0"/>
                          <a:cs typeface="Arial" panose="020B0604020202020204" pitchFamily="34" charset="0"/>
                        </a:rPr>
                        <a:t>conservative party (center-right)</a:t>
                      </a:r>
                      <a:endParaRPr lang="cs-CZ" sz="1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a:effectLst/>
                          <a:latin typeface="Calibri" panose="020F0502020204030204" pitchFamily="34" charset="0"/>
                          <a:ea typeface="Times New Roman" panose="02020603050405020304" pitchFamily="18" charset="0"/>
                          <a:cs typeface="Arial" panose="020B0604020202020204" pitchFamily="34" charset="0"/>
                        </a:rPr>
                        <a:t> </a:t>
                      </a:r>
                      <a:endParaRPr lang="cs-CZ"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a:effectLst/>
                          <a:latin typeface="Calibri" panose="020F0502020204030204" pitchFamily="34" charset="0"/>
                          <a:ea typeface="Times New Roman" panose="02020603050405020304" pitchFamily="18" charset="0"/>
                          <a:cs typeface="Arial" panose="020B0604020202020204" pitchFamily="34" charset="0"/>
                        </a:rPr>
                        <a:t> </a:t>
                      </a:r>
                      <a:endParaRPr lang="cs-CZ"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dirty="0">
                          <a:effectLst/>
                          <a:latin typeface="Calibri" panose="020F0502020204030204" pitchFamily="34" charset="0"/>
                          <a:ea typeface="Times New Roman" panose="02020603050405020304" pitchFamily="18" charset="0"/>
                          <a:cs typeface="Arial" panose="020B0604020202020204" pitchFamily="34" charset="0"/>
                        </a:rPr>
                        <a:t> </a:t>
                      </a:r>
                      <a:r>
                        <a:rPr lang="cs-CZ" sz="2800" dirty="0" smtClean="0">
                          <a:effectLst/>
                          <a:latin typeface="Calibri" panose="020F0502020204030204" pitchFamily="34" charset="0"/>
                          <a:ea typeface="Times New Roman" panose="02020603050405020304" pitchFamily="18" charset="0"/>
                          <a:cs typeface="Arial" panose="020B0604020202020204" pitchFamily="34" charset="0"/>
                        </a:rPr>
                        <a:t>x</a:t>
                      </a:r>
                      <a:endParaRPr lang="cs-CZ"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04520"/>
                  </a:ext>
                </a:extLst>
              </a:tr>
              <a:tr h="505361">
                <a:tc>
                  <a:txBody>
                    <a:bodyPr/>
                    <a:lstStyle/>
                    <a:p>
                      <a:pPr>
                        <a:spcAft>
                          <a:spcPts val="0"/>
                        </a:spcAft>
                      </a:pPr>
                      <a:r>
                        <a:rPr lang="en-GB" sz="1600">
                          <a:effectLst/>
                          <a:latin typeface="Calibri" panose="020F0502020204030204" pitchFamily="34" charset="0"/>
                          <a:ea typeface="Times New Roman" panose="02020603050405020304" pitchFamily="18" charset="0"/>
                          <a:cs typeface="Arial" panose="020B0604020202020204" pitchFamily="34" charset="0"/>
                        </a:rPr>
                        <a:t>left-liberal party (progressive)</a:t>
                      </a:r>
                      <a:endParaRPr lang="cs-CZ" sz="1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a:effectLst/>
                          <a:latin typeface="Calibri" panose="020F0502020204030204" pitchFamily="34" charset="0"/>
                          <a:ea typeface="Times New Roman" panose="02020603050405020304" pitchFamily="18" charset="0"/>
                          <a:cs typeface="Arial" panose="020B0604020202020204" pitchFamily="34" charset="0"/>
                        </a:rPr>
                        <a:t> </a:t>
                      </a:r>
                      <a:endParaRPr lang="cs-CZ"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2800" dirty="0" smtClean="0">
                          <a:effectLst/>
                          <a:latin typeface="Calibri" panose="020F0502020204030204" pitchFamily="34" charset="0"/>
                          <a:ea typeface="Times New Roman" panose="02020603050405020304" pitchFamily="18" charset="0"/>
                          <a:cs typeface="Arial" panose="020B0604020202020204" pitchFamily="34" charset="0"/>
                        </a:rPr>
                        <a:t>4</a:t>
                      </a:r>
                      <a:endParaRPr lang="cs-CZ"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a:effectLst/>
                          <a:latin typeface="Calibri" panose="020F0502020204030204" pitchFamily="34" charset="0"/>
                          <a:ea typeface="Times New Roman" panose="02020603050405020304" pitchFamily="18" charset="0"/>
                          <a:cs typeface="Arial" panose="020B0604020202020204" pitchFamily="34" charset="0"/>
                        </a:rPr>
                        <a:t> </a:t>
                      </a:r>
                      <a:endParaRPr lang="cs-CZ"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339455"/>
                  </a:ext>
                </a:extLst>
              </a:tr>
              <a:tr h="505361">
                <a:tc>
                  <a:txBody>
                    <a:bodyPr/>
                    <a:lstStyle/>
                    <a:p>
                      <a:pPr>
                        <a:spcAft>
                          <a:spcPts val="0"/>
                        </a:spcAft>
                      </a:pPr>
                      <a:r>
                        <a:rPr lang="en-GB" sz="1600">
                          <a:effectLst/>
                          <a:latin typeface="Calibri" panose="020F0502020204030204" pitchFamily="34" charset="0"/>
                          <a:ea typeface="Times New Roman" panose="02020603050405020304" pitchFamily="18" charset="0"/>
                          <a:cs typeface="Arial" panose="020B0604020202020204" pitchFamily="34" charset="0"/>
                        </a:rPr>
                        <a:t>traditionalist left-wing (soc-dem)</a:t>
                      </a:r>
                      <a:endParaRPr lang="cs-CZ" sz="1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dirty="0">
                          <a:effectLst/>
                          <a:latin typeface="Calibri" panose="020F0502020204030204" pitchFamily="34" charset="0"/>
                          <a:ea typeface="Times New Roman" panose="02020603050405020304" pitchFamily="18" charset="0"/>
                          <a:cs typeface="Arial" panose="020B0604020202020204" pitchFamily="34" charset="0"/>
                        </a:rPr>
                        <a:t> </a:t>
                      </a:r>
                      <a:r>
                        <a:rPr lang="cs-CZ" sz="2800" dirty="0" smtClean="0">
                          <a:effectLst/>
                          <a:latin typeface="Calibri" panose="020F0502020204030204" pitchFamily="34" charset="0"/>
                          <a:ea typeface="Times New Roman" panose="02020603050405020304" pitchFamily="18" charset="0"/>
                          <a:cs typeface="Arial" panose="020B0604020202020204" pitchFamily="34" charset="0"/>
                        </a:rPr>
                        <a:t>x</a:t>
                      </a:r>
                      <a:endParaRPr lang="cs-CZ"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2800" dirty="0" smtClean="0">
                          <a:effectLst/>
                          <a:latin typeface="Calibri" panose="020F0502020204030204" pitchFamily="34" charset="0"/>
                          <a:ea typeface="Times New Roman" panose="02020603050405020304" pitchFamily="18" charset="0"/>
                          <a:cs typeface="Arial" panose="020B0604020202020204" pitchFamily="34" charset="0"/>
                        </a:rPr>
                        <a:t>1</a:t>
                      </a:r>
                      <a:endParaRPr lang="cs-CZ"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a:effectLst/>
                          <a:latin typeface="Calibri" panose="020F0502020204030204" pitchFamily="34" charset="0"/>
                          <a:ea typeface="Times New Roman" panose="02020603050405020304" pitchFamily="18" charset="0"/>
                          <a:cs typeface="Arial" panose="020B0604020202020204" pitchFamily="34" charset="0"/>
                        </a:rPr>
                        <a:t> </a:t>
                      </a:r>
                      <a:endParaRPr lang="cs-CZ"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1171231"/>
                  </a:ext>
                </a:extLst>
              </a:tr>
              <a:tr h="505361">
                <a:tc>
                  <a:txBody>
                    <a:bodyPr/>
                    <a:lstStyle/>
                    <a:p>
                      <a:pPr>
                        <a:spcAft>
                          <a:spcPts val="0"/>
                        </a:spcAft>
                      </a:pPr>
                      <a:r>
                        <a:rPr lang="en-GB" sz="1600">
                          <a:effectLst/>
                          <a:latin typeface="Calibri" panose="020F0502020204030204" pitchFamily="34" charset="0"/>
                          <a:ea typeface="Times New Roman" panose="02020603050405020304" pitchFamily="18" charset="0"/>
                          <a:cs typeface="Arial" panose="020B0604020202020204" pitchFamily="34" charset="0"/>
                        </a:rPr>
                        <a:t>nationalist party (euro-sceptical)</a:t>
                      </a:r>
                      <a:endParaRPr lang="cs-CZ" sz="1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a:effectLst/>
                          <a:latin typeface="Calibri" panose="020F0502020204030204" pitchFamily="34" charset="0"/>
                          <a:ea typeface="Times New Roman" panose="02020603050405020304" pitchFamily="18" charset="0"/>
                          <a:cs typeface="Arial" panose="020B0604020202020204" pitchFamily="34" charset="0"/>
                        </a:rPr>
                        <a:t> </a:t>
                      </a:r>
                      <a:endParaRPr lang="cs-CZ"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a:effectLst/>
                          <a:latin typeface="Calibri" panose="020F0502020204030204" pitchFamily="34" charset="0"/>
                          <a:ea typeface="Times New Roman" panose="02020603050405020304" pitchFamily="18" charset="0"/>
                          <a:cs typeface="Arial" panose="020B0604020202020204" pitchFamily="34" charset="0"/>
                        </a:rPr>
                        <a:t> </a:t>
                      </a:r>
                      <a:endParaRPr lang="cs-CZ"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a:effectLst/>
                          <a:latin typeface="Calibri" panose="020F0502020204030204" pitchFamily="34" charset="0"/>
                          <a:ea typeface="Times New Roman" panose="02020603050405020304" pitchFamily="18" charset="0"/>
                          <a:cs typeface="Arial" panose="020B0604020202020204" pitchFamily="34" charset="0"/>
                        </a:rPr>
                        <a:t> </a:t>
                      </a:r>
                      <a:endParaRPr lang="cs-CZ"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3285484"/>
                  </a:ext>
                </a:extLst>
              </a:tr>
              <a:tr h="505361">
                <a:tc>
                  <a:txBody>
                    <a:bodyPr/>
                    <a:lstStyle/>
                    <a:p>
                      <a:pPr>
                        <a:spcAft>
                          <a:spcPts val="0"/>
                        </a:spcAft>
                      </a:pPr>
                      <a:r>
                        <a:rPr lang="en-GB" sz="1600">
                          <a:effectLst/>
                          <a:latin typeface="Calibri" panose="020F0502020204030204" pitchFamily="34" charset="0"/>
                          <a:ea typeface="Times New Roman" panose="02020603050405020304" pitchFamily="18" charset="0"/>
                          <a:cs typeface="Arial" panose="020B0604020202020204" pitchFamily="34" charset="0"/>
                        </a:rPr>
                        <a:t>transparency party (modern, young)</a:t>
                      </a:r>
                      <a:endParaRPr lang="cs-CZ" sz="1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a:effectLst/>
                          <a:latin typeface="Calibri" panose="020F0502020204030204" pitchFamily="34" charset="0"/>
                          <a:ea typeface="Times New Roman" panose="02020603050405020304" pitchFamily="18" charset="0"/>
                          <a:cs typeface="Arial" panose="020B0604020202020204" pitchFamily="34" charset="0"/>
                        </a:rPr>
                        <a:t> </a:t>
                      </a:r>
                      <a:endParaRPr lang="cs-CZ"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dirty="0">
                          <a:effectLst/>
                          <a:latin typeface="Calibri" panose="020F0502020204030204" pitchFamily="34" charset="0"/>
                          <a:ea typeface="Times New Roman" panose="02020603050405020304" pitchFamily="18" charset="0"/>
                          <a:cs typeface="Arial" panose="020B0604020202020204" pitchFamily="34" charset="0"/>
                        </a:rPr>
                        <a:t> </a:t>
                      </a:r>
                      <a:r>
                        <a:rPr lang="cs-CZ" sz="2800" dirty="0" smtClean="0">
                          <a:effectLst/>
                          <a:latin typeface="Calibri" panose="020F0502020204030204" pitchFamily="34" charset="0"/>
                          <a:ea typeface="Times New Roman" panose="02020603050405020304" pitchFamily="18" charset="0"/>
                          <a:cs typeface="Arial" panose="020B0604020202020204" pitchFamily="34" charset="0"/>
                        </a:rPr>
                        <a:t>3</a:t>
                      </a:r>
                      <a:endParaRPr lang="cs-CZ"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a:effectLst/>
                          <a:latin typeface="Calibri" panose="020F0502020204030204" pitchFamily="34" charset="0"/>
                          <a:ea typeface="Times New Roman" panose="02020603050405020304" pitchFamily="18" charset="0"/>
                          <a:cs typeface="Arial" panose="020B0604020202020204" pitchFamily="34" charset="0"/>
                        </a:rPr>
                        <a:t> </a:t>
                      </a:r>
                      <a:endParaRPr lang="cs-CZ"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9607499"/>
                  </a:ext>
                </a:extLst>
              </a:tr>
              <a:tr h="505361">
                <a:tc>
                  <a:txBody>
                    <a:bodyPr/>
                    <a:lstStyle/>
                    <a:p>
                      <a:pPr>
                        <a:spcAft>
                          <a:spcPts val="0"/>
                        </a:spcAft>
                      </a:pPr>
                      <a:r>
                        <a:rPr lang="en-GB" sz="1600">
                          <a:effectLst/>
                          <a:latin typeface="Calibri" panose="020F0502020204030204" pitchFamily="34" charset="0"/>
                          <a:ea typeface="Times New Roman" panose="02020603050405020304" pitchFamily="18" charset="0"/>
                          <a:cs typeface="Arial" panose="020B0604020202020204" pitchFamily="34" charset="0"/>
                        </a:rPr>
                        <a:t>alternative centrist party (catch-all)</a:t>
                      </a:r>
                      <a:endParaRPr lang="cs-CZ" sz="1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a:effectLst/>
                          <a:latin typeface="Calibri" panose="020F0502020204030204" pitchFamily="34" charset="0"/>
                          <a:ea typeface="Times New Roman" panose="02020603050405020304" pitchFamily="18" charset="0"/>
                          <a:cs typeface="Arial" panose="020B0604020202020204" pitchFamily="34" charset="0"/>
                        </a:rPr>
                        <a:t> </a:t>
                      </a:r>
                      <a:endParaRPr lang="cs-CZ"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dirty="0">
                          <a:effectLst/>
                          <a:latin typeface="Calibri" panose="020F0502020204030204" pitchFamily="34" charset="0"/>
                          <a:ea typeface="Times New Roman" panose="02020603050405020304" pitchFamily="18" charset="0"/>
                          <a:cs typeface="Arial" panose="020B0604020202020204" pitchFamily="34" charset="0"/>
                        </a:rPr>
                        <a:t> </a:t>
                      </a:r>
                      <a:endParaRPr lang="cs-CZ"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dirty="0">
                          <a:effectLst/>
                          <a:latin typeface="Calibri" panose="020F0502020204030204" pitchFamily="34" charset="0"/>
                          <a:ea typeface="Times New Roman" panose="02020603050405020304" pitchFamily="18" charset="0"/>
                          <a:cs typeface="Arial" panose="020B0604020202020204" pitchFamily="34" charset="0"/>
                        </a:rPr>
                        <a:t> </a:t>
                      </a:r>
                      <a:endParaRPr lang="cs-CZ"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2897992"/>
                  </a:ext>
                </a:extLst>
              </a:tr>
              <a:tr h="505361">
                <a:tc>
                  <a:txBody>
                    <a:bodyPr/>
                    <a:lstStyle/>
                    <a:p>
                      <a:pPr>
                        <a:spcAft>
                          <a:spcPts val="0"/>
                        </a:spcAft>
                      </a:pPr>
                      <a:r>
                        <a:rPr lang="en-GB" sz="1600">
                          <a:effectLst/>
                          <a:latin typeface="Calibri" panose="020F0502020204030204" pitchFamily="34" charset="0"/>
                          <a:ea typeface="Times New Roman" panose="02020603050405020304" pitchFamily="18" charset="0"/>
                          <a:cs typeface="Arial" panose="020B0604020202020204" pitchFamily="34" charset="0"/>
                        </a:rPr>
                        <a:t>christian democrats (conservative)</a:t>
                      </a:r>
                      <a:endParaRPr lang="cs-CZ" sz="1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a:effectLst/>
                          <a:latin typeface="Calibri" panose="020F0502020204030204" pitchFamily="34" charset="0"/>
                          <a:ea typeface="Times New Roman" panose="02020603050405020304" pitchFamily="18" charset="0"/>
                          <a:cs typeface="Arial" panose="020B0604020202020204" pitchFamily="34" charset="0"/>
                        </a:rPr>
                        <a:t> </a:t>
                      </a:r>
                      <a:endParaRPr lang="cs-CZ"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dirty="0">
                          <a:effectLst/>
                          <a:latin typeface="Calibri" panose="020F0502020204030204" pitchFamily="34" charset="0"/>
                          <a:ea typeface="Times New Roman" panose="02020603050405020304" pitchFamily="18" charset="0"/>
                          <a:cs typeface="Arial" panose="020B0604020202020204" pitchFamily="34" charset="0"/>
                        </a:rPr>
                        <a:t> </a:t>
                      </a:r>
                      <a:r>
                        <a:rPr lang="cs-CZ" sz="2800" dirty="0" smtClean="0">
                          <a:effectLst/>
                          <a:latin typeface="Calibri" panose="020F0502020204030204" pitchFamily="34" charset="0"/>
                          <a:ea typeface="Times New Roman" panose="02020603050405020304" pitchFamily="18" charset="0"/>
                          <a:cs typeface="Arial" panose="020B0604020202020204" pitchFamily="34" charset="0"/>
                        </a:rPr>
                        <a:t>2</a:t>
                      </a:r>
                      <a:endParaRPr lang="cs-CZ"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800" dirty="0">
                          <a:effectLst/>
                          <a:latin typeface="Calibri" panose="020F0502020204030204" pitchFamily="34" charset="0"/>
                          <a:ea typeface="Times New Roman" panose="02020603050405020304" pitchFamily="18" charset="0"/>
                          <a:cs typeface="Arial" panose="020B0604020202020204" pitchFamily="34" charset="0"/>
                        </a:rPr>
                        <a:t> </a:t>
                      </a:r>
                      <a:endParaRPr lang="cs-CZ"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326251"/>
                  </a:ext>
                </a:extLst>
              </a:tr>
            </a:tbl>
          </a:graphicData>
        </a:graphic>
      </p:graphicFrame>
    </p:spTree>
    <p:extLst>
      <p:ext uri="{BB962C8B-B14F-4D97-AF65-F5344CB8AC3E}">
        <p14:creationId xmlns:p14="http://schemas.microsoft.com/office/powerpoint/2010/main" val="4780418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F195F-0E35-9E4B-8009-4768D268FC00}"/>
              </a:ext>
            </a:extLst>
          </p:cNvPr>
          <p:cNvSpPr>
            <a:spLocks noGrp="1"/>
          </p:cNvSpPr>
          <p:nvPr>
            <p:ph type="title"/>
          </p:nvPr>
        </p:nvSpPr>
        <p:spPr/>
        <p:txBody>
          <a:bodyPr/>
          <a:lstStyle/>
          <a:p>
            <a:r>
              <a:rPr lang="en-GB" dirty="0"/>
              <a:t>Theories of representation</a:t>
            </a:r>
            <a:endParaRPr lang="cs-CZ" dirty="0"/>
          </a:p>
        </p:txBody>
      </p:sp>
      <p:sp>
        <p:nvSpPr>
          <p:cNvPr id="3" name="Content Placeholder 2">
            <a:extLst>
              <a:ext uri="{FF2B5EF4-FFF2-40B4-BE49-F238E27FC236}">
                <a16:creationId xmlns:a16="http://schemas.microsoft.com/office/drawing/2014/main" id="{75261F80-65F1-114C-AF58-141BF9E8D7C5}"/>
              </a:ext>
            </a:extLst>
          </p:cNvPr>
          <p:cNvSpPr>
            <a:spLocks noGrp="1"/>
          </p:cNvSpPr>
          <p:nvPr>
            <p:ph idx="1"/>
          </p:nvPr>
        </p:nvSpPr>
        <p:spPr/>
        <p:txBody>
          <a:bodyPr>
            <a:normAutofit/>
          </a:bodyPr>
          <a:lstStyle/>
          <a:p>
            <a:r>
              <a:rPr lang="en-GB" sz="3400" dirty="0"/>
              <a:t>Should elected politicians be bound by policies and positions outlined during an election and endorsed by the voters, or is it their job to lead public opinion and thereby help to define the public interest?</a:t>
            </a:r>
          </a:p>
        </p:txBody>
      </p:sp>
    </p:spTree>
    <p:extLst>
      <p:ext uri="{BB962C8B-B14F-4D97-AF65-F5344CB8AC3E}">
        <p14:creationId xmlns:p14="http://schemas.microsoft.com/office/powerpoint/2010/main" val="6348709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1684-CCE3-354E-A431-8C25CEA6B7AD}"/>
              </a:ext>
            </a:extLst>
          </p:cNvPr>
          <p:cNvSpPr>
            <a:spLocks noGrp="1"/>
          </p:cNvSpPr>
          <p:nvPr>
            <p:ph type="title"/>
          </p:nvPr>
        </p:nvSpPr>
        <p:spPr/>
        <p:txBody>
          <a:bodyPr/>
          <a:lstStyle/>
          <a:p>
            <a:r>
              <a:rPr lang="en-GB" dirty="0"/>
              <a:t>Trustee model</a:t>
            </a:r>
            <a:endParaRPr lang="cs-CZ" dirty="0"/>
          </a:p>
        </p:txBody>
      </p:sp>
      <p:sp>
        <p:nvSpPr>
          <p:cNvPr id="3" name="Content Placeholder 2">
            <a:extLst>
              <a:ext uri="{FF2B5EF4-FFF2-40B4-BE49-F238E27FC236}">
                <a16:creationId xmlns:a16="http://schemas.microsoft.com/office/drawing/2014/main" id="{207DBFD7-560D-C04B-A4B6-CFF5D2867AA0}"/>
              </a:ext>
            </a:extLst>
          </p:cNvPr>
          <p:cNvSpPr>
            <a:spLocks noGrp="1"/>
          </p:cNvSpPr>
          <p:nvPr>
            <p:ph idx="1"/>
          </p:nvPr>
        </p:nvSpPr>
        <p:spPr/>
        <p:txBody>
          <a:bodyPr/>
          <a:lstStyle/>
          <a:p>
            <a:r>
              <a:rPr lang="en-GB" dirty="0"/>
              <a:t>Although all individuals have a right to be represented, not all political opinions are of equal value.</a:t>
            </a:r>
          </a:p>
          <a:p>
            <a:endParaRPr lang="en-GB" dirty="0"/>
          </a:p>
          <a:p>
            <a:pPr lvl="1"/>
            <a:r>
              <a:rPr lang="en-GB" dirty="0"/>
              <a:t>-&gt; a system of plural voting</a:t>
            </a:r>
          </a:p>
          <a:p>
            <a:endParaRPr lang="en-GB" dirty="0"/>
          </a:p>
          <a:p>
            <a:r>
              <a:rPr lang="en-GB" dirty="0"/>
              <a:t>Whereas education may certainly be of value in aiding the understanding of intricate political and economic problems, it is far less clear that it helps politicians to make correct moral judgements about the interests of others…</a:t>
            </a:r>
            <a:endParaRPr lang="cs-CZ" dirty="0"/>
          </a:p>
        </p:txBody>
      </p:sp>
    </p:spTree>
    <p:extLst>
      <p:ext uri="{BB962C8B-B14F-4D97-AF65-F5344CB8AC3E}">
        <p14:creationId xmlns:p14="http://schemas.microsoft.com/office/powerpoint/2010/main" val="36959743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dissolv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1684-CCE3-354E-A431-8C25CEA6B7AD}"/>
              </a:ext>
            </a:extLst>
          </p:cNvPr>
          <p:cNvSpPr>
            <a:spLocks noGrp="1"/>
          </p:cNvSpPr>
          <p:nvPr>
            <p:ph type="title"/>
          </p:nvPr>
        </p:nvSpPr>
        <p:spPr/>
        <p:txBody>
          <a:bodyPr/>
          <a:lstStyle/>
          <a:p>
            <a:r>
              <a:rPr lang="en-GB" dirty="0"/>
              <a:t>Delegate model</a:t>
            </a:r>
            <a:endParaRPr lang="cs-CZ" dirty="0"/>
          </a:p>
        </p:txBody>
      </p:sp>
      <p:sp>
        <p:nvSpPr>
          <p:cNvPr id="3" name="Content Placeholder 2">
            <a:extLst>
              <a:ext uri="{FF2B5EF4-FFF2-40B4-BE49-F238E27FC236}">
                <a16:creationId xmlns:a16="http://schemas.microsoft.com/office/drawing/2014/main" id="{207DBFD7-560D-C04B-A4B6-CFF5D2867AA0}"/>
              </a:ext>
            </a:extLst>
          </p:cNvPr>
          <p:cNvSpPr>
            <a:spLocks noGrp="1"/>
          </p:cNvSpPr>
          <p:nvPr>
            <p:ph idx="1"/>
          </p:nvPr>
        </p:nvSpPr>
        <p:spPr/>
        <p:txBody>
          <a:bodyPr/>
          <a:lstStyle/>
          <a:p>
            <a:r>
              <a:rPr lang="en-GB" dirty="0"/>
              <a:t>A delegate is a person who acts as a conduit (i.e. pipeline) conveying the views of others, while having little or no capacity to exercise his or her own judgement or preferences.</a:t>
            </a:r>
          </a:p>
          <a:p>
            <a:endParaRPr lang="en-GB" dirty="0"/>
          </a:p>
          <a:p>
            <a:r>
              <a:rPr lang="en-GB" dirty="0"/>
              <a:t>In ensuring that representatives are bound to the interests of their constituents, it tends to breed narrowness and foster conflict.</a:t>
            </a:r>
          </a:p>
          <a:p>
            <a:r>
              <a:rPr lang="en-GB" dirty="0"/>
              <a:t>Politicians are forced to reflect the views of their constituents or even pander to them, and are thus not able to </a:t>
            </a:r>
            <a:r>
              <a:rPr lang="en-GB" dirty="0" err="1"/>
              <a:t>mobilize</a:t>
            </a:r>
            <a:r>
              <a:rPr lang="en-GB" dirty="0"/>
              <a:t> the people by providing vision and inspiration.</a:t>
            </a:r>
            <a:endParaRPr lang="cs-CZ" dirty="0"/>
          </a:p>
        </p:txBody>
      </p:sp>
    </p:spTree>
    <p:extLst>
      <p:ext uri="{BB962C8B-B14F-4D97-AF65-F5344CB8AC3E}">
        <p14:creationId xmlns:p14="http://schemas.microsoft.com/office/powerpoint/2010/main" val="16267520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1684-CCE3-354E-A431-8C25CEA6B7AD}"/>
              </a:ext>
            </a:extLst>
          </p:cNvPr>
          <p:cNvSpPr>
            <a:spLocks noGrp="1"/>
          </p:cNvSpPr>
          <p:nvPr>
            <p:ph type="title"/>
          </p:nvPr>
        </p:nvSpPr>
        <p:spPr/>
        <p:txBody>
          <a:bodyPr/>
          <a:lstStyle/>
          <a:p>
            <a:r>
              <a:rPr lang="en-GB" dirty="0"/>
              <a:t>Mandate model</a:t>
            </a:r>
            <a:endParaRPr lang="cs-CZ" dirty="0"/>
          </a:p>
        </p:txBody>
      </p:sp>
      <p:sp>
        <p:nvSpPr>
          <p:cNvPr id="3" name="Content Placeholder 2">
            <a:extLst>
              <a:ext uri="{FF2B5EF4-FFF2-40B4-BE49-F238E27FC236}">
                <a16:creationId xmlns:a16="http://schemas.microsoft.com/office/drawing/2014/main" id="{207DBFD7-560D-C04B-A4B6-CFF5D2867AA0}"/>
              </a:ext>
            </a:extLst>
          </p:cNvPr>
          <p:cNvSpPr>
            <a:spLocks noGrp="1"/>
          </p:cNvSpPr>
          <p:nvPr>
            <p:ph idx="1"/>
          </p:nvPr>
        </p:nvSpPr>
        <p:spPr/>
        <p:txBody>
          <a:bodyPr>
            <a:normAutofit/>
          </a:bodyPr>
          <a:lstStyle/>
          <a:p>
            <a:r>
              <a:rPr lang="en-GB" dirty="0"/>
              <a:t>In winning an election, a party gains a popular mandate that </a:t>
            </a:r>
            <a:r>
              <a:rPr lang="en-GB" dirty="0" err="1"/>
              <a:t>authorizes</a:t>
            </a:r>
            <a:r>
              <a:rPr lang="en-GB" dirty="0"/>
              <a:t> it to carry out whatever policies or programmes it outlined during the election campaign.</a:t>
            </a:r>
          </a:p>
          <a:p>
            <a:r>
              <a:rPr lang="en-GB" dirty="0"/>
              <a:t>In effect, politicians serve their constituents not by thinking for themselves or acting as a channel to convey their views, but by remaining loyal to their party and its policies.</a:t>
            </a:r>
          </a:p>
          <a:p>
            <a:endParaRPr lang="en-GB" dirty="0"/>
          </a:p>
          <a:p>
            <a:r>
              <a:rPr lang="en-GB" dirty="0"/>
              <a:t>Even if voters are influenced by policies, it is likely that they will be attracted by certain manifesto commitments, but be less interested in, or perhaps opposed to, others.</a:t>
            </a:r>
            <a:endParaRPr lang="cs-CZ" dirty="0"/>
          </a:p>
        </p:txBody>
      </p:sp>
    </p:spTree>
    <p:extLst>
      <p:ext uri="{BB962C8B-B14F-4D97-AF65-F5344CB8AC3E}">
        <p14:creationId xmlns:p14="http://schemas.microsoft.com/office/powerpoint/2010/main" val="22397428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1684-CCE3-354E-A431-8C25CEA6B7AD}"/>
              </a:ext>
            </a:extLst>
          </p:cNvPr>
          <p:cNvSpPr>
            <a:spLocks noGrp="1"/>
          </p:cNvSpPr>
          <p:nvPr>
            <p:ph type="title"/>
          </p:nvPr>
        </p:nvSpPr>
        <p:spPr/>
        <p:txBody>
          <a:bodyPr/>
          <a:lstStyle/>
          <a:p>
            <a:r>
              <a:rPr lang="en-GB" dirty="0"/>
              <a:t>Resemblance model</a:t>
            </a:r>
            <a:endParaRPr lang="cs-CZ" dirty="0"/>
          </a:p>
        </p:txBody>
      </p:sp>
      <p:sp>
        <p:nvSpPr>
          <p:cNvPr id="3" name="Content Placeholder 2">
            <a:extLst>
              <a:ext uri="{FF2B5EF4-FFF2-40B4-BE49-F238E27FC236}">
                <a16:creationId xmlns:a16="http://schemas.microsoft.com/office/drawing/2014/main" id="{207DBFD7-560D-C04B-A4B6-CFF5D2867AA0}"/>
              </a:ext>
            </a:extLst>
          </p:cNvPr>
          <p:cNvSpPr>
            <a:spLocks noGrp="1"/>
          </p:cNvSpPr>
          <p:nvPr>
            <p:ph idx="1"/>
          </p:nvPr>
        </p:nvSpPr>
        <p:spPr/>
        <p:txBody>
          <a:bodyPr>
            <a:normAutofit lnSpcReduction="10000"/>
          </a:bodyPr>
          <a:lstStyle/>
          <a:p>
            <a:r>
              <a:rPr lang="en-GB" dirty="0"/>
              <a:t>A representative government would constitute a microcosm of the larger society, containing members drawn from all groups and sections in society and in numbers that are proportional to the size of the groups in society at large.</a:t>
            </a:r>
          </a:p>
          <a:p>
            <a:r>
              <a:rPr lang="en-GB" dirty="0"/>
              <a:t>Only people who come from a particular group, and have shared the experiences of that group, can fully identify with its interests.</a:t>
            </a:r>
          </a:p>
          <a:p>
            <a:endParaRPr lang="en-GB" dirty="0"/>
          </a:p>
          <a:p>
            <a:r>
              <a:rPr lang="en-GB" dirty="0"/>
              <a:t>The result would be social division and conflict, with no one being able to defend the common good or advance a broader public interest. Such a government would reflect that society’s weaknesses as well as its strengths.</a:t>
            </a:r>
            <a:endParaRPr lang="cs-CZ" dirty="0"/>
          </a:p>
        </p:txBody>
      </p:sp>
    </p:spTree>
    <p:extLst>
      <p:ext uri="{BB962C8B-B14F-4D97-AF65-F5344CB8AC3E}">
        <p14:creationId xmlns:p14="http://schemas.microsoft.com/office/powerpoint/2010/main" val="30366372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F195F-0E35-9E4B-8009-4768D268FC00}"/>
              </a:ext>
            </a:extLst>
          </p:cNvPr>
          <p:cNvSpPr>
            <a:spLocks noGrp="1"/>
          </p:cNvSpPr>
          <p:nvPr>
            <p:ph type="title"/>
          </p:nvPr>
        </p:nvSpPr>
        <p:spPr>
          <a:xfrm>
            <a:off x="838200" y="365125"/>
            <a:ext cx="10515600" cy="1325563"/>
          </a:xfrm>
        </p:spPr>
        <p:txBody>
          <a:bodyPr/>
          <a:lstStyle/>
          <a:p>
            <a:r>
              <a:rPr lang="en-GB" dirty="0"/>
              <a:t>Theories of representation: summary</a:t>
            </a:r>
            <a:endParaRPr lang="cs-CZ" dirty="0"/>
          </a:p>
        </p:txBody>
      </p:sp>
      <p:sp>
        <p:nvSpPr>
          <p:cNvPr id="3" name="Content Placeholder 2">
            <a:extLst>
              <a:ext uri="{FF2B5EF4-FFF2-40B4-BE49-F238E27FC236}">
                <a16:creationId xmlns:a16="http://schemas.microsoft.com/office/drawing/2014/main" id="{75261F80-65F1-114C-AF58-141BF9E8D7C5}"/>
              </a:ext>
            </a:extLst>
          </p:cNvPr>
          <p:cNvSpPr>
            <a:spLocks noGrp="1"/>
          </p:cNvSpPr>
          <p:nvPr>
            <p:ph idx="1"/>
          </p:nvPr>
        </p:nvSpPr>
        <p:spPr>
          <a:xfrm>
            <a:off x="838200" y="1825625"/>
            <a:ext cx="10515600" cy="4351338"/>
          </a:xfrm>
        </p:spPr>
        <p:txBody>
          <a:bodyPr>
            <a:normAutofit fontScale="92500" lnSpcReduction="10000"/>
          </a:bodyPr>
          <a:lstStyle/>
          <a:p>
            <a:r>
              <a:rPr lang="en-GB" sz="3400" dirty="0"/>
              <a:t>Should elected politicians be bound by policies and positions outlined during an election and endorsed by the voters, or is it their job to lead public opinion and thereby help to define the public interest?</a:t>
            </a:r>
          </a:p>
          <a:p>
            <a:endParaRPr lang="en-GB" sz="3400" dirty="0"/>
          </a:p>
          <a:p>
            <a:r>
              <a:rPr lang="en-GB" sz="3400" b="1" dirty="0"/>
              <a:t>Four principal models of representation:</a:t>
            </a:r>
          </a:p>
          <a:p>
            <a:pPr lvl="1"/>
            <a:r>
              <a:rPr lang="en-GB" sz="3000" dirty="0"/>
              <a:t>trusteeship</a:t>
            </a:r>
          </a:p>
          <a:p>
            <a:pPr lvl="1"/>
            <a:r>
              <a:rPr lang="en-GB" sz="3000" dirty="0"/>
              <a:t>delegation</a:t>
            </a:r>
          </a:p>
          <a:p>
            <a:pPr lvl="1"/>
            <a:r>
              <a:rPr lang="en-GB" sz="3000" dirty="0"/>
              <a:t>the mandate</a:t>
            </a:r>
          </a:p>
          <a:p>
            <a:pPr lvl="1"/>
            <a:r>
              <a:rPr lang="en-GB" sz="3000" dirty="0"/>
              <a:t>resemblance</a:t>
            </a:r>
            <a:endParaRPr lang="cs-CZ" sz="3000" dirty="0"/>
          </a:p>
        </p:txBody>
      </p:sp>
    </p:spTree>
    <p:extLst>
      <p:ext uri="{BB962C8B-B14F-4D97-AF65-F5344CB8AC3E}">
        <p14:creationId xmlns:p14="http://schemas.microsoft.com/office/powerpoint/2010/main" val="19080348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F195F-0E35-9E4B-8009-4768D268FC00}"/>
              </a:ext>
            </a:extLst>
          </p:cNvPr>
          <p:cNvSpPr>
            <a:spLocks noGrp="1"/>
          </p:cNvSpPr>
          <p:nvPr>
            <p:ph type="title"/>
          </p:nvPr>
        </p:nvSpPr>
        <p:spPr>
          <a:xfrm>
            <a:off x="838200" y="365125"/>
            <a:ext cx="10515600" cy="1325563"/>
          </a:xfrm>
        </p:spPr>
        <p:txBody>
          <a:bodyPr/>
          <a:lstStyle/>
          <a:p>
            <a:r>
              <a:rPr lang="en-GB" dirty="0"/>
              <a:t>Elections: fundamental questions</a:t>
            </a:r>
            <a:endParaRPr lang="cs-CZ" dirty="0"/>
          </a:p>
        </p:txBody>
      </p:sp>
      <p:sp>
        <p:nvSpPr>
          <p:cNvPr id="3" name="Content Placeholder 2">
            <a:extLst>
              <a:ext uri="{FF2B5EF4-FFF2-40B4-BE49-F238E27FC236}">
                <a16:creationId xmlns:a16="http://schemas.microsoft.com/office/drawing/2014/main" id="{75261F80-65F1-114C-AF58-141BF9E8D7C5}"/>
              </a:ext>
            </a:extLst>
          </p:cNvPr>
          <p:cNvSpPr>
            <a:spLocks noGrp="1"/>
          </p:cNvSpPr>
          <p:nvPr>
            <p:ph idx="1"/>
          </p:nvPr>
        </p:nvSpPr>
        <p:spPr>
          <a:xfrm>
            <a:off x="838200" y="1825625"/>
            <a:ext cx="10515600" cy="4351338"/>
          </a:xfrm>
        </p:spPr>
        <p:txBody>
          <a:bodyPr>
            <a:normAutofit/>
          </a:bodyPr>
          <a:lstStyle/>
          <a:p>
            <a:pPr marL="514350" indent="-514350">
              <a:buFont typeface="+mj-lt"/>
              <a:buAutoNum type="arabicPeriod"/>
            </a:pPr>
            <a:r>
              <a:rPr lang="en-GB" sz="3000" dirty="0"/>
              <a:t>Which offices?</a:t>
            </a:r>
          </a:p>
          <a:p>
            <a:pPr lvl="1"/>
            <a:r>
              <a:rPr lang="en-GB" sz="2600" dirty="0"/>
              <a:t>elected vs. non-elected offices</a:t>
            </a:r>
          </a:p>
          <a:p>
            <a:pPr marL="514350" indent="-514350">
              <a:buFont typeface="+mj-lt"/>
              <a:buAutoNum type="arabicPeriod"/>
            </a:pPr>
            <a:r>
              <a:rPr lang="en-GB" sz="3000" dirty="0"/>
              <a:t>Who can vote?</a:t>
            </a:r>
          </a:p>
          <a:p>
            <a:pPr lvl="1"/>
            <a:r>
              <a:rPr lang="en-GB" sz="2600" dirty="0"/>
              <a:t>census (qualification) vs. equal access</a:t>
            </a:r>
          </a:p>
          <a:p>
            <a:pPr marL="514350" indent="-514350">
              <a:buFont typeface="+mj-lt"/>
              <a:buAutoNum type="arabicPeriod"/>
            </a:pPr>
            <a:r>
              <a:rPr lang="en-GB" sz="3000" dirty="0"/>
              <a:t>How are votes cast?</a:t>
            </a:r>
          </a:p>
          <a:p>
            <a:pPr lvl="1"/>
            <a:r>
              <a:rPr lang="en-GB" sz="2600" dirty="0"/>
              <a:t>electoral systems: 2 main models</a:t>
            </a:r>
          </a:p>
          <a:p>
            <a:pPr marL="514350" indent="-514350">
              <a:buFont typeface="+mj-lt"/>
              <a:buAutoNum type="arabicPeriod"/>
            </a:pPr>
            <a:r>
              <a:rPr lang="en-GB" sz="3000" dirty="0"/>
              <a:t>Competitive or non-competitive?</a:t>
            </a:r>
            <a:endParaRPr lang="cs-CZ" sz="3000" dirty="0"/>
          </a:p>
        </p:txBody>
      </p:sp>
    </p:spTree>
    <p:extLst>
      <p:ext uri="{BB962C8B-B14F-4D97-AF65-F5344CB8AC3E}">
        <p14:creationId xmlns:p14="http://schemas.microsoft.com/office/powerpoint/2010/main" val="31600076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39C7A-5BFE-054D-A967-F0F3C5CEAB61}"/>
              </a:ext>
            </a:extLst>
          </p:cNvPr>
          <p:cNvSpPr>
            <a:spLocks noGrp="1"/>
          </p:cNvSpPr>
          <p:nvPr>
            <p:ph type="title"/>
          </p:nvPr>
        </p:nvSpPr>
        <p:spPr/>
        <p:txBody>
          <a:bodyPr/>
          <a:lstStyle/>
          <a:p>
            <a:r>
              <a:rPr lang="en-GB" dirty="0"/>
              <a:t>Functions of elections</a:t>
            </a:r>
            <a:endParaRPr lang="cs-CZ" dirty="0"/>
          </a:p>
        </p:txBody>
      </p:sp>
      <p:sp>
        <p:nvSpPr>
          <p:cNvPr id="4" name="Text Placeholder 3">
            <a:extLst>
              <a:ext uri="{FF2B5EF4-FFF2-40B4-BE49-F238E27FC236}">
                <a16:creationId xmlns:a16="http://schemas.microsoft.com/office/drawing/2014/main" id="{BD8B36D7-252A-C14F-9616-C6C36CE54878}"/>
              </a:ext>
            </a:extLst>
          </p:cNvPr>
          <p:cNvSpPr>
            <a:spLocks noGrp="1"/>
          </p:cNvSpPr>
          <p:nvPr>
            <p:ph type="body" idx="1"/>
          </p:nvPr>
        </p:nvSpPr>
        <p:spPr/>
        <p:txBody>
          <a:bodyPr/>
          <a:lstStyle/>
          <a:p>
            <a:r>
              <a:rPr lang="en-GB" dirty="0"/>
              <a:t>The conventional view</a:t>
            </a:r>
            <a:endParaRPr lang="cs-CZ" dirty="0"/>
          </a:p>
        </p:txBody>
      </p:sp>
      <p:sp>
        <p:nvSpPr>
          <p:cNvPr id="3" name="Content Placeholder 2">
            <a:extLst>
              <a:ext uri="{FF2B5EF4-FFF2-40B4-BE49-F238E27FC236}">
                <a16:creationId xmlns:a16="http://schemas.microsoft.com/office/drawing/2014/main" id="{4562E2B2-C759-F649-AB7E-E8197586489F}"/>
              </a:ext>
            </a:extLst>
          </p:cNvPr>
          <p:cNvSpPr>
            <a:spLocks noGrp="1"/>
          </p:cNvSpPr>
          <p:nvPr>
            <p:ph sz="half" idx="2"/>
          </p:nvPr>
        </p:nvSpPr>
        <p:spPr/>
        <p:txBody>
          <a:bodyPr/>
          <a:lstStyle/>
          <a:p>
            <a:r>
              <a:rPr lang="en-GB" dirty="0"/>
              <a:t>Elections are a mechanism through which politicians can be called to account ad forced to introduce policies that somehow reflect public opinion.</a:t>
            </a:r>
          </a:p>
          <a:p>
            <a:r>
              <a:rPr lang="en-GB" dirty="0"/>
              <a:t>Bottom-up functions.</a:t>
            </a:r>
            <a:endParaRPr lang="cs-CZ" dirty="0"/>
          </a:p>
        </p:txBody>
      </p:sp>
      <p:sp>
        <p:nvSpPr>
          <p:cNvPr id="5" name="Text Placeholder 4">
            <a:extLst>
              <a:ext uri="{FF2B5EF4-FFF2-40B4-BE49-F238E27FC236}">
                <a16:creationId xmlns:a16="http://schemas.microsoft.com/office/drawing/2014/main" id="{646C5604-FB61-8140-A1D0-54C4265C7E2A}"/>
              </a:ext>
            </a:extLst>
          </p:cNvPr>
          <p:cNvSpPr>
            <a:spLocks noGrp="1"/>
          </p:cNvSpPr>
          <p:nvPr>
            <p:ph type="body" sz="quarter" idx="3"/>
          </p:nvPr>
        </p:nvSpPr>
        <p:spPr/>
        <p:txBody>
          <a:bodyPr/>
          <a:lstStyle/>
          <a:p>
            <a:r>
              <a:rPr lang="en-GB" dirty="0"/>
              <a:t>The radical view</a:t>
            </a:r>
            <a:endParaRPr lang="cs-CZ" dirty="0"/>
          </a:p>
        </p:txBody>
      </p:sp>
      <p:sp>
        <p:nvSpPr>
          <p:cNvPr id="6" name="Content Placeholder 5">
            <a:extLst>
              <a:ext uri="{FF2B5EF4-FFF2-40B4-BE49-F238E27FC236}">
                <a16:creationId xmlns:a16="http://schemas.microsoft.com/office/drawing/2014/main" id="{A9A61C7A-0D32-B240-A88E-46A9A3FFDDC0}"/>
              </a:ext>
            </a:extLst>
          </p:cNvPr>
          <p:cNvSpPr>
            <a:spLocks noGrp="1"/>
          </p:cNvSpPr>
          <p:nvPr>
            <p:ph sz="quarter" idx="4"/>
          </p:nvPr>
        </p:nvSpPr>
        <p:spPr/>
        <p:txBody>
          <a:bodyPr/>
          <a:lstStyle/>
          <a:p>
            <a:r>
              <a:rPr lang="en-GB" dirty="0"/>
              <a:t>Elections are a means through which governments and political elites can exercise control over their populations, making them more quiescent, malleable and, ultimately, governable.</a:t>
            </a:r>
          </a:p>
          <a:p>
            <a:r>
              <a:rPr lang="en-GB" dirty="0"/>
              <a:t>Top-down functions.</a:t>
            </a:r>
            <a:endParaRPr lang="cs-CZ" dirty="0"/>
          </a:p>
        </p:txBody>
      </p:sp>
    </p:spTree>
    <p:extLst>
      <p:ext uri="{BB962C8B-B14F-4D97-AF65-F5344CB8AC3E}">
        <p14:creationId xmlns:p14="http://schemas.microsoft.com/office/powerpoint/2010/main" val="35836840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788</Words>
  <Application>Microsoft Office PowerPoint</Application>
  <PresentationFormat>Širokoúhlá obrazovka</PresentationFormat>
  <Paragraphs>122</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Calibri Light</vt:lpstr>
      <vt:lpstr>Times New Roman</vt:lpstr>
      <vt:lpstr>Office Theme</vt:lpstr>
      <vt:lpstr>Representation, Elections and Voting</vt:lpstr>
      <vt:lpstr>Theories of representation</vt:lpstr>
      <vt:lpstr>Trustee model</vt:lpstr>
      <vt:lpstr>Delegate model</vt:lpstr>
      <vt:lpstr>Mandate model</vt:lpstr>
      <vt:lpstr>Resemblance model</vt:lpstr>
      <vt:lpstr>Theories of representation: summary</vt:lpstr>
      <vt:lpstr>Elections: fundamental questions</vt:lpstr>
      <vt:lpstr>Functions of elections</vt:lpstr>
      <vt:lpstr>Voting behaviour</vt:lpstr>
      <vt:lpstr>Party-identification model</vt:lpstr>
      <vt:lpstr>Sociological model</vt:lpstr>
      <vt:lpstr>Rational-choice model</vt:lpstr>
      <vt:lpstr>Dominant-ideology model</vt:lpstr>
      <vt:lpstr>Voting behaviour: summary</vt:lpstr>
      <vt:lpstr>Elections: case study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Representation, Elections and Voting</dc:title>
  <dc:creator>Zuzana Vikarska</dc:creator>
  <cp:lastModifiedBy>Zuzana Vikarska</cp:lastModifiedBy>
  <cp:revision>2</cp:revision>
  <dcterms:created xsi:type="dcterms:W3CDTF">2019-10-30T09:41:48Z</dcterms:created>
  <dcterms:modified xsi:type="dcterms:W3CDTF">2019-10-30T14:59:58Z</dcterms:modified>
</cp:coreProperties>
</file>