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3"/>
  </p:notesMasterIdLst>
  <p:handoutMasterIdLst>
    <p:handoutMasterId r:id="rId24"/>
  </p:handoutMasterIdLst>
  <p:sldIdLst>
    <p:sldId id="261" r:id="rId2"/>
    <p:sldId id="347" r:id="rId3"/>
    <p:sldId id="301" r:id="rId4"/>
    <p:sldId id="343" r:id="rId5"/>
    <p:sldId id="357" r:id="rId6"/>
    <p:sldId id="359" r:id="rId7"/>
    <p:sldId id="361" r:id="rId8"/>
    <p:sldId id="360" r:id="rId9"/>
    <p:sldId id="358" r:id="rId10"/>
    <p:sldId id="345" r:id="rId11"/>
    <p:sldId id="346" r:id="rId12"/>
    <p:sldId id="348" r:id="rId13"/>
    <p:sldId id="349" r:id="rId14"/>
    <p:sldId id="350" r:id="rId15"/>
    <p:sldId id="351" r:id="rId16"/>
    <p:sldId id="356" r:id="rId17"/>
    <p:sldId id="352" r:id="rId18"/>
    <p:sldId id="353" r:id="rId19"/>
    <p:sldId id="354" r:id="rId20"/>
    <p:sldId id="355" r:id="rId21"/>
    <p:sldId id="362" r:id="rId22"/>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521415D9-36F7-43E2-AB2F-B90AF26B5E84}">
      <p14:sectionLst xmlns:p14="http://schemas.microsoft.com/office/powerpoint/2010/main">
        <p14:section name="Výchozí oddíl" id="{DD360586-9A5B-4AB3-8286-515E6506020D}">
          <p14:sldIdLst>
            <p14:sldId id="261"/>
            <p14:sldId id="347"/>
            <p14:sldId id="301"/>
            <p14:sldId id="343"/>
            <p14:sldId id="357"/>
            <p14:sldId id="359"/>
            <p14:sldId id="361"/>
            <p14:sldId id="360"/>
            <p14:sldId id="358"/>
            <p14:sldId id="345"/>
            <p14:sldId id="346"/>
            <p14:sldId id="348"/>
            <p14:sldId id="349"/>
            <p14:sldId id="350"/>
            <p14:sldId id="351"/>
            <p14:sldId id="356"/>
            <p14:sldId id="352"/>
            <p14:sldId id="353"/>
            <p14:sldId id="354"/>
            <p14:sldId id="355"/>
            <p14:sldId id="362"/>
          </p14:sldIdLst>
        </p14:section>
      </p14:sectionLst>
    </p:ex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áš Hadamčík" initials="LH" lastIdx="1" clrIdx="0">
    <p:extLst>
      <p:ext uri="{19B8F6BF-5375-455C-9EA6-DF929625EA0E}">
        <p15:presenceInfo xmlns:p15="http://schemas.microsoft.com/office/powerpoint/2012/main" userId="b894adbb9fcd867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28" autoAdjust="0"/>
    <p:restoredTop sz="83835" autoAdjust="0"/>
  </p:normalViewPr>
  <p:slideViewPr>
    <p:cSldViewPr snapToGrid="0">
      <p:cViewPr varScale="1">
        <p:scale>
          <a:sx n="95" d="100"/>
          <a:sy n="95" d="100"/>
        </p:scale>
        <p:origin x="1110" y="90"/>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1" d="1"/>
        <a:sy n="1" d="1"/>
      </p:scale>
      <p:origin x="0" y="0"/>
    </p:cViewPr>
  </p:notesText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EC37D4-DB20-4105-B793-9C31A650585A}" type="doc">
      <dgm:prSet loTypeId="urn:microsoft.com/office/officeart/2009/3/layout/HorizontalOrganizationChart" loCatId="hierarchy" qsTypeId="urn:microsoft.com/office/officeart/2005/8/quickstyle/simple1" qsCatId="simple" csTypeId="urn:microsoft.com/office/officeart/2005/8/colors/accent0_2" csCatId="mainScheme" phldr="1"/>
      <dgm:spPr/>
      <dgm:t>
        <a:bodyPr/>
        <a:lstStyle/>
        <a:p>
          <a:endParaRPr lang="cs-CZ"/>
        </a:p>
      </dgm:t>
    </dgm:pt>
    <dgm:pt modelId="{870F1C4F-D385-4990-AFA3-FD31ADD4A764}">
      <dgm:prSet phldrT="[Text]"/>
      <dgm:spPr/>
      <dgm:t>
        <a:bodyPr/>
        <a:lstStyle/>
        <a:p>
          <a:r>
            <a:rPr lang="cs-CZ" b="1" dirty="0"/>
            <a:t>Relevance času jako právní skutečnosti</a:t>
          </a:r>
        </a:p>
      </dgm:t>
    </dgm:pt>
    <dgm:pt modelId="{6DBBB8EF-EE64-4EBC-9F80-2126B8173132}" type="parTrans" cxnId="{4962529D-609F-4F43-ADAE-E98DBEC8318C}">
      <dgm:prSet/>
      <dgm:spPr/>
      <dgm:t>
        <a:bodyPr/>
        <a:lstStyle/>
        <a:p>
          <a:endParaRPr lang="cs-CZ"/>
        </a:p>
      </dgm:t>
    </dgm:pt>
    <dgm:pt modelId="{D3153BA7-B82D-4B85-B94A-098747A932E7}" type="sibTrans" cxnId="{4962529D-609F-4F43-ADAE-E98DBEC8318C}">
      <dgm:prSet/>
      <dgm:spPr/>
      <dgm:t>
        <a:bodyPr/>
        <a:lstStyle/>
        <a:p>
          <a:endParaRPr lang="cs-CZ"/>
        </a:p>
      </dgm:t>
    </dgm:pt>
    <dgm:pt modelId="{4E2D2D51-FEB3-4A2D-A5F0-EF4B8E1B10BE}">
      <dgm:prSet phldrT="[Text]"/>
      <dgm:spPr/>
      <dgm:t>
        <a:bodyPr/>
        <a:lstStyle/>
        <a:p>
          <a:r>
            <a:rPr lang="cs-CZ" dirty="0"/>
            <a:t>1.</a:t>
          </a:r>
        </a:p>
      </dgm:t>
    </dgm:pt>
    <dgm:pt modelId="{608920A0-680B-45CC-9160-A642A2CAFF5F}" type="parTrans" cxnId="{7B7AFF58-F1C2-4845-8D38-61A42CB0694C}">
      <dgm:prSet/>
      <dgm:spPr/>
      <dgm:t>
        <a:bodyPr/>
        <a:lstStyle/>
        <a:p>
          <a:endParaRPr lang="cs-CZ"/>
        </a:p>
      </dgm:t>
    </dgm:pt>
    <dgm:pt modelId="{10179720-6B9A-46A3-B6BD-87010D1CFF01}" type="sibTrans" cxnId="{7B7AFF58-F1C2-4845-8D38-61A42CB0694C}">
      <dgm:prSet/>
      <dgm:spPr/>
      <dgm:t>
        <a:bodyPr/>
        <a:lstStyle/>
        <a:p>
          <a:endParaRPr lang="cs-CZ"/>
        </a:p>
      </dgm:t>
    </dgm:pt>
    <dgm:pt modelId="{00E95EA9-A9C4-4828-B4BC-5136101404E7}">
      <dgm:prSet phldrT="[Text]"/>
      <dgm:spPr/>
      <dgm:t>
        <a:bodyPr/>
        <a:lstStyle/>
        <a:p>
          <a:r>
            <a:rPr lang="cs-CZ" b="1" dirty="0"/>
            <a:t>Jako pevně stanovený čas (datum)</a:t>
          </a:r>
        </a:p>
      </dgm:t>
    </dgm:pt>
    <dgm:pt modelId="{AE3D574F-1B1A-41A1-A4E3-F07590C237D5}" type="parTrans" cxnId="{3B1DBDE7-6DD4-4964-AB6B-9213A4EBF76D}">
      <dgm:prSet/>
      <dgm:spPr/>
      <dgm:t>
        <a:bodyPr/>
        <a:lstStyle/>
        <a:p>
          <a:endParaRPr lang="cs-CZ"/>
        </a:p>
      </dgm:t>
    </dgm:pt>
    <dgm:pt modelId="{797B6D2C-D893-4684-BD05-A7A9BC38B2D2}" type="sibTrans" cxnId="{3B1DBDE7-6DD4-4964-AB6B-9213A4EBF76D}">
      <dgm:prSet/>
      <dgm:spPr/>
      <dgm:t>
        <a:bodyPr/>
        <a:lstStyle/>
        <a:p>
          <a:endParaRPr lang="cs-CZ"/>
        </a:p>
      </dgm:t>
    </dgm:pt>
    <dgm:pt modelId="{7D0791F4-F969-41F4-8858-A4DBF0C515DA}">
      <dgm:prSet phldrT="[Text]"/>
      <dgm:spPr/>
      <dgm:t>
        <a:bodyPr/>
        <a:lstStyle/>
        <a:p>
          <a:r>
            <a:rPr lang="cs-CZ" b="1" dirty="0"/>
            <a:t>Jako plynoucí čas, časový úsek</a:t>
          </a:r>
          <a:endParaRPr lang="cs-CZ" dirty="0"/>
        </a:p>
      </dgm:t>
    </dgm:pt>
    <dgm:pt modelId="{34CFF3D0-E33A-4A67-91E9-0AC117F68196}" type="parTrans" cxnId="{EBA5554F-D087-450C-BD31-96393F35C896}">
      <dgm:prSet/>
      <dgm:spPr/>
      <dgm:t>
        <a:bodyPr/>
        <a:lstStyle/>
        <a:p>
          <a:endParaRPr lang="cs-CZ"/>
        </a:p>
      </dgm:t>
    </dgm:pt>
    <dgm:pt modelId="{BCB763DC-0F4F-4F59-840E-91720A34D21D}" type="sibTrans" cxnId="{EBA5554F-D087-450C-BD31-96393F35C896}">
      <dgm:prSet/>
      <dgm:spPr/>
      <dgm:t>
        <a:bodyPr/>
        <a:lstStyle/>
        <a:p>
          <a:endParaRPr lang="cs-CZ"/>
        </a:p>
      </dgm:t>
    </dgm:pt>
    <dgm:pt modelId="{B41022E8-3AD8-4B47-B65D-A22246D2F611}">
      <dgm:prSet phldrT="[Text]"/>
      <dgm:spPr/>
      <dgm:t>
        <a:bodyPr/>
        <a:lstStyle/>
        <a:p>
          <a:r>
            <a:rPr lang="cs-CZ" dirty="0"/>
            <a:t>2.</a:t>
          </a:r>
        </a:p>
      </dgm:t>
    </dgm:pt>
    <dgm:pt modelId="{4E62D085-97F3-4B82-B7DC-7991F07EADF9}" type="parTrans" cxnId="{58140194-95C1-45DC-ABB1-5B777E819D52}">
      <dgm:prSet/>
      <dgm:spPr/>
      <dgm:t>
        <a:bodyPr/>
        <a:lstStyle/>
        <a:p>
          <a:endParaRPr lang="cs-CZ"/>
        </a:p>
      </dgm:t>
    </dgm:pt>
    <dgm:pt modelId="{D5EDC78E-B78E-418C-809B-B96916C628C4}" type="sibTrans" cxnId="{58140194-95C1-45DC-ABB1-5B777E819D52}">
      <dgm:prSet/>
      <dgm:spPr/>
      <dgm:t>
        <a:bodyPr/>
        <a:lstStyle/>
        <a:p>
          <a:endParaRPr lang="cs-CZ"/>
        </a:p>
      </dgm:t>
    </dgm:pt>
    <dgm:pt modelId="{F69369FF-47A5-44F6-AB28-27F4F0A37BEF}">
      <dgm:prSet phldrT="[Text]"/>
      <dgm:spPr/>
      <dgm:t>
        <a:bodyPr/>
        <a:lstStyle/>
        <a:p>
          <a:r>
            <a:rPr lang="cs-CZ" b="1" dirty="0"/>
            <a:t>Samostatně</a:t>
          </a:r>
        </a:p>
      </dgm:t>
    </dgm:pt>
    <dgm:pt modelId="{B245C185-F452-4301-BEE8-14FD90CE5F0D}" type="parTrans" cxnId="{D4E4DE84-877B-4F4B-AECC-494F50600F45}">
      <dgm:prSet/>
      <dgm:spPr/>
      <dgm:t>
        <a:bodyPr/>
        <a:lstStyle/>
        <a:p>
          <a:endParaRPr lang="cs-CZ"/>
        </a:p>
      </dgm:t>
    </dgm:pt>
    <dgm:pt modelId="{961CB66D-90C7-415A-9FF4-F85234D45F77}" type="sibTrans" cxnId="{D4E4DE84-877B-4F4B-AECC-494F50600F45}">
      <dgm:prSet/>
      <dgm:spPr/>
      <dgm:t>
        <a:bodyPr/>
        <a:lstStyle/>
        <a:p>
          <a:endParaRPr lang="cs-CZ"/>
        </a:p>
      </dgm:t>
    </dgm:pt>
    <dgm:pt modelId="{134B07D4-6D57-4D18-94F2-167504E4D523}">
      <dgm:prSet phldrT="[Text]"/>
      <dgm:spPr/>
      <dgm:t>
        <a:bodyPr/>
        <a:lstStyle/>
        <a:p>
          <a:r>
            <a:rPr lang="cs-CZ" b="1" dirty="0"/>
            <a:t>Ve spojení s jinou právní skutečností</a:t>
          </a:r>
        </a:p>
      </dgm:t>
    </dgm:pt>
    <dgm:pt modelId="{6D9A5644-2EC5-43A7-99B9-FC39446AA33E}" type="parTrans" cxnId="{99D3311B-9D13-452C-A258-808BE25E751B}">
      <dgm:prSet/>
      <dgm:spPr/>
      <dgm:t>
        <a:bodyPr/>
        <a:lstStyle/>
        <a:p>
          <a:endParaRPr lang="cs-CZ"/>
        </a:p>
      </dgm:t>
    </dgm:pt>
    <dgm:pt modelId="{04EE76BD-F08C-41EE-BE4B-11871B00927E}" type="sibTrans" cxnId="{99D3311B-9D13-452C-A258-808BE25E751B}">
      <dgm:prSet/>
      <dgm:spPr/>
      <dgm:t>
        <a:bodyPr/>
        <a:lstStyle/>
        <a:p>
          <a:endParaRPr lang="cs-CZ"/>
        </a:p>
      </dgm:t>
    </dgm:pt>
    <dgm:pt modelId="{51D5131C-E29A-47A3-BA0F-8A187C4A12E6}">
      <dgm:prSet phldrT="[Text]"/>
      <dgm:spPr/>
      <dgm:t>
        <a:bodyPr/>
        <a:lstStyle/>
        <a:p>
          <a:r>
            <a:rPr lang="cs-CZ" b="1" dirty="0"/>
            <a:t>Doba</a:t>
          </a:r>
        </a:p>
      </dgm:t>
    </dgm:pt>
    <dgm:pt modelId="{E52D373C-7929-4982-96F1-72A37555E43B}" type="parTrans" cxnId="{5A232FA4-2CDA-410B-A6B8-27753FF7B233}">
      <dgm:prSet/>
      <dgm:spPr/>
      <dgm:t>
        <a:bodyPr/>
        <a:lstStyle/>
        <a:p>
          <a:endParaRPr lang="cs-CZ"/>
        </a:p>
      </dgm:t>
    </dgm:pt>
    <dgm:pt modelId="{083F17CD-A136-4A01-9677-BCAB9756B61A}" type="sibTrans" cxnId="{5A232FA4-2CDA-410B-A6B8-27753FF7B233}">
      <dgm:prSet/>
      <dgm:spPr/>
      <dgm:t>
        <a:bodyPr/>
        <a:lstStyle/>
        <a:p>
          <a:endParaRPr lang="cs-CZ"/>
        </a:p>
      </dgm:t>
    </dgm:pt>
    <dgm:pt modelId="{804A3E07-445B-49DC-9CE3-49B1FF9995D4}">
      <dgm:prSet phldrT="[Text]"/>
      <dgm:spPr/>
      <dgm:t>
        <a:bodyPr/>
        <a:lstStyle/>
        <a:p>
          <a:r>
            <a:rPr lang="cs-CZ" b="1" dirty="0"/>
            <a:t>Lhůta</a:t>
          </a:r>
        </a:p>
      </dgm:t>
    </dgm:pt>
    <dgm:pt modelId="{54827CE3-0383-47DF-BB68-2878EBD2584B}" type="parTrans" cxnId="{2B2B4902-9D5A-4428-B44F-9B21735B82E1}">
      <dgm:prSet/>
      <dgm:spPr/>
      <dgm:t>
        <a:bodyPr/>
        <a:lstStyle/>
        <a:p>
          <a:endParaRPr lang="cs-CZ"/>
        </a:p>
      </dgm:t>
    </dgm:pt>
    <dgm:pt modelId="{111A2649-61B7-43E5-A867-328D318AB34A}" type="sibTrans" cxnId="{2B2B4902-9D5A-4428-B44F-9B21735B82E1}">
      <dgm:prSet/>
      <dgm:spPr/>
      <dgm:t>
        <a:bodyPr/>
        <a:lstStyle/>
        <a:p>
          <a:endParaRPr lang="cs-CZ"/>
        </a:p>
      </dgm:t>
    </dgm:pt>
    <dgm:pt modelId="{7CCEEBD7-BCD6-4999-9B39-0BEE6D73655F}">
      <dgm:prSet phldrT="[Text]"/>
      <dgm:spPr/>
      <dgm:t>
        <a:bodyPr/>
        <a:lstStyle/>
        <a:p>
          <a:r>
            <a:rPr lang="cs-CZ" b="1" dirty="0"/>
            <a:t>Hmotněprávní</a:t>
          </a:r>
        </a:p>
      </dgm:t>
    </dgm:pt>
    <dgm:pt modelId="{0CB93784-1248-4ADF-A3F2-BBB4AA2CF4A8}" type="parTrans" cxnId="{AD48925C-1707-4EE9-8EDB-C6118D3563FF}">
      <dgm:prSet/>
      <dgm:spPr/>
      <dgm:t>
        <a:bodyPr/>
        <a:lstStyle/>
        <a:p>
          <a:endParaRPr lang="cs-CZ"/>
        </a:p>
      </dgm:t>
    </dgm:pt>
    <dgm:pt modelId="{11000563-8865-4F8A-A18D-D1470A316D86}" type="sibTrans" cxnId="{AD48925C-1707-4EE9-8EDB-C6118D3563FF}">
      <dgm:prSet/>
      <dgm:spPr/>
      <dgm:t>
        <a:bodyPr/>
        <a:lstStyle/>
        <a:p>
          <a:endParaRPr lang="cs-CZ"/>
        </a:p>
      </dgm:t>
    </dgm:pt>
    <dgm:pt modelId="{B3E566DB-E3E8-45ED-B8CC-C8EFBDD30F6B}">
      <dgm:prSet phldrT="[Text]"/>
      <dgm:spPr/>
      <dgm:t>
        <a:bodyPr/>
        <a:lstStyle/>
        <a:p>
          <a:r>
            <a:rPr lang="cs-CZ" b="1" dirty="0"/>
            <a:t>Procesní</a:t>
          </a:r>
        </a:p>
      </dgm:t>
    </dgm:pt>
    <dgm:pt modelId="{A37818CA-8415-4436-A090-AFB98E45DE88}" type="parTrans" cxnId="{04B2E25E-4735-43BC-98F0-125C688A3412}">
      <dgm:prSet/>
      <dgm:spPr/>
      <dgm:t>
        <a:bodyPr/>
        <a:lstStyle/>
        <a:p>
          <a:endParaRPr lang="cs-CZ"/>
        </a:p>
      </dgm:t>
    </dgm:pt>
    <dgm:pt modelId="{DA7F2E14-3A1B-4AFD-B1D9-D25E6090B278}" type="sibTrans" cxnId="{04B2E25E-4735-43BC-98F0-125C688A3412}">
      <dgm:prSet/>
      <dgm:spPr/>
      <dgm:t>
        <a:bodyPr/>
        <a:lstStyle/>
        <a:p>
          <a:endParaRPr lang="cs-CZ"/>
        </a:p>
      </dgm:t>
    </dgm:pt>
    <dgm:pt modelId="{375D3246-C889-43E6-913E-7BF366F29528}" type="pres">
      <dgm:prSet presAssocID="{68EC37D4-DB20-4105-B793-9C31A650585A}" presName="hierChild1" presStyleCnt="0">
        <dgm:presLayoutVars>
          <dgm:orgChart val="1"/>
          <dgm:chPref val="1"/>
          <dgm:dir/>
          <dgm:animOne val="branch"/>
          <dgm:animLvl val="lvl"/>
          <dgm:resizeHandles/>
        </dgm:presLayoutVars>
      </dgm:prSet>
      <dgm:spPr/>
    </dgm:pt>
    <dgm:pt modelId="{779EC9D9-75E6-44FD-A4A7-673BC7212238}" type="pres">
      <dgm:prSet presAssocID="{870F1C4F-D385-4990-AFA3-FD31ADD4A764}" presName="hierRoot1" presStyleCnt="0">
        <dgm:presLayoutVars>
          <dgm:hierBranch val="init"/>
        </dgm:presLayoutVars>
      </dgm:prSet>
      <dgm:spPr/>
    </dgm:pt>
    <dgm:pt modelId="{A6080AAB-00C9-4F40-81FA-B84518EFEB9A}" type="pres">
      <dgm:prSet presAssocID="{870F1C4F-D385-4990-AFA3-FD31ADD4A764}" presName="rootComposite1" presStyleCnt="0"/>
      <dgm:spPr/>
    </dgm:pt>
    <dgm:pt modelId="{AC6B1C8E-BE14-437C-9861-63D781C1D528}" type="pres">
      <dgm:prSet presAssocID="{870F1C4F-D385-4990-AFA3-FD31ADD4A764}" presName="rootText1" presStyleLbl="node0" presStyleIdx="0" presStyleCnt="1">
        <dgm:presLayoutVars>
          <dgm:chPref val="3"/>
        </dgm:presLayoutVars>
      </dgm:prSet>
      <dgm:spPr/>
    </dgm:pt>
    <dgm:pt modelId="{6EE6A581-60BF-42A2-9CDF-A4606407CBA1}" type="pres">
      <dgm:prSet presAssocID="{870F1C4F-D385-4990-AFA3-FD31ADD4A764}" presName="rootConnector1" presStyleLbl="node1" presStyleIdx="0" presStyleCnt="0"/>
      <dgm:spPr/>
    </dgm:pt>
    <dgm:pt modelId="{2D93988B-CBA8-4A55-9494-DFD542C5EEBF}" type="pres">
      <dgm:prSet presAssocID="{870F1C4F-D385-4990-AFA3-FD31ADD4A764}" presName="hierChild2" presStyleCnt="0"/>
      <dgm:spPr/>
    </dgm:pt>
    <dgm:pt modelId="{6EEFE2A4-D608-48A4-A68B-D08C1815A688}" type="pres">
      <dgm:prSet presAssocID="{608920A0-680B-45CC-9160-A642A2CAFF5F}" presName="Name64" presStyleLbl="parChTrans1D2" presStyleIdx="0" presStyleCnt="2"/>
      <dgm:spPr/>
    </dgm:pt>
    <dgm:pt modelId="{6214EA2D-5A9C-45FA-AEAE-8CC6E1C12754}" type="pres">
      <dgm:prSet presAssocID="{4E2D2D51-FEB3-4A2D-A5F0-EF4B8E1B10BE}" presName="hierRoot2" presStyleCnt="0">
        <dgm:presLayoutVars>
          <dgm:hierBranch val="init"/>
        </dgm:presLayoutVars>
      </dgm:prSet>
      <dgm:spPr/>
    </dgm:pt>
    <dgm:pt modelId="{A04A148B-1A6E-4209-90C5-D225F11101DF}" type="pres">
      <dgm:prSet presAssocID="{4E2D2D51-FEB3-4A2D-A5F0-EF4B8E1B10BE}" presName="rootComposite" presStyleCnt="0"/>
      <dgm:spPr/>
    </dgm:pt>
    <dgm:pt modelId="{7DB90349-E7D5-4652-911E-A9BAC196CDF9}" type="pres">
      <dgm:prSet presAssocID="{4E2D2D51-FEB3-4A2D-A5F0-EF4B8E1B10BE}" presName="rootText" presStyleLbl="node2" presStyleIdx="0" presStyleCnt="2">
        <dgm:presLayoutVars>
          <dgm:chPref val="3"/>
        </dgm:presLayoutVars>
      </dgm:prSet>
      <dgm:spPr/>
    </dgm:pt>
    <dgm:pt modelId="{F73A3470-EAE0-4F2A-BE56-F0E50CAFBB06}" type="pres">
      <dgm:prSet presAssocID="{4E2D2D51-FEB3-4A2D-A5F0-EF4B8E1B10BE}" presName="rootConnector" presStyleLbl="node2" presStyleIdx="0" presStyleCnt="2"/>
      <dgm:spPr/>
    </dgm:pt>
    <dgm:pt modelId="{82CC6594-0385-4A77-9905-550DA196FBA5}" type="pres">
      <dgm:prSet presAssocID="{4E2D2D51-FEB3-4A2D-A5F0-EF4B8E1B10BE}" presName="hierChild4" presStyleCnt="0"/>
      <dgm:spPr/>
    </dgm:pt>
    <dgm:pt modelId="{17AEEA9F-2298-4C38-8258-2793761C50FA}" type="pres">
      <dgm:prSet presAssocID="{AE3D574F-1B1A-41A1-A4E3-F07590C237D5}" presName="Name64" presStyleLbl="parChTrans1D3" presStyleIdx="0" presStyleCnt="4"/>
      <dgm:spPr/>
    </dgm:pt>
    <dgm:pt modelId="{F5F1F44D-633E-4FDA-8F7D-4298B2D1D886}" type="pres">
      <dgm:prSet presAssocID="{00E95EA9-A9C4-4828-B4BC-5136101404E7}" presName="hierRoot2" presStyleCnt="0">
        <dgm:presLayoutVars>
          <dgm:hierBranch val="init"/>
        </dgm:presLayoutVars>
      </dgm:prSet>
      <dgm:spPr/>
    </dgm:pt>
    <dgm:pt modelId="{27D587B6-FD28-45FC-BFF6-887DDE3F547C}" type="pres">
      <dgm:prSet presAssocID="{00E95EA9-A9C4-4828-B4BC-5136101404E7}" presName="rootComposite" presStyleCnt="0"/>
      <dgm:spPr/>
    </dgm:pt>
    <dgm:pt modelId="{8710B9BD-7418-4B56-9071-3C46A3BE1379}" type="pres">
      <dgm:prSet presAssocID="{00E95EA9-A9C4-4828-B4BC-5136101404E7}" presName="rootText" presStyleLbl="node3" presStyleIdx="0" presStyleCnt="4">
        <dgm:presLayoutVars>
          <dgm:chPref val="3"/>
        </dgm:presLayoutVars>
      </dgm:prSet>
      <dgm:spPr/>
    </dgm:pt>
    <dgm:pt modelId="{22114BDA-71B5-43DC-A2CA-57E63B9D23F3}" type="pres">
      <dgm:prSet presAssocID="{00E95EA9-A9C4-4828-B4BC-5136101404E7}" presName="rootConnector" presStyleLbl="node3" presStyleIdx="0" presStyleCnt="4"/>
      <dgm:spPr/>
    </dgm:pt>
    <dgm:pt modelId="{38E59AD0-A5D4-45AF-820C-8DB630977EC5}" type="pres">
      <dgm:prSet presAssocID="{00E95EA9-A9C4-4828-B4BC-5136101404E7}" presName="hierChild4" presStyleCnt="0"/>
      <dgm:spPr/>
    </dgm:pt>
    <dgm:pt modelId="{D809A9F4-0794-4FAB-9E33-C22118E2042B}" type="pres">
      <dgm:prSet presAssocID="{00E95EA9-A9C4-4828-B4BC-5136101404E7}" presName="hierChild5" presStyleCnt="0"/>
      <dgm:spPr/>
    </dgm:pt>
    <dgm:pt modelId="{42ABA588-8417-423B-899F-83312E7C2F52}" type="pres">
      <dgm:prSet presAssocID="{34CFF3D0-E33A-4A67-91E9-0AC117F68196}" presName="Name64" presStyleLbl="parChTrans1D3" presStyleIdx="1" presStyleCnt="4"/>
      <dgm:spPr/>
    </dgm:pt>
    <dgm:pt modelId="{08E660E6-B6DC-469E-8D5C-5F18445038DA}" type="pres">
      <dgm:prSet presAssocID="{7D0791F4-F969-41F4-8858-A4DBF0C515DA}" presName="hierRoot2" presStyleCnt="0">
        <dgm:presLayoutVars>
          <dgm:hierBranch val="init"/>
        </dgm:presLayoutVars>
      </dgm:prSet>
      <dgm:spPr/>
    </dgm:pt>
    <dgm:pt modelId="{33B47305-7150-412F-AA1C-003B3FE16C0A}" type="pres">
      <dgm:prSet presAssocID="{7D0791F4-F969-41F4-8858-A4DBF0C515DA}" presName="rootComposite" presStyleCnt="0"/>
      <dgm:spPr/>
    </dgm:pt>
    <dgm:pt modelId="{FDDF10F0-8CE5-47AE-AE44-FEBB97D8181F}" type="pres">
      <dgm:prSet presAssocID="{7D0791F4-F969-41F4-8858-A4DBF0C515DA}" presName="rootText" presStyleLbl="node3" presStyleIdx="1" presStyleCnt="4">
        <dgm:presLayoutVars>
          <dgm:chPref val="3"/>
        </dgm:presLayoutVars>
      </dgm:prSet>
      <dgm:spPr/>
    </dgm:pt>
    <dgm:pt modelId="{DC6EDCDE-CED2-4919-95C2-797CB9E5EA7F}" type="pres">
      <dgm:prSet presAssocID="{7D0791F4-F969-41F4-8858-A4DBF0C515DA}" presName="rootConnector" presStyleLbl="node3" presStyleIdx="1" presStyleCnt="4"/>
      <dgm:spPr/>
    </dgm:pt>
    <dgm:pt modelId="{766A010D-F5BF-47BE-9E5A-462CC27B231A}" type="pres">
      <dgm:prSet presAssocID="{7D0791F4-F969-41F4-8858-A4DBF0C515DA}" presName="hierChild4" presStyleCnt="0"/>
      <dgm:spPr/>
    </dgm:pt>
    <dgm:pt modelId="{74CCA41F-D0AB-43F6-BB1F-49DF7E3C0095}" type="pres">
      <dgm:prSet presAssocID="{E52D373C-7929-4982-96F1-72A37555E43B}" presName="Name64" presStyleLbl="parChTrans1D4" presStyleIdx="0" presStyleCnt="4"/>
      <dgm:spPr/>
    </dgm:pt>
    <dgm:pt modelId="{69E579A8-A875-4C38-B934-07FA946532EC}" type="pres">
      <dgm:prSet presAssocID="{51D5131C-E29A-47A3-BA0F-8A187C4A12E6}" presName="hierRoot2" presStyleCnt="0">
        <dgm:presLayoutVars>
          <dgm:hierBranch val="init"/>
        </dgm:presLayoutVars>
      </dgm:prSet>
      <dgm:spPr/>
    </dgm:pt>
    <dgm:pt modelId="{D9F6432D-0D67-4DBD-9E24-E5B166DCF72C}" type="pres">
      <dgm:prSet presAssocID="{51D5131C-E29A-47A3-BA0F-8A187C4A12E6}" presName="rootComposite" presStyleCnt="0"/>
      <dgm:spPr/>
    </dgm:pt>
    <dgm:pt modelId="{F4C6ECA8-44B2-4E37-96B8-ABE2A59F02EF}" type="pres">
      <dgm:prSet presAssocID="{51D5131C-E29A-47A3-BA0F-8A187C4A12E6}" presName="rootText" presStyleLbl="node4" presStyleIdx="0" presStyleCnt="4">
        <dgm:presLayoutVars>
          <dgm:chPref val="3"/>
        </dgm:presLayoutVars>
      </dgm:prSet>
      <dgm:spPr/>
    </dgm:pt>
    <dgm:pt modelId="{48B45E84-A438-4DD5-BF54-F7C43A4E01DA}" type="pres">
      <dgm:prSet presAssocID="{51D5131C-E29A-47A3-BA0F-8A187C4A12E6}" presName="rootConnector" presStyleLbl="node4" presStyleIdx="0" presStyleCnt="4"/>
      <dgm:spPr/>
    </dgm:pt>
    <dgm:pt modelId="{3862A817-B943-4D84-8344-AFC26C575C94}" type="pres">
      <dgm:prSet presAssocID="{51D5131C-E29A-47A3-BA0F-8A187C4A12E6}" presName="hierChild4" presStyleCnt="0"/>
      <dgm:spPr/>
    </dgm:pt>
    <dgm:pt modelId="{FD9D35BC-4930-4C7C-AAB8-B3E3F0FA4790}" type="pres">
      <dgm:prSet presAssocID="{51D5131C-E29A-47A3-BA0F-8A187C4A12E6}" presName="hierChild5" presStyleCnt="0"/>
      <dgm:spPr/>
    </dgm:pt>
    <dgm:pt modelId="{1AB4835A-3E5E-4798-8B63-F404F3FAC995}" type="pres">
      <dgm:prSet presAssocID="{54827CE3-0383-47DF-BB68-2878EBD2584B}" presName="Name64" presStyleLbl="parChTrans1D4" presStyleIdx="1" presStyleCnt="4"/>
      <dgm:spPr/>
    </dgm:pt>
    <dgm:pt modelId="{558AB8D8-1260-4BE0-9B17-A65E6794BB2D}" type="pres">
      <dgm:prSet presAssocID="{804A3E07-445B-49DC-9CE3-49B1FF9995D4}" presName="hierRoot2" presStyleCnt="0">
        <dgm:presLayoutVars>
          <dgm:hierBranch val="init"/>
        </dgm:presLayoutVars>
      </dgm:prSet>
      <dgm:spPr/>
    </dgm:pt>
    <dgm:pt modelId="{A6822003-5139-4CC6-BF5D-B8F951819876}" type="pres">
      <dgm:prSet presAssocID="{804A3E07-445B-49DC-9CE3-49B1FF9995D4}" presName="rootComposite" presStyleCnt="0"/>
      <dgm:spPr/>
    </dgm:pt>
    <dgm:pt modelId="{5A5D0344-7BB8-425D-BB7A-32CD22349977}" type="pres">
      <dgm:prSet presAssocID="{804A3E07-445B-49DC-9CE3-49B1FF9995D4}" presName="rootText" presStyleLbl="node4" presStyleIdx="1" presStyleCnt="4">
        <dgm:presLayoutVars>
          <dgm:chPref val="3"/>
        </dgm:presLayoutVars>
      </dgm:prSet>
      <dgm:spPr/>
    </dgm:pt>
    <dgm:pt modelId="{B3A6FE5B-7369-4698-8463-9CFF9B14EFBD}" type="pres">
      <dgm:prSet presAssocID="{804A3E07-445B-49DC-9CE3-49B1FF9995D4}" presName="rootConnector" presStyleLbl="node4" presStyleIdx="1" presStyleCnt="4"/>
      <dgm:spPr/>
    </dgm:pt>
    <dgm:pt modelId="{CBF82352-ED11-4583-812F-5D546A722451}" type="pres">
      <dgm:prSet presAssocID="{804A3E07-445B-49DC-9CE3-49B1FF9995D4}" presName="hierChild4" presStyleCnt="0"/>
      <dgm:spPr/>
    </dgm:pt>
    <dgm:pt modelId="{22F8919B-F4C9-467B-8462-C111E8534155}" type="pres">
      <dgm:prSet presAssocID="{0CB93784-1248-4ADF-A3F2-BBB4AA2CF4A8}" presName="Name64" presStyleLbl="parChTrans1D4" presStyleIdx="2" presStyleCnt="4"/>
      <dgm:spPr/>
    </dgm:pt>
    <dgm:pt modelId="{E44FE412-E278-4474-A748-0346194F0594}" type="pres">
      <dgm:prSet presAssocID="{7CCEEBD7-BCD6-4999-9B39-0BEE6D73655F}" presName="hierRoot2" presStyleCnt="0">
        <dgm:presLayoutVars>
          <dgm:hierBranch val="init"/>
        </dgm:presLayoutVars>
      </dgm:prSet>
      <dgm:spPr/>
    </dgm:pt>
    <dgm:pt modelId="{4DEA0185-0AD2-4C18-A6BD-2A000293174A}" type="pres">
      <dgm:prSet presAssocID="{7CCEEBD7-BCD6-4999-9B39-0BEE6D73655F}" presName="rootComposite" presStyleCnt="0"/>
      <dgm:spPr/>
    </dgm:pt>
    <dgm:pt modelId="{3B8D7573-788A-4596-915C-03ABB0C24383}" type="pres">
      <dgm:prSet presAssocID="{7CCEEBD7-BCD6-4999-9B39-0BEE6D73655F}" presName="rootText" presStyleLbl="node4" presStyleIdx="2" presStyleCnt="4">
        <dgm:presLayoutVars>
          <dgm:chPref val="3"/>
        </dgm:presLayoutVars>
      </dgm:prSet>
      <dgm:spPr/>
    </dgm:pt>
    <dgm:pt modelId="{C103C9C3-BFB4-46AA-9223-FFBF19A1E7E3}" type="pres">
      <dgm:prSet presAssocID="{7CCEEBD7-BCD6-4999-9B39-0BEE6D73655F}" presName="rootConnector" presStyleLbl="node4" presStyleIdx="2" presStyleCnt="4"/>
      <dgm:spPr/>
    </dgm:pt>
    <dgm:pt modelId="{CC567D30-9A90-4526-9FF5-25267F6E03E8}" type="pres">
      <dgm:prSet presAssocID="{7CCEEBD7-BCD6-4999-9B39-0BEE6D73655F}" presName="hierChild4" presStyleCnt="0"/>
      <dgm:spPr/>
    </dgm:pt>
    <dgm:pt modelId="{9404F667-F04E-4FA7-9268-41C14C84F105}" type="pres">
      <dgm:prSet presAssocID="{7CCEEBD7-BCD6-4999-9B39-0BEE6D73655F}" presName="hierChild5" presStyleCnt="0"/>
      <dgm:spPr/>
    </dgm:pt>
    <dgm:pt modelId="{D99CDD6D-94F1-47A2-9298-6A75D1B4D01C}" type="pres">
      <dgm:prSet presAssocID="{A37818CA-8415-4436-A090-AFB98E45DE88}" presName="Name64" presStyleLbl="parChTrans1D4" presStyleIdx="3" presStyleCnt="4"/>
      <dgm:spPr/>
    </dgm:pt>
    <dgm:pt modelId="{25CFE7D0-D1E4-4473-89B2-A343726D4526}" type="pres">
      <dgm:prSet presAssocID="{B3E566DB-E3E8-45ED-B8CC-C8EFBDD30F6B}" presName="hierRoot2" presStyleCnt="0">
        <dgm:presLayoutVars>
          <dgm:hierBranch val="init"/>
        </dgm:presLayoutVars>
      </dgm:prSet>
      <dgm:spPr/>
    </dgm:pt>
    <dgm:pt modelId="{8563BE37-1751-445F-8EF8-158087312DBA}" type="pres">
      <dgm:prSet presAssocID="{B3E566DB-E3E8-45ED-B8CC-C8EFBDD30F6B}" presName="rootComposite" presStyleCnt="0"/>
      <dgm:spPr/>
    </dgm:pt>
    <dgm:pt modelId="{B1966187-80B7-44C0-A596-273D02E171CE}" type="pres">
      <dgm:prSet presAssocID="{B3E566DB-E3E8-45ED-B8CC-C8EFBDD30F6B}" presName="rootText" presStyleLbl="node4" presStyleIdx="3" presStyleCnt="4">
        <dgm:presLayoutVars>
          <dgm:chPref val="3"/>
        </dgm:presLayoutVars>
      </dgm:prSet>
      <dgm:spPr/>
    </dgm:pt>
    <dgm:pt modelId="{202B7CFD-AFE0-4C4A-A66B-C832625B4B13}" type="pres">
      <dgm:prSet presAssocID="{B3E566DB-E3E8-45ED-B8CC-C8EFBDD30F6B}" presName="rootConnector" presStyleLbl="node4" presStyleIdx="3" presStyleCnt="4"/>
      <dgm:spPr/>
    </dgm:pt>
    <dgm:pt modelId="{A5BCD5E2-388B-4F7B-A525-C3E363888E77}" type="pres">
      <dgm:prSet presAssocID="{B3E566DB-E3E8-45ED-B8CC-C8EFBDD30F6B}" presName="hierChild4" presStyleCnt="0"/>
      <dgm:spPr/>
    </dgm:pt>
    <dgm:pt modelId="{DA52D649-F246-4328-B8AC-6C484E236F3B}" type="pres">
      <dgm:prSet presAssocID="{B3E566DB-E3E8-45ED-B8CC-C8EFBDD30F6B}" presName="hierChild5" presStyleCnt="0"/>
      <dgm:spPr/>
    </dgm:pt>
    <dgm:pt modelId="{2F4437FA-BAC6-416D-A73F-9ED53EEE7E45}" type="pres">
      <dgm:prSet presAssocID="{804A3E07-445B-49DC-9CE3-49B1FF9995D4}" presName="hierChild5" presStyleCnt="0"/>
      <dgm:spPr/>
    </dgm:pt>
    <dgm:pt modelId="{D2428E1F-D80D-404E-AB6B-E636B3D6B8C6}" type="pres">
      <dgm:prSet presAssocID="{7D0791F4-F969-41F4-8858-A4DBF0C515DA}" presName="hierChild5" presStyleCnt="0"/>
      <dgm:spPr/>
    </dgm:pt>
    <dgm:pt modelId="{844C41A9-2EB8-44D8-B7C2-414A8EDB407A}" type="pres">
      <dgm:prSet presAssocID="{4E2D2D51-FEB3-4A2D-A5F0-EF4B8E1B10BE}" presName="hierChild5" presStyleCnt="0"/>
      <dgm:spPr/>
    </dgm:pt>
    <dgm:pt modelId="{EE1E2EB9-CAD7-4895-9B30-09113B1450B5}" type="pres">
      <dgm:prSet presAssocID="{4E62D085-97F3-4B82-B7DC-7991F07EADF9}" presName="Name64" presStyleLbl="parChTrans1D2" presStyleIdx="1" presStyleCnt="2"/>
      <dgm:spPr/>
    </dgm:pt>
    <dgm:pt modelId="{8C01C8FC-F65F-4C5E-A78A-3FD0C25CF908}" type="pres">
      <dgm:prSet presAssocID="{B41022E8-3AD8-4B47-B65D-A22246D2F611}" presName="hierRoot2" presStyleCnt="0">
        <dgm:presLayoutVars>
          <dgm:hierBranch val="init"/>
        </dgm:presLayoutVars>
      </dgm:prSet>
      <dgm:spPr/>
    </dgm:pt>
    <dgm:pt modelId="{6053F42A-53B3-407D-A300-308F35558CB7}" type="pres">
      <dgm:prSet presAssocID="{B41022E8-3AD8-4B47-B65D-A22246D2F611}" presName="rootComposite" presStyleCnt="0"/>
      <dgm:spPr/>
    </dgm:pt>
    <dgm:pt modelId="{C92C6291-0F17-47FE-8E43-2DED8B827E3C}" type="pres">
      <dgm:prSet presAssocID="{B41022E8-3AD8-4B47-B65D-A22246D2F611}" presName="rootText" presStyleLbl="node2" presStyleIdx="1" presStyleCnt="2">
        <dgm:presLayoutVars>
          <dgm:chPref val="3"/>
        </dgm:presLayoutVars>
      </dgm:prSet>
      <dgm:spPr/>
    </dgm:pt>
    <dgm:pt modelId="{52692A05-D1ED-40A1-BE6A-5D08E2F43B93}" type="pres">
      <dgm:prSet presAssocID="{B41022E8-3AD8-4B47-B65D-A22246D2F611}" presName="rootConnector" presStyleLbl="node2" presStyleIdx="1" presStyleCnt="2"/>
      <dgm:spPr/>
    </dgm:pt>
    <dgm:pt modelId="{DDEF6277-7D84-4E7C-B33E-4634659B040E}" type="pres">
      <dgm:prSet presAssocID="{B41022E8-3AD8-4B47-B65D-A22246D2F611}" presName="hierChild4" presStyleCnt="0"/>
      <dgm:spPr/>
    </dgm:pt>
    <dgm:pt modelId="{E0847D6C-1939-4D8C-B25B-2D2140A7A3EC}" type="pres">
      <dgm:prSet presAssocID="{B245C185-F452-4301-BEE8-14FD90CE5F0D}" presName="Name64" presStyleLbl="parChTrans1D3" presStyleIdx="2" presStyleCnt="4"/>
      <dgm:spPr/>
    </dgm:pt>
    <dgm:pt modelId="{7A99EE55-651F-46AD-9206-86B5754977B5}" type="pres">
      <dgm:prSet presAssocID="{F69369FF-47A5-44F6-AB28-27F4F0A37BEF}" presName="hierRoot2" presStyleCnt="0">
        <dgm:presLayoutVars>
          <dgm:hierBranch val="init"/>
        </dgm:presLayoutVars>
      </dgm:prSet>
      <dgm:spPr/>
    </dgm:pt>
    <dgm:pt modelId="{2C6A26EF-8F5E-4F6C-8179-EE54DA0F9727}" type="pres">
      <dgm:prSet presAssocID="{F69369FF-47A5-44F6-AB28-27F4F0A37BEF}" presName="rootComposite" presStyleCnt="0"/>
      <dgm:spPr/>
    </dgm:pt>
    <dgm:pt modelId="{6EF603A0-079E-4E37-92E9-30B51FCC82B5}" type="pres">
      <dgm:prSet presAssocID="{F69369FF-47A5-44F6-AB28-27F4F0A37BEF}" presName="rootText" presStyleLbl="node3" presStyleIdx="2" presStyleCnt="4">
        <dgm:presLayoutVars>
          <dgm:chPref val="3"/>
        </dgm:presLayoutVars>
      </dgm:prSet>
      <dgm:spPr/>
    </dgm:pt>
    <dgm:pt modelId="{198E3F25-2871-490E-AC9F-894CC8C4093B}" type="pres">
      <dgm:prSet presAssocID="{F69369FF-47A5-44F6-AB28-27F4F0A37BEF}" presName="rootConnector" presStyleLbl="node3" presStyleIdx="2" presStyleCnt="4"/>
      <dgm:spPr/>
    </dgm:pt>
    <dgm:pt modelId="{A192AD72-816D-4524-A057-6FC91B9EEB02}" type="pres">
      <dgm:prSet presAssocID="{F69369FF-47A5-44F6-AB28-27F4F0A37BEF}" presName="hierChild4" presStyleCnt="0"/>
      <dgm:spPr/>
    </dgm:pt>
    <dgm:pt modelId="{5C25C736-EFDE-4747-8745-5067A4F293C9}" type="pres">
      <dgm:prSet presAssocID="{F69369FF-47A5-44F6-AB28-27F4F0A37BEF}" presName="hierChild5" presStyleCnt="0"/>
      <dgm:spPr/>
    </dgm:pt>
    <dgm:pt modelId="{9B0B9B4B-8D4C-45DD-808D-FEC2CFBB56B7}" type="pres">
      <dgm:prSet presAssocID="{6D9A5644-2EC5-43A7-99B9-FC39446AA33E}" presName="Name64" presStyleLbl="parChTrans1D3" presStyleIdx="3" presStyleCnt="4"/>
      <dgm:spPr/>
    </dgm:pt>
    <dgm:pt modelId="{D333A97F-2C42-44A9-A2B2-EF39D779C31A}" type="pres">
      <dgm:prSet presAssocID="{134B07D4-6D57-4D18-94F2-167504E4D523}" presName="hierRoot2" presStyleCnt="0">
        <dgm:presLayoutVars>
          <dgm:hierBranch val="init"/>
        </dgm:presLayoutVars>
      </dgm:prSet>
      <dgm:spPr/>
    </dgm:pt>
    <dgm:pt modelId="{B598887B-D97C-4615-912B-A4760D24864C}" type="pres">
      <dgm:prSet presAssocID="{134B07D4-6D57-4D18-94F2-167504E4D523}" presName="rootComposite" presStyleCnt="0"/>
      <dgm:spPr/>
    </dgm:pt>
    <dgm:pt modelId="{0A5A1EF0-728F-4007-87D1-EAB5671A41F2}" type="pres">
      <dgm:prSet presAssocID="{134B07D4-6D57-4D18-94F2-167504E4D523}" presName="rootText" presStyleLbl="node3" presStyleIdx="3" presStyleCnt="4">
        <dgm:presLayoutVars>
          <dgm:chPref val="3"/>
        </dgm:presLayoutVars>
      </dgm:prSet>
      <dgm:spPr/>
    </dgm:pt>
    <dgm:pt modelId="{D3491F1A-0FF6-4CE6-A48B-02F4C5FF8539}" type="pres">
      <dgm:prSet presAssocID="{134B07D4-6D57-4D18-94F2-167504E4D523}" presName="rootConnector" presStyleLbl="node3" presStyleIdx="3" presStyleCnt="4"/>
      <dgm:spPr/>
    </dgm:pt>
    <dgm:pt modelId="{96F3B3F5-AFDB-4DC4-9256-9508F460DFD7}" type="pres">
      <dgm:prSet presAssocID="{134B07D4-6D57-4D18-94F2-167504E4D523}" presName="hierChild4" presStyleCnt="0"/>
      <dgm:spPr/>
    </dgm:pt>
    <dgm:pt modelId="{1D3207D5-3813-4B75-82D3-5328A0F37DC4}" type="pres">
      <dgm:prSet presAssocID="{134B07D4-6D57-4D18-94F2-167504E4D523}" presName="hierChild5" presStyleCnt="0"/>
      <dgm:spPr/>
    </dgm:pt>
    <dgm:pt modelId="{BC34B7D8-9DC2-41DA-A7AA-E1EA97234D86}" type="pres">
      <dgm:prSet presAssocID="{B41022E8-3AD8-4B47-B65D-A22246D2F611}" presName="hierChild5" presStyleCnt="0"/>
      <dgm:spPr/>
    </dgm:pt>
    <dgm:pt modelId="{FAC92A89-E9A1-478E-8B4C-4D718DBC3256}" type="pres">
      <dgm:prSet presAssocID="{870F1C4F-D385-4990-AFA3-FD31ADD4A764}" presName="hierChild3" presStyleCnt="0"/>
      <dgm:spPr/>
    </dgm:pt>
  </dgm:ptLst>
  <dgm:cxnLst>
    <dgm:cxn modelId="{2B2B4902-9D5A-4428-B44F-9B21735B82E1}" srcId="{7D0791F4-F969-41F4-8858-A4DBF0C515DA}" destId="{804A3E07-445B-49DC-9CE3-49B1FF9995D4}" srcOrd="1" destOrd="0" parTransId="{54827CE3-0383-47DF-BB68-2878EBD2584B}" sibTransId="{111A2649-61B7-43E5-A867-328D318AB34A}"/>
    <dgm:cxn modelId="{AF2D1A04-A8EE-4084-98E4-930CEACD2298}" type="presOf" srcId="{54827CE3-0383-47DF-BB68-2878EBD2584B}" destId="{1AB4835A-3E5E-4798-8B63-F404F3FAC995}" srcOrd="0" destOrd="0" presId="urn:microsoft.com/office/officeart/2009/3/layout/HorizontalOrganizationChart"/>
    <dgm:cxn modelId="{E1DC2C13-7EF2-4063-8632-5FD31DA36508}" type="presOf" srcId="{7CCEEBD7-BCD6-4999-9B39-0BEE6D73655F}" destId="{C103C9C3-BFB4-46AA-9223-FFBF19A1E7E3}" srcOrd="1" destOrd="0" presId="urn:microsoft.com/office/officeart/2009/3/layout/HorizontalOrganizationChart"/>
    <dgm:cxn modelId="{99D3311B-9D13-452C-A258-808BE25E751B}" srcId="{B41022E8-3AD8-4B47-B65D-A22246D2F611}" destId="{134B07D4-6D57-4D18-94F2-167504E4D523}" srcOrd="1" destOrd="0" parTransId="{6D9A5644-2EC5-43A7-99B9-FC39446AA33E}" sibTransId="{04EE76BD-F08C-41EE-BE4B-11871B00927E}"/>
    <dgm:cxn modelId="{DA73851D-9A6B-4FA4-89E4-76DCA94DFB32}" type="presOf" srcId="{00E95EA9-A9C4-4828-B4BC-5136101404E7}" destId="{8710B9BD-7418-4B56-9071-3C46A3BE1379}" srcOrd="0" destOrd="0" presId="urn:microsoft.com/office/officeart/2009/3/layout/HorizontalOrganizationChart"/>
    <dgm:cxn modelId="{5619AD1E-B4C8-4B44-9AC9-46586FF91978}" type="presOf" srcId="{B41022E8-3AD8-4B47-B65D-A22246D2F611}" destId="{52692A05-D1ED-40A1-BE6A-5D08E2F43B93}" srcOrd="1" destOrd="0" presId="urn:microsoft.com/office/officeart/2009/3/layout/HorizontalOrganizationChart"/>
    <dgm:cxn modelId="{F82FFE2B-30B0-4290-A4EC-DDC153380828}" type="presOf" srcId="{4E2D2D51-FEB3-4A2D-A5F0-EF4B8E1B10BE}" destId="{F73A3470-EAE0-4F2A-BE56-F0E50CAFBB06}" srcOrd="1" destOrd="0" presId="urn:microsoft.com/office/officeart/2009/3/layout/HorizontalOrganizationChart"/>
    <dgm:cxn modelId="{766E8C2D-CDCF-4729-AD16-6028B13C93E3}" type="presOf" srcId="{B245C185-F452-4301-BEE8-14FD90CE5F0D}" destId="{E0847D6C-1939-4D8C-B25B-2D2140A7A3EC}" srcOrd="0" destOrd="0" presId="urn:microsoft.com/office/officeart/2009/3/layout/HorizontalOrganizationChart"/>
    <dgm:cxn modelId="{6A2BD236-3235-45CD-942B-4F5ECEA79A2E}" type="presOf" srcId="{A37818CA-8415-4436-A090-AFB98E45DE88}" destId="{D99CDD6D-94F1-47A2-9298-6A75D1B4D01C}" srcOrd="0" destOrd="0" presId="urn:microsoft.com/office/officeart/2009/3/layout/HorizontalOrganizationChart"/>
    <dgm:cxn modelId="{60C73C5C-1EBD-40DE-A99A-62EFFCE1A3BF}" type="presOf" srcId="{51D5131C-E29A-47A3-BA0F-8A187C4A12E6}" destId="{F4C6ECA8-44B2-4E37-96B8-ABE2A59F02EF}" srcOrd="0" destOrd="0" presId="urn:microsoft.com/office/officeart/2009/3/layout/HorizontalOrganizationChart"/>
    <dgm:cxn modelId="{AD48925C-1707-4EE9-8EDB-C6118D3563FF}" srcId="{804A3E07-445B-49DC-9CE3-49B1FF9995D4}" destId="{7CCEEBD7-BCD6-4999-9B39-0BEE6D73655F}" srcOrd="0" destOrd="0" parTransId="{0CB93784-1248-4ADF-A3F2-BBB4AA2CF4A8}" sibTransId="{11000563-8865-4F8A-A18D-D1470A316D86}"/>
    <dgm:cxn modelId="{04B2E25E-4735-43BC-98F0-125C688A3412}" srcId="{804A3E07-445B-49DC-9CE3-49B1FF9995D4}" destId="{B3E566DB-E3E8-45ED-B8CC-C8EFBDD30F6B}" srcOrd="1" destOrd="0" parTransId="{A37818CA-8415-4436-A090-AFB98E45DE88}" sibTransId="{DA7F2E14-3A1B-4AFD-B1D9-D25E6090B278}"/>
    <dgm:cxn modelId="{4FC60B41-0EF2-4838-AF4F-12AA68E9CF75}" type="presOf" srcId="{7CCEEBD7-BCD6-4999-9B39-0BEE6D73655F}" destId="{3B8D7573-788A-4596-915C-03ABB0C24383}" srcOrd="0" destOrd="0" presId="urn:microsoft.com/office/officeart/2009/3/layout/HorizontalOrganizationChart"/>
    <dgm:cxn modelId="{BB1B1663-589C-448E-AEB8-FD5E4EC72B6D}" type="presOf" srcId="{AE3D574F-1B1A-41A1-A4E3-F07590C237D5}" destId="{17AEEA9F-2298-4C38-8258-2793761C50FA}" srcOrd="0" destOrd="0" presId="urn:microsoft.com/office/officeart/2009/3/layout/HorizontalOrganizationChart"/>
    <dgm:cxn modelId="{8E267847-1EB5-41A8-BB46-B4582B1560F2}" type="presOf" srcId="{6D9A5644-2EC5-43A7-99B9-FC39446AA33E}" destId="{9B0B9B4B-8D4C-45DD-808D-FEC2CFBB56B7}" srcOrd="0" destOrd="0" presId="urn:microsoft.com/office/officeart/2009/3/layout/HorizontalOrganizationChart"/>
    <dgm:cxn modelId="{2C83C368-7C72-4404-83AD-9F1D35B72A63}" type="presOf" srcId="{4E62D085-97F3-4B82-B7DC-7991F07EADF9}" destId="{EE1E2EB9-CAD7-4895-9B30-09113B1450B5}" srcOrd="0" destOrd="0" presId="urn:microsoft.com/office/officeart/2009/3/layout/HorizontalOrganizationChart"/>
    <dgm:cxn modelId="{D87D8369-68EE-437A-8846-64327F75620C}" type="presOf" srcId="{4E2D2D51-FEB3-4A2D-A5F0-EF4B8E1B10BE}" destId="{7DB90349-E7D5-4652-911E-A9BAC196CDF9}" srcOrd="0" destOrd="0" presId="urn:microsoft.com/office/officeart/2009/3/layout/HorizontalOrganizationChart"/>
    <dgm:cxn modelId="{D701B44A-0200-4B7C-82F0-7BC8D63E882F}" type="presOf" srcId="{870F1C4F-D385-4990-AFA3-FD31ADD4A764}" destId="{AC6B1C8E-BE14-437C-9861-63D781C1D528}" srcOrd="0" destOrd="0" presId="urn:microsoft.com/office/officeart/2009/3/layout/HorizontalOrganizationChart"/>
    <dgm:cxn modelId="{823F806D-0D3C-4A3E-80A0-6A9C7470EB2C}" type="presOf" srcId="{F69369FF-47A5-44F6-AB28-27F4F0A37BEF}" destId="{6EF603A0-079E-4E37-92E9-30B51FCC82B5}" srcOrd="0" destOrd="0" presId="urn:microsoft.com/office/officeart/2009/3/layout/HorizontalOrganizationChart"/>
    <dgm:cxn modelId="{EBA5554F-D087-450C-BD31-96393F35C896}" srcId="{4E2D2D51-FEB3-4A2D-A5F0-EF4B8E1B10BE}" destId="{7D0791F4-F969-41F4-8858-A4DBF0C515DA}" srcOrd="1" destOrd="0" parTransId="{34CFF3D0-E33A-4A67-91E9-0AC117F68196}" sibTransId="{BCB763DC-0F4F-4F59-840E-91720A34D21D}"/>
    <dgm:cxn modelId="{56ED2950-9979-4B2E-B77E-A1C932842206}" type="presOf" srcId="{B41022E8-3AD8-4B47-B65D-A22246D2F611}" destId="{C92C6291-0F17-47FE-8E43-2DED8B827E3C}" srcOrd="0" destOrd="0" presId="urn:microsoft.com/office/officeart/2009/3/layout/HorizontalOrganizationChart"/>
    <dgm:cxn modelId="{67423D52-9C4D-43F5-8ED5-5DBD82D4BCB9}" type="presOf" srcId="{00E95EA9-A9C4-4828-B4BC-5136101404E7}" destId="{22114BDA-71B5-43DC-A2CA-57E63B9D23F3}" srcOrd="1" destOrd="0" presId="urn:microsoft.com/office/officeart/2009/3/layout/HorizontalOrganizationChart"/>
    <dgm:cxn modelId="{275AA656-7F7B-4574-8FB9-0449920D491F}" type="presOf" srcId="{68EC37D4-DB20-4105-B793-9C31A650585A}" destId="{375D3246-C889-43E6-913E-7BF366F29528}" srcOrd="0" destOrd="0" presId="urn:microsoft.com/office/officeart/2009/3/layout/HorizontalOrganizationChart"/>
    <dgm:cxn modelId="{7B7AFF58-F1C2-4845-8D38-61A42CB0694C}" srcId="{870F1C4F-D385-4990-AFA3-FD31ADD4A764}" destId="{4E2D2D51-FEB3-4A2D-A5F0-EF4B8E1B10BE}" srcOrd="0" destOrd="0" parTransId="{608920A0-680B-45CC-9160-A642A2CAFF5F}" sibTransId="{10179720-6B9A-46A3-B6BD-87010D1CFF01}"/>
    <dgm:cxn modelId="{78A4505A-4DC7-41FB-990F-029110D38BB3}" type="presOf" srcId="{B3E566DB-E3E8-45ED-B8CC-C8EFBDD30F6B}" destId="{202B7CFD-AFE0-4C4A-A66B-C832625B4B13}" srcOrd="1" destOrd="0" presId="urn:microsoft.com/office/officeart/2009/3/layout/HorizontalOrganizationChart"/>
    <dgm:cxn modelId="{7BC9BC7E-4ED7-4FAF-97C3-F1BB20CA9130}" type="presOf" srcId="{7D0791F4-F969-41F4-8858-A4DBF0C515DA}" destId="{DC6EDCDE-CED2-4919-95C2-797CB9E5EA7F}" srcOrd="1" destOrd="0" presId="urn:microsoft.com/office/officeart/2009/3/layout/HorizontalOrganizationChart"/>
    <dgm:cxn modelId="{D4E4DE84-877B-4F4B-AECC-494F50600F45}" srcId="{B41022E8-3AD8-4B47-B65D-A22246D2F611}" destId="{F69369FF-47A5-44F6-AB28-27F4F0A37BEF}" srcOrd="0" destOrd="0" parTransId="{B245C185-F452-4301-BEE8-14FD90CE5F0D}" sibTransId="{961CB66D-90C7-415A-9FF4-F85234D45F77}"/>
    <dgm:cxn modelId="{61D6D785-4729-4900-86B8-EF5E2AE76015}" type="presOf" srcId="{34CFF3D0-E33A-4A67-91E9-0AC117F68196}" destId="{42ABA588-8417-423B-899F-83312E7C2F52}" srcOrd="0" destOrd="0" presId="urn:microsoft.com/office/officeart/2009/3/layout/HorizontalOrganizationChart"/>
    <dgm:cxn modelId="{46996288-746A-4804-A867-CF2C6DA3190F}" type="presOf" srcId="{804A3E07-445B-49DC-9CE3-49B1FF9995D4}" destId="{B3A6FE5B-7369-4698-8463-9CFF9B14EFBD}" srcOrd="1" destOrd="0" presId="urn:microsoft.com/office/officeart/2009/3/layout/HorizontalOrganizationChart"/>
    <dgm:cxn modelId="{58140194-95C1-45DC-ABB1-5B777E819D52}" srcId="{870F1C4F-D385-4990-AFA3-FD31ADD4A764}" destId="{B41022E8-3AD8-4B47-B65D-A22246D2F611}" srcOrd="1" destOrd="0" parTransId="{4E62D085-97F3-4B82-B7DC-7991F07EADF9}" sibTransId="{D5EDC78E-B78E-418C-809B-B96916C628C4}"/>
    <dgm:cxn modelId="{36870A9A-7DC6-423A-9161-59B8E7625AC4}" type="presOf" srcId="{804A3E07-445B-49DC-9CE3-49B1FF9995D4}" destId="{5A5D0344-7BB8-425D-BB7A-32CD22349977}" srcOrd="0" destOrd="0" presId="urn:microsoft.com/office/officeart/2009/3/layout/HorizontalOrganizationChart"/>
    <dgm:cxn modelId="{4962529D-609F-4F43-ADAE-E98DBEC8318C}" srcId="{68EC37D4-DB20-4105-B793-9C31A650585A}" destId="{870F1C4F-D385-4990-AFA3-FD31ADD4A764}" srcOrd="0" destOrd="0" parTransId="{6DBBB8EF-EE64-4EBC-9F80-2126B8173132}" sibTransId="{D3153BA7-B82D-4B85-B94A-098747A932E7}"/>
    <dgm:cxn modelId="{215110A0-EDC3-4AE3-B32E-0E3D34FFD012}" type="presOf" srcId="{7D0791F4-F969-41F4-8858-A4DBF0C515DA}" destId="{FDDF10F0-8CE5-47AE-AE44-FEBB97D8181F}" srcOrd="0" destOrd="0" presId="urn:microsoft.com/office/officeart/2009/3/layout/HorizontalOrganizationChart"/>
    <dgm:cxn modelId="{5A232FA4-2CDA-410B-A6B8-27753FF7B233}" srcId="{7D0791F4-F969-41F4-8858-A4DBF0C515DA}" destId="{51D5131C-E29A-47A3-BA0F-8A187C4A12E6}" srcOrd="0" destOrd="0" parTransId="{E52D373C-7929-4982-96F1-72A37555E43B}" sibTransId="{083F17CD-A136-4A01-9677-BCAB9756B61A}"/>
    <dgm:cxn modelId="{72C70BA9-5F76-49F1-A212-465AC2FEEA7D}" type="presOf" srcId="{F69369FF-47A5-44F6-AB28-27F4F0A37BEF}" destId="{198E3F25-2871-490E-AC9F-894CC8C4093B}" srcOrd="1" destOrd="0" presId="urn:microsoft.com/office/officeart/2009/3/layout/HorizontalOrganizationChart"/>
    <dgm:cxn modelId="{2FD3F7A9-1CDF-498D-9968-DE30AAFDB49F}" type="presOf" srcId="{E52D373C-7929-4982-96F1-72A37555E43B}" destId="{74CCA41F-D0AB-43F6-BB1F-49DF7E3C0095}" srcOrd="0" destOrd="0" presId="urn:microsoft.com/office/officeart/2009/3/layout/HorizontalOrganizationChart"/>
    <dgm:cxn modelId="{BAA104BB-4DDC-40FC-843D-184A775C5A38}" type="presOf" srcId="{608920A0-680B-45CC-9160-A642A2CAFF5F}" destId="{6EEFE2A4-D608-48A4-A68B-D08C1815A688}" srcOrd="0" destOrd="0" presId="urn:microsoft.com/office/officeart/2009/3/layout/HorizontalOrganizationChart"/>
    <dgm:cxn modelId="{9FE018BF-0F05-4EE6-A538-B0538C652603}" type="presOf" srcId="{134B07D4-6D57-4D18-94F2-167504E4D523}" destId="{0A5A1EF0-728F-4007-87D1-EAB5671A41F2}" srcOrd="0" destOrd="0" presId="urn:microsoft.com/office/officeart/2009/3/layout/HorizontalOrganizationChart"/>
    <dgm:cxn modelId="{DC41A2CF-B964-4381-9C5C-783FF7444FCB}" type="presOf" srcId="{134B07D4-6D57-4D18-94F2-167504E4D523}" destId="{D3491F1A-0FF6-4CE6-A48B-02F4C5FF8539}" srcOrd="1" destOrd="0" presId="urn:microsoft.com/office/officeart/2009/3/layout/HorizontalOrganizationChart"/>
    <dgm:cxn modelId="{0533D4D6-3916-477F-BD18-B554DDFD4CFF}" type="presOf" srcId="{870F1C4F-D385-4990-AFA3-FD31ADD4A764}" destId="{6EE6A581-60BF-42A2-9CDF-A4606407CBA1}" srcOrd="1" destOrd="0" presId="urn:microsoft.com/office/officeart/2009/3/layout/HorizontalOrganizationChart"/>
    <dgm:cxn modelId="{3B1DBDE7-6DD4-4964-AB6B-9213A4EBF76D}" srcId="{4E2D2D51-FEB3-4A2D-A5F0-EF4B8E1B10BE}" destId="{00E95EA9-A9C4-4828-B4BC-5136101404E7}" srcOrd="0" destOrd="0" parTransId="{AE3D574F-1B1A-41A1-A4E3-F07590C237D5}" sibTransId="{797B6D2C-D893-4684-BD05-A7A9BC38B2D2}"/>
    <dgm:cxn modelId="{9D94FDF0-7FFC-4158-A524-17A4C0991BE2}" type="presOf" srcId="{B3E566DB-E3E8-45ED-B8CC-C8EFBDD30F6B}" destId="{B1966187-80B7-44C0-A596-273D02E171CE}" srcOrd="0" destOrd="0" presId="urn:microsoft.com/office/officeart/2009/3/layout/HorizontalOrganizationChart"/>
    <dgm:cxn modelId="{62014AF3-C1B6-4A81-8D0B-88C5BB943A69}" type="presOf" srcId="{0CB93784-1248-4ADF-A3F2-BBB4AA2CF4A8}" destId="{22F8919B-F4C9-467B-8462-C111E8534155}" srcOrd="0" destOrd="0" presId="urn:microsoft.com/office/officeart/2009/3/layout/HorizontalOrganizationChart"/>
    <dgm:cxn modelId="{7B63A9F9-3709-4174-AC74-9ABC4D0AEC4E}" type="presOf" srcId="{51D5131C-E29A-47A3-BA0F-8A187C4A12E6}" destId="{48B45E84-A438-4DD5-BF54-F7C43A4E01DA}" srcOrd="1" destOrd="0" presId="urn:microsoft.com/office/officeart/2009/3/layout/HorizontalOrganizationChart"/>
    <dgm:cxn modelId="{4719A738-71F1-423D-8F9F-83D9C90F7287}" type="presParOf" srcId="{375D3246-C889-43E6-913E-7BF366F29528}" destId="{779EC9D9-75E6-44FD-A4A7-673BC7212238}" srcOrd="0" destOrd="0" presId="urn:microsoft.com/office/officeart/2009/3/layout/HorizontalOrganizationChart"/>
    <dgm:cxn modelId="{C21B3D28-401D-43FE-B792-6B43447B31B6}" type="presParOf" srcId="{779EC9D9-75E6-44FD-A4A7-673BC7212238}" destId="{A6080AAB-00C9-4F40-81FA-B84518EFEB9A}" srcOrd="0" destOrd="0" presId="urn:microsoft.com/office/officeart/2009/3/layout/HorizontalOrganizationChart"/>
    <dgm:cxn modelId="{20564AF4-A059-4C8D-B652-D9F6F3EA9926}" type="presParOf" srcId="{A6080AAB-00C9-4F40-81FA-B84518EFEB9A}" destId="{AC6B1C8E-BE14-437C-9861-63D781C1D528}" srcOrd="0" destOrd="0" presId="urn:microsoft.com/office/officeart/2009/3/layout/HorizontalOrganizationChart"/>
    <dgm:cxn modelId="{6FC87590-008F-4668-83AE-5A4D6DE6BF74}" type="presParOf" srcId="{A6080AAB-00C9-4F40-81FA-B84518EFEB9A}" destId="{6EE6A581-60BF-42A2-9CDF-A4606407CBA1}" srcOrd="1" destOrd="0" presId="urn:microsoft.com/office/officeart/2009/3/layout/HorizontalOrganizationChart"/>
    <dgm:cxn modelId="{EF76DBD4-4B4C-4846-BB6A-169D7D5F021F}" type="presParOf" srcId="{779EC9D9-75E6-44FD-A4A7-673BC7212238}" destId="{2D93988B-CBA8-4A55-9494-DFD542C5EEBF}" srcOrd="1" destOrd="0" presId="urn:microsoft.com/office/officeart/2009/3/layout/HorizontalOrganizationChart"/>
    <dgm:cxn modelId="{689AE9D3-5F96-4BC2-A00C-90A743A1F306}" type="presParOf" srcId="{2D93988B-CBA8-4A55-9494-DFD542C5EEBF}" destId="{6EEFE2A4-D608-48A4-A68B-D08C1815A688}" srcOrd="0" destOrd="0" presId="urn:microsoft.com/office/officeart/2009/3/layout/HorizontalOrganizationChart"/>
    <dgm:cxn modelId="{3EEF0E42-FC21-4123-9F3F-B07986F4EAF2}" type="presParOf" srcId="{2D93988B-CBA8-4A55-9494-DFD542C5EEBF}" destId="{6214EA2D-5A9C-45FA-AEAE-8CC6E1C12754}" srcOrd="1" destOrd="0" presId="urn:microsoft.com/office/officeart/2009/3/layout/HorizontalOrganizationChart"/>
    <dgm:cxn modelId="{B248C9CB-0411-4CCF-BDCB-DFE92A9D14C3}" type="presParOf" srcId="{6214EA2D-5A9C-45FA-AEAE-8CC6E1C12754}" destId="{A04A148B-1A6E-4209-90C5-D225F11101DF}" srcOrd="0" destOrd="0" presId="urn:microsoft.com/office/officeart/2009/3/layout/HorizontalOrganizationChart"/>
    <dgm:cxn modelId="{FC4E0813-FCB8-4C4D-B505-8AB76E77BBCD}" type="presParOf" srcId="{A04A148B-1A6E-4209-90C5-D225F11101DF}" destId="{7DB90349-E7D5-4652-911E-A9BAC196CDF9}" srcOrd="0" destOrd="0" presId="urn:microsoft.com/office/officeart/2009/3/layout/HorizontalOrganizationChart"/>
    <dgm:cxn modelId="{478F15AA-BD7A-437D-BD35-D150E2732C86}" type="presParOf" srcId="{A04A148B-1A6E-4209-90C5-D225F11101DF}" destId="{F73A3470-EAE0-4F2A-BE56-F0E50CAFBB06}" srcOrd="1" destOrd="0" presId="urn:microsoft.com/office/officeart/2009/3/layout/HorizontalOrganizationChart"/>
    <dgm:cxn modelId="{A11D6A9B-B134-4C3D-B1CC-4BD1DCDF34E9}" type="presParOf" srcId="{6214EA2D-5A9C-45FA-AEAE-8CC6E1C12754}" destId="{82CC6594-0385-4A77-9905-550DA196FBA5}" srcOrd="1" destOrd="0" presId="urn:microsoft.com/office/officeart/2009/3/layout/HorizontalOrganizationChart"/>
    <dgm:cxn modelId="{7A9EDCC6-9F5A-45A8-9FB8-F286E099F2CA}" type="presParOf" srcId="{82CC6594-0385-4A77-9905-550DA196FBA5}" destId="{17AEEA9F-2298-4C38-8258-2793761C50FA}" srcOrd="0" destOrd="0" presId="urn:microsoft.com/office/officeart/2009/3/layout/HorizontalOrganizationChart"/>
    <dgm:cxn modelId="{3AC37F47-6450-4822-8D9A-4E12834FDF38}" type="presParOf" srcId="{82CC6594-0385-4A77-9905-550DA196FBA5}" destId="{F5F1F44D-633E-4FDA-8F7D-4298B2D1D886}" srcOrd="1" destOrd="0" presId="urn:microsoft.com/office/officeart/2009/3/layout/HorizontalOrganizationChart"/>
    <dgm:cxn modelId="{2DF362CC-CB87-4C0D-9A40-BE516B2C9CAB}" type="presParOf" srcId="{F5F1F44D-633E-4FDA-8F7D-4298B2D1D886}" destId="{27D587B6-FD28-45FC-BFF6-887DDE3F547C}" srcOrd="0" destOrd="0" presId="urn:microsoft.com/office/officeart/2009/3/layout/HorizontalOrganizationChart"/>
    <dgm:cxn modelId="{A7B30CC8-2C8F-46A4-961E-5EFF0D232362}" type="presParOf" srcId="{27D587B6-FD28-45FC-BFF6-887DDE3F547C}" destId="{8710B9BD-7418-4B56-9071-3C46A3BE1379}" srcOrd="0" destOrd="0" presId="urn:microsoft.com/office/officeart/2009/3/layout/HorizontalOrganizationChart"/>
    <dgm:cxn modelId="{DA4C8928-DAE2-4E19-9D71-5BC440D7529E}" type="presParOf" srcId="{27D587B6-FD28-45FC-BFF6-887DDE3F547C}" destId="{22114BDA-71B5-43DC-A2CA-57E63B9D23F3}" srcOrd="1" destOrd="0" presId="urn:microsoft.com/office/officeart/2009/3/layout/HorizontalOrganizationChart"/>
    <dgm:cxn modelId="{49A15B4F-431C-42BA-9005-286FD53664B4}" type="presParOf" srcId="{F5F1F44D-633E-4FDA-8F7D-4298B2D1D886}" destId="{38E59AD0-A5D4-45AF-820C-8DB630977EC5}" srcOrd="1" destOrd="0" presId="urn:microsoft.com/office/officeart/2009/3/layout/HorizontalOrganizationChart"/>
    <dgm:cxn modelId="{B688155C-7092-46DE-9437-5C379C6283A9}" type="presParOf" srcId="{F5F1F44D-633E-4FDA-8F7D-4298B2D1D886}" destId="{D809A9F4-0794-4FAB-9E33-C22118E2042B}" srcOrd="2" destOrd="0" presId="urn:microsoft.com/office/officeart/2009/3/layout/HorizontalOrganizationChart"/>
    <dgm:cxn modelId="{63509029-62A8-463D-B261-0B7A981D929B}" type="presParOf" srcId="{82CC6594-0385-4A77-9905-550DA196FBA5}" destId="{42ABA588-8417-423B-899F-83312E7C2F52}" srcOrd="2" destOrd="0" presId="urn:microsoft.com/office/officeart/2009/3/layout/HorizontalOrganizationChart"/>
    <dgm:cxn modelId="{D586ECF0-6A42-499E-8E91-F8E0D846DFF2}" type="presParOf" srcId="{82CC6594-0385-4A77-9905-550DA196FBA5}" destId="{08E660E6-B6DC-469E-8D5C-5F18445038DA}" srcOrd="3" destOrd="0" presId="urn:microsoft.com/office/officeart/2009/3/layout/HorizontalOrganizationChart"/>
    <dgm:cxn modelId="{9CF9864F-44E2-4EB7-BF1A-532788ADD3C1}" type="presParOf" srcId="{08E660E6-B6DC-469E-8D5C-5F18445038DA}" destId="{33B47305-7150-412F-AA1C-003B3FE16C0A}" srcOrd="0" destOrd="0" presId="urn:microsoft.com/office/officeart/2009/3/layout/HorizontalOrganizationChart"/>
    <dgm:cxn modelId="{9D59E96E-BAE0-4A3F-8BBE-C4E55FF6209C}" type="presParOf" srcId="{33B47305-7150-412F-AA1C-003B3FE16C0A}" destId="{FDDF10F0-8CE5-47AE-AE44-FEBB97D8181F}" srcOrd="0" destOrd="0" presId="urn:microsoft.com/office/officeart/2009/3/layout/HorizontalOrganizationChart"/>
    <dgm:cxn modelId="{DF368B30-AF50-4795-B92C-46E184FFE880}" type="presParOf" srcId="{33B47305-7150-412F-AA1C-003B3FE16C0A}" destId="{DC6EDCDE-CED2-4919-95C2-797CB9E5EA7F}" srcOrd="1" destOrd="0" presId="urn:microsoft.com/office/officeart/2009/3/layout/HorizontalOrganizationChart"/>
    <dgm:cxn modelId="{C728CAE9-8727-4543-BE56-E4F284F9423E}" type="presParOf" srcId="{08E660E6-B6DC-469E-8D5C-5F18445038DA}" destId="{766A010D-F5BF-47BE-9E5A-462CC27B231A}" srcOrd="1" destOrd="0" presId="urn:microsoft.com/office/officeart/2009/3/layout/HorizontalOrganizationChart"/>
    <dgm:cxn modelId="{68928118-C4C3-4E0D-AE59-8FCFD6FE4165}" type="presParOf" srcId="{766A010D-F5BF-47BE-9E5A-462CC27B231A}" destId="{74CCA41F-D0AB-43F6-BB1F-49DF7E3C0095}" srcOrd="0" destOrd="0" presId="urn:microsoft.com/office/officeart/2009/3/layout/HorizontalOrganizationChart"/>
    <dgm:cxn modelId="{D73029A5-D653-433D-8F36-47BEE63862B9}" type="presParOf" srcId="{766A010D-F5BF-47BE-9E5A-462CC27B231A}" destId="{69E579A8-A875-4C38-B934-07FA946532EC}" srcOrd="1" destOrd="0" presId="urn:microsoft.com/office/officeart/2009/3/layout/HorizontalOrganizationChart"/>
    <dgm:cxn modelId="{1BF9DACB-D016-490E-B2C0-461FA182A4A0}" type="presParOf" srcId="{69E579A8-A875-4C38-B934-07FA946532EC}" destId="{D9F6432D-0D67-4DBD-9E24-E5B166DCF72C}" srcOrd="0" destOrd="0" presId="urn:microsoft.com/office/officeart/2009/3/layout/HorizontalOrganizationChart"/>
    <dgm:cxn modelId="{B372E90B-8544-4AE8-B8F0-2021BA3524F3}" type="presParOf" srcId="{D9F6432D-0D67-4DBD-9E24-E5B166DCF72C}" destId="{F4C6ECA8-44B2-4E37-96B8-ABE2A59F02EF}" srcOrd="0" destOrd="0" presId="urn:microsoft.com/office/officeart/2009/3/layout/HorizontalOrganizationChart"/>
    <dgm:cxn modelId="{48EDEF5E-5B06-4F25-A2F3-70B77F9BEC7C}" type="presParOf" srcId="{D9F6432D-0D67-4DBD-9E24-E5B166DCF72C}" destId="{48B45E84-A438-4DD5-BF54-F7C43A4E01DA}" srcOrd="1" destOrd="0" presId="urn:microsoft.com/office/officeart/2009/3/layout/HorizontalOrganizationChart"/>
    <dgm:cxn modelId="{2DBA0630-B691-4741-AD9E-965B06ED87EE}" type="presParOf" srcId="{69E579A8-A875-4C38-B934-07FA946532EC}" destId="{3862A817-B943-4D84-8344-AFC26C575C94}" srcOrd="1" destOrd="0" presId="urn:microsoft.com/office/officeart/2009/3/layout/HorizontalOrganizationChart"/>
    <dgm:cxn modelId="{56264FF4-77E2-4CDC-A94D-7B63B358F16F}" type="presParOf" srcId="{69E579A8-A875-4C38-B934-07FA946532EC}" destId="{FD9D35BC-4930-4C7C-AAB8-B3E3F0FA4790}" srcOrd="2" destOrd="0" presId="urn:microsoft.com/office/officeart/2009/3/layout/HorizontalOrganizationChart"/>
    <dgm:cxn modelId="{44E1F920-B14E-40DA-99DE-6F92CE303CD0}" type="presParOf" srcId="{766A010D-F5BF-47BE-9E5A-462CC27B231A}" destId="{1AB4835A-3E5E-4798-8B63-F404F3FAC995}" srcOrd="2" destOrd="0" presId="urn:microsoft.com/office/officeart/2009/3/layout/HorizontalOrganizationChart"/>
    <dgm:cxn modelId="{91CE8CB4-24BF-4A4C-8E6C-337F29546CAF}" type="presParOf" srcId="{766A010D-F5BF-47BE-9E5A-462CC27B231A}" destId="{558AB8D8-1260-4BE0-9B17-A65E6794BB2D}" srcOrd="3" destOrd="0" presId="urn:microsoft.com/office/officeart/2009/3/layout/HorizontalOrganizationChart"/>
    <dgm:cxn modelId="{0356E4A5-ABBE-45B8-B57E-A7D5FEEED3E9}" type="presParOf" srcId="{558AB8D8-1260-4BE0-9B17-A65E6794BB2D}" destId="{A6822003-5139-4CC6-BF5D-B8F951819876}" srcOrd="0" destOrd="0" presId="urn:microsoft.com/office/officeart/2009/3/layout/HorizontalOrganizationChart"/>
    <dgm:cxn modelId="{17B0FC5A-03F9-45C7-9FA4-19B2AECDEF22}" type="presParOf" srcId="{A6822003-5139-4CC6-BF5D-B8F951819876}" destId="{5A5D0344-7BB8-425D-BB7A-32CD22349977}" srcOrd="0" destOrd="0" presId="urn:microsoft.com/office/officeart/2009/3/layout/HorizontalOrganizationChart"/>
    <dgm:cxn modelId="{F6109E30-A37C-4592-AE87-29509546474A}" type="presParOf" srcId="{A6822003-5139-4CC6-BF5D-B8F951819876}" destId="{B3A6FE5B-7369-4698-8463-9CFF9B14EFBD}" srcOrd="1" destOrd="0" presId="urn:microsoft.com/office/officeart/2009/3/layout/HorizontalOrganizationChart"/>
    <dgm:cxn modelId="{38CBEFD1-1E3D-4CA1-9246-F877871C1678}" type="presParOf" srcId="{558AB8D8-1260-4BE0-9B17-A65E6794BB2D}" destId="{CBF82352-ED11-4583-812F-5D546A722451}" srcOrd="1" destOrd="0" presId="urn:microsoft.com/office/officeart/2009/3/layout/HorizontalOrganizationChart"/>
    <dgm:cxn modelId="{4CD6F367-25B2-48EC-A2D5-6572E71F7B6D}" type="presParOf" srcId="{CBF82352-ED11-4583-812F-5D546A722451}" destId="{22F8919B-F4C9-467B-8462-C111E8534155}" srcOrd="0" destOrd="0" presId="urn:microsoft.com/office/officeart/2009/3/layout/HorizontalOrganizationChart"/>
    <dgm:cxn modelId="{E2F07F68-95C7-4C29-8060-8F186A879D55}" type="presParOf" srcId="{CBF82352-ED11-4583-812F-5D546A722451}" destId="{E44FE412-E278-4474-A748-0346194F0594}" srcOrd="1" destOrd="0" presId="urn:microsoft.com/office/officeart/2009/3/layout/HorizontalOrganizationChart"/>
    <dgm:cxn modelId="{1D5A72C8-F663-49B2-866B-02F6B1762B76}" type="presParOf" srcId="{E44FE412-E278-4474-A748-0346194F0594}" destId="{4DEA0185-0AD2-4C18-A6BD-2A000293174A}" srcOrd="0" destOrd="0" presId="urn:microsoft.com/office/officeart/2009/3/layout/HorizontalOrganizationChart"/>
    <dgm:cxn modelId="{EAB06DE2-E944-473D-98A6-BF2C32662B5D}" type="presParOf" srcId="{4DEA0185-0AD2-4C18-A6BD-2A000293174A}" destId="{3B8D7573-788A-4596-915C-03ABB0C24383}" srcOrd="0" destOrd="0" presId="urn:microsoft.com/office/officeart/2009/3/layout/HorizontalOrganizationChart"/>
    <dgm:cxn modelId="{899273CE-BF08-45B1-9D81-8023793F2153}" type="presParOf" srcId="{4DEA0185-0AD2-4C18-A6BD-2A000293174A}" destId="{C103C9C3-BFB4-46AA-9223-FFBF19A1E7E3}" srcOrd="1" destOrd="0" presId="urn:microsoft.com/office/officeart/2009/3/layout/HorizontalOrganizationChart"/>
    <dgm:cxn modelId="{313ECB95-88BF-4F65-80D9-5BB5D718AA67}" type="presParOf" srcId="{E44FE412-E278-4474-A748-0346194F0594}" destId="{CC567D30-9A90-4526-9FF5-25267F6E03E8}" srcOrd="1" destOrd="0" presId="urn:microsoft.com/office/officeart/2009/3/layout/HorizontalOrganizationChart"/>
    <dgm:cxn modelId="{5990FB47-502C-484F-8BD5-2D47E0869637}" type="presParOf" srcId="{E44FE412-E278-4474-A748-0346194F0594}" destId="{9404F667-F04E-4FA7-9268-41C14C84F105}" srcOrd="2" destOrd="0" presId="urn:microsoft.com/office/officeart/2009/3/layout/HorizontalOrganizationChart"/>
    <dgm:cxn modelId="{5B4A869E-D5A0-4127-B5E4-CB23D70FF546}" type="presParOf" srcId="{CBF82352-ED11-4583-812F-5D546A722451}" destId="{D99CDD6D-94F1-47A2-9298-6A75D1B4D01C}" srcOrd="2" destOrd="0" presId="urn:microsoft.com/office/officeart/2009/3/layout/HorizontalOrganizationChart"/>
    <dgm:cxn modelId="{5A4DEC13-E4DD-4794-B448-FF2B0172B78E}" type="presParOf" srcId="{CBF82352-ED11-4583-812F-5D546A722451}" destId="{25CFE7D0-D1E4-4473-89B2-A343726D4526}" srcOrd="3" destOrd="0" presId="urn:microsoft.com/office/officeart/2009/3/layout/HorizontalOrganizationChart"/>
    <dgm:cxn modelId="{91D95F2E-A3A2-4389-8883-C9908ECA6D8E}" type="presParOf" srcId="{25CFE7D0-D1E4-4473-89B2-A343726D4526}" destId="{8563BE37-1751-445F-8EF8-158087312DBA}" srcOrd="0" destOrd="0" presId="urn:microsoft.com/office/officeart/2009/3/layout/HorizontalOrganizationChart"/>
    <dgm:cxn modelId="{F8A5A28C-5D6B-4E47-96CE-7FEC776447BD}" type="presParOf" srcId="{8563BE37-1751-445F-8EF8-158087312DBA}" destId="{B1966187-80B7-44C0-A596-273D02E171CE}" srcOrd="0" destOrd="0" presId="urn:microsoft.com/office/officeart/2009/3/layout/HorizontalOrganizationChart"/>
    <dgm:cxn modelId="{4ED41AD1-4366-4004-9722-E34D5764F3A0}" type="presParOf" srcId="{8563BE37-1751-445F-8EF8-158087312DBA}" destId="{202B7CFD-AFE0-4C4A-A66B-C832625B4B13}" srcOrd="1" destOrd="0" presId="urn:microsoft.com/office/officeart/2009/3/layout/HorizontalOrganizationChart"/>
    <dgm:cxn modelId="{2352B32F-F617-4A00-9A5B-687424509EF6}" type="presParOf" srcId="{25CFE7D0-D1E4-4473-89B2-A343726D4526}" destId="{A5BCD5E2-388B-4F7B-A525-C3E363888E77}" srcOrd="1" destOrd="0" presId="urn:microsoft.com/office/officeart/2009/3/layout/HorizontalOrganizationChart"/>
    <dgm:cxn modelId="{1A905E13-68F4-4C46-85CF-08CB2646609F}" type="presParOf" srcId="{25CFE7D0-D1E4-4473-89B2-A343726D4526}" destId="{DA52D649-F246-4328-B8AC-6C484E236F3B}" srcOrd="2" destOrd="0" presId="urn:microsoft.com/office/officeart/2009/3/layout/HorizontalOrganizationChart"/>
    <dgm:cxn modelId="{6AE0AA76-4C18-4D75-9FF0-0CF9A1354A2F}" type="presParOf" srcId="{558AB8D8-1260-4BE0-9B17-A65E6794BB2D}" destId="{2F4437FA-BAC6-416D-A73F-9ED53EEE7E45}" srcOrd="2" destOrd="0" presId="urn:microsoft.com/office/officeart/2009/3/layout/HorizontalOrganizationChart"/>
    <dgm:cxn modelId="{AC38E5A6-1F98-4C42-A26E-F91C18627CC4}" type="presParOf" srcId="{08E660E6-B6DC-469E-8D5C-5F18445038DA}" destId="{D2428E1F-D80D-404E-AB6B-E636B3D6B8C6}" srcOrd="2" destOrd="0" presId="urn:microsoft.com/office/officeart/2009/3/layout/HorizontalOrganizationChart"/>
    <dgm:cxn modelId="{3666F438-F72F-4AC6-B4E0-9EAC2BCDBE3E}" type="presParOf" srcId="{6214EA2D-5A9C-45FA-AEAE-8CC6E1C12754}" destId="{844C41A9-2EB8-44D8-B7C2-414A8EDB407A}" srcOrd="2" destOrd="0" presId="urn:microsoft.com/office/officeart/2009/3/layout/HorizontalOrganizationChart"/>
    <dgm:cxn modelId="{CD11DE8D-C2FB-4733-A6B4-011CB33E184E}" type="presParOf" srcId="{2D93988B-CBA8-4A55-9494-DFD542C5EEBF}" destId="{EE1E2EB9-CAD7-4895-9B30-09113B1450B5}" srcOrd="2" destOrd="0" presId="urn:microsoft.com/office/officeart/2009/3/layout/HorizontalOrganizationChart"/>
    <dgm:cxn modelId="{48296CAD-4759-45F7-91D0-C905DF4CE786}" type="presParOf" srcId="{2D93988B-CBA8-4A55-9494-DFD542C5EEBF}" destId="{8C01C8FC-F65F-4C5E-A78A-3FD0C25CF908}" srcOrd="3" destOrd="0" presId="urn:microsoft.com/office/officeart/2009/3/layout/HorizontalOrganizationChart"/>
    <dgm:cxn modelId="{36DAEF25-A309-4C65-A193-879646EB0838}" type="presParOf" srcId="{8C01C8FC-F65F-4C5E-A78A-3FD0C25CF908}" destId="{6053F42A-53B3-407D-A300-308F35558CB7}" srcOrd="0" destOrd="0" presId="urn:microsoft.com/office/officeart/2009/3/layout/HorizontalOrganizationChart"/>
    <dgm:cxn modelId="{D07934D3-AB95-46B9-9E1D-0379B9D11068}" type="presParOf" srcId="{6053F42A-53B3-407D-A300-308F35558CB7}" destId="{C92C6291-0F17-47FE-8E43-2DED8B827E3C}" srcOrd="0" destOrd="0" presId="urn:microsoft.com/office/officeart/2009/3/layout/HorizontalOrganizationChart"/>
    <dgm:cxn modelId="{860D3874-B793-4234-8B80-ABEAC58D3657}" type="presParOf" srcId="{6053F42A-53B3-407D-A300-308F35558CB7}" destId="{52692A05-D1ED-40A1-BE6A-5D08E2F43B93}" srcOrd="1" destOrd="0" presId="urn:microsoft.com/office/officeart/2009/3/layout/HorizontalOrganizationChart"/>
    <dgm:cxn modelId="{72932CEF-4667-4FF4-ADC1-F094FEC700FB}" type="presParOf" srcId="{8C01C8FC-F65F-4C5E-A78A-3FD0C25CF908}" destId="{DDEF6277-7D84-4E7C-B33E-4634659B040E}" srcOrd="1" destOrd="0" presId="urn:microsoft.com/office/officeart/2009/3/layout/HorizontalOrganizationChart"/>
    <dgm:cxn modelId="{2E49005F-1968-4F2D-9D22-8064A9571C45}" type="presParOf" srcId="{DDEF6277-7D84-4E7C-B33E-4634659B040E}" destId="{E0847D6C-1939-4D8C-B25B-2D2140A7A3EC}" srcOrd="0" destOrd="0" presId="urn:microsoft.com/office/officeart/2009/3/layout/HorizontalOrganizationChart"/>
    <dgm:cxn modelId="{CA930D35-430D-480E-81B6-494C454F652B}" type="presParOf" srcId="{DDEF6277-7D84-4E7C-B33E-4634659B040E}" destId="{7A99EE55-651F-46AD-9206-86B5754977B5}" srcOrd="1" destOrd="0" presId="urn:microsoft.com/office/officeart/2009/3/layout/HorizontalOrganizationChart"/>
    <dgm:cxn modelId="{3F821E73-9E7A-4AA8-91B2-807383AC2AC0}" type="presParOf" srcId="{7A99EE55-651F-46AD-9206-86B5754977B5}" destId="{2C6A26EF-8F5E-4F6C-8179-EE54DA0F9727}" srcOrd="0" destOrd="0" presId="urn:microsoft.com/office/officeart/2009/3/layout/HorizontalOrganizationChart"/>
    <dgm:cxn modelId="{3D9D3813-7DE3-42FD-B454-41CB19BF44F6}" type="presParOf" srcId="{2C6A26EF-8F5E-4F6C-8179-EE54DA0F9727}" destId="{6EF603A0-079E-4E37-92E9-30B51FCC82B5}" srcOrd="0" destOrd="0" presId="urn:microsoft.com/office/officeart/2009/3/layout/HorizontalOrganizationChart"/>
    <dgm:cxn modelId="{E300EA75-283D-4178-8AAE-1F3B2F482F62}" type="presParOf" srcId="{2C6A26EF-8F5E-4F6C-8179-EE54DA0F9727}" destId="{198E3F25-2871-490E-AC9F-894CC8C4093B}" srcOrd="1" destOrd="0" presId="urn:microsoft.com/office/officeart/2009/3/layout/HorizontalOrganizationChart"/>
    <dgm:cxn modelId="{C0CA6F13-1483-4F62-BFB9-D0E7E9F59A3D}" type="presParOf" srcId="{7A99EE55-651F-46AD-9206-86B5754977B5}" destId="{A192AD72-816D-4524-A057-6FC91B9EEB02}" srcOrd="1" destOrd="0" presId="urn:microsoft.com/office/officeart/2009/3/layout/HorizontalOrganizationChart"/>
    <dgm:cxn modelId="{95F5164D-36DB-4E10-BF2F-08F8827BAACF}" type="presParOf" srcId="{7A99EE55-651F-46AD-9206-86B5754977B5}" destId="{5C25C736-EFDE-4747-8745-5067A4F293C9}" srcOrd="2" destOrd="0" presId="urn:microsoft.com/office/officeart/2009/3/layout/HorizontalOrganizationChart"/>
    <dgm:cxn modelId="{E2D95C4B-8277-43F8-AE10-E60D2C02D3AB}" type="presParOf" srcId="{DDEF6277-7D84-4E7C-B33E-4634659B040E}" destId="{9B0B9B4B-8D4C-45DD-808D-FEC2CFBB56B7}" srcOrd="2" destOrd="0" presId="urn:microsoft.com/office/officeart/2009/3/layout/HorizontalOrganizationChart"/>
    <dgm:cxn modelId="{36D06183-0064-43DA-9566-432054B216B3}" type="presParOf" srcId="{DDEF6277-7D84-4E7C-B33E-4634659B040E}" destId="{D333A97F-2C42-44A9-A2B2-EF39D779C31A}" srcOrd="3" destOrd="0" presId="urn:microsoft.com/office/officeart/2009/3/layout/HorizontalOrganizationChart"/>
    <dgm:cxn modelId="{5830E110-C256-437A-A90A-DC6E3855700B}" type="presParOf" srcId="{D333A97F-2C42-44A9-A2B2-EF39D779C31A}" destId="{B598887B-D97C-4615-912B-A4760D24864C}" srcOrd="0" destOrd="0" presId="urn:microsoft.com/office/officeart/2009/3/layout/HorizontalOrganizationChart"/>
    <dgm:cxn modelId="{D0CE1A51-15EE-4614-AA9C-8BC378B7DDDF}" type="presParOf" srcId="{B598887B-D97C-4615-912B-A4760D24864C}" destId="{0A5A1EF0-728F-4007-87D1-EAB5671A41F2}" srcOrd="0" destOrd="0" presId="urn:microsoft.com/office/officeart/2009/3/layout/HorizontalOrganizationChart"/>
    <dgm:cxn modelId="{2BBA0160-2BEE-4795-8AFC-BD3748183ADC}" type="presParOf" srcId="{B598887B-D97C-4615-912B-A4760D24864C}" destId="{D3491F1A-0FF6-4CE6-A48B-02F4C5FF8539}" srcOrd="1" destOrd="0" presId="urn:microsoft.com/office/officeart/2009/3/layout/HorizontalOrganizationChart"/>
    <dgm:cxn modelId="{CB7B467C-8C76-4BE4-82F8-16EC3B6A7C4B}" type="presParOf" srcId="{D333A97F-2C42-44A9-A2B2-EF39D779C31A}" destId="{96F3B3F5-AFDB-4DC4-9256-9508F460DFD7}" srcOrd="1" destOrd="0" presId="urn:microsoft.com/office/officeart/2009/3/layout/HorizontalOrganizationChart"/>
    <dgm:cxn modelId="{BBE9C577-AA6A-4C15-BFEA-E9E6A6603192}" type="presParOf" srcId="{D333A97F-2C42-44A9-A2B2-EF39D779C31A}" destId="{1D3207D5-3813-4B75-82D3-5328A0F37DC4}" srcOrd="2" destOrd="0" presId="urn:microsoft.com/office/officeart/2009/3/layout/HorizontalOrganizationChart"/>
    <dgm:cxn modelId="{ABFD9063-4006-4407-9252-6225B84FA476}" type="presParOf" srcId="{8C01C8FC-F65F-4C5E-A78A-3FD0C25CF908}" destId="{BC34B7D8-9DC2-41DA-A7AA-E1EA97234D86}" srcOrd="2" destOrd="0" presId="urn:microsoft.com/office/officeart/2009/3/layout/HorizontalOrganizationChart"/>
    <dgm:cxn modelId="{3D7A5C57-3FA5-4727-BCF1-0CF4081A18F3}" type="presParOf" srcId="{779EC9D9-75E6-44FD-A4A7-673BC7212238}" destId="{FAC92A89-E9A1-478E-8B4C-4D718DBC3256}"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8EC37D4-DB20-4105-B793-9C31A650585A}" type="doc">
      <dgm:prSet loTypeId="urn:microsoft.com/office/officeart/2009/3/layout/HorizontalOrganizationChart" loCatId="hierarchy" qsTypeId="urn:microsoft.com/office/officeart/2005/8/quickstyle/simple1" qsCatId="simple" csTypeId="urn:microsoft.com/office/officeart/2005/8/colors/accent0_2" csCatId="mainScheme" phldr="1"/>
      <dgm:spPr/>
      <dgm:t>
        <a:bodyPr/>
        <a:lstStyle/>
        <a:p>
          <a:endParaRPr lang="cs-CZ"/>
        </a:p>
      </dgm:t>
    </dgm:pt>
    <dgm:pt modelId="{870F1C4F-D385-4990-AFA3-FD31ADD4A764}">
      <dgm:prSet phldrT="[Text]"/>
      <dgm:spPr/>
      <dgm:t>
        <a:bodyPr/>
        <a:lstStyle/>
        <a:p>
          <a:r>
            <a:rPr lang="cs-CZ" b="1" dirty="0"/>
            <a:t>Zvláštní délka promlčecí lhůty</a:t>
          </a:r>
        </a:p>
      </dgm:t>
    </dgm:pt>
    <dgm:pt modelId="{6DBBB8EF-EE64-4EBC-9F80-2126B8173132}" type="parTrans" cxnId="{4962529D-609F-4F43-ADAE-E98DBEC8318C}">
      <dgm:prSet/>
      <dgm:spPr/>
      <dgm:t>
        <a:bodyPr/>
        <a:lstStyle/>
        <a:p>
          <a:endParaRPr lang="cs-CZ"/>
        </a:p>
      </dgm:t>
    </dgm:pt>
    <dgm:pt modelId="{D3153BA7-B82D-4B85-B94A-098747A932E7}" type="sibTrans" cxnId="{4962529D-609F-4F43-ADAE-E98DBEC8318C}">
      <dgm:prSet/>
      <dgm:spPr/>
      <dgm:t>
        <a:bodyPr/>
        <a:lstStyle/>
        <a:p>
          <a:endParaRPr lang="cs-CZ"/>
        </a:p>
      </dgm:t>
    </dgm:pt>
    <dgm:pt modelId="{4E2D2D51-FEB3-4A2D-A5F0-EF4B8E1B10BE}">
      <dgm:prSet phldrT="[Text]"/>
      <dgm:spPr/>
      <dgm:t>
        <a:bodyPr/>
        <a:lstStyle/>
        <a:p>
          <a:r>
            <a:rPr lang="cs-CZ" b="1" dirty="0"/>
            <a:t> Kratší než obecná</a:t>
          </a:r>
          <a:endParaRPr lang="cs-CZ" dirty="0"/>
        </a:p>
      </dgm:t>
    </dgm:pt>
    <dgm:pt modelId="{608920A0-680B-45CC-9160-A642A2CAFF5F}" type="parTrans" cxnId="{7B7AFF58-F1C2-4845-8D38-61A42CB0694C}">
      <dgm:prSet/>
      <dgm:spPr/>
      <dgm:t>
        <a:bodyPr/>
        <a:lstStyle/>
        <a:p>
          <a:endParaRPr lang="cs-CZ"/>
        </a:p>
      </dgm:t>
    </dgm:pt>
    <dgm:pt modelId="{10179720-6B9A-46A3-B6BD-87010D1CFF01}" type="sibTrans" cxnId="{7B7AFF58-F1C2-4845-8D38-61A42CB0694C}">
      <dgm:prSet/>
      <dgm:spPr/>
      <dgm:t>
        <a:bodyPr/>
        <a:lstStyle/>
        <a:p>
          <a:endParaRPr lang="cs-CZ"/>
        </a:p>
      </dgm:t>
    </dgm:pt>
    <dgm:pt modelId="{B41022E8-3AD8-4B47-B65D-A22246D2F611}">
      <dgm:prSet phldrT="[Text]"/>
      <dgm:spPr/>
      <dgm:t>
        <a:bodyPr/>
        <a:lstStyle/>
        <a:p>
          <a:r>
            <a:rPr lang="cs-CZ" b="1" dirty="0"/>
            <a:t>Ujednání stran</a:t>
          </a:r>
          <a:br>
            <a:rPr lang="cs-CZ" b="1" dirty="0"/>
          </a:br>
          <a:r>
            <a:rPr lang="cs-CZ" b="1" dirty="0"/>
            <a:t>(1 rok až 15 let)</a:t>
          </a:r>
          <a:br>
            <a:rPr lang="cs-CZ" b="1" dirty="0"/>
          </a:br>
          <a:r>
            <a:rPr lang="cs-CZ" b="1" dirty="0"/>
            <a:t>§ 630 o. z.</a:t>
          </a:r>
        </a:p>
      </dgm:t>
    </dgm:pt>
    <dgm:pt modelId="{4E62D085-97F3-4B82-B7DC-7991F07EADF9}" type="parTrans" cxnId="{58140194-95C1-45DC-ABB1-5B777E819D52}">
      <dgm:prSet/>
      <dgm:spPr/>
      <dgm:t>
        <a:bodyPr/>
        <a:lstStyle/>
        <a:p>
          <a:endParaRPr lang="cs-CZ"/>
        </a:p>
      </dgm:t>
    </dgm:pt>
    <dgm:pt modelId="{D5EDC78E-B78E-418C-809B-B96916C628C4}" type="sibTrans" cxnId="{58140194-95C1-45DC-ABB1-5B777E819D52}">
      <dgm:prSet/>
      <dgm:spPr/>
      <dgm:t>
        <a:bodyPr/>
        <a:lstStyle/>
        <a:p>
          <a:endParaRPr lang="cs-CZ"/>
        </a:p>
      </dgm:t>
    </dgm:pt>
    <dgm:pt modelId="{8CBFAF85-407B-4749-9CCF-5168A0846033}">
      <dgm:prSet phldrT="[Text]"/>
      <dgm:spPr/>
      <dgm:t>
        <a:bodyPr/>
        <a:lstStyle/>
        <a:p>
          <a:r>
            <a:rPr lang="cs-CZ" b="1" dirty="0"/>
            <a:t>Delší než obecná</a:t>
          </a:r>
        </a:p>
      </dgm:t>
    </dgm:pt>
    <dgm:pt modelId="{56A29944-640A-416B-A9E3-92E927530513}" type="parTrans" cxnId="{4160F6CF-8D2D-4CF5-A939-1C485F1361A3}">
      <dgm:prSet/>
      <dgm:spPr/>
      <dgm:t>
        <a:bodyPr/>
        <a:lstStyle/>
        <a:p>
          <a:endParaRPr lang="cs-CZ"/>
        </a:p>
      </dgm:t>
    </dgm:pt>
    <dgm:pt modelId="{B3204877-1BCE-42D0-82FC-1F7165E905D1}" type="sibTrans" cxnId="{4160F6CF-8D2D-4CF5-A939-1C485F1361A3}">
      <dgm:prSet/>
      <dgm:spPr/>
      <dgm:t>
        <a:bodyPr/>
        <a:lstStyle/>
        <a:p>
          <a:endParaRPr lang="cs-CZ"/>
        </a:p>
      </dgm:t>
    </dgm:pt>
    <dgm:pt modelId="{DD36047C-20F1-46BC-BA7B-20CED01F1717}">
      <dgm:prSet phldrT="[Text]"/>
      <dgm:spPr/>
      <dgm:t>
        <a:bodyPr/>
        <a:lstStyle/>
        <a:p>
          <a:r>
            <a:rPr lang="cs-CZ" b="1" dirty="0"/>
            <a:t>Právo požadovat určení obsahu budoucí smlouvy</a:t>
          </a:r>
          <a:br>
            <a:rPr lang="cs-CZ" b="1" dirty="0"/>
          </a:br>
          <a:r>
            <a:rPr lang="cs-CZ" b="1" dirty="0"/>
            <a:t> (1 rok) § 634 o. z.</a:t>
          </a:r>
        </a:p>
      </dgm:t>
    </dgm:pt>
    <dgm:pt modelId="{B3953E1D-33B7-456B-9F39-A4AFBB845FB3}" type="parTrans" cxnId="{C2B99CEA-5531-4F6F-96FA-B555DDCB97B0}">
      <dgm:prSet/>
      <dgm:spPr/>
      <dgm:t>
        <a:bodyPr/>
        <a:lstStyle/>
        <a:p>
          <a:endParaRPr lang="cs-CZ"/>
        </a:p>
      </dgm:t>
    </dgm:pt>
    <dgm:pt modelId="{82484AAF-6F1C-4003-A55B-84CC4402527D}" type="sibTrans" cxnId="{C2B99CEA-5531-4F6F-96FA-B555DDCB97B0}">
      <dgm:prSet/>
      <dgm:spPr/>
      <dgm:t>
        <a:bodyPr/>
        <a:lstStyle/>
        <a:p>
          <a:endParaRPr lang="cs-CZ"/>
        </a:p>
      </dgm:t>
    </dgm:pt>
    <dgm:pt modelId="{C3F55A18-FD36-48FA-A432-BE6809733801}">
      <dgm:prSet phldrT="[Text]"/>
      <dgm:spPr/>
      <dgm:t>
        <a:bodyPr/>
        <a:lstStyle/>
        <a:p>
          <a:r>
            <a:rPr lang="cs-CZ" b="1" dirty="0"/>
            <a:t>Právo zapsané do veřejného seznamu, výkon zřídka</a:t>
          </a:r>
        </a:p>
      </dgm:t>
    </dgm:pt>
    <dgm:pt modelId="{BD126C30-4A1A-4FD6-BD41-4095C8E72C46}" type="parTrans" cxnId="{48920735-6BE8-4258-8C5F-FE1AEB1FC374}">
      <dgm:prSet/>
      <dgm:spPr/>
      <dgm:t>
        <a:bodyPr/>
        <a:lstStyle/>
        <a:p>
          <a:endParaRPr lang="cs-CZ"/>
        </a:p>
      </dgm:t>
    </dgm:pt>
    <dgm:pt modelId="{85CB9B35-44CE-405C-BD76-830313D18CBC}" type="sibTrans" cxnId="{48920735-6BE8-4258-8C5F-FE1AEB1FC374}">
      <dgm:prSet/>
      <dgm:spPr/>
      <dgm:t>
        <a:bodyPr/>
        <a:lstStyle/>
        <a:p>
          <a:endParaRPr lang="cs-CZ"/>
        </a:p>
      </dgm:t>
    </dgm:pt>
    <dgm:pt modelId="{97B838D8-3E8F-4C03-A255-50CF8BBDA5CC}">
      <dgm:prSet phldrT="[Text]"/>
      <dgm:spPr/>
      <dgm:t>
        <a:bodyPr/>
        <a:lstStyle/>
        <a:p>
          <a:r>
            <a:rPr lang="cs-CZ" b="1" dirty="0"/>
            <a:t>Životní pojištění</a:t>
          </a:r>
        </a:p>
      </dgm:t>
    </dgm:pt>
    <dgm:pt modelId="{D870F538-2CA8-42E9-A0A1-30924601B381}" type="parTrans" cxnId="{9C04C764-3B12-4DF1-9297-54D189F9C980}">
      <dgm:prSet/>
      <dgm:spPr/>
      <dgm:t>
        <a:bodyPr/>
        <a:lstStyle/>
        <a:p>
          <a:endParaRPr lang="cs-CZ"/>
        </a:p>
      </dgm:t>
    </dgm:pt>
    <dgm:pt modelId="{1464286C-AD97-474C-A5E9-7D9D78DE3F43}" type="sibTrans" cxnId="{9C04C764-3B12-4DF1-9297-54D189F9C980}">
      <dgm:prSet/>
      <dgm:spPr/>
      <dgm:t>
        <a:bodyPr/>
        <a:lstStyle/>
        <a:p>
          <a:endParaRPr lang="cs-CZ"/>
        </a:p>
      </dgm:t>
    </dgm:pt>
    <dgm:pt modelId="{B08F6AA4-8DD6-48FE-9197-DE1C9FEC8C54}">
      <dgm:prSet phldrT="[Text]"/>
      <dgm:spPr/>
      <dgm:t>
        <a:bodyPr/>
        <a:lstStyle/>
        <a:p>
          <a:r>
            <a:rPr lang="cs-CZ" b="1" dirty="0"/>
            <a:t>Lhůta práva na náhradu škody a na vydání bezdůvodného obohacení s objektivně určeným počátkem</a:t>
          </a:r>
        </a:p>
      </dgm:t>
    </dgm:pt>
    <dgm:pt modelId="{720164E5-28D7-4D74-B15A-6C0D69B61032}" type="parTrans" cxnId="{4EE1B8A5-9EE1-4B62-B971-07C6C6753A90}">
      <dgm:prSet/>
      <dgm:spPr/>
      <dgm:t>
        <a:bodyPr/>
        <a:lstStyle/>
        <a:p>
          <a:endParaRPr lang="cs-CZ"/>
        </a:p>
      </dgm:t>
    </dgm:pt>
    <dgm:pt modelId="{51EB4995-6493-456A-9EB9-CFABFF156BBC}" type="sibTrans" cxnId="{4EE1B8A5-9EE1-4B62-B971-07C6C6753A90}">
      <dgm:prSet/>
      <dgm:spPr/>
      <dgm:t>
        <a:bodyPr/>
        <a:lstStyle/>
        <a:p>
          <a:endParaRPr lang="cs-CZ"/>
        </a:p>
      </dgm:t>
    </dgm:pt>
    <dgm:pt modelId="{13182CD5-3727-4437-99F9-A5D89C28FEC2}">
      <dgm:prSet phldrT="[Text]"/>
      <dgm:spPr/>
      <dgm:t>
        <a:bodyPr/>
        <a:lstStyle/>
        <a:p>
          <a:r>
            <a:rPr lang="cs-CZ" b="1" dirty="0"/>
            <a:t>Právo písemně uznané dlužníkem co do důvodu i výše</a:t>
          </a:r>
        </a:p>
      </dgm:t>
    </dgm:pt>
    <dgm:pt modelId="{9ED0DD1B-49AF-4D66-9683-B12D08764A55}" type="parTrans" cxnId="{86B2AA66-2AD2-4C78-A6CE-E0A38D084340}">
      <dgm:prSet/>
      <dgm:spPr/>
      <dgm:t>
        <a:bodyPr/>
        <a:lstStyle/>
        <a:p>
          <a:endParaRPr lang="cs-CZ"/>
        </a:p>
      </dgm:t>
    </dgm:pt>
    <dgm:pt modelId="{6C87830F-BA45-42D1-9273-F5E87B188840}" type="sibTrans" cxnId="{86B2AA66-2AD2-4C78-A6CE-E0A38D084340}">
      <dgm:prSet/>
      <dgm:spPr/>
      <dgm:t>
        <a:bodyPr/>
        <a:lstStyle/>
        <a:p>
          <a:endParaRPr lang="cs-CZ"/>
        </a:p>
      </dgm:t>
    </dgm:pt>
    <dgm:pt modelId="{9360B4CD-E4E5-400C-9299-0B07613194F2}">
      <dgm:prSet phldrT="[Text]"/>
      <dgm:spPr/>
      <dgm:t>
        <a:bodyPr/>
        <a:lstStyle/>
        <a:p>
          <a:r>
            <a:rPr lang="cs-CZ" b="1" dirty="0"/>
            <a:t>Právo přiznané rozhodnutím orgánu veřejné moci</a:t>
          </a:r>
        </a:p>
      </dgm:t>
    </dgm:pt>
    <dgm:pt modelId="{79732E1E-D3F0-4235-AB97-8C0EAA8C1094}" type="parTrans" cxnId="{D254FCA5-C541-4C8E-B86D-CBA81FF13166}">
      <dgm:prSet/>
      <dgm:spPr/>
      <dgm:t>
        <a:bodyPr/>
        <a:lstStyle/>
        <a:p>
          <a:endParaRPr lang="cs-CZ"/>
        </a:p>
      </dgm:t>
    </dgm:pt>
    <dgm:pt modelId="{7237332C-CA97-44E5-8F68-4F5E9B4F624D}" type="sibTrans" cxnId="{D254FCA5-C541-4C8E-B86D-CBA81FF13166}">
      <dgm:prSet/>
      <dgm:spPr/>
      <dgm:t>
        <a:bodyPr/>
        <a:lstStyle/>
        <a:p>
          <a:endParaRPr lang="cs-CZ"/>
        </a:p>
      </dgm:t>
    </dgm:pt>
    <dgm:pt modelId="{8B3B4838-7A01-449F-97EC-8FA8055670A3}" type="pres">
      <dgm:prSet presAssocID="{68EC37D4-DB20-4105-B793-9C31A650585A}" presName="hierChild1" presStyleCnt="0">
        <dgm:presLayoutVars>
          <dgm:orgChart val="1"/>
          <dgm:chPref val="1"/>
          <dgm:dir/>
          <dgm:animOne val="branch"/>
          <dgm:animLvl val="lvl"/>
          <dgm:resizeHandles/>
        </dgm:presLayoutVars>
      </dgm:prSet>
      <dgm:spPr/>
    </dgm:pt>
    <dgm:pt modelId="{856D1F0E-6F3E-4A18-A26D-13FB17D76C4F}" type="pres">
      <dgm:prSet presAssocID="{870F1C4F-D385-4990-AFA3-FD31ADD4A764}" presName="hierRoot1" presStyleCnt="0">
        <dgm:presLayoutVars>
          <dgm:hierBranch val="init"/>
        </dgm:presLayoutVars>
      </dgm:prSet>
      <dgm:spPr/>
    </dgm:pt>
    <dgm:pt modelId="{555E0D8D-DE86-4C69-B8AB-0858E5E395F4}" type="pres">
      <dgm:prSet presAssocID="{870F1C4F-D385-4990-AFA3-FD31ADD4A764}" presName="rootComposite1" presStyleCnt="0"/>
      <dgm:spPr/>
    </dgm:pt>
    <dgm:pt modelId="{E45AC896-293C-4266-AFF4-C6AD548482CA}" type="pres">
      <dgm:prSet presAssocID="{870F1C4F-D385-4990-AFA3-FD31ADD4A764}" presName="rootText1" presStyleLbl="node0" presStyleIdx="0" presStyleCnt="1">
        <dgm:presLayoutVars>
          <dgm:chPref val="3"/>
        </dgm:presLayoutVars>
      </dgm:prSet>
      <dgm:spPr/>
    </dgm:pt>
    <dgm:pt modelId="{13728532-1285-45A5-9B7A-87198EB8526C}" type="pres">
      <dgm:prSet presAssocID="{870F1C4F-D385-4990-AFA3-FD31ADD4A764}" presName="rootConnector1" presStyleLbl="node1" presStyleIdx="0" presStyleCnt="0"/>
      <dgm:spPr/>
    </dgm:pt>
    <dgm:pt modelId="{DA601316-7937-4326-B03D-DA62F00C1E68}" type="pres">
      <dgm:prSet presAssocID="{870F1C4F-D385-4990-AFA3-FD31ADD4A764}" presName="hierChild2" presStyleCnt="0"/>
      <dgm:spPr/>
    </dgm:pt>
    <dgm:pt modelId="{EE671C50-FC4C-4CF7-B88E-3A5C74C39722}" type="pres">
      <dgm:prSet presAssocID="{608920A0-680B-45CC-9160-A642A2CAFF5F}" presName="Name64" presStyleLbl="parChTrans1D2" presStyleIdx="0" presStyleCnt="3"/>
      <dgm:spPr/>
    </dgm:pt>
    <dgm:pt modelId="{4F7C54AC-A9A3-4501-B6C4-D85264A1A255}" type="pres">
      <dgm:prSet presAssocID="{4E2D2D51-FEB3-4A2D-A5F0-EF4B8E1B10BE}" presName="hierRoot2" presStyleCnt="0">
        <dgm:presLayoutVars>
          <dgm:hierBranch val="init"/>
        </dgm:presLayoutVars>
      </dgm:prSet>
      <dgm:spPr/>
    </dgm:pt>
    <dgm:pt modelId="{2A276E3F-E740-44DC-BF6C-652E1E340084}" type="pres">
      <dgm:prSet presAssocID="{4E2D2D51-FEB3-4A2D-A5F0-EF4B8E1B10BE}" presName="rootComposite" presStyleCnt="0"/>
      <dgm:spPr/>
    </dgm:pt>
    <dgm:pt modelId="{226EEAC1-2F76-40BC-9788-D9489B0D6C80}" type="pres">
      <dgm:prSet presAssocID="{4E2D2D51-FEB3-4A2D-A5F0-EF4B8E1B10BE}" presName="rootText" presStyleLbl="node2" presStyleIdx="0" presStyleCnt="3">
        <dgm:presLayoutVars>
          <dgm:chPref val="3"/>
        </dgm:presLayoutVars>
      </dgm:prSet>
      <dgm:spPr/>
    </dgm:pt>
    <dgm:pt modelId="{EB713953-CE6C-46D4-878A-BC8999DB89B7}" type="pres">
      <dgm:prSet presAssocID="{4E2D2D51-FEB3-4A2D-A5F0-EF4B8E1B10BE}" presName="rootConnector" presStyleLbl="node2" presStyleIdx="0" presStyleCnt="3"/>
      <dgm:spPr/>
    </dgm:pt>
    <dgm:pt modelId="{EE984C1C-35CB-42A9-A1D6-126E3A86B0BC}" type="pres">
      <dgm:prSet presAssocID="{4E2D2D51-FEB3-4A2D-A5F0-EF4B8E1B10BE}" presName="hierChild4" presStyleCnt="0"/>
      <dgm:spPr/>
    </dgm:pt>
    <dgm:pt modelId="{8F4BFA70-B6FB-4ECE-9BC7-56F887C876B0}" type="pres">
      <dgm:prSet presAssocID="{B3953E1D-33B7-456B-9F39-A4AFBB845FB3}" presName="Name64" presStyleLbl="parChTrans1D3" presStyleIdx="0" presStyleCnt="6"/>
      <dgm:spPr/>
    </dgm:pt>
    <dgm:pt modelId="{980077AA-ED09-4068-952E-33B005E5AEAB}" type="pres">
      <dgm:prSet presAssocID="{DD36047C-20F1-46BC-BA7B-20CED01F1717}" presName="hierRoot2" presStyleCnt="0">
        <dgm:presLayoutVars>
          <dgm:hierBranch val="init"/>
        </dgm:presLayoutVars>
      </dgm:prSet>
      <dgm:spPr/>
    </dgm:pt>
    <dgm:pt modelId="{C69C7D76-009E-4CF6-838B-05DF8B1011E4}" type="pres">
      <dgm:prSet presAssocID="{DD36047C-20F1-46BC-BA7B-20CED01F1717}" presName="rootComposite" presStyleCnt="0"/>
      <dgm:spPr/>
    </dgm:pt>
    <dgm:pt modelId="{DF89B6B9-675F-4BD4-8205-60AA22D083B7}" type="pres">
      <dgm:prSet presAssocID="{DD36047C-20F1-46BC-BA7B-20CED01F1717}" presName="rootText" presStyleLbl="node3" presStyleIdx="0" presStyleCnt="6">
        <dgm:presLayoutVars>
          <dgm:chPref val="3"/>
        </dgm:presLayoutVars>
      </dgm:prSet>
      <dgm:spPr/>
    </dgm:pt>
    <dgm:pt modelId="{D575597B-ACE4-4C80-AC47-22F0F3C2299F}" type="pres">
      <dgm:prSet presAssocID="{DD36047C-20F1-46BC-BA7B-20CED01F1717}" presName="rootConnector" presStyleLbl="node3" presStyleIdx="0" presStyleCnt="6"/>
      <dgm:spPr/>
    </dgm:pt>
    <dgm:pt modelId="{C5E62426-1A68-469D-BF33-1659E6DDD8E7}" type="pres">
      <dgm:prSet presAssocID="{DD36047C-20F1-46BC-BA7B-20CED01F1717}" presName="hierChild4" presStyleCnt="0"/>
      <dgm:spPr/>
    </dgm:pt>
    <dgm:pt modelId="{E98EF7F1-852B-4F99-ACB7-EA5C170327B7}" type="pres">
      <dgm:prSet presAssocID="{DD36047C-20F1-46BC-BA7B-20CED01F1717}" presName="hierChild5" presStyleCnt="0"/>
      <dgm:spPr/>
    </dgm:pt>
    <dgm:pt modelId="{6662860E-41DA-4F2D-BBC0-30C24F8CE2D5}" type="pres">
      <dgm:prSet presAssocID="{4E2D2D51-FEB3-4A2D-A5F0-EF4B8E1B10BE}" presName="hierChild5" presStyleCnt="0"/>
      <dgm:spPr/>
    </dgm:pt>
    <dgm:pt modelId="{A47D99EF-A394-45D4-BDC2-611A128DAE1B}" type="pres">
      <dgm:prSet presAssocID="{4E62D085-97F3-4B82-B7DC-7991F07EADF9}" presName="Name64" presStyleLbl="parChTrans1D2" presStyleIdx="1" presStyleCnt="3"/>
      <dgm:spPr/>
    </dgm:pt>
    <dgm:pt modelId="{E6D3282A-5B4E-4F7B-BA29-6F95E281F623}" type="pres">
      <dgm:prSet presAssocID="{B41022E8-3AD8-4B47-B65D-A22246D2F611}" presName="hierRoot2" presStyleCnt="0">
        <dgm:presLayoutVars>
          <dgm:hierBranch val="init"/>
        </dgm:presLayoutVars>
      </dgm:prSet>
      <dgm:spPr/>
    </dgm:pt>
    <dgm:pt modelId="{2F8B565C-6FF8-4631-864A-D43745F4102B}" type="pres">
      <dgm:prSet presAssocID="{B41022E8-3AD8-4B47-B65D-A22246D2F611}" presName="rootComposite" presStyleCnt="0"/>
      <dgm:spPr/>
    </dgm:pt>
    <dgm:pt modelId="{80A5E3DE-F5DD-4378-9C70-22A6DE7705A2}" type="pres">
      <dgm:prSet presAssocID="{B41022E8-3AD8-4B47-B65D-A22246D2F611}" presName="rootText" presStyleLbl="node2" presStyleIdx="1" presStyleCnt="3">
        <dgm:presLayoutVars>
          <dgm:chPref val="3"/>
        </dgm:presLayoutVars>
      </dgm:prSet>
      <dgm:spPr/>
    </dgm:pt>
    <dgm:pt modelId="{7D4EBD0F-643E-41E3-B50A-C7E3CFB38D89}" type="pres">
      <dgm:prSet presAssocID="{B41022E8-3AD8-4B47-B65D-A22246D2F611}" presName="rootConnector" presStyleLbl="node2" presStyleIdx="1" presStyleCnt="3"/>
      <dgm:spPr/>
    </dgm:pt>
    <dgm:pt modelId="{BC09C519-AA75-469B-B1F3-336245B85221}" type="pres">
      <dgm:prSet presAssocID="{B41022E8-3AD8-4B47-B65D-A22246D2F611}" presName="hierChild4" presStyleCnt="0"/>
      <dgm:spPr/>
    </dgm:pt>
    <dgm:pt modelId="{4F6D3E9D-69FA-42D0-B550-7243ECAB2A70}" type="pres">
      <dgm:prSet presAssocID="{B41022E8-3AD8-4B47-B65D-A22246D2F611}" presName="hierChild5" presStyleCnt="0"/>
      <dgm:spPr/>
    </dgm:pt>
    <dgm:pt modelId="{1F9B12E4-B7D2-4178-AA8B-C35E1C9F917B}" type="pres">
      <dgm:prSet presAssocID="{56A29944-640A-416B-A9E3-92E927530513}" presName="Name64" presStyleLbl="parChTrans1D2" presStyleIdx="2" presStyleCnt="3"/>
      <dgm:spPr/>
    </dgm:pt>
    <dgm:pt modelId="{4F1AA435-74A7-453C-84C9-19C85489CE5E}" type="pres">
      <dgm:prSet presAssocID="{8CBFAF85-407B-4749-9CCF-5168A0846033}" presName="hierRoot2" presStyleCnt="0">
        <dgm:presLayoutVars>
          <dgm:hierBranch val="init"/>
        </dgm:presLayoutVars>
      </dgm:prSet>
      <dgm:spPr/>
    </dgm:pt>
    <dgm:pt modelId="{6C97E88D-7F7B-45D8-979E-9356F918F3FF}" type="pres">
      <dgm:prSet presAssocID="{8CBFAF85-407B-4749-9CCF-5168A0846033}" presName="rootComposite" presStyleCnt="0"/>
      <dgm:spPr/>
    </dgm:pt>
    <dgm:pt modelId="{BFA4202D-4401-4EA7-97C6-6AFBA92C0169}" type="pres">
      <dgm:prSet presAssocID="{8CBFAF85-407B-4749-9CCF-5168A0846033}" presName="rootText" presStyleLbl="node2" presStyleIdx="2" presStyleCnt="3">
        <dgm:presLayoutVars>
          <dgm:chPref val="3"/>
        </dgm:presLayoutVars>
      </dgm:prSet>
      <dgm:spPr/>
    </dgm:pt>
    <dgm:pt modelId="{3A5F8627-838D-4B55-9830-128034F5AB6B}" type="pres">
      <dgm:prSet presAssocID="{8CBFAF85-407B-4749-9CCF-5168A0846033}" presName="rootConnector" presStyleLbl="node2" presStyleIdx="2" presStyleCnt="3"/>
      <dgm:spPr/>
    </dgm:pt>
    <dgm:pt modelId="{D75DB46A-6911-4C16-97EE-77A6193ADA05}" type="pres">
      <dgm:prSet presAssocID="{8CBFAF85-407B-4749-9CCF-5168A0846033}" presName="hierChild4" presStyleCnt="0"/>
      <dgm:spPr/>
    </dgm:pt>
    <dgm:pt modelId="{E7AF8163-037F-4133-993B-50CF557FB633}" type="pres">
      <dgm:prSet presAssocID="{BD126C30-4A1A-4FD6-BD41-4095C8E72C46}" presName="Name64" presStyleLbl="parChTrans1D3" presStyleIdx="1" presStyleCnt="6"/>
      <dgm:spPr/>
    </dgm:pt>
    <dgm:pt modelId="{3E5C9B12-330D-4DA6-BD01-B84F30694471}" type="pres">
      <dgm:prSet presAssocID="{C3F55A18-FD36-48FA-A432-BE6809733801}" presName="hierRoot2" presStyleCnt="0">
        <dgm:presLayoutVars>
          <dgm:hierBranch val="init"/>
        </dgm:presLayoutVars>
      </dgm:prSet>
      <dgm:spPr/>
    </dgm:pt>
    <dgm:pt modelId="{7242FF42-605A-4206-A4F7-AB3096141706}" type="pres">
      <dgm:prSet presAssocID="{C3F55A18-FD36-48FA-A432-BE6809733801}" presName="rootComposite" presStyleCnt="0"/>
      <dgm:spPr/>
    </dgm:pt>
    <dgm:pt modelId="{E18E084E-8C1A-4F81-AAF9-C767CDE80C4E}" type="pres">
      <dgm:prSet presAssocID="{C3F55A18-FD36-48FA-A432-BE6809733801}" presName="rootText" presStyleLbl="node3" presStyleIdx="1" presStyleCnt="6">
        <dgm:presLayoutVars>
          <dgm:chPref val="3"/>
        </dgm:presLayoutVars>
      </dgm:prSet>
      <dgm:spPr/>
    </dgm:pt>
    <dgm:pt modelId="{94E00714-4D01-4AC4-BD47-EBA56AE5140F}" type="pres">
      <dgm:prSet presAssocID="{C3F55A18-FD36-48FA-A432-BE6809733801}" presName="rootConnector" presStyleLbl="node3" presStyleIdx="1" presStyleCnt="6"/>
      <dgm:spPr/>
    </dgm:pt>
    <dgm:pt modelId="{EDFCFFC4-79CA-4314-9343-6D143D3537E7}" type="pres">
      <dgm:prSet presAssocID="{C3F55A18-FD36-48FA-A432-BE6809733801}" presName="hierChild4" presStyleCnt="0"/>
      <dgm:spPr/>
    </dgm:pt>
    <dgm:pt modelId="{6FA89D99-25B6-4D3C-91E5-B6B88BBB7724}" type="pres">
      <dgm:prSet presAssocID="{C3F55A18-FD36-48FA-A432-BE6809733801}" presName="hierChild5" presStyleCnt="0"/>
      <dgm:spPr/>
    </dgm:pt>
    <dgm:pt modelId="{F3BD1C5C-04CA-407A-A74D-EAD0B014E035}" type="pres">
      <dgm:prSet presAssocID="{D870F538-2CA8-42E9-A0A1-30924601B381}" presName="Name64" presStyleLbl="parChTrans1D3" presStyleIdx="2" presStyleCnt="6"/>
      <dgm:spPr/>
    </dgm:pt>
    <dgm:pt modelId="{40757927-7D0D-415D-880F-59E27305C105}" type="pres">
      <dgm:prSet presAssocID="{97B838D8-3E8F-4C03-A255-50CF8BBDA5CC}" presName="hierRoot2" presStyleCnt="0">
        <dgm:presLayoutVars>
          <dgm:hierBranch val="init"/>
        </dgm:presLayoutVars>
      </dgm:prSet>
      <dgm:spPr/>
    </dgm:pt>
    <dgm:pt modelId="{33B1ABE0-2E48-49E0-A302-9311E84A11D8}" type="pres">
      <dgm:prSet presAssocID="{97B838D8-3E8F-4C03-A255-50CF8BBDA5CC}" presName="rootComposite" presStyleCnt="0"/>
      <dgm:spPr/>
    </dgm:pt>
    <dgm:pt modelId="{D7D9C781-DCB4-48E3-8A9A-0280AA8AE66F}" type="pres">
      <dgm:prSet presAssocID="{97B838D8-3E8F-4C03-A255-50CF8BBDA5CC}" presName="rootText" presStyleLbl="node3" presStyleIdx="2" presStyleCnt="6">
        <dgm:presLayoutVars>
          <dgm:chPref val="3"/>
        </dgm:presLayoutVars>
      </dgm:prSet>
      <dgm:spPr/>
    </dgm:pt>
    <dgm:pt modelId="{BE421B52-80E8-4257-923C-0737AD6301DB}" type="pres">
      <dgm:prSet presAssocID="{97B838D8-3E8F-4C03-A255-50CF8BBDA5CC}" presName="rootConnector" presStyleLbl="node3" presStyleIdx="2" presStyleCnt="6"/>
      <dgm:spPr/>
    </dgm:pt>
    <dgm:pt modelId="{988AE567-E44E-476B-9BE7-B69B95FAFFDF}" type="pres">
      <dgm:prSet presAssocID="{97B838D8-3E8F-4C03-A255-50CF8BBDA5CC}" presName="hierChild4" presStyleCnt="0"/>
      <dgm:spPr/>
    </dgm:pt>
    <dgm:pt modelId="{0ECE26B2-28EB-483F-8E96-102F176D28F0}" type="pres">
      <dgm:prSet presAssocID="{97B838D8-3E8F-4C03-A255-50CF8BBDA5CC}" presName="hierChild5" presStyleCnt="0"/>
      <dgm:spPr/>
    </dgm:pt>
    <dgm:pt modelId="{FCC59CA5-8C7B-47FF-8AC4-7D4B76E91B24}" type="pres">
      <dgm:prSet presAssocID="{720164E5-28D7-4D74-B15A-6C0D69B61032}" presName="Name64" presStyleLbl="parChTrans1D3" presStyleIdx="3" presStyleCnt="6"/>
      <dgm:spPr/>
    </dgm:pt>
    <dgm:pt modelId="{5F1D0251-AAFE-454B-A1D9-5A73C9B57640}" type="pres">
      <dgm:prSet presAssocID="{B08F6AA4-8DD6-48FE-9197-DE1C9FEC8C54}" presName="hierRoot2" presStyleCnt="0">
        <dgm:presLayoutVars>
          <dgm:hierBranch val="init"/>
        </dgm:presLayoutVars>
      </dgm:prSet>
      <dgm:spPr/>
    </dgm:pt>
    <dgm:pt modelId="{9A054262-793E-4B27-BF65-3FCF33569499}" type="pres">
      <dgm:prSet presAssocID="{B08F6AA4-8DD6-48FE-9197-DE1C9FEC8C54}" presName="rootComposite" presStyleCnt="0"/>
      <dgm:spPr/>
    </dgm:pt>
    <dgm:pt modelId="{34BCC97F-A12A-4C28-88B8-189C0E8C707D}" type="pres">
      <dgm:prSet presAssocID="{B08F6AA4-8DD6-48FE-9197-DE1C9FEC8C54}" presName="rootText" presStyleLbl="node3" presStyleIdx="3" presStyleCnt="6">
        <dgm:presLayoutVars>
          <dgm:chPref val="3"/>
        </dgm:presLayoutVars>
      </dgm:prSet>
      <dgm:spPr/>
    </dgm:pt>
    <dgm:pt modelId="{F7473DE7-C7EE-45FF-AEE9-E1B5B6D37D46}" type="pres">
      <dgm:prSet presAssocID="{B08F6AA4-8DD6-48FE-9197-DE1C9FEC8C54}" presName="rootConnector" presStyleLbl="node3" presStyleIdx="3" presStyleCnt="6"/>
      <dgm:spPr/>
    </dgm:pt>
    <dgm:pt modelId="{113B3F37-A151-427C-904D-486B6AACC4E0}" type="pres">
      <dgm:prSet presAssocID="{B08F6AA4-8DD6-48FE-9197-DE1C9FEC8C54}" presName="hierChild4" presStyleCnt="0"/>
      <dgm:spPr/>
    </dgm:pt>
    <dgm:pt modelId="{050986C0-C017-49FB-903C-C3E15B21FA70}" type="pres">
      <dgm:prSet presAssocID="{B08F6AA4-8DD6-48FE-9197-DE1C9FEC8C54}" presName="hierChild5" presStyleCnt="0"/>
      <dgm:spPr/>
    </dgm:pt>
    <dgm:pt modelId="{1F4B9CD6-0B7A-474D-8438-8C5FE2E5685A}" type="pres">
      <dgm:prSet presAssocID="{9ED0DD1B-49AF-4D66-9683-B12D08764A55}" presName="Name64" presStyleLbl="parChTrans1D3" presStyleIdx="4" presStyleCnt="6"/>
      <dgm:spPr/>
    </dgm:pt>
    <dgm:pt modelId="{CA2778F8-805E-4166-A386-4B20680AD452}" type="pres">
      <dgm:prSet presAssocID="{13182CD5-3727-4437-99F9-A5D89C28FEC2}" presName="hierRoot2" presStyleCnt="0">
        <dgm:presLayoutVars>
          <dgm:hierBranch val="init"/>
        </dgm:presLayoutVars>
      </dgm:prSet>
      <dgm:spPr/>
    </dgm:pt>
    <dgm:pt modelId="{AA09D137-8481-4FE2-9F8F-C3A167C640C8}" type="pres">
      <dgm:prSet presAssocID="{13182CD5-3727-4437-99F9-A5D89C28FEC2}" presName="rootComposite" presStyleCnt="0"/>
      <dgm:spPr/>
    </dgm:pt>
    <dgm:pt modelId="{D9B6D157-2033-47B2-912F-FDE2112F5A2A}" type="pres">
      <dgm:prSet presAssocID="{13182CD5-3727-4437-99F9-A5D89C28FEC2}" presName="rootText" presStyleLbl="node3" presStyleIdx="4" presStyleCnt="6">
        <dgm:presLayoutVars>
          <dgm:chPref val="3"/>
        </dgm:presLayoutVars>
      </dgm:prSet>
      <dgm:spPr/>
    </dgm:pt>
    <dgm:pt modelId="{6CE2BFDC-6F33-4977-8D9C-53D458D2F93F}" type="pres">
      <dgm:prSet presAssocID="{13182CD5-3727-4437-99F9-A5D89C28FEC2}" presName="rootConnector" presStyleLbl="node3" presStyleIdx="4" presStyleCnt="6"/>
      <dgm:spPr/>
    </dgm:pt>
    <dgm:pt modelId="{D9BA4EA2-D61B-4148-98DD-19E4BA862AA6}" type="pres">
      <dgm:prSet presAssocID="{13182CD5-3727-4437-99F9-A5D89C28FEC2}" presName="hierChild4" presStyleCnt="0"/>
      <dgm:spPr/>
    </dgm:pt>
    <dgm:pt modelId="{C0213497-EC56-489A-8895-6CF22987923B}" type="pres">
      <dgm:prSet presAssocID="{13182CD5-3727-4437-99F9-A5D89C28FEC2}" presName="hierChild5" presStyleCnt="0"/>
      <dgm:spPr/>
    </dgm:pt>
    <dgm:pt modelId="{BDCA6FA0-7B7C-49C1-A8AB-F72221EE5A90}" type="pres">
      <dgm:prSet presAssocID="{79732E1E-D3F0-4235-AB97-8C0EAA8C1094}" presName="Name64" presStyleLbl="parChTrans1D3" presStyleIdx="5" presStyleCnt="6"/>
      <dgm:spPr/>
    </dgm:pt>
    <dgm:pt modelId="{8E451841-8A08-48CE-90BE-912B1A171F7E}" type="pres">
      <dgm:prSet presAssocID="{9360B4CD-E4E5-400C-9299-0B07613194F2}" presName="hierRoot2" presStyleCnt="0">
        <dgm:presLayoutVars>
          <dgm:hierBranch val="init"/>
        </dgm:presLayoutVars>
      </dgm:prSet>
      <dgm:spPr/>
    </dgm:pt>
    <dgm:pt modelId="{4B1B88E4-DF8E-440B-8BDC-536A349BAD6F}" type="pres">
      <dgm:prSet presAssocID="{9360B4CD-E4E5-400C-9299-0B07613194F2}" presName="rootComposite" presStyleCnt="0"/>
      <dgm:spPr/>
    </dgm:pt>
    <dgm:pt modelId="{5E7F143E-9C06-49A0-A4D5-17E9FDD4527E}" type="pres">
      <dgm:prSet presAssocID="{9360B4CD-E4E5-400C-9299-0B07613194F2}" presName="rootText" presStyleLbl="node3" presStyleIdx="5" presStyleCnt="6">
        <dgm:presLayoutVars>
          <dgm:chPref val="3"/>
        </dgm:presLayoutVars>
      </dgm:prSet>
      <dgm:spPr/>
    </dgm:pt>
    <dgm:pt modelId="{508A38A6-1529-4807-A149-660A53F8E61B}" type="pres">
      <dgm:prSet presAssocID="{9360B4CD-E4E5-400C-9299-0B07613194F2}" presName="rootConnector" presStyleLbl="node3" presStyleIdx="5" presStyleCnt="6"/>
      <dgm:spPr/>
    </dgm:pt>
    <dgm:pt modelId="{22E4AF11-79FA-4FD0-A712-EE646311C97D}" type="pres">
      <dgm:prSet presAssocID="{9360B4CD-E4E5-400C-9299-0B07613194F2}" presName="hierChild4" presStyleCnt="0"/>
      <dgm:spPr/>
    </dgm:pt>
    <dgm:pt modelId="{C2A504EB-47E0-475F-B01B-CCF54E6A720D}" type="pres">
      <dgm:prSet presAssocID="{9360B4CD-E4E5-400C-9299-0B07613194F2}" presName="hierChild5" presStyleCnt="0"/>
      <dgm:spPr/>
    </dgm:pt>
    <dgm:pt modelId="{02D8A5EB-0B27-4E30-9C17-DC8752DEED68}" type="pres">
      <dgm:prSet presAssocID="{8CBFAF85-407B-4749-9CCF-5168A0846033}" presName="hierChild5" presStyleCnt="0"/>
      <dgm:spPr/>
    </dgm:pt>
    <dgm:pt modelId="{3B6A4DC8-EAFA-46CB-98BC-818964B3B27F}" type="pres">
      <dgm:prSet presAssocID="{870F1C4F-D385-4990-AFA3-FD31ADD4A764}" presName="hierChild3" presStyleCnt="0"/>
      <dgm:spPr/>
    </dgm:pt>
  </dgm:ptLst>
  <dgm:cxnLst>
    <dgm:cxn modelId="{3DBF300C-EAA7-4577-AD1E-44BA45BA6624}" type="presOf" srcId="{4E2D2D51-FEB3-4A2D-A5F0-EF4B8E1B10BE}" destId="{226EEAC1-2F76-40BC-9788-D9489B0D6C80}" srcOrd="0" destOrd="0" presId="urn:microsoft.com/office/officeart/2009/3/layout/HorizontalOrganizationChart"/>
    <dgm:cxn modelId="{6E354D12-19F1-4F99-B429-09541E5D4192}" type="presOf" srcId="{C3F55A18-FD36-48FA-A432-BE6809733801}" destId="{94E00714-4D01-4AC4-BD47-EBA56AE5140F}" srcOrd="1" destOrd="0" presId="urn:microsoft.com/office/officeart/2009/3/layout/HorizontalOrganizationChart"/>
    <dgm:cxn modelId="{70AC3215-F9B5-4B7E-9F3F-3C7F2E50596D}" type="presOf" srcId="{9360B4CD-E4E5-400C-9299-0B07613194F2}" destId="{508A38A6-1529-4807-A149-660A53F8E61B}" srcOrd="1" destOrd="0" presId="urn:microsoft.com/office/officeart/2009/3/layout/HorizontalOrganizationChart"/>
    <dgm:cxn modelId="{925AD21C-3B5D-415A-A746-E3E28DA1988B}" type="presOf" srcId="{97B838D8-3E8F-4C03-A255-50CF8BBDA5CC}" destId="{D7D9C781-DCB4-48E3-8A9A-0280AA8AE66F}" srcOrd="0" destOrd="0" presId="urn:microsoft.com/office/officeart/2009/3/layout/HorizontalOrganizationChart"/>
    <dgm:cxn modelId="{B6008F29-12BB-4221-B790-747F3AD35CA1}" type="presOf" srcId="{608920A0-680B-45CC-9160-A642A2CAFF5F}" destId="{EE671C50-FC4C-4CF7-B88E-3A5C74C39722}" srcOrd="0" destOrd="0" presId="urn:microsoft.com/office/officeart/2009/3/layout/HorizontalOrganizationChart"/>
    <dgm:cxn modelId="{1F73932A-C4DF-4975-B7C8-B37E0CB73F5D}" type="presOf" srcId="{68EC37D4-DB20-4105-B793-9C31A650585A}" destId="{8B3B4838-7A01-449F-97EC-8FA8055670A3}" srcOrd="0" destOrd="0" presId="urn:microsoft.com/office/officeart/2009/3/layout/HorizontalOrganizationChart"/>
    <dgm:cxn modelId="{B1AC742E-B3C5-47BF-A381-B51DA579FAF5}" type="presOf" srcId="{56A29944-640A-416B-A9E3-92E927530513}" destId="{1F9B12E4-B7D2-4178-AA8B-C35E1C9F917B}" srcOrd="0" destOrd="0" presId="urn:microsoft.com/office/officeart/2009/3/layout/HorizontalOrganizationChart"/>
    <dgm:cxn modelId="{1818DB2E-C188-4B70-80EE-443352FC9F90}" type="presOf" srcId="{BD126C30-4A1A-4FD6-BD41-4095C8E72C46}" destId="{E7AF8163-037F-4133-993B-50CF557FB633}" srcOrd="0" destOrd="0" presId="urn:microsoft.com/office/officeart/2009/3/layout/HorizontalOrganizationChart"/>
    <dgm:cxn modelId="{0C7C9A30-1292-4D79-87F5-413C85A192B6}" type="presOf" srcId="{B3953E1D-33B7-456B-9F39-A4AFBB845FB3}" destId="{8F4BFA70-B6FB-4ECE-9BC7-56F887C876B0}" srcOrd="0" destOrd="0" presId="urn:microsoft.com/office/officeart/2009/3/layout/HorizontalOrganizationChart"/>
    <dgm:cxn modelId="{FBDA5834-72EA-4B40-AD91-C39108B9A81B}" type="presOf" srcId="{9ED0DD1B-49AF-4D66-9683-B12D08764A55}" destId="{1F4B9CD6-0B7A-474D-8438-8C5FE2E5685A}" srcOrd="0" destOrd="0" presId="urn:microsoft.com/office/officeart/2009/3/layout/HorizontalOrganizationChart"/>
    <dgm:cxn modelId="{48920735-6BE8-4258-8C5F-FE1AEB1FC374}" srcId="{8CBFAF85-407B-4749-9CCF-5168A0846033}" destId="{C3F55A18-FD36-48FA-A432-BE6809733801}" srcOrd="0" destOrd="0" parTransId="{BD126C30-4A1A-4FD6-BD41-4095C8E72C46}" sibTransId="{85CB9B35-44CE-405C-BD76-830313D18CBC}"/>
    <dgm:cxn modelId="{CFC3EE35-7B8B-445F-BF23-434A84F23961}" type="presOf" srcId="{870F1C4F-D385-4990-AFA3-FD31ADD4A764}" destId="{E45AC896-293C-4266-AFF4-C6AD548482CA}" srcOrd="0" destOrd="0" presId="urn:microsoft.com/office/officeart/2009/3/layout/HorizontalOrganizationChart"/>
    <dgm:cxn modelId="{00628D3C-94EB-413F-B34A-C11A19F5C59A}" type="presOf" srcId="{DD36047C-20F1-46BC-BA7B-20CED01F1717}" destId="{DF89B6B9-675F-4BD4-8205-60AA22D083B7}" srcOrd="0" destOrd="0" presId="urn:microsoft.com/office/officeart/2009/3/layout/HorizontalOrganizationChart"/>
    <dgm:cxn modelId="{DC6D1263-16C2-4D80-90FE-6FC96789BE7B}" type="presOf" srcId="{9360B4CD-E4E5-400C-9299-0B07613194F2}" destId="{5E7F143E-9C06-49A0-A4D5-17E9FDD4527E}" srcOrd="0" destOrd="0" presId="urn:microsoft.com/office/officeart/2009/3/layout/HorizontalOrganizationChart"/>
    <dgm:cxn modelId="{9C04C764-3B12-4DF1-9297-54D189F9C980}" srcId="{8CBFAF85-407B-4749-9CCF-5168A0846033}" destId="{97B838D8-3E8F-4C03-A255-50CF8BBDA5CC}" srcOrd="1" destOrd="0" parTransId="{D870F538-2CA8-42E9-A0A1-30924601B381}" sibTransId="{1464286C-AD97-474C-A5E9-7D9D78DE3F43}"/>
    <dgm:cxn modelId="{86B2AA66-2AD2-4C78-A6CE-E0A38D084340}" srcId="{8CBFAF85-407B-4749-9CCF-5168A0846033}" destId="{13182CD5-3727-4437-99F9-A5D89C28FEC2}" srcOrd="3" destOrd="0" parTransId="{9ED0DD1B-49AF-4D66-9683-B12D08764A55}" sibTransId="{6C87830F-BA45-42D1-9273-F5E87B188840}"/>
    <dgm:cxn modelId="{C42E6A4E-0EF4-4D43-A5B4-0979C902D001}" type="presOf" srcId="{13182CD5-3727-4437-99F9-A5D89C28FEC2}" destId="{6CE2BFDC-6F33-4977-8D9C-53D458D2F93F}" srcOrd="1" destOrd="0" presId="urn:microsoft.com/office/officeart/2009/3/layout/HorizontalOrganizationChart"/>
    <dgm:cxn modelId="{BA94786E-AC78-4405-9922-713CFAD86C29}" type="presOf" srcId="{B41022E8-3AD8-4B47-B65D-A22246D2F611}" destId="{7D4EBD0F-643E-41E3-B50A-C7E3CFB38D89}" srcOrd="1" destOrd="0" presId="urn:microsoft.com/office/officeart/2009/3/layout/HorizontalOrganizationChart"/>
    <dgm:cxn modelId="{E1C54F50-472C-448D-9CF5-14FD1A6FB66E}" type="presOf" srcId="{870F1C4F-D385-4990-AFA3-FD31ADD4A764}" destId="{13728532-1285-45A5-9B7A-87198EB8526C}" srcOrd="1" destOrd="0" presId="urn:microsoft.com/office/officeart/2009/3/layout/HorizontalOrganizationChart"/>
    <dgm:cxn modelId="{7B7AFF58-F1C2-4845-8D38-61A42CB0694C}" srcId="{870F1C4F-D385-4990-AFA3-FD31ADD4A764}" destId="{4E2D2D51-FEB3-4A2D-A5F0-EF4B8E1B10BE}" srcOrd="0" destOrd="0" parTransId="{608920A0-680B-45CC-9160-A642A2CAFF5F}" sibTransId="{10179720-6B9A-46A3-B6BD-87010D1CFF01}"/>
    <dgm:cxn modelId="{AE556059-FF88-45F6-BAC9-3A624D2B36C1}" type="presOf" srcId="{8CBFAF85-407B-4749-9CCF-5168A0846033}" destId="{BFA4202D-4401-4EA7-97C6-6AFBA92C0169}" srcOrd="0" destOrd="0" presId="urn:microsoft.com/office/officeart/2009/3/layout/HorizontalOrganizationChart"/>
    <dgm:cxn modelId="{C6A3E879-29D6-4500-A55D-A2850F08851C}" type="presOf" srcId="{C3F55A18-FD36-48FA-A432-BE6809733801}" destId="{E18E084E-8C1A-4F81-AAF9-C767CDE80C4E}" srcOrd="0" destOrd="0" presId="urn:microsoft.com/office/officeart/2009/3/layout/HorizontalOrganizationChart"/>
    <dgm:cxn modelId="{86EE9186-6317-4B00-837D-3E5B009766A3}" type="presOf" srcId="{97B838D8-3E8F-4C03-A255-50CF8BBDA5CC}" destId="{BE421B52-80E8-4257-923C-0737AD6301DB}" srcOrd="1" destOrd="0" presId="urn:microsoft.com/office/officeart/2009/3/layout/HorizontalOrganizationChart"/>
    <dgm:cxn modelId="{58140194-95C1-45DC-ABB1-5B777E819D52}" srcId="{870F1C4F-D385-4990-AFA3-FD31ADD4A764}" destId="{B41022E8-3AD8-4B47-B65D-A22246D2F611}" srcOrd="1" destOrd="0" parTransId="{4E62D085-97F3-4B82-B7DC-7991F07EADF9}" sibTransId="{D5EDC78E-B78E-418C-809B-B96916C628C4}"/>
    <dgm:cxn modelId="{5E9C0E95-79F7-4ED9-89B7-0BD053E9C33B}" type="presOf" srcId="{B41022E8-3AD8-4B47-B65D-A22246D2F611}" destId="{80A5E3DE-F5DD-4378-9C70-22A6DE7705A2}" srcOrd="0" destOrd="0" presId="urn:microsoft.com/office/officeart/2009/3/layout/HorizontalOrganizationChart"/>
    <dgm:cxn modelId="{4B018F9C-FEF6-451B-A7D7-F993F47039A2}" type="presOf" srcId="{13182CD5-3727-4437-99F9-A5D89C28FEC2}" destId="{D9B6D157-2033-47B2-912F-FDE2112F5A2A}" srcOrd="0" destOrd="0" presId="urn:microsoft.com/office/officeart/2009/3/layout/HorizontalOrganizationChart"/>
    <dgm:cxn modelId="{4962529D-609F-4F43-ADAE-E98DBEC8318C}" srcId="{68EC37D4-DB20-4105-B793-9C31A650585A}" destId="{870F1C4F-D385-4990-AFA3-FD31ADD4A764}" srcOrd="0" destOrd="0" parTransId="{6DBBB8EF-EE64-4EBC-9F80-2126B8173132}" sibTransId="{D3153BA7-B82D-4B85-B94A-098747A932E7}"/>
    <dgm:cxn modelId="{05D4A1A0-44C1-4CAC-82D3-A93F758D3BCF}" type="presOf" srcId="{79732E1E-D3F0-4235-AB97-8C0EAA8C1094}" destId="{BDCA6FA0-7B7C-49C1-A8AB-F72221EE5A90}" srcOrd="0" destOrd="0" presId="urn:microsoft.com/office/officeart/2009/3/layout/HorizontalOrganizationChart"/>
    <dgm:cxn modelId="{4EE1B8A5-9EE1-4B62-B971-07C6C6753A90}" srcId="{8CBFAF85-407B-4749-9CCF-5168A0846033}" destId="{B08F6AA4-8DD6-48FE-9197-DE1C9FEC8C54}" srcOrd="2" destOrd="0" parTransId="{720164E5-28D7-4D74-B15A-6C0D69B61032}" sibTransId="{51EB4995-6493-456A-9EB9-CFABFF156BBC}"/>
    <dgm:cxn modelId="{D254FCA5-C541-4C8E-B86D-CBA81FF13166}" srcId="{8CBFAF85-407B-4749-9CCF-5168A0846033}" destId="{9360B4CD-E4E5-400C-9299-0B07613194F2}" srcOrd="4" destOrd="0" parTransId="{79732E1E-D3F0-4235-AB97-8C0EAA8C1094}" sibTransId="{7237332C-CA97-44E5-8F68-4F5E9B4F624D}"/>
    <dgm:cxn modelId="{2A00A8A9-48CD-41E9-9930-13DF49104D8D}" type="presOf" srcId="{8CBFAF85-407B-4749-9CCF-5168A0846033}" destId="{3A5F8627-838D-4B55-9830-128034F5AB6B}" srcOrd="1" destOrd="0" presId="urn:microsoft.com/office/officeart/2009/3/layout/HorizontalOrganizationChart"/>
    <dgm:cxn modelId="{EC0C73AE-858E-4340-9133-D9DFEF54BEAF}" type="presOf" srcId="{4E2D2D51-FEB3-4A2D-A5F0-EF4B8E1B10BE}" destId="{EB713953-CE6C-46D4-878A-BC8999DB89B7}" srcOrd="1" destOrd="0" presId="urn:microsoft.com/office/officeart/2009/3/layout/HorizontalOrganizationChart"/>
    <dgm:cxn modelId="{646314B5-0468-4EC9-99A1-B52113386CEE}" type="presOf" srcId="{B08F6AA4-8DD6-48FE-9197-DE1C9FEC8C54}" destId="{F7473DE7-C7EE-45FF-AEE9-E1B5B6D37D46}" srcOrd="1" destOrd="0" presId="urn:microsoft.com/office/officeart/2009/3/layout/HorizontalOrganizationChart"/>
    <dgm:cxn modelId="{EF36FDB8-B019-49AD-B6A3-15F4CA642130}" type="presOf" srcId="{D870F538-2CA8-42E9-A0A1-30924601B381}" destId="{F3BD1C5C-04CA-407A-A74D-EAD0B014E035}" srcOrd="0" destOrd="0" presId="urn:microsoft.com/office/officeart/2009/3/layout/HorizontalOrganizationChart"/>
    <dgm:cxn modelId="{4160F6CF-8D2D-4CF5-A939-1C485F1361A3}" srcId="{870F1C4F-D385-4990-AFA3-FD31ADD4A764}" destId="{8CBFAF85-407B-4749-9CCF-5168A0846033}" srcOrd="2" destOrd="0" parTransId="{56A29944-640A-416B-A9E3-92E927530513}" sibTransId="{B3204877-1BCE-42D0-82FC-1F7165E905D1}"/>
    <dgm:cxn modelId="{5FA3A5D2-2C1A-400E-8A1D-BAE95E4417A2}" type="presOf" srcId="{4E62D085-97F3-4B82-B7DC-7991F07EADF9}" destId="{A47D99EF-A394-45D4-BDC2-611A128DAE1B}" srcOrd="0" destOrd="0" presId="urn:microsoft.com/office/officeart/2009/3/layout/HorizontalOrganizationChart"/>
    <dgm:cxn modelId="{53F2F9DE-8F7F-42F3-8155-423C8E3CBFCA}" type="presOf" srcId="{B08F6AA4-8DD6-48FE-9197-DE1C9FEC8C54}" destId="{34BCC97F-A12A-4C28-88B8-189C0E8C707D}" srcOrd="0" destOrd="0" presId="urn:microsoft.com/office/officeart/2009/3/layout/HorizontalOrganizationChart"/>
    <dgm:cxn modelId="{51FB28E6-9981-465C-9F26-1160719EEBAC}" type="presOf" srcId="{720164E5-28D7-4D74-B15A-6C0D69B61032}" destId="{FCC59CA5-8C7B-47FF-8AC4-7D4B76E91B24}" srcOrd="0" destOrd="0" presId="urn:microsoft.com/office/officeart/2009/3/layout/HorizontalOrganizationChart"/>
    <dgm:cxn modelId="{C2B99CEA-5531-4F6F-96FA-B555DDCB97B0}" srcId="{4E2D2D51-FEB3-4A2D-A5F0-EF4B8E1B10BE}" destId="{DD36047C-20F1-46BC-BA7B-20CED01F1717}" srcOrd="0" destOrd="0" parTransId="{B3953E1D-33B7-456B-9F39-A4AFBB845FB3}" sibTransId="{82484AAF-6F1C-4003-A55B-84CC4402527D}"/>
    <dgm:cxn modelId="{2B1B3CFB-177E-4C5F-AB54-EB01979838D4}" type="presOf" srcId="{DD36047C-20F1-46BC-BA7B-20CED01F1717}" destId="{D575597B-ACE4-4C80-AC47-22F0F3C2299F}" srcOrd="1" destOrd="0" presId="urn:microsoft.com/office/officeart/2009/3/layout/HorizontalOrganizationChart"/>
    <dgm:cxn modelId="{9D0BDF5A-D94F-4C68-BDA6-63A527025A7A}" type="presParOf" srcId="{8B3B4838-7A01-449F-97EC-8FA8055670A3}" destId="{856D1F0E-6F3E-4A18-A26D-13FB17D76C4F}" srcOrd="0" destOrd="0" presId="urn:microsoft.com/office/officeart/2009/3/layout/HorizontalOrganizationChart"/>
    <dgm:cxn modelId="{EFA5B9E7-50A0-40A9-9D18-17DDAD318FF6}" type="presParOf" srcId="{856D1F0E-6F3E-4A18-A26D-13FB17D76C4F}" destId="{555E0D8D-DE86-4C69-B8AB-0858E5E395F4}" srcOrd="0" destOrd="0" presId="urn:microsoft.com/office/officeart/2009/3/layout/HorizontalOrganizationChart"/>
    <dgm:cxn modelId="{60F60326-7579-479C-989E-CC0CF16CEFB8}" type="presParOf" srcId="{555E0D8D-DE86-4C69-B8AB-0858E5E395F4}" destId="{E45AC896-293C-4266-AFF4-C6AD548482CA}" srcOrd="0" destOrd="0" presId="urn:microsoft.com/office/officeart/2009/3/layout/HorizontalOrganizationChart"/>
    <dgm:cxn modelId="{9712E42F-0B11-4D8C-92E3-D4595C76EE67}" type="presParOf" srcId="{555E0D8D-DE86-4C69-B8AB-0858E5E395F4}" destId="{13728532-1285-45A5-9B7A-87198EB8526C}" srcOrd="1" destOrd="0" presId="urn:microsoft.com/office/officeart/2009/3/layout/HorizontalOrganizationChart"/>
    <dgm:cxn modelId="{10050466-8E63-4C29-B2F8-AF6F3B295137}" type="presParOf" srcId="{856D1F0E-6F3E-4A18-A26D-13FB17D76C4F}" destId="{DA601316-7937-4326-B03D-DA62F00C1E68}" srcOrd="1" destOrd="0" presId="urn:microsoft.com/office/officeart/2009/3/layout/HorizontalOrganizationChart"/>
    <dgm:cxn modelId="{DD22D444-B34F-4E63-945F-76A047C83666}" type="presParOf" srcId="{DA601316-7937-4326-B03D-DA62F00C1E68}" destId="{EE671C50-FC4C-4CF7-B88E-3A5C74C39722}" srcOrd="0" destOrd="0" presId="urn:microsoft.com/office/officeart/2009/3/layout/HorizontalOrganizationChart"/>
    <dgm:cxn modelId="{66BF546B-D3B4-44CA-BE93-D6BFD9935549}" type="presParOf" srcId="{DA601316-7937-4326-B03D-DA62F00C1E68}" destId="{4F7C54AC-A9A3-4501-B6C4-D85264A1A255}" srcOrd="1" destOrd="0" presId="urn:microsoft.com/office/officeart/2009/3/layout/HorizontalOrganizationChart"/>
    <dgm:cxn modelId="{477CA02E-D649-40AF-886A-9E0F4955B1E8}" type="presParOf" srcId="{4F7C54AC-A9A3-4501-B6C4-D85264A1A255}" destId="{2A276E3F-E740-44DC-BF6C-652E1E340084}" srcOrd="0" destOrd="0" presId="urn:microsoft.com/office/officeart/2009/3/layout/HorizontalOrganizationChart"/>
    <dgm:cxn modelId="{37C74D65-F9E4-457D-A18B-286AF850E0D8}" type="presParOf" srcId="{2A276E3F-E740-44DC-BF6C-652E1E340084}" destId="{226EEAC1-2F76-40BC-9788-D9489B0D6C80}" srcOrd="0" destOrd="0" presId="urn:microsoft.com/office/officeart/2009/3/layout/HorizontalOrganizationChart"/>
    <dgm:cxn modelId="{2311CA44-0D5C-412A-8A60-5CD15197935F}" type="presParOf" srcId="{2A276E3F-E740-44DC-BF6C-652E1E340084}" destId="{EB713953-CE6C-46D4-878A-BC8999DB89B7}" srcOrd="1" destOrd="0" presId="urn:microsoft.com/office/officeart/2009/3/layout/HorizontalOrganizationChart"/>
    <dgm:cxn modelId="{ECB7C7D8-D55E-4717-8170-2BE546608B1E}" type="presParOf" srcId="{4F7C54AC-A9A3-4501-B6C4-D85264A1A255}" destId="{EE984C1C-35CB-42A9-A1D6-126E3A86B0BC}" srcOrd="1" destOrd="0" presId="urn:microsoft.com/office/officeart/2009/3/layout/HorizontalOrganizationChart"/>
    <dgm:cxn modelId="{60A0F03C-AFF6-45DC-9B00-2F2104463A90}" type="presParOf" srcId="{EE984C1C-35CB-42A9-A1D6-126E3A86B0BC}" destId="{8F4BFA70-B6FB-4ECE-9BC7-56F887C876B0}" srcOrd="0" destOrd="0" presId="urn:microsoft.com/office/officeart/2009/3/layout/HorizontalOrganizationChart"/>
    <dgm:cxn modelId="{CF8FA2D1-E50E-4999-B1DA-7CE61C0ED67A}" type="presParOf" srcId="{EE984C1C-35CB-42A9-A1D6-126E3A86B0BC}" destId="{980077AA-ED09-4068-952E-33B005E5AEAB}" srcOrd="1" destOrd="0" presId="urn:microsoft.com/office/officeart/2009/3/layout/HorizontalOrganizationChart"/>
    <dgm:cxn modelId="{F31A7461-87FB-4225-85C6-7D9C026F40DF}" type="presParOf" srcId="{980077AA-ED09-4068-952E-33B005E5AEAB}" destId="{C69C7D76-009E-4CF6-838B-05DF8B1011E4}" srcOrd="0" destOrd="0" presId="urn:microsoft.com/office/officeart/2009/3/layout/HorizontalOrganizationChart"/>
    <dgm:cxn modelId="{CE60AF3E-CD24-49AD-9FDB-6018DF1C2308}" type="presParOf" srcId="{C69C7D76-009E-4CF6-838B-05DF8B1011E4}" destId="{DF89B6B9-675F-4BD4-8205-60AA22D083B7}" srcOrd="0" destOrd="0" presId="urn:microsoft.com/office/officeart/2009/3/layout/HorizontalOrganizationChart"/>
    <dgm:cxn modelId="{D17BC20D-1FE9-483B-9A3E-D7B3220C830C}" type="presParOf" srcId="{C69C7D76-009E-4CF6-838B-05DF8B1011E4}" destId="{D575597B-ACE4-4C80-AC47-22F0F3C2299F}" srcOrd="1" destOrd="0" presId="urn:microsoft.com/office/officeart/2009/3/layout/HorizontalOrganizationChart"/>
    <dgm:cxn modelId="{2A52F1CC-575D-4F97-8AE5-84CEA1E591C7}" type="presParOf" srcId="{980077AA-ED09-4068-952E-33B005E5AEAB}" destId="{C5E62426-1A68-469D-BF33-1659E6DDD8E7}" srcOrd="1" destOrd="0" presId="urn:microsoft.com/office/officeart/2009/3/layout/HorizontalOrganizationChart"/>
    <dgm:cxn modelId="{848DF27F-A694-4DEC-AC7E-D6D5A2F4E697}" type="presParOf" srcId="{980077AA-ED09-4068-952E-33B005E5AEAB}" destId="{E98EF7F1-852B-4F99-ACB7-EA5C170327B7}" srcOrd="2" destOrd="0" presId="urn:microsoft.com/office/officeart/2009/3/layout/HorizontalOrganizationChart"/>
    <dgm:cxn modelId="{9156829C-491A-498C-8FF6-C8EFCA6191F9}" type="presParOf" srcId="{4F7C54AC-A9A3-4501-B6C4-D85264A1A255}" destId="{6662860E-41DA-4F2D-BBC0-30C24F8CE2D5}" srcOrd="2" destOrd="0" presId="urn:microsoft.com/office/officeart/2009/3/layout/HorizontalOrganizationChart"/>
    <dgm:cxn modelId="{4B258547-10C7-4309-AF99-05DEBFC101DE}" type="presParOf" srcId="{DA601316-7937-4326-B03D-DA62F00C1E68}" destId="{A47D99EF-A394-45D4-BDC2-611A128DAE1B}" srcOrd="2" destOrd="0" presId="urn:microsoft.com/office/officeart/2009/3/layout/HorizontalOrganizationChart"/>
    <dgm:cxn modelId="{0CC5062D-F308-45B9-8698-593ECCFFE371}" type="presParOf" srcId="{DA601316-7937-4326-B03D-DA62F00C1E68}" destId="{E6D3282A-5B4E-4F7B-BA29-6F95E281F623}" srcOrd="3" destOrd="0" presId="urn:microsoft.com/office/officeart/2009/3/layout/HorizontalOrganizationChart"/>
    <dgm:cxn modelId="{C9C7EF41-AFDF-41FD-B156-699C07D1D110}" type="presParOf" srcId="{E6D3282A-5B4E-4F7B-BA29-6F95E281F623}" destId="{2F8B565C-6FF8-4631-864A-D43745F4102B}" srcOrd="0" destOrd="0" presId="urn:microsoft.com/office/officeart/2009/3/layout/HorizontalOrganizationChart"/>
    <dgm:cxn modelId="{E0C5C860-E270-4015-B7AC-0C1326F7E749}" type="presParOf" srcId="{2F8B565C-6FF8-4631-864A-D43745F4102B}" destId="{80A5E3DE-F5DD-4378-9C70-22A6DE7705A2}" srcOrd="0" destOrd="0" presId="urn:microsoft.com/office/officeart/2009/3/layout/HorizontalOrganizationChart"/>
    <dgm:cxn modelId="{C05AF09B-697E-4B6A-95A8-E48DFB5254F8}" type="presParOf" srcId="{2F8B565C-6FF8-4631-864A-D43745F4102B}" destId="{7D4EBD0F-643E-41E3-B50A-C7E3CFB38D89}" srcOrd="1" destOrd="0" presId="urn:microsoft.com/office/officeart/2009/3/layout/HorizontalOrganizationChart"/>
    <dgm:cxn modelId="{B15C4FC7-1F33-4BEA-A693-744C57E34A36}" type="presParOf" srcId="{E6D3282A-5B4E-4F7B-BA29-6F95E281F623}" destId="{BC09C519-AA75-469B-B1F3-336245B85221}" srcOrd="1" destOrd="0" presId="urn:microsoft.com/office/officeart/2009/3/layout/HorizontalOrganizationChart"/>
    <dgm:cxn modelId="{D72DAF83-3CEA-4313-B276-D7C1C4567DB2}" type="presParOf" srcId="{E6D3282A-5B4E-4F7B-BA29-6F95E281F623}" destId="{4F6D3E9D-69FA-42D0-B550-7243ECAB2A70}" srcOrd="2" destOrd="0" presId="urn:microsoft.com/office/officeart/2009/3/layout/HorizontalOrganizationChart"/>
    <dgm:cxn modelId="{02F30DF2-E357-4990-B6BB-B3568A11C380}" type="presParOf" srcId="{DA601316-7937-4326-B03D-DA62F00C1E68}" destId="{1F9B12E4-B7D2-4178-AA8B-C35E1C9F917B}" srcOrd="4" destOrd="0" presId="urn:microsoft.com/office/officeart/2009/3/layout/HorizontalOrganizationChart"/>
    <dgm:cxn modelId="{CBC89E4C-9881-44DF-9396-965A9CAD2443}" type="presParOf" srcId="{DA601316-7937-4326-B03D-DA62F00C1E68}" destId="{4F1AA435-74A7-453C-84C9-19C85489CE5E}" srcOrd="5" destOrd="0" presId="urn:microsoft.com/office/officeart/2009/3/layout/HorizontalOrganizationChart"/>
    <dgm:cxn modelId="{6336AAD2-686B-4873-9A8F-561E844D79B0}" type="presParOf" srcId="{4F1AA435-74A7-453C-84C9-19C85489CE5E}" destId="{6C97E88D-7F7B-45D8-979E-9356F918F3FF}" srcOrd="0" destOrd="0" presId="urn:microsoft.com/office/officeart/2009/3/layout/HorizontalOrganizationChart"/>
    <dgm:cxn modelId="{FC42405C-509B-4125-809C-0AF1928DB10D}" type="presParOf" srcId="{6C97E88D-7F7B-45D8-979E-9356F918F3FF}" destId="{BFA4202D-4401-4EA7-97C6-6AFBA92C0169}" srcOrd="0" destOrd="0" presId="urn:microsoft.com/office/officeart/2009/3/layout/HorizontalOrganizationChart"/>
    <dgm:cxn modelId="{D4FCAFDE-04EC-4F5C-91FF-7CD1E0AE5D45}" type="presParOf" srcId="{6C97E88D-7F7B-45D8-979E-9356F918F3FF}" destId="{3A5F8627-838D-4B55-9830-128034F5AB6B}" srcOrd="1" destOrd="0" presId="urn:microsoft.com/office/officeart/2009/3/layout/HorizontalOrganizationChart"/>
    <dgm:cxn modelId="{74A7F9C5-BE27-4208-8CAD-297C0316B5AD}" type="presParOf" srcId="{4F1AA435-74A7-453C-84C9-19C85489CE5E}" destId="{D75DB46A-6911-4C16-97EE-77A6193ADA05}" srcOrd="1" destOrd="0" presId="urn:microsoft.com/office/officeart/2009/3/layout/HorizontalOrganizationChart"/>
    <dgm:cxn modelId="{DB9570D0-C039-438F-A33B-C0AC80629D1C}" type="presParOf" srcId="{D75DB46A-6911-4C16-97EE-77A6193ADA05}" destId="{E7AF8163-037F-4133-993B-50CF557FB633}" srcOrd="0" destOrd="0" presId="urn:microsoft.com/office/officeart/2009/3/layout/HorizontalOrganizationChart"/>
    <dgm:cxn modelId="{C60DEA62-BAFC-40A1-9DA9-8F024DD06317}" type="presParOf" srcId="{D75DB46A-6911-4C16-97EE-77A6193ADA05}" destId="{3E5C9B12-330D-4DA6-BD01-B84F30694471}" srcOrd="1" destOrd="0" presId="urn:microsoft.com/office/officeart/2009/3/layout/HorizontalOrganizationChart"/>
    <dgm:cxn modelId="{328CABA4-C58C-497B-AA94-CBBEC7B709CE}" type="presParOf" srcId="{3E5C9B12-330D-4DA6-BD01-B84F30694471}" destId="{7242FF42-605A-4206-A4F7-AB3096141706}" srcOrd="0" destOrd="0" presId="urn:microsoft.com/office/officeart/2009/3/layout/HorizontalOrganizationChart"/>
    <dgm:cxn modelId="{32BC1394-48BE-4CF2-8459-2A5C42607BBD}" type="presParOf" srcId="{7242FF42-605A-4206-A4F7-AB3096141706}" destId="{E18E084E-8C1A-4F81-AAF9-C767CDE80C4E}" srcOrd="0" destOrd="0" presId="urn:microsoft.com/office/officeart/2009/3/layout/HorizontalOrganizationChart"/>
    <dgm:cxn modelId="{84CC55F6-CEC2-49FC-A7C4-4E3D3AAD84E2}" type="presParOf" srcId="{7242FF42-605A-4206-A4F7-AB3096141706}" destId="{94E00714-4D01-4AC4-BD47-EBA56AE5140F}" srcOrd="1" destOrd="0" presId="urn:microsoft.com/office/officeart/2009/3/layout/HorizontalOrganizationChart"/>
    <dgm:cxn modelId="{9732A252-CDE8-4EB7-A4AB-8EE9ED166FEC}" type="presParOf" srcId="{3E5C9B12-330D-4DA6-BD01-B84F30694471}" destId="{EDFCFFC4-79CA-4314-9343-6D143D3537E7}" srcOrd="1" destOrd="0" presId="urn:microsoft.com/office/officeart/2009/3/layout/HorizontalOrganizationChart"/>
    <dgm:cxn modelId="{963E4C11-5BE8-41C7-AD17-1EEA00B3A611}" type="presParOf" srcId="{3E5C9B12-330D-4DA6-BD01-B84F30694471}" destId="{6FA89D99-25B6-4D3C-91E5-B6B88BBB7724}" srcOrd="2" destOrd="0" presId="urn:microsoft.com/office/officeart/2009/3/layout/HorizontalOrganizationChart"/>
    <dgm:cxn modelId="{999F14F4-6E0F-4119-8595-CC9661200CB9}" type="presParOf" srcId="{D75DB46A-6911-4C16-97EE-77A6193ADA05}" destId="{F3BD1C5C-04CA-407A-A74D-EAD0B014E035}" srcOrd="2" destOrd="0" presId="urn:microsoft.com/office/officeart/2009/3/layout/HorizontalOrganizationChart"/>
    <dgm:cxn modelId="{EB55042F-9B60-4127-B6D9-8DAB5F46AFB5}" type="presParOf" srcId="{D75DB46A-6911-4C16-97EE-77A6193ADA05}" destId="{40757927-7D0D-415D-880F-59E27305C105}" srcOrd="3" destOrd="0" presId="urn:microsoft.com/office/officeart/2009/3/layout/HorizontalOrganizationChart"/>
    <dgm:cxn modelId="{E2912D01-CF5D-48E2-B404-621BDD0A3AF1}" type="presParOf" srcId="{40757927-7D0D-415D-880F-59E27305C105}" destId="{33B1ABE0-2E48-49E0-A302-9311E84A11D8}" srcOrd="0" destOrd="0" presId="urn:microsoft.com/office/officeart/2009/3/layout/HorizontalOrganizationChart"/>
    <dgm:cxn modelId="{7849C4D1-C4F3-4697-A795-80E70755D7F9}" type="presParOf" srcId="{33B1ABE0-2E48-49E0-A302-9311E84A11D8}" destId="{D7D9C781-DCB4-48E3-8A9A-0280AA8AE66F}" srcOrd="0" destOrd="0" presId="urn:microsoft.com/office/officeart/2009/3/layout/HorizontalOrganizationChart"/>
    <dgm:cxn modelId="{B0836F77-B8A7-4FB8-8973-89098D062173}" type="presParOf" srcId="{33B1ABE0-2E48-49E0-A302-9311E84A11D8}" destId="{BE421B52-80E8-4257-923C-0737AD6301DB}" srcOrd="1" destOrd="0" presId="urn:microsoft.com/office/officeart/2009/3/layout/HorizontalOrganizationChart"/>
    <dgm:cxn modelId="{3949C43F-65B8-4676-B4BD-240C3E2FFE77}" type="presParOf" srcId="{40757927-7D0D-415D-880F-59E27305C105}" destId="{988AE567-E44E-476B-9BE7-B69B95FAFFDF}" srcOrd="1" destOrd="0" presId="urn:microsoft.com/office/officeart/2009/3/layout/HorizontalOrganizationChart"/>
    <dgm:cxn modelId="{EB42FA19-D378-4C59-AD54-C2C6372C8A68}" type="presParOf" srcId="{40757927-7D0D-415D-880F-59E27305C105}" destId="{0ECE26B2-28EB-483F-8E96-102F176D28F0}" srcOrd="2" destOrd="0" presId="urn:microsoft.com/office/officeart/2009/3/layout/HorizontalOrganizationChart"/>
    <dgm:cxn modelId="{60E6D279-F16F-467B-BC67-BA5BDBD850F0}" type="presParOf" srcId="{D75DB46A-6911-4C16-97EE-77A6193ADA05}" destId="{FCC59CA5-8C7B-47FF-8AC4-7D4B76E91B24}" srcOrd="4" destOrd="0" presId="urn:microsoft.com/office/officeart/2009/3/layout/HorizontalOrganizationChart"/>
    <dgm:cxn modelId="{809C831F-39F9-4C71-A10B-3A05AE858516}" type="presParOf" srcId="{D75DB46A-6911-4C16-97EE-77A6193ADA05}" destId="{5F1D0251-AAFE-454B-A1D9-5A73C9B57640}" srcOrd="5" destOrd="0" presId="urn:microsoft.com/office/officeart/2009/3/layout/HorizontalOrganizationChart"/>
    <dgm:cxn modelId="{04BABFEB-8EA9-4495-8805-17CE64F6474C}" type="presParOf" srcId="{5F1D0251-AAFE-454B-A1D9-5A73C9B57640}" destId="{9A054262-793E-4B27-BF65-3FCF33569499}" srcOrd="0" destOrd="0" presId="urn:microsoft.com/office/officeart/2009/3/layout/HorizontalOrganizationChart"/>
    <dgm:cxn modelId="{644DDB78-3243-4E51-ABC3-3BD9ADF37B41}" type="presParOf" srcId="{9A054262-793E-4B27-BF65-3FCF33569499}" destId="{34BCC97F-A12A-4C28-88B8-189C0E8C707D}" srcOrd="0" destOrd="0" presId="urn:microsoft.com/office/officeart/2009/3/layout/HorizontalOrganizationChart"/>
    <dgm:cxn modelId="{9D0491A8-6FD1-4F9A-85C1-7F335BB10CF7}" type="presParOf" srcId="{9A054262-793E-4B27-BF65-3FCF33569499}" destId="{F7473DE7-C7EE-45FF-AEE9-E1B5B6D37D46}" srcOrd="1" destOrd="0" presId="urn:microsoft.com/office/officeart/2009/3/layout/HorizontalOrganizationChart"/>
    <dgm:cxn modelId="{52CFDFD0-C97F-405B-87D4-CC34F31B340D}" type="presParOf" srcId="{5F1D0251-AAFE-454B-A1D9-5A73C9B57640}" destId="{113B3F37-A151-427C-904D-486B6AACC4E0}" srcOrd="1" destOrd="0" presId="urn:microsoft.com/office/officeart/2009/3/layout/HorizontalOrganizationChart"/>
    <dgm:cxn modelId="{432C9606-E99F-42E9-8835-033D21B8FC1C}" type="presParOf" srcId="{5F1D0251-AAFE-454B-A1D9-5A73C9B57640}" destId="{050986C0-C017-49FB-903C-C3E15B21FA70}" srcOrd="2" destOrd="0" presId="urn:microsoft.com/office/officeart/2009/3/layout/HorizontalOrganizationChart"/>
    <dgm:cxn modelId="{13555A1F-918C-4EEE-8EAA-0432EC19CDBE}" type="presParOf" srcId="{D75DB46A-6911-4C16-97EE-77A6193ADA05}" destId="{1F4B9CD6-0B7A-474D-8438-8C5FE2E5685A}" srcOrd="6" destOrd="0" presId="urn:microsoft.com/office/officeart/2009/3/layout/HorizontalOrganizationChart"/>
    <dgm:cxn modelId="{29A3152B-EE23-4268-B873-F3DA12B5FEE1}" type="presParOf" srcId="{D75DB46A-6911-4C16-97EE-77A6193ADA05}" destId="{CA2778F8-805E-4166-A386-4B20680AD452}" srcOrd="7" destOrd="0" presId="urn:microsoft.com/office/officeart/2009/3/layout/HorizontalOrganizationChart"/>
    <dgm:cxn modelId="{23B3A4B4-6099-4AE6-A0B4-0A9074493CAE}" type="presParOf" srcId="{CA2778F8-805E-4166-A386-4B20680AD452}" destId="{AA09D137-8481-4FE2-9F8F-C3A167C640C8}" srcOrd="0" destOrd="0" presId="urn:microsoft.com/office/officeart/2009/3/layout/HorizontalOrganizationChart"/>
    <dgm:cxn modelId="{4AAC218F-A7B5-434B-BF48-D81404B1F997}" type="presParOf" srcId="{AA09D137-8481-4FE2-9F8F-C3A167C640C8}" destId="{D9B6D157-2033-47B2-912F-FDE2112F5A2A}" srcOrd="0" destOrd="0" presId="urn:microsoft.com/office/officeart/2009/3/layout/HorizontalOrganizationChart"/>
    <dgm:cxn modelId="{34562F3B-6CBC-406B-AA1A-D48247746E19}" type="presParOf" srcId="{AA09D137-8481-4FE2-9F8F-C3A167C640C8}" destId="{6CE2BFDC-6F33-4977-8D9C-53D458D2F93F}" srcOrd="1" destOrd="0" presId="urn:microsoft.com/office/officeart/2009/3/layout/HorizontalOrganizationChart"/>
    <dgm:cxn modelId="{39941F01-1CFA-4789-8170-EFF6AFF1DF83}" type="presParOf" srcId="{CA2778F8-805E-4166-A386-4B20680AD452}" destId="{D9BA4EA2-D61B-4148-98DD-19E4BA862AA6}" srcOrd="1" destOrd="0" presId="urn:microsoft.com/office/officeart/2009/3/layout/HorizontalOrganizationChart"/>
    <dgm:cxn modelId="{7AF8D51F-A5A6-429A-8B9C-46150183839C}" type="presParOf" srcId="{CA2778F8-805E-4166-A386-4B20680AD452}" destId="{C0213497-EC56-489A-8895-6CF22987923B}" srcOrd="2" destOrd="0" presId="urn:microsoft.com/office/officeart/2009/3/layout/HorizontalOrganizationChart"/>
    <dgm:cxn modelId="{96925AF5-30DB-4E7B-8B4C-5E5A3FA580DA}" type="presParOf" srcId="{D75DB46A-6911-4C16-97EE-77A6193ADA05}" destId="{BDCA6FA0-7B7C-49C1-A8AB-F72221EE5A90}" srcOrd="8" destOrd="0" presId="urn:microsoft.com/office/officeart/2009/3/layout/HorizontalOrganizationChart"/>
    <dgm:cxn modelId="{F06EF658-44FF-49FD-9B10-E86919D7FC20}" type="presParOf" srcId="{D75DB46A-6911-4C16-97EE-77A6193ADA05}" destId="{8E451841-8A08-48CE-90BE-912B1A171F7E}" srcOrd="9" destOrd="0" presId="urn:microsoft.com/office/officeart/2009/3/layout/HorizontalOrganizationChart"/>
    <dgm:cxn modelId="{905A17E3-2014-4ADC-8CC3-96790084AE69}" type="presParOf" srcId="{8E451841-8A08-48CE-90BE-912B1A171F7E}" destId="{4B1B88E4-DF8E-440B-8BDC-536A349BAD6F}" srcOrd="0" destOrd="0" presId="urn:microsoft.com/office/officeart/2009/3/layout/HorizontalOrganizationChart"/>
    <dgm:cxn modelId="{E37BB0E2-C462-42AD-B741-C8C4A8EA7E88}" type="presParOf" srcId="{4B1B88E4-DF8E-440B-8BDC-536A349BAD6F}" destId="{5E7F143E-9C06-49A0-A4D5-17E9FDD4527E}" srcOrd="0" destOrd="0" presId="urn:microsoft.com/office/officeart/2009/3/layout/HorizontalOrganizationChart"/>
    <dgm:cxn modelId="{6583CA14-F92A-4826-98E8-6A9564F7F695}" type="presParOf" srcId="{4B1B88E4-DF8E-440B-8BDC-536A349BAD6F}" destId="{508A38A6-1529-4807-A149-660A53F8E61B}" srcOrd="1" destOrd="0" presId="urn:microsoft.com/office/officeart/2009/3/layout/HorizontalOrganizationChart"/>
    <dgm:cxn modelId="{9EC31D33-A6C4-4B13-BE86-E2A120EC85CF}" type="presParOf" srcId="{8E451841-8A08-48CE-90BE-912B1A171F7E}" destId="{22E4AF11-79FA-4FD0-A712-EE646311C97D}" srcOrd="1" destOrd="0" presId="urn:microsoft.com/office/officeart/2009/3/layout/HorizontalOrganizationChart"/>
    <dgm:cxn modelId="{08950CCC-89F6-4986-A826-0B9579BFF3B4}" type="presParOf" srcId="{8E451841-8A08-48CE-90BE-912B1A171F7E}" destId="{C2A504EB-47E0-475F-B01B-CCF54E6A720D}" srcOrd="2" destOrd="0" presId="urn:microsoft.com/office/officeart/2009/3/layout/HorizontalOrganizationChart"/>
    <dgm:cxn modelId="{2AB72B91-3787-47B5-8E8C-2B6C709B3858}" type="presParOf" srcId="{4F1AA435-74A7-453C-84C9-19C85489CE5E}" destId="{02D8A5EB-0B27-4E30-9C17-DC8752DEED68}" srcOrd="2" destOrd="0" presId="urn:microsoft.com/office/officeart/2009/3/layout/HorizontalOrganizationChart"/>
    <dgm:cxn modelId="{204B02B4-5ABA-4C86-A8AD-EB91616000BD}" type="presParOf" srcId="{856D1F0E-6F3E-4A18-A26D-13FB17D76C4F}" destId="{3B6A4DC8-EAFA-46CB-98BC-818964B3B27F}"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8EC37D4-DB20-4105-B793-9C31A650585A}" type="doc">
      <dgm:prSet loTypeId="urn:microsoft.com/office/officeart/2009/3/layout/HorizontalOrganizationChart" loCatId="hierarchy" qsTypeId="urn:microsoft.com/office/officeart/2005/8/quickstyle/simple1" qsCatId="simple" csTypeId="urn:microsoft.com/office/officeart/2005/8/colors/accent0_2" csCatId="mainScheme" phldr="1"/>
      <dgm:spPr/>
      <dgm:t>
        <a:bodyPr/>
        <a:lstStyle/>
        <a:p>
          <a:endParaRPr lang="cs-CZ"/>
        </a:p>
      </dgm:t>
    </dgm:pt>
    <dgm:pt modelId="{870F1C4F-D385-4990-AFA3-FD31ADD4A764}">
      <dgm:prSet phldrT="[Text]"/>
      <dgm:spPr/>
      <dgm:t>
        <a:bodyPr/>
        <a:lstStyle/>
        <a:p>
          <a:r>
            <a:rPr lang="cs-CZ" b="1" dirty="0"/>
            <a:t>Běh promlčecí lhůty</a:t>
          </a:r>
          <a:br>
            <a:rPr lang="cs-CZ" b="1" dirty="0"/>
          </a:br>
          <a:r>
            <a:rPr lang="cs-CZ" b="1" dirty="0"/>
            <a:t>§ 645 a násl. o. z.</a:t>
          </a:r>
        </a:p>
      </dgm:t>
    </dgm:pt>
    <dgm:pt modelId="{6DBBB8EF-EE64-4EBC-9F80-2126B8173132}" type="parTrans" cxnId="{4962529D-609F-4F43-ADAE-E98DBEC8318C}">
      <dgm:prSet/>
      <dgm:spPr/>
      <dgm:t>
        <a:bodyPr/>
        <a:lstStyle/>
        <a:p>
          <a:endParaRPr lang="cs-CZ"/>
        </a:p>
      </dgm:t>
    </dgm:pt>
    <dgm:pt modelId="{D3153BA7-B82D-4B85-B94A-098747A932E7}" type="sibTrans" cxnId="{4962529D-609F-4F43-ADAE-E98DBEC8318C}">
      <dgm:prSet/>
      <dgm:spPr/>
      <dgm:t>
        <a:bodyPr/>
        <a:lstStyle/>
        <a:p>
          <a:endParaRPr lang="cs-CZ"/>
        </a:p>
      </dgm:t>
    </dgm:pt>
    <dgm:pt modelId="{4E2D2D51-FEB3-4A2D-A5F0-EF4B8E1B10BE}">
      <dgm:prSet phldrT="[Text]"/>
      <dgm:spPr/>
      <dgm:t>
        <a:bodyPr/>
        <a:lstStyle/>
        <a:p>
          <a:r>
            <a:rPr lang="cs-CZ" b="1" dirty="0"/>
            <a:t>Nezačíná</a:t>
          </a:r>
          <a:endParaRPr lang="cs-CZ" dirty="0"/>
        </a:p>
      </dgm:t>
    </dgm:pt>
    <dgm:pt modelId="{608920A0-680B-45CC-9160-A642A2CAFF5F}" type="parTrans" cxnId="{7B7AFF58-F1C2-4845-8D38-61A42CB0694C}">
      <dgm:prSet/>
      <dgm:spPr/>
      <dgm:t>
        <a:bodyPr/>
        <a:lstStyle/>
        <a:p>
          <a:endParaRPr lang="cs-CZ"/>
        </a:p>
      </dgm:t>
    </dgm:pt>
    <dgm:pt modelId="{10179720-6B9A-46A3-B6BD-87010D1CFF01}" type="sibTrans" cxnId="{7B7AFF58-F1C2-4845-8D38-61A42CB0694C}">
      <dgm:prSet/>
      <dgm:spPr/>
      <dgm:t>
        <a:bodyPr/>
        <a:lstStyle/>
        <a:p>
          <a:endParaRPr lang="cs-CZ"/>
        </a:p>
      </dgm:t>
    </dgm:pt>
    <dgm:pt modelId="{B41022E8-3AD8-4B47-B65D-A22246D2F611}">
      <dgm:prSet phldrT="[Text]"/>
      <dgm:spPr/>
      <dgm:t>
        <a:bodyPr/>
        <a:lstStyle/>
        <a:p>
          <a:r>
            <a:rPr lang="cs-CZ" b="1" dirty="0"/>
            <a:t>Se staví (po odpadnutí překážky pokračuje)</a:t>
          </a:r>
        </a:p>
      </dgm:t>
    </dgm:pt>
    <dgm:pt modelId="{4E62D085-97F3-4B82-B7DC-7991F07EADF9}" type="parTrans" cxnId="{58140194-95C1-45DC-ABB1-5B777E819D52}">
      <dgm:prSet/>
      <dgm:spPr/>
      <dgm:t>
        <a:bodyPr/>
        <a:lstStyle/>
        <a:p>
          <a:endParaRPr lang="cs-CZ"/>
        </a:p>
      </dgm:t>
    </dgm:pt>
    <dgm:pt modelId="{D5EDC78E-B78E-418C-809B-B96916C628C4}" type="sibTrans" cxnId="{58140194-95C1-45DC-ABB1-5B777E819D52}">
      <dgm:prSet/>
      <dgm:spPr/>
      <dgm:t>
        <a:bodyPr/>
        <a:lstStyle/>
        <a:p>
          <a:endParaRPr lang="cs-CZ"/>
        </a:p>
      </dgm:t>
    </dgm:pt>
    <dgm:pt modelId="{0F8D7EDB-392A-4B0E-A255-C7576E233562}">
      <dgm:prSet phldrT="[Text]"/>
      <dgm:spPr/>
      <dgm:t>
        <a:bodyPr/>
        <a:lstStyle/>
        <a:p>
          <a:r>
            <a:rPr lang="cs-CZ" b="1" dirty="0"/>
            <a:t>Nemá-li osoba zákonného zástupce nebo opatrovníka, ač jej musí mít</a:t>
          </a:r>
          <a:endParaRPr lang="cs-CZ" dirty="0"/>
        </a:p>
      </dgm:t>
    </dgm:pt>
    <dgm:pt modelId="{AB8E3B68-C3E4-4FA1-9114-32B300926396}" type="parTrans" cxnId="{3CB01648-6BF0-4EE6-8D8F-6805EDB44589}">
      <dgm:prSet/>
      <dgm:spPr/>
      <dgm:t>
        <a:bodyPr/>
        <a:lstStyle/>
        <a:p>
          <a:endParaRPr lang="cs-CZ"/>
        </a:p>
      </dgm:t>
    </dgm:pt>
    <dgm:pt modelId="{93FC9944-D0E5-4116-B59B-2A77299ECA21}" type="sibTrans" cxnId="{3CB01648-6BF0-4EE6-8D8F-6805EDB44589}">
      <dgm:prSet/>
      <dgm:spPr/>
      <dgm:t>
        <a:bodyPr/>
        <a:lstStyle/>
        <a:p>
          <a:endParaRPr lang="cs-CZ"/>
        </a:p>
      </dgm:t>
    </dgm:pt>
    <dgm:pt modelId="{D0E0AC51-25EE-482E-9827-77EDB2B7415C}">
      <dgm:prSet phldrT="[Text]"/>
      <dgm:spPr/>
      <dgm:t>
        <a:bodyPr/>
        <a:lstStyle/>
        <a:p>
          <a:r>
            <a:rPr lang="cs-CZ" b="1" dirty="0"/>
            <a:t>Jde-li o právo mezi manžely, ev. dalšími osobami </a:t>
          </a:r>
          <a:endParaRPr lang="cs-CZ" dirty="0"/>
        </a:p>
      </dgm:t>
    </dgm:pt>
    <dgm:pt modelId="{D6562B56-CB29-45E2-A7C1-31A145FCCB2F}" type="parTrans" cxnId="{8842B9F8-6734-4DA8-BEA7-DB3C81A0FB6C}">
      <dgm:prSet/>
      <dgm:spPr/>
      <dgm:t>
        <a:bodyPr/>
        <a:lstStyle/>
        <a:p>
          <a:endParaRPr lang="cs-CZ"/>
        </a:p>
      </dgm:t>
    </dgm:pt>
    <dgm:pt modelId="{CC0CD8D9-7843-4A1B-8897-79C72609553C}" type="sibTrans" cxnId="{8842B9F8-6734-4DA8-BEA7-DB3C81A0FB6C}">
      <dgm:prSet/>
      <dgm:spPr/>
      <dgm:t>
        <a:bodyPr/>
        <a:lstStyle/>
        <a:p>
          <a:endParaRPr lang="cs-CZ"/>
        </a:p>
      </dgm:t>
    </dgm:pt>
    <dgm:pt modelId="{08A48165-B4DC-4204-AB21-7147F8045532}">
      <dgm:prSet phldrT="[Text]"/>
      <dgm:spPr/>
      <dgm:t>
        <a:bodyPr/>
        <a:lstStyle/>
        <a:p>
          <a:r>
            <a:rPr lang="cs-CZ" b="1" dirty="0"/>
            <a:t>Uzavřením dohody o mimosoudním jednání</a:t>
          </a:r>
        </a:p>
      </dgm:t>
    </dgm:pt>
    <dgm:pt modelId="{3A551FA8-333C-4866-AF36-4D435F4FE80B}" type="parTrans" cxnId="{99580DF0-85F1-4AA0-B1AB-65218CC9D706}">
      <dgm:prSet/>
      <dgm:spPr/>
      <dgm:t>
        <a:bodyPr/>
        <a:lstStyle/>
        <a:p>
          <a:endParaRPr lang="cs-CZ"/>
        </a:p>
      </dgm:t>
    </dgm:pt>
    <dgm:pt modelId="{8F2C47E3-A0F9-4D0F-B742-77CAFBDD48C5}" type="sibTrans" cxnId="{99580DF0-85F1-4AA0-B1AB-65218CC9D706}">
      <dgm:prSet/>
      <dgm:spPr/>
      <dgm:t>
        <a:bodyPr/>
        <a:lstStyle/>
        <a:p>
          <a:endParaRPr lang="cs-CZ"/>
        </a:p>
      </dgm:t>
    </dgm:pt>
    <dgm:pt modelId="{8AE046C4-00EE-476B-8356-737760F8F1FE}">
      <dgm:prSet phldrT="[Text]"/>
      <dgm:spPr/>
      <dgm:t>
        <a:bodyPr/>
        <a:lstStyle/>
        <a:p>
          <a:r>
            <a:rPr lang="cs-CZ" b="1" dirty="0"/>
            <a:t>Uplatnil-li věřitel v promlčecí lhůtě právo u příslušného orgánu a řádně pokračuje v řízení, ev. u vykonatelného práva navrhl výkon rozhodnutí</a:t>
          </a:r>
        </a:p>
      </dgm:t>
    </dgm:pt>
    <dgm:pt modelId="{626C8EEC-A0F8-4721-8F72-60538D9EC526}" type="parTrans" cxnId="{F2EAF519-8D91-4597-AEA5-5F8F318D1EDF}">
      <dgm:prSet/>
      <dgm:spPr/>
      <dgm:t>
        <a:bodyPr/>
        <a:lstStyle/>
        <a:p>
          <a:endParaRPr lang="cs-CZ"/>
        </a:p>
      </dgm:t>
    </dgm:pt>
    <dgm:pt modelId="{51E7649D-E5C3-458E-99EB-9DFA3959B455}" type="sibTrans" cxnId="{F2EAF519-8D91-4597-AEA5-5F8F318D1EDF}">
      <dgm:prSet/>
      <dgm:spPr/>
      <dgm:t>
        <a:bodyPr/>
        <a:lstStyle/>
        <a:p>
          <a:endParaRPr lang="cs-CZ"/>
        </a:p>
      </dgm:t>
    </dgm:pt>
    <dgm:pt modelId="{E37E448D-C506-4822-80D0-E0A9F853B037}">
      <dgm:prSet phldrT="[Text]"/>
      <dgm:spPr/>
      <dgm:t>
        <a:bodyPr/>
        <a:lstStyle/>
        <a:p>
          <a:r>
            <a:rPr lang="cs-CZ" b="1" dirty="0"/>
            <a:t>Nastal-li dodatečně stav, kdy jde o uplatnění práv mezi manžely, ev. mezi dalšími osobami</a:t>
          </a:r>
        </a:p>
      </dgm:t>
    </dgm:pt>
    <dgm:pt modelId="{2397F617-4958-45FD-9154-EFB141F4563D}" type="parTrans" cxnId="{B99365D3-1869-4F65-A6ED-8EF7C69EEB6E}">
      <dgm:prSet/>
      <dgm:spPr/>
      <dgm:t>
        <a:bodyPr/>
        <a:lstStyle/>
        <a:p>
          <a:endParaRPr lang="cs-CZ"/>
        </a:p>
      </dgm:t>
    </dgm:pt>
    <dgm:pt modelId="{E3FF515E-925E-49A6-8B2E-A2AADE2B55AC}" type="sibTrans" cxnId="{B99365D3-1869-4F65-A6ED-8EF7C69EEB6E}">
      <dgm:prSet/>
      <dgm:spPr/>
      <dgm:t>
        <a:bodyPr/>
        <a:lstStyle/>
        <a:p>
          <a:endParaRPr lang="cs-CZ"/>
        </a:p>
      </dgm:t>
    </dgm:pt>
    <dgm:pt modelId="{B3F608B9-04FC-47DB-88CE-6536C7B9542E}">
      <dgm:prSet phldrT="[Text]"/>
      <dgm:spPr/>
      <dgm:t>
        <a:bodyPr/>
        <a:lstStyle/>
        <a:p>
          <a:r>
            <a:rPr lang="cs-CZ" b="1" dirty="0"/>
            <a:t>Po dobu mimosoudního jednání</a:t>
          </a:r>
        </a:p>
      </dgm:t>
    </dgm:pt>
    <dgm:pt modelId="{075FCBBD-4DAF-4FFA-92A4-C7257AA1B4EF}" type="parTrans" cxnId="{42229994-755E-4750-9BD1-20BFF9EEBEAC}">
      <dgm:prSet/>
      <dgm:spPr/>
      <dgm:t>
        <a:bodyPr/>
        <a:lstStyle/>
        <a:p>
          <a:endParaRPr lang="cs-CZ"/>
        </a:p>
      </dgm:t>
    </dgm:pt>
    <dgm:pt modelId="{4B86C768-7F49-4E9B-B40D-94BC0169A4E5}" type="sibTrans" cxnId="{42229994-755E-4750-9BD1-20BFF9EEBEAC}">
      <dgm:prSet/>
      <dgm:spPr/>
      <dgm:t>
        <a:bodyPr/>
        <a:lstStyle/>
        <a:p>
          <a:endParaRPr lang="cs-CZ"/>
        </a:p>
      </dgm:t>
    </dgm:pt>
    <dgm:pt modelId="{18EC21BD-4B87-47CB-A067-942E8C44E352}">
      <dgm:prSet phldrT="[Text]"/>
      <dgm:spPr/>
      <dgm:t>
        <a:bodyPr/>
        <a:lstStyle/>
        <a:p>
          <a:r>
            <a:rPr lang="cs-CZ" b="1" dirty="0"/>
            <a:t>1. hrozba, omyl</a:t>
          </a:r>
          <a:br>
            <a:rPr lang="cs-CZ" b="1" dirty="0"/>
          </a:br>
          <a:r>
            <a:rPr lang="cs-CZ" b="1" dirty="0"/>
            <a:t>2. vyšší moc v posledních šesti měsících </a:t>
          </a:r>
        </a:p>
      </dgm:t>
    </dgm:pt>
    <dgm:pt modelId="{482C9F35-4642-418E-A359-A4B4B9318D90}" type="parTrans" cxnId="{C1387CBD-BE17-49E9-AD9D-96172EC1E7F1}">
      <dgm:prSet/>
      <dgm:spPr/>
      <dgm:t>
        <a:bodyPr/>
        <a:lstStyle/>
        <a:p>
          <a:endParaRPr lang="cs-CZ"/>
        </a:p>
      </dgm:t>
    </dgm:pt>
    <dgm:pt modelId="{3669A961-FBBC-486A-B0B8-9C8B7CBD5EB7}" type="sibTrans" cxnId="{C1387CBD-BE17-49E9-AD9D-96172EC1E7F1}">
      <dgm:prSet/>
      <dgm:spPr/>
      <dgm:t>
        <a:bodyPr/>
        <a:lstStyle/>
        <a:p>
          <a:endParaRPr lang="cs-CZ"/>
        </a:p>
      </dgm:t>
    </dgm:pt>
    <dgm:pt modelId="{C70CD5CE-0EEF-437F-A717-62FD89768922}" type="pres">
      <dgm:prSet presAssocID="{68EC37D4-DB20-4105-B793-9C31A650585A}" presName="hierChild1" presStyleCnt="0">
        <dgm:presLayoutVars>
          <dgm:orgChart val="1"/>
          <dgm:chPref val="1"/>
          <dgm:dir/>
          <dgm:animOne val="branch"/>
          <dgm:animLvl val="lvl"/>
          <dgm:resizeHandles/>
        </dgm:presLayoutVars>
      </dgm:prSet>
      <dgm:spPr/>
    </dgm:pt>
    <dgm:pt modelId="{299FD30C-90A9-42CA-ADE2-49198564AB45}" type="pres">
      <dgm:prSet presAssocID="{870F1C4F-D385-4990-AFA3-FD31ADD4A764}" presName="hierRoot1" presStyleCnt="0">
        <dgm:presLayoutVars>
          <dgm:hierBranch val="init"/>
        </dgm:presLayoutVars>
      </dgm:prSet>
      <dgm:spPr/>
    </dgm:pt>
    <dgm:pt modelId="{8AE5AE93-401B-4953-9995-9EAC77623CDD}" type="pres">
      <dgm:prSet presAssocID="{870F1C4F-D385-4990-AFA3-FD31ADD4A764}" presName="rootComposite1" presStyleCnt="0"/>
      <dgm:spPr/>
    </dgm:pt>
    <dgm:pt modelId="{3EFB5560-024A-4BC0-97FE-AA85E16FF459}" type="pres">
      <dgm:prSet presAssocID="{870F1C4F-D385-4990-AFA3-FD31ADD4A764}" presName="rootText1" presStyleLbl="node0" presStyleIdx="0" presStyleCnt="1">
        <dgm:presLayoutVars>
          <dgm:chPref val="3"/>
        </dgm:presLayoutVars>
      </dgm:prSet>
      <dgm:spPr/>
    </dgm:pt>
    <dgm:pt modelId="{736B57C0-F470-4A3F-BC0C-13EE7BF87B52}" type="pres">
      <dgm:prSet presAssocID="{870F1C4F-D385-4990-AFA3-FD31ADD4A764}" presName="rootConnector1" presStyleLbl="node1" presStyleIdx="0" presStyleCnt="0"/>
      <dgm:spPr/>
    </dgm:pt>
    <dgm:pt modelId="{82DC549D-B1B9-4F6A-B9DE-C7BE7C3C5539}" type="pres">
      <dgm:prSet presAssocID="{870F1C4F-D385-4990-AFA3-FD31ADD4A764}" presName="hierChild2" presStyleCnt="0"/>
      <dgm:spPr/>
    </dgm:pt>
    <dgm:pt modelId="{EA6A4939-1848-4D16-BC94-65D09A06DC47}" type="pres">
      <dgm:prSet presAssocID="{608920A0-680B-45CC-9160-A642A2CAFF5F}" presName="Name64" presStyleLbl="parChTrans1D2" presStyleIdx="0" presStyleCnt="2"/>
      <dgm:spPr/>
    </dgm:pt>
    <dgm:pt modelId="{AF93AA6D-30FC-4B9B-800B-7D9FCD9CF9AB}" type="pres">
      <dgm:prSet presAssocID="{4E2D2D51-FEB3-4A2D-A5F0-EF4B8E1B10BE}" presName="hierRoot2" presStyleCnt="0">
        <dgm:presLayoutVars>
          <dgm:hierBranch val="init"/>
        </dgm:presLayoutVars>
      </dgm:prSet>
      <dgm:spPr/>
    </dgm:pt>
    <dgm:pt modelId="{3FC991EC-0D41-4B39-835D-7F724E3F34C5}" type="pres">
      <dgm:prSet presAssocID="{4E2D2D51-FEB3-4A2D-A5F0-EF4B8E1B10BE}" presName="rootComposite" presStyleCnt="0"/>
      <dgm:spPr/>
    </dgm:pt>
    <dgm:pt modelId="{B7EAD926-CFA9-48E7-887F-9B55CF664417}" type="pres">
      <dgm:prSet presAssocID="{4E2D2D51-FEB3-4A2D-A5F0-EF4B8E1B10BE}" presName="rootText" presStyleLbl="node2" presStyleIdx="0" presStyleCnt="2">
        <dgm:presLayoutVars>
          <dgm:chPref val="3"/>
        </dgm:presLayoutVars>
      </dgm:prSet>
      <dgm:spPr/>
    </dgm:pt>
    <dgm:pt modelId="{BF93C937-4B82-40AF-9212-7AC1649A75A9}" type="pres">
      <dgm:prSet presAssocID="{4E2D2D51-FEB3-4A2D-A5F0-EF4B8E1B10BE}" presName="rootConnector" presStyleLbl="node2" presStyleIdx="0" presStyleCnt="2"/>
      <dgm:spPr/>
    </dgm:pt>
    <dgm:pt modelId="{945C2045-85B6-4ED7-B134-D5934D137457}" type="pres">
      <dgm:prSet presAssocID="{4E2D2D51-FEB3-4A2D-A5F0-EF4B8E1B10BE}" presName="hierChild4" presStyleCnt="0"/>
      <dgm:spPr/>
    </dgm:pt>
    <dgm:pt modelId="{72023F9D-80B6-4449-A572-D88AF2C2FE84}" type="pres">
      <dgm:prSet presAssocID="{AB8E3B68-C3E4-4FA1-9114-32B300926396}" presName="Name64" presStyleLbl="parChTrans1D3" presStyleIdx="0" presStyleCnt="7"/>
      <dgm:spPr/>
    </dgm:pt>
    <dgm:pt modelId="{E5A443E5-CF87-4063-9AB4-80274DFB0DAB}" type="pres">
      <dgm:prSet presAssocID="{0F8D7EDB-392A-4B0E-A255-C7576E233562}" presName="hierRoot2" presStyleCnt="0">
        <dgm:presLayoutVars>
          <dgm:hierBranch val="init"/>
        </dgm:presLayoutVars>
      </dgm:prSet>
      <dgm:spPr/>
    </dgm:pt>
    <dgm:pt modelId="{1B30D902-D181-4EE7-9C0E-CD33433D5082}" type="pres">
      <dgm:prSet presAssocID="{0F8D7EDB-392A-4B0E-A255-C7576E233562}" presName="rootComposite" presStyleCnt="0"/>
      <dgm:spPr/>
    </dgm:pt>
    <dgm:pt modelId="{E946D8ED-3AD0-4922-9683-02C0BFA56813}" type="pres">
      <dgm:prSet presAssocID="{0F8D7EDB-392A-4B0E-A255-C7576E233562}" presName="rootText" presStyleLbl="node3" presStyleIdx="0" presStyleCnt="7">
        <dgm:presLayoutVars>
          <dgm:chPref val="3"/>
        </dgm:presLayoutVars>
      </dgm:prSet>
      <dgm:spPr/>
    </dgm:pt>
    <dgm:pt modelId="{FDFA1C44-0FFF-4097-A2CF-7F4CF8D3DE60}" type="pres">
      <dgm:prSet presAssocID="{0F8D7EDB-392A-4B0E-A255-C7576E233562}" presName="rootConnector" presStyleLbl="node3" presStyleIdx="0" presStyleCnt="7"/>
      <dgm:spPr/>
    </dgm:pt>
    <dgm:pt modelId="{068592BB-47CF-4912-8A57-793BCDAE90D6}" type="pres">
      <dgm:prSet presAssocID="{0F8D7EDB-392A-4B0E-A255-C7576E233562}" presName="hierChild4" presStyleCnt="0"/>
      <dgm:spPr/>
    </dgm:pt>
    <dgm:pt modelId="{20D35777-40A4-4DBE-B1AB-61340A5C5A87}" type="pres">
      <dgm:prSet presAssocID="{0F8D7EDB-392A-4B0E-A255-C7576E233562}" presName="hierChild5" presStyleCnt="0"/>
      <dgm:spPr/>
    </dgm:pt>
    <dgm:pt modelId="{D755A80E-08B8-4C75-A239-6660764889C8}" type="pres">
      <dgm:prSet presAssocID="{D6562B56-CB29-45E2-A7C1-31A145FCCB2F}" presName="Name64" presStyleLbl="parChTrans1D3" presStyleIdx="1" presStyleCnt="7"/>
      <dgm:spPr/>
    </dgm:pt>
    <dgm:pt modelId="{57EEE271-7883-4218-9AF6-C2A2E7C5C592}" type="pres">
      <dgm:prSet presAssocID="{D0E0AC51-25EE-482E-9827-77EDB2B7415C}" presName="hierRoot2" presStyleCnt="0">
        <dgm:presLayoutVars>
          <dgm:hierBranch val="init"/>
        </dgm:presLayoutVars>
      </dgm:prSet>
      <dgm:spPr/>
    </dgm:pt>
    <dgm:pt modelId="{D623BF83-063A-4EA9-8807-99CE068861FB}" type="pres">
      <dgm:prSet presAssocID="{D0E0AC51-25EE-482E-9827-77EDB2B7415C}" presName="rootComposite" presStyleCnt="0"/>
      <dgm:spPr/>
    </dgm:pt>
    <dgm:pt modelId="{0E0B9721-08C5-4893-B017-4D661C58A5AF}" type="pres">
      <dgm:prSet presAssocID="{D0E0AC51-25EE-482E-9827-77EDB2B7415C}" presName="rootText" presStyleLbl="node3" presStyleIdx="1" presStyleCnt="7">
        <dgm:presLayoutVars>
          <dgm:chPref val="3"/>
        </dgm:presLayoutVars>
      </dgm:prSet>
      <dgm:spPr/>
    </dgm:pt>
    <dgm:pt modelId="{3643A7B1-DAE3-4030-9023-3E3E6152ECD6}" type="pres">
      <dgm:prSet presAssocID="{D0E0AC51-25EE-482E-9827-77EDB2B7415C}" presName="rootConnector" presStyleLbl="node3" presStyleIdx="1" presStyleCnt="7"/>
      <dgm:spPr/>
    </dgm:pt>
    <dgm:pt modelId="{E773D6F3-2915-4D54-97EA-EC0B3510888B}" type="pres">
      <dgm:prSet presAssocID="{D0E0AC51-25EE-482E-9827-77EDB2B7415C}" presName="hierChild4" presStyleCnt="0"/>
      <dgm:spPr/>
    </dgm:pt>
    <dgm:pt modelId="{658FFB31-D36E-4D13-A562-A0C0C200ECF8}" type="pres">
      <dgm:prSet presAssocID="{D0E0AC51-25EE-482E-9827-77EDB2B7415C}" presName="hierChild5" presStyleCnt="0"/>
      <dgm:spPr/>
    </dgm:pt>
    <dgm:pt modelId="{F8143BD9-5F2C-47B5-9B65-CA85DCD6B118}" type="pres">
      <dgm:prSet presAssocID="{3A551FA8-333C-4866-AF36-4D435F4FE80B}" presName="Name64" presStyleLbl="parChTrans1D3" presStyleIdx="2" presStyleCnt="7"/>
      <dgm:spPr/>
    </dgm:pt>
    <dgm:pt modelId="{7A55FFEB-9248-40E5-81B3-F487280EA785}" type="pres">
      <dgm:prSet presAssocID="{08A48165-B4DC-4204-AB21-7147F8045532}" presName="hierRoot2" presStyleCnt="0">
        <dgm:presLayoutVars>
          <dgm:hierBranch val="init"/>
        </dgm:presLayoutVars>
      </dgm:prSet>
      <dgm:spPr/>
    </dgm:pt>
    <dgm:pt modelId="{2B996D6F-F18C-44BB-8E07-678A8DD7A6E0}" type="pres">
      <dgm:prSet presAssocID="{08A48165-B4DC-4204-AB21-7147F8045532}" presName="rootComposite" presStyleCnt="0"/>
      <dgm:spPr/>
    </dgm:pt>
    <dgm:pt modelId="{5F7A160F-A1D5-4A80-83B4-E04D5E0BB6C3}" type="pres">
      <dgm:prSet presAssocID="{08A48165-B4DC-4204-AB21-7147F8045532}" presName="rootText" presStyleLbl="node3" presStyleIdx="2" presStyleCnt="7">
        <dgm:presLayoutVars>
          <dgm:chPref val="3"/>
        </dgm:presLayoutVars>
      </dgm:prSet>
      <dgm:spPr/>
    </dgm:pt>
    <dgm:pt modelId="{FAD3C166-5572-4853-9411-B91A440A9A0A}" type="pres">
      <dgm:prSet presAssocID="{08A48165-B4DC-4204-AB21-7147F8045532}" presName="rootConnector" presStyleLbl="node3" presStyleIdx="2" presStyleCnt="7"/>
      <dgm:spPr/>
    </dgm:pt>
    <dgm:pt modelId="{8BAA7A99-B42E-43E5-AB9D-FEB2369EEEAE}" type="pres">
      <dgm:prSet presAssocID="{08A48165-B4DC-4204-AB21-7147F8045532}" presName="hierChild4" presStyleCnt="0"/>
      <dgm:spPr/>
    </dgm:pt>
    <dgm:pt modelId="{4DED442C-EB7B-41EA-BE50-D9A47D085B9E}" type="pres">
      <dgm:prSet presAssocID="{08A48165-B4DC-4204-AB21-7147F8045532}" presName="hierChild5" presStyleCnt="0"/>
      <dgm:spPr/>
    </dgm:pt>
    <dgm:pt modelId="{EA4EF4BB-12DA-4201-8FB1-F55548B50E31}" type="pres">
      <dgm:prSet presAssocID="{4E2D2D51-FEB3-4A2D-A5F0-EF4B8E1B10BE}" presName="hierChild5" presStyleCnt="0"/>
      <dgm:spPr/>
    </dgm:pt>
    <dgm:pt modelId="{8A994DEE-840E-4277-9FC1-370D7B101709}" type="pres">
      <dgm:prSet presAssocID="{4E62D085-97F3-4B82-B7DC-7991F07EADF9}" presName="Name64" presStyleLbl="parChTrans1D2" presStyleIdx="1" presStyleCnt="2"/>
      <dgm:spPr/>
    </dgm:pt>
    <dgm:pt modelId="{4282E1D3-6639-4CEE-BD70-F81CB352F76C}" type="pres">
      <dgm:prSet presAssocID="{B41022E8-3AD8-4B47-B65D-A22246D2F611}" presName="hierRoot2" presStyleCnt="0">
        <dgm:presLayoutVars>
          <dgm:hierBranch val="init"/>
        </dgm:presLayoutVars>
      </dgm:prSet>
      <dgm:spPr/>
    </dgm:pt>
    <dgm:pt modelId="{D5161FBE-C6A4-4E24-8439-BB3458AFB1F6}" type="pres">
      <dgm:prSet presAssocID="{B41022E8-3AD8-4B47-B65D-A22246D2F611}" presName="rootComposite" presStyleCnt="0"/>
      <dgm:spPr/>
    </dgm:pt>
    <dgm:pt modelId="{522D7477-B7B1-4BE0-873E-E5F60FB4BE74}" type="pres">
      <dgm:prSet presAssocID="{B41022E8-3AD8-4B47-B65D-A22246D2F611}" presName="rootText" presStyleLbl="node2" presStyleIdx="1" presStyleCnt="2">
        <dgm:presLayoutVars>
          <dgm:chPref val="3"/>
        </dgm:presLayoutVars>
      </dgm:prSet>
      <dgm:spPr/>
    </dgm:pt>
    <dgm:pt modelId="{C0AC2F43-A5C4-4A61-A839-DD644D00D53C}" type="pres">
      <dgm:prSet presAssocID="{B41022E8-3AD8-4B47-B65D-A22246D2F611}" presName="rootConnector" presStyleLbl="node2" presStyleIdx="1" presStyleCnt="2"/>
      <dgm:spPr/>
    </dgm:pt>
    <dgm:pt modelId="{DD4A5931-7786-4371-8611-3F0128C976FB}" type="pres">
      <dgm:prSet presAssocID="{B41022E8-3AD8-4B47-B65D-A22246D2F611}" presName="hierChild4" presStyleCnt="0"/>
      <dgm:spPr/>
    </dgm:pt>
    <dgm:pt modelId="{5648389B-9741-40E0-A3D7-0B5A2730CEC2}" type="pres">
      <dgm:prSet presAssocID="{626C8EEC-A0F8-4721-8F72-60538D9EC526}" presName="Name64" presStyleLbl="parChTrans1D3" presStyleIdx="3" presStyleCnt="7"/>
      <dgm:spPr/>
    </dgm:pt>
    <dgm:pt modelId="{C4AD55BB-D62B-4B1C-9539-949E2E9804D5}" type="pres">
      <dgm:prSet presAssocID="{8AE046C4-00EE-476B-8356-737760F8F1FE}" presName="hierRoot2" presStyleCnt="0">
        <dgm:presLayoutVars>
          <dgm:hierBranch val="init"/>
        </dgm:presLayoutVars>
      </dgm:prSet>
      <dgm:spPr/>
    </dgm:pt>
    <dgm:pt modelId="{BCA37B93-CAC7-4759-B76E-26AAB95A9369}" type="pres">
      <dgm:prSet presAssocID="{8AE046C4-00EE-476B-8356-737760F8F1FE}" presName="rootComposite" presStyleCnt="0"/>
      <dgm:spPr/>
    </dgm:pt>
    <dgm:pt modelId="{5CD6E56B-422E-4CBF-98A6-44AE958E3654}" type="pres">
      <dgm:prSet presAssocID="{8AE046C4-00EE-476B-8356-737760F8F1FE}" presName="rootText" presStyleLbl="node3" presStyleIdx="3" presStyleCnt="7">
        <dgm:presLayoutVars>
          <dgm:chPref val="3"/>
        </dgm:presLayoutVars>
      </dgm:prSet>
      <dgm:spPr/>
    </dgm:pt>
    <dgm:pt modelId="{DC39CBC1-EBD9-4C28-8EC6-79C04C0A3515}" type="pres">
      <dgm:prSet presAssocID="{8AE046C4-00EE-476B-8356-737760F8F1FE}" presName="rootConnector" presStyleLbl="node3" presStyleIdx="3" presStyleCnt="7"/>
      <dgm:spPr/>
    </dgm:pt>
    <dgm:pt modelId="{599ABDC7-59F7-489C-9ADE-BE9FA0FB8F3E}" type="pres">
      <dgm:prSet presAssocID="{8AE046C4-00EE-476B-8356-737760F8F1FE}" presName="hierChild4" presStyleCnt="0"/>
      <dgm:spPr/>
    </dgm:pt>
    <dgm:pt modelId="{FA63E547-C481-4B70-B112-E21C300AF82D}" type="pres">
      <dgm:prSet presAssocID="{8AE046C4-00EE-476B-8356-737760F8F1FE}" presName="hierChild5" presStyleCnt="0"/>
      <dgm:spPr/>
    </dgm:pt>
    <dgm:pt modelId="{F0777B1C-0CFC-44AE-8654-C87F81569CDC}" type="pres">
      <dgm:prSet presAssocID="{2397F617-4958-45FD-9154-EFB141F4563D}" presName="Name64" presStyleLbl="parChTrans1D3" presStyleIdx="4" presStyleCnt="7"/>
      <dgm:spPr/>
    </dgm:pt>
    <dgm:pt modelId="{59939DF0-BFBD-4805-A3D1-6A45C36BDA97}" type="pres">
      <dgm:prSet presAssocID="{E37E448D-C506-4822-80D0-E0A9F853B037}" presName="hierRoot2" presStyleCnt="0">
        <dgm:presLayoutVars>
          <dgm:hierBranch val="init"/>
        </dgm:presLayoutVars>
      </dgm:prSet>
      <dgm:spPr/>
    </dgm:pt>
    <dgm:pt modelId="{6C3C920E-5F33-4361-921D-B9CCC313119B}" type="pres">
      <dgm:prSet presAssocID="{E37E448D-C506-4822-80D0-E0A9F853B037}" presName="rootComposite" presStyleCnt="0"/>
      <dgm:spPr/>
    </dgm:pt>
    <dgm:pt modelId="{A69C0E68-2E1B-43C9-A30E-8B776D9C12EA}" type="pres">
      <dgm:prSet presAssocID="{E37E448D-C506-4822-80D0-E0A9F853B037}" presName="rootText" presStyleLbl="node3" presStyleIdx="4" presStyleCnt="7">
        <dgm:presLayoutVars>
          <dgm:chPref val="3"/>
        </dgm:presLayoutVars>
      </dgm:prSet>
      <dgm:spPr/>
    </dgm:pt>
    <dgm:pt modelId="{D5E0B27C-7C9B-4E93-959B-43DC69692E34}" type="pres">
      <dgm:prSet presAssocID="{E37E448D-C506-4822-80D0-E0A9F853B037}" presName="rootConnector" presStyleLbl="node3" presStyleIdx="4" presStyleCnt="7"/>
      <dgm:spPr/>
    </dgm:pt>
    <dgm:pt modelId="{BEA4F0C0-3C1D-4061-89D9-152D56B3C9B5}" type="pres">
      <dgm:prSet presAssocID="{E37E448D-C506-4822-80D0-E0A9F853B037}" presName="hierChild4" presStyleCnt="0"/>
      <dgm:spPr/>
    </dgm:pt>
    <dgm:pt modelId="{25CC08CA-AFBB-48B9-B24F-0E4EC93F806F}" type="pres">
      <dgm:prSet presAssocID="{E37E448D-C506-4822-80D0-E0A9F853B037}" presName="hierChild5" presStyleCnt="0"/>
      <dgm:spPr/>
    </dgm:pt>
    <dgm:pt modelId="{0275ED3A-1A1E-4A8A-AABE-F1B23803446E}" type="pres">
      <dgm:prSet presAssocID="{075FCBBD-4DAF-4FFA-92A4-C7257AA1B4EF}" presName="Name64" presStyleLbl="parChTrans1D3" presStyleIdx="5" presStyleCnt="7"/>
      <dgm:spPr/>
    </dgm:pt>
    <dgm:pt modelId="{B5CE80FF-74E6-4437-BF21-86AE2B08AC31}" type="pres">
      <dgm:prSet presAssocID="{B3F608B9-04FC-47DB-88CE-6536C7B9542E}" presName="hierRoot2" presStyleCnt="0">
        <dgm:presLayoutVars>
          <dgm:hierBranch val="init"/>
        </dgm:presLayoutVars>
      </dgm:prSet>
      <dgm:spPr/>
    </dgm:pt>
    <dgm:pt modelId="{4FDCAF3B-5C19-4518-A482-EC777E215AF3}" type="pres">
      <dgm:prSet presAssocID="{B3F608B9-04FC-47DB-88CE-6536C7B9542E}" presName="rootComposite" presStyleCnt="0"/>
      <dgm:spPr/>
    </dgm:pt>
    <dgm:pt modelId="{CC6FFDF6-EA54-4AAC-9987-A494F7C49B6A}" type="pres">
      <dgm:prSet presAssocID="{B3F608B9-04FC-47DB-88CE-6536C7B9542E}" presName="rootText" presStyleLbl="node3" presStyleIdx="5" presStyleCnt="7">
        <dgm:presLayoutVars>
          <dgm:chPref val="3"/>
        </dgm:presLayoutVars>
      </dgm:prSet>
      <dgm:spPr/>
    </dgm:pt>
    <dgm:pt modelId="{047A3A1A-BCA1-42BB-91AF-938270B1BD4C}" type="pres">
      <dgm:prSet presAssocID="{B3F608B9-04FC-47DB-88CE-6536C7B9542E}" presName="rootConnector" presStyleLbl="node3" presStyleIdx="5" presStyleCnt="7"/>
      <dgm:spPr/>
    </dgm:pt>
    <dgm:pt modelId="{CB250CD6-A664-49DE-9729-C8FC85226029}" type="pres">
      <dgm:prSet presAssocID="{B3F608B9-04FC-47DB-88CE-6536C7B9542E}" presName="hierChild4" presStyleCnt="0"/>
      <dgm:spPr/>
    </dgm:pt>
    <dgm:pt modelId="{B3510C96-6AFD-46EB-BD35-7301E4F18369}" type="pres">
      <dgm:prSet presAssocID="{B3F608B9-04FC-47DB-88CE-6536C7B9542E}" presName="hierChild5" presStyleCnt="0"/>
      <dgm:spPr/>
    </dgm:pt>
    <dgm:pt modelId="{6F32FBA3-E8B4-4EAC-9F0A-7E6D6B596651}" type="pres">
      <dgm:prSet presAssocID="{482C9F35-4642-418E-A359-A4B4B9318D90}" presName="Name64" presStyleLbl="parChTrans1D3" presStyleIdx="6" presStyleCnt="7"/>
      <dgm:spPr/>
    </dgm:pt>
    <dgm:pt modelId="{9E98F01A-5949-41F9-A61B-7D6E13D0083C}" type="pres">
      <dgm:prSet presAssocID="{18EC21BD-4B87-47CB-A067-942E8C44E352}" presName="hierRoot2" presStyleCnt="0">
        <dgm:presLayoutVars>
          <dgm:hierBranch val="init"/>
        </dgm:presLayoutVars>
      </dgm:prSet>
      <dgm:spPr/>
    </dgm:pt>
    <dgm:pt modelId="{98A76C35-2766-4835-95FF-5E1D6CD87319}" type="pres">
      <dgm:prSet presAssocID="{18EC21BD-4B87-47CB-A067-942E8C44E352}" presName="rootComposite" presStyleCnt="0"/>
      <dgm:spPr/>
    </dgm:pt>
    <dgm:pt modelId="{92ACAF69-8F3A-41B4-AB9C-867807412FFD}" type="pres">
      <dgm:prSet presAssocID="{18EC21BD-4B87-47CB-A067-942E8C44E352}" presName="rootText" presStyleLbl="node3" presStyleIdx="6" presStyleCnt="7">
        <dgm:presLayoutVars>
          <dgm:chPref val="3"/>
        </dgm:presLayoutVars>
      </dgm:prSet>
      <dgm:spPr/>
    </dgm:pt>
    <dgm:pt modelId="{3F4923FD-5BCB-4B91-8830-016628E04D9B}" type="pres">
      <dgm:prSet presAssocID="{18EC21BD-4B87-47CB-A067-942E8C44E352}" presName="rootConnector" presStyleLbl="node3" presStyleIdx="6" presStyleCnt="7"/>
      <dgm:spPr/>
    </dgm:pt>
    <dgm:pt modelId="{55582264-3098-4BF2-A911-EAF834C0F916}" type="pres">
      <dgm:prSet presAssocID="{18EC21BD-4B87-47CB-A067-942E8C44E352}" presName="hierChild4" presStyleCnt="0"/>
      <dgm:spPr/>
    </dgm:pt>
    <dgm:pt modelId="{DE10AB85-7F74-472D-8B67-6D68B7C7D402}" type="pres">
      <dgm:prSet presAssocID="{18EC21BD-4B87-47CB-A067-942E8C44E352}" presName="hierChild5" presStyleCnt="0"/>
      <dgm:spPr/>
    </dgm:pt>
    <dgm:pt modelId="{6A0468E3-DE94-4C38-A3C9-5F26864302F8}" type="pres">
      <dgm:prSet presAssocID="{B41022E8-3AD8-4B47-B65D-A22246D2F611}" presName="hierChild5" presStyleCnt="0"/>
      <dgm:spPr/>
    </dgm:pt>
    <dgm:pt modelId="{37C7D435-A24E-4C4D-A6E6-0DFB4DFF1B81}" type="pres">
      <dgm:prSet presAssocID="{870F1C4F-D385-4990-AFA3-FD31ADD4A764}" presName="hierChild3" presStyleCnt="0"/>
      <dgm:spPr/>
    </dgm:pt>
  </dgm:ptLst>
  <dgm:cxnLst>
    <dgm:cxn modelId="{96BDEE07-A8B9-4DD0-9B6B-2D93242844AF}" type="presOf" srcId="{D0E0AC51-25EE-482E-9827-77EDB2B7415C}" destId="{3643A7B1-DAE3-4030-9023-3E3E6152ECD6}" srcOrd="1" destOrd="0" presId="urn:microsoft.com/office/officeart/2009/3/layout/HorizontalOrganizationChart"/>
    <dgm:cxn modelId="{5016D613-49D2-44DB-8275-E8B2CAD507D9}" type="presOf" srcId="{482C9F35-4642-418E-A359-A4B4B9318D90}" destId="{6F32FBA3-E8B4-4EAC-9F0A-7E6D6B596651}" srcOrd="0" destOrd="0" presId="urn:microsoft.com/office/officeart/2009/3/layout/HorizontalOrganizationChart"/>
    <dgm:cxn modelId="{0A81E317-A849-4318-B5CF-65AB91A03890}" type="presOf" srcId="{18EC21BD-4B87-47CB-A067-942E8C44E352}" destId="{92ACAF69-8F3A-41B4-AB9C-867807412FFD}" srcOrd="0" destOrd="0" presId="urn:microsoft.com/office/officeart/2009/3/layout/HorizontalOrganizationChart"/>
    <dgm:cxn modelId="{F2EAF519-8D91-4597-AEA5-5F8F318D1EDF}" srcId="{B41022E8-3AD8-4B47-B65D-A22246D2F611}" destId="{8AE046C4-00EE-476B-8356-737760F8F1FE}" srcOrd="0" destOrd="0" parTransId="{626C8EEC-A0F8-4721-8F72-60538D9EC526}" sibTransId="{51E7649D-E5C3-458E-99EB-9DFA3959B455}"/>
    <dgm:cxn modelId="{129C0F1F-6120-41A1-A6EB-315E0F14A197}" type="presOf" srcId="{4E62D085-97F3-4B82-B7DC-7991F07EADF9}" destId="{8A994DEE-840E-4277-9FC1-370D7B101709}" srcOrd="0" destOrd="0" presId="urn:microsoft.com/office/officeart/2009/3/layout/HorizontalOrganizationChart"/>
    <dgm:cxn modelId="{10CE9023-4B74-46E0-A609-F5AA4FB93380}" type="presOf" srcId="{0F8D7EDB-392A-4B0E-A255-C7576E233562}" destId="{E946D8ED-3AD0-4922-9683-02C0BFA56813}" srcOrd="0" destOrd="0" presId="urn:microsoft.com/office/officeart/2009/3/layout/HorizontalOrganizationChart"/>
    <dgm:cxn modelId="{72A11929-261E-4A1F-B172-7A0560CDEEF4}" type="presOf" srcId="{8AE046C4-00EE-476B-8356-737760F8F1FE}" destId="{DC39CBC1-EBD9-4C28-8EC6-79C04C0A3515}" srcOrd="1" destOrd="0" presId="urn:microsoft.com/office/officeart/2009/3/layout/HorizontalOrganizationChart"/>
    <dgm:cxn modelId="{3B92FF2F-F64C-411D-AFF7-41326195DB59}" type="presOf" srcId="{626C8EEC-A0F8-4721-8F72-60538D9EC526}" destId="{5648389B-9741-40E0-A3D7-0B5A2730CEC2}" srcOrd="0" destOrd="0" presId="urn:microsoft.com/office/officeart/2009/3/layout/HorizontalOrganizationChart"/>
    <dgm:cxn modelId="{26F8123D-0BF5-47B6-B84C-EEC6793CF5B8}" type="presOf" srcId="{E37E448D-C506-4822-80D0-E0A9F853B037}" destId="{D5E0B27C-7C9B-4E93-959B-43DC69692E34}" srcOrd="1" destOrd="0" presId="urn:microsoft.com/office/officeart/2009/3/layout/HorizontalOrganizationChart"/>
    <dgm:cxn modelId="{1B54895C-C1E5-4DF3-8A74-8925F67C2D2B}" type="presOf" srcId="{D0E0AC51-25EE-482E-9827-77EDB2B7415C}" destId="{0E0B9721-08C5-4893-B017-4D661C58A5AF}" srcOrd="0" destOrd="0" presId="urn:microsoft.com/office/officeart/2009/3/layout/HorizontalOrganizationChart"/>
    <dgm:cxn modelId="{3CB01648-6BF0-4EE6-8D8F-6805EDB44589}" srcId="{4E2D2D51-FEB3-4A2D-A5F0-EF4B8E1B10BE}" destId="{0F8D7EDB-392A-4B0E-A255-C7576E233562}" srcOrd="0" destOrd="0" parTransId="{AB8E3B68-C3E4-4FA1-9114-32B300926396}" sibTransId="{93FC9944-D0E5-4116-B59B-2A77299ECA21}"/>
    <dgm:cxn modelId="{7FDB1C49-CD64-4275-B662-F5E0CBCD31A7}" type="presOf" srcId="{08A48165-B4DC-4204-AB21-7147F8045532}" destId="{5F7A160F-A1D5-4A80-83B4-E04D5E0BB6C3}" srcOrd="0" destOrd="0" presId="urn:microsoft.com/office/officeart/2009/3/layout/HorizontalOrganizationChart"/>
    <dgm:cxn modelId="{43D5CF77-E9F5-4227-B862-0FC212BC13DA}" type="presOf" srcId="{2397F617-4958-45FD-9154-EFB141F4563D}" destId="{F0777B1C-0CFC-44AE-8654-C87F81569CDC}" srcOrd="0" destOrd="0" presId="urn:microsoft.com/office/officeart/2009/3/layout/HorizontalOrganizationChart"/>
    <dgm:cxn modelId="{7B7AFF58-F1C2-4845-8D38-61A42CB0694C}" srcId="{870F1C4F-D385-4990-AFA3-FD31ADD4A764}" destId="{4E2D2D51-FEB3-4A2D-A5F0-EF4B8E1B10BE}" srcOrd="0" destOrd="0" parTransId="{608920A0-680B-45CC-9160-A642A2CAFF5F}" sibTransId="{10179720-6B9A-46A3-B6BD-87010D1CFF01}"/>
    <dgm:cxn modelId="{4D976D84-9CDD-4C85-8091-F5DA951044E4}" type="presOf" srcId="{AB8E3B68-C3E4-4FA1-9114-32B300926396}" destId="{72023F9D-80B6-4449-A572-D88AF2C2FE84}" srcOrd="0" destOrd="0" presId="urn:microsoft.com/office/officeart/2009/3/layout/HorizontalOrganizationChart"/>
    <dgm:cxn modelId="{1F4D158A-4CA2-4171-8ECA-062EF98E9F96}" type="presOf" srcId="{B3F608B9-04FC-47DB-88CE-6536C7B9542E}" destId="{047A3A1A-BCA1-42BB-91AF-938270B1BD4C}" srcOrd="1" destOrd="0" presId="urn:microsoft.com/office/officeart/2009/3/layout/HorizontalOrganizationChart"/>
    <dgm:cxn modelId="{E18CC890-FFCC-47E5-A2AC-2A30C859CC79}" type="presOf" srcId="{608920A0-680B-45CC-9160-A642A2CAFF5F}" destId="{EA6A4939-1848-4D16-BC94-65D09A06DC47}" srcOrd="0" destOrd="0" presId="urn:microsoft.com/office/officeart/2009/3/layout/HorizontalOrganizationChart"/>
    <dgm:cxn modelId="{58140194-95C1-45DC-ABB1-5B777E819D52}" srcId="{870F1C4F-D385-4990-AFA3-FD31ADD4A764}" destId="{B41022E8-3AD8-4B47-B65D-A22246D2F611}" srcOrd="1" destOrd="0" parTransId="{4E62D085-97F3-4B82-B7DC-7991F07EADF9}" sibTransId="{D5EDC78E-B78E-418C-809B-B96916C628C4}"/>
    <dgm:cxn modelId="{42229994-755E-4750-9BD1-20BFF9EEBEAC}" srcId="{B41022E8-3AD8-4B47-B65D-A22246D2F611}" destId="{B3F608B9-04FC-47DB-88CE-6536C7B9542E}" srcOrd="2" destOrd="0" parTransId="{075FCBBD-4DAF-4FFA-92A4-C7257AA1B4EF}" sibTransId="{4B86C768-7F49-4E9B-B40D-94BC0169A4E5}"/>
    <dgm:cxn modelId="{4962529D-609F-4F43-ADAE-E98DBEC8318C}" srcId="{68EC37D4-DB20-4105-B793-9C31A650585A}" destId="{870F1C4F-D385-4990-AFA3-FD31ADD4A764}" srcOrd="0" destOrd="0" parTransId="{6DBBB8EF-EE64-4EBC-9F80-2126B8173132}" sibTransId="{D3153BA7-B82D-4B85-B94A-098747A932E7}"/>
    <dgm:cxn modelId="{EF05CEA0-B7E6-48DA-96A6-AF66867BF921}" type="presOf" srcId="{4E2D2D51-FEB3-4A2D-A5F0-EF4B8E1B10BE}" destId="{B7EAD926-CFA9-48E7-887F-9B55CF664417}" srcOrd="0" destOrd="0" presId="urn:microsoft.com/office/officeart/2009/3/layout/HorizontalOrganizationChart"/>
    <dgm:cxn modelId="{F3F97BA1-CE6C-4D88-9A4B-6FBB7AC7AA88}" type="presOf" srcId="{870F1C4F-D385-4990-AFA3-FD31ADD4A764}" destId="{3EFB5560-024A-4BC0-97FE-AA85E16FF459}" srcOrd="0" destOrd="0" presId="urn:microsoft.com/office/officeart/2009/3/layout/HorizontalOrganizationChart"/>
    <dgm:cxn modelId="{955D91AE-67F1-49DB-935E-6FBEC597D56E}" type="presOf" srcId="{0F8D7EDB-392A-4B0E-A255-C7576E233562}" destId="{FDFA1C44-0FFF-4097-A2CF-7F4CF8D3DE60}" srcOrd="1" destOrd="0" presId="urn:microsoft.com/office/officeart/2009/3/layout/HorizontalOrganizationChart"/>
    <dgm:cxn modelId="{75E686B8-41D9-4E98-A6A4-1783B9AD9D1D}" type="presOf" srcId="{3A551FA8-333C-4866-AF36-4D435F4FE80B}" destId="{F8143BD9-5F2C-47B5-9B65-CA85DCD6B118}" srcOrd="0" destOrd="0" presId="urn:microsoft.com/office/officeart/2009/3/layout/HorizontalOrganizationChart"/>
    <dgm:cxn modelId="{EDC262BD-4EB7-435B-8CB9-F8D3F0A5FB5C}" type="presOf" srcId="{B41022E8-3AD8-4B47-B65D-A22246D2F611}" destId="{522D7477-B7B1-4BE0-873E-E5F60FB4BE74}" srcOrd="0" destOrd="0" presId="urn:microsoft.com/office/officeart/2009/3/layout/HorizontalOrganizationChart"/>
    <dgm:cxn modelId="{C1387CBD-BE17-49E9-AD9D-96172EC1E7F1}" srcId="{B41022E8-3AD8-4B47-B65D-A22246D2F611}" destId="{18EC21BD-4B87-47CB-A067-942E8C44E352}" srcOrd="3" destOrd="0" parTransId="{482C9F35-4642-418E-A359-A4B4B9318D90}" sibTransId="{3669A961-FBBC-486A-B0B8-9C8B7CBD5EB7}"/>
    <dgm:cxn modelId="{A59888CA-06CE-41C4-9B05-A31CD2D2F61D}" type="presOf" srcId="{B3F608B9-04FC-47DB-88CE-6536C7B9542E}" destId="{CC6FFDF6-EA54-4AAC-9987-A494F7C49B6A}" srcOrd="0" destOrd="0" presId="urn:microsoft.com/office/officeart/2009/3/layout/HorizontalOrganizationChart"/>
    <dgm:cxn modelId="{E3CED4CA-A284-4E1A-94B4-586504B3A32F}" type="presOf" srcId="{E37E448D-C506-4822-80D0-E0A9F853B037}" destId="{A69C0E68-2E1B-43C9-A30E-8B776D9C12EA}" srcOrd="0" destOrd="0" presId="urn:microsoft.com/office/officeart/2009/3/layout/HorizontalOrganizationChart"/>
    <dgm:cxn modelId="{6CB6E5D2-13DD-446A-876C-CE3A0BC43E5A}" type="presOf" srcId="{68EC37D4-DB20-4105-B793-9C31A650585A}" destId="{C70CD5CE-0EEF-437F-A717-62FD89768922}" srcOrd="0" destOrd="0" presId="urn:microsoft.com/office/officeart/2009/3/layout/HorizontalOrganizationChart"/>
    <dgm:cxn modelId="{B99365D3-1869-4F65-A6ED-8EF7C69EEB6E}" srcId="{B41022E8-3AD8-4B47-B65D-A22246D2F611}" destId="{E37E448D-C506-4822-80D0-E0A9F853B037}" srcOrd="1" destOrd="0" parTransId="{2397F617-4958-45FD-9154-EFB141F4563D}" sibTransId="{E3FF515E-925E-49A6-8B2E-A2AADE2B55AC}"/>
    <dgm:cxn modelId="{6FD7D9D8-36BE-4EA5-8641-0223D830EC95}" type="presOf" srcId="{4E2D2D51-FEB3-4A2D-A5F0-EF4B8E1B10BE}" destId="{BF93C937-4B82-40AF-9212-7AC1649A75A9}" srcOrd="1" destOrd="0" presId="urn:microsoft.com/office/officeart/2009/3/layout/HorizontalOrganizationChart"/>
    <dgm:cxn modelId="{52E824DB-FCB2-47B3-81EF-87DA8900A255}" type="presOf" srcId="{18EC21BD-4B87-47CB-A067-942E8C44E352}" destId="{3F4923FD-5BCB-4B91-8830-016628E04D9B}" srcOrd="1" destOrd="0" presId="urn:microsoft.com/office/officeart/2009/3/layout/HorizontalOrganizationChart"/>
    <dgm:cxn modelId="{72C840E1-5B63-492E-80C9-35714C32F15C}" type="presOf" srcId="{B41022E8-3AD8-4B47-B65D-A22246D2F611}" destId="{C0AC2F43-A5C4-4A61-A839-DD644D00D53C}" srcOrd="1" destOrd="0" presId="urn:microsoft.com/office/officeart/2009/3/layout/HorizontalOrganizationChart"/>
    <dgm:cxn modelId="{109A93E2-2172-4732-9D09-B3F04060FA50}" type="presOf" srcId="{870F1C4F-D385-4990-AFA3-FD31ADD4A764}" destId="{736B57C0-F470-4A3F-BC0C-13EE7BF87B52}" srcOrd="1" destOrd="0" presId="urn:microsoft.com/office/officeart/2009/3/layout/HorizontalOrganizationChart"/>
    <dgm:cxn modelId="{A91B90EC-FEB7-4AF2-9AE9-4AE629D2A9AE}" type="presOf" srcId="{08A48165-B4DC-4204-AB21-7147F8045532}" destId="{FAD3C166-5572-4853-9411-B91A440A9A0A}" srcOrd="1" destOrd="0" presId="urn:microsoft.com/office/officeart/2009/3/layout/HorizontalOrganizationChart"/>
    <dgm:cxn modelId="{99580DF0-85F1-4AA0-B1AB-65218CC9D706}" srcId="{4E2D2D51-FEB3-4A2D-A5F0-EF4B8E1B10BE}" destId="{08A48165-B4DC-4204-AB21-7147F8045532}" srcOrd="2" destOrd="0" parTransId="{3A551FA8-333C-4866-AF36-4D435F4FE80B}" sibTransId="{8F2C47E3-A0F9-4D0F-B742-77CAFBDD48C5}"/>
    <dgm:cxn modelId="{D713DAF2-0478-4917-A0E0-BDE33234CA51}" type="presOf" srcId="{8AE046C4-00EE-476B-8356-737760F8F1FE}" destId="{5CD6E56B-422E-4CBF-98A6-44AE958E3654}" srcOrd="0" destOrd="0" presId="urn:microsoft.com/office/officeart/2009/3/layout/HorizontalOrganizationChart"/>
    <dgm:cxn modelId="{88799DF8-55C2-4170-B275-B5CA6A1C9DE8}" type="presOf" srcId="{075FCBBD-4DAF-4FFA-92A4-C7257AA1B4EF}" destId="{0275ED3A-1A1E-4A8A-AABE-F1B23803446E}" srcOrd="0" destOrd="0" presId="urn:microsoft.com/office/officeart/2009/3/layout/HorizontalOrganizationChart"/>
    <dgm:cxn modelId="{8842B9F8-6734-4DA8-BEA7-DB3C81A0FB6C}" srcId="{4E2D2D51-FEB3-4A2D-A5F0-EF4B8E1B10BE}" destId="{D0E0AC51-25EE-482E-9827-77EDB2B7415C}" srcOrd="1" destOrd="0" parTransId="{D6562B56-CB29-45E2-A7C1-31A145FCCB2F}" sibTransId="{CC0CD8D9-7843-4A1B-8897-79C72609553C}"/>
    <dgm:cxn modelId="{F9AA37FA-A5F0-44A5-BF3A-9652D8D77F98}" type="presOf" srcId="{D6562B56-CB29-45E2-A7C1-31A145FCCB2F}" destId="{D755A80E-08B8-4C75-A239-6660764889C8}" srcOrd="0" destOrd="0" presId="urn:microsoft.com/office/officeart/2009/3/layout/HorizontalOrganizationChart"/>
    <dgm:cxn modelId="{056C6F0A-A2A0-4017-8EF8-CF1317A72299}" type="presParOf" srcId="{C70CD5CE-0EEF-437F-A717-62FD89768922}" destId="{299FD30C-90A9-42CA-ADE2-49198564AB45}" srcOrd="0" destOrd="0" presId="urn:microsoft.com/office/officeart/2009/3/layout/HorizontalOrganizationChart"/>
    <dgm:cxn modelId="{F9390D05-778B-43B6-A0BB-AE0BCBC7B316}" type="presParOf" srcId="{299FD30C-90A9-42CA-ADE2-49198564AB45}" destId="{8AE5AE93-401B-4953-9995-9EAC77623CDD}" srcOrd="0" destOrd="0" presId="urn:microsoft.com/office/officeart/2009/3/layout/HorizontalOrganizationChart"/>
    <dgm:cxn modelId="{64F1A3A1-E24B-4743-9949-6206FA0D41ED}" type="presParOf" srcId="{8AE5AE93-401B-4953-9995-9EAC77623CDD}" destId="{3EFB5560-024A-4BC0-97FE-AA85E16FF459}" srcOrd="0" destOrd="0" presId="urn:microsoft.com/office/officeart/2009/3/layout/HorizontalOrganizationChart"/>
    <dgm:cxn modelId="{40B668FE-8708-4BC1-BA8D-92E8A538607A}" type="presParOf" srcId="{8AE5AE93-401B-4953-9995-9EAC77623CDD}" destId="{736B57C0-F470-4A3F-BC0C-13EE7BF87B52}" srcOrd="1" destOrd="0" presId="urn:microsoft.com/office/officeart/2009/3/layout/HorizontalOrganizationChart"/>
    <dgm:cxn modelId="{DDE6205A-F858-4030-B58D-C78E81D3C260}" type="presParOf" srcId="{299FD30C-90A9-42CA-ADE2-49198564AB45}" destId="{82DC549D-B1B9-4F6A-B9DE-C7BE7C3C5539}" srcOrd="1" destOrd="0" presId="urn:microsoft.com/office/officeart/2009/3/layout/HorizontalOrganizationChart"/>
    <dgm:cxn modelId="{18EF46FA-9E72-42E8-B796-55934DC271CF}" type="presParOf" srcId="{82DC549D-B1B9-4F6A-B9DE-C7BE7C3C5539}" destId="{EA6A4939-1848-4D16-BC94-65D09A06DC47}" srcOrd="0" destOrd="0" presId="urn:microsoft.com/office/officeart/2009/3/layout/HorizontalOrganizationChart"/>
    <dgm:cxn modelId="{A0419270-56A9-4DB5-83C4-B0F7125E05A6}" type="presParOf" srcId="{82DC549D-B1B9-4F6A-B9DE-C7BE7C3C5539}" destId="{AF93AA6D-30FC-4B9B-800B-7D9FCD9CF9AB}" srcOrd="1" destOrd="0" presId="urn:microsoft.com/office/officeart/2009/3/layout/HorizontalOrganizationChart"/>
    <dgm:cxn modelId="{B646349B-B1AA-4F24-8B2B-CA7D7998A396}" type="presParOf" srcId="{AF93AA6D-30FC-4B9B-800B-7D9FCD9CF9AB}" destId="{3FC991EC-0D41-4B39-835D-7F724E3F34C5}" srcOrd="0" destOrd="0" presId="urn:microsoft.com/office/officeart/2009/3/layout/HorizontalOrganizationChart"/>
    <dgm:cxn modelId="{34E7A971-96DE-456D-9050-39B416606888}" type="presParOf" srcId="{3FC991EC-0D41-4B39-835D-7F724E3F34C5}" destId="{B7EAD926-CFA9-48E7-887F-9B55CF664417}" srcOrd="0" destOrd="0" presId="urn:microsoft.com/office/officeart/2009/3/layout/HorizontalOrganizationChart"/>
    <dgm:cxn modelId="{76BF76A1-B5DD-4FC8-BC78-F634512E6C7C}" type="presParOf" srcId="{3FC991EC-0D41-4B39-835D-7F724E3F34C5}" destId="{BF93C937-4B82-40AF-9212-7AC1649A75A9}" srcOrd="1" destOrd="0" presId="urn:microsoft.com/office/officeart/2009/3/layout/HorizontalOrganizationChart"/>
    <dgm:cxn modelId="{F38B8641-872C-4397-BCFC-38D9C7BF6FF3}" type="presParOf" srcId="{AF93AA6D-30FC-4B9B-800B-7D9FCD9CF9AB}" destId="{945C2045-85B6-4ED7-B134-D5934D137457}" srcOrd="1" destOrd="0" presId="urn:microsoft.com/office/officeart/2009/3/layout/HorizontalOrganizationChart"/>
    <dgm:cxn modelId="{1794ED91-1241-4175-BB92-D7C92F188B65}" type="presParOf" srcId="{945C2045-85B6-4ED7-B134-D5934D137457}" destId="{72023F9D-80B6-4449-A572-D88AF2C2FE84}" srcOrd="0" destOrd="0" presId="urn:microsoft.com/office/officeart/2009/3/layout/HorizontalOrganizationChart"/>
    <dgm:cxn modelId="{A9A3FB2A-A979-47EB-B5F7-E2F31A56F108}" type="presParOf" srcId="{945C2045-85B6-4ED7-B134-D5934D137457}" destId="{E5A443E5-CF87-4063-9AB4-80274DFB0DAB}" srcOrd="1" destOrd="0" presId="urn:microsoft.com/office/officeart/2009/3/layout/HorizontalOrganizationChart"/>
    <dgm:cxn modelId="{2DCA92FF-DBC9-475E-AF81-75A0F9CF93CA}" type="presParOf" srcId="{E5A443E5-CF87-4063-9AB4-80274DFB0DAB}" destId="{1B30D902-D181-4EE7-9C0E-CD33433D5082}" srcOrd="0" destOrd="0" presId="urn:microsoft.com/office/officeart/2009/3/layout/HorizontalOrganizationChart"/>
    <dgm:cxn modelId="{F0A2C09D-4C7F-424D-9DBA-62174EA7B34C}" type="presParOf" srcId="{1B30D902-D181-4EE7-9C0E-CD33433D5082}" destId="{E946D8ED-3AD0-4922-9683-02C0BFA56813}" srcOrd="0" destOrd="0" presId="urn:microsoft.com/office/officeart/2009/3/layout/HorizontalOrganizationChart"/>
    <dgm:cxn modelId="{1F5B1B10-ABF2-4FA6-A85E-6F741D2EBF8C}" type="presParOf" srcId="{1B30D902-D181-4EE7-9C0E-CD33433D5082}" destId="{FDFA1C44-0FFF-4097-A2CF-7F4CF8D3DE60}" srcOrd="1" destOrd="0" presId="urn:microsoft.com/office/officeart/2009/3/layout/HorizontalOrganizationChart"/>
    <dgm:cxn modelId="{9A6D35AD-C378-4C9A-8D85-7F695F79EE40}" type="presParOf" srcId="{E5A443E5-CF87-4063-9AB4-80274DFB0DAB}" destId="{068592BB-47CF-4912-8A57-793BCDAE90D6}" srcOrd="1" destOrd="0" presId="urn:microsoft.com/office/officeart/2009/3/layout/HorizontalOrganizationChart"/>
    <dgm:cxn modelId="{9315A25B-48F7-47C1-9871-785921332488}" type="presParOf" srcId="{E5A443E5-CF87-4063-9AB4-80274DFB0DAB}" destId="{20D35777-40A4-4DBE-B1AB-61340A5C5A87}" srcOrd="2" destOrd="0" presId="urn:microsoft.com/office/officeart/2009/3/layout/HorizontalOrganizationChart"/>
    <dgm:cxn modelId="{8DE93126-D155-4A55-A93F-54E85F5879CB}" type="presParOf" srcId="{945C2045-85B6-4ED7-B134-D5934D137457}" destId="{D755A80E-08B8-4C75-A239-6660764889C8}" srcOrd="2" destOrd="0" presId="urn:microsoft.com/office/officeart/2009/3/layout/HorizontalOrganizationChart"/>
    <dgm:cxn modelId="{FBEFF49C-0092-4784-A8B3-6DFA161A7120}" type="presParOf" srcId="{945C2045-85B6-4ED7-B134-D5934D137457}" destId="{57EEE271-7883-4218-9AF6-C2A2E7C5C592}" srcOrd="3" destOrd="0" presId="urn:microsoft.com/office/officeart/2009/3/layout/HorizontalOrganizationChart"/>
    <dgm:cxn modelId="{32D48C88-1CD5-4E3F-9EA1-7618E8A22B22}" type="presParOf" srcId="{57EEE271-7883-4218-9AF6-C2A2E7C5C592}" destId="{D623BF83-063A-4EA9-8807-99CE068861FB}" srcOrd="0" destOrd="0" presId="urn:microsoft.com/office/officeart/2009/3/layout/HorizontalOrganizationChart"/>
    <dgm:cxn modelId="{9CFC013F-3640-44DC-A921-B690071615D6}" type="presParOf" srcId="{D623BF83-063A-4EA9-8807-99CE068861FB}" destId="{0E0B9721-08C5-4893-B017-4D661C58A5AF}" srcOrd="0" destOrd="0" presId="urn:microsoft.com/office/officeart/2009/3/layout/HorizontalOrganizationChart"/>
    <dgm:cxn modelId="{6FFC3A4B-33F4-4CC7-8C2D-75A1D8639E41}" type="presParOf" srcId="{D623BF83-063A-4EA9-8807-99CE068861FB}" destId="{3643A7B1-DAE3-4030-9023-3E3E6152ECD6}" srcOrd="1" destOrd="0" presId="urn:microsoft.com/office/officeart/2009/3/layout/HorizontalOrganizationChart"/>
    <dgm:cxn modelId="{AE81BF24-F95F-4939-95CF-006584E634B8}" type="presParOf" srcId="{57EEE271-7883-4218-9AF6-C2A2E7C5C592}" destId="{E773D6F3-2915-4D54-97EA-EC0B3510888B}" srcOrd="1" destOrd="0" presId="urn:microsoft.com/office/officeart/2009/3/layout/HorizontalOrganizationChart"/>
    <dgm:cxn modelId="{0BE414ED-A9EF-4780-881B-20F6188894A1}" type="presParOf" srcId="{57EEE271-7883-4218-9AF6-C2A2E7C5C592}" destId="{658FFB31-D36E-4D13-A562-A0C0C200ECF8}" srcOrd="2" destOrd="0" presId="urn:microsoft.com/office/officeart/2009/3/layout/HorizontalOrganizationChart"/>
    <dgm:cxn modelId="{4990F355-766B-4743-A0F2-F15CC59EBA52}" type="presParOf" srcId="{945C2045-85B6-4ED7-B134-D5934D137457}" destId="{F8143BD9-5F2C-47B5-9B65-CA85DCD6B118}" srcOrd="4" destOrd="0" presId="urn:microsoft.com/office/officeart/2009/3/layout/HorizontalOrganizationChart"/>
    <dgm:cxn modelId="{5DB3147A-42DA-4B86-99AC-2E2D78C24187}" type="presParOf" srcId="{945C2045-85B6-4ED7-B134-D5934D137457}" destId="{7A55FFEB-9248-40E5-81B3-F487280EA785}" srcOrd="5" destOrd="0" presId="urn:microsoft.com/office/officeart/2009/3/layout/HorizontalOrganizationChart"/>
    <dgm:cxn modelId="{1C2ACFD0-C1EE-4287-9935-B834B5C8E462}" type="presParOf" srcId="{7A55FFEB-9248-40E5-81B3-F487280EA785}" destId="{2B996D6F-F18C-44BB-8E07-678A8DD7A6E0}" srcOrd="0" destOrd="0" presId="urn:microsoft.com/office/officeart/2009/3/layout/HorizontalOrganizationChart"/>
    <dgm:cxn modelId="{2FD03E7B-BC0B-4FCF-984B-B462B7B500F1}" type="presParOf" srcId="{2B996D6F-F18C-44BB-8E07-678A8DD7A6E0}" destId="{5F7A160F-A1D5-4A80-83B4-E04D5E0BB6C3}" srcOrd="0" destOrd="0" presId="urn:microsoft.com/office/officeart/2009/3/layout/HorizontalOrganizationChart"/>
    <dgm:cxn modelId="{0AE5401F-462D-4153-8FA9-3AB8A4533C9C}" type="presParOf" srcId="{2B996D6F-F18C-44BB-8E07-678A8DD7A6E0}" destId="{FAD3C166-5572-4853-9411-B91A440A9A0A}" srcOrd="1" destOrd="0" presId="urn:microsoft.com/office/officeart/2009/3/layout/HorizontalOrganizationChart"/>
    <dgm:cxn modelId="{8D998AB8-9CE6-4805-BCF9-747A2252A759}" type="presParOf" srcId="{7A55FFEB-9248-40E5-81B3-F487280EA785}" destId="{8BAA7A99-B42E-43E5-AB9D-FEB2369EEEAE}" srcOrd="1" destOrd="0" presId="urn:microsoft.com/office/officeart/2009/3/layout/HorizontalOrganizationChart"/>
    <dgm:cxn modelId="{9611A39D-2A3F-4D4D-B6AF-4825DD27ADF8}" type="presParOf" srcId="{7A55FFEB-9248-40E5-81B3-F487280EA785}" destId="{4DED442C-EB7B-41EA-BE50-D9A47D085B9E}" srcOrd="2" destOrd="0" presId="urn:microsoft.com/office/officeart/2009/3/layout/HorizontalOrganizationChart"/>
    <dgm:cxn modelId="{5CF7BAB5-6B0C-43B7-8F55-CFAF090F004C}" type="presParOf" srcId="{AF93AA6D-30FC-4B9B-800B-7D9FCD9CF9AB}" destId="{EA4EF4BB-12DA-4201-8FB1-F55548B50E31}" srcOrd="2" destOrd="0" presId="urn:microsoft.com/office/officeart/2009/3/layout/HorizontalOrganizationChart"/>
    <dgm:cxn modelId="{0D6E450C-3A8A-4F4D-82A8-53E2A3777DC3}" type="presParOf" srcId="{82DC549D-B1B9-4F6A-B9DE-C7BE7C3C5539}" destId="{8A994DEE-840E-4277-9FC1-370D7B101709}" srcOrd="2" destOrd="0" presId="urn:microsoft.com/office/officeart/2009/3/layout/HorizontalOrganizationChart"/>
    <dgm:cxn modelId="{E065C672-1B88-454C-B319-553B87A34320}" type="presParOf" srcId="{82DC549D-B1B9-4F6A-B9DE-C7BE7C3C5539}" destId="{4282E1D3-6639-4CEE-BD70-F81CB352F76C}" srcOrd="3" destOrd="0" presId="urn:microsoft.com/office/officeart/2009/3/layout/HorizontalOrganizationChart"/>
    <dgm:cxn modelId="{DBB8871C-AF02-4B71-AB2D-D312BB20F3DF}" type="presParOf" srcId="{4282E1D3-6639-4CEE-BD70-F81CB352F76C}" destId="{D5161FBE-C6A4-4E24-8439-BB3458AFB1F6}" srcOrd="0" destOrd="0" presId="urn:microsoft.com/office/officeart/2009/3/layout/HorizontalOrganizationChart"/>
    <dgm:cxn modelId="{B151A035-A8F9-496D-8B59-490219A6EB63}" type="presParOf" srcId="{D5161FBE-C6A4-4E24-8439-BB3458AFB1F6}" destId="{522D7477-B7B1-4BE0-873E-E5F60FB4BE74}" srcOrd="0" destOrd="0" presId="urn:microsoft.com/office/officeart/2009/3/layout/HorizontalOrganizationChart"/>
    <dgm:cxn modelId="{FBB83AC1-8EE2-4275-8D36-E8C844234A3E}" type="presParOf" srcId="{D5161FBE-C6A4-4E24-8439-BB3458AFB1F6}" destId="{C0AC2F43-A5C4-4A61-A839-DD644D00D53C}" srcOrd="1" destOrd="0" presId="urn:microsoft.com/office/officeart/2009/3/layout/HorizontalOrganizationChart"/>
    <dgm:cxn modelId="{C33BA066-DC3F-4487-A517-38407588B52A}" type="presParOf" srcId="{4282E1D3-6639-4CEE-BD70-F81CB352F76C}" destId="{DD4A5931-7786-4371-8611-3F0128C976FB}" srcOrd="1" destOrd="0" presId="urn:microsoft.com/office/officeart/2009/3/layout/HorizontalOrganizationChart"/>
    <dgm:cxn modelId="{FE18ADB9-A01B-4FED-8F94-7735ADEFA772}" type="presParOf" srcId="{DD4A5931-7786-4371-8611-3F0128C976FB}" destId="{5648389B-9741-40E0-A3D7-0B5A2730CEC2}" srcOrd="0" destOrd="0" presId="urn:microsoft.com/office/officeart/2009/3/layout/HorizontalOrganizationChart"/>
    <dgm:cxn modelId="{85FB5103-78C3-4AD6-B489-40B539E78A11}" type="presParOf" srcId="{DD4A5931-7786-4371-8611-3F0128C976FB}" destId="{C4AD55BB-D62B-4B1C-9539-949E2E9804D5}" srcOrd="1" destOrd="0" presId="urn:microsoft.com/office/officeart/2009/3/layout/HorizontalOrganizationChart"/>
    <dgm:cxn modelId="{4118EFCE-B584-4292-893A-0E854610A7EA}" type="presParOf" srcId="{C4AD55BB-D62B-4B1C-9539-949E2E9804D5}" destId="{BCA37B93-CAC7-4759-B76E-26AAB95A9369}" srcOrd="0" destOrd="0" presId="urn:microsoft.com/office/officeart/2009/3/layout/HorizontalOrganizationChart"/>
    <dgm:cxn modelId="{DA1AD689-87AD-4DC8-8473-D36DCF612255}" type="presParOf" srcId="{BCA37B93-CAC7-4759-B76E-26AAB95A9369}" destId="{5CD6E56B-422E-4CBF-98A6-44AE958E3654}" srcOrd="0" destOrd="0" presId="urn:microsoft.com/office/officeart/2009/3/layout/HorizontalOrganizationChart"/>
    <dgm:cxn modelId="{704A68DA-E608-480E-9418-0E27B3F9B38A}" type="presParOf" srcId="{BCA37B93-CAC7-4759-B76E-26AAB95A9369}" destId="{DC39CBC1-EBD9-4C28-8EC6-79C04C0A3515}" srcOrd="1" destOrd="0" presId="urn:microsoft.com/office/officeart/2009/3/layout/HorizontalOrganizationChart"/>
    <dgm:cxn modelId="{6A1606BD-69AB-4618-A558-28A4221C4CBA}" type="presParOf" srcId="{C4AD55BB-D62B-4B1C-9539-949E2E9804D5}" destId="{599ABDC7-59F7-489C-9ADE-BE9FA0FB8F3E}" srcOrd="1" destOrd="0" presId="urn:microsoft.com/office/officeart/2009/3/layout/HorizontalOrganizationChart"/>
    <dgm:cxn modelId="{70055B51-0BC4-432D-9115-DA5E60120E41}" type="presParOf" srcId="{C4AD55BB-D62B-4B1C-9539-949E2E9804D5}" destId="{FA63E547-C481-4B70-B112-E21C300AF82D}" srcOrd="2" destOrd="0" presId="urn:microsoft.com/office/officeart/2009/3/layout/HorizontalOrganizationChart"/>
    <dgm:cxn modelId="{BC09B5AA-1399-4EE5-944F-C270F29B6B5E}" type="presParOf" srcId="{DD4A5931-7786-4371-8611-3F0128C976FB}" destId="{F0777B1C-0CFC-44AE-8654-C87F81569CDC}" srcOrd="2" destOrd="0" presId="urn:microsoft.com/office/officeart/2009/3/layout/HorizontalOrganizationChart"/>
    <dgm:cxn modelId="{524CBF21-598D-4E61-8942-506A74391636}" type="presParOf" srcId="{DD4A5931-7786-4371-8611-3F0128C976FB}" destId="{59939DF0-BFBD-4805-A3D1-6A45C36BDA97}" srcOrd="3" destOrd="0" presId="urn:microsoft.com/office/officeart/2009/3/layout/HorizontalOrganizationChart"/>
    <dgm:cxn modelId="{0E5DE5AF-12EC-4B10-ACBF-426ACCF133AB}" type="presParOf" srcId="{59939DF0-BFBD-4805-A3D1-6A45C36BDA97}" destId="{6C3C920E-5F33-4361-921D-B9CCC313119B}" srcOrd="0" destOrd="0" presId="urn:microsoft.com/office/officeart/2009/3/layout/HorizontalOrganizationChart"/>
    <dgm:cxn modelId="{3A947811-2735-4AA1-826A-BC1D8C5782EF}" type="presParOf" srcId="{6C3C920E-5F33-4361-921D-B9CCC313119B}" destId="{A69C0E68-2E1B-43C9-A30E-8B776D9C12EA}" srcOrd="0" destOrd="0" presId="urn:microsoft.com/office/officeart/2009/3/layout/HorizontalOrganizationChart"/>
    <dgm:cxn modelId="{7FEDC1BD-1DFC-4254-8AB8-816C2928C919}" type="presParOf" srcId="{6C3C920E-5F33-4361-921D-B9CCC313119B}" destId="{D5E0B27C-7C9B-4E93-959B-43DC69692E34}" srcOrd="1" destOrd="0" presId="urn:microsoft.com/office/officeart/2009/3/layout/HorizontalOrganizationChart"/>
    <dgm:cxn modelId="{A259EBB3-10E0-4797-83F3-E93025273FCE}" type="presParOf" srcId="{59939DF0-BFBD-4805-A3D1-6A45C36BDA97}" destId="{BEA4F0C0-3C1D-4061-89D9-152D56B3C9B5}" srcOrd="1" destOrd="0" presId="urn:microsoft.com/office/officeart/2009/3/layout/HorizontalOrganizationChart"/>
    <dgm:cxn modelId="{4DBCC8F9-17D0-42A5-8A4E-B1E4D233323A}" type="presParOf" srcId="{59939DF0-BFBD-4805-A3D1-6A45C36BDA97}" destId="{25CC08CA-AFBB-48B9-B24F-0E4EC93F806F}" srcOrd="2" destOrd="0" presId="urn:microsoft.com/office/officeart/2009/3/layout/HorizontalOrganizationChart"/>
    <dgm:cxn modelId="{48594596-02F7-4301-B9E0-72DC4642AF81}" type="presParOf" srcId="{DD4A5931-7786-4371-8611-3F0128C976FB}" destId="{0275ED3A-1A1E-4A8A-AABE-F1B23803446E}" srcOrd="4" destOrd="0" presId="urn:microsoft.com/office/officeart/2009/3/layout/HorizontalOrganizationChart"/>
    <dgm:cxn modelId="{C4C9511B-84BD-4027-AE60-EBDF987562FA}" type="presParOf" srcId="{DD4A5931-7786-4371-8611-3F0128C976FB}" destId="{B5CE80FF-74E6-4437-BF21-86AE2B08AC31}" srcOrd="5" destOrd="0" presId="urn:microsoft.com/office/officeart/2009/3/layout/HorizontalOrganizationChart"/>
    <dgm:cxn modelId="{54DD7CF7-3FB2-4442-A305-91E48C1D972A}" type="presParOf" srcId="{B5CE80FF-74E6-4437-BF21-86AE2B08AC31}" destId="{4FDCAF3B-5C19-4518-A482-EC777E215AF3}" srcOrd="0" destOrd="0" presId="urn:microsoft.com/office/officeart/2009/3/layout/HorizontalOrganizationChart"/>
    <dgm:cxn modelId="{4376606F-E681-4716-AECB-CD11BDDF1E95}" type="presParOf" srcId="{4FDCAF3B-5C19-4518-A482-EC777E215AF3}" destId="{CC6FFDF6-EA54-4AAC-9987-A494F7C49B6A}" srcOrd="0" destOrd="0" presId="urn:microsoft.com/office/officeart/2009/3/layout/HorizontalOrganizationChart"/>
    <dgm:cxn modelId="{C02946FD-8B62-4151-A215-FA178510A0C1}" type="presParOf" srcId="{4FDCAF3B-5C19-4518-A482-EC777E215AF3}" destId="{047A3A1A-BCA1-42BB-91AF-938270B1BD4C}" srcOrd="1" destOrd="0" presId="urn:microsoft.com/office/officeart/2009/3/layout/HorizontalOrganizationChart"/>
    <dgm:cxn modelId="{17647945-2561-4BF3-8A9E-492D62B3EAC1}" type="presParOf" srcId="{B5CE80FF-74E6-4437-BF21-86AE2B08AC31}" destId="{CB250CD6-A664-49DE-9729-C8FC85226029}" srcOrd="1" destOrd="0" presId="urn:microsoft.com/office/officeart/2009/3/layout/HorizontalOrganizationChart"/>
    <dgm:cxn modelId="{1DC33388-3F54-4E0B-B646-2482F4947AC9}" type="presParOf" srcId="{B5CE80FF-74E6-4437-BF21-86AE2B08AC31}" destId="{B3510C96-6AFD-46EB-BD35-7301E4F18369}" srcOrd="2" destOrd="0" presId="urn:microsoft.com/office/officeart/2009/3/layout/HorizontalOrganizationChart"/>
    <dgm:cxn modelId="{0ACDD8CE-0F9E-450C-AF67-916221FE7502}" type="presParOf" srcId="{DD4A5931-7786-4371-8611-3F0128C976FB}" destId="{6F32FBA3-E8B4-4EAC-9F0A-7E6D6B596651}" srcOrd="6" destOrd="0" presId="urn:microsoft.com/office/officeart/2009/3/layout/HorizontalOrganizationChart"/>
    <dgm:cxn modelId="{881C50AE-4415-4B39-AE56-C373BF76B390}" type="presParOf" srcId="{DD4A5931-7786-4371-8611-3F0128C976FB}" destId="{9E98F01A-5949-41F9-A61B-7D6E13D0083C}" srcOrd="7" destOrd="0" presId="urn:microsoft.com/office/officeart/2009/3/layout/HorizontalOrganizationChart"/>
    <dgm:cxn modelId="{866EA05D-B590-4BB9-88D1-BEBF36883DC1}" type="presParOf" srcId="{9E98F01A-5949-41F9-A61B-7D6E13D0083C}" destId="{98A76C35-2766-4835-95FF-5E1D6CD87319}" srcOrd="0" destOrd="0" presId="urn:microsoft.com/office/officeart/2009/3/layout/HorizontalOrganizationChart"/>
    <dgm:cxn modelId="{57BCB4A3-1E80-4B92-82A7-8086E22A00B0}" type="presParOf" srcId="{98A76C35-2766-4835-95FF-5E1D6CD87319}" destId="{92ACAF69-8F3A-41B4-AB9C-867807412FFD}" srcOrd="0" destOrd="0" presId="urn:microsoft.com/office/officeart/2009/3/layout/HorizontalOrganizationChart"/>
    <dgm:cxn modelId="{3D417FA3-0AF7-4C0E-A7EB-F85CEFC5FC98}" type="presParOf" srcId="{98A76C35-2766-4835-95FF-5E1D6CD87319}" destId="{3F4923FD-5BCB-4B91-8830-016628E04D9B}" srcOrd="1" destOrd="0" presId="urn:microsoft.com/office/officeart/2009/3/layout/HorizontalOrganizationChart"/>
    <dgm:cxn modelId="{E660D475-BF01-4607-A43B-B1D976AF40B7}" type="presParOf" srcId="{9E98F01A-5949-41F9-A61B-7D6E13D0083C}" destId="{55582264-3098-4BF2-A911-EAF834C0F916}" srcOrd="1" destOrd="0" presId="urn:microsoft.com/office/officeart/2009/3/layout/HorizontalOrganizationChart"/>
    <dgm:cxn modelId="{8CA967A6-9464-44E8-93A5-D22D5114BC1B}" type="presParOf" srcId="{9E98F01A-5949-41F9-A61B-7D6E13D0083C}" destId="{DE10AB85-7F74-472D-8B67-6D68B7C7D402}" srcOrd="2" destOrd="0" presId="urn:microsoft.com/office/officeart/2009/3/layout/HorizontalOrganizationChart"/>
    <dgm:cxn modelId="{E4148D78-F28F-4A11-A5B5-E909EEF28203}" type="presParOf" srcId="{4282E1D3-6639-4CEE-BD70-F81CB352F76C}" destId="{6A0468E3-DE94-4C38-A3C9-5F26864302F8}" srcOrd="2" destOrd="0" presId="urn:microsoft.com/office/officeart/2009/3/layout/HorizontalOrganizationChart"/>
    <dgm:cxn modelId="{A599798A-C345-4C8C-8B35-7B92ED292DAE}" type="presParOf" srcId="{299FD30C-90A9-42CA-ADE2-49198564AB45}" destId="{37C7D435-A24E-4C4D-A6E6-0DFB4DFF1B81}"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8EC37D4-DB20-4105-B793-9C31A650585A}" type="doc">
      <dgm:prSet loTypeId="urn:microsoft.com/office/officeart/2009/3/layout/HorizontalOrganizationChart" loCatId="hierarchy" qsTypeId="urn:microsoft.com/office/officeart/2005/8/quickstyle/simple1" qsCatId="simple" csTypeId="urn:microsoft.com/office/officeart/2005/8/colors/accent0_2" csCatId="mainScheme" phldr="1"/>
      <dgm:spPr/>
      <dgm:t>
        <a:bodyPr/>
        <a:lstStyle/>
        <a:p>
          <a:endParaRPr lang="cs-CZ"/>
        </a:p>
      </dgm:t>
    </dgm:pt>
    <dgm:pt modelId="{870F1C4F-D385-4990-AFA3-FD31ADD4A764}">
      <dgm:prSet phldrT="[Text]"/>
      <dgm:spPr/>
      <dgm:t>
        <a:bodyPr/>
        <a:lstStyle/>
        <a:p>
          <a:r>
            <a:rPr lang="cs-CZ" b="1" dirty="0"/>
            <a:t>Běh promlčecí lhůty</a:t>
          </a:r>
        </a:p>
      </dgm:t>
    </dgm:pt>
    <dgm:pt modelId="{6DBBB8EF-EE64-4EBC-9F80-2126B8173132}" type="parTrans" cxnId="{4962529D-609F-4F43-ADAE-E98DBEC8318C}">
      <dgm:prSet/>
      <dgm:spPr/>
      <dgm:t>
        <a:bodyPr/>
        <a:lstStyle/>
        <a:p>
          <a:endParaRPr lang="cs-CZ"/>
        </a:p>
      </dgm:t>
    </dgm:pt>
    <dgm:pt modelId="{D3153BA7-B82D-4B85-B94A-098747A932E7}" type="sibTrans" cxnId="{4962529D-609F-4F43-ADAE-E98DBEC8318C}">
      <dgm:prSet/>
      <dgm:spPr/>
      <dgm:t>
        <a:bodyPr/>
        <a:lstStyle/>
        <a:p>
          <a:endParaRPr lang="cs-CZ"/>
        </a:p>
      </dgm:t>
    </dgm:pt>
    <dgm:pt modelId="{4E2D2D51-FEB3-4A2D-A5F0-EF4B8E1B10BE}">
      <dgm:prSet phldrT="[Text]"/>
      <dgm:spPr/>
      <dgm:t>
        <a:bodyPr/>
        <a:lstStyle/>
        <a:p>
          <a:r>
            <a:rPr lang="cs-CZ" b="1" dirty="0"/>
            <a:t>Nekončí </a:t>
          </a:r>
          <a:br>
            <a:rPr lang="cs-CZ" b="1" dirty="0"/>
          </a:br>
          <a:r>
            <a:rPr lang="cs-CZ" b="1" dirty="0"/>
            <a:t>- promlčecí lhůta běží dále, ale neskončí, dokud neuplyne stanovená lhůta po nastoupení relevantní skutečnosti nebo odpadnutí překážky</a:t>
          </a:r>
          <a:endParaRPr lang="cs-CZ" dirty="0"/>
        </a:p>
      </dgm:t>
    </dgm:pt>
    <dgm:pt modelId="{608920A0-680B-45CC-9160-A642A2CAFF5F}" type="parTrans" cxnId="{7B7AFF58-F1C2-4845-8D38-61A42CB0694C}">
      <dgm:prSet/>
      <dgm:spPr/>
      <dgm:t>
        <a:bodyPr/>
        <a:lstStyle/>
        <a:p>
          <a:endParaRPr lang="cs-CZ"/>
        </a:p>
      </dgm:t>
    </dgm:pt>
    <dgm:pt modelId="{10179720-6B9A-46A3-B6BD-87010D1CFF01}" type="sibTrans" cxnId="{7B7AFF58-F1C2-4845-8D38-61A42CB0694C}">
      <dgm:prSet/>
      <dgm:spPr/>
      <dgm:t>
        <a:bodyPr/>
        <a:lstStyle/>
        <a:p>
          <a:endParaRPr lang="cs-CZ"/>
        </a:p>
      </dgm:t>
    </dgm:pt>
    <dgm:pt modelId="{B41022E8-3AD8-4B47-B65D-A22246D2F611}">
      <dgm:prSet phldrT="[Text]"/>
      <dgm:spPr/>
      <dgm:t>
        <a:bodyPr/>
        <a:lstStyle/>
        <a:p>
          <a:r>
            <a:rPr lang="cs-CZ" b="1" dirty="0"/>
            <a:t>Přeruší se</a:t>
          </a:r>
          <a:br>
            <a:rPr lang="cs-CZ" b="1" dirty="0"/>
          </a:br>
          <a:r>
            <a:rPr lang="cs-CZ" b="1" dirty="0"/>
            <a:t>- lhůta uběhlá do přerušení je právně bezvýznamnou</a:t>
          </a:r>
          <a:br>
            <a:rPr lang="cs-CZ" b="1" dirty="0"/>
          </a:br>
          <a:r>
            <a:rPr lang="cs-CZ" b="1" dirty="0"/>
            <a:t>- nová promlčecí lhůta běží od svého počátku, totéž při obnovení (§ 653 o. z.)</a:t>
          </a:r>
        </a:p>
      </dgm:t>
    </dgm:pt>
    <dgm:pt modelId="{4E62D085-97F3-4B82-B7DC-7991F07EADF9}" type="parTrans" cxnId="{58140194-95C1-45DC-ABB1-5B777E819D52}">
      <dgm:prSet/>
      <dgm:spPr/>
      <dgm:t>
        <a:bodyPr/>
        <a:lstStyle/>
        <a:p>
          <a:endParaRPr lang="cs-CZ"/>
        </a:p>
      </dgm:t>
    </dgm:pt>
    <dgm:pt modelId="{D5EDC78E-B78E-418C-809B-B96916C628C4}" type="sibTrans" cxnId="{58140194-95C1-45DC-ABB1-5B777E819D52}">
      <dgm:prSet/>
      <dgm:spPr/>
      <dgm:t>
        <a:bodyPr/>
        <a:lstStyle/>
        <a:p>
          <a:endParaRPr lang="cs-CZ"/>
        </a:p>
      </dgm:t>
    </dgm:pt>
    <dgm:pt modelId="{E62F1233-BC2A-4A3A-8A68-382883B7BE35}">
      <dgm:prSet phldrT="[Text]"/>
      <dgm:spPr/>
      <dgm:t>
        <a:bodyPr/>
        <a:lstStyle/>
        <a:p>
          <a:r>
            <a:rPr lang="cs-CZ" b="1" dirty="0"/>
            <a:t>Přechodem dluhu na dědice, obnovením zápisu právnické osoby, splněním dluhu zástavním dlužníkem</a:t>
          </a:r>
          <a:br>
            <a:rPr lang="cs-CZ" b="1" dirty="0"/>
          </a:br>
          <a:r>
            <a:rPr lang="cs-CZ" b="1" dirty="0"/>
            <a:t>(6 měsíců)</a:t>
          </a:r>
          <a:endParaRPr lang="cs-CZ" dirty="0"/>
        </a:p>
      </dgm:t>
    </dgm:pt>
    <dgm:pt modelId="{52A79DCF-5A5D-4E83-A6C0-CBEC610AD8F9}" type="parTrans" cxnId="{DF347E02-8B02-4457-A5EE-CA71A8F6F55F}">
      <dgm:prSet/>
      <dgm:spPr/>
      <dgm:t>
        <a:bodyPr/>
        <a:lstStyle/>
        <a:p>
          <a:endParaRPr lang="cs-CZ"/>
        </a:p>
      </dgm:t>
    </dgm:pt>
    <dgm:pt modelId="{58E7D0F1-18DF-4F0D-86C5-1DE9AFBA6AB6}" type="sibTrans" cxnId="{DF347E02-8B02-4457-A5EE-CA71A8F6F55F}">
      <dgm:prSet/>
      <dgm:spPr/>
      <dgm:t>
        <a:bodyPr/>
        <a:lstStyle/>
        <a:p>
          <a:endParaRPr lang="cs-CZ"/>
        </a:p>
      </dgm:t>
    </dgm:pt>
    <dgm:pt modelId="{3B07CE57-E531-4492-83B5-5040AD34E4E5}">
      <dgm:prSet phldrT="[Text]"/>
      <dgm:spPr/>
      <dgm:t>
        <a:bodyPr/>
        <a:lstStyle/>
        <a:p>
          <a:r>
            <a:rPr lang="cs-CZ" b="1" dirty="0"/>
            <a:t>Jde-li o právo směřující proti osobě, která má mít zákonného zástupce a dodatečně ho ztratí</a:t>
          </a:r>
          <a:br>
            <a:rPr lang="cs-CZ" b="1" dirty="0"/>
          </a:br>
          <a:r>
            <a:rPr lang="cs-CZ" b="1" dirty="0"/>
            <a:t>(1 rok)</a:t>
          </a:r>
          <a:endParaRPr lang="cs-CZ" dirty="0"/>
        </a:p>
      </dgm:t>
    </dgm:pt>
    <dgm:pt modelId="{32ADB961-7E60-40CD-98B2-E5D9E6CE100A}" type="parTrans" cxnId="{6AB44032-6DEB-408F-8DE4-E46AB2AABE76}">
      <dgm:prSet/>
      <dgm:spPr/>
      <dgm:t>
        <a:bodyPr/>
        <a:lstStyle/>
        <a:p>
          <a:endParaRPr lang="cs-CZ"/>
        </a:p>
      </dgm:t>
    </dgm:pt>
    <dgm:pt modelId="{E8E7C894-718E-42F9-9399-69A3A6EC33FF}" type="sibTrans" cxnId="{6AB44032-6DEB-408F-8DE4-E46AB2AABE76}">
      <dgm:prSet/>
      <dgm:spPr/>
      <dgm:t>
        <a:bodyPr/>
        <a:lstStyle/>
        <a:p>
          <a:endParaRPr lang="cs-CZ"/>
        </a:p>
      </dgm:t>
    </dgm:pt>
    <dgm:pt modelId="{993EFB11-2D27-4030-9811-4F68B95A47FC}">
      <dgm:prSet phldrT="[Text]"/>
      <dgm:spPr/>
      <dgm:t>
        <a:bodyPr/>
        <a:lstStyle/>
        <a:p>
          <a:r>
            <a:rPr lang="cs-CZ" b="1" dirty="0"/>
            <a:t>Došlo-li k písemnému uznání dluhu</a:t>
          </a:r>
        </a:p>
      </dgm:t>
    </dgm:pt>
    <dgm:pt modelId="{6EC5BDD7-9444-468E-80F1-C6258A2C9AFB}" type="parTrans" cxnId="{338F8920-23D4-43CF-8BFF-87E55C593EBB}">
      <dgm:prSet/>
      <dgm:spPr/>
      <dgm:t>
        <a:bodyPr/>
        <a:lstStyle/>
        <a:p>
          <a:endParaRPr lang="cs-CZ"/>
        </a:p>
      </dgm:t>
    </dgm:pt>
    <dgm:pt modelId="{0EF78385-3DD4-4A59-84F2-AA9B6A938959}" type="sibTrans" cxnId="{338F8920-23D4-43CF-8BFF-87E55C593EBB}">
      <dgm:prSet/>
      <dgm:spPr/>
      <dgm:t>
        <a:bodyPr/>
        <a:lstStyle/>
        <a:p>
          <a:endParaRPr lang="cs-CZ"/>
        </a:p>
      </dgm:t>
    </dgm:pt>
    <dgm:pt modelId="{A59BEE27-CB9B-4083-B905-290BB1ACFBAB}">
      <dgm:prSet phldrT="[Text]"/>
      <dgm:spPr/>
      <dgm:t>
        <a:bodyPr/>
        <a:lstStyle/>
        <a:p>
          <a:r>
            <a:rPr lang="cs-CZ" b="1" dirty="0"/>
            <a:t>Došlo-li k pravomocnému přiznání práva </a:t>
          </a:r>
          <a:r>
            <a:rPr lang="cs-CZ" b="1"/>
            <a:t>rozhodnutím orgánu veřejné moci</a:t>
          </a:r>
          <a:endParaRPr lang="cs-CZ" b="1" dirty="0"/>
        </a:p>
      </dgm:t>
    </dgm:pt>
    <dgm:pt modelId="{99EF2818-14A9-40A1-8453-9ED44007CA01}" type="parTrans" cxnId="{F3D19137-48B4-46AD-BA59-7F6EB8C7955D}">
      <dgm:prSet/>
      <dgm:spPr/>
      <dgm:t>
        <a:bodyPr/>
        <a:lstStyle/>
        <a:p>
          <a:endParaRPr lang="cs-CZ"/>
        </a:p>
      </dgm:t>
    </dgm:pt>
    <dgm:pt modelId="{0C03B58C-A190-420F-BA57-69499C14EDA9}" type="sibTrans" cxnId="{F3D19137-48B4-46AD-BA59-7F6EB8C7955D}">
      <dgm:prSet/>
      <dgm:spPr/>
      <dgm:t>
        <a:bodyPr/>
        <a:lstStyle/>
        <a:p>
          <a:endParaRPr lang="cs-CZ"/>
        </a:p>
      </dgm:t>
    </dgm:pt>
    <dgm:pt modelId="{ACDAE047-9012-4822-995E-BB7C7A7C5255}">
      <dgm:prSet phldrT="[Text]"/>
      <dgm:spPr/>
      <dgm:t>
        <a:bodyPr/>
        <a:lstStyle/>
        <a:p>
          <a:r>
            <a:rPr lang="cs-CZ" b="1" dirty="0"/>
            <a:t>Stavěla-li se lhůta</a:t>
          </a:r>
          <a:br>
            <a:rPr lang="cs-CZ" b="1" dirty="0"/>
          </a:br>
          <a:r>
            <a:rPr lang="cs-CZ" b="1" dirty="0"/>
            <a:t>(6 měsíců)</a:t>
          </a:r>
        </a:p>
      </dgm:t>
    </dgm:pt>
    <dgm:pt modelId="{402E54A0-FE63-4715-87B2-90DBD8732540}" type="parTrans" cxnId="{7FF9A953-D60D-413F-A35F-2EDAD613CE3B}">
      <dgm:prSet/>
      <dgm:spPr/>
      <dgm:t>
        <a:bodyPr/>
        <a:lstStyle/>
        <a:p>
          <a:endParaRPr lang="cs-CZ"/>
        </a:p>
      </dgm:t>
    </dgm:pt>
    <dgm:pt modelId="{3DE4925E-D21B-4A9C-B144-855825FCA894}" type="sibTrans" cxnId="{7FF9A953-D60D-413F-A35F-2EDAD613CE3B}">
      <dgm:prSet/>
      <dgm:spPr/>
      <dgm:t>
        <a:bodyPr/>
        <a:lstStyle/>
        <a:p>
          <a:endParaRPr lang="cs-CZ"/>
        </a:p>
      </dgm:t>
    </dgm:pt>
    <dgm:pt modelId="{58976013-698E-422D-A368-D1142F0D3F8D}" type="pres">
      <dgm:prSet presAssocID="{68EC37D4-DB20-4105-B793-9C31A650585A}" presName="hierChild1" presStyleCnt="0">
        <dgm:presLayoutVars>
          <dgm:orgChart val="1"/>
          <dgm:chPref val="1"/>
          <dgm:dir/>
          <dgm:animOne val="branch"/>
          <dgm:animLvl val="lvl"/>
          <dgm:resizeHandles/>
        </dgm:presLayoutVars>
      </dgm:prSet>
      <dgm:spPr/>
    </dgm:pt>
    <dgm:pt modelId="{2213483B-2913-4363-8FDF-FF3F8FA02717}" type="pres">
      <dgm:prSet presAssocID="{870F1C4F-D385-4990-AFA3-FD31ADD4A764}" presName="hierRoot1" presStyleCnt="0">
        <dgm:presLayoutVars>
          <dgm:hierBranch val="init"/>
        </dgm:presLayoutVars>
      </dgm:prSet>
      <dgm:spPr/>
    </dgm:pt>
    <dgm:pt modelId="{81F41660-1B25-4143-8033-75F717AD4622}" type="pres">
      <dgm:prSet presAssocID="{870F1C4F-D385-4990-AFA3-FD31ADD4A764}" presName="rootComposite1" presStyleCnt="0"/>
      <dgm:spPr/>
    </dgm:pt>
    <dgm:pt modelId="{CC2696FD-9211-4841-9B9B-C9FBA5FEB25B}" type="pres">
      <dgm:prSet presAssocID="{870F1C4F-D385-4990-AFA3-FD31ADD4A764}" presName="rootText1" presStyleLbl="node0" presStyleIdx="0" presStyleCnt="1">
        <dgm:presLayoutVars>
          <dgm:chPref val="3"/>
        </dgm:presLayoutVars>
      </dgm:prSet>
      <dgm:spPr/>
    </dgm:pt>
    <dgm:pt modelId="{C9D7D0CA-6C8C-4EE2-A7E1-9DE886CA5998}" type="pres">
      <dgm:prSet presAssocID="{870F1C4F-D385-4990-AFA3-FD31ADD4A764}" presName="rootConnector1" presStyleLbl="node1" presStyleIdx="0" presStyleCnt="0"/>
      <dgm:spPr/>
    </dgm:pt>
    <dgm:pt modelId="{47B4AD24-393C-4432-BBC4-32D4FC22B249}" type="pres">
      <dgm:prSet presAssocID="{870F1C4F-D385-4990-AFA3-FD31ADD4A764}" presName="hierChild2" presStyleCnt="0"/>
      <dgm:spPr/>
    </dgm:pt>
    <dgm:pt modelId="{CCA47B84-FA8A-4F71-A343-BD8848C95C8D}" type="pres">
      <dgm:prSet presAssocID="{608920A0-680B-45CC-9160-A642A2CAFF5F}" presName="Name64" presStyleLbl="parChTrans1D2" presStyleIdx="0" presStyleCnt="2"/>
      <dgm:spPr/>
    </dgm:pt>
    <dgm:pt modelId="{DFE00212-E859-41B5-A3A8-391A77CFC9FF}" type="pres">
      <dgm:prSet presAssocID="{4E2D2D51-FEB3-4A2D-A5F0-EF4B8E1B10BE}" presName="hierRoot2" presStyleCnt="0">
        <dgm:presLayoutVars>
          <dgm:hierBranch val="init"/>
        </dgm:presLayoutVars>
      </dgm:prSet>
      <dgm:spPr/>
    </dgm:pt>
    <dgm:pt modelId="{68CAD35E-97D2-4605-A4C0-B88C20793C49}" type="pres">
      <dgm:prSet presAssocID="{4E2D2D51-FEB3-4A2D-A5F0-EF4B8E1B10BE}" presName="rootComposite" presStyleCnt="0"/>
      <dgm:spPr/>
    </dgm:pt>
    <dgm:pt modelId="{729023F3-05FE-45A7-A4F8-AD74AD1D9D46}" type="pres">
      <dgm:prSet presAssocID="{4E2D2D51-FEB3-4A2D-A5F0-EF4B8E1B10BE}" presName="rootText" presStyleLbl="node2" presStyleIdx="0" presStyleCnt="2">
        <dgm:presLayoutVars>
          <dgm:chPref val="3"/>
        </dgm:presLayoutVars>
      </dgm:prSet>
      <dgm:spPr/>
    </dgm:pt>
    <dgm:pt modelId="{E863E306-9D29-44D5-8438-03E3DFF22D54}" type="pres">
      <dgm:prSet presAssocID="{4E2D2D51-FEB3-4A2D-A5F0-EF4B8E1B10BE}" presName="rootConnector" presStyleLbl="node2" presStyleIdx="0" presStyleCnt="2"/>
      <dgm:spPr/>
    </dgm:pt>
    <dgm:pt modelId="{FB32CC35-D1E6-4A0F-878C-801FEF35D071}" type="pres">
      <dgm:prSet presAssocID="{4E2D2D51-FEB3-4A2D-A5F0-EF4B8E1B10BE}" presName="hierChild4" presStyleCnt="0"/>
      <dgm:spPr/>
    </dgm:pt>
    <dgm:pt modelId="{73D133F0-602A-49B8-A7C0-259E1AD97674}" type="pres">
      <dgm:prSet presAssocID="{52A79DCF-5A5D-4E83-A6C0-CBEC610AD8F9}" presName="Name64" presStyleLbl="parChTrans1D3" presStyleIdx="0" presStyleCnt="5"/>
      <dgm:spPr/>
    </dgm:pt>
    <dgm:pt modelId="{A6FCA0D0-8939-4CA1-B693-F687DCBF6520}" type="pres">
      <dgm:prSet presAssocID="{E62F1233-BC2A-4A3A-8A68-382883B7BE35}" presName="hierRoot2" presStyleCnt="0">
        <dgm:presLayoutVars>
          <dgm:hierBranch val="init"/>
        </dgm:presLayoutVars>
      </dgm:prSet>
      <dgm:spPr/>
    </dgm:pt>
    <dgm:pt modelId="{2571CFF3-2B50-47C2-8C85-3E089FF5108B}" type="pres">
      <dgm:prSet presAssocID="{E62F1233-BC2A-4A3A-8A68-382883B7BE35}" presName="rootComposite" presStyleCnt="0"/>
      <dgm:spPr/>
    </dgm:pt>
    <dgm:pt modelId="{52079EA1-DA41-4907-8C83-2EADFCD4769B}" type="pres">
      <dgm:prSet presAssocID="{E62F1233-BC2A-4A3A-8A68-382883B7BE35}" presName="rootText" presStyleLbl="node3" presStyleIdx="0" presStyleCnt="5">
        <dgm:presLayoutVars>
          <dgm:chPref val="3"/>
        </dgm:presLayoutVars>
      </dgm:prSet>
      <dgm:spPr/>
    </dgm:pt>
    <dgm:pt modelId="{DA173CDD-8DFC-44F8-833D-EF767D6AC399}" type="pres">
      <dgm:prSet presAssocID="{E62F1233-BC2A-4A3A-8A68-382883B7BE35}" presName="rootConnector" presStyleLbl="node3" presStyleIdx="0" presStyleCnt="5"/>
      <dgm:spPr/>
    </dgm:pt>
    <dgm:pt modelId="{38A3556C-78A6-498A-BA0B-C4C843451508}" type="pres">
      <dgm:prSet presAssocID="{E62F1233-BC2A-4A3A-8A68-382883B7BE35}" presName="hierChild4" presStyleCnt="0"/>
      <dgm:spPr/>
    </dgm:pt>
    <dgm:pt modelId="{F12911FB-1A00-4571-AC5A-05D8CC037F3B}" type="pres">
      <dgm:prSet presAssocID="{E62F1233-BC2A-4A3A-8A68-382883B7BE35}" presName="hierChild5" presStyleCnt="0"/>
      <dgm:spPr/>
    </dgm:pt>
    <dgm:pt modelId="{A5D00F90-28F6-4C7B-BD09-A5E43A370FD3}" type="pres">
      <dgm:prSet presAssocID="{32ADB961-7E60-40CD-98B2-E5D9E6CE100A}" presName="Name64" presStyleLbl="parChTrans1D3" presStyleIdx="1" presStyleCnt="5"/>
      <dgm:spPr/>
    </dgm:pt>
    <dgm:pt modelId="{764CFA90-0AFA-4631-9CA4-B990966ABC0E}" type="pres">
      <dgm:prSet presAssocID="{3B07CE57-E531-4492-83B5-5040AD34E4E5}" presName="hierRoot2" presStyleCnt="0">
        <dgm:presLayoutVars>
          <dgm:hierBranch val="init"/>
        </dgm:presLayoutVars>
      </dgm:prSet>
      <dgm:spPr/>
    </dgm:pt>
    <dgm:pt modelId="{5514C035-93C0-483B-994E-6287116927F0}" type="pres">
      <dgm:prSet presAssocID="{3B07CE57-E531-4492-83B5-5040AD34E4E5}" presName="rootComposite" presStyleCnt="0"/>
      <dgm:spPr/>
    </dgm:pt>
    <dgm:pt modelId="{345C9886-E60D-423D-BFA9-53AEB3B7A52D}" type="pres">
      <dgm:prSet presAssocID="{3B07CE57-E531-4492-83B5-5040AD34E4E5}" presName="rootText" presStyleLbl="node3" presStyleIdx="1" presStyleCnt="5">
        <dgm:presLayoutVars>
          <dgm:chPref val="3"/>
        </dgm:presLayoutVars>
      </dgm:prSet>
      <dgm:spPr/>
    </dgm:pt>
    <dgm:pt modelId="{136B842D-308D-4DEF-A83C-5978292392B1}" type="pres">
      <dgm:prSet presAssocID="{3B07CE57-E531-4492-83B5-5040AD34E4E5}" presName="rootConnector" presStyleLbl="node3" presStyleIdx="1" presStyleCnt="5"/>
      <dgm:spPr/>
    </dgm:pt>
    <dgm:pt modelId="{25AD66A0-7AF5-4EF2-BBA1-74ABB720FB65}" type="pres">
      <dgm:prSet presAssocID="{3B07CE57-E531-4492-83B5-5040AD34E4E5}" presName="hierChild4" presStyleCnt="0"/>
      <dgm:spPr/>
    </dgm:pt>
    <dgm:pt modelId="{B7EC1950-37B3-49F0-B759-B16418EA56B9}" type="pres">
      <dgm:prSet presAssocID="{3B07CE57-E531-4492-83B5-5040AD34E4E5}" presName="hierChild5" presStyleCnt="0"/>
      <dgm:spPr/>
    </dgm:pt>
    <dgm:pt modelId="{69C9C53E-7766-4037-A3D8-194451C7B5FC}" type="pres">
      <dgm:prSet presAssocID="{402E54A0-FE63-4715-87B2-90DBD8732540}" presName="Name64" presStyleLbl="parChTrans1D3" presStyleIdx="2" presStyleCnt="5"/>
      <dgm:spPr/>
    </dgm:pt>
    <dgm:pt modelId="{FCF4AFD4-CAED-4A30-B976-6B1D744B6B4B}" type="pres">
      <dgm:prSet presAssocID="{ACDAE047-9012-4822-995E-BB7C7A7C5255}" presName="hierRoot2" presStyleCnt="0">
        <dgm:presLayoutVars>
          <dgm:hierBranch val="init"/>
        </dgm:presLayoutVars>
      </dgm:prSet>
      <dgm:spPr/>
    </dgm:pt>
    <dgm:pt modelId="{DBD269A0-E570-4AF3-B91C-777BF659066F}" type="pres">
      <dgm:prSet presAssocID="{ACDAE047-9012-4822-995E-BB7C7A7C5255}" presName="rootComposite" presStyleCnt="0"/>
      <dgm:spPr/>
    </dgm:pt>
    <dgm:pt modelId="{61D9C7F3-8F93-4C20-94F6-674E015A5F01}" type="pres">
      <dgm:prSet presAssocID="{ACDAE047-9012-4822-995E-BB7C7A7C5255}" presName="rootText" presStyleLbl="node3" presStyleIdx="2" presStyleCnt="5">
        <dgm:presLayoutVars>
          <dgm:chPref val="3"/>
        </dgm:presLayoutVars>
      </dgm:prSet>
      <dgm:spPr/>
    </dgm:pt>
    <dgm:pt modelId="{F419FA8F-149F-4FC1-8564-BD42F936401F}" type="pres">
      <dgm:prSet presAssocID="{ACDAE047-9012-4822-995E-BB7C7A7C5255}" presName="rootConnector" presStyleLbl="node3" presStyleIdx="2" presStyleCnt="5"/>
      <dgm:spPr/>
    </dgm:pt>
    <dgm:pt modelId="{63FD96DF-4AAD-4223-AC29-58359AE18082}" type="pres">
      <dgm:prSet presAssocID="{ACDAE047-9012-4822-995E-BB7C7A7C5255}" presName="hierChild4" presStyleCnt="0"/>
      <dgm:spPr/>
    </dgm:pt>
    <dgm:pt modelId="{2CB57996-D334-4FF6-9EF8-B7E22205F20E}" type="pres">
      <dgm:prSet presAssocID="{ACDAE047-9012-4822-995E-BB7C7A7C5255}" presName="hierChild5" presStyleCnt="0"/>
      <dgm:spPr/>
    </dgm:pt>
    <dgm:pt modelId="{FB5AE3B4-B3E7-46CD-8D3E-77B936EAE859}" type="pres">
      <dgm:prSet presAssocID="{4E2D2D51-FEB3-4A2D-A5F0-EF4B8E1B10BE}" presName="hierChild5" presStyleCnt="0"/>
      <dgm:spPr/>
    </dgm:pt>
    <dgm:pt modelId="{CCDEE9B2-4B0C-41A5-A302-336F06FAF481}" type="pres">
      <dgm:prSet presAssocID="{4E62D085-97F3-4B82-B7DC-7991F07EADF9}" presName="Name64" presStyleLbl="parChTrans1D2" presStyleIdx="1" presStyleCnt="2"/>
      <dgm:spPr/>
    </dgm:pt>
    <dgm:pt modelId="{C91682F2-CA3C-4DD3-8FA1-709A6301887E}" type="pres">
      <dgm:prSet presAssocID="{B41022E8-3AD8-4B47-B65D-A22246D2F611}" presName="hierRoot2" presStyleCnt="0">
        <dgm:presLayoutVars>
          <dgm:hierBranch val="init"/>
        </dgm:presLayoutVars>
      </dgm:prSet>
      <dgm:spPr/>
    </dgm:pt>
    <dgm:pt modelId="{48158294-629F-4D59-8067-BD799A069F2B}" type="pres">
      <dgm:prSet presAssocID="{B41022E8-3AD8-4B47-B65D-A22246D2F611}" presName="rootComposite" presStyleCnt="0"/>
      <dgm:spPr/>
    </dgm:pt>
    <dgm:pt modelId="{6E8A3C22-E62C-4D97-83AB-BCF66F5D05EB}" type="pres">
      <dgm:prSet presAssocID="{B41022E8-3AD8-4B47-B65D-A22246D2F611}" presName="rootText" presStyleLbl="node2" presStyleIdx="1" presStyleCnt="2">
        <dgm:presLayoutVars>
          <dgm:chPref val="3"/>
        </dgm:presLayoutVars>
      </dgm:prSet>
      <dgm:spPr/>
    </dgm:pt>
    <dgm:pt modelId="{94D6ED4E-D8FE-40DB-A7AA-4F9A57A49909}" type="pres">
      <dgm:prSet presAssocID="{B41022E8-3AD8-4B47-B65D-A22246D2F611}" presName="rootConnector" presStyleLbl="node2" presStyleIdx="1" presStyleCnt="2"/>
      <dgm:spPr/>
    </dgm:pt>
    <dgm:pt modelId="{138669FC-6C0B-4E27-BBE0-B68B07D8BF03}" type="pres">
      <dgm:prSet presAssocID="{B41022E8-3AD8-4B47-B65D-A22246D2F611}" presName="hierChild4" presStyleCnt="0"/>
      <dgm:spPr/>
    </dgm:pt>
    <dgm:pt modelId="{2474E471-A2E1-4AC3-B26D-F1EAB5FB73EF}" type="pres">
      <dgm:prSet presAssocID="{6EC5BDD7-9444-468E-80F1-C6258A2C9AFB}" presName="Name64" presStyleLbl="parChTrans1D3" presStyleIdx="3" presStyleCnt="5"/>
      <dgm:spPr/>
    </dgm:pt>
    <dgm:pt modelId="{75438AEF-BB46-4BA3-8F88-D476CE803F99}" type="pres">
      <dgm:prSet presAssocID="{993EFB11-2D27-4030-9811-4F68B95A47FC}" presName="hierRoot2" presStyleCnt="0">
        <dgm:presLayoutVars>
          <dgm:hierBranch val="init"/>
        </dgm:presLayoutVars>
      </dgm:prSet>
      <dgm:spPr/>
    </dgm:pt>
    <dgm:pt modelId="{69086293-7655-4F33-993D-D38E90F9DD96}" type="pres">
      <dgm:prSet presAssocID="{993EFB11-2D27-4030-9811-4F68B95A47FC}" presName="rootComposite" presStyleCnt="0"/>
      <dgm:spPr/>
    </dgm:pt>
    <dgm:pt modelId="{45879630-5107-4059-9B7B-173AA3567BE7}" type="pres">
      <dgm:prSet presAssocID="{993EFB11-2D27-4030-9811-4F68B95A47FC}" presName="rootText" presStyleLbl="node3" presStyleIdx="3" presStyleCnt="5">
        <dgm:presLayoutVars>
          <dgm:chPref val="3"/>
        </dgm:presLayoutVars>
      </dgm:prSet>
      <dgm:spPr/>
    </dgm:pt>
    <dgm:pt modelId="{EAD9E9E1-8350-41A1-8A22-B430355D934B}" type="pres">
      <dgm:prSet presAssocID="{993EFB11-2D27-4030-9811-4F68B95A47FC}" presName="rootConnector" presStyleLbl="node3" presStyleIdx="3" presStyleCnt="5"/>
      <dgm:spPr/>
    </dgm:pt>
    <dgm:pt modelId="{650F5799-92C0-4C05-946E-959953F5FEDE}" type="pres">
      <dgm:prSet presAssocID="{993EFB11-2D27-4030-9811-4F68B95A47FC}" presName="hierChild4" presStyleCnt="0"/>
      <dgm:spPr/>
    </dgm:pt>
    <dgm:pt modelId="{4FCBD84D-80E8-4CCF-BE66-260E5A37E181}" type="pres">
      <dgm:prSet presAssocID="{993EFB11-2D27-4030-9811-4F68B95A47FC}" presName="hierChild5" presStyleCnt="0"/>
      <dgm:spPr/>
    </dgm:pt>
    <dgm:pt modelId="{C8F71A05-5CDC-47C9-83D3-59949F9019D9}" type="pres">
      <dgm:prSet presAssocID="{99EF2818-14A9-40A1-8453-9ED44007CA01}" presName="Name64" presStyleLbl="parChTrans1D3" presStyleIdx="4" presStyleCnt="5"/>
      <dgm:spPr/>
    </dgm:pt>
    <dgm:pt modelId="{398D497B-1342-4853-8385-E630B268A877}" type="pres">
      <dgm:prSet presAssocID="{A59BEE27-CB9B-4083-B905-290BB1ACFBAB}" presName="hierRoot2" presStyleCnt="0">
        <dgm:presLayoutVars>
          <dgm:hierBranch val="init"/>
        </dgm:presLayoutVars>
      </dgm:prSet>
      <dgm:spPr/>
    </dgm:pt>
    <dgm:pt modelId="{F52D430B-4450-49E5-9815-8935141C3244}" type="pres">
      <dgm:prSet presAssocID="{A59BEE27-CB9B-4083-B905-290BB1ACFBAB}" presName="rootComposite" presStyleCnt="0"/>
      <dgm:spPr/>
    </dgm:pt>
    <dgm:pt modelId="{44F82868-1637-430E-A5E7-581AB2CFFEBE}" type="pres">
      <dgm:prSet presAssocID="{A59BEE27-CB9B-4083-B905-290BB1ACFBAB}" presName="rootText" presStyleLbl="node3" presStyleIdx="4" presStyleCnt="5">
        <dgm:presLayoutVars>
          <dgm:chPref val="3"/>
        </dgm:presLayoutVars>
      </dgm:prSet>
      <dgm:spPr/>
    </dgm:pt>
    <dgm:pt modelId="{E718E881-FF3D-4F96-8653-CA3133BB7F1F}" type="pres">
      <dgm:prSet presAssocID="{A59BEE27-CB9B-4083-B905-290BB1ACFBAB}" presName="rootConnector" presStyleLbl="node3" presStyleIdx="4" presStyleCnt="5"/>
      <dgm:spPr/>
    </dgm:pt>
    <dgm:pt modelId="{CEA9337D-00DC-4243-86CA-255B1AA6A547}" type="pres">
      <dgm:prSet presAssocID="{A59BEE27-CB9B-4083-B905-290BB1ACFBAB}" presName="hierChild4" presStyleCnt="0"/>
      <dgm:spPr/>
    </dgm:pt>
    <dgm:pt modelId="{F0D70B9F-1ADB-4999-93E9-D10B182A205A}" type="pres">
      <dgm:prSet presAssocID="{A59BEE27-CB9B-4083-B905-290BB1ACFBAB}" presName="hierChild5" presStyleCnt="0"/>
      <dgm:spPr/>
    </dgm:pt>
    <dgm:pt modelId="{3B8160F5-AC49-44A8-9176-A0D4AE5B01D8}" type="pres">
      <dgm:prSet presAssocID="{B41022E8-3AD8-4B47-B65D-A22246D2F611}" presName="hierChild5" presStyleCnt="0"/>
      <dgm:spPr/>
    </dgm:pt>
    <dgm:pt modelId="{728A8445-FA68-4770-A20B-D2FE00820711}" type="pres">
      <dgm:prSet presAssocID="{870F1C4F-D385-4990-AFA3-FD31ADD4A764}" presName="hierChild3" presStyleCnt="0"/>
      <dgm:spPr/>
    </dgm:pt>
  </dgm:ptLst>
  <dgm:cxnLst>
    <dgm:cxn modelId="{DF347E02-8B02-4457-A5EE-CA71A8F6F55F}" srcId="{4E2D2D51-FEB3-4A2D-A5F0-EF4B8E1B10BE}" destId="{E62F1233-BC2A-4A3A-8A68-382883B7BE35}" srcOrd="0" destOrd="0" parTransId="{52A79DCF-5A5D-4E83-A6C0-CBEC610AD8F9}" sibTransId="{58E7D0F1-18DF-4F0D-86C5-1DE9AFBA6AB6}"/>
    <dgm:cxn modelId="{11078008-CA1D-4E6C-B701-B17CEEEA7BF3}" type="presOf" srcId="{E62F1233-BC2A-4A3A-8A68-382883B7BE35}" destId="{DA173CDD-8DFC-44F8-833D-EF767D6AC399}" srcOrd="1" destOrd="0" presId="urn:microsoft.com/office/officeart/2009/3/layout/HorizontalOrganizationChart"/>
    <dgm:cxn modelId="{FF20CB0F-A755-4B7B-8C01-D0874E6979B2}" type="presOf" srcId="{6EC5BDD7-9444-468E-80F1-C6258A2C9AFB}" destId="{2474E471-A2E1-4AC3-B26D-F1EAB5FB73EF}" srcOrd="0" destOrd="0" presId="urn:microsoft.com/office/officeart/2009/3/layout/HorizontalOrganizationChart"/>
    <dgm:cxn modelId="{909A7E1A-DB0B-4AA6-80F1-BB8363722840}" type="presOf" srcId="{870F1C4F-D385-4990-AFA3-FD31ADD4A764}" destId="{C9D7D0CA-6C8C-4EE2-A7E1-9DE886CA5998}" srcOrd="1" destOrd="0" presId="urn:microsoft.com/office/officeart/2009/3/layout/HorizontalOrganizationChart"/>
    <dgm:cxn modelId="{338F8920-23D4-43CF-8BFF-87E55C593EBB}" srcId="{B41022E8-3AD8-4B47-B65D-A22246D2F611}" destId="{993EFB11-2D27-4030-9811-4F68B95A47FC}" srcOrd="0" destOrd="0" parTransId="{6EC5BDD7-9444-468E-80F1-C6258A2C9AFB}" sibTransId="{0EF78385-3DD4-4A59-84F2-AA9B6A938959}"/>
    <dgm:cxn modelId="{C1ADAB2B-07FA-49D4-B5EA-3889EFD01E52}" type="presOf" srcId="{4E2D2D51-FEB3-4A2D-A5F0-EF4B8E1B10BE}" destId="{E863E306-9D29-44D5-8438-03E3DFF22D54}" srcOrd="1" destOrd="0" presId="urn:microsoft.com/office/officeart/2009/3/layout/HorizontalOrganizationChart"/>
    <dgm:cxn modelId="{6AB44032-6DEB-408F-8DE4-E46AB2AABE76}" srcId="{4E2D2D51-FEB3-4A2D-A5F0-EF4B8E1B10BE}" destId="{3B07CE57-E531-4492-83B5-5040AD34E4E5}" srcOrd="1" destOrd="0" parTransId="{32ADB961-7E60-40CD-98B2-E5D9E6CE100A}" sibTransId="{E8E7C894-718E-42F9-9399-69A3A6EC33FF}"/>
    <dgm:cxn modelId="{F3D19137-48B4-46AD-BA59-7F6EB8C7955D}" srcId="{B41022E8-3AD8-4B47-B65D-A22246D2F611}" destId="{A59BEE27-CB9B-4083-B905-290BB1ACFBAB}" srcOrd="1" destOrd="0" parTransId="{99EF2818-14A9-40A1-8453-9ED44007CA01}" sibTransId="{0C03B58C-A190-420F-BA57-69499C14EDA9}"/>
    <dgm:cxn modelId="{43DBE637-1461-4590-AFA1-423B2AD869EE}" type="presOf" srcId="{3B07CE57-E531-4492-83B5-5040AD34E4E5}" destId="{136B842D-308D-4DEF-A83C-5978292392B1}" srcOrd="1" destOrd="0" presId="urn:microsoft.com/office/officeart/2009/3/layout/HorizontalOrganizationChart"/>
    <dgm:cxn modelId="{E5FABD3C-85C4-4635-A32B-2E20C1FC0A2F}" type="presOf" srcId="{E62F1233-BC2A-4A3A-8A68-382883B7BE35}" destId="{52079EA1-DA41-4907-8C83-2EADFCD4769B}" srcOrd="0" destOrd="0" presId="urn:microsoft.com/office/officeart/2009/3/layout/HorizontalOrganizationChart"/>
    <dgm:cxn modelId="{9962AC66-95DE-4764-AF92-13BF3B85A58A}" type="presOf" srcId="{870F1C4F-D385-4990-AFA3-FD31ADD4A764}" destId="{CC2696FD-9211-4841-9B9B-C9FBA5FEB25B}" srcOrd="0" destOrd="0" presId="urn:microsoft.com/office/officeart/2009/3/layout/HorizontalOrganizationChart"/>
    <dgm:cxn modelId="{60E0DA49-1722-4DEC-9309-ACF421096217}" type="presOf" srcId="{4E62D085-97F3-4B82-B7DC-7991F07EADF9}" destId="{CCDEE9B2-4B0C-41A5-A302-336F06FAF481}" srcOrd="0" destOrd="0" presId="urn:microsoft.com/office/officeart/2009/3/layout/HorizontalOrganizationChart"/>
    <dgm:cxn modelId="{4D1BFD6E-03E2-48AC-9C89-682746A4CCEC}" type="presOf" srcId="{A59BEE27-CB9B-4083-B905-290BB1ACFBAB}" destId="{44F82868-1637-430E-A5E7-581AB2CFFEBE}" srcOrd="0" destOrd="0" presId="urn:microsoft.com/office/officeart/2009/3/layout/HorizontalOrganizationChart"/>
    <dgm:cxn modelId="{2992BE70-977D-4183-BD06-05D244CE830C}" type="presOf" srcId="{4E2D2D51-FEB3-4A2D-A5F0-EF4B8E1B10BE}" destId="{729023F3-05FE-45A7-A4F8-AD74AD1D9D46}" srcOrd="0" destOrd="0" presId="urn:microsoft.com/office/officeart/2009/3/layout/HorizontalOrganizationChart"/>
    <dgm:cxn modelId="{7FF9A953-D60D-413F-A35F-2EDAD613CE3B}" srcId="{4E2D2D51-FEB3-4A2D-A5F0-EF4B8E1B10BE}" destId="{ACDAE047-9012-4822-995E-BB7C7A7C5255}" srcOrd="2" destOrd="0" parTransId="{402E54A0-FE63-4715-87B2-90DBD8732540}" sibTransId="{3DE4925E-D21B-4A9C-B144-855825FCA894}"/>
    <dgm:cxn modelId="{004BA974-AB3B-408D-8CBF-29A423548FF8}" type="presOf" srcId="{99EF2818-14A9-40A1-8453-9ED44007CA01}" destId="{C8F71A05-5CDC-47C9-83D3-59949F9019D9}" srcOrd="0" destOrd="0" presId="urn:microsoft.com/office/officeart/2009/3/layout/HorizontalOrganizationChart"/>
    <dgm:cxn modelId="{5C504078-857E-4CE2-BED8-D11B71BBCEE0}" type="presOf" srcId="{993EFB11-2D27-4030-9811-4F68B95A47FC}" destId="{EAD9E9E1-8350-41A1-8A22-B430355D934B}" srcOrd="1" destOrd="0" presId="urn:microsoft.com/office/officeart/2009/3/layout/HorizontalOrganizationChart"/>
    <dgm:cxn modelId="{7B7AFF58-F1C2-4845-8D38-61A42CB0694C}" srcId="{870F1C4F-D385-4990-AFA3-FD31ADD4A764}" destId="{4E2D2D51-FEB3-4A2D-A5F0-EF4B8E1B10BE}" srcOrd="0" destOrd="0" parTransId="{608920A0-680B-45CC-9160-A642A2CAFF5F}" sibTransId="{10179720-6B9A-46A3-B6BD-87010D1CFF01}"/>
    <dgm:cxn modelId="{53393B5A-81D1-4983-8D06-D311EA444B1E}" type="presOf" srcId="{32ADB961-7E60-40CD-98B2-E5D9E6CE100A}" destId="{A5D00F90-28F6-4C7B-BD09-A5E43A370FD3}" srcOrd="0" destOrd="0" presId="urn:microsoft.com/office/officeart/2009/3/layout/HorizontalOrganizationChart"/>
    <dgm:cxn modelId="{A6AC027D-2CA8-4A12-A1CD-9DB6C7DDFDB2}" type="presOf" srcId="{B41022E8-3AD8-4B47-B65D-A22246D2F611}" destId="{94D6ED4E-D8FE-40DB-A7AA-4F9A57A49909}" srcOrd="1" destOrd="0" presId="urn:microsoft.com/office/officeart/2009/3/layout/HorizontalOrganizationChart"/>
    <dgm:cxn modelId="{A7082385-D437-4D0D-AB62-EEB439C8DCA4}" type="presOf" srcId="{52A79DCF-5A5D-4E83-A6C0-CBEC610AD8F9}" destId="{73D133F0-602A-49B8-A7C0-259E1AD97674}" srcOrd="0" destOrd="0" presId="urn:microsoft.com/office/officeart/2009/3/layout/HorizontalOrganizationChart"/>
    <dgm:cxn modelId="{E02D8D85-D21B-4122-B364-816A223687F2}" type="presOf" srcId="{ACDAE047-9012-4822-995E-BB7C7A7C5255}" destId="{F419FA8F-149F-4FC1-8564-BD42F936401F}" srcOrd="1" destOrd="0" presId="urn:microsoft.com/office/officeart/2009/3/layout/HorizontalOrganizationChart"/>
    <dgm:cxn modelId="{5E4EB48C-44EC-4013-9600-46E739B0F59A}" type="presOf" srcId="{B41022E8-3AD8-4B47-B65D-A22246D2F611}" destId="{6E8A3C22-E62C-4D97-83AB-BCF66F5D05EB}" srcOrd="0" destOrd="0" presId="urn:microsoft.com/office/officeart/2009/3/layout/HorizontalOrganizationChart"/>
    <dgm:cxn modelId="{C6FA9C8F-C720-4473-99F6-33EBE883A983}" type="presOf" srcId="{A59BEE27-CB9B-4083-B905-290BB1ACFBAB}" destId="{E718E881-FF3D-4F96-8653-CA3133BB7F1F}" srcOrd="1" destOrd="0" presId="urn:microsoft.com/office/officeart/2009/3/layout/HorizontalOrganizationChart"/>
    <dgm:cxn modelId="{58140194-95C1-45DC-ABB1-5B777E819D52}" srcId="{870F1C4F-D385-4990-AFA3-FD31ADD4A764}" destId="{B41022E8-3AD8-4B47-B65D-A22246D2F611}" srcOrd="1" destOrd="0" parTransId="{4E62D085-97F3-4B82-B7DC-7991F07EADF9}" sibTransId="{D5EDC78E-B78E-418C-809B-B96916C628C4}"/>
    <dgm:cxn modelId="{4962529D-609F-4F43-ADAE-E98DBEC8318C}" srcId="{68EC37D4-DB20-4105-B793-9C31A650585A}" destId="{870F1C4F-D385-4990-AFA3-FD31ADD4A764}" srcOrd="0" destOrd="0" parTransId="{6DBBB8EF-EE64-4EBC-9F80-2126B8173132}" sibTransId="{D3153BA7-B82D-4B85-B94A-098747A932E7}"/>
    <dgm:cxn modelId="{A70429BE-35B5-4542-A138-AD1098A8546A}" type="presOf" srcId="{3B07CE57-E531-4492-83B5-5040AD34E4E5}" destId="{345C9886-E60D-423D-BFA9-53AEB3B7A52D}" srcOrd="0" destOrd="0" presId="urn:microsoft.com/office/officeart/2009/3/layout/HorizontalOrganizationChart"/>
    <dgm:cxn modelId="{97E1A0CF-32D2-4922-88E0-28FE069049AC}" type="presOf" srcId="{68EC37D4-DB20-4105-B793-9C31A650585A}" destId="{58976013-698E-422D-A368-D1142F0D3F8D}" srcOrd="0" destOrd="0" presId="urn:microsoft.com/office/officeart/2009/3/layout/HorizontalOrganizationChart"/>
    <dgm:cxn modelId="{3FF256D1-152A-4862-B9E2-BAE7FA470A19}" type="presOf" srcId="{402E54A0-FE63-4715-87B2-90DBD8732540}" destId="{69C9C53E-7766-4037-A3D8-194451C7B5FC}" srcOrd="0" destOrd="0" presId="urn:microsoft.com/office/officeart/2009/3/layout/HorizontalOrganizationChart"/>
    <dgm:cxn modelId="{D2911CD2-01A1-4D3F-ACFD-79E9F80D4D10}" type="presOf" srcId="{993EFB11-2D27-4030-9811-4F68B95A47FC}" destId="{45879630-5107-4059-9B7B-173AA3567BE7}" srcOrd="0" destOrd="0" presId="urn:microsoft.com/office/officeart/2009/3/layout/HorizontalOrganizationChart"/>
    <dgm:cxn modelId="{1585D3DB-88BD-4623-AFB7-4C5CDBF03A12}" type="presOf" srcId="{608920A0-680B-45CC-9160-A642A2CAFF5F}" destId="{CCA47B84-FA8A-4F71-A343-BD8848C95C8D}" srcOrd="0" destOrd="0" presId="urn:microsoft.com/office/officeart/2009/3/layout/HorizontalOrganizationChart"/>
    <dgm:cxn modelId="{674D38EB-DD11-4F88-820E-842EB9D5265C}" type="presOf" srcId="{ACDAE047-9012-4822-995E-BB7C7A7C5255}" destId="{61D9C7F3-8F93-4C20-94F6-674E015A5F01}" srcOrd="0" destOrd="0" presId="urn:microsoft.com/office/officeart/2009/3/layout/HorizontalOrganizationChart"/>
    <dgm:cxn modelId="{9C037520-D437-4182-AB35-435A276C9E23}" type="presParOf" srcId="{58976013-698E-422D-A368-D1142F0D3F8D}" destId="{2213483B-2913-4363-8FDF-FF3F8FA02717}" srcOrd="0" destOrd="0" presId="urn:microsoft.com/office/officeart/2009/3/layout/HorizontalOrganizationChart"/>
    <dgm:cxn modelId="{27ABADCD-54C7-4669-BAE4-9E45F0492A06}" type="presParOf" srcId="{2213483B-2913-4363-8FDF-FF3F8FA02717}" destId="{81F41660-1B25-4143-8033-75F717AD4622}" srcOrd="0" destOrd="0" presId="urn:microsoft.com/office/officeart/2009/3/layout/HorizontalOrganizationChart"/>
    <dgm:cxn modelId="{5812738D-E473-433F-AC83-E5A72BD02273}" type="presParOf" srcId="{81F41660-1B25-4143-8033-75F717AD4622}" destId="{CC2696FD-9211-4841-9B9B-C9FBA5FEB25B}" srcOrd="0" destOrd="0" presId="urn:microsoft.com/office/officeart/2009/3/layout/HorizontalOrganizationChart"/>
    <dgm:cxn modelId="{E5AFB16B-50BC-41E1-8DF6-D30ACA2AD3CA}" type="presParOf" srcId="{81F41660-1B25-4143-8033-75F717AD4622}" destId="{C9D7D0CA-6C8C-4EE2-A7E1-9DE886CA5998}" srcOrd="1" destOrd="0" presId="urn:microsoft.com/office/officeart/2009/3/layout/HorizontalOrganizationChart"/>
    <dgm:cxn modelId="{0A9ACA6A-F6EF-4DE3-AE6F-5B7A35909D5A}" type="presParOf" srcId="{2213483B-2913-4363-8FDF-FF3F8FA02717}" destId="{47B4AD24-393C-4432-BBC4-32D4FC22B249}" srcOrd="1" destOrd="0" presId="urn:microsoft.com/office/officeart/2009/3/layout/HorizontalOrganizationChart"/>
    <dgm:cxn modelId="{2AAE15DB-B64B-4C8D-9A0D-52BD44DA2236}" type="presParOf" srcId="{47B4AD24-393C-4432-BBC4-32D4FC22B249}" destId="{CCA47B84-FA8A-4F71-A343-BD8848C95C8D}" srcOrd="0" destOrd="0" presId="urn:microsoft.com/office/officeart/2009/3/layout/HorizontalOrganizationChart"/>
    <dgm:cxn modelId="{946F93D7-9097-4321-A8B3-6DB5BE707395}" type="presParOf" srcId="{47B4AD24-393C-4432-BBC4-32D4FC22B249}" destId="{DFE00212-E859-41B5-A3A8-391A77CFC9FF}" srcOrd="1" destOrd="0" presId="urn:microsoft.com/office/officeart/2009/3/layout/HorizontalOrganizationChart"/>
    <dgm:cxn modelId="{DA4E209F-266E-4117-B3CF-86A00142F2FF}" type="presParOf" srcId="{DFE00212-E859-41B5-A3A8-391A77CFC9FF}" destId="{68CAD35E-97D2-4605-A4C0-B88C20793C49}" srcOrd="0" destOrd="0" presId="urn:microsoft.com/office/officeart/2009/3/layout/HorizontalOrganizationChart"/>
    <dgm:cxn modelId="{5E716DB8-E2FB-475B-8266-7C6A6D365846}" type="presParOf" srcId="{68CAD35E-97D2-4605-A4C0-B88C20793C49}" destId="{729023F3-05FE-45A7-A4F8-AD74AD1D9D46}" srcOrd="0" destOrd="0" presId="urn:microsoft.com/office/officeart/2009/3/layout/HorizontalOrganizationChart"/>
    <dgm:cxn modelId="{EB5B2D68-A662-498B-A563-5B288059B629}" type="presParOf" srcId="{68CAD35E-97D2-4605-A4C0-B88C20793C49}" destId="{E863E306-9D29-44D5-8438-03E3DFF22D54}" srcOrd="1" destOrd="0" presId="urn:microsoft.com/office/officeart/2009/3/layout/HorizontalOrganizationChart"/>
    <dgm:cxn modelId="{5F453F99-65FD-4A19-8BBF-A6DE6FED6830}" type="presParOf" srcId="{DFE00212-E859-41B5-A3A8-391A77CFC9FF}" destId="{FB32CC35-D1E6-4A0F-878C-801FEF35D071}" srcOrd="1" destOrd="0" presId="urn:microsoft.com/office/officeart/2009/3/layout/HorizontalOrganizationChart"/>
    <dgm:cxn modelId="{E027CA50-FE6D-4A4B-877E-6B23766A6DD5}" type="presParOf" srcId="{FB32CC35-D1E6-4A0F-878C-801FEF35D071}" destId="{73D133F0-602A-49B8-A7C0-259E1AD97674}" srcOrd="0" destOrd="0" presId="urn:microsoft.com/office/officeart/2009/3/layout/HorizontalOrganizationChart"/>
    <dgm:cxn modelId="{4B0AB463-419D-45A3-A342-E72DF0B8D70D}" type="presParOf" srcId="{FB32CC35-D1E6-4A0F-878C-801FEF35D071}" destId="{A6FCA0D0-8939-4CA1-B693-F687DCBF6520}" srcOrd="1" destOrd="0" presId="urn:microsoft.com/office/officeart/2009/3/layout/HorizontalOrganizationChart"/>
    <dgm:cxn modelId="{44AF8D62-0BCC-4B18-BCA7-CA86EE94A72E}" type="presParOf" srcId="{A6FCA0D0-8939-4CA1-B693-F687DCBF6520}" destId="{2571CFF3-2B50-47C2-8C85-3E089FF5108B}" srcOrd="0" destOrd="0" presId="urn:microsoft.com/office/officeart/2009/3/layout/HorizontalOrganizationChart"/>
    <dgm:cxn modelId="{DF4091AC-1B80-49EE-8399-30C218EEAEBF}" type="presParOf" srcId="{2571CFF3-2B50-47C2-8C85-3E089FF5108B}" destId="{52079EA1-DA41-4907-8C83-2EADFCD4769B}" srcOrd="0" destOrd="0" presId="urn:microsoft.com/office/officeart/2009/3/layout/HorizontalOrganizationChart"/>
    <dgm:cxn modelId="{8669A522-EB42-431F-A922-E82A85514E17}" type="presParOf" srcId="{2571CFF3-2B50-47C2-8C85-3E089FF5108B}" destId="{DA173CDD-8DFC-44F8-833D-EF767D6AC399}" srcOrd="1" destOrd="0" presId="urn:microsoft.com/office/officeart/2009/3/layout/HorizontalOrganizationChart"/>
    <dgm:cxn modelId="{4E1AB34D-5BC2-4F0F-B300-7C14E62269E4}" type="presParOf" srcId="{A6FCA0D0-8939-4CA1-B693-F687DCBF6520}" destId="{38A3556C-78A6-498A-BA0B-C4C843451508}" srcOrd="1" destOrd="0" presId="urn:microsoft.com/office/officeart/2009/3/layout/HorizontalOrganizationChart"/>
    <dgm:cxn modelId="{5EE6E256-BFC8-47F2-9DFC-55FCA497E1D5}" type="presParOf" srcId="{A6FCA0D0-8939-4CA1-B693-F687DCBF6520}" destId="{F12911FB-1A00-4571-AC5A-05D8CC037F3B}" srcOrd="2" destOrd="0" presId="urn:microsoft.com/office/officeart/2009/3/layout/HorizontalOrganizationChart"/>
    <dgm:cxn modelId="{43EBE8CF-37A7-4361-9CD6-DBC245D67359}" type="presParOf" srcId="{FB32CC35-D1E6-4A0F-878C-801FEF35D071}" destId="{A5D00F90-28F6-4C7B-BD09-A5E43A370FD3}" srcOrd="2" destOrd="0" presId="urn:microsoft.com/office/officeart/2009/3/layout/HorizontalOrganizationChart"/>
    <dgm:cxn modelId="{C435A71C-1308-4CBF-8BF7-EB54F504BC40}" type="presParOf" srcId="{FB32CC35-D1E6-4A0F-878C-801FEF35D071}" destId="{764CFA90-0AFA-4631-9CA4-B990966ABC0E}" srcOrd="3" destOrd="0" presId="urn:microsoft.com/office/officeart/2009/3/layout/HorizontalOrganizationChart"/>
    <dgm:cxn modelId="{DC8A1576-3E5E-4BFC-BF61-075814C41381}" type="presParOf" srcId="{764CFA90-0AFA-4631-9CA4-B990966ABC0E}" destId="{5514C035-93C0-483B-994E-6287116927F0}" srcOrd="0" destOrd="0" presId="urn:microsoft.com/office/officeart/2009/3/layout/HorizontalOrganizationChart"/>
    <dgm:cxn modelId="{6A95DA50-AE5A-4E26-B4F9-40AE863C68AC}" type="presParOf" srcId="{5514C035-93C0-483B-994E-6287116927F0}" destId="{345C9886-E60D-423D-BFA9-53AEB3B7A52D}" srcOrd="0" destOrd="0" presId="urn:microsoft.com/office/officeart/2009/3/layout/HorizontalOrganizationChart"/>
    <dgm:cxn modelId="{F42A9643-E83B-44C0-BE65-DE27A81EC679}" type="presParOf" srcId="{5514C035-93C0-483B-994E-6287116927F0}" destId="{136B842D-308D-4DEF-A83C-5978292392B1}" srcOrd="1" destOrd="0" presId="urn:microsoft.com/office/officeart/2009/3/layout/HorizontalOrganizationChart"/>
    <dgm:cxn modelId="{51A5EA62-B91D-42C2-8A73-999C1DE440CF}" type="presParOf" srcId="{764CFA90-0AFA-4631-9CA4-B990966ABC0E}" destId="{25AD66A0-7AF5-4EF2-BBA1-74ABB720FB65}" srcOrd="1" destOrd="0" presId="urn:microsoft.com/office/officeart/2009/3/layout/HorizontalOrganizationChart"/>
    <dgm:cxn modelId="{DE8A2094-EB1B-4E0D-BFF3-2321C8A477A6}" type="presParOf" srcId="{764CFA90-0AFA-4631-9CA4-B990966ABC0E}" destId="{B7EC1950-37B3-49F0-B759-B16418EA56B9}" srcOrd="2" destOrd="0" presId="urn:microsoft.com/office/officeart/2009/3/layout/HorizontalOrganizationChart"/>
    <dgm:cxn modelId="{0957C6CA-F26E-4933-90BE-10FC9C08FADF}" type="presParOf" srcId="{FB32CC35-D1E6-4A0F-878C-801FEF35D071}" destId="{69C9C53E-7766-4037-A3D8-194451C7B5FC}" srcOrd="4" destOrd="0" presId="urn:microsoft.com/office/officeart/2009/3/layout/HorizontalOrganizationChart"/>
    <dgm:cxn modelId="{DCA51CC8-E10E-41E9-BBAA-2D11E2F3A6A1}" type="presParOf" srcId="{FB32CC35-D1E6-4A0F-878C-801FEF35D071}" destId="{FCF4AFD4-CAED-4A30-B976-6B1D744B6B4B}" srcOrd="5" destOrd="0" presId="urn:microsoft.com/office/officeart/2009/3/layout/HorizontalOrganizationChart"/>
    <dgm:cxn modelId="{C8EA8F33-B5AC-4EF1-B026-9998C8E8D4ED}" type="presParOf" srcId="{FCF4AFD4-CAED-4A30-B976-6B1D744B6B4B}" destId="{DBD269A0-E570-4AF3-B91C-777BF659066F}" srcOrd="0" destOrd="0" presId="urn:microsoft.com/office/officeart/2009/3/layout/HorizontalOrganizationChart"/>
    <dgm:cxn modelId="{D89720A5-2883-499D-A913-3D6C6957E1AF}" type="presParOf" srcId="{DBD269A0-E570-4AF3-B91C-777BF659066F}" destId="{61D9C7F3-8F93-4C20-94F6-674E015A5F01}" srcOrd="0" destOrd="0" presId="urn:microsoft.com/office/officeart/2009/3/layout/HorizontalOrganizationChart"/>
    <dgm:cxn modelId="{D401EBC2-4A5F-430F-B1E8-5D4A2D806BB9}" type="presParOf" srcId="{DBD269A0-E570-4AF3-B91C-777BF659066F}" destId="{F419FA8F-149F-4FC1-8564-BD42F936401F}" srcOrd="1" destOrd="0" presId="urn:microsoft.com/office/officeart/2009/3/layout/HorizontalOrganizationChart"/>
    <dgm:cxn modelId="{42654EFB-178C-4EEA-A64A-F31187CCA932}" type="presParOf" srcId="{FCF4AFD4-CAED-4A30-B976-6B1D744B6B4B}" destId="{63FD96DF-4AAD-4223-AC29-58359AE18082}" srcOrd="1" destOrd="0" presId="urn:microsoft.com/office/officeart/2009/3/layout/HorizontalOrganizationChart"/>
    <dgm:cxn modelId="{18367CC4-2794-4604-A0E2-C383476DC3CD}" type="presParOf" srcId="{FCF4AFD4-CAED-4A30-B976-6B1D744B6B4B}" destId="{2CB57996-D334-4FF6-9EF8-B7E22205F20E}" srcOrd="2" destOrd="0" presId="urn:microsoft.com/office/officeart/2009/3/layout/HorizontalOrganizationChart"/>
    <dgm:cxn modelId="{93AFF73C-9129-4A88-840E-72D5BA16EC80}" type="presParOf" srcId="{DFE00212-E859-41B5-A3A8-391A77CFC9FF}" destId="{FB5AE3B4-B3E7-46CD-8D3E-77B936EAE859}" srcOrd="2" destOrd="0" presId="urn:microsoft.com/office/officeart/2009/3/layout/HorizontalOrganizationChart"/>
    <dgm:cxn modelId="{C4EB7E99-0A61-4D7B-8E00-90EA5F047019}" type="presParOf" srcId="{47B4AD24-393C-4432-BBC4-32D4FC22B249}" destId="{CCDEE9B2-4B0C-41A5-A302-336F06FAF481}" srcOrd="2" destOrd="0" presId="urn:microsoft.com/office/officeart/2009/3/layout/HorizontalOrganizationChart"/>
    <dgm:cxn modelId="{A660038F-516B-445C-B887-06689FA09E87}" type="presParOf" srcId="{47B4AD24-393C-4432-BBC4-32D4FC22B249}" destId="{C91682F2-CA3C-4DD3-8FA1-709A6301887E}" srcOrd="3" destOrd="0" presId="urn:microsoft.com/office/officeart/2009/3/layout/HorizontalOrganizationChart"/>
    <dgm:cxn modelId="{DB631D32-2C3C-4D80-8163-B2793A2A91E5}" type="presParOf" srcId="{C91682F2-CA3C-4DD3-8FA1-709A6301887E}" destId="{48158294-629F-4D59-8067-BD799A069F2B}" srcOrd="0" destOrd="0" presId="urn:microsoft.com/office/officeart/2009/3/layout/HorizontalOrganizationChart"/>
    <dgm:cxn modelId="{A6DF0FC2-1CB5-479A-9D3F-C42F001A38F7}" type="presParOf" srcId="{48158294-629F-4D59-8067-BD799A069F2B}" destId="{6E8A3C22-E62C-4D97-83AB-BCF66F5D05EB}" srcOrd="0" destOrd="0" presId="urn:microsoft.com/office/officeart/2009/3/layout/HorizontalOrganizationChart"/>
    <dgm:cxn modelId="{E7FCB5B9-F3CC-433A-9597-580505A9CF41}" type="presParOf" srcId="{48158294-629F-4D59-8067-BD799A069F2B}" destId="{94D6ED4E-D8FE-40DB-A7AA-4F9A57A49909}" srcOrd="1" destOrd="0" presId="urn:microsoft.com/office/officeart/2009/3/layout/HorizontalOrganizationChart"/>
    <dgm:cxn modelId="{7A643265-4EBB-490E-8BD3-85252A1B1091}" type="presParOf" srcId="{C91682F2-CA3C-4DD3-8FA1-709A6301887E}" destId="{138669FC-6C0B-4E27-BBE0-B68B07D8BF03}" srcOrd="1" destOrd="0" presId="urn:microsoft.com/office/officeart/2009/3/layout/HorizontalOrganizationChart"/>
    <dgm:cxn modelId="{4CA47DDB-23F2-49B8-854B-0A455F1ABA4D}" type="presParOf" srcId="{138669FC-6C0B-4E27-BBE0-B68B07D8BF03}" destId="{2474E471-A2E1-4AC3-B26D-F1EAB5FB73EF}" srcOrd="0" destOrd="0" presId="urn:microsoft.com/office/officeart/2009/3/layout/HorizontalOrganizationChart"/>
    <dgm:cxn modelId="{315AB3F0-CB9B-4601-9F8C-2C35A2838404}" type="presParOf" srcId="{138669FC-6C0B-4E27-BBE0-B68B07D8BF03}" destId="{75438AEF-BB46-4BA3-8F88-D476CE803F99}" srcOrd="1" destOrd="0" presId="urn:microsoft.com/office/officeart/2009/3/layout/HorizontalOrganizationChart"/>
    <dgm:cxn modelId="{4134F737-14E5-4561-AEC5-87C9B089088E}" type="presParOf" srcId="{75438AEF-BB46-4BA3-8F88-D476CE803F99}" destId="{69086293-7655-4F33-993D-D38E90F9DD96}" srcOrd="0" destOrd="0" presId="urn:microsoft.com/office/officeart/2009/3/layout/HorizontalOrganizationChart"/>
    <dgm:cxn modelId="{AA1EA4B0-5F05-49A5-B0F5-E3B7A4C5E436}" type="presParOf" srcId="{69086293-7655-4F33-993D-D38E90F9DD96}" destId="{45879630-5107-4059-9B7B-173AA3567BE7}" srcOrd="0" destOrd="0" presId="urn:microsoft.com/office/officeart/2009/3/layout/HorizontalOrganizationChart"/>
    <dgm:cxn modelId="{67415578-2344-46D6-B359-21F84CC2E313}" type="presParOf" srcId="{69086293-7655-4F33-993D-D38E90F9DD96}" destId="{EAD9E9E1-8350-41A1-8A22-B430355D934B}" srcOrd="1" destOrd="0" presId="urn:microsoft.com/office/officeart/2009/3/layout/HorizontalOrganizationChart"/>
    <dgm:cxn modelId="{48132DE2-EFC9-45D1-9ADB-F4D152CABF6F}" type="presParOf" srcId="{75438AEF-BB46-4BA3-8F88-D476CE803F99}" destId="{650F5799-92C0-4C05-946E-959953F5FEDE}" srcOrd="1" destOrd="0" presId="urn:microsoft.com/office/officeart/2009/3/layout/HorizontalOrganizationChart"/>
    <dgm:cxn modelId="{FF267F6C-5B10-451D-A3A7-84C972A4625D}" type="presParOf" srcId="{75438AEF-BB46-4BA3-8F88-D476CE803F99}" destId="{4FCBD84D-80E8-4CCF-BE66-260E5A37E181}" srcOrd="2" destOrd="0" presId="urn:microsoft.com/office/officeart/2009/3/layout/HorizontalOrganizationChart"/>
    <dgm:cxn modelId="{3B82552C-4352-461F-BC7F-32E75692FAAA}" type="presParOf" srcId="{138669FC-6C0B-4E27-BBE0-B68B07D8BF03}" destId="{C8F71A05-5CDC-47C9-83D3-59949F9019D9}" srcOrd="2" destOrd="0" presId="urn:microsoft.com/office/officeart/2009/3/layout/HorizontalOrganizationChart"/>
    <dgm:cxn modelId="{306B8A3A-583D-4F38-AA7C-9EF5BAFF27BA}" type="presParOf" srcId="{138669FC-6C0B-4E27-BBE0-B68B07D8BF03}" destId="{398D497B-1342-4853-8385-E630B268A877}" srcOrd="3" destOrd="0" presId="urn:microsoft.com/office/officeart/2009/3/layout/HorizontalOrganizationChart"/>
    <dgm:cxn modelId="{06214B2E-CC33-479F-848F-519751CA3B2D}" type="presParOf" srcId="{398D497B-1342-4853-8385-E630B268A877}" destId="{F52D430B-4450-49E5-9815-8935141C3244}" srcOrd="0" destOrd="0" presId="urn:microsoft.com/office/officeart/2009/3/layout/HorizontalOrganizationChart"/>
    <dgm:cxn modelId="{9627B1DE-DDA6-42AB-9DD3-9C04A1917724}" type="presParOf" srcId="{F52D430B-4450-49E5-9815-8935141C3244}" destId="{44F82868-1637-430E-A5E7-581AB2CFFEBE}" srcOrd="0" destOrd="0" presId="urn:microsoft.com/office/officeart/2009/3/layout/HorizontalOrganizationChart"/>
    <dgm:cxn modelId="{F8BF22BF-054C-4C3D-B8DE-E0B03A284CEE}" type="presParOf" srcId="{F52D430B-4450-49E5-9815-8935141C3244}" destId="{E718E881-FF3D-4F96-8653-CA3133BB7F1F}" srcOrd="1" destOrd="0" presId="urn:microsoft.com/office/officeart/2009/3/layout/HorizontalOrganizationChart"/>
    <dgm:cxn modelId="{DC0F4738-C700-4DF7-ABD6-BEA707D2917D}" type="presParOf" srcId="{398D497B-1342-4853-8385-E630B268A877}" destId="{CEA9337D-00DC-4243-86CA-255B1AA6A547}" srcOrd="1" destOrd="0" presId="urn:microsoft.com/office/officeart/2009/3/layout/HorizontalOrganizationChart"/>
    <dgm:cxn modelId="{9E78ECF9-2761-463D-919C-1F7A89000D63}" type="presParOf" srcId="{398D497B-1342-4853-8385-E630B268A877}" destId="{F0D70B9F-1ADB-4999-93E9-D10B182A205A}" srcOrd="2" destOrd="0" presId="urn:microsoft.com/office/officeart/2009/3/layout/HorizontalOrganizationChart"/>
    <dgm:cxn modelId="{153C6965-ADE2-45C3-A200-749F896202CB}" type="presParOf" srcId="{C91682F2-CA3C-4DD3-8FA1-709A6301887E}" destId="{3B8160F5-AC49-44A8-9176-A0D4AE5B01D8}" srcOrd="2" destOrd="0" presId="urn:microsoft.com/office/officeart/2009/3/layout/HorizontalOrganizationChart"/>
    <dgm:cxn modelId="{DAA454F3-AEE8-4FAE-8458-81781204C881}" type="presParOf" srcId="{2213483B-2913-4363-8FDF-FF3F8FA02717}" destId="{728A8445-FA68-4770-A20B-D2FE00820711}"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8EC37D4-DB20-4105-B793-9C31A650585A}" type="doc">
      <dgm:prSet loTypeId="urn:microsoft.com/office/officeart/2009/3/layout/HorizontalOrganizationChart" loCatId="hierarchy" qsTypeId="urn:microsoft.com/office/officeart/2005/8/quickstyle/simple1" qsCatId="simple" csTypeId="urn:microsoft.com/office/officeart/2005/8/colors/accent0_2" csCatId="mainScheme" phldr="1"/>
      <dgm:spPr/>
      <dgm:t>
        <a:bodyPr/>
        <a:lstStyle/>
        <a:p>
          <a:endParaRPr lang="cs-CZ"/>
        </a:p>
      </dgm:t>
    </dgm:pt>
    <dgm:pt modelId="{870F1C4F-D385-4990-AFA3-FD31ADD4A764}">
      <dgm:prSet phldrT="[Text]"/>
      <dgm:spPr/>
      <dgm:t>
        <a:bodyPr/>
        <a:lstStyle/>
        <a:p>
          <a:r>
            <a:rPr lang="cs-CZ" b="1" dirty="0"/>
            <a:t>Následky promlčení</a:t>
          </a:r>
          <a:br>
            <a:rPr lang="cs-CZ" b="1" dirty="0"/>
          </a:br>
          <a:r>
            <a:rPr lang="cs-CZ" b="1" dirty="0"/>
            <a:t>§ 609 o. z.</a:t>
          </a:r>
        </a:p>
      </dgm:t>
    </dgm:pt>
    <dgm:pt modelId="{6DBBB8EF-EE64-4EBC-9F80-2126B8173132}" type="parTrans" cxnId="{4962529D-609F-4F43-ADAE-E98DBEC8318C}">
      <dgm:prSet/>
      <dgm:spPr/>
      <dgm:t>
        <a:bodyPr/>
        <a:lstStyle/>
        <a:p>
          <a:endParaRPr lang="cs-CZ"/>
        </a:p>
      </dgm:t>
    </dgm:pt>
    <dgm:pt modelId="{D3153BA7-B82D-4B85-B94A-098747A932E7}" type="sibTrans" cxnId="{4962529D-609F-4F43-ADAE-E98DBEC8318C}">
      <dgm:prSet/>
      <dgm:spPr/>
      <dgm:t>
        <a:bodyPr/>
        <a:lstStyle/>
        <a:p>
          <a:endParaRPr lang="cs-CZ"/>
        </a:p>
      </dgm:t>
    </dgm:pt>
    <dgm:pt modelId="{4E2D2D51-FEB3-4A2D-A5F0-EF4B8E1B10BE}">
      <dgm:prSet phldrT="[Text]"/>
      <dgm:spPr/>
      <dgm:t>
        <a:bodyPr/>
        <a:lstStyle/>
        <a:p>
          <a:r>
            <a:rPr lang="cs-CZ" b="1" dirty="0"/>
            <a:t>I. Fáze</a:t>
          </a:r>
          <a:br>
            <a:rPr lang="cs-CZ" b="1" dirty="0"/>
          </a:br>
          <a:r>
            <a:rPr lang="cs-CZ" b="1" dirty="0"/>
            <a:t>- uplynutí promlčecí lhůty</a:t>
          </a:r>
          <a:br>
            <a:rPr lang="cs-CZ" b="1" dirty="0"/>
          </a:br>
          <a:r>
            <a:rPr lang="cs-CZ" b="1" dirty="0"/>
            <a:t>- neuplatnění práva</a:t>
          </a:r>
          <a:endParaRPr lang="cs-CZ" dirty="0"/>
        </a:p>
      </dgm:t>
    </dgm:pt>
    <dgm:pt modelId="{608920A0-680B-45CC-9160-A642A2CAFF5F}" type="parTrans" cxnId="{7B7AFF58-F1C2-4845-8D38-61A42CB0694C}">
      <dgm:prSet/>
      <dgm:spPr/>
      <dgm:t>
        <a:bodyPr/>
        <a:lstStyle/>
        <a:p>
          <a:endParaRPr lang="cs-CZ"/>
        </a:p>
      </dgm:t>
    </dgm:pt>
    <dgm:pt modelId="{10179720-6B9A-46A3-B6BD-87010D1CFF01}" type="sibTrans" cxnId="{7B7AFF58-F1C2-4845-8D38-61A42CB0694C}">
      <dgm:prSet/>
      <dgm:spPr/>
      <dgm:t>
        <a:bodyPr/>
        <a:lstStyle/>
        <a:p>
          <a:endParaRPr lang="cs-CZ"/>
        </a:p>
      </dgm:t>
    </dgm:pt>
    <dgm:pt modelId="{B41022E8-3AD8-4B47-B65D-A22246D2F611}">
      <dgm:prSet phldrT="[Text]"/>
      <dgm:spPr/>
      <dgm:t>
        <a:bodyPr/>
        <a:lstStyle/>
        <a:p>
          <a:r>
            <a:rPr lang="cs-CZ" b="1" dirty="0"/>
            <a:t>II. Fáze</a:t>
          </a:r>
          <a:br>
            <a:rPr lang="cs-CZ" b="1" dirty="0"/>
          </a:br>
          <a:r>
            <a:rPr lang="cs-CZ" b="1" dirty="0"/>
            <a:t>- oprávněný uplatnil právo u příslušného orgánu</a:t>
          </a:r>
        </a:p>
      </dgm:t>
    </dgm:pt>
    <dgm:pt modelId="{4E62D085-97F3-4B82-B7DC-7991F07EADF9}" type="parTrans" cxnId="{58140194-95C1-45DC-ABB1-5B777E819D52}">
      <dgm:prSet/>
      <dgm:spPr/>
      <dgm:t>
        <a:bodyPr/>
        <a:lstStyle/>
        <a:p>
          <a:endParaRPr lang="cs-CZ"/>
        </a:p>
      </dgm:t>
    </dgm:pt>
    <dgm:pt modelId="{D5EDC78E-B78E-418C-809B-B96916C628C4}" type="sibTrans" cxnId="{58140194-95C1-45DC-ABB1-5B777E819D52}">
      <dgm:prSet/>
      <dgm:spPr/>
      <dgm:t>
        <a:bodyPr/>
        <a:lstStyle/>
        <a:p>
          <a:endParaRPr lang="cs-CZ"/>
        </a:p>
      </dgm:t>
    </dgm:pt>
    <dgm:pt modelId="{304C249B-D973-476A-878E-4B9E95DA3A32}">
      <dgm:prSet phldrT="[Text]"/>
      <dgm:spPr/>
      <dgm:t>
        <a:bodyPr/>
        <a:lstStyle/>
        <a:p>
          <a:r>
            <a:rPr lang="cs-CZ" b="1" dirty="0"/>
            <a:t>Nárok se stává podmíněným na neuplatnění námitky promlčení dlužníkem</a:t>
          </a:r>
        </a:p>
      </dgm:t>
    </dgm:pt>
    <dgm:pt modelId="{97EB658A-204E-448B-9E3D-2BC06F23CAC3}" type="parTrans" cxnId="{E081A920-76B4-4642-BBC8-1D0D532AA61D}">
      <dgm:prSet/>
      <dgm:spPr/>
      <dgm:t>
        <a:bodyPr/>
        <a:lstStyle/>
        <a:p>
          <a:endParaRPr lang="cs-CZ"/>
        </a:p>
      </dgm:t>
    </dgm:pt>
    <dgm:pt modelId="{3EDBA3E7-B2C9-41C6-B94B-01CACEF032DD}" type="sibTrans" cxnId="{E081A920-76B4-4642-BBC8-1D0D532AA61D}">
      <dgm:prSet/>
      <dgm:spPr/>
      <dgm:t>
        <a:bodyPr/>
        <a:lstStyle/>
        <a:p>
          <a:endParaRPr lang="cs-CZ"/>
        </a:p>
      </dgm:t>
    </dgm:pt>
    <dgm:pt modelId="{D0C18BA4-6F02-47FF-A79B-2EEC482E4C92}">
      <dgm:prSet phldrT="[Text]"/>
      <dgm:spPr/>
      <dgm:t>
        <a:bodyPr/>
        <a:lstStyle/>
        <a:p>
          <a:r>
            <a:rPr lang="cs-CZ" b="1" dirty="0"/>
            <a:t>Dlužník nevznesl námitku promlčení</a:t>
          </a:r>
          <a:br>
            <a:rPr lang="cs-CZ" b="1" dirty="0"/>
          </a:br>
          <a:r>
            <a:rPr lang="cs-CZ" b="1" dirty="0"/>
            <a:t>- k promlčení se nepřihlíží, nárok může být přiznán</a:t>
          </a:r>
        </a:p>
      </dgm:t>
    </dgm:pt>
    <dgm:pt modelId="{9AA4506C-2C68-4414-AB7E-780CA293AE70}" type="parTrans" cxnId="{F28B6BFB-9A51-4B15-9A6B-A6C21B48C2C6}">
      <dgm:prSet/>
      <dgm:spPr/>
      <dgm:t>
        <a:bodyPr/>
        <a:lstStyle/>
        <a:p>
          <a:endParaRPr lang="cs-CZ"/>
        </a:p>
      </dgm:t>
    </dgm:pt>
    <dgm:pt modelId="{F95EE721-65E2-4D06-A41F-C11F16A7C5F3}" type="sibTrans" cxnId="{F28B6BFB-9A51-4B15-9A6B-A6C21B48C2C6}">
      <dgm:prSet/>
      <dgm:spPr/>
      <dgm:t>
        <a:bodyPr/>
        <a:lstStyle/>
        <a:p>
          <a:endParaRPr lang="cs-CZ"/>
        </a:p>
      </dgm:t>
    </dgm:pt>
    <dgm:pt modelId="{90E50D94-E729-47C5-89B8-7DFAAE99BEBF}">
      <dgm:prSet phldrT="[Text]"/>
      <dgm:spPr/>
      <dgm:t>
        <a:bodyPr/>
        <a:lstStyle/>
        <a:p>
          <a:r>
            <a:rPr lang="cs-CZ" b="1" dirty="0"/>
            <a:t>Povinný vznesl námitku promlčení</a:t>
          </a:r>
          <a:br>
            <a:rPr lang="cs-CZ" b="1" dirty="0"/>
          </a:br>
          <a:r>
            <a:rPr lang="cs-CZ" b="1" dirty="0"/>
            <a:t>- nárok zaniká</a:t>
          </a:r>
          <a:br>
            <a:rPr lang="cs-CZ" b="1" dirty="0"/>
          </a:br>
          <a:r>
            <a:rPr lang="cs-CZ" b="1" dirty="0"/>
            <a:t>- subjektivní právo se oslabilo</a:t>
          </a:r>
          <a:br>
            <a:rPr lang="cs-CZ" b="1" dirty="0"/>
          </a:br>
          <a:r>
            <a:rPr lang="cs-CZ" b="1" dirty="0"/>
            <a:t>- trvá naturální obligace</a:t>
          </a:r>
        </a:p>
      </dgm:t>
    </dgm:pt>
    <dgm:pt modelId="{FADC7D93-C966-4F7C-8AF2-967183A7B98C}" type="parTrans" cxnId="{7262961A-5471-4B79-A2C5-EABA101BD945}">
      <dgm:prSet/>
      <dgm:spPr/>
      <dgm:t>
        <a:bodyPr/>
        <a:lstStyle/>
        <a:p>
          <a:endParaRPr lang="cs-CZ"/>
        </a:p>
      </dgm:t>
    </dgm:pt>
    <dgm:pt modelId="{C5B31894-1B1D-48EE-A65F-14037778AE32}" type="sibTrans" cxnId="{7262961A-5471-4B79-A2C5-EABA101BD945}">
      <dgm:prSet/>
      <dgm:spPr/>
      <dgm:t>
        <a:bodyPr/>
        <a:lstStyle/>
        <a:p>
          <a:endParaRPr lang="cs-CZ"/>
        </a:p>
      </dgm:t>
    </dgm:pt>
    <dgm:pt modelId="{807BEEC5-3E57-46DC-B98E-A1DA71E12597}">
      <dgm:prSet phldrT="[Text]"/>
      <dgm:spPr/>
      <dgm:t>
        <a:bodyPr/>
        <a:lstStyle/>
        <a:p>
          <a:r>
            <a:rPr lang="cs-CZ" b="1" dirty="0"/>
            <a:t>Dlužníkovi vzniká právo vznést námitku promlčení</a:t>
          </a:r>
          <a:endParaRPr lang="cs-CZ" dirty="0"/>
        </a:p>
      </dgm:t>
    </dgm:pt>
    <dgm:pt modelId="{9211A979-6FF0-4D92-B513-4AAEAA64A609}" type="parTrans" cxnId="{FF4DCBD5-96D5-4531-B468-D7DEFE64FBE1}">
      <dgm:prSet/>
      <dgm:spPr/>
      <dgm:t>
        <a:bodyPr/>
        <a:lstStyle/>
        <a:p>
          <a:endParaRPr lang="cs-CZ"/>
        </a:p>
      </dgm:t>
    </dgm:pt>
    <dgm:pt modelId="{92E5B3AD-02C0-4190-B25E-1663C38076FB}" type="sibTrans" cxnId="{FF4DCBD5-96D5-4531-B468-D7DEFE64FBE1}">
      <dgm:prSet/>
      <dgm:spPr/>
      <dgm:t>
        <a:bodyPr/>
        <a:lstStyle/>
        <a:p>
          <a:endParaRPr lang="cs-CZ"/>
        </a:p>
      </dgm:t>
    </dgm:pt>
    <dgm:pt modelId="{07BDBF22-410E-4717-A93B-5926AD5CD6EE}" type="pres">
      <dgm:prSet presAssocID="{68EC37D4-DB20-4105-B793-9C31A650585A}" presName="hierChild1" presStyleCnt="0">
        <dgm:presLayoutVars>
          <dgm:orgChart val="1"/>
          <dgm:chPref val="1"/>
          <dgm:dir/>
          <dgm:animOne val="branch"/>
          <dgm:animLvl val="lvl"/>
          <dgm:resizeHandles/>
        </dgm:presLayoutVars>
      </dgm:prSet>
      <dgm:spPr/>
    </dgm:pt>
    <dgm:pt modelId="{64DD4ADE-1F36-4C9C-BAF2-6E2EA5195BB2}" type="pres">
      <dgm:prSet presAssocID="{870F1C4F-D385-4990-AFA3-FD31ADD4A764}" presName="hierRoot1" presStyleCnt="0">
        <dgm:presLayoutVars>
          <dgm:hierBranch val="init"/>
        </dgm:presLayoutVars>
      </dgm:prSet>
      <dgm:spPr/>
    </dgm:pt>
    <dgm:pt modelId="{0E6FEF1D-6E4E-4B72-B669-AD806E6A8E12}" type="pres">
      <dgm:prSet presAssocID="{870F1C4F-D385-4990-AFA3-FD31ADD4A764}" presName="rootComposite1" presStyleCnt="0"/>
      <dgm:spPr/>
    </dgm:pt>
    <dgm:pt modelId="{32BA9415-0BE3-4433-B496-C1DE505AED15}" type="pres">
      <dgm:prSet presAssocID="{870F1C4F-D385-4990-AFA3-FD31ADD4A764}" presName="rootText1" presStyleLbl="node0" presStyleIdx="0" presStyleCnt="1">
        <dgm:presLayoutVars>
          <dgm:chPref val="3"/>
        </dgm:presLayoutVars>
      </dgm:prSet>
      <dgm:spPr/>
    </dgm:pt>
    <dgm:pt modelId="{9605B808-9719-4081-99D6-B3EFC476BC95}" type="pres">
      <dgm:prSet presAssocID="{870F1C4F-D385-4990-AFA3-FD31ADD4A764}" presName="rootConnector1" presStyleLbl="node1" presStyleIdx="0" presStyleCnt="0"/>
      <dgm:spPr/>
    </dgm:pt>
    <dgm:pt modelId="{979F58E9-552B-4EFC-841D-F934878A4C3F}" type="pres">
      <dgm:prSet presAssocID="{870F1C4F-D385-4990-AFA3-FD31ADD4A764}" presName="hierChild2" presStyleCnt="0"/>
      <dgm:spPr/>
    </dgm:pt>
    <dgm:pt modelId="{1F2BCCDD-770C-44A7-86BF-CE9C3EC40FB9}" type="pres">
      <dgm:prSet presAssocID="{608920A0-680B-45CC-9160-A642A2CAFF5F}" presName="Name64" presStyleLbl="parChTrans1D2" presStyleIdx="0" presStyleCnt="2"/>
      <dgm:spPr/>
    </dgm:pt>
    <dgm:pt modelId="{24E6792F-CC69-4685-B015-4D1BC8E789C3}" type="pres">
      <dgm:prSet presAssocID="{4E2D2D51-FEB3-4A2D-A5F0-EF4B8E1B10BE}" presName="hierRoot2" presStyleCnt="0">
        <dgm:presLayoutVars>
          <dgm:hierBranch val="init"/>
        </dgm:presLayoutVars>
      </dgm:prSet>
      <dgm:spPr/>
    </dgm:pt>
    <dgm:pt modelId="{518DAE7D-6E9D-4348-BBB6-F9BA53EBE65D}" type="pres">
      <dgm:prSet presAssocID="{4E2D2D51-FEB3-4A2D-A5F0-EF4B8E1B10BE}" presName="rootComposite" presStyleCnt="0"/>
      <dgm:spPr/>
    </dgm:pt>
    <dgm:pt modelId="{52871B74-E3AE-4DB9-A568-8DCCAD975F0B}" type="pres">
      <dgm:prSet presAssocID="{4E2D2D51-FEB3-4A2D-A5F0-EF4B8E1B10BE}" presName="rootText" presStyleLbl="node2" presStyleIdx="0" presStyleCnt="2">
        <dgm:presLayoutVars>
          <dgm:chPref val="3"/>
        </dgm:presLayoutVars>
      </dgm:prSet>
      <dgm:spPr/>
    </dgm:pt>
    <dgm:pt modelId="{E62D614F-402B-4038-AD33-4DD3B01FEF1C}" type="pres">
      <dgm:prSet presAssocID="{4E2D2D51-FEB3-4A2D-A5F0-EF4B8E1B10BE}" presName="rootConnector" presStyleLbl="node2" presStyleIdx="0" presStyleCnt="2"/>
      <dgm:spPr/>
    </dgm:pt>
    <dgm:pt modelId="{778D0899-879F-472F-892F-B9EA5955B48B}" type="pres">
      <dgm:prSet presAssocID="{4E2D2D51-FEB3-4A2D-A5F0-EF4B8E1B10BE}" presName="hierChild4" presStyleCnt="0"/>
      <dgm:spPr/>
    </dgm:pt>
    <dgm:pt modelId="{FF7C273A-ADB6-4FF7-AAFA-598028C2E92E}" type="pres">
      <dgm:prSet presAssocID="{9211A979-6FF0-4D92-B513-4AAEAA64A609}" presName="Name64" presStyleLbl="parChTrans1D3" presStyleIdx="0" presStyleCnt="4"/>
      <dgm:spPr/>
    </dgm:pt>
    <dgm:pt modelId="{40C0517C-5607-45C9-A07F-4BCA36D2DE1A}" type="pres">
      <dgm:prSet presAssocID="{807BEEC5-3E57-46DC-B98E-A1DA71E12597}" presName="hierRoot2" presStyleCnt="0">
        <dgm:presLayoutVars>
          <dgm:hierBranch val="init"/>
        </dgm:presLayoutVars>
      </dgm:prSet>
      <dgm:spPr/>
    </dgm:pt>
    <dgm:pt modelId="{749A4241-1E5C-408B-8D2B-D0C6BA0D2D92}" type="pres">
      <dgm:prSet presAssocID="{807BEEC5-3E57-46DC-B98E-A1DA71E12597}" presName="rootComposite" presStyleCnt="0"/>
      <dgm:spPr/>
    </dgm:pt>
    <dgm:pt modelId="{90FFD813-D2C7-4772-8FCE-AC2B2CADF20A}" type="pres">
      <dgm:prSet presAssocID="{807BEEC5-3E57-46DC-B98E-A1DA71E12597}" presName="rootText" presStyleLbl="node3" presStyleIdx="0" presStyleCnt="4">
        <dgm:presLayoutVars>
          <dgm:chPref val="3"/>
        </dgm:presLayoutVars>
      </dgm:prSet>
      <dgm:spPr/>
    </dgm:pt>
    <dgm:pt modelId="{C5052F47-D8FB-4983-BA60-97F1536AA6C9}" type="pres">
      <dgm:prSet presAssocID="{807BEEC5-3E57-46DC-B98E-A1DA71E12597}" presName="rootConnector" presStyleLbl="node3" presStyleIdx="0" presStyleCnt="4"/>
      <dgm:spPr/>
    </dgm:pt>
    <dgm:pt modelId="{F171E398-C06D-4095-9802-A187B547B209}" type="pres">
      <dgm:prSet presAssocID="{807BEEC5-3E57-46DC-B98E-A1DA71E12597}" presName="hierChild4" presStyleCnt="0"/>
      <dgm:spPr/>
    </dgm:pt>
    <dgm:pt modelId="{37CE096F-2C6E-4B15-8763-90777260838B}" type="pres">
      <dgm:prSet presAssocID="{807BEEC5-3E57-46DC-B98E-A1DA71E12597}" presName="hierChild5" presStyleCnt="0"/>
      <dgm:spPr/>
    </dgm:pt>
    <dgm:pt modelId="{4A5D2556-5D99-4560-94EC-AED8987B7109}" type="pres">
      <dgm:prSet presAssocID="{97EB658A-204E-448B-9E3D-2BC06F23CAC3}" presName="Name64" presStyleLbl="parChTrans1D3" presStyleIdx="1" presStyleCnt="4"/>
      <dgm:spPr/>
    </dgm:pt>
    <dgm:pt modelId="{6C098C14-63B3-43C1-91BB-30A76A7403E7}" type="pres">
      <dgm:prSet presAssocID="{304C249B-D973-476A-878E-4B9E95DA3A32}" presName="hierRoot2" presStyleCnt="0">
        <dgm:presLayoutVars>
          <dgm:hierBranch val="init"/>
        </dgm:presLayoutVars>
      </dgm:prSet>
      <dgm:spPr/>
    </dgm:pt>
    <dgm:pt modelId="{ACF27A2C-7933-4BE8-9AC1-CE352F780979}" type="pres">
      <dgm:prSet presAssocID="{304C249B-D973-476A-878E-4B9E95DA3A32}" presName="rootComposite" presStyleCnt="0"/>
      <dgm:spPr/>
    </dgm:pt>
    <dgm:pt modelId="{4679EC67-D5F8-4B40-980F-FC64DB52F487}" type="pres">
      <dgm:prSet presAssocID="{304C249B-D973-476A-878E-4B9E95DA3A32}" presName="rootText" presStyleLbl="node3" presStyleIdx="1" presStyleCnt="4">
        <dgm:presLayoutVars>
          <dgm:chPref val="3"/>
        </dgm:presLayoutVars>
      </dgm:prSet>
      <dgm:spPr/>
    </dgm:pt>
    <dgm:pt modelId="{C681D5A2-5DF3-45FE-99C6-B2356F9F16EF}" type="pres">
      <dgm:prSet presAssocID="{304C249B-D973-476A-878E-4B9E95DA3A32}" presName="rootConnector" presStyleLbl="node3" presStyleIdx="1" presStyleCnt="4"/>
      <dgm:spPr/>
    </dgm:pt>
    <dgm:pt modelId="{CAF7E26B-6F3F-4888-BE88-A12B90945BF5}" type="pres">
      <dgm:prSet presAssocID="{304C249B-D973-476A-878E-4B9E95DA3A32}" presName="hierChild4" presStyleCnt="0"/>
      <dgm:spPr/>
    </dgm:pt>
    <dgm:pt modelId="{D578E44D-C401-4BF9-9710-66C979F4B882}" type="pres">
      <dgm:prSet presAssocID="{304C249B-D973-476A-878E-4B9E95DA3A32}" presName="hierChild5" presStyleCnt="0"/>
      <dgm:spPr/>
    </dgm:pt>
    <dgm:pt modelId="{A15CE3B2-E02B-4339-991B-AC10411A059D}" type="pres">
      <dgm:prSet presAssocID="{4E2D2D51-FEB3-4A2D-A5F0-EF4B8E1B10BE}" presName="hierChild5" presStyleCnt="0"/>
      <dgm:spPr/>
    </dgm:pt>
    <dgm:pt modelId="{F2F2C100-A276-401C-BD56-79AE050CB145}" type="pres">
      <dgm:prSet presAssocID="{4E62D085-97F3-4B82-B7DC-7991F07EADF9}" presName="Name64" presStyleLbl="parChTrans1D2" presStyleIdx="1" presStyleCnt="2"/>
      <dgm:spPr/>
    </dgm:pt>
    <dgm:pt modelId="{E470CF6C-5EFB-408E-A604-08C3019D54C3}" type="pres">
      <dgm:prSet presAssocID="{B41022E8-3AD8-4B47-B65D-A22246D2F611}" presName="hierRoot2" presStyleCnt="0">
        <dgm:presLayoutVars>
          <dgm:hierBranch val="init"/>
        </dgm:presLayoutVars>
      </dgm:prSet>
      <dgm:spPr/>
    </dgm:pt>
    <dgm:pt modelId="{1E1C49E3-508F-4C22-97EE-F1E51A8236D0}" type="pres">
      <dgm:prSet presAssocID="{B41022E8-3AD8-4B47-B65D-A22246D2F611}" presName="rootComposite" presStyleCnt="0"/>
      <dgm:spPr/>
    </dgm:pt>
    <dgm:pt modelId="{5C54C068-4955-4039-A6E7-5ED6E2CAA713}" type="pres">
      <dgm:prSet presAssocID="{B41022E8-3AD8-4B47-B65D-A22246D2F611}" presName="rootText" presStyleLbl="node2" presStyleIdx="1" presStyleCnt="2">
        <dgm:presLayoutVars>
          <dgm:chPref val="3"/>
        </dgm:presLayoutVars>
      </dgm:prSet>
      <dgm:spPr/>
    </dgm:pt>
    <dgm:pt modelId="{D40AE7C8-F54F-47F9-8217-5DAD672A1237}" type="pres">
      <dgm:prSet presAssocID="{B41022E8-3AD8-4B47-B65D-A22246D2F611}" presName="rootConnector" presStyleLbl="node2" presStyleIdx="1" presStyleCnt="2"/>
      <dgm:spPr/>
    </dgm:pt>
    <dgm:pt modelId="{FECD95E6-E4DF-4401-8789-05B9AD7FD169}" type="pres">
      <dgm:prSet presAssocID="{B41022E8-3AD8-4B47-B65D-A22246D2F611}" presName="hierChild4" presStyleCnt="0"/>
      <dgm:spPr/>
    </dgm:pt>
    <dgm:pt modelId="{157C0833-943E-4AC1-A70B-8772F8C41FE9}" type="pres">
      <dgm:prSet presAssocID="{9AA4506C-2C68-4414-AB7E-780CA293AE70}" presName="Name64" presStyleLbl="parChTrans1D3" presStyleIdx="2" presStyleCnt="4"/>
      <dgm:spPr/>
    </dgm:pt>
    <dgm:pt modelId="{3FCEF30A-6415-4AAF-BB7E-D004CD7E8003}" type="pres">
      <dgm:prSet presAssocID="{D0C18BA4-6F02-47FF-A79B-2EEC482E4C92}" presName="hierRoot2" presStyleCnt="0">
        <dgm:presLayoutVars>
          <dgm:hierBranch val="init"/>
        </dgm:presLayoutVars>
      </dgm:prSet>
      <dgm:spPr/>
    </dgm:pt>
    <dgm:pt modelId="{3D6F26C6-C8C4-42DD-91B2-6BBE28C43043}" type="pres">
      <dgm:prSet presAssocID="{D0C18BA4-6F02-47FF-A79B-2EEC482E4C92}" presName="rootComposite" presStyleCnt="0"/>
      <dgm:spPr/>
    </dgm:pt>
    <dgm:pt modelId="{0B5B0AC9-7A05-4107-A02B-DA79E9F28A92}" type="pres">
      <dgm:prSet presAssocID="{D0C18BA4-6F02-47FF-A79B-2EEC482E4C92}" presName="rootText" presStyleLbl="node3" presStyleIdx="2" presStyleCnt="4">
        <dgm:presLayoutVars>
          <dgm:chPref val="3"/>
        </dgm:presLayoutVars>
      </dgm:prSet>
      <dgm:spPr/>
    </dgm:pt>
    <dgm:pt modelId="{F9DF726B-B808-4931-9296-D2FDB2A58715}" type="pres">
      <dgm:prSet presAssocID="{D0C18BA4-6F02-47FF-A79B-2EEC482E4C92}" presName="rootConnector" presStyleLbl="node3" presStyleIdx="2" presStyleCnt="4"/>
      <dgm:spPr/>
    </dgm:pt>
    <dgm:pt modelId="{DD1431A5-D150-46CA-8A05-0760A5280895}" type="pres">
      <dgm:prSet presAssocID="{D0C18BA4-6F02-47FF-A79B-2EEC482E4C92}" presName="hierChild4" presStyleCnt="0"/>
      <dgm:spPr/>
    </dgm:pt>
    <dgm:pt modelId="{A8A0BA84-B0E6-45BF-BA33-721A7BA630CF}" type="pres">
      <dgm:prSet presAssocID="{D0C18BA4-6F02-47FF-A79B-2EEC482E4C92}" presName="hierChild5" presStyleCnt="0"/>
      <dgm:spPr/>
    </dgm:pt>
    <dgm:pt modelId="{FA48A568-AB0C-4C6F-849C-F83F0F6CD665}" type="pres">
      <dgm:prSet presAssocID="{FADC7D93-C966-4F7C-8AF2-967183A7B98C}" presName="Name64" presStyleLbl="parChTrans1D3" presStyleIdx="3" presStyleCnt="4"/>
      <dgm:spPr/>
    </dgm:pt>
    <dgm:pt modelId="{9F5B3504-89AB-4164-8AAD-1ED3009CB70D}" type="pres">
      <dgm:prSet presAssocID="{90E50D94-E729-47C5-89B8-7DFAAE99BEBF}" presName="hierRoot2" presStyleCnt="0">
        <dgm:presLayoutVars>
          <dgm:hierBranch val="init"/>
        </dgm:presLayoutVars>
      </dgm:prSet>
      <dgm:spPr/>
    </dgm:pt>
    <dgm:pt modelId="{AB7C086B-3DC4-47BA-AE29-E9F374E0B153}" type="pres">
      <dgm:prSet presAssocID="{90E50D94-E729-47C5-89B8-7DFAAE99BEBF}" presName="rootComposite" presStyleCnt="0"/>
      <dgm:spPr/>
    </dgm:pt>
    <dgm:pt modelId="{02C840E7-873B-4B95-8461-CDF6EFA742C1}" type="pres">
      <dgm:prSet presAssocID="{90E50D94-E729-47C5-89B8-7DFAAE99BEBF}" presName="rootText" presStyleLbl="node3" presStyleIdx="3" presStyleCnt="4">
        <dgm:presLayoutVars>
          <dgm:chPref val="3"/>
        </dgm:presLayoutVars>
      </dgm:prSet>
      <dgm:spPr/>
    </dgm:pt>
    <dgm:pt modelId="{52018696-4EDC-4CDD-9000-32F3CA564074}" type="pres">
      <dgm:prSet presAssocID="{90E50D94-E729-47C5-89B8-7DFAAE99BEBF}" presName="rootConnector" presStyleLbl="node3" presStyleIdx="3" presStyleCnt="4"/>
      <dgm:spPr/>
    </dgm:pt>
    <dgm:pt modelId="{1DE7204B-6777-4BE5-AFC2-B0CAED750A05}" type="pres">
      <dgm:prSet presAssocID="{90E50D94-E729-47C5-89B8-7DFAAE99BEBF}" presName="hierChild4" presStyleCnt="0"/>
      <dgm:spPr/>
    </dgm:pt>
    <dgm:pt modelId="{BCC7EE68-C801-4B17-A450-5D8F3A417DED}" type="pres">
      <dgm:prSet presAssocID="{90E50D94-E729-47C5-89B8-7DFAAE99BEBF}" presName="hierChild5" presStyleCnt="0"/>
      <dgm:spPr/>
    </dgm:pt>
    <dgm:pt modelId="{B0672A12-782B-4353-99D4-894488E6F77F}" type="pres">
      <dgm:prSet presAssocID="{B41022E8-3AD8-4B47-B65D-A22246D2F611}" presName="hierChild5" presStyleCnt="0"/>
      <dgm:spPr/>
    </dgm:pt>
    <dgm:pt modelId="{4F6C4317-4022-4488-9855-748B5C1FE8BF}" type="pres">
      <dgm:prSet presAssocID="{870F1C4F-D385-4990-AFA3-FD31ADD4A764}" presName="hierChild3" presStyleCnt="0"/>
      <dgm:spPr/>
    </dgm:pt>
  </dgm:ptLst>
  <dgm:cxnLst>
    <dgm:cxn modelId="{6485E306-7048-4B73-8689-1A482E56286D}" type="presOf" srcId="{304C249B-D973-476A-878E-4B9E95DA3A32}" destId="{4679EC67-D5F8-4B40-980F-FC64DB52F487}" srcOrd="0" destOrd="0" presId="urn:microsoft.com/office/officeart/2009/3/layout/HorizontalOrganizationChart"/>
    <dgm:cxn modelId="{D1A7E612-06E1-414E-8FBD-43DCEA616621}" type="presOf" srcId="{D0C18BA4-6F02-47FF-A79B-2EEC482E4C92}" destId="{F9DF726B-B808-4931-9296-D2FDB2A58715}" srcOrd="1" destOrd="0" presId="urn:microsoft.com/office/officeart/2009/3/layout/HorizontalOrganizationChart"/>
    <dgm:cxn modelId="{7262961A-5471-4B79-A2C5-EABA101BD945}" srcId="{B41022E8-3AD8-4B47-B65D-A22246D2F611}" destId="{90E50D94-E729-47C5-89B8-7DFAAE99BEBF}" srcOrd="1" destOrd="0" parTransId="{FADC7D93-C966-4F7C-8AF2-967183A7B98C}" sibTransId="{C5B31894-1B1D-48EE-A65F-14037778AE32}"/>
    <dgm:cxn modelId="{E081A920-76B4-4642-BBC8-1D0D532AA61D}" srcId="{4E2D2D51-FEB3-4A2D-A5F0-EF4B8E1B10BE}" destId="{304C249B-D973-476A-878E-4B9E95DA3A32}" srcOrd="1" destOrd="0" parTransId="{97EB658A-204E-448B-9E3D-2BC06F23CAC3}" sibTransId="{3EDBA3E7-B2C9-41C6-B94B-01CACEF032DD}"/>
    <dgm:cxn modelId="{6FD02623-8029-4CE6-BFBA-E59774D5FDEB}" type="presOf" srcId="{807BEEC5-3E57-46DC-B98E-A1DA71E12597}" destId="{90FFD813-D2C7-4772-8FCE-AC2B2CADF20A}" srcOrd="0" destOrd="0" presId="urn:microsoft.com/office/officeart/2009/3/layout/HorizontalOrganizationChart"/>
    <dgm:cxn modelId="{AFEF4A26-2F87-4063-90D0-4895D903C83B}" type="presOf" srcId="{870F1C4F-D385-4990-AFA3-FD31ADD4A764}" destId="{9605B808-9719-4081-99D6-B3EFC476BC95}" srcOrd="1" destOrd="0" presId="urn:microsoft.com/office/officeart/2009/3/layout/HorizontalOrganizationChart"/>
    <dgm:cxn modelId="{BB0A9A2A-6D78-43B0-8E6B-D49DBB6EF9D3}" type="presOf" srcId="{97EB658A-204E-448B-9E3D-2BC06F23CAC3}" destId="{4A5D2556-5D99-4560-94EC-AED8987B7109}" srcOrd="0" destOrd="0" presId="urn:microsoft.com/office/officeart/2009/3/layout/HorizontalOrganizationChart"/>
    <dgm:cxn modelId="{CF8C632B-1B2A-491C-B6D0-203545F96D16}" type="presOf" srcId="{870F1C4F-D385-4990-AFA3-FD31ADD4A764}" destId="{32BA9415-0BE3-4433-B496-C1DE505AED15}" srcOrd="0" destOrd="0" presId="urn:microsoft.com/office/officeart/2009/3/layout/HorizontalOrganizationChart"/>
    <dgm:cxn modelId="{EA9D7D39-1A05-488D-9803-C180ACF62005}" type="presOf" srcId="{4E62D085-97F3-4B82-B7DC-7991F07EADF9}" destId="{F2F2C100-A276-401C-BD56-79AE050CB145}" srcOrd="0" destOrd="0" presId="urn:microsoft.com/office/officeart/2009/3/layout/HorizontalOrganizationChart"/>
    <dgm:cxn modelId="{47DE0D62-DB08-4364-8981-3126768E361F}" type="presOf" srcId="{90E50D94-E729-47C5-89B8-7DFAAE99BEBF}" destId="{02C840E7-873B-4B95-8461-CDF6EFA742C1}" srcOrd="0" destOrd="0" presId="urn:microsoft.com/office/officeart/2009/3/layout/HorizontalOrganizationChart"/>
    <dgm:cxn modelId="{B9A2C866-2720-4280-B168-EF5A2F599567}" type="presOf" srcId="{807BEEC5-3E57-46DC-B98E-A1DA71E12597}" destId="{C5052F47-D8FB-4983-BA60-97F1536AA6C9}" srcOrd="1" destOrd="0" presId="urn:microsoft.com/office/officeart/2009/3/layout/HorizontalOrganizationChart"/>
    <dgm:cxn modelId="{7751CC47-3673-46BE-BD59-877452FE2384}" type="presOf" srcId="{B41022E8-3AD8-4B47-B65D-A22246D2F611}" destId="{D40AE7C8-F54F-47F9-8217-5DAD672A1237}" srcOrd="1" destOrd="0" presId="urn:microsoft.com/office/officeart/2009/3/layout/HorizontalOrganizationChart"/>
    <dgm:cxn modelId="{07B85773-6BAE-4640-9BB8-5AA155916CC4}" type="presOf" srcId="{4E2D2D51-FEB3-4A2D-A5F0-EF4B8E1B10BE}" destId="{E62D614F-402B-4038-AD33-4DD3B01FEF1C}" srcOrd="1" destOrd="0" presId="urn:microsoft.com/office/officeart/2009/3/layout/HorizontalOrganizationChart"/>
    <dgm:cxn modelId="{7B7AFF58-F1C2-4845-8D38-61A42CB0694C}" srcId="{870F1C4F-D385-4990-AFA3-FD31ADD4A764}" destId="{4E2D2D51-FEB3-4A2D-A5F0-EF4B8E1B10BE}" srcOrd="0" destOrd="0" parTransId="{608920A0-680B-45CC-9160-A642A2CAFF5F}" sibTransId="{10179720-6B9A-46A3-B6BD-87010D1CFF01}"/>
    <dgm:cxn modelId="{93A05691-16FD-417E-BDDA-49642E727711}" type="presOf" srcId="{304C249B-D973-476A-878E-4B9E95DA3A32}" destId="{C681D5A2-5DF3-45FE-99C6-B2356F9F16EF}" srcOrd="1" destOrd="0" presId="urn:microsoft.com/office/officeart/2009/3/layout/HorizontalOrganizationChart"/>
    <dgm:cxn modelId="{58140194-95C1-45DC-ABB1-5B777E819D52}" srcId="{870F1C4F-D385-4990-AFA3-FD31ADD4A764}" destId="{B41022E8-3AD8-4B47-B65D-A22246D2F611}" srcOrd="1" destOrd="0" parTransId="{4E62D085-97F3-4B82-B7DC-7991F07EADF9}" sibTransId="{D5EDC78E-B78E-418C-809B-B96916C628C4}"/>
    <dgm:cxn modelId="{C0E1CA94-4671-441B-AA6F-1215F4243317}" type="presOf" srcId="{FADC7D93-C966-4F7C-8AF2-967183A7B98C}" destId="{FA48A568-AB0C-4C6F-849C-F83F0F6CD665}" srcOrd="0" destOrd="0" presId="urn:microsoft.com/office/officeart/2009/3/layout/HorizontalOrganizationChart"/>
    <dgm:cxn modelId="{4962529D-609F-4F43-ADAE-E98DBEC8318C}" srcId="{68EC37D4-DB20-4105-B793-9C31A650585A}" destId="{870F1C4F-D385-4990-AFA3-FD31ADD4A764}" srcOrd="0" destOrd="0" parTransId="{6DBBB8EF-EE64-4EBC-9F80-2126B8173132}" sibTransId="{D3153BA7-B82D-4B85-B94A-098747A932E7}"/>
    <dgm:cxn modelId="{E9839F9E-68FE-453A-B6D0-A0052B2BCAA0}" type="presOf" srcId="{D0C18BA4-6F02-47FF-A79B-2EEC482E4C92}" destId="{0B5B0AC9-7A05-4107-A02B-DA79E9F28A92}" srcOrd="0" destOrd="0" presId="urn:microsoft.com/office/officeart/2009/3/layout/HorizontalOrganizationChart"/>
    <dgm:cxn modelId="{9C3DECC1-3A2E-4684-BC08-759E4A106E52}" type="presOf" srcId="{B41022E8-3AD8-4B47-B65D-A22246D2F611}" destId="{5C54C068-4955-4039-A6E7-5ED6E2CAA713}" srcOrd="0" destOrd="0" presId="urn:microsoft.com/office/officeart/2009/3/layout/HorizontalOrganizationChart"/>
    <dgm:cxn modelId="{0F2D35CF-15E5-43FA-A341-79A68AB8F00C}" type="presOf" srcId="{90E50D94-E729-47C5-89B8-7DFAAE99BEBF}" destId="{52018696-4EDC-4CDD-9000-32F3CA564074}" srcOrd="1" destOrd="0" presId="urn:microsoft.com/office/officeart/2009/3/layout/HorizontalOrganizationChart"/>
    <dgm:cxn modelId="{B5F993D4-2632-4300-8990-810DF40A1A7A}" type="presOf" srcId="{4E2D2D51-FEB3-4A2D-A5F0-EF4B8E1B10BE}" destId="{52871B74-E3AE-4DB9-A568-8DCCAD975F0B}" srcOrd="0" destOrd="0" presId="urn:microsoft.com/office/officeart/2009/3/layout/HorizontalOrganizationChart"/>
    <dgm:cxn modelId="{FF4DCBD5-96D5-4531-B468-D7DEFE64FBE1}" srcId="{4E2D2D51-FEB3-4A2D-A5F0-EF4B8E1B10BE}" destId="{807BEEC5-3E57-46DC-B98E-A1DA71E12597}" srcOrd="0" destOrd="0" parTransId="{9211A979-6FF0-4D92-B513-4AAEAA64A609}" sibTransId="{92E5B3AD-02C0-4190-B25E-1663C38076FB}"/>
    <dgm:cxn modelId="{A7AC38DB-A7A9-4519-B960-CF62D179E350}" type="presOf" srcId="{9211A979-6FF0-4D92-B513-4AAEAA64A609}" destId="{FF7C273A-ADB6-4FF7-AAFA-598028C2E92E}" srcOrd="0" destOrd="0" presId="urn:microsoft.com/office/officeart/2009/3/layout/HorizontalOrganizationChart"/>
    <dgm:cxn modelId="{D50D30DF-4961-4B13-8D93-3355F10FEE53}" type="presOf" srcId="{68EC37D4-DB20-4105-B793-9C31A650585A}" destId="{07BDBF22-410E-4717-A93B-5926AD5CD6EE}" srcOrd="0" destOrd="0" presId="urn:microsoft.com/office/officeart/2009/3/layout/HorizontalOrganizationChart"/>
    <dgm:cxn modelId="{F28B6BFB-9A51-4B15-9A6B-A6C21B48C2C6}" srcId="{B41022E8-3AD8-4B47-B65D-A22246D2F611}" destId="{D0C18BA4-6F02-47FF-A79B-2EEC482E4C92}" srcOrd="0" destOrd="0" parTransId="{9AA4506C-2C68-4414-AB7E-780CA293AE70}" sibTransId="{F95EE721-65E2-4D06-A41F-C11F16A7C5F3}"/>
    <dgm:cxn modelId="{E2969AFC-AC97-4549-97FF-08341DAF4E68}" type="presOf" srcId="{608920A0-680B-45CC-9160-A642A2CAFF5F}" destId="{1F2BCCDD-770C-44A7-86BF-CE9C3EC40FB9}" srcOrd="0" destOrd="0" presId="urn:microsoft.com/office/officeart/2009/3/layout/HorizontalOrganizationChart"/>
    <dgm:cxn modelId="{F1B7BBFF-58B3-4646-A647-5398612CB4BE}" type="presOf" srcId="{9AA4506C-2C68-4414-AB7E-780CA293AE70}" destId="{157C0833-943E-4AC1-A70B-8772F8C41FE9}" srcOrd="0" destOrd="0" presId="urn:microsoft.com/office/officeart/2009/3/layout/HorizontalOrganizationChart"/>
    <dgm:cxn modelId="{D46DB22E-A670-4B0A-94FF-8779816610E4}" type="presParOf" srcId="{07BDBF22-410E-4717-A93B-5926AD5CD6EE}" destId="{64DD4ADE-1F36-4C9C-BAF2-6E2EA5195BB2}" srcOrd="0" destOrd="0" presId="urn:microsoft.com/office/officeart/2009/3/layout/HorizontalOrganizationChart"/>
    <dgm:cxn modelId="{2F9AFAD3-C105-4C08-9DFA-0B936713B41A}" type="presParOf" srcId="{64DD4ADE-1F36-4C9C-BAF2-6E2EA5195BB2}" destId="{0E6FEF1D-6E4E-4B72-B669-AD806E6A8E12}" srcOrd="0" destOrd="0" presId="urn:microsoft.com/office/officeart/2009/3/layout/HorizontalOrganizationChart"/>
    <dgm:cxn modelId="{CC3E3A6E-C468-4F49-99B3-BA1ED4DE9C1B}" type="presParOf" srcId="{0E6FEF1D-6E4E-4B72-B669-AD806E6A8E12}" destId="{32BA9415-0BE3-4433-B496-C1DE505AED15}" srcOrd="0" destOrd="0" presId="urn:microsoft.com/office/officeart/2009/3/layout/HorizontalOrganizationChart"/>
    <dgm:cxn modelId="{ABEBD6D7-B11E-47EF-8C0D-81DBEA8AC89A}" type="presParOf" srcId="{0E6FEF1D-6E4E-4B72-B669-AD806E6A8E12}" destId="{9605B808-9719-4081-99D6-B3EFC476BC95}" srcOrd="1" destOrd="0" presId="urn:microsoft.com/office/officeart/2009/3/layout/HorizontalOrganizationChart"/>
    <dgm:cxn modelId="{48954F13-1ACE-4966-807C-5E7826AFCD83}" type="presParOf" srcId="{64DD4ADE-1F36-4C9C-BAF2-6E2EA5195BB2}" destId="{979F58E9-552B-4EFC-841D-F934878A4C3F}" srcOrd="1" destOrd="0" presId="urn:microsoft.com/office/officeart/2009/3/layout/HorizontalOrganizationChart"/>
    <dgm:cxn modelId="{F8E8E6B3-3DE9-4D8E-ADD3-8A266D96CF67}" type="presParOf" srcId="{979F58E9-552B-4EFC-841D-F934878A4C3F}" destId="{1F2BCCDD-770C-44A7-86BF-CE9C3EC40FB9}" srcOrd="0" destOrd="0" presId="urn:microsoft.com/office/officeart/2009/3/layout/HorizontalOrganizationChart"/>
    <dgm:cxn modelId="{83AB2F09-B0CF-479E-8213-68E905FF768B}" type="presParOf" srcId="{979F58E9-552B-4EFC-841D-F934878A4C3F}" destId="{24E6792F-CC69-4685-B015-4D1BC8E789C3}" srcOrd="1" destOrd="0" presId="urn:microsoft.com/office/officeart/2009/3/layout/HorizontalOrganizationChart"/>
    <dgm:cxn modelId="{1768499B-0ADB-4F75-AC1C-AAACA2BEF15F}" type="presParOf" srcId="{24E6792F-CC69-4685-B015-4D1BC8E789C3}" destId="{518DAE7D-6E9D-4348-BBB6-F9BA53EBE65D}" srcOrd="0" destOrd="0" presId="urn:microsoft.com/office/officeart/2009/3/layout/HorizontalOrganizationChart"/>
    <dgm:cxn modelId="{F8416EC1-F104-4383-8F0B-81E6C222D059}" type="presParOf" srcId="{518DAE7D-6E9D-4348-BBB6-F9BA53EBE65D}" destId="{52871B74-E3AE-4DB9-A568-8DCCAD975F0B}" srcOrd="0" destOrd="0" presId="urn:microsoft.com/office/officeart/2009/3/layout/HorizontalOrganizationChart"/>
    <dgm:cxn modelId="{25243497-AB0A-4D63-B404-A587764C9E31}" type="presParOf" srcId="{518DAE7D-6E9D-4348-BBB6-F9BA53EBE65D}" destId="{E62D614F-402B-4038-AD33-4DD3B01FEF1C}" srcOrd="1" destOrd="0" presId="urn:microsoft.com/office/officeart/2009/3/layout/HorizontalOrganizationChart"/>
    <dgm:cxn modelId="{8674A20C-2296-4488-8724-826A1478995A}" type="presParOf" srcId="{24E6792F-CC69-4685-B015-4D1BC8E789C3}" destId="{778D0899-879F-472F-892F-B9EA5955B48B}" srcOrd="1" destOrd="0" presId="urn:microsoft.com/office/officeart/2009/3/layout/HorizontalOrganizationChart"/>
    <dgm:cxn modelId="{E7ED7FF7-EDC2-4ADA-9BE2-836119CE681B}" type="presParOf" srcId="{778D0899-879F-472F-892F-B9EA5955B48B}" destId="{FF7C273A-ADB6-4FF7-AAFA-598028C2E92E}" srcOrd="0" destOrd="0" presId="urn:microsoft.com/office/officeart/2009/3/layout/HorizontalOrganizationChart"/>
    <dgm:cxn modelId="{44B6B2F7-7F23-44A2-8156-F5E551838320}" type="presParOf" srcId="{778D0899-879F-472F-892F-B9EA5955B48B}" destId="{40C0517C-5607-45C9-A07F-4BCA36D2DE1A}" srcOrd="1" destOrd="0" presId="urn:microsoft.com/office/officeart/2009/3/layout/HorizontalOrganizationChart"/>
    <dgm:cxn modelId="{12EADE68-38D0-49CB-865F-63645C2A13A8}" type="presParOf" srcId="{40C0517C-5607-45C9-A07F-4BCA36D2DE1A}" destId="{749A4241-1E5C-408B-8D2B-D0C6BA0D2D92}" srcOrd="0" destOrd="0" presId="urn:microsoft.com/office/officeart/2009/3/layout/HorizontalOrganizationChart"/>
    <dgm:cxn modelId="{85BD8166-BD71-4359-954B-8A966C1AF5CB}" type="presParOf" srcId="{749A4241-1E5C-408B-8D2B-D0C6BA0D2D92}" destId="{90FFD813-D2C7-4772-8FCE-AC2B2CADF20A}" srcOrd="0" destOrd="0" presId="urn:microsoft.com/office/officeart/2009/3/layout/HorizontalOrganizationChart"/>
    <dgm:cxn modelId="{F1F9615D-1F3B-4965-B48E-891688F12822}" type="presParOf" srcId="{749A4241-1E5C-408B-8D2B-D0C6BA0D2D92}" destId="{C5052F47-D8FB-4983-BA60-97F1536AA6C9}" srcOrd="1" destOrd="0" presId="urn:microsoft.com/office/officeart/2009/3/layout/HorizontalOrganizationChart"/>
    <dgm:cxn modelId="{4484849D-3C1F-4C9D-A2C5-743C8EA32F26}" type="presParOf" srcId="{40C0517C-5607-45C9-A07F-4BCA36D2DE1A}" destId="{F171E398-C06D-4095-9802-A187B547B209}" srcOrd="1" destOrd="0" presId="urn:microsoft.com/office/officeart/2009/3/layout/HorizontalOrganizationChart"/>
    <dgm:cxn modelId="{5B203152-8CF5-404B-B693-9A096460A7D2}" type="presParOf" srcId="{40C0517C-5607-45C9-A07F-4BCA36D2DE1A}" destId="{37CE096F-2C6E-4B15-8763-90777260838B}" srcOrd="2" destOrd="0" presId="urn:microsoft.com/office/officeart/2009/3/layout/HorizontalOrganizationChart"/>
    <dgm:cxn modelId="{5CF8558D-8EF1-4346-9864-5D79515EE17C}" type="presParOf" srcId="{778D0899-879F-472F-892F-B9EA5955B48B}" destId="{4A5D2556-5D99-4560-94EC-AED8987B7109}" srcOrd="2" destOrd="0" presId="urn:microsoft.com/office/officeart/2009/3/layout/HorizontalOrganizationChart"/>
    <dgm:cxn modelId="{970A35A6-34FA-4949-BA1B-CF1E2A5A8A70}" type="presParOf" srcId="{778D0899-879F-472F-892F-B9EA5955B48B}" destId="{6C098C14-63B3-43C1-91BB-30A76A7403E7}" srcOrd="3" destOrd="0" presId="urn:microsoft.com/office/officeart/2009/3/layout/HorizontalOrganizationChart"/>
    <dgm:cxn modelId="{CABB86EA-CAB0-4CB1-9127-E241516CB71F}" type="presParOf" srcId="{6C098C14-63B3-43C1-91BB-30A76A7403E7}" destId="{ACF27A2C-7933-4BE8-9AC1-CE352F780979}" srcOrd="0" destOrd="0" presId="urn:microsoft.com/office/officeart/2009/3/layout/HorizontalOrganizationChart"/>
    <dgm:cxn modelId="{AA1A9EA6-E67A-4FC0-81C3-6D53AAA94C9D}" type="presParOf" srcId="{ACF27A2C-7933-4BE8-9AC1-CE352F780979}" destId="{4679EC67-D5F8-4B40-980F-FC64DB52F487}" srcOrd="0" destOrd="0" presId="urn:microsoft.com/office/officeart/2009/3/layout/HorizontalOrganizationChart"/>
    <dgm:cxn modelId="{0471C46F-BF97-4EFD-93DE-6529050E8F25}" type="presParOf" srcId="{ACF27A2C-7933-4BE8-9AC1-CE352F780979}" destId="{C681D5A2-5DF3-45FE-99C6-B2356F9F16EF}" srcOrd="1" destOrd="0" presId="urn:microsoft.com/office/officeart/2009/3/layout/HorizontalOrganizationChart"/>
    <dgm:cxn modelId="{D91E69D3-EFEB-40D3-A0E3-40B14F0C98F9}" type="presParOf" srcId="{6C098C14-63B3-43C1-91BB-30A76A7403E7}" destId="{CAF7E26B-6F3F-4888-BE88-A12B90945BF5}" srcOrd="1" destOrd="0" presId="urn:microsoft.com/office/officeart/2009/3/layout/HorizontalOrganizationChart"/>
    <dgm:cxn modelId="{6C5E366A-9F7B-4DCD-96FB-78509992D9CD}" type="presParOf" srcId="{6C098C14-63B3-43C1-91BB-30A76A7403E7}" destId="{D578E44D-C401-4BF9-9710-66C979F4B882}" srcOrd="2" destOrd="0" presId="urn:microsoft.com/office/officeart/2009/3/layout/HorizontalOrganizationChart"/>
    <dgm:cxn modelId="{1C30E162-40AB-4D33-8E1E-1F977270DE98}" type="presParOf" srcId="{24E6792F-CC69-4685-B015-4D1BC8E789C3}" destId="{A15CE3B2-E02B-4339-991B-AC10411A059D}" srcOrd="2" destOrd="0" presId="urn:microsoft.com/office/officeart/2009/3/layout/HorizontalOrganizationChart"/>
    <dgm:cxn modelId="{623D6695-B44C-4F31-94FC-59C72F0E074C}" type="presParOf" srcId="{979F58E9-552B-4EFC-841D-F934878A4C3F}" destId="{F2F2C100-A276-401C-BD56-79AE050CB145}" srcOrd="2" destOrd="0" presId="urn:microsoft.com/office/officeart/2009/3/layout/HorizontalOrganizationChart"/>
    <dgm:cxn modelId="{6FAA5E7C-9DCF-4B59-9CA7-7E248F3BB1B2}" type="presParOf" srcId="{979F58E9-552B-4EFC-841D-F934878A4C3F}" destId="{E470CF6C-5EFB-408E-A604-08C3019D54C3}" srcOrd="3" destOrd="0" presId="urn:microsoft.com/office/officeart/2009/3/layout/HorizontalOrganizationChart"/>
    <dgm:cxn modelId="{B3134A4F-AA95-4107-BB28-2DE8600C487D}" type="presParOf" srcId="{E470CF6C-5EFB-408E-A604-08C3019D54C3}" destId="{1E1C49E3-508F-4C22-97EE-F1E51A8236D0}" srcOrd="0" destOrd="0" presId="urn:microsoft.com/office/officeart/2009/3/layout/HorizontalOrganizationChart"/>
    <dgm:cxn modelId="{9D45DE95-ACCE-4DD2-A406-B8BF8727182E}" type="presParOf" srcId="{1E1C49E3-508F-4C22-97EE-F1E51A8236D0}" destId="{5C54C068-4955-4039-A6E7-5ED6E2CAA713}" srcOrd="0" destOrd="0" presId="urn:microsoft.com/office/officeart/2009/3/layout/HorizontalOrganizationChart"/>
    <dgm:cxn modelId="{EB5E7501-119C-4277-92D3-A23236FB635B}" type="presParOf" srcId="{1E1C49E3-508F-4C22-97EE-F1E51A8236D0}" destId="{D40AE7C8-F54F-47F9-8217-5DAD672A1237}" srcOrd="1" destOrd="0" presId="urn:microsoft.com/office/officeart/2009/3/layout/HorizontalOrganizationChart"/>
    <dgm:cxn modelId="{56607C75-0F50-4D36-9AEA-8FC2BAC12FB5}" type="presParOf" srcId="{E470CF6C-5EFB-408E-A604-08C3019D54C3}" destId="{FECD95E6-E4DF-4401-8789-05B9AD7FD169}" srcOrd="1" destOrd="0" presId="urn:microsoft.com/office/officeart/2009/3/layout/HorizontalOrganizationChart"/>
    <dgm:cxn modelId="{B1E4F3EC-BA26-4293-A6BD-E2A452DEF93B}" type="presParOf" srcId="{FECD95E6-E4DF-4401-8789-05B9AD7FD169}" destId="{157C0833-943E-4AC1-A70B-8772F8C41FE9}" srcOrd="0" destOrd="0" presId="urn:microsoft.com/office/officeart/2009/3/layout/HorizontalOrganizationChart"/>
    <dgm:cxn modelId="{8EA5FBF4-E883-4A1D-ADF4-CA629EF9DBCD}" type="presParOf" srcId="{FECD95E6-E4DF-4401-8789-05B9AD7FD169}" destId="{3FCEF30A-6415-4AAF-BB7E-D004CD7E8003}" srcOrd="1" destOrd="0" presId="urn:microsoft.com/office/officeart/2009/3/layout/HorizontalOrganizationChart"/>
    <dgm:cxn modelId="{58B4544E-C27B-4E74-91AB-67E1CF7BAD4E}" type="presParOf" srcId="{3FCEF30A-6415-4AAF-BB7E-D004CD7E8003}" destId="{3D6F26C6-C8C4-42DD-91B2-6BBE28C43043}" srcOrd="0" destOrd="0" presId="urn:microsoft.com/office/officeart/2009/3/layout/HorizontalOrganizationChart"/>
    <dgm:cxn modelId="{88D52E3D-5EAB-4682-8C17-9B523170F2A6}" type="presParOf" srcId="{3D6F26C6-C8C4-42DD-91B2-6BBE28C43043}" destId="{0B5B0AC9-7A05-4107-A02B-DA79E9F28A92}" srcOrd="0" destOrd="0" presId="urn:microsoft.com/office/officeart/2009/3/layout/HorizontalOrganizationChart"/>
    <dgm:cxn modelId="{08FB7BEC-C8EC-4E07-A763-B3C39B91278F}" type="presParOf" srcId="{3D6F26C6-C8C4-42DD-91B2-6BBE28C43043}" destId="{F9DF726B-B808-4931-9296-D2FDB2A58715}" srcOrd="1" destOrd="0" presId="urn:microsoft.com/office/officeart/2009/3/layout/HorizontalOrganizationChart"/>
    <dgm:cxn modelId="{1D0097A2-7AAC-44FE-AC67-33351A9BD0EF}" type="presParOf" srcId="{3FCEF30A-6415-4AAF-BB7E-D004CD7E8003}" destId="{DD1431A5-D150-46CA-8A05-0760A5280895}" srcOrd="1" destOrd="0" presId="urn:microsoft.com/office/officeart/2009/3/layout/HorizontalOrganizationChart"/>
    <dgm:cxn modelId="{53B0BFB2-3C3B-44FE-984A-E9A0729D4382}" type="presParOf" srcId="{3FCEF30A-6415-4AAF-BB7E-D004CD7E8003}" destId="{A8A0BA84-B0E6-45BF-BA33-721A7BA630CF}" srcOrd="2" destOrd="0" presId="urn:microsoft.com/office/officeart/2009/3/layout/HorizontalOrganizationChart"/>
    <dgm:cxn modelId="{06BAFC14-59B9-43CE-921F-DFC54701A7CC}" type="presParOf" srcId="{FECD95E6-E4DF-4401-8789-05B9AD7FD169}" destId="{FA48A568-AB0C-4C6F-849C-F83F0F6CD665}" srcOrd="2" destOrd="0" presId="urn:microsoft.com/office/officeart/2009/3/layout/HorizontalOrganizationChart"/>
    <dgm:cxn modelId="{80D0384E-1954-47B1-B795-007355B06F5C}" type="presParOf" srcId="{FECD95E6-E4DF-4401-8789-05B9AD7FD169}" destId="{9F5B3504-89AB-4164-8AAD-1ED3009CB70D}" srcOrd="3" destOrd="0" presId="urn:microsoft.com/office/officeart/2009/3/layout/HorizontalOrganizationChart"/>
    <dgm:cxn modelId="{1A22E558-2975-4564-B1F5-E40694889B1A}" type="presParOf" srcId="{9F5B3504-89AB-4164-8AAD-1ED3009CB70D}" destId="{AB7C086B-3DC4-47BA-AE29-E9F374E0B153}" srcOrd="0" destOrd="0" presId="urn:microsoft.com/office/officeart/2009/3/layout/HorizontalOrganizationChart"/>
    <dgm:cxn modelId="{B767E7C6-3880-43BB-89A5-F126E8845470}" type="presParOf" srcId="{AB7C086B-3DC4-47BA-AE29-E9F374E0B153}" destId="{02C840E7-873B-4B95-8461-CDF6EFA742C1}" srcOrd="0" destOrd="0" presId="urn:microsoft.com/office/officeart/2009/3/layout/HorizontalOrganizationChart"/>
    <dgm:cxn modelId="{CDFFFF89-AF08-4A27-B8D1-5D87AC07B021}" type="presParOf" srcId="{AB7C086B-3DC4-47BA-AE29-E9F374E0B153}" destId="{52018696-4EDC-4CDD-9000-32F3CA564074}" srcOrd="1" destOrd="0" presId="urn:microsoft.com/office/officeart/2009/3/layout/HorizontalOrganizationChart"/>
    <dgm:cxn modelId="{5F82E9ED-293F-4E0A-BBEB-81EB0EC6DD26}" type="presParOf" srcId="{9F5B3504-89AB-4164-8AAD-1ED3009CB70D}" destId="{1DE7204B-6777-4BE5-AFC2-B0CAED750A05}" srcOrd="1" destOrd="0" presId="urn:microsoft.com/office/officeart/2009/3/layout/HorizontalOrganizationChart"/>
    <dgm:cxn modelId="{3D15A472-AF97-453B-AAFA-D4977AF9584B}" type="presParOf" srcId="{9F5B3504-89AB-4164-8AAD-1ED3009CB70D}" destId="{BCC7EE68-C801-4B17-A450-5D8F3A417DED}" srcOrd="2" destOrd="0" presId="urn:microsoft.com/office/officeart/2009/3/layout/HorizontalOrganizationChart"/>
    <dgm:cxn modelId="{34BE7A93-E66A-489C-92A9-7EA13E080678}" type="presParOf" srcId="{E470CF6C-5EFB-408E-A604-08C3019D54C3}" destId="{B0672A12-782B-4353-99D4-894488E6F77F}" srcOrd="2" destOrd="0" presId="urn:microsoft.com/office/officeart/2009/3/layout/HorizontalOrganizationChart"/>
    <dgm:cxn modelId="{A55AED8B-2EA8-494C-A289-F16A36BA785F}" type="presParOf" srcId="{64DD4ADE-1F36-4C9C-BAF2-6E2EA5195BB2}" destId="{4F6C4317-4022-4488-9855-748B5C1FE8BF}"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8EC37D4-DB20-4105-B793-9C31A650585A}" type="doc">
      <dgm:prSet loTypeId="urn:microsoft.com/office/officeart/2009/3/layout/HorizontalOrganizationChart" loCatId="hierarchy" qsTypeId="urn:microsoft.com/office/officeart/2005/8/quickstyle/simple1" qsCatId="simple" csTypeId="urn:microsoft.com/office/officeart/2005/8/colors/accent0_2" csCatId="mainScheme" phldr="1"/>
      <dgm:spPr/>
      <dgm:t>
        <a:bodyPr/>
        <a:lstStyle/>
        <a:p>
          <a:endParaRPr lang="cs-CZ"/>
        </a:p>
      </dgm:t>
    </dgm:pt>
    <dgm:pt modelId="{870F1C4F-D385-4990-AFA3-FD31ADD4A764}">
      <dgm:prSet phldrT="[Text]"/>
      <dgm:spPr/>
      <dgm:t>
        <a:bodyPr/>
        <a:lstStyle/>
        <a:p>
          <a:r>
            <a:rPr lang="cs-CZ" b="1" dirty="0"/>
            <a:t>Pozn. - u vzájemné restituční povinnosti přihlédne soud k námitce promlčení jen tehdy, pokud mohla namítat promlčení i druhá strana </a:t>
          </a:r>
          <a:br>
            <a:rPr lang="cs-CZ" b="1" dirty="0"/>
          </a:br>
          <a:r>
            <a:rPr lang="cs-CZ" b="1" dirty="0"/>
            <a:t>§ 610 odst. 2 o. z.</a:t>
          </a:r>
        </a:p>
      </dgm:t>
    </dgm:pt>
    <dgm:pt modelId="{6DBBB8EF-EE64-4EBC-9F80-2126B8173132}" type="parTrans" cxnId="{4962529D-609F-4F43-ADAE-E98DBEC8318C}">
      <dgm:prSet/>
      <dgm:spPr/>
      <dgm:t>
        <a:bodyPr/>
        <a:lstStyle/>
        <a:p>
          <a:endParaRPr lang="cs-CZ"/>
        </a:p>
      </dgm:t>
    </dgm:pt>
    <dgm:pt modelId="{D3153BA7-B82D-4B85-B94A-098747A932E7}" type="sibTrans" cxnId="{4962529D-609F-4F43-ADAE-E98DBEC8318C}">
      <dgm:prSet/>
      <dgm:spPr/>
      <dgm:t>
        <a:bodyPr/>
        <a:lstStyle/>
        <a:p>
          <a:endParaRPr lang="cs-CZ"/>
        </a:p>
      </dgm:t>
    </dgm:pt>
    <dgm:pt modelId="{07BDBF22-410E-4717-A93B-5926AD5CD6EE}" type="pres">
      <dgm:prSet presAssocID="{68EC37D4-DB20-4105-B793-9C31A650585A}" presName="hierChild1" presStyleCnt="0">
        <dgm:presLayoutVars>
          <dgm:orgChart val="1"/>
          <dgm:chPref val="1"/>
          <dgm:dir/>
          <dgm:animOne val="branch"/>
          <dgm:animLvl val="lvl"/>
          <dgm:resizeHandles/>
        </dgm:presLayoutVars>
      </dgm:prSet>
      <dgm:spPr/>
    </dgm:pt>
    <dgm:pt modelId="{64DD4ADE-1F36-4C9C-BAF2-6E2EA5195BB2}" type="pres">
      <dgm:prSet presAssocID="{870F1C4F-D385-4990-AFA3-FD31ADD4A764}" presName="hierRoot1" presStyleCnt="0">
        <dgm:presLayoutVars>
          <dgm:hierBranch val="init"/>
        </dgm:presLayoutVars>
      </dgm:prSet>
      <dgm:spPr/>
    </dgm:pt>
    <dgm:pt modelId="{0E6FEF1D-6E4E-4B72-B669-AD806E6A8E12}" type="pres">
      <dgm:prSet presAssocID="{870F1C4F-D385-4990-AFA3-FD31ADD4A764}" presName="rootComposite1" presStyleCnt="0"/>
      <dgm:spPr/>
    </dgm:pt>
    <dgm:pt modelId="{32BA9415-0BE3-4433-B496-C1DE505AED15}" type="pres">
      <dgm:prSet presAssocID="{870F1C4F-D385-4990-AFA3-FD31ADD4A764}" presName="rootText1" presStyleLbl="node0" presStyleIdx="0" presStyleCnt="1">
        <dgm:presLayoutVars>
          <dgm:chPref val="3"/>
        </dgm:presLayoutVars>
      </dgm:prSet>
      <dgm:spPr/>
    </dgm:pt>
    <dgm:pt modelId="{9605B808-9719-4081-99D6-B3EFC476BC95}" type="pres">
      <dgm:prSet presAssocID="{870F1C4F-D385-4990-AFA3-FD31ADD4A764}" presName="rootConnector1" presStyleLbl="node1" presStyleIdx="0" presStyleCnt="0"/>
      <dgm:spPr/>
    </dgm:pt>
    <dgm:pt modelId="{979F58E9-552B-4EFC-841D-F934878A4C3F}" type="pres">
      <dgm:prSet presAssocID="{870F1C4F-D385-4990-AFA3-FD31ADD4A764}" presName="hierChild2" presStyleCnt="0"/>
      <dgm:spPr/>
    </dgm:pt>
    <dgm:pt modelId="{4F6C4317-4022-4488-9855-748B5C1FE8BF}" type="pres">
      <dgm:prSet presAssocID="{870F1C4F-D385-4990-AFA3-FD31ADD4A764}" presName="hierChild3" presStyleCnt="0"/>
      <dgm:spPr/>
    </dgm:pt>
  </dgm:ptLst>
  <dgm:cxnLst>
    <dgm:cxn modelId="{AFEF4A26-2F87-4063-90D0-4895D903C83B}" type="presOf" srcId="{870F1C4F-D385-4990-AFA3-FD31ADD4A764}" destId="{9605B808-9719-4081-99D6-B3EFC476BC95}" srcOrd="1" destOrd="0" presId="urn:microsoft.com/office/officeart/2009/3/layout/HorizontalOrganizationChart"/>
    <dgm:cxn modelId="{CF8C632B-1B2A-491C-B6D0-203545F96D16}" type="presOf" srcId="{870F1C4F-D385-4990-AFA3-FD31ADD4A764}" destId="{32BA9415-0BE3-4433-B496-C1DE505AED15}" srcOrd="0" destOrd="0" presId="urn:microsoft.com/office/officeart/2009/3/layout/HorizontalOrganizationChart"/>
    <dgm:cxn modelId="{4962529D-609F-4F43-ADAE-E98DBEC8318C}" srcId="{68EC37D4-DB20-4105-B793-9C31A650585A}" destId="{870F1C4F-D385-4990-AFA3-FD31ADD4A764}" srcOrd="0" destOrd="0" parTransId="{6DBBB8EF-EE64-4EBC-9F80-2126B8173132}" sibTransId="{D3153BA7-B82D-4B85-B94A-098747A932E7}"/>
    <dgm:cxn modelId="{D50D30DF-4961-4B13-8D93-3355F10FEE53}" type="presOf" srcId="{68EC37D4-DB20-4105-B793-9C31A650585A}" destId="{07BDBF22-410E-4717-A93B-5926AD5CD6EE}" srcOrd="0" destOrd="0" presId="urn:microsoft.com/office/officeart/2009/3/layout/HorizontalOrganizationChart"/>
    <dgm:cxn modelId="{D46DB22E-A670-4B0A-94FF-8779816610E4}" type="presParOf" srcId="{07BDBF22-410E-4717-A93B-5926AD5CD6EE}" destId="{64DD4ADE-1F36-4C9C-BAF2-6E2EA5195BB2}" srcOrd="0" destOrd="0" presId="urn:microsoft.com/office/officeart/2009/3/layout/HorizontalOrganizationChart"/>
    <dgm:cxn modelId="{2F9AFAD3-C105-4C08-9DFA-0B936713B41A}" type="presParOf" srcId="{64DD4ADE-1F36-4C9C-BAF2-6E2EA5195BB2}" destId="{0E6FEF1D-6E4E-4B72-B669-AD806E6A8E12}" srcOrd="0" destOrd="0" presId="urn:microsoft.com/office/officeart/2009/3/layout/HorizontalOrganizationChart"/>
    <dgm:cxn modelId="{CC3E3A6E-C468-4F49-99B3-BA1ED4DE9C1B}" type="presParOf" srcId="{0E6FEF1D-6E4E-4B72-B669-AD806E6A8E12}" destId="{32BA9415-0BE3-4433-B496-C1DE505AED15}" srcOrd="0" destOrd="0" presId="urn:microsoft.com/office/officeart/2009/3/layout/HorizontalOrganizationChart"/>
    <dgm:cxn modelId="{ABEBD6D7-B11E-47EF-8C0D-81DBEA8AC89A}" type="presParOf" srcId="{0E6FEF1D-6E4E-4B72-B669-AD806E6A8E12}" destId="{9605B808-9719-4081-99D6-B3EFC476BC95}" srcOrd="1" destOrd="0" presId="urn:microsoft.com/office/officeart/2009/3/layout/HorizontalOrganizationChart"/>
    <dgm:cxn modelId="{48954F13-1ACE-4966-807C-5E7826AFCD83}" type="presParOf" srcId="{64DD4ADE-1F36-4C9C-BAF2-6E2EA5195BB2}" destId="{979F58E9-552B-4EFC-841D-F934878A4C3F}" srcOrd="1" destOrd="0" presId="urn:microsoft.com/office/officeart/2009/3/layout/HorizontalOrganizationChart"/>
    <dgm:cxn modelId="{A55AED8B-2EA8-494C-A289-F16A36BA785F}" type="presParOf" srcId="{64DD4ADE-1F36-4C9C-BAF2-6E2EA5195BB2}" destId="{4F6C4317-4022-4488-9855-748B5C1FE8BF}" srcOrd="2" destOrd="0" presId="urn:microsoft.com/office/officeart/2009/3/layout/HorizontalOrganizationChar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8EC37D4-DB20-4105-B793-9C31A650585A}" type="doc">
      <dgm:prSet loTypeId="urn:microsoft.com/office/officeart/2009/3/layout/HorizontalOrganizationChart" loCatId="hierarchy" qsTypeId="urn:microsoft.com/office/officeart/2005/8/quickstyle/simple1" qsCatId="simple" csTypeId="urn:microsoft.com/office/officeart/2005/8/colors/accent0_2" csCatId="mainScheme" phldr="1"/>
      <dgm:spPr/>
      <dgm:t>
        <a:bodyPr/>
        <a:lstStyle/>
        <a:p>
          <a:endParaRPr lang="cs-CZ"/>
        </a:p>
      </dgm:t>
    </dgm:pt>
    <dgm:pt modelId="{870F1C4F-D385-4990-AFA3-FD31ADD4A764}">
      <dgm:prSet phldrT="[Text]"/>
      <dgm:spPr/>
      <dgm:t>
        <a:bodyPr/>
        <a:lstStyle/>
        <a:p>
          <a:r>
            <a:rPr lang="cs-CZ" b="1" dirty="0"/>
            <a:t>Promlčené právo</a:t>
          </a:r>
        </a:p>
      </dgm:t>
    </dgm:pt>
    <dgm:pt modelId="{6DBBB8EF-EE64-4EBC-9F80-2126B8173132}" type="parTrans" cxnId="{4962529D-609F-4F43-ADAE-E98DBEC8318C}">
      <dgm:prSet/>
      <dgm:spPr/>
      <dgm:t>
        <a:bodyPr/>
        <a:lstStyle/>
        <a:p>
          <a:endParaRPr lang="cs-CZ"/>
        </a:p>
      </dgm:t>
    </dgm:pt>
    <dgm:pt modelId="{D3153BA7-B82D-4B85-B94A-098747A932E7}" type="sibTrans" cxnId="{4962529D-609F-4F43-ADAE-E98DBEC8318C}">
      <dgm:prSet/>
      <dgm:spPr/>
      <dgm:t>
        <a:bodyPr/>
        <a:lstStyle/>
        <a:p>
          <a:endParaRPr lang="cs-CZ"/>
        </a:p>
      </dgm:t>
    </dgm:pt>
    <dgm:pt modelId="{4E2D2D51-FEB3-4A2D-A5F0-EF4B8E1B10BE}">
      <dgm:prSet phldrT="[Text]"/>
      <dgm:spPr/>
      <dgm:t>
        <a:bodyPr/>
        <a:lstStyle/>
        <a:p>
          <a:r>
            <a:rPr lang="cs-CZ" b="1" dirty="0"/>
            <a:t>Nelze soudně vynutit</a:t>
          </a:r>
        </a:p>
      </dgm:t>
    </dgm:pt>
    <dgm:pt modelId="{608920A0-680B-45CC-9160-A642A2CAFF5F}" type="parTrans" cxnId="{7B7AFF58-F1C2-4845-8D38-61A42CB0694C}">
      <dgm:prSet/>
      <dgm:spPr/>
      <dgm:t>
        <a:bodyPr/>
        <a:lstStyle/>
        <a:p>
          <a:endParaRPr lang="cs-CZ"/>
        </a:p>
      </dgm:t>
    </dgm:pt>
    <dgm:pt modelId="{10179720-6B9A-46A3-B6BD-87010D1CFF01}" type="sibTrans" cxnId="{7B7AFF58-F1C2-4845-8D38-61A42CB0694C}">
      <dgm:prSet/>
      <dgm:spPr/>
      <dgm:t>
        <a:bodyPr/>
        <a:lstStyle/>
        <a:p>
          <a:endParaRPr lang="cs-CZ"/>
        </a:p>
      </dgm:t>
    </dgm:pt>
    <dgm:pt modelId="{B41022E8-3AD8-4B47-B65D-A22246D2F611}">
      <dgm:prSet phldrT="[Text]"/>
      <dgm:spPr/>
      <dgm:t>
        <a:bodyPr/>
        <a:lstStyle/>
        <a:p>
          <a:r>
            <a:rPr lang="cs-CZ" b="1" dirty="0"/>
            <a:t>Nelze jinak uplatnit proti vůli dlužníka</a:t>
          </a:r>
        </a:p>
      </dgm:t>
    </dgm:pt>
    <dgm:pt modelId="{4E62D085-97F3-4B82-B7DC-7991F07EADF9}" type="parTrans" cxnId="{58140194-95C1-45DC-ABB1-5B777E819D52}">
      <dgm:prSet/>
      <dgm:spPr/>
      <dgm:t>
        <a:bodyPr/>
        <a:lstStyle/>
        <a:p>
          <a:endParaRPr lang="cs-CZ"/>
        </a:p>
      </dgm:t>
    </dgm:pt>
    <dgm:pt modelId="{D5EDC78E-B78E-418C-809B-B96916C628C4}" type="sibTrans" cxnId="{58140194-95C1-45DC-ABB1-5B777E819D52}">
      <dgm:prSet/>
      <dgm:spPr/>
      <dgm:t>
        <a:bodyPr/>
        <a:lstStyle/>
        <a:p>
          <a:endParaRPr lang="cs-CZ"/>
        </a:p>
      </dgm:t>
    </dgm:pt>
    <dgm:pt modelId="{8CBFAF85-407B-4749-9CCF-5168A0846033}">
      <dgm:prSet phldrT="[Text]"/>
      <dgm:spPr/>
      <dgm:t>
        <a:bodyPr/>
        <a:lstStyle/>
        <a:p>
          <a:r>
            <a:rPr lang="cs-CZ" b="1" dirty="0"/>
            <a:t>Nelze jednostranně započíst</a:t>
          </a:r>
        </a:p>
      </dgm:t>
    </dgm:pt>
    <dgm:pt modelId="{56A29944-640A-416B-A9E3-92E927530513}" type="parTrans" cxnId="{4160F6CF-8D2D-4CF5-A939-1C485F1361A3}">
      <dgm:prSet/>
      <dgm:spPr/>
      <dgm:t>
        <a:bodyPr/>
        <a:lstStyle/>
        <a:p>
          <a:endParaRPr lang="cs-CZ"/>
        </a:p>
      </dgm:t>
    </dgm:pt>
    <dgm:pt modelId="{B3204877-1BCE-42D0-82FC-1F7165E905D1}" type="sibTrans" cxnId="{4160F6CF-8D2D-4CF5-A939-1C485F1361A3}">
      <dgm:prSet/>
      <dgm:spPr/>
      <dgm:t>
        <a:bodyPr/>
        <a:lstStyle/>
        <a:p>
          <a:endParaRPr lang="cs-CZ"/>
        </a:p>
      </dgm:t>
    </dgm:pt>
    <dgm:pt modelId="{6E8CB7D7-36CC-48A9-A234-EF58533D1AAE}">
      <dgm:prSet phldrT="[Text]"/>
      <dgm:spPr/>
      <dgm:t>
        <a:bodyPr/>
        <a:lstStyle/>
        <a:p>
          <a:r>
            <a:rPr lang="cs-CZ" b="1" dirty="0"/>
            <a:t>Je-li dobrovolně plněno, nevzniká bezdůvodné obohacení</a:t>
          </a:r>
        </a:p>
      </dgm:t>
    </dgm:pt>
    <dgm:pt modelId="{13A5E989-7657-4733-A726-E1B5A6C2E7E2}" type="parTrans" cxnId="{53321E5D-C512-4453-993C-B96AB23726C4}">
      <dgm:prSet/>
      <dgm:spPr/>
      <dgm:t>
        <a:bodyPr/>
        <a:lstStyle/>
        <a:p>
          <a:endParaRPr lang="cs-CZ"/>
        </a:p>
      </dgm:t>
    </dgm:pt>
    <dgm:pt modelId="{E0273CCF-BACC-48CA-BE1E-E04E11585E3A}" type="sibTrans" cxnId="{53321E5D-C512-4453-993C-B96AB23726C4}">
      <dgm:prSet/>
      <dgm:spPr/>
      <dgm:t>
        <a:bodyPr/>
        <a:lstStyle/>
        <a:p>
          <a:endParaRPr lang="cs-CZ"/>
        </a:p>
      </dgm:t>
    </dgm:pt>
    <dgm:pt modelId="{D7572373-E82D-48FE-96F2-C8C3BAD1274F}">
      <dgm:prSet phldrT="[Text]"/>
      <dgm:spPr/>
      <dgm:t>
        <a:bodyPr/>
        <a:lstStyle/>
        <a:p>
          <a:r>
            <a:rPr lang="cs-CZ" b="1" dirty="0"/>
            <a:t>Lze vymazat z veřejného seznamu nebo z rejstříku zástav (§ 618 o. z.)</a:t>
          </a:r>
        </a:p>
      </dgm:t>
    </dgm:pt>
    <dgm:pt modelId="{AC4D60D3-6247-48FF-BBFA-EC13301DF5B1}" type="parTrans" cxnId="{EC084A93-0F75-4F6F-9267-F72ADA34A170}">
      <dgm:prSet/>
      <dgm:spPr/>
      <dgm:t>
        <a:bodyPr/>
        <a:lstStyle/>
        <a:p>
          <a:endParaRPr lang="cs-CZ"/>
        </a:p>
      </dgm:t>
    </dgm:pt>
    <dgm:pt modelId="{46DD0B99-9A6D-4E6C-8D16-0D4F309D0AD6}" type="sibTrans" cxnId="{EC084A93-0F75-4F6F-9267-F72ADA34A170}">
      <dgm:prSet/>
      <dgm:spPr/>
      <dgm:t>
        <a:bodyPr/>
        <a:lstStyle/>
        <a:p>
          <a:endParaRPr lang="cs-CZ"/>
        </a:p>
      </dgm:t>
    </dgm:pt>
    <dgm:pt modelId="{07BDBF22-410E-4717-A93B-5926AD5CD6EE}" type="pres">
      <dgm:prSet presAssocID="{68EC37D4-DB20-4105-B793-9C31A650585A}" presName="hierChild1" presStyleCnt="0">
        <dgm:presLayoutVars>
          <dgm:orgChart val="1"/>
          <dgm:chPref val="1"/>
          <dgm:dir/>
          <dgm:animOne val="branch"/>
          <dgm:animLvl val="lvl"/>
          <dgm:resizeHandles/>
        </dgm:presLayoutVars>
      </dgm:prSet>
      <dgm:spPr/>
    </dgm:pt>
    <dgm:pt modelId="{64DD4ADE-1F36-4C9C-BAF2-6E2EA5195BB2}" type="pres">
      <dgm:prSet presAssocID="{870F1C4F-D385-4990-AFA3-FD31ADD4A764}" presName="hierRoot1" presStyleCnt="0">
        <dgm:presLayoutVars>
          <dgm:hierBranch val="init"/>
        </dgm:presLayoutVars>
      </dgm:prSet>
      <dgm:spPr/>
    </dgm:pt>
    <dgm:pt modelId="{0E6FEF1D-6E4E-4B72-B669-AD806E6A8E12}" type="pres">
      <dgm:prSet presAssocID="{870F1C4F-D385-4990-AFA3-FD31ADD4A764}" presName="rootComposite1" presStyleCnt="0"/>
      <dgm:spPr/>
    </dgm:pt>
    <dgm:pt modelId="{32BA9415-0BE3-4433-B496-C1DE505AED15}" type="pres">
      <dgm:prSet presAssocID="{870F1C4F-D385-4990-AFA3-FD31ADD4A764}" presName="rootText1" presStyleLbl="node0" presStyleIdx="0" presStyleCnt="1">
        <dgm:presLayoutVars>
          <dgm:chPref val="3"/>
        </dgm:presLayoutVars>
      </dgm:prSet>
      <dgm:spPr/>
    </dgm:pt>
    <dgm:pt modelId="{9605B808-9719-4081-99D6-B3EFC476BC95}" type="pres">
      <dgm:prSet presAssocID="{870F1C4F-D385-4990-AFA3-FD31ADD4A764}" presName="rootConnector1" presStyleLbl="node1" presStyleIdx="0" presStyleCnt="0"/>
      <dgm:spPr/>
    </dgm:pt>
    <dgm:pt modelId="{979F58E9-552B-4EFC-841D-F934878A4C3F}" type="pres">
      <dgm:prSet presAssocID="{870F1C4F-D385-4990-AFA3-FD31ADD4A764}" presName="hierChild2" presStyleCnt="0"/>
      <dgm:spPr/>
    </dgm:pt>
    <dgm:pt modelId="{1F2BCCDD-770C-44A7-86BF-CE9C3EC40FB9}" type="pres">
      <dgm:prSet presAssocID="{608920A0-680B-45CC-9160-A642A2CAFF5F}" presName="Name64" presStyleLbl="parChTrans1D2" presStyleIdx="0" presStyleCnt="5"/>
      <dgm:spPr/>
    </dgm:pt>
    <dgm:pt modelId="{24E6792F-CC69-4685-B015-4D1BC8E789C3}" type="pres">
      <dgm:prSet presAssocID="{4E2D2D51-FEB3-4A2D-A5F0-EF4B8E1B10BE}" presName="hierRoot2" presStyleCnt="0">
        <dgm:presLayoutVars>
          <dgm:hierBranch val="init"/>
        </dgm:presLayoutVars>
      </dgm:prSet>
      <dgm:spPr/>
    </dgm:pt>
    <dgm:pt modelId="{518DAE7D-6E9D-4348-BBB6-F9BA53EBE65D}" type="pres">
      <dgm:prSet presAssocID="{4E2D2D51-FEB3-4A2D-A5F0-EF4B8E1B10BE}" presName="rootComposite" presStyleCnt="0"/>
      <dgm:spPr/>
    </dgm:pt>
    <dgm:pt modelId="{52871B74-E3AE-4DB9-A568-8DCCAD975F0B}" type="pres">
      <dgm:prSet presAssocID="{4E2D2D51-FEB3-4A2D-A5F0-EF4B8E1B10BE}" presName="rootText" presStyleLbl="node2" presStyleIdx="0" presStyleCnt="5">
        <dgm:presLayoutVars>
          <dgm:chPref val="3"/>
        </dgm:presLayoutVars>
      </dgm:prSet>
      <dgm:spPr/>
    </dgm:pt>
    <dgm:pt modelId="{E62D614F-402B-4038-AD33-4DD3B01FEF1C}" type="pres">
      <dgm:prSet presAssocID="{4E2D2D51-FEB3-4A2D-A5F0-EF4B8E1B10BE}" presName="rootConnector" presStyleLbl="node2" presStyleIdx="0" presStyleCnt="5"/>
      <dgm:spPr/>
    </dgm:pt>
    <dgm:pt modelId="{778D0899-879F-472F-892F-B9EA5955B48B}" type="pres">
      <dgm:prSet presAssocID="{4E2D2D51-FEB3-4A2D-A5F0-EF4B8E1B10BE}" presName="hierChild4" presStyleCnt="0"/>
      <dgm:spPr/>
    </dgm:pt>
    <dgm:pt modelId="{A15CE3B2-E02B-4339-991B-AC10411A059D}" type="pres">
      <dgm:prSet presAssocID="{4E2D2D51-FEB3-4A2D-A5F0-EF4B8E1B10BE}" presName="hierChild5" presStyleCnt="0"/>
      <dgm:spPr/>
    </dgm:pt>
    <dgm:pt modelId="{F2F2C100-A276-401C-BD56-79AE050CB145}" type="pres">
      <dgm:prSet presAssocID="{4E62D085-97F3-4B82-B7DC-7991F07EADF9}" presName="Name64" presStyleLbl="parChTrans1D2" presStyleIdx="1" presStyleCnt="5"/>
      <dgm:spPr/>
    </dgm:pt>
    <dgm:pt modelId="{E470CF6C-5EFB-408E-A604-08C3019D54C3}" type="pres">
      <dgm:prSet presAssocID="{B41022E8-3AD8-4B47-B65D-A22246D2F611}" presName="hierRoot2" presStyleCnt="0">
        <dgm:presLayoutVars>
          <dgm:hierBranch val="init"/>
        </dgm:presLayoutVars>
      </dgm:prSet>
      <dgm:spPr/>
    </dgm:pt>
    <dgm:pt modelId="{1E1C49E3-508F-4C22-97EE-F1E51A8236D0}" type="pres">
      <dgm:prSet presAssocID="{B41022E8-3AD8-4B47-B65D-A22246D2F611}" presName="rootComposite" presStyleCnt="0"/>
      <dgm:spPr/>
    </dgm:pt>
    <dgm:pt modelId="{5C54C068-4955-4039-A6E7-5ED6E2CAA713}" type="pres">
      <dgm:prSet presAssocID="{B41022E8-3AD8-4B47-B65D-A22246D2F611}" presName="rootText" presStyleLbl="node2" presStyleIdx="1" presStyleCnt="5">
        <dgm:presLayoutVars>
          <dgm:chPref val="3"/>
        </dgm:presLayoutVars>
      </dgm:prSet>
      <dgm:spPr/>
    </dgm:pt>
    <dgm:pt modelId="{D40AE7C8-F54F-47F9-8217-5DAD672A1237}" type="pres">
      <dgm:prSet presAssocID="{B41022E8-3AD8-4B47-B65D-A22246D2F611}" presName="rootConnector" presStyleLbl="node2" presStyleIdx="1" presStyleCnt="5"/>
      <dgm:spPr/>
    </dgm:pt>
    <dgm:pt modelId="{FECD95E6-E4DF-4401-8789-05B9AD7FD169}" type="pres">
      <dgm:prSet presAssocID="{B41022E8-3AD8-4B47-B65D-A22246D2F611}" presName="hierChild4" presStyleCnt="0"/>
      <dgm:spPr/>
    </dgm:pt>
    <dgm:pt modelId="{B0672A12-782B-4353-99D4-894488E6F77F}" type="pres">
      <dgm:prSet presAssocID="{B41022E8-3AD8-4B47-B65D-A22246D2F611}" presName="hierChild5" presStyleCnt="0"/>
      <dgm:spPr/>
    </dgm:pt>
    <dgm:pt modelId="{07711E87-FCB8-4A14-90D7-FB71DBD0EE4C}" type="pres">
      <dgm:prSet presAssocID="{56A29944-640A-416B-A9E3-92E927530513}" presName="Name64" presStyleLbl="parChTrans1D2" presStyleIdx="2" presStyleCnt="5"/>
      <dgm:spPr/>
    </dgm:pt>
    <dgm:pt modelId="{124746E0-9BA3-47F5-88AE-499A5C1F66C3}" type="pres">
      <dgm:prSet presAssocID="{8CBFAF85-407B-4749-9CCF-5168A0846033}" presName="hierRoot2" presStyleCnt="0">
        <dgm:presLayoutVars>
          <dgm:hierBranch val="init"/>
        </dgm:presLayoutVars>
      </dgm:prSet>
      <dgm:spPr/>
    </dgm:pt>
    <dgm:pt modelId="{DD065537-6F7E-48EE-A7AF-CDB9E5FEDC5E}" type="pres">
      <dgm:prSet presAssocID="{8CBFAF85-407B-4749-9CCF-5168A0846033}" presName="rootComposite" presStyleCnt="0"/>
      <dgm:spPr/>
    </dgm:pt>
    <dgm:pt modelId="{E3878887-2FF6-413D-8C14-D623220F105B}" type="pres">
      <dgm:prSet presAssocID="{8CBFAF85-407B-4749-9CCF-5168A0846033}" presName="rootText" presStyleLbl="node2" presStyleIdx="2" presStyleCnt="5">
        <dgm:presLayoutVars>
          <dgm:chPref val="3"/>
        </dgm:presLayoutVars>
      </dgm:prSet>
      <dgm:spPr/>
    </dgm:pt>
    <dgm:pt modelId="{7EF8D604-0E59-4A48-9FDB-9314C09E5BA9}" type="pres">
      <dgm:prSet presAssocID="{8CBFAF85-407B-4749-9CCF-5168A0846033}" presName="rootConnector" presStyleLbl="node2" presStyleIdx="2" presStyleCnt="5"/>
      <dgm:spPr/>
    </dgm:pt>
    <dgm:pt modelId="{43966CAD-5789-4356-AFC4-85F3C1B3AFD6}" type="pres">
      <dgm:prSet presAssocID="{8CBFAF85-407B-4749-9CCF-5168A0846033}" presName="hierChild4" presStyleCnt="0"/>
      <dgm:spPr/>
    </dgm:pt>
    <dgm:pt modelId="{B78951CC-6545-4E86-AC11-05FEB7167A63}" type="pres">
      <dgm:prSet presAssocID="{8CBFAF85-407B-4749-9CCF-5168A0846033}" presName="hierChild5" presStyleCnt="0"/>
      <dgm:spPr/>
    </dgm:pt>
    <dgm:pt modelId="{070DCBB3-5DE1-4612-BFE6-E9653D962A62}" type="pres">
      <dgm:prSet presAssocID="{13A5E989-7657-4733-A726-E1B5A6C2E7E2}" presName="Name64" presStyleLbl="parChTrans1D2" presStyleIdx="3" presStyleCnt="5"/>
      <dgm:spPr/>
    </dgm:pt>
    <dgm:pt modelId="{3793DE3C-D93E-47AB-B0D1-8483FF8D1B09}" type="pres">
      <dgm:prSet presAssocID="{6E8CB7D7-36CC-48A9-A234-EF58533D1AAE}" presName="hierRoot2" presStyleCnt="0">
        <dgm:presLayoutVars>
          <dgm:hierBranch val="init"/>
        </dgm:presLayoutVars>
      </dgm:prSet>
      <dgm:spPr/>
    </dgm:pt>
    <dgm:pt modelId="{D070A196-0D82-4A09-B501-4C7115D3932C}" type="pres">
      <dgm:prSet presAssocID="{6E8CB7D7-36CC-48A9-A234-EF58533D1AAE}" presName="rootComposite" presStyleCnt="0"/>
      <dgm:spPr/>
    </dgm:pt>
    <dgm:pt modelId="{353F774E-3B1F-491C-9C13-F9B552EF32B1}" type="pres">
      <dgm:prSet presAssocID="{6E8CB7D7-36CC-48A9-A234-EF58533D1AAE}" presName="rootText" presStyleLbl="node2" presStyleIdx="3" presStyleCnt="5">
        <dgm:presLayoutVars>
          <dgm:chPref val="3"/>
        </dgm:presLayoutVars>
      </dgm:prSet>
      <dgm:spPr/>
    </dgm:pt>
    <dgm:pt modelId="{840F41F2-5906-441F-9CE5-B2359BBF28D3}" type="pres">
      <dgm:prSet presAssocID="{6E8CB7D7-36CC-48A9-A234-EF58533D1AAE}" presName="rootConnector" presStyleLbl="node2" presStyleIdx="3" presStyleCnt="5"/>
      <dgm:spPr/>
    </dgm:pt>
    <dgm:pt modelId="{A84E0A95-7B6A-4A3F-A208-082D000562A8}" type="pres">
      <dgm:prSet presAssocID="{6E8CB7D7-36CC-48A9-A234-EF58533D1AAE}" presName="hierChild4" presStyleCnt="0"/>
      <dgm:spPr/>
    </dgm:pt>
    <dgm:pt modelId="{D6311917-23A3-4206-94C4-EBC994BE5BBD}" type="pres">
      <dgm:prSet presAssocID="{6E8CB7D7-36CC-48A9-A234-EF58533D1AAE}" presName="hierChild5" presStyleCnt="0"/>
      <dgm:spPr/>
    </dgm:pt>
    <dgm:pt modelId="{6A004C60-C51B-40BF-AC17-753E5BC9DF42}" type="pres">
      <dgm:prSet presAssocID="{AC4D60D3-6247-48FF-BBFA-EC13301DF5B1}" presName="Name64" presStyleLbl="parChTrans1D2" presStyleIdx="4" presStyleCnt="5"/>
      <dgm:spPr/>
    </dgm:pt>
    <dgm:pt modelId="{6403E266-ABE9-410C-BFD5-8CDB1F065861}" type="pres">
      <dgm:prSet presAssocID="{D7572373-E82D-48FE-96F2-C8C3BAD1274F}" presName="hierRoot2" presStyleCnt="0">
        <dgm:presLayoutVars>
          <dgm:hierBranch val="init"/>
        </dgm:presLayoutVars>
      </dgm:prSet>
      <dgm:spPr/>
    </dgm:pt>
    <dgm:pt modelId="{F2AA9F75-AC8D-4328-AA39-15153882435D}" type="pres">
      <dgm:prSet presAssocID="{D7572373-E82D-48FE-96F2-C8C3BAD1274F}" presName="rootComposite" presStyleCnt="0"/>
      <dgm:spPr/>
    </dgm:pt>
    <dgm:pt modelId="{89D4BB39-2371-435A-9D9E-B09A21C4C8B3}" type="pres">
      <dgm:prSet presAssocID="{D7572373-E82D-48FE-96F2-C8C3BAD1274F}" presName="rootText" presStyleLbl="node2" presStyleIdx="4" presStyleCnt="5">
        <dgm:presLayoutVars>
          <dgm:chPref val="3"/>
        </dgm:presLayoutVars>
      </dgm:prSet>
      <dgm:spPr/>
    </dgm:pt>
    <dgm:pt modelId="{F396699E-FB64-4BB1-A4DB-CFEC43F3CC4B}" type="pres">
      <dgm:prSet presAssocID="{D7572373-E82D-48FE-96F2-C8C3BAD1274F}" presName="rootConnector" presStyleLbl="node2" presStyleIdx="4" presStyleCnt="5"/>
      <dgm:spPr/>
    </dgm:pt>
    <dgm:pt modelId="{0DA9170F-DF16-4E91-8621-944607416C3E}" type="pres">
      <dgm:prSet presAssocID="{D7572373-E82D-48FE-96F2-C8C3BAD1274F}" presName="hierChild4" presStyleCnt="0"/>
      <dgm:spPr/>
    </dgm:pt>
    <dgm:pt modelId="{99AE48D3-3268-41FE-8CB1-100B1DAD736E}" type="pres">
      <dgm:prSet presAssocID="{D7572373-E82D-48FE-96F2-C8C3BAD1274F}" presName="hierChild5" presStyleCnt="0"/>
      <dgm:spPr/>
    </dgm:pt>
    <dgm:pt modelId="{4F6C4317-4022-4488-9855-748B5C1FE8BF}" type="pres">
      <dgm:prSet presAssocID="{870F1C4F-D385-4990-AFA3-FD31ADD4A764}" presName="hierChild3" presStyleCnt="0"/>
      <dgm:spPr/>
    </dgm:pt>
  </dgm:ptLst>
  <dgm:cxnLst>
    <dgm:cxn modelId="{FA397815-01A0-4A09-BBCD-D4A9634DD17C}" type="presOf" srcId="{8CBFAF85-407B-4749-9CCF-5168A0846033}" destId="{E3878887-2FF6-413D-8C14-D623220F105B}" srcOrd="0" destOrd="0" presId="urn:microsoft.com/office/officeart/2009/3/layout/HorizontalOrganizationChart"/>
    <dgm:cxn modelId="{AFEF4A26-2F87-4063-90D0-4895D903C83B}" type="presOf" srcId="{870F1C4F-D385-4990-AFA3-FD31ADD4A764}" destId="{9605B808-9719-4081-99D6-B3EFC476BC95}" srcOrd="1" destOrd="0" presId="urn:microsoft.com/office/officeart/2009/3/layout/HorizontalOrganizationChart"/>
    <dgm:cxn modelId="{CF8C632B-1B2A-491C-B6D0-203545F96D16}" type="presOf" srcId="{870F1C4F-D385-4990-AFA3-FD31ADD4A764}" destId="{32BA9415-0BE3-4433-B496-C1DE505AED15}" srcOrd="0" destOrd="0" presId="urn:microsoft.com/office/officeart/2009/3/layout/HorizontalOrganizationChart"/>
    <dgm:cxn modelId="{FE6E7436-40F9-4BEC-8A61-BCE804B133BF}" type="presOf" srcId="{D7572373-E82D-48FE-96F2-C8C3BAD1274F}" destId="{F396699E-FB64-4BB1-A4DB-CFEC43F3CC4B}" srcOrd="1" destOrd="0" presId="urn:microsoft.com/office/officeart/2009/3/layout/HorizontalOrganizationChart"/>
    <dgm:cxn modelId="{EA9D7D39-1A05-488D-9803-C180ACF62005}" type="presOf" srcId="{4E62D085-97F3-4B82-B7DC-7991F07EADF9}" destId="{F2F2C100-A276-401C-BD56-79AE050CB145}" srcOrd="0" destOrd="0" presId="urn:microsoft.com/office/officeart/2009/3/layout/HorizontalOrganizationChart"/>
    <dgm:cxn modelId="{53321E5D-C512-4453-993C-B96AB23726C4}" srcId="{870F1C4F-D385-4990-AFA3-FD31ADD4A764}" destId="{6E8CB7D7-36CC-48A9-A234-EF58533D1AAE}" srcOrd="3" destOrd="0" parTransId="{13A5E989-7657-4733-A726-E1B5A6C2E7E2}" sibTransId="{E0273CCF-BACC-48CA-BE1E-E04E11585E3A}"/>
    <dgm:cxn modelId="{B9A70D42-6E2B-48FA-926C-0E6004C5C7E2}" type="presOf" srcId="{13A5E989-7657-4733-A726-E1B5A6C2E7E2}" destId="{070DCBB3-5DE1-4612-BFE6-E9653D962A62}" srcOrd="0" destOrd="0" presId="urn:microsoft.com/office/officeart/2009/3/layout/HorizontalOrganizationChart"/>
    <dgm:cxn modelId="{7751CC47-3673-46BE-BD59-877452FE2384}" type="presOf" srcId="{B41022E8-3AD8-4B47-B65D-A22246D2F611}" destId="{D40AE7C8-F54F-47F9-8217-5DAD672A1237}" srcOrd="1" destOrd="0" presId="urn:microsoft.com/office/officeart/2009/3/layout/HorizontalOrganizationChart"/>
    <dgm:cxn modelId="{6FD3FC70-16DC-4D7A-9896-3DBB7D24D43B}" type="presOf" srcId="{8CBFAF85-407B-4749-9CCF-5168A0846033}" destId="{7EF8D604-0E59-4A48-9FDB-9314C09E5BA9}" srcOrd="1" destOrd="0" presId="urn:microsoft.com/office/officeart/2009/3/layout/HorizontalOrganizationChart"/>
    <dgm:cxn modelId="{07B85773-6BAE-4640-9BB8-5AA155916CC4}" type="presOf" srcId="{4E2D2D51-FEB3-4A2D-A5F0-EF4B8E1B10BE}" destId="{E62D614F-402B-4038-AD33-4DD3B01FEF1C}" srcOrd="1" destOrd="0" presId="urn:microsoft.com/office/officeart/2009/3/layout/HorizontalOrganizationChart"/>
    <dgm:cxn modelId="{72674F58-BF55-4486-A999-EB7FA910301E}" type="presOf" srcId="{6E8CB7D7-36CC-48A9-A234-EF58533D1AAE}" destId="{840F41F2-5906-441F-9CE5-B2359BBF28D3}" srcOrd="1" destOrd="0" presId="urn:microsoft.com/office/officeart/2009/3/layout/HorizontalOrganizationChart"/>
    <dgm:cxn modelId="{7B7AFF58-F1C2-4845-8D38-61A42CB0694C}" srcId="{870F1C4F-D385-4990-AFA3-FD31ADD4A764}" destId="{4E2D2D51-FEB3-4A2D-A5F0-EF4B8E1B10BE}" srcOrd="0" destOrd="0" parTransId="{608920A0-680B-45CC-9160-A642A2CAFF5F}" sibTransId="{10179720-6B9A-46A3-B6BD-87010D1CFF01}"/>
    <dgm:cxn modelId="{EC084A93-0F75-4F6F-9267-F72ADA34A170}" srcId="{870F1C4F-D385-4990-AFA3-FD31ADD4A764}" destId="{D7572373-E82D-48FE-96F2-C8C3BAD1274F}" srcOrd="4" destOrd="0" parTransId="{AC4D60D3-6247-48FF-BBFA-EC13301DF5B1}" sibTransId="{46DD0B99-9A6D-4E6C-8D16-0D4F309D0AD6}"/>
    <dgm:cxn modelId="{58140194-95C1-45DC-ABB1-5B777E819D52}" srcId="{870F1C4F-D385-4990-AFA3-FD31ADD4A764}" destId="{B41022E8-3AD8-4B47-B65D-A22246D2F611}" srcOrd="1" destOrd="0" parTransId="{4E62D085-97F3-4B82-B7DC-7991F07EADF9}" sibTransId="{D5EDC78E-B78E-418C-809B-B96916C628C4}"/>
    <dgm:cxn modelId="{4962529D-609F-4F43-ADAE-E98DBEC8318C}" srcId="{68EC37D4-DB20-4105-B793-9C31A650585A}" destId="{870F1C4F-D385-4990-AFA3-FD31ADD4A764}" srcOrd="0" destOrd="0" parTransId="{6DBBB8EF-EE64-4EBC-9F80-2126B8173132}" sibTransId="{D3153BA7-B82D-4B85-B94A-098747A932E7}"/>
    <dgm:cxn modelId="{265340A0-FF9A-4219-A500-5D321AA75FF9}" type="presOf" srcId="{56A29944-640A-416B-A9E3-92E927530513}" destId="{07711E87-FCB8-4A14-90D7-FB71DBD0EE4C}" srcOrd="0" destOrd="0" presId="urn:microsoft.com/office/officeart/2009/3/layout/HorizontalOrganizationChart"/>
    <dgm:cxn modelId="{4FD2A8B9-73A8-41FA-9B8F-BE83BD338374}" type="presOf" srcId="{AC4D60D3-6247-48FF-BBFA-EC13301DF5B1}" destId="{6A004C60-C51B-40BF-AC17-753E5BC9DF42}" srcOrd="0" destOrd="0" presId="urn:microsoft.com/office/officeart/2009/3/layout/HorizontalOrganizationChart"/>
    <dgm:cxn modelId="{9C3DECC1-3A2E-4684-BC08-759E4A106E52}" type="presOf" srcId="{B41022E8-3AD8-4B47-B65D-A22246D2F611}" destId="{5C54C068-4955-4039-A6E7-5ED6E2CAA713}" srcOrd="0" destOrd="0" presId="urn:microsoft.com/office/officeart/2009/3/layout/HorizontalOrganizationChart"/>
    <dgm:cxn modelId="{4160F6CF-8D2D-4CF5-A939-1C485F1361A3}" srcId="{870F1C4F-D385-4990-AFA3-FD31ADD4A764}" destId="{8CBFAF85-407B-4749-9CCF-5168A0846033}" srcOrd="2" destOrd="0" parTransId="{56A29944-640A-416B-A9E3-92E927530513}" sibTransId="{B3204877-1BCE-42D0-82FC-1F7165E905D1}"/>
    <dgm:cxn modelId="{B5F993D4-2632-4300-8990-810DF40A1A7A}" type="presOf" srcId="{4E2D2D51-FEB3-4A2D-A5F0-EF4B8E1B10BE}" destId="{52871B74-E3AE-4DB9-A568-8DCCAD975F0B}" srcOrd="0" destOrd="0" presId="urn:microsoft.com/office/officeart/2009/3/layout/HorizontalOrganizationChart"/>
    <dgm:cxn modelId="{D50D30DF-4961-4B13-8D93-3355F10FEE53}" type="presOf" srcId="{68EC37D4-DB20-4105-B793-9C31A650585A}" destId="{07BDBF22-410E-4717-A93B-5926AD5CD6EE}" srcOrd="0" destOrd="0" presId="urn:microsoft.com/office/officeart/2009/3/layout/HorizontalOrganizationChart"/>
    <dgm:cxn modelId="{0D3C1AE0-0DAC-4259-B042-0A8F6D746F5B}" type="presOf" srcId="{D7572373-E82D-48FE-96F2-C8C3BAD1274F}" destId="{89D4BB39-2371-435A-9D9E-B09A21C4C8B3}" srcOrd="0" destOrd="0" presId="urn:microsoft.com/office/officeart/2009/3/layout/HorizontalOrganizationChart"/>
    <dgm:cxn modelId="{9FDB1CEE-9786-4BC4-8C01-FA4EEFEEA8D2}" type="presOf" srcId="{6E8CB7D7-36CC-48A9-A234-EF58533D1AAE}" destId="{353F774E-3B1F-491C-9C13-F9B552EF32B1}" srcOrd="0" destOrd="0" presId="urn:microsoft.com/office/officeart/2009/3/layout/HorizontalOrganizationChart"/>
    <dgm:cxn modelId="{E2969AFC-AC97-4549-97FF-08341DAF4E68}" type="presOf" srcId="{608920A0-680B-45CC-9160-A642A2CAFF5F}" destId="{1F2BCCDD-770C-44A7-86BF-CE9C3EC40FB9}" srcOrd="0" destOrd="0" presId="urn:microsoft.com/office/officeart/2009/3/layout/HorizontalOrganizationChart"/>
    <dgm:cxn modelId="{D46DB22E-A670-4B0A-94FF-8779816610E4}" type="presParOf" srcId="{07BDBF22-410E-4717-A93B-5926AD5CD6EE}" destId="{64DD4ADE-1F36-4C9C-BAF2-6E2EA5195BB2}" srcOrd="0" destOrd="0" presId="urn:microsoft.com/office/officeart/2009/3/layout/HorizontalOrganizationChart"/>
    <dgm:cxn modelId="{2F9AFAD3-C105-4C08-9DFA-0B936713B41A}" type="presParOf" srcId="{64DD4ADE-1F36-4C9C-BAF2-6E2EA5195BB2}" destId="{0E6FEF1D-6E4E-4B72-B669-AD806E6A8E12}" srcOrd="0" destOrd="0" presId="urn:microsoft.com/office/officeart/2009/3/layout/HorizontalOrganizationChart"/>
    <dgm:cxn modelId="{CC3E3A6E-C468-4F49-99B3-BA1ED4DE9C1B}" type="presParOf" srcId="{0E6FEF1D-6E4E-4B72-B669-AD806E6A8E12}" destId="{32BA9415-0BE3-4433-B496-C1DE505AED15}" srcOrd="0" destOrd="0" presId="urn:microsoft.com/office/officeart/2009/3/layout/HorizontalOrganizationChart"/>
    <dgm:cxn modelId="{ABEBD6D7-B11E-47EF-8C0D-81DBEA8AC89A}" type="presParOf" srcId="{0E6FEF1D-6E4E-4B72-B669-AD806E6A8E12}" destId="{9605B808-9719-4081-99D6-B3EFC476BC95}" srcOrd="1" destOrd="0" presId="urn:microsoft.com/office/officeart/2009/3/layout/HorizontalOrganizationChart"/>
    <dgm:cxn modelId="{48954F13-1ACE-4966-807C-5E7826AFCD83}" type="presParOf" srcId="{64DD4ADE-1F36-4C9C-BAF2-6E2EA5195BB2}" destId="{979F58E9-552B-4EFC-841D-F934878A4C3F}" srcOrd="1" destOrd="0" presId="urn:microsoft.com/office/officeart/2009/3/layout/HorizontalOrganizationChart"/>
    <dgm:cxn modelId="{F8E8E6B3-3DE9-4D8E-ADD3-8A266D96CF67}" type="presParOf" srcId="{979F58E9-552B-4EFC-841D-F934878A4C3F}" destId="{1F2BCCDD-770C-44A7-86BF-CE9C3EC40FB9}" srcOrd="0" destOrd="0" presId="urn:microsoft.com/office/officeart/2009/3/layout/HorizontalOrganizationChart"/>
    <dgm:cxn modelId="{83AB2F09-B0CF-479E-8213-68E905FF768B}" type="presParOf" srcId="{979F58E9-552B-4EFC-841D-F934878A4C3F}" destId="{24E6792F-CC69-4685-B015-4D1BC8E789C3}" srcOrd="1" destOrd="0" presId="urn:microsoft.com/office/officeart/2009/3/layout/HorizontalOrganizationChart"/>
    <dgm:cxn modelId="{1768499B-0ADB-4F75-AC1C-AAACA2BEF15F}" type="presParOf" srcId="{24E6792F-CC69-4685-B015-4D1BC8E789C3}" destId="{518DAE7D-6E9D-4348-BBB6-F9BA53EBE65D}" srcOrd="0" destOrd="0" presId="urn:microsoft.com/office/officeart/2009/3/layout/HorizontalOrganizationChart"/>
    <dgm:cxn modelId="{F8416EC1-F104-4383-8F0B-81E6C222D059}" type="presParOf" srcId="{518DAE7D-6E9D-4348-BBB6-F9BA53EBE65D}" destId="{52871B74-E3AE-4DB9-A568-8DCCAD975F0B}" srcOrd="0" destOrd="0" presId="urn:microsoft.com/office/officeart/2009/3/layout/HorizontalOrganizationChart"/>
    <dgm:cxn modelId="{25243497-AB0A-4D63-B404-A587764C9E31}" type="presParOf" srcId="{518DAE7D-6E9D-4348-BBB6-F9BA53EBE65D}" destId="{E62D614F-402B-4038-AD33-4DD3B01FEF1C}" srcOrd="1" destOrd="0" presId="urn:microsoft.com/office/officeart/2009/3/layout/HorizontalOrganizationChart"/>
    <dgm:cxn modelId="{8674A20C-2296-4488-8724-826A1478995A}" type="presParOf" srcId="{24E6792F-CC69-4685-B015-4D1BC8E789C3}" destId="{778D0899-879F-472F-892F-B9EA5955B48B}" srcOrd="1" destOrd="0" presId="urn:microsoft.com/office/officeart/2009/3/layout/HorizontalOrganizationChart"/>
    <dgm:cxn modelId="{1C30E162-40AB-4D33-8E1E-1F977270DE98}" type="presParOf" srcId="{24E6792F-CC69-4685-B015-4D1BC8E789C3}" destId="{A15CE3B2-E02B-4339-991B-AC10411A059D}" srcOrd="2" destOrd="0" presId="urn:microsoft.com/office/officeart/2009/3/layout/HorizontalOrganizationChart"/>
    <dgm:cxn modelId="{623D6695-B44C-4F31-94FC-59C72F0E074C}" type="presParOf" srcId="{979F58E9-552B-4EFC-841D-F934878A4C3F}" destId="{F2F2C100-A276-401C-BD56-79AE050CB145}" srcOrd="2" destOrd="0" presId="urn:microsoft.com/office/officeart/2009/3/layout/HorizontalOrganizationChart"/>
    <dgm:cxn modelId="{6FAA5E7C-9DCF-4B59-9CA7-7E248F3BB1B2}" type="presParOf" srcId="{979F58E9-552B-4EFC-841D-F934878A4C3F}" destId="{E470CF6C-5EFB-408E-A604-08C3019D54C3}" srcOrd="3" destOrd="0" presId="urn:microsoft.com/office/officeart/2009/3/layout/HorizontalOrganizationChart"/>
    <dgm:cxn modelId="{B3134A4F-AA95-4107-BB28-2DE8600C487D}" type="presParOf" srcId="{E470CF6C-5EFB-408E-A604-08C3019D54C3}" destId="{1E1C49E3-508F-4C22-97EE-F1E51A8236D0}" srcOrd="0" destOrd="0" presId="urn:microsoft.com/office/officeart/2009/3/layout/HorizontalOrganizationChart"/>
    <dgm:cxn modelId="{9D45DE95-ACCE-4DD2-A406-B8BF8727182E}" type="presParOf" srcId="{1E1C49E3-508F-4C22-97EE-F1E51A8236D0}" destId="{5C54C068-4955-4039-A6E7-5ED6E2CAA713}" srcOrd="0" destOrd="0" presId="urn:microsoft.com/office/officeart/2009/3/layout/HorizontalOrganizationChart"/>
    <dgm:cxn modelId="{EB5E7501-119C-4277-92D3-A23236FB635B}" type="presParOf" srcId="{1E1C49E3-508F-4C22-97EE-F1E51A8236D0}" destId="{D40AE7C8-F54F-47F9-8217-5DAD672A1237}" srcOrd="1" destOrd="0" presId="urn:microsoft.com/office/officeart/2009/3/layout/HorizontalOrganizationChart"/>
    <dgm:cxn modelId="{56607C75-0F50-4D36-9AEA-8FC2BAC12FB5}" type="presParOf" srcId="{E470CF6C-5EFB-408E-A604-08C3019D54C3}" destId="{FECD95E6-E4DF-4401-8789-05B9AD7FD169}" srcOrd="1" destOrd="0" presId="urn:microsoft.com/office/officeart/2009/3/layout/HorizontalOrganizationChart"/>
    <dgm:cxn modelId="{34BE7A93-E66A-489C-92A9-7EA13E080678}" type="presParOf" srcId="{E470CF6C-5EFB-408E-A604-08C3019D54C3}" destId="{B0672A12-782B-4353-99D4-894488E6F77F}" srcOrd="2" destOrd="0" presId="urn:microsoft.com/office/officeart/2009/3/layout/HorizontalOrganizationChart"/>
    <dgm:cxn modelId="{014120E3-C0FC-4F89-9425-68ADBBEBF1F5}" type="presParOf" srcId="{979F58E9-552B-4EFC-841D-F934878A4C3F}" destId="{07711E87-FCB8-4A14-90D7-FB71DBD0EE4C}" srcOrd="4" destOrd="0" presId="urn:microsoft.com/office/officeart/2009/3/layout/HorizontalOrganizationChart"/>
    <dgm:cxn modelId="{689FBC3B-521E-44EA-BADE-BC32F4D706CD}" type="presParOf" srcId="{979F58E9-552B-4EFC-841D-F934878A4C3F}" destId="{124746E0-9BA3-47F5-88AE-499A5C1F66C3}" srcOrd="5" destOrd="0" presId="urn:microsoft.com/office/officeart/2009/3/layout/HorizontalOrganizationChart"/>
    <dgm:cxn modelId="{3B2162C9-60F0-4BC3-B6C7-3716847F78C7}" type="presParOf" srcId="{124746E0-9BA3-47F5-88AE-499A5C1F66C3}" destId="{DD065537-6F7E-48EE-A7AF-CDB9E5FEDC5E}" srcOrd="0" destOrd="0" presId="urn:microsoft.com/office/officeart/2009/3/layout/HorizontalOrganizationChart"/>
    <dgm:cxn modelId="{50F24D1A-75EC-4A85-A156-7AF807EB8B6F}" type="presParOf" srcId="{DD065537-6F7E-48EE-A7AF-CDB9E5FEDC5E}" destId="{E3878887-2FF6-413D-8C14-D623220F105B}" srcOrd="0" destOrd="0" presId="urn:microsoft.com/office/officeart/2009/3/layout/HorizontalOrganizationChart"/>
    <dgm:cxn modelId="{60E0C920-C146-4846-94F1-601F92835368}" type="presParOf" srcId="{DD065537-6F7E-48EE-A7AF-CDB9E5FEDC5E}" destId="{7EF8D604-0E59-4A48-9FDB-9314C09E5BA9}" srcOrd="1" destOrd="0" presId="urn:microsoft.com/office/officeart/2009/3/layout/HorizontalOrganizationChart"/>
    <dgm:cxn modelId="{3D7192C4-6DE7-4A61-B756-728007D240CE}" type="presParOf" srcId="{124746E0-9BA3-47F5-88AE-499A5C1F66C3}" destId="{43966CAD-5789-4356-AFC4-85F3C1B3AFD6}" srcOrd="1" destOrd="0" presId="urn:microsoft.com/office/officeart/2009/3/layout/HorizontalOrganizationChart"/>
    <dgm:cxn modelId="{527B9EDD-DB4D-4EB7-98BD-88AE8C7C4261}" type="presParOf" srcId="{124746E0-9BA3-47F5-88AE-499A5C1F66C3}" destId="{B78951CC-6545-4E86-AC11-05FEB7167A63}" srcOrd="2" destOrd="0" presId="urn:microsoft.com/office/officeart/2009/3/layout/HorizontalOrganizationChart"/>
    <dgm:cxn modelId="{733D596F-88F4-48FF-8156-0A4942729CD7}" type="presParOf" srcId="{979F58E9-552B-4EFC-841D-F934878A4C3F}" destId="{070DCBB3-5DE1-4612-BFE6-E9653D962A62}" srcOrd="6" destOrd="0" presId="urn:microsoft.com/office/officeart/2009/3/layout/HorizontalOrganizationChart"/>
    <dgm:cxn modelId="{EBB04FDE-3E7F-4F13-9F5F-F81DBB57C711}" type="presParOf" srcId="{979F58E9-552B-4EFC-841D-F934878A4C3F}" destId="{3793DE3C-D93E-47AB-B0D1-8483FF8D1B09}" srcOrd="7" destOrd="0" presId="urn:microsoft.com/office/officeart/2009/3/layout/HorizontalOrganizationChart"/>
    <dgm:cxn modelId="{B8D2ACDC-2676-4C57-BCD4-445679B0B183}" type="presParOf" srcId="{3793DE3C-D93E-47AB-B0D1-8483FF8D1B09}" destId="{D070A196-0D82-4A09-B501-4C7115D3932C}" srcOrd="0" destOrd="0" presId="urn:microsoft.com/office/officeart/2009/3/layout/HorizontalOrganizationChart"/>
    <dgm:cxn modelId="{FA6F5E8F-45CB-4740-89D3-3BFCA6CD0DFB}" type="presParOf" srcId="{D070A196-0D82-4A09-B501-4C7115D3932C}" destId="{353F774E-3B1F-491C-9C13-F9B552EF32B1}" srcOrd="0" destOrd="0" presId="urn:microsoft.com/office/officeart/2009/3/layout/HorizontalOrganizationChart"/>
    <dgm:cxn modelId="{B80427DE-9542-4659-8E78-010355ECBD2D}" type="presParOf" srcId="{D070A196-0D82-4A09-B501-4C7115D3932C}" destId="{840F41F2-5906-441F-9CE5-B2359BBF28D3}" srcOrd="1" destOrd="0" presId="urn:microsoft.com/office/officeart/2009/3/layout/HorizontalOrganizationChart"/>
    <dgm:cxn modelId="{D12A0377-4FE7-4F47-A24C-676611C3E60D}" type="presParOf" srcId="{3793DE3C-D93E-47AB-B0D1-8483FF8D1B09}" destId="{A84E0A95-7B6A-4A3F-A208-082D000562A8}" srcOrd="1" destOrd="0" presId="urn:microsoft.com/office/officeart/2009/3/layout/HorizontalOrganizationChart"/>
    <dgm:cxn modelId="{1F4A5F98-4B0B-4DE1-B5F1-C749222FEA0D}" type="presParOf" srcId="{3793DE3C-D93E-47AB-B0D1-8483FF8D1B09}" destId="{D6311917-23A3-4206-94C4-EBC994BE5BBD}" srcOrd="2" destOrd="0" presId="urn:microsoft.com/office/officeart/2009/3/layout/HorizontalOrganizationChart"/>
    <dgm:cxn modelId="{314B9422-D0C1-4E1A-BADE-1F133ECD3936}" type="presParOf" srcId="{979F58E9-552B-4EFC-841D-F934878A4C3F}" destId="{6A004C60-C51B-40BF-AC17-753E5BC9DF42}" srcOrd="8" destOrd="0" presId="urn:microsoft.com/office/officeart/2009/3/layout/HorizontalOrganizationChart"/>
    <dgm:cxn modelId="{2AFA05CE-EAB9-4A67-9734-9A660134B7EE}" type="presParOf" srcId="{979F58E9-552B-4EFC-841D-F934878A4C3F}" destId="{6403E266-ABE9-410C-BFD5-8CDB1F065861}" srcOrd="9" destOrd="0" presId="urn:microsoft.com/office/officeart/2009/3/layout/HorizontalOrganizationChart"/>
    <dgm:cxn modelId="{68B942D6-264A-40AA-9514-9EA920C17E3F}" type="presParOf" srcId="{6403E266-ABE9-410C-BFD5-8CDB1F065861}" destId="{F2AA9F75-AC8D-4328-AA39-15153882435D}" srcOrd="0" destOrd="0" presId="urn:microsoft.com/office/officeart/2009/3/layout/HorizontalOrganizationChart"/>
    <dgm:cxn modelId="{8EC672A5-0064-4993-BACB-EEFF5EF1959F}" type="presParOf" srcId="{F2AA9F75-AC8D-4328-AA39-15153882435D}" destId="{89D4BB39-2371-435A-9D9E-B09A21C4C8B3}" srcOrd="0" destOrd="0" presId="urn:microsoft.com/office/officeart/2009/3/layout/HorizontalOrganizationChart"/>
    <dgm:cxn modelId="{E34B8468-E5CB-4F46-9A06-0AB010C881F3}" type="presParOf" srcId="{F2AA9F75-AC8D-4328-AA39-15153882435D}" destId="{F396699E-FB64-4BB1-A4DB-CFEC43F3CC4B}" srcOrd="1" destOrd="0" presId="urn:microsoft.com/office/officeart/2009/3/layout/HorizontalOrganizationChart"/>
    <dgm:cxn modelId="{44F1490E-D870-4218-A5FB-263E347DAD15}" type="presParOf" srcId="{6403E266-ABE9-410C-BFD5-8CDB1F065861}" destId="{0DA9170F-DF16-4E91-8621-944607416C3E}" srcOrd="1" destOrd="0" presId="urn:microsoft.com/office/officeart/2009/3/layout/HorizontalOrganizationChart"/>
    <dgm:cxn modelId="{40AAF80B-6931-41B4-914B-6BA88BEA715E}" type="presParOf" srcId="{6403E266-ABE9-410C-BFD5-8CDB1F065861}" destId="{99AE48D3-3268-41FE-8CB1-100B1DAD736E}" srcOrd="2" destOrd="0" presId="urn:microsoft.com/office/officeart/2009/3/layout/HorizontalOrganizationChart"/>
    <dgm:cxn modelId="{A55AED8B-2EA8-494C-A289-F16A36BA785F}" type="presParOf" srcId="{64DD4ADE-1F36-4C9C-BAF2-6E2EA5195BB2}" destId="{4F6C4317-4022-4488-9855-748B5C1FE8BF}"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EC37D4-DB20-4105-B793-9C31A650585A}" type="doc">
      <dgm:prSet loTypeId="urn:microsoft.com/office/officeart/2009/3/layout/HorizontalOrganizationChart" loCatId="hierarchy" qsTypeId="urn:microsoft.com/office/officeart/2005/8/quickstyle/simple1" qsCatId="simple" csTypeId="urn:microsoft.com/office/officeart/2005/8/colors/accent0_2" csCatId="mainScheme" phldr="1"/>
      <dgm:spPr/>
      <dgm:t>
        <a:bodyPr/>
        <a:lstStyle/>
        <a:p>
          <a:endParaRPr lang="cs-CZ"/>
        </a:p>
      </dgm:t>
    </dgm:pt>
    <dgm:pt modelId="{870F1C4F-D385-4990-AFA3-FD31ADD4A764}">
      <dgm:prSet phldrT="[Text]"/>
      <dgm:spPr/>
      <dgm:t>
        <a:bodyPr/>
        <a:lstStyle/>
        <a:p>
          <a:r>
            <a:rPr lang="cs-CZ" b="1" dirty="0"/>
            <a:t>Pozor na přechodné ustanovení </a:t>
          </a:r>
          <a:br>
            <a:rPr lang="cs-CZ" b="1" dirty="0"/>
          </a:br>
          <a:r>
            <a:rPr lang="cs-CZ" b="1" dirty="0"/>
            <a:t>§ 3036 o. z. </a:t>
          </a:r>
        </a:p>
      </dgm:t>
    </dgm:pt>
    <dgm:pt modelId="{6DBBB8EF-EE64-4EBC-9F80-2126B8173132}" type="parTrans" cxnId="{4962529D-609F-4F43-ADAE-E98DBEC8318C}">
      <dgm:prSet/>
      <dgm:spPr/>
      <dgm:t>
        <a:bodyPr/>
        <a:lstStyle/>
        <a:p>
          <a:endParaRPr lang="cs-CZ"/>
        </a:p>
      </dgm:t>
    </dgm:pt>
    <dgm:pt modelId="{D3153BA7-B82D-4B85-B94A-098747A932E7}" type="sibTrans" cxnId="{4962529D-609F-4F43-ADAE-E98DBEC8318C}">
      <dgm:prSet/>
      <dgm:spPr/>
      <dgm:t>
        <a:bodyPr/>
        <a:lstStyle/>
        <a:p>
          <a:endParaRPr lang="cs-CZ"/>
        </a:p>
      </dgm:t>
    </dgm:pt>
    <dgm:pt modelId="{375D3246-C889-43E6-913E-7BF366F29528}" type="pres">
      <dgm:prSet presAssocID="{68EC37D4-DB20-4105-B793-9C31A650585A}" presName="hierChild1" presStyleCnt="0">
        <dgm:presLayoutVars>
          <dgm:orgChart val="1"/>
          <dgm:chPref val="1"/>
          <dgm:dir/>
          <dgm:animOne val="branch"/>
          <dgm:animLvl val="lvl"/>
          <dgm:resizeHandles/>
        </dgm:presLayoutVars>
      </dgm:prSet>
      <dgm:spPr/>
    </dgm:pt>
    <dgm:pt modelId="{779EC9D9-75E6-44FD-A4A7-673BC7212238}" type="pres">
      <dgm:prSet presAssocID="{870F1C4F-D385-4990-AFA3-FD31ADD4A764}" presName="hierRoot1" presStyleCnt="0">
        <dgm:presLayoutVars>
          <dgm:hierBranch val="init"/>
        </dgm:presLayoutVars>
      </dgm:prSet>
      <dgm:spPr/>
    </dgm:pt>
    <dgm:pt modelId="{A6080AAB-00C9-4F40-81FA-B84518EFEB9A}" type="pres">
      <dgm:prSet presAssocID="{870F1C4F-D385-4990-AFA3-FD31ADD4A764}" presName="rootComposite1" presStyleCnt="0"/>
      <dgm:spPr/>
    </dgm:pt>
    <dgm:pt modelId="{AC6B1C8E-BE14-437C-9861-63D781C1D528}" type="pres">
      <dgm:prSet presAssocID="{870F1C4F-D385-4990-AFA3-FD31ADD4A764}" presName="rootText1" presStyleLbl="node0" presStyleIdx="0" presStyleCnt="1">
        <dgm:presLayoutVars>
          <dgm:chPref val="3"/>
        </dgm:presLayoutVars>
      </dgm:prSet>
      <dgm:spPr/>
    </dgm:pt>
    <dgm:pt modelId="{6EE6A581-60BF-42A2-9CDF-A4606407CBA1}" type="pres">
      <dgm:prSet presAssocID="{870F1C4F-D385-4990-AFA3-FD31ADD4A764}" presName="rootConnector1" presStyleLbl="node1" presStyleIdx="0" presStyleCnt="0"/>
      <dgm:spPr/>
    </dgm:pt>
    <dgm:pt modelId="{2D93988B-CBA8-4A55-9494-DFD542C5EEBF}" type="pres">
      <dgm:prSet presAssocID="{870F1C4F-D385-4990-AFA3-FD31ADD4A764}" presName="hierChild2" presStyleCnt="0"/>
      <dgm:spPr/>
    </dgm:pt>
    <dgm:pt modelId="{FAC92A89-E9A1-478E-8B4C-4D718DBC3256}" type="pres">
      <dgm:prSet presAssocID="{870F1C4F-D385-4990-AFA3-FD31ADD4A764}" presName="hierChild3" presStyleCnt="0"/>
      <dgm:spPr/>
    </dgm:pt>
  </dgm:ptLst>
  <dgm:cxnLst>
    <dgm:cxn modelId="{D701B44A-0200-4B7C-82F0-7BC8D63E882F}" type="presOf" srcId="{870F1C4F-D385-4990-AFA3-FD31ADD4A764}" destId="{AC6B1C8E-BE14-437C-9861-63D781C1D528}" srcOrd="0" destOrd="0" presId="urn:microsoft.com/office/officeart/2009/3/layout/HorizontalOrganizationChart"/>
    <dgm:cxn modelId="{275AA656-7F7B-4574-8FB9-0449920D491F}" type="presOf" srcId="{68EC37D4-DB20-4105-B793-9C31A650585A}" destId="{375D3246-C889-43E6-913E-7BF366F29528}" srcOrd="0" destOrd="0" presId="urn:microsoft.com/office/officeart/2009/3/layout/HorizontalOrganizationChart"/>
    <dgm:cxn modelId="{4962529D-609F-4F43-ADAE-E98DBEC8318C}" srcId="{68EC37D4-DB20-4105-B793-9C31A650585A}" destId="{870F1C4F-D385-4990-AFA3-FD31ADD4A764}" srcOrd="0" destOrd="0" parTransId="{6DBBB8EF-EE64-4EBC-9F80-2126B8173132}" sibTransId="{D3153BA7-B82D-4B85-B94A-098747A932E7}"/>
    <dgm:cxn modelId="{0533D4D6-3916-477F-BD18-B554DDFD4CFF}" type="presOf" srcId="{870F1C4F-D385-4990-AFA3-FD31ADD4A764}" destId="{6EE6A581-60BF-42A2-9CDF-A4606407CBA1}" srcOrd="1" destOrd="0" presId="urn:microsoft.com/office/officeart/2009/3/layout/HorizontalOrganizationChart"/>
    <dgm:cxn modelId="{4719A738-71F1-423D-8F9F-83D9C90F7287}" type="presParOf" srcId="{375D3246-C889-43E6-913E-7BF366F29528}" destId="{779EC9D9-75E6-44FD-A4A7-673BC7212238}" srcOrd="0" destOrd="0" presId="urn:microsoft.com/office/officeart/2009/3/layout/HorizontalOrganizationChart"/>
    <dgm:cxn modelId="{C21B3D28-401D-43FE-B792-6B43447B31B6}" type="presParOf" srcId="{779EC9D9-75E6-44FD-A4A7-673BC7212238}" destId="{A6080AAB-00C9-4F40-81FA-B84518EFEB9A}" srcOrd="0" destOrd="0" presId="urn:microsoft.com/office/officeart/2009/3/layout/HorizontalOrganizationChart"/>
    <dgm:cxn modelId="{20564AF4-A059-4C8D-B652-D9F6F3EA9926}" type="presParOf" srcId="{A6080AAB-00C9-4F40-81FA-B84518EFEB9A}" destId="{AC6B1C8E-BE14-437C-9861-63D781C1D528}" srcOrd="0" destOrd="0" presId="urn:microsoft.com/office/officeart/2009/3/layout/HorizontalOrganizationChart"/>
    <dgm:cxn modelId="{6FC87590-008F-4668-83AE-5A4D6DE6BF74}" type="presParOf" srcId="{A6080AAB-00C9-4F40-81FA-B84518EFEB9A}" destId="{6EE6A581-60BF-42A2-9CDF-A4606407CBA1}" srcOrd="1" destOrd="0" presId="urn:microsoft.com/office/officeart/2009/3/layout/HorizontalOrganizationChart"/>
    <dgm:cxn modelId="{EF76DBD4-4B4C-4846-BB6A-169D7D5F021F}" type="presParOf" srcId="{779EC9D9-75E6-44FD-A4A7-673BC7212238}" destId="{2D93988B-CBA8-4A55-9494-DFD542C5EEBF}" srcOrd="1" destOrd="0" presId="urn:microsoft.com/office/officeart/2009/3/layout/HorizontalOrganizationChart"/>
    <dgm:cxn modelId="{3D7A5C57-3FA5-4727-BCF1-0CF4081A18F3}" type="presParOf" srcId="{779EC9D9-75E6-44FD-A4A7-673BC7212238}" destId="{FAC92A89-E9A1-478E-8B4C-4D718DBC3256}" srcOrd="2" destOrd="0" presId="urn:microsoft.com/office/officeart/2009/3/layout/HorizontalOrganizationChar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EC37D4-DB20-4105-B793-9C31A650585A}" type="doc">
      <dgm:prSet loTypeId="urn:microsoft.com/office/officeart/2009/3/layout/HorizontalOrganizationChart" loCatId="hierarchy" qsTypeId="urn:microsoft.com/office/officeart/2005/8/quickstyle/simple1" qsCatId="simple" csTypeId="urn:microsoft.com/office/officeart/2005/8/colors/accent0_2" csCatId="mainScheme" phldr="1"/>
      <dgm:spPr/>
      <dgm:t>
        <a:bodyPr/>
        <a:lstStyle/>
        <a:p>
          <a:endParaRPr lang="cs-CZ"/>
        </a:p>
      </dgm:t>
    </dgm:pt>
    <dgm:pt modelId="{870F1C4F-D385-4990-AFA3-FD31ADD4A764}">
      <dgm:prSet phldrT="[Text]"/>
      <dgm:spPr/>
      <dgm:t>
        <a:bodyPr/>
        <a:lstStyle/>
        <a:p>
          <a:r>
            <a:rPr lang="cs-CZ" b="1" dirty="0"/>
            <a:t>Kvalifikované účinky plynutí času</a:t>
          </a:r>
        </a:p>
      </dgm:t>
    </dgm:pt>
    <dgm:pt modelId="{6DBBB8EF-EE64-4EBC-9F80-2126B8173132}" type="parTrans" cxnId="{4962529D-609F-4F43-ADAE-E98DBEC8318C}">
      <dgm:prSet/>
      <dgm:spPr/>
      <dgm:t>
        <a:bodyPr/>
        <a:lstStyle/>
        <a:p>
          <a:endParaRPr lang="cs-CZ"/>
        </a:p>
      </dgm:t>
    </dgm:pt>
    <dgm:pt modelId="{D3153BA7-B82D-4B85-B94A-098747A932E7}" type="sibTrans" cxnId="{4962529D-609F-4F43-ADAE-E98DBEC8318C}">
      <dgm:prSet/>
      <dgm:spPr/>
      <dgm:t>
        <a:bodyPr/>
        <a:lstStyle/>
        <a:p>
          <a:endParaRPr lang="cs-CZ"/>
        </a:p>
      </dgm:t>
    </dgm:pt>
    <dgm:pt modelId="{4E2D2D51-FEB3-4A2D-A5F0-EF4B8E1B10BE}">
      <dgm:prSet phldrT="[Text]"/>
      <dgm:spPr/>
      <dgm:t>
        <a:bodyPr/>
        <a:lstStyle/>
        <a:p>
          <a:r>
            <a:rPr lang="cs-CZ" b="1" dirty="0"/>
            <a:t>Zánik práva uplynutím doby omezující jeho trvání</a:t>
          </a:r>
          <a:endParaRPr lang="cs-CZ" dirty="0"/>
        </a:p>
      </dgm:t>
    </dgm:pt>
    <dgm:pt modelId="{608920A0-680B-45CC-9160-A642A2CAFF5F}" type="parTrans" cxnId="{7B7AFF58-F1C2-4845-8D38-61A42CB0694C}">
      <dgm:prSet/>
      <dgm:spPr/>
      <dgm:t>
        <a:bodyPr/>
        <a:lstStyle/>
        <a:p>
          <a:endParaRPr lang="cs-CZ"/>
        </a:p>
      </dgm:t>
    </dgm:pt>
    <dgm:pt modelId="{10179720-6B9A-46A3-B6BD-87010D1CFF01}" type="sibTrans" cxnId="{7B7AFF58-F1C2-4845-8D38-61A42CB0694C}">
      <dgm:prSet/>
      <dgm:spPr/>
      <dgm:t>
        <a:bodyPr/>
        <a:lstStyle/>
        <a:p>
          <a:endParaRPr lang="cs-CZ"/>
        </a:p>
      </dgm:t>
    </dgm:pt>
    <dgm:pt modelId="{B41022E8-3AD8-4B47-B65D-A22246D2F611}">
      <dgm:prSet phldrT="[Text]"/>
      <dgm:spPr/>
      <dgm:t>
        <a:bodyPr/>
        <a:lstStyle/>
        <a:p>
          <a:r>
            <a:rPr lang="cs-CZ" b="1" dirty="0"/>
            <a:t>Prekluze</a:t>
          </a:r>
        </a:p>
      </dgm:t>
    </dgm:pt>
    <dgm:pt modelId="{4E62D085-97F3-4B82-B7DC-7991F07EADF9}" type="parTrans" cxnId="{58140194-95C1-45DC-ABB1-5B777E819D52}">
      <dgm:prSet/>
      <dgm:spPr/>
      <dgm:t>
        <a:bodyPr/>
        <a:lstStyle/>
        <a:p>
          <a:endParaRPr lang="cs-CZ"/>
        </a:p>
      </dgm:t>
    </dgm:pt>
    <dgm:pt modelId="{D5EDC78E-B78E-418C-809B-B96916C628C4}" type="sibTrans" cxnId="{58140194-95C1-45DC-ABB1-5B777E819D52}">
      <dgm:prSet/>
      <dgm:spPr/>
      <dgm:t>
        <a:bodyPr/>
        <a:lstStyle/>
        <a:p>
          <a:endParaRPr lang="cs-CZ"/>
        </a:p>
      </dgm:t>
    </dgm:pt>
    <dgm:pt modelId="{8CBFAF85-407B-4749-9CCF-5168A0846033}">
      <dgm:prSet phldrT="[Text]"/>
      <dgm:spPr/>
      <dgm:t>
        <a:bodyPr/>
        <a:lstStyle/>
        <a:p>
          <a:r>
            <a:rPr lang="cs-CZ" b="1" dirty="0"/>
            <a:t>Promlčení</a:t>
          </a:r>
        </a:p>
      </dgm:t>
    </dgm:pt>
    <dgm:pt modelId="{56A29944-640A-416B-A9E3-92E927530513}" type="parTrans" cxnId="{4160F6CF-8D2D-4CF5-A939-1C485F1361A3}">
      <dgm:prSet/>
      <dgm:spPr/>
      <dgm:t>
        <a:bodyPr/>
        <a:lstStyle/>
        <a:p>
          <a:endParaRPr lang="cs-CZ"/>
        </a:p>
      </dgm:t>
    </dgm:pt>
    <dgm:pt modelId="{B3204877-1BCE-42D0-82FC-1F7165E905D1}" type="sibTrans" cxnId="{4160F6CF-8D2D-4CF5-A939-1C485F1361A3}">
      <dgm:prSet/>
      <dgm:spPr/>
      <dgm:t>
        <a:bodyPr/>
        <a:lstStyle/>
        <a:p>
          <a:endParaRPr lang="cs-CZ"/>
        </a:p>
      </dgm:t>
    </dgm:pt>
    <dgm:pt modelId="{522D1761-3C64-42BD-B5A7-1068DF1AB2F8}">
      <dgm:prSet phldrT="[Text]"/>
      <dgm:spPr/>
      <dgm:t>
        <a:bodyPr/>
        <a:lstStyle/>
        <a:p>
          <a:r>
            <a:rPr lang="cs-CZ" b="1" dirty="0"/>
            <a:t>Vydržení</a:t>
          </a:r>
        </a:p>
      </dgm:t>
    </dgm:pt>
    <dgm:pt modelId="{C75269CD-2E58-4A26-9937-248BDE8C9F1E}" type="parTrans" cxnId="{5E9DCC86-A929-4172-9702-376AC44FA66F}">
      <dgm:prSet/>
      <dgm:spPr/>
      <dgm:t>
        <a:bodyPr/>
        <a:lstStyle/>
        <a:p>
          <a:endParaRPr lang="cs-CZ"/>
        </a:p>
      </dgm:t>
    </dgm:pt>
    <dgm:pt modelId="{8CFC10DC-EADC-492A-96A3-2E29BC9D8346}" type="sibTrans" cxnId="{5E9DCC86-A929-4172-9702-376AC44FA66F}">
      <dgm:prSet/>
      <dgm:spPr/>
      <dgm:t>
        <a:bodyPr/>
        <a:lstStyle/>
        <a:p>
          <a:endParaRPr lang="cs-CZ"/>
        </a:p>
      </dgm:t>
    </dgm:pt>
    <dgm:pt modelId="{7679669D-3467-4362-B9CA-93F46E6137BA}" type="pres">
      <dgm:prSet presAssocID="{68EC37D4-DB20-4105-B793-9C31A650585A}" presName="hierChild1" presStyleCnt="0">
        <dgm:presLayoutVars>
          <dgm:orgChart val="1"/>
          <dgm:chPref val="1"/>
          <dgm:dir/>
          <dgm:animOne val="branch"/>
          <dgm:animLvl val="lvl"/>
          <dgm:resizeHandles/>
        </dgm:presLayoutVars>
      </dgm:prSet>
      <dgm:spPr/>
    </dgm:pt>
    <dgm:pt modelId="{A9F3F9D5-9F49-45AD-843B-216ADB441887}" type="pres">
      <dgm:prSet presAssocID="{870F1C4F-D385-4990-AFA3-FD31ADD4A764}" presName="hierRoot1" presStyleCnt="0">
        <dgm:presLayoutVars>
          <dgm:hierBranch val="init"/>
        </dgm:presLayoutVars>
      </dgm:prSet>
      <dgm:spPr/>
    </dgm:pt>
    <dgm:pt modelId="{0CC40407-D138-4D61-B2B7-A38B3D7454A9}" type="pres">
      <dgm:prSet presAssocID="{870F1C4F-D385-4990-AFA3-FD31ADD4A764}" presName="rootComposite1" presStyleCnt="0"/>
      <dgm:spPr/>
    </dgm:pt>
    <dgm:pt modelId="{512CEC03-E564-4C19-A0B2-5869DB08B482}" type="pres">
      <dgm:prSet presAssocID="{870F1C4F-D385-4990-AFA3-FD31ADD4A764}" presName="rootText1" presStyleLbl="node0" presStyleIdx="0" presStyleCnt="1">
        <dgm:presLayoutVars>
          <dgm:chPref val="3"/>
        </dgm:presLayoutVars>
      </dgm:prSet>
      <dgm:spPr/>
    </dgm:pt>
    <dgm:pt modelId="{B90CF912-0D4B-4C65-828D-9D90AB35DE3F}" type="pres">
      <dgm:prSet presAssocID="{870F1C4F-D385-4990-AFA3-FD31ADD4A764}" presName="rootConnector1" presStyleLbl="node1" presStyleIdx="0" presStyleCnt="0"/>
      <dgm:spPr/>
    </dgm:pt>
    <dgm:pt modelId="{8E7DC318-B701-43BA-A993-9748A70B9251}" type="pres">
      <dgm:prSet presAssocID="{870F1C4F-D385-4990-AFA3-FD31ADD4A764}" presName="hierChild2" presStyleCnt="0"/>
      <dgm:spPr/>
    </dgm:pt>
    <dgm:pt modelId="{149103E3-0AE7-4C04-A5C1-8F018A326D71}" type="pres">
      <dgm:prSet presAssocID="{608920A0-680B-45CC-9160-A642A2CAFF5F}" presName="Name64" presStyleLbl="parChTrans1D2" presStyleIdx="0" presStyleCnt="4"/>
      <dgm:spPr/>
    </dgm:pt>
    <dgm:pt modelId="{5988B617-E5E8-4AA6-8A0E-4DD99E56E0C7}" type="pres">
      <dgm:prSet presAssocID="{4E2D2D51-FEB3-4A2D-A5F0-EF4B8E1B10BE}" presName="hierRoot2" presStyleCnt="0">
        <dgm:presLayoutVars>
          <dgm:hierBranch val="init"/>
        </dgm:presLayoutVars>
      </dgm:prSet>
      <dgm:spPr/>
    </dgm:pt>
    <dgm:pt modelId="{EE6686BF-B321-40B4-8397-36EBC3116534}" type="pres">
      <dgm:prSet presAssocID="{4E2D2D51-FEB3-4A2D-A5F0-EF4B8E1B10BE}" presName="rootComposite" presStyleCnt="0"/>
      <dgm:spPr/>
    </dgm:pt>
    <dgm:pt modelId="{9D45DA21-CA00-4003-A825-CC182393AEA0}" type="pres">
      <dgm:prSet presAssocID="{4E2D2D51-FEB3-4A2D-A5F0-EF4B8E1B10BE}" presName="rootText" presStyleLbl="node2" presStyleIdx="0" presStyleCnt="4">
        <dgm:presLayoutVars>
          <dgm:chPref val="3"/>
        </dgm:presLayoutVars>
      </dgm:prSet>
      <dgm:spPr/>
    </dgm:pt>
    <dgm:pt modelId="{830E462A-7F5A-4576-9DFA-AD2E3CBC2FEF}" type="pres">
      <dgm:prSet presAssocID="{4E2D2D51-FEB3-4A2D-A5F0-EF4B8E1B10BE}" presName="rootConnector" presStyleLbl="node2" presStyleIdx="0" presStyleCnt="4"/>
      <dgm:spPr/>
    </dgm:pt>
    <dgm:pt modelId="{C8BA4208-13EB-4E87-9472-789F9CB7FC55}" type="pres">
      <dgm:prSet presAssocID="{4E2D2D51-FEB3-4A2D-A5F0-EF4B8E1B10BE}" presName="hierChild4" presStyleCnt="0"/>
      <dgm:spPr/>
    </dgm:pt>
    <dgm:pt modelId="{F12C54A1-F53D-4814-8FE8-291741287FFD}" type="pres">
      <dgm:prSet presAssocID="{4E2D2D51-FEB3-4A2D-A5F0-EF4B8E1B10BE}" presName="hierChild5" presStyleCnt="0"/>
      <dgm:spPr/>
    </dgm:pt>
    <dgm:pt modelId="{9DAC74C7-F4F0-4649-A206-99C79F59394B}" type="pres">
      <dgm:prSet presAssocID="{4E62D085-97F3-4B82-B7DC-7991F07EADF9}" presName="Name64" presStyleLbl="parChTrans1D2" presStyleIdx="1" presStyleCnt="4"/>
      <dgm:spPr/>
    </dgm:pt>
    <dgm:pt modelId="{4D778803-D074-4B93-9717-EA663981DD1F}" type="pres">
      <dgm:prSet presAssocID="{B41022E8-3AD8-4B47-B65D-A22246D2F611}" presName="hierRoot2" presStyleCnt="0">
        <dgm:presLayoutVars>
          <dgm:hierBranch val="init"/>
        </dgm:presLayoutVars>
      </dgm:prSet>
      <dgm:spPr/>
    </dgm:pt>
    <dgm:pt modelId="{558560E1-1AAF-44FE-BF6C-ACA32380AD32}" type="pres">
      <dgm:prSet presAssocID="{B41022E8-3AD8-4B47-B65D-A22246D2F611}" presName="rootComposite" presStyleCnt="0"/>
      <dgm:spPr/>
    </dgm:pt>
    <dgm:pt modelId="{B1DAE609-10BB-4BFA-8A7A-FACDD2460532}" type="pres">
      <dgm:prSet presAssocID="{B41022E8-3AD8-4B47-B65D-A22246D2F611}" presName="rootText" presStyleLbl="node2" presStyleIdx="1" presStyleCnt="4">
        <dgm:presLayoutVars>
          <dgm:chPref val="3"/>
        </dgm:presLayoutVars>
      </dgm:prSet>
      <dgm:spPr/>
    </dgm:pt>
    <dgm:pt modelId="{B82B6F9D-A33A-4EFF-8682-B0FC47CFBA11}" type="pres">
      <dgm:prSet presAssocID="{B41022E8-3AD8-4B47-B65D-A22246D2F611}" presName="rootConnector" presStyleLbl="node2" presStyleIdx="1" presStyleCnt="4"/>
      <dgm:spPr/>
    </dgm:pt>
    <dgm:pt modelId="{A709F32A-1DF2-4079-8071-EC27B84AECA3}" type="pres">
      <dgm:prSet presAssocID="{B41022E8-3AD8-4B47-B65D-A22246D2F611}" presName="hierChild4" presStyleCnt="0"/>
      <dgm:spPr/>
    </dgm:pt>
    <dgm:pt modelId="{BD1C550C-F693-4BC6-87A3-DE584C71DA7F}" type="pres">
      <dgm:prSet presAssocID="{B41022E8-3AD8-4B47-B65D-A22246D2F611}" presName="hierChild5" presStyleCnt="0"/>
      <dgm:spPr/>
    </dgm:pt>
    <dgm:pt modelId="{021D0208-DFDD-4F4A-B9F9-41B57CE28E73}" type="pres">
      <dgm:prSet presAssocID="{56A29944-640A-416B-A9E3-92E927530513}" presName="Name64" presStyleLbl="parChTrans1D2" presStyleIdx="2" presStyleCnt="4"/>
      <dgm:spPr/>
    </dgm:pt>
    <dgm:pt modelId="{5FA514DF-B078-4043-AE66-4FE42C080582}" type="pres">
      <dgm:prSet presAssocID="{8CBFAF85-407B-4749-9CCF-5168A0846033}" presName="hierRoot2" presStyleCnt="0">
        <dgm:presLayoutVars>
          <dgm:hierBranch val="init"/>
        </dgm:presLayoutVars>
      </dgm:prSet>
      <dgm:spPr/>
    </dgm:pt>
    <dgm:pt modelId="{2081C72E-497F-48D7-8A3B-0596B4AAAA89}" type="pres">
      <dgm:prSet presAssocID="{8CBFAF85-407B-4749-9CCF-5168A0846033}" presName="rootComposite" presStyleCnt="0"/>
      <dgm:spPr/>
    </dgm:pt>
    <dgm:pt modelId="{53C172BE-EF26-4B2D-91FA-19006098B2EA}" type="pres">
      <dgm:prSet presAssocID="{8CBFAF85-407B-4749-9CCF-5168A0846033}" presName="rootText" presStyleLbl="node2" presStyleIdx="2" presStyleCnt="4">
        <dgm:presLayoutVars>
          <dgm:chPref val="3"/>
        </dgm:presLayoutVars>
      </dgm:prSet>
      <dgm:spPr/>
    </dgm:pt>
    <dgm:pt modelId="{4FE58CDC-3E3E-44B4-A161-9D9BFAC8FEFA}" type="pres">
      <dgm:prSet presAssocID="{8CBFAF85-407B-4749-9CCF-5168A0846033}" presName="rootConnector" presStyleLbl="node2" presStyleIdx="2" presStyleCnt="4"/>
      <dgm:spPr/>
    </dgm:pt>
    <dgm:pt modelId="{BC2CAD17-A838-46E1-9B74-F0125B1BF690}" type="pres">
      <dgm:prSet presAssocID="{8CBFAF85-407B-4749-9CCF-5168A0846033}" presName="hierChild4" presStyleCnt="0"/>
      <dgm:spPr/>
    </dgm:pt>
    <dgm:pt modelId="{4C004D53-0998-49F8-AE80-AA472CA854FA}" type="pres">
      <dgm:prSet presAssocID="{8CBFAF85-407B-4749-9CCF-5168A0846033}" presName="hierChild5" presStyleCnt="0"/>
      <dgm:spPr/>
    </dgm:pt>
    <dgm:pt modelId="{92593203-3625-4A5B-A5B2-11C3BAAC08BD}" type="pres">
      <dgm:prSet presAssocID="{C75269CD-2E58-4A26-9937-248BDE8C9F1E}" presName="Name64" presStyleLbl="parChTrans1D2" presStyleIdx="3" presStyleCnt="4"/>
      <dgm:spPr/>
    </dgm:pt>
    <dgm:pt modelId="{ED30B681-FFE2-42A6-B19E-73DF86F8E811}" type="pres">
      <dgm:prSet presAssocID="{522D1761-3C64-42BD-B5A7-1068DF1AB2F8}" presName="hierRoot2" presStyleCnt="0">
        <dgm:presLayoutVars>
          <dgm:hierBranch val="init"/>
        </dgm:presLayoutVars>
      </dgm:prSet>
      <dgm:spPr/>
    </dgm:pt>
    <dgm:pt modelId="{69E22FB8-3C3C-4632-9DEC-44778FA97926}" type="pres">
      <dgm:prSet presAssocID="{522D1761-3C64-42BD-B5A7-1068DF1AB2F8}" presName="rootComposite" presStyleCnt="0"/>
      <dgm:spPr/>
    </dgm:pt>
    <dgm:pt modelId="{DFD633D1-8945-4D35-AE96-0021137E66A7}" type="pres">
      <dgm:prSet presAssocID="{522D1761-3C64-42BD-B5A7-1068DF1AB2F8}" presName="rootText" presStyleLbl="node2" presStyleIdx="3" presStyleCnt="4">
        <dgm:presLayoutVars>
          <dgm:chPref val="3"/>
        </dgm:presLayoutVars>
      </dgm:prSet>
      <dgm:spPr/>
    </dgm:pt>
    <dgm:pt modelId="{8583F904-0071-43C0-A973-41B3481382CD}" type="pres">
      <dgm:prSet presAssocID="{522D1761-3C64-42BD-B5A7-1068DF1AB2F8}" presName="rootConnector" presStyleLbl="node2" presStyleIdx="3" presStyleCnt="4"/>
      <dgm:spPr/>
    </dgm:pt>
    <dgm:pt modelId="{9C5C8F5D-FAF3-44DE-A924-A76239C44B8C}" type="pres">
      <dgm:prSet presAssocID="{522D1761-3C64-42BD-B5A7-1068DF1AB2F8}" presName="hierChild4" presStyleCnt="0"/>
      <dgm:spPr/>
    </dgm:pt>
    <dgm:pt modelId="{42AE9816-D1E9-4E37-AE96-234016981FAC}" type="pres">
      <dgm:prSet presAssocID="{522D1761-3C64-42BD-B5A7-1068DF1AB2F8}" presName="hierChild5" presStyleCnt="0"/>
      <dgm:spPr/>
    </dgm:pt>
    <dgm:pt modelId="{8E65FBB4-71D3-41C4-A03A-A361BD703C76}" type="pres">
      <dgm:prSet presAssocID="{870F1C4F-D385-4990-AFA3-FD31ADD4A764}" presName="hierChild3" presStyleCnt="0"/>
      <dgm:spPr/>
    </dgm:pt>
  </dgm:ptLst>
  <dgm:cxnLst>
    <dgm:cxn modelId="{1831732C-F723-4442-918A-22883B812A2E}" type="presOf" srcId="{68EC37D4-DB20-4105-B793-9C31A650585A}" destId="{7679669D-3467-4362-B9CA-93F46E6137BA}" srcOrd="0" destOrd="0" presId="urn:microsoft.com/office/officeart/2009/3/layout/HorizontalOrganizationChart"/>
    <dgm:cxn modelId="{D6A5C92D-7C1C-464D-AD11-7C06690BC6E2}" type="presOf" srcId="{4E2D2D51-FEB3-4A2D-A5F0-EF4B8E1B10BE}" destId="{9D45DA21-CA00-4003-A825-CC182393AEA0}" srcOrd="0" destOrd="0" presId="urn:microsoft.com/office/officeart/2009/3/layout/HorizontalOrganizationChart"/>
    <dgm:cxn modelId="{FC38E032-5466-402A-AC5B-ACA53C2540DF}" type="presOf" srcId="{4E62D085-97F3-4B82-B7DC-7991F07EADF9}" destId="{9DAC74C7-F4F0-4649-A206-99C79F59394B}" srcOrd="0" destOrd="0" presId="urn:microsoft.com/office/officeart/2009/3/layout/HorizontalOrganizationChart"/>
    <dgm:cxn modelId="{3B6FB735-FC44-4931-88E0-2FFA254956A9}" type="presOf" srcId="{B41022E8-3AD8-4B47-B65D-A22246D2F611}" destId="{B1DAE609-10BB-4BFA-8A7A-FACDD2460532}" srcOrd="0" destOrd="0" presId="urn:microsoft.com/office/officeart/2009/3/layout/HorizontalOrganizationChart"/>
    <dgm:cxn modelId="{7658C468-1129-49EE-93D5-003333ED303D}" type="presOf" srcId="{870F1C4F-D385-4990-AFA3-FD31ADD4A764}" destId="{512CEC03-E564-4C19-A0B2-5869DB08B482}" srcOrd="0" destOrd="0" presId="urn:microsoft.com/office/officeart/2009/3/layout/HorizontalOrganizationChart"/>
    <dgm:cxn modelId="{7B7AFF58-F1C2-4845-8D38-61A42CB0694C}" srcId="{870F1C4F-D385-4990-AFA3-FD31ADD4A764}" destId="{4E2D2D51-FEB3-4A2D-A5F0-EF4B8E1B10BE}" srcOrd="0" destOrd="0" parTransId="{608920A0-680B-45CC-9160-A642A2CAFF5F}" sibTransId="{10179720-6B9A-46A3-B6BD-87010D1CFF01}"/>
    <dgm:cxn modelId="{FC31DE5A-4313-4629-9BAE-82F34C36A1B3}" type="presOf" srcId="{C75269CD-2E58-4A26-9937-248BDE8C9F1E}" destId="{92593203-3625-4A5B-A5B2-11C3BAAC08BD}" srcOrd="0" destOrd="0" presId="urn:microsoft.com/office/officeart/2009/3/layout/HorizontalOrganizationChart"/>
    <dgm:cxn modelId="{B497097B-7F52-4E56-B073-F62B3BDAFF24}" type="presOf" srcId="{608920A0-680B-45CC-9160-A642A2CAFF5F}" destId="{149103E3-0AE7-4C04-A5C1-8F018A326D71}" srcOrd="0" destOrd="0" presId="urn:microsoft.com/office/officeart/2009/3/layout/HorizontalOrganizationChart"/>
    <dgm:cxn modelId="{5E9DCC86-A929-4172-9702-376AC44FA66F}" srcId="{870F1C4F-D385-4990-AFA3-FD31ADD4A764}" destId="{522D1761-3C64-42BD-B5A7-1068DF1AB2F8}" srcOrd="3" destOrd="0" parTransId="{C75269CD-2E58-4A26-9937-248BDE8C9F1E}" sibTransId="{8CFC10DC-EADC-492A-96A3-2E29BC9D8346}"/>
    <dgm:cxn modelId="{48A96391-A555-41CE-868B-59117A1ABE30}" type="presOf" srcId="{870F1C4F-D385-4990-AFA3-FD31ADD4A764}" destId="{B90CF912-0D4B-4C65-828D-9D90AB35DE3F}" srcOrd="1" destOrd="0" presId="urn:microsoft.com/office/officeart/2009/3/layout/HorizontalOrganizationChart"/>
    <dgm:cxn modelId="{58140194-95C1-45DC-ABB1-5B777E819D52}" srcId="{870F1C4F-D385-4990-AFA3-FD31ADD4A764}" destId="{B41022E8-3AD8-4B47-B65D-A22246D2F611}" srcOrd="1" destOrd="0" parTransId="{4E62D085-97F3-4B82-B7DC-7991F07EADF9}" sibTransId="{D5EDC78E-B78E-418C-809B-B96916C628C4}"/>
    <dgm:cxn modelId="{4962529D-609F-4F43-ADAE-E98DBEC8318C}" srcId="{68EC37D4-DB20-4105-B793-9C31A650585A}" destId="{870F1C4F-D385-4990-AFA3-FD31ADD4A764}" srcOrd="0" destOrd="0" parTransId="{6DBBB8EF-EE64-4EBC-9F80-2126B8173132}" sibTransId="{D3153BA7-B82D-4B85-B94A-098747A932E7}"/>
    <dgm:cxn modelId="{7021349F-A5C9-4783-8C7E-5D3C94AFB128}" type="presOf" srcId="{522D1761-3C64-42BD-B5A7-1068DF1AB2F8}" destId="{8583F904-0071-43C0-A973-41B3481382CD}" srcOrd="1" destOrd="0" presId="urn:microsoft.com/office/officeart/2009/3/layout/HorizontalOrganizationChart"/>
    <dgm:cxn modelId="{62B2BBA3-D5AB-44AF-8B22-3C24111BD02D}" type="presOf" srcId="{B41022E8-3AD8-4B47-B65D-A22246D2F611}" destId="{B82B6F9D-A33A-4EFF-8682-B0FC47CFBA11}" srcOrd="1" destOrd="0" presId="urn:microsoft.com/office/officeart/2009/3/layout/HorizontalOrganizationChart"/>
    <dgm:cxn modelId="{B6E5AFBD-BCFA-469A-AB26-46F4C6641159}" type="presOf" srcId="{8CBFAF85-407B-4749-9CCF-5168A0846033}" destId="{4FE58CDC-3E3E-44B4-A161-9D9BFAC8FEFA}" srcOrd="1" destOrd="0" presId="urn:microsoft.com/office/officeart/2009/3/layout/HorizontalOrganizationChart"/>
    <dgm:cxn modelId="{BC0FE5C0-BDE6-4F61-A359-7AA724F73EE9}" type="presOf" srcId="{8CBFAF85-407B-4749-9CCF-5168A0846033}" destId="{53C172BE-EF26-4B2D-91FA-19006098B2EA}" srcOrd="0" destOrd="0" presId="urn:microsoft.com/office/officeart/2009/3/layout/HorizontalOrganizationChart"/>
    <dgm:cxn modelId="{4160F6CF-8D2D-4CF5-A939-1C485F1361A3}" srcId="{870F1C4F-D385-4990-AFA3-FD31ADD4A764}" destId="{8CBFAF85-407B-4749-9CCF-5168A0846033}" srcOrd="2" destOrd="0" parTransId="{56A29944-640A-416B-A9E3-92E927530513}" sibTransId="{B3204877-1BCE-42D0-82FC-1F7165E905D1}"/>
    <dgm:cxn modelId="{9ECD59D6-7DE1-4599-803E-C66F016D2D11}" type="presOf" srcId="{56A29944-640A-416B-A9E3-92E927530513}" destId="{021D0208-DFDD-4F4A-B9F9-41B57CE28E73}" srcOrd="0" destOrd="0" presId="urn:microsoft.com/office/officeart/2009/3/layout/HorizontalOrganizationChart"/>
    <dgm:cxn modelId="{A0F395D7-9131-46E1-924F-65B7ED52A7F8}" type="presOf" srcId="{4E2D2D51-FEB3-4A2D-A5F0-EF4B8E1B10BE}" destId="{830E462A-7F5A-4576-9DFA-AD2E3CBC2FEF}" srcOrd="1" destOrd="0" presId="urn:microsoft.com/office/officeart/2009/3/layout/HorizontalOrganizationChart"/>
    <dgm:cxn modelId="{D4C9DEDC-E524-462F-AED6-55AED616B3DA}" type="presOf" srcId="{522D1761-3C64-42BD-B5A7-1068DF1AB2F8}" destId="{DFD633D1-8945-4D35-AE96-0021137E66A7}" srcOrd="0" destOrd="0" presId="urn:microsoft.com/office/officeart/2009/3/layout/HorizontalOrganizationChart"/>
    <dgm:cxn modelId="{FA7790B9-2101-4254-A5A4-235350801AA0}" type="presParOf" srcId="{7679669D-3467-4362-B9CA-93F46E6137BA}" destId="{A9F3F9D5-9F49-45AD-843B-216ADB441887}" srcOrd="0" destOrd="0" presId="urn:microsoft.com/office/officeart/2009/3/layout/HorizontalOrganizationChart"/>
    <dgm:cxn modelId="{103EF608-1586-40FE-8FE5-F795D1281AFE}" type="presParOf" srcId="{A9F3F9D5-9F49-45AD-843B-216ADB441887}" destId="{0CC40407-D138-4D61-B2B7-A38B3D7454A9}" srcOrd="0" destOrd="0" presId="urn:microsoft.com/office/officeart/2009/3/layout/HorizontalOrganizationChart"/>
    <dgm:cxn modelId="{FAAC2AD5-8D31-47C7-A87E-54A9C1B79F91}" type="presParOf" srcId="{0CC40407-D138-4D61-B2B7-A38B3D7454A9}" destId="{512CEC03-E564-4C19-A0B2-5869DB08B482}" srcOrd="0" destOrd="0" presId="urn:microsoft.com/office/officeart/2009/3/layout/HorizontalOrganizationChart"/>
    <dgm:cxn modelId="{D3CBD1A9-AA07-452F-A8EC-BAE32849D309}" type="presParOf" srcId="{0CC40407-D138-4D61-B2B7-A38B3D7454A9}" destId="{B90CF912-0D4B-4C65-828D-9D90AB35DE3F}" srcOrd="1" destOrd="0" presId="urn:microsoft.com/office/officeart/2009/3/layout/HorizontalOrganizationChart"/>
    <dgm:cxn modelId="{C3C9B602-F7EE-4B97-93AD-EB1A653811F6}" type="presParOf" srcId="{A9F3F9D5-9F49-45AD-843B-216ADB441887}" destId="{8E7DC318-B701-43BA-A993-9748A70B9251}" srcOrd="1" destOrd="0" presId="urn:microsoft.com/office/officeart/2009/3/layout/HorizontalOrganizationChart"/>
    <dgm:cxn modelId="{672ADBC2-930F-47E2-B0BB-70C1CA5DF6A9}" type="presParOf" srcId="{8E7DC318-B701-43BA-A993-9748A70B9251}" destId="{149103E3-0AE7-4C04-A5C1-8F018A326D71}" srcOrd="0" destOrd="0" presId="urn:microsoft.com/office/officeart/2009/3/layout/HorizontalOrganizationChart"/>
    <dgm:cxn modelId="{4C8836C1-ACC1-49CA-94D7-8D0E7F0EA07E}" type="presParOf" srcId="{8E7DC318-B701-43BA-A993-9748A70B9251}" destId="{5988B617-E5E8-4AA6-8A0E-4DD99E56E0C7}" srcOrd="1" destOrd="0" presId="urn:microsoft.com/office/officeart/2009/3/layout/HorizontalOrganizationChart"/>
    <dgm:cxn modelId="{3AC75B47-3EDF-4F5B-A938-E0D143215AD4}" type="presParOf" srcId="{5988B617-E5E8-4AA6-8A0E-4DD99E56E0C7}" destId="{EE6686BF-B321-40B4-8397-36EBC3116534}" srcOrd="0" destOrd="0" presId="urn:microsoft.com/office/officeart/2009/3/layout/HorizontalOrganizationChart"/>
    <dgm:cxn modelId="{B5FC798B-3B63-485F-8F94-38ABC6EBE086}" type="presParOf" srcId="{EE6686BF-B321-40B4-8397-36EBC3116534}" destId="{9D45DA21-CA00-4003-A825-CC182393AEA0}" srcOrd="0" destOrd="0" presId="urn:microsoft.com/office/officeart/2009/3/layout/HorizontalOrganizationChart"/>
    <dgm:cxn modelId="{CE40661F-6554-4023-B491-2FEEB4CBDA67}" type="presParOf" srcId="{EE6686BF-B321-40B4-8397-36EBC3116534}" destId="{830E462A-7F5A-4576-9DFA-AD2E3CBC2FEF}" srcOrd="1" destOrd="0" presId="urn:microsoft.com/office/officeart/2009/3/layout/HorizontalOrganizationChart"/>
    <dgm:cxn modelId="{1DA0D7B1-D752-4395-91BA-03B826FCCB61}" type="presParOf" srcId="{5988B617-E5E8-4AA6-8A0E-4DD99E56E0C7}" destId="{C8BA4208-13EB-4E87-9472-789F9CB7FC55}" srcOrd="1" destOrd="0" presId="urn:microsoft.com/office/officeart/2009/3/layout/HorizontalOrganizationChart"/>
    <dgm:cxn modelId="{EC431C48-7911-436E-9A08-8944CD1C8F74}" type="presParOf" srcId="{5988B617-E5E8-4AA6-8A0E-4DD99E56E0C7}" destId="{F12C54A1-F53D-4814-8FE8-291741287FFD}" srcOrd="2" destOrd="0" presId="urn:microsoft.com/office/officeart/2009/3/layout/HorizontalOrganizationChart"/>
    <dgm:cxn modelId="{D3E3916F-C419-4B3B-BDEA-D898E1DEEFDB}" type="presParOf" srcId="{8E7DC318-B701-43BA-A993-9748A70B9251}" destId="{9DAC74C7-F4F0-4649-A206-99C79F59394B}" srcOrd="2" destOrd="0" presId="urn:microsoft.com/office/officeart/2009/3/layout/HorizontalOrganizationChart"/>
    <dgm:cxn modelId="{6294B674-8EC7-4610-AD71-745AE0BB183F}" type="presParOf" srcId="{8E7DC318-B701-43BA-A993-9748A70B9251}" destId="{4D778803-D074-4B93-9717-EA663981DD1F}" srcOrd="3" destOrd="0" presId="urn:microsoft.com/office/officeart/2009/3/layout/HorizontalOrganizationChart"/>
    <dgm:cxn modelId="{7AF4B412-FF7F-4AB9-B5CA-D412AEAD3550}" type="presParOf" srcId="{4D778803-D074-4B93-9717-EA663981DD1F}" destId="{558560E1-1AAF-44FE-BF6C-ACA32380AD32}" srcOrd="0" destOrd="0" presId="urn:microsoft.com/office/officeart/2009/3/layout/HorizontalOrganizationChart"/>
    <dgm:cxn modelId="{9FA1F821-71B7-456B-A198-631E21DAA6AD}" type="presParOf" srcId="{558560E1-1AAF-44FE-BF6C-ACA32380AD32}" destId="{B1DAE609-10BB-4BFA-8A7A-FACDD2460532}" srcOrd="0" destOrd="0" presId="urn:microsoft.com/office/officeart/2009/3/layout/HorizontalOrganizationChart"/>
    <dgm:cxn modelId="{3E86D184-EFF6-4AB4-9A40-A74ADAFA0A4F}" type="presParOf" srcId="{558560E1-1AAF-44FE-BF6C-ACA32380AD32}" destId="{B82B6F9D-A33A-4EFF-8682-B0FC47CFBA11}" srcOrd="1" destOrd="0" presId="urn:microsoft.com/office/officeart/2009/3/layout/HorizontalOrganizationChart"/>
    <dgm:cxn modelId="{DED33B5C-F8C4-4FA7-AF27-5755998B76FC}" type="presParOf" srcId="{4D778803-D074-4B93-9717-EA663981DD1F}" destId="{A709F32A-1DF2-4079-8071-EC27B84AECA3}" srcOrd="1" destOrd="0" presId="urn:microsoft.com/office/officeart/2009/3/layout/HorizontalOrganizationChart"/>
    <dgm:cxn modelId="{CD66E4C0-0F3F-44D9-A719-206C794F75E2}" type="presParOf" srcId="{4D778803-D074-4B93-9717-EA663981DD1F}" destId="{BD1C550C-F693-4BC6-87A3-DE584C71DA7F}" srcOrd="2" destOrd="0" presId="urn:microsoft.com/office/officeart/2009/3/layout/HorizontalOrganizationChart"/>
    <dgm:cxn modelId="{A9620801-53DA-4174-B6CD-B41099FCE3C2}" type="presParOf" srcId="{8E7DC318-B701-43BA-A993-9748A70B9251}" destId="{021D0208-DFDD-4F4A-B9F9-41B57CE28E73}" srcOrd="4" destOrd="0" presId="urn:microsoft.com/office/officeart/2009/3/layout/HorizontalOrganizationChart"/>
    <dgm:cxn modelId="{B16FEC20-EE77-44BE-805C-4B002A78FA2D}" type="presParOf" srcId="{8E7DC318-B701-43BA-A993-9748A70B9251}" destId="{5FA514DF-B078-4043-AE66-4FE42C080582}" srcOrd="5" destOrd="0" presId="urn:microsoft.com/office/officeart/2009/3/layout/HorizontalOrganizationChart"/>
    <dgm:cxn modelId="{FED8BFF1-BAC8-4231-A59B-0D36E1C597E8}" type="presParOf" srcId="{5FA514DF-B078-4043-AE66-4FE42C080582}" destId="{2081C72E-497F-48D7-8A3B-0596B4AAAA89}" srcOrd="0" destOrd="0" presId="urn:microsoft.com/office/officeart/2009/3/layout/HorizontalOrganizationChart"/>
    <dgm:cxn modelId="{C24A0EC3-D3A6-4625-BE3B-32DB6F7173A3}" type="presParOf" srcId="{2081C72E-497F-48D7-8A3B-0596B4AAAA89}" destId="{53C172BE-EF26-4B2D-91FA-19006098B2EA}" srcOrd="0" destOrd="0" presId="urn:microsoft.com/office/officeart/2009/3/layout/HorizontalOrganizationChart"/>
    <dgm:cxn modelId="{20BE9126-023F-4501-AD5F-A26B4A4CBB50}" type="presParOf" srcId="{2081C72E-497F-48D7-8A3B-0596B4AAAA89}" destId="{4FE58CDC-3E3E-44B4-A161-9D9BFAC8FEFA}" srcOrd="1" destOrd="0" presId="urn:microsoft.com/office/officeart/2009/3/layout/HorizontalOrganizationChart"/>
    <dgm:cxn modelId="{0C4C04B9-1151-4885-9EBC-99EA00971C92}" type="presParOf" srcId="{5FA514DF-B078-4043-AE66-4FE42C080582}" destId="{BC2CAD17-A838-46E1-9B74-F0125B1BF690}" srcOrd="1" destOrd="0" presId="urn:microsoft.com/office/officeart/2009/3/layout/HorizontalOrganizationChart"/>
    <dgm:cxn modelId="{D70D0357-33FB-4E5F-A999-83B298039A45}" type="presParOf" srcId="{5FA514DF-B078-4043-AE66-4FE42C080582}" destId="{4C004D53-0998-49F8-AE80-AA472CA854FA}" srcOrd="2" destOrd="0" presId="urn:microsoft.com/office/officeart/2009/3/layout/HorizontalOrganizationChart"/>
    <dgm:cxn modelId="{04DC5072-4CAE-48D2-96EE-DDC57252DCEC}" type="presParOf" srcId="{8E7DC318-B701-43BA-A993-9748A70B9251}" destId="{92593203-3625-4A5B-A5B2-11C3BAAC08BD}" srcOrd="6" destOrd="0" presId="urn:microsoft.com/office/officeart/2009/3/layout/HorizontalOrganizationChart"/>
    <dgm:cxn modelId="{3D026EDE-8E56-4B8A-AA80-AA57451CA668}" type="presParOf" srcId="{8E7DC318-B701-43BA-A993-9748A70B9251}" destId="{ED30B681-FFE2-42A6-B19E-73DF86F8E811}" srcOrd="7" destOrd="0" presId="urn:microsoft.com/office/officeart/2009/3/layout/HorizontalOrganizationChart"/>
    <dgm:cxn modelId="{37ED81FC-571A-462A-9E67-35DE9CE79169}" type="presParOf" srcId="{ED30B681-FFE2-42A6-B19E-73DF86F8E811}" destId="{69E22FB8-3C3C-4632-9DEC-44778FA97926}" srcOrd="0" destOrd="0" presId="urn:microsoft.com/office/officeart/2009/3/layout/HorizontalOrganizationChart"/>
    <dgm:cxn modelId="{CB5DB892-D9C2-442E-A74A-9CDCE6406649}" type="presParOf" srcId="{69E22FB8-3C3C-4632-9DEC-44778FA97926}" destId="{DFD633D1-8945-4D35-AE96-0021137E66A7}" srcOrd="0" destOrd="0" presId="urn:microsoft.com/office/officeart/2009/3/layout/HorizontalOrganizationChart"/>
    <dgm:cxn modelId="{1AE76724-DC0B-4C5F-89E0-B1278905A39D}" type="presParOf" srcId="{69E22FB8-3C3C-4632-9DEC-44778FA97926}" destId="{8583F904-0071-43C0-A973-41B3481382CD}" srcOrd="1" destOrd="0" presId="urn:microsoft.com/office/officeart/2009/3/layout/HorizontalOrganizationChart"/>
    <dgm:cxn modelId="{6ECF9E6B-D29F-41A9-849C-EF0A25F2FD48}" type="presParOf" srcId="{ED30B681-FFE2-42A6-B19E-73DF86F8E811}" destId="{9C5C8F5D-FAF3-44DE-A924-A76239C44B8C}" srcOrd="1" destOrd="0" presId="urn:microsoft.com/office/officeart/2009/3/layout/HorizontalOrganizationChart"/>
    <dgm:cxn modelId="{82B28BD6-DA97-4F00-BC72-547D5E589F6B}" type="presParOf" srcId="{ED30B681-FFE2-42A6-B19E-73DF86F8E811}" destId="{42AE9816-D1E9-4E37-AE96-234016981FAC}" srcOrd="2" destOrd="0" presId="urn:microsoft.com/office/officeart/2009/3/layout/HorizontalOrganizationChart"/>
    <dgm:cxn modelId="{EBE92052-0B09-42EA-A1FD-2F14A3825DF7}" type="presParOf" srcId="{A9F3F9D5-9F49-45AD-843B-216ADB441887}" destId="{8E65FBB4-71D3-41C4-A03A-A361BD703C76}"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EC37D4-DB20-4105-B793-9C31A650585A}" type="doc">
      <dgm:prSet loTypeId="urn:microsoft.com/office/officeart/2009/3/layout/HorizontalOrganizationChart" loCatId="hierarchy" qsTypeId="urn:microsoft.com/office/officeart/2005/8/quickstyle/simple1" qsCatId="simple" csTypeId="urn:microsoft.com/office/officeart/2005/8/colors/accent0_2" csCatId="mainScheme" phldr="1"/>
      <dgm:spPr/>
      <dgm:t>
        <a:bodyPr/>
        <a:lstStyle/>
        <a:p>
          <a:endParaRPr lang="cs-CZ"/>
        </a:p>
      </dgm:t>
    </dgm:pt>
    <dgm:pt modelId="{870F1C4F-D385-4990-AFA3-FD31ADD4A764}">
      <dgm:prSet phldrT="[Text]"/>
      <dgm:spPr/>
      <dgm:t>
        <a:bodyPr/>
        <a:lstStyle/>
        <a:p>
          <a:r>
            <a:rPr lang="cs-CZ" b="1" dirty="0"/>
            <a:t>Zánik práva uplynutím doby omezující jeho trvání</a:t>
          </a:r>
        </a:p>
      </dgm:t>
    </dgm:pt>
    <dgm:pt modelId="{6DBBB8EF-EE64-4EBC-9F80-2126B8173132}" type="parTrans" cxnId="{4962529D-609F-4F43-ADAE-E98DBEC8318C}">
      <dgm:prSet/>
      <dgm:spPr/>
      <dgm:t>
        <a:bodyPr/>
        <a:lstStyle/>
        <a:p>
          <a:endParaRPr lang="cs-CZ"/>
        </a:p>
      </dgm:t>
    </dgm:pt>
    <dgm:pt modelId="{D3153BA7-B82D-4B85-B94A-098747A932E7}" type="sibTrans" cxnId="{4962529D-609F-4F43-ADAE-E98DBEC8318C}">
      <dgm:prSet/>
      <dgm:spPr/>
      <dgm:t>
        <a:bodyPr/>
        <a:lstStyle/>
        <a:p>
          <a:endParaRPr lang="cs-CZ"/>
        </a:p>
      </dgm:t>
    </dgm:pt>
    <dgm:pt modelId="{4E2D2D51-FEB3-4A2D-A5F0-EF4B8E1B10BE}">
      <dgm:prSet phldrT="[Text]"/>
      <dgm:spPr/>
      <dgm:t>
        <a:bodyPr/>
        <a:lstStyle/>
        <a:p>
          <a:r>
            <a:rPr lang="cs-CZ" b="1" dirty="0"/>
            <a:t>Podstata – právo zanikne samotným uplynutím doby </a:t>
          </a:r>
          <a:br>
            <a:rPr lang="cs-CZ" b="1" dirty="0"/>
          </a:br>
          <a:r>
            <a:rPr lang="cs-CZ" b="1" dirty="0"/>
            <a:t>(§ 603 o. z.)</a:t>
          </a:r>
          <a:endParaRPr lang="cs-CZ" dirty="0"/>
        </a:p>
      </dgm:t>
    </dgm:pt>
    <dgm:pt modelId="{608920A0-680B-45CC-9160-A642A2CAFF5F}" type="parTrans" cxnId="{7B7AFF58-F1C2-4845-8D38-61A42CB0694C}">
      <dgm:prSet/>
      <dgm:spPr/>
      <dgm:t>
        <a:bodyPr/>
        <a:lstStyle/>
        <a:p>
          <a:endParaRPr lang="cs-CZ"/>
        </a:p>
      </dgm:t>
    </dgm:pt>
    <dgm:pt modelId="{10179720-6B9A-46A3-B6BD-87010D1CFF01}" type="sibTrans" cxnId="{7B7AFF58-F1C2-4845-8D38-61A42CB0694C}">
      <dgm:prSet/>
      <dgm:spPr/>
      <dgm:t>
        <a:bodyPr/>
        <a:lstStyle/>
        <a:p>
          <a:endParaRPr lang="cs-CZ"/>
        </a:p>
      </dgm:t>
    </dgm:pt>
    <dgm:pt modelId="{B41022E8-3AD8-4B47-B65D-A22246D2F611}">
      <dgm:prSet phldrT="[Text]"/>
      <dgm:spPr/>
      <dgm:t>
        <a:bodyPr/>
        <a:lstStyle/>
        <a:p>
          <a:r>
            <a:rPr lang="cs-CZ" b="1" dirty="0"/>
            <a:t>Nevztahuje se na práva časově neomezená (např. vlastnické právo)</a:t>
          </a:r>
        </a:p>
      </dgm:t>
    </dgm:pt>
    <dgm:pt modelId="{4E62D085-97F3-4B82-B7DC-7991F07EADF9}" type="parTrans" cxnId="{58140194-95C1-45DC-ABB1-5B777E819D52}">
      <dgm:prSet/>
      <dgm:spPr/>
      <dgm:t>
        <a:bodyPr/>
        <a:lstStyle/>
        <a:p>
          <a:endParaRPr lang="cs-CZ"/>
        </a:p>
      </dgm:t>
    </dgm:pt>
    <dgm:pt modelId="{D5EDC78E-B78E-418C-809B-B96916C628C4}" type="sibTrans" cxnId="{58140194-95C1-45DC-ABB1-5B777E819D52}">
      <dgm:prSet/>
      <dgm:spPr/>
      <dgm:t>
        <a:bodyPr/>
        <a:lstStyle/>
        <a:p>
          <a:endParaRPr lang="cs-CZ"/>
        </a:p>
      </dgm:t>
    </dgm:pt>
    <dgm:pt modelId="{8CBFAF85-407B-4749-9CCF-5168A0846033}">
      <dgm:prSet phldrT="[Text]"/>
      <dgm:spPr/>
      <dgm:t>
        <a:bodyPr/>
        <a:lstStyle/>
        <a:p>
          <a:r>
            <a:rPr lang="cs-CZ" b="1" dirty="0"/>
            <a:t>Zahrnuje práva svojí povahou a určením časově omezená (např. termínovaný vklad)</a:t>
          </a:r>
        </a:p>
      </dgm:t>
    </dgm:pt>
    <dgm:pt modelId="{56A29944-640A-416B-A9E3-92E927530513}" type="parTrans" cxnId="{4160F6CF-8D2D-4CF5-A939-1C485F1361A3}">
      <dgm:prSet/>
      <dgm:spPr/>
      <dgm:t>
        <a:bodyPr/>
        <a:lstStyle/>
        <a:p>
          <a:endParaRPr lang="cs-CZ"/>
        </a:p>
      </dgm:t>
    </dgm:pt>
    <dgm:pt modelId="{B3204877-1BCE-42D0-82FC-1F7165E905D1}" type="sibTrans" cxnId="{4160F6CF-8D2D-4CF5-A939-1C485F1361A3}">
      <dgm:prSet/>
      <dgm:spPr/>
      <dgm:t>
        <a:bodyPr/>
        <a:lstStyle/>
        <a:p>
          <a:endParaRPr lang="cs-CZ"/>
        </a:p>
      </dgm:t>
    </dgm:pt>
    <dgm:pt modelId="{7679669D-3467-4362-B9CA-93F46E6137BA}" type="pres">
      <dgm:prSet presAssocID="{68EC37D4-DB20-4105-B793-9C31A650585A}" presName="hierChild1" presStyleCnt="0">
        <dgm:presLayoutVars>
          <dgm:orgChart val="1"/>
          <dgm:chPref val="1"/>
          <dgm:dir/>
          <dgm:animOne val="branch"/>
          <dgm:animLvl val="lvl"/>
          <dgm:resizeHandles/>
        </dgm:presLayoutVars>
      </dgm:prSet>
      <dgm:spPr/>
    </dgm:pt>
    <dgm:pt modelId="{A9F3F9D5-9F49-45AD-843B-216ADB441887}" type="pres">
      <dgm:prSet presAssocID="{870F1C4F-D385-4990-AFA3-FD31ADD4A764}" presName="hierRoot1" presStyleCnt="0">
        <dgm:presLayoutVars>
          <dgm:hierBranch val="init"/>
        </dgm:presLayoutVars>
      </dgm:prSet>
      <dgm:spPr/>
    </dgm:pt>
    <dgm:pt modelId="{0CC40407-D138-4D61-B2B7-A38B3D7454A9}" type="pres">
      <dgm:prSet presAssocID="{870F1C4F-D385-4990-AFA3-FD31ADD4A764}" presName="rootComposite1" presStyleCnt="0"/>
      <dgm:spPr/>
    </dgm:pt>
    <dgm:pt modelId="{512CEC03-E564-4C19-A0B2-5869DB08B482}" type="pres">
      <dgm:prSet presAssocID="{870F1C4F-D385-4990-AFA3-FD31ADD4A764}" presName="rootText1" presStyleLbl="node0" presStyleIdx="0" presStyleCnt="1">
        <dgm:presLayoutVars>
          <dgm:chPref val="3"/>
        </dgm:presLayoutVars>
      </dgm:prSet>
      <dgm:spPr/>
    </dgm:pt>
    <dgm:pt modelId="{B90CF912-0D4B-4C65-828D-9D90AB35DE3F}" type="pres">
      <dgm:prSet presAssocID="{870F1C4F-D385-4990-AFA3-FD31ADD4A764}" presName="rootConnector1" presStyleLbl="node1" presStyleIdx="0" presStyleCnt="0"/>
      <dgm:spPr/>
    </dgm:pt>
    <dgm:pt modelId="{8E7DC318-B701-43BA-A993-9748A70B9251}" type="pres">
      <dgm:prSet presAssocID="{870F1C4F-D385-4990-AFA3-FD31ADD4A764}" presName="hierChild2" presStyleCnt="0"/>
      <dgm:spPr/>
    </dgm:pt>
    <dgm:pt modelId="{149103E3-0AE7-4C04-A5C1-8F018A326D71}" type="pres">
      <dgm:prSet presAssocID="{608920A0-680B-45CC-9160-A642A2CAFF5F}" presName="Name64" presStyleLbl="parChTrans1D2" presStyleIdx="0" presStyleCnt="3"/>
      <dgm:spPr/>
    </dgm:pt>
    <dgm:pt modelId="{5988B617-E5E8-4AA6-8A0E-4DD99E56E0C7}" type="pres">
      <dgm:prSet presAssocID="{4E2D2D51-FEB3-4A2D-A5F0-EF4B8E1B10BE}" presName="hierRoot2" presStyleCnt="0">
        <dgm:presLayoutVars>
          <dgm:hierBranch val="init"/>
        </dgm:presLayoutVars>
      </dgm:prSet>
      <dgm:spPr/>
    </dgm:pt>
    <dgm:pt modelId="{EE6686BF-B321-40B4-8397-36EBC3116534}" type="pres">
      <dgm:prSet presAssocID="{4E2D2D51-FEB3-4A2D-A5F0-EF4B8E1B10BE}" presName="rootComposite" presStyleCnt="0"/>
      <dgm:spPr/>
    </dgm:pt>
    <dgm:pt modelId="{9D45DA21-CA00-4003-A825-CC182393AEA0}" type="pres">
      <dgm:prSet presAssocID="{4E2D2D51-FEB3-4A2D-A5F0-EF4B8E1B10BE}" presName="rootText" presStyleLbl="node2" presStyleIdx="0" presStyleCnt="3">
        <dgm:presLayoutVars>
          <dgm:chPref val="3"/>
        </dgm:presLayoutVars>
      </dgm:prSet>
      <dgm:spPr/>
    </dgm:pt>
    <dgm:pt modelId="{830E462A-7F5A-4576-9DFA-AD2E3CBC2FEF}" type="pres">
      <dgm:prSet presAssocID="{4E2D2D51-FEB3-4A2D-A5F0-EF4B8E1B10BE}" presName="rootConnector" presStyleLbl="node2" presStyleIdx="0" presStyleCnt="3"/>
      <dgm:spPr/>
    </dgm:pt>
    <dgm:pt modelId="{C8BA4208-13EB-4E87-9472-789F9CB7FC55}" type="pres">
      <dgm:prSet presAssocID="{4E2D2D51-FEB3-4A2D-A5F0-EF4B8E1B10BE}" presName="hierChild4" presStyleCnt="0"/>
      <dgm:spPr/>
    </dgm:pt>
    <dgm:pt modelId="{F12C54A1-F53D-4814-8FE8-291741287FFD}" type="pres">
      <dgm:prSet presAssocID="{4E2D2D51-FEB3-4A2D-A5F0-EF4B8E1B10BE}" presName="hierChild5" presStyleCnt="0"/>
      <dgm:spPr/>
    </dgm:pt>
    <dgm:pt modelId="{9DAC74C7-F4F0-4649-A206-99C79F59394B}" type="pres">
      <dgm:prSet presAssocID="{4E62D085-97F3-4B82-B7DC-7991F07EADF9}" presName="Name64" presStyleLbl="parChTrans1D2" presStyleIdx="1" presStyleCnt="3"/>
      <dgm:spPr/>
    </dgm:pt>
    <dgm:pt modelId="{4D778803-D074-4B93-9717-EA663981DD1F}" type="pres">
      <dgm:prSet presAssocID="{B41022E8-3AD8-4B47-B65D-A22246D2F611}" presName="hierRoot2" presStyleCnt="0">
        <dgm:presLayoutVars>
          <dgm:hierBranch val="init"/>
        </dgm:presLayoutVars>
      </dgm:prSet>
      <dgm:spPr/>
    </dgm:pt>
    <dgm:pt modelId="{558560E1-1AAF-44FE-BF6C-ACA32380AD32}" type="pres">
      <dgm:prSet presAssocID="{B41022E8-3AD8-4B47-B65D-A22246D2F611}" presName="rootComposite" presStyleCnt="0"/>
      <dgm:spPr/>
    </dgm:pt>
    <dgm:pt modelId="{B1DAE609-10BB-4BFA-8A7A-FACDD2460532}" type="pres">
      <dgm:prSet presAssocID="{B41022E8-3AD8-4B47-B65D-A22246D2F611}" presName="rootText" presStyleLbl="node2" presStyleIdx="1" presStyleCnt="3">
        <dgm:presLayoutVars>
          <dgm:chPref val="3"/>
        </dgm:presLayoutVars>
      </dgm:prSet>
      <dgm:spPr/>
    </dgm:pt>
    <dgm:pt modelId="{B82B6F9D-A33A-4EFF-8682-B0FC47CFBA11}" type="pres">
      <dgm:prSet presAssocID="{B41022E8-3AD8-4B47-B65D-A22246D2F611}" presName="rootConnector" presStyleLbl="node2" presStyleIdx="1" presStyleCnt="3"/>
      <dgm:spPr/>
    </dgm:pt>
    <dgm:pt modelId="{A709F32A-1DF2-4079-8071-EC27B84AECA3}" type="pres">
      <dgm:prSet presAssocID="{B41022E8-3AD8-4B47-B65D-A22246D2F611}" presName="hierChild4" presStyleCnt="0"/>
      <dgm:spPr/>
    </dgm:pt>
    <dgm:pt modelId="{BD1C550C-F693-4BC6-87A3-DE584C71DA7F}" type="pres">
      <dgm:prSet presAssocID="{B41022E8-3AD8-4B47-B65D-A22246D2F611}" presName="hierChild5" presStyleCnt="0"/>
      <dgm:spPr/>
    </dgm:pt>
    <dgm:pt modelId="{021D0208-DFDD-4F4A-B9F9-41B57CE28E73}" type="pres">
      <dgm:prSet presAssocID="{56A29944-640A-416B-A9E3-92E927530513}" presName="Name64" presStyleLbl="parChTrans1D2" presStyleIdx="2" presStyleCnt="3"/>
      <dgm:spPr/>
    </dgm:pt>
    <dgm:pt modelId="{5FA514DF-B078-4043-AE66-4FE42C080582}" type="pres">
      <dgm:prSet presAssocID="{8CBFAF85-407B-4749-9CCF-5168A0846033}" presName="hierRoot2" presStyleCnt="0">
        <dgm:presLayoutVars>
          <dgm:hierBranch val="init"/>
        </dgm:presLayoutVars>
      </dgm:prSet>
      <dgm:spPr/>
    </dgm:pt>
    <dgm:pt modelId="{2081C72E-497F-48D7-8A3B-0596B4AAAA89}" type="pres">
      <dgm:prSet presAssocID="{8CBFAF85-407B-4749-9CCF-5168A0846033}" presName="rootComposite" presStyleCnt="0"/>
      <dgm:spPr/>
    </dgm:pt>
    <dgm:pt modelId="{53C172BE-EF26-4B2D-91FA-19006098B2EA}" type="pres">
      <dgm:prSet presAssocID="{8CBFAF85-407B-4749-9CCF-5168A0846033}" presName="rootText" presStyleLbl="node2" presStyleIdx="2" presStyleCnt="3">
        <dgm:presLayoutVars>
          <dgm:chPref val="3"/>
        </dgm:presLayoutVars>
      </dgm:prSet>
      <dgm:spPr/>
    </dgm:pt>
    <dgm:pt modelId="{4FE58CDC-3E3E-44B4-A161-9D9BFAC8FEFA}" type="pres">
      <dgm:prSet presAssocID="{8CBFAF85-407B-4749-9CCF-5168A0846033}" presName="rootConnector" presStyleLbl="node2" presStyleIdx="2" presStyleCnt="3"/>
      <dgm:spPr/>
    </dgm:pt>
    <dgm:pt modelId="{BC2CAD17-A838-46E1-9B74-F0125B1BF690}" type="pres">
      <dgm:prSet presAssocID="{8CBFAF85-407B-4749-9CCF-5168A0846033}" presName="hierChild4" presStyleCnt="0"/>
      <dgm:spPr/>
    </dgm:pt>
    <dgm:pt modelId="{4C004D53-0998-49F8-AE80-AA472CA854FA}" type="pres">
      <dgm:prSet presAssocID="{8CBFAF85-407B-4749-9CCF-5168A0846033}" presName="hierChild5" presStyleCnt="0"/>
      <dgm:spPr/>
    </dgm:pt>
    <dgm:pt modelId="{8E65FBB4-71D3-41C4-A03A-A361BD703C76}" type="pres">
      <dgm:prSet presAssocID="{870F1C4F-D385-4990-AFA3-FD31ADD4A764}" presName="hierChild3" presStyleCnt="0"/>
      <dgm:spPr/>
    </dgm:pt>
  </dgm:ptLst>
  <dgm:cxnLst>
    <dgm:cxn modelId="{1831732C-F723-4442-918A-22883B812A2E}" type="presOf" srcId="{68EC37D4-DB20-4105-B793-9C31A650585A}" destId="{7679669D-3467-4362-B9CA-93F46E6137BA}" srcOrd="0" destOrd="0" presId="urn:microsoft.com/office/officeart/2009/3/layout/HorizontalOrganizationChart"/>
    <dgm:cxn modelId="{D6A5C92D-7C1C-464D-AD11-7C06690BC6E2}" type="presOf" srcId="{4E2D2D51-FEB3-4A2D-A5F0-EF4B8E1B10BE}" destId="{9D45DA21-CA00-4003-A825-CC182393AEA0}" srcOrd="0" destOrd="0" presId="urn:microsoft.com/office/officeart/2009/3/layout/HorizontalOrganizationChart"/>
    <dgm:cxn modelId="{FC38E032-5466-402A-AC5B-ACA53C2540DF}" type="presOf" srcId="{4E62D085-97F3-4B82-B7DC-7991F07EADF9}" destId="{9DAC74C7-F4F0-4649-A206-99C79F59394B}" srcOrd="0" destOrd="0" presId="urn:microsoft.com/office/officeart/2009/3/layout/HorizontalOrganizationChart"/>
    <dgm:cxn modelId="{3B6FB735-FC44-4931-88E0-2FFA254956A9}" type="presOf" srcId="{B41022E8-3AD8-4B47-B65D-A22246D2F611}" destId="{B1DAE609-10BB-4BFA-8A7A-FACDD2460532}" srcOrd="0" destOrd="0" presId="urn:microsoft.com/office/officeart/2009/3/layout/HorizontalOrganizationChart"/>
    <dgm:cxn modelId="{7658C468-1129-49EE-93D5-003333ED303D}" type="presOf" srcId="{870F1C4F-D385-4990-AFA3-FD31ADD4A764}" destId="{512CEC03-E564-4C19-A0B2-5869DB08B482}" srcOrd="0" destOrd="0" presId="urn:microsoft.com/office/officeart/2009/3/layout/HorizontalOrganizationChart"/>
    <dgm:cxn modelId="{7B7AFF58-F1C2-4845-8D38-61A42CB0694C}" srcId="{870F1C4F-D385-4990-AFA3-FD31ADD4A764}" destId="{4E2D2D51-FEB3-4A2D-A5F0-EF4B8E1B10BE}" srcOrd="0" destOrd="0" parTransId="{608920A0-680B-45CC-9160-A642A2CAFF5F}" sibTransId="{10179720-6B9A-46A3-B6BD-87010D1CFF01}"/>
    <dgm:cxn modelId="{B497097B-7F52-4E56-B073-F62B3BDAFF24}" type="presOf" srcId="{608920A0-680B-45CC-9160-A642A2CAFF5F}" destId="{149103E3-0AE7-4C04-A5C1-8F018A326D71}" srcOrd="0" destOrd="0" presId="urn:microsoft.com/office/officeart/2009/3/layout/HorizontalOrganizationChart"/>
    <dgm:cxn modelId="{48A96391-A555-41CE-868B-59117A1ABE30}" type="presOf" srcId="{870F1C4F-D385-4990-AFA3-FD31ADD4A764}" destId="{B90CF912-0D4B-4C65-828D-9D90AB35DE3F}" srcOrd="1" destOrd="0" presId="urn:microsoft.com/office/officeart/2009/3/layout/HorizontalOrganizationChart"/>
    <dgm:cxn modelId="{58140194-95C1-45DC-ABB1-5B777E819D52}" srcId="{870F1C4F-D385-4990-AFA3-FD31ADD4A764}" destId="{B41022E8-3AD8-4B47-B65D-A22246D2F611}" srcOrd="1" destOrd="0" parTransId="{4E62D085-97F3-4B82-B7DC-7991F07EADF9}" sibTransId="{D5EDC78E-B78E-418C-809B-B96916C628C4}"/>
    <dgm:cxn modelId="{4962529D-609F-4F43-ADAE-E98DBEC8318C}" srcId="{68EC37D4-DB20-4105-B793-9C31A650585A}" destId="{870F1C4F-D385-4990-AFA3-FD31ADD4A764}" srcOrd="0" destOrd="0" parTransId="{6DBBB8EF-EE64-4EBC-9F80-2126B8173132}" sibTransId="{D3153BA7-B82D-4B85-B94A-098747A932E7}"/>
    <dgm:cxn modelId="{62B2BBA3-D5AB-44AF-8B22-3C24111BD02D}" type="presOf" srcId="{B41022E8-3AD8-4B47-B65D-A22246D2F611}" destId="{B82B6F9D-A33A-4EFF-8682-B0FC47CFBA11}" srcOrd="1" destOrd="0" presId="urn:microsoft.com/office/officeart/2009/3/layout/HorizontalOrganizationChart"/>
    <dgm:cxn modelId="{B6E5AFBD-BCFA-469A-AB26-46F4C6641159}" type="presOf" srcId="{8CBFAF85-407B-4749-9CCF-5168A0846033}" destId="{4FE58CDC-3E3E-44B4-A161-9D9BFAC8FEFA}" srcOrd="1" destOrd="0" presId="urn:microsoft.com/office/officeart/2009/3/layout/HorizontalOrganizationChart"/>
    <dgm:cxn modelId="{BC0FE5C0-BDE6-4F61-A359-7AA724F73EE9}" type="presOf" srcId="{8CBFAF85-407B-4749-9CCF-5168A0846033}" destId="{53C172BE-EF26-4B2D-91FA-19006098B2EA}" srcOrd="0" destOrd="0" presId="urn:microsoft.com/office/officeart/2009/3/layout/HorizontalOrganizationChart"/>
    <dgm:cxn modelId="{4160F6CF-8D2D-4CF5-A939-1C485F1361A3}" srcId="{870F1C4F-D385-4990-AFA3-FD31ADD4A764}" destId="{8CBFAF85-407B-4749-9CCF-5168A0846033}" srcOrd="2" destOrd="0" parTransId="{56A29944-640A-416B-A9E3-92E927530513}" sibTransId="{B3204877-1BCE-42D0-82FC-1F7165E905D1}"/>
    <dgm:cxn modelId="{9ECD59D6-7DE1-4599-803E-C66F016D2D11}" type="presOf" srcId="{56A29944-640A-416B-A9E3-92E927530513}" destId="{021D0208-DFDD-4F4A-B9F9-41B57CE28E73}" srcOrd="0" destOrd="0" presId="urn:microsoft.com/office/officeart/2009/3/layout/HorizontalOrganizationChart"/>
    <dgm:cxn modelId="{A0F395D7-9131-46E1-924F-65B7ED52A7F8}" type="presOf" srcId="{4E2D2D51-FEB3-4A2D-A5F0-EF4B8E1B10BE}" destId="{830E462A-7F5A-4576-9DFA-AD2E3CBC2FEF}" srcOrd="1" destOrd="0" presId="urn:microsoft.com/office/officeart/2009/3/layout/HorizontalOrganizationChart"/>
    <dgm:cxn modelId="{FA7790B9-2101-4254-A5A4-235350801AA0}" type="presParOf" srcId="{7679669D-3467-4362-B9CA-93F46E6137BA}" destId="{A9F3F9D5-9F49-45AD-843B-216ADB441887}" srcOrd="0" destOrd="0" presId="urn:microsoft.com/office/officeart/2009/3/layout/HorizontalOrganizationChart"/>
    <dgm:cxn modelId="{103EF608-1586-40FE-8FE5-F795D1281AFE}" type="presParOf" srcId="{A9F3F9D5-9F49-45AD-843B-216ADB441887}" destId="{0CC40407-D138-4D61-B2B7-A38B3D7454A9}" srcOrd="0" destOrd="0" presId="urn:microsoft.com/office/officeart/2009/3/layout/HorizontalOrganizationChart"/>
    <dgm:cxn modelId="{FAAC2AD5-8D31-47C7-A87E-54A9C1B79F91}" type="presParOf" srcId="{0CC40407-D138-4D61-B2B7-A38B3D7454A9}" destId="{512CEC03-E564-4C19-A0B2-5869DB08B482}" srcOrd="0" destOrd="0" presId="urn:microsoft.com/office/officeart/2009/3/layout/HorizontalOrganizationChart"/>
    <dgm:cxn modelId="{D3CBD1A9-AA07-452F-A8EC-BAE32849D309}" type="presParOf" srcId="{0CC40407-D138-4D61-B2B7-A38B3D7454A9}" destId="{B90CF912-0D4B-4C65-828D-9D90AB35DE3F}" srcOrd="1" destOrd="0" presId="urn:microsoft.com/office/officeart/2009/3/layout/HorizontalOrganizationChart"/>
    <dgm:cxn modelId="{C3C9B602-F7EE-4B97-93AD-EB1A653811F6}" type="presParOf" srcId="{A9F3F9D5-9F49-45AD-843B-216ADB441887}" destId="{8E7DC318-B701-43BA-A993-9748A70B9251}" srcOrd="1" destOrd="0" presId="urn:microsoft.com/office/officeart/2009/3/layout/HorizontalOrganizationChart"/>
    <dgm:cxn modelId="{672ADBC2-930F-47E2-B0BB-70C1CA5DF6A9}" type="presParOf" srcId="{8E7DC318-B701-43BA-A993-9748A70B9251}" destId="{149103E3-0AE7-4C04-A5C1-8F018A326D71}" srcOrd="0" destOrd="0" presId="urn:microsoft.com/office/officeart/2009/3/layout/HorizontalOrganizationChart"/>
    <dgm:cxn modelId="{4C8836C1-ACC1-49CA-94D7-8D0E7F0EA07E}" type="presParOf" srcId="{8E7DC318-B701-43BA-A993-9748A70B9251}" destId="{5988B617-E5E8-4AA6-8A0E-4DD99E56E0C7}" srcOrd="1" destOrd="0" presId="urn:microsoft.com/office/officeart/2009/3/layout/HorizontalOrganizationChart"/>
    <dgm:cxn modelId="{3AC75B47-3EDF-4F5B-A938-E0D143215AD4}" type="presParOf" srcId="{5988B617-E5E8-4AA6-8A0E-4DD99E56E0C7}" destId="{EE6686BF-B321-40B4-8397-36EBC3116534}" srcOrd="0" destOrd="0" presId="urn:microsoft.com/office/officeart/2009/3/layout/HorizontalOrganizationChart"/>
    <dgm:cxn modelId="{B5FC798B-3B63-485F-8F94-38ABC6EBE086}" type="presParOf" srcId="{EE6686BF-B321-40B4-8397-36EBC3116534}" destId="{9D45DA21-CA00-4003-A825-CC182393AEA0}" srcOrd="0" destOrd="0" presId="urn:microsoft.com/office/officeart/2009/3/layout/HorizontalOrganizationChart"/>
    <dgm:cxn modelId="{CE40661F-6554-4023-B491-2FEEB4CBDA67}" type="presParOf" srcId="{EE6686BF-B321-40B4-8397-36EBC3116534}" destId="{830E462A-7F5A-4576-9DFA-AD2E3CBC2FEF}" srcOrd="1" destOrd="0" presId="urn:microsoft.com/office/officeart/2009/3/layout/HorizontalOrganizationChart"/>
    <dgm:cxn modelId="{1DA0D7B1-D752-4395-91BA-03B826FCCB61}" type="presParOf" srcId="{5988B617-E5E8-4AA6-8A0E-4DD99E56E0C7}" destId="{C8BA4208-13EB-4E87-9472-789F9CB7FC55}" srcOrd="1" destOrd="0" presId="urn:microsoft.com/office/officeart/2009/3/layout/HorizontalOrganizationChart"/>
    <dgm:cxn modelId="{EC431C48-7911-436E-9A08-8944CD1C8F74}" type="presParOf" srcId="{5988B617-E5E8-4AA6-8A0E-4DD99E56E0C7}" destId="{F12C54A1-F53D-4814-8FE8-291741287FFD}" srcOrd="2" destOrd="0" presId="urn:microsoft.com/office/officeart/2009/3/layout/HorizontalOrganizationChart"/>
    <dgm:cxn modelId="{D3E3916F-C419-4B3B-BDEA-D898E1DEEFDB}" type="presParOf" srcId="{8E7DC318-B701-43BA-A993-9748A70B9251}" destId="{9DAC74C7-F4F0-4649-A206-99C79F59394B}" srcOrd="2" destOrd="0" presId="urn:microsoft.com/office/officeart/2009/3/layout/HorizontalOrganizationChart"/>
    <dgm:cxn modelId="{6294B674-8EC7-4610-AD71-745AE0BB183F}" type="presParOf" srcId="{8E7DC318-B701-43BA-A993-9748A70B9251}" destId="{4D778803-D074-4B93-9717-EA663981DD1F}" srcOrd="3" destOrd="0" presId="urn:microsoft.com/office/officeart/2009/3/layout/HorizontalOrganizationChart"/>
    <dgm:cxn modelId="{7AF4B412-FF7F-4AB9-B5CA-D412AEAD3550}" type="presParOf" srcId="{4D778803-D074-4B93-9717-EA663981DD1F}" destId="{558560E1-1AAF-44FE-BF6C-ACA32380AD32}" srcOrd="0" destOrd="0" presId="urn:microsoft.com/office/officeart/2009/3/layout/HorizontalOrganizationChart"/>
    <dgm:cxn modelId="{9FA1F821-71B7-456B-A198-631E21DAA6AD}" type="presParOf" srcId="{558560E1-1AAF-44FE-BF6C-ACA32380AD32}" destId="{B1DAE609-10BB-4BFA-8A7A-FACDD2460532}" srcOrd="0" destOrd="0" presId="urn:microsoft.com/office/officeart/2009/3/layout/HorizontalOrganizationChart"/>
    <dgm:cxn modelId="{3E86D184-EFF6-4AB4-9A40-A74ADAFA0A4F}" type="presParOf" srcId="{558560E1-1AAF-44FE-BF6C-ACA32380AD32}" destId="{B82B6F9D-A33A-4EFF-8682-B0FC47CFBA11}" srcOrd="1" destOrd="0" presId="urn:microsoft.com/office/officeart/2009/3/layout/HorizontalOrganizationChart"/>
    <dgm:cxn modelId="{DED33B5C-F8C4-4FA7-AF27-5755998B76FC}" type="presParOf" srcId="{4D778803-D074-4B93-9717-EA663981DD1F}" destId="{A709F32A-1DF2-4079-8071-EC27B84AECA3}" srcOrd="1" destOrd="0" presId="urn:microsoft.com/office/officeart/2009/3/layout/HorizontalOrganizationChart"/>
    <dgm:cxn modelId="{CD66E4C0-0F3F-44D9-A719-206C794F75E2}" type="presParOf" srcId="{4D778803-D074-4B93-9717-EA663981DD1F}" destId="{BD1C550C-F693-4BC6-87A3-DE584C71DA7F}" srcOrd="2" destOrd="0" presId="urn:microsoft.com/office/officeart/2009/3/layout/HorizontalOrganizationChart"/>
    <dgm:cxn modelId="{A9620801-53DA-4174-B6CD-B41099FCE3C2}" type="presParOf" srcId="{8E7DC318-B701-43BA-A993-9748A70B9251}" destId="{021D0208-DFDD-4F4A-B9F9-41B57CE28E73}" srcOrd="4" destOrd="0" presId="urn:microsoft.com/office/officeart/2009/3/layout/HorizontalOrganizationChart"/>
    <dgm:cxn modelId="{B16FEC20-EE77-44BE-805C-4B002A78FA2D}" type="presParOf" srcId="{8E7DC318-B701-43BA-A993-9748A70B9251}" destId="{5FA514DF-B078-4043-AE66-4FE42C080582}" srcOrd="5" destOrd="0" presId="urn:microsoft.com/office/officeart/2009/3/layout/HorizontalOrganizationChart"/>
    <dgm:cxn modelId="{FED8BFF1-BAC8-4231-A59B-0D36E1C597E8}" type="presParOf" srcId="{5FA514DF-B078-4043-AE66-4FE42C080582}" destId="{2081C72E-497F-48D7-8A3B-0596B4AAAA89}" srcOrd="0" destOrd="0" presId="urn:microsoft.com/office/officeart/2009/3/layout/HorizontalOrganizationChart"/>
    <dgm:cxn modelId="{C24A0EC3-D3A6-4625-BE3B-32DB6F7173A3}" type="presParOf" srcId="{2081C72E-497F-48D7-8A3B-0596B4AAAA89}" destId="{53C172BE-EF26-4B2D-91FA-19006098B2EA}" srcOrd="0" destOrd="0" presId="urn:microsoft.com/office/officeart/2009/3/layout/HorizontalOrganizationChart"/>
    <dgm:cxn modelId="{20BE9126-023F-4501-AD5F-A26B4A4CBB50}" type="presParOf" srcId="{2081C72E-497F-48D7-8A3B-0596B4AAAA89}" destId="{4FE58CDC-3E3E-44B4-A161-9D9BFAC8FEFA}" srcOrd="1" destOrd="0" presId="urn:microsoft.com/office/officeart/2009/3/layout/HorizontalOrganizationChart"/>
    <dgm:cxn modelId="{0C4C04B9-1151-4885-9EBC-99EA00971C92}" type="presParOf" srcId="{5FA514DF-B078-4043-AE66-4FE42C080582}" destId="{BC2CAD17-A838-46E1-9B74-F0125B1BF690}" srcOrd="1" destOrd="0" presId="urn:microsoft.com/office/officeart/2009/3/layout/HorizontalOrganizationChart"/>
    <dgm:cxn modelId="{D70D0357-33FB-4E5F-A999-83B298039A45}" type="presParOf" srcId="{5FA514DF-B078-4043-AE66-4FE42C080582}" destId="{4C004D53-0998-49F8-AE80-AA472CA854FA}" srcOrd="2" destOrd="0" presId="urn:microsoft.com/office/officeart/2009/3/layout/HorizontalOrganizationChart"/>
    <dgm:cxn modelId="{EBE92052-0B09-42EA-A1FD-2F14A3825DF7}" type="presParOf" srcId="{A9F3F9D5-9F49-45AD-843B-216ADB441887}" destId="{8E65FBB4-71D3-41C4-A03A-A361BD703C76}"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EC37D4-DB20-4105-B793-9C31A650585A}" type="doc">
      <dgm:prSet loTypeId="urn:microsoft.com/office/officeart/2009/3/layout/HorizontalOrganizationChart" loCatId="hierarchy" qsTypeId="urn:microsoft.com/office/officeart/2005/8/quickstyle/simple1" qsCatId="simple" csTypeId="urn:microsoft.com/office/officeart/2005/8/colors/accent0_2" csCatId="mainScheme" phldr="1"/>
      <dgm:spPr/>
      <dgm:t>
        <a:bodyPr/>
        <a:lstStyle/>
        <a:p>
          <a:endParaRPr lang="cs-CZ"/>
        </a:p>
      </dgm:t>
    </dgm:pt>
    <dgm:pt modelId="{870F1C4F-D385-4990-AFA3-FD31ADD4A764}">
      <dgm:prSet phldrT="[Text]"/>
      <dgm:spPr/>
      <dgm:t>
        <a:bodyPr/>
        <a:lstStyle/>
        <a:p>
          <a:r>
            <a:rPr lang="cs-CZ" b="1" dirty="0"/>
            <a:t>Prekluze </a:t>
          </a:r>
          <a:br>
            <a:rPr lang="cs-CZ" b="1" dirty="0"/>
          </a:br>
          <a:r>
            <a:rPr lang="cs-CZ" b="1" dirty="0"/>
            <a:t>§ 654 o. z.</a:t>
          </a:r>
        </a:p>
      </dgm:t>
    </dgm:pt>
    <dgm:pt modelId="{6DBBB8EF-EE64-4EBC-9F80-2126B8173132}" type="parTrans" cxnId="{4962529D-609F-4F43-ADAE-E98DBEC8318C}">
      <dgm:prSet/>
      <dgm:spPr/>
      <dgm:t>
        <a:bodyPr/>
        <a:lstStyle/>
        <a:p>
          <a:endParaRPr lang="cs-CZ"/>
        </a:p>
      </dgm:t>
    </dgm:pt>
    <dgm:pt modelId="{D3153BA7-B82D-4B85-B94A-098747A932E7}" type="sibTrans" cxnId="{4962529D-609F-4F43-ADAE-E98DBEC8318C}">
      <dgm:prSet/>
      <dgm:spPr/>
      <dgm:t>
        <a:bodyPr/>
        <a:lstStyle/>
        <a:p>
          <a:endParaRPr lang="cs-CZ"/>
        </a:p>
      </dgm:t>
    </dgm:pt>
    <dgm:pt modelId="{4E2D2D51-FEB3-4A2D-A5F0-EF4B8E1B10BE}">
      <dgm:prSet phldrT="[Text]"/>
      <dgm:spPr/>
      <dgm:t>
        <a:bodyPr/>
        <a:lstStyle/>
        <a:p>
          <a:r>
            <a:rPr lang="cs-CZ" b="1" dirty="0"/>
            <a:t>Prekluzivní lhůty jsou v občanském právu méně obvyklé než promlčecí lhůty a musí být výslovně stanoveny zákonem </a:t>
          </a:r>
          <a:br>
            <a:rPr lang="cs-CZ" b="1" dirty="0"/>
          </a:br>
          <a:r>
            <a:rPr lang="cs-CZ" b="1" dirty="0"/>
            <a:t>(např. § 1795, § 2111 o. z.)</a:t>
          </a:r>
          <a:endParaRPr lang="cs-CZ" dirty="0"/>
        </a:p>
      </dgm:t>
    </dgm:pt>
    <dgm:pt modelId="{608920A0-680B-45CC-9160-A642A2CAFF5F}" type="parTrans" cxnId="{7B7AFF58-F1C2-4845-8D38-61A42CB0694C}">
      <dgm:prSet/>
      <dgm:spPr/>
      <dgm:t>
        <a:bodyPr/>
        <a:lstStyle/>
        <a:p>
          <a:endParaRPr lang="cs-CZ"/>
        </a:p>
      </dgm:t>
    </dgm:pt>
    <dgm:pt modelId="{10179720-6B9A-46A3-B6BD-87010D1CFF01}" type="sibTrans" cxnId="{7B7AFF58-F1C2-4845-8D38-61A42CB0694C}">
      <dgm:prSet/>
      <dgm:spPr/>
      <dgm:t>
        <a:bodyPr/>
        <a:lstStyle/>
        <a:p>
          <a:endParaRPr lang="cs-CZ"/>
        </a:p>
      </dgm:t>
    </dgm:pt>
    <dgm:pt modelId="{B41022E8-3AD8-4B47-B65D-A22246D2F611}">
      <dgm:prSet phldrT="[Text]"/>
      <dgm:spPr/>
      <dgm:t>
        <a:bodyPr/>
        <a:lstStyle/>
        <a:p>
          <a:r>
            <a:rPr lang="cs-CZ" b="1" dirty="0"/>
            <a:t>Následek – zánik práva za následujících předpokladů:</a:t>
          </a:r>
        </a:p>
      </dgm:t>
    </dgm:pt>
    <dgm:pt modelId="{4E62D085-97F3-4B82-B7DC-7991F07EADF9}" type="parTrans" cxnId="{58140194-95C1-45DC-ABB1-5B777E819D52}">
      <dgm:prSet/>
      <dgm:spPr/>
      <dgm:t>
        <a:bodyPr/>
        <a:lstStyle/>
        <a:p>
          <a:endParaRPr lang="cs-CZ"/>
        </a:p>
      </dgm:t>
    </dgm:pt>
    <dgm:pt modelId="{D5EDC78E-B78E-418C-809B-B96916C628C4}" type="sibTrans" cxnId="{58140194-95C1-45DC-ABB1-5B777E819D52}">
      <dgm:prSet/>
      <dgm:spPr/>
      <dgm:t>
        <a:bodyPr/>
        <a:lstStyle/>
        <a:p>
          <a:endParaRPr lang="cs-CZ"/>
        </a:p>
      </dgm:t>
    </dgm:pt>
    <dgm:pt modelId="{8CBFAF85-407B-4749-9CCF-5168A0846033}">
      <dgm:prSet phldrT="[Text]"/>
      <dgm:spPr/>
      <dgm:t>
        <a:bodyPr/>
        <a:lstStyle/>
        <a:p>
          <a:r>
            <a:rPr lang="cs-CZ" b="1" dirty="0"/>
            <a:t>Soud přihlíží k prekluzi z úřední povinnosti</a:t>
          </a:r>
        </a:p>
      </dgm:t>
    </dgm:pt>
    <dgm:pt modelId="{56A29944-640A-416B-A9E3-92E927530513}" type="parTrans" cxnId="{4160F6CF-8D2D-4CF5-A939-1C485F1361A3}">
      <dgm:prSet/>
      <dgm:spPr/>
      <dgm:t>
        <a:bodyPr/>
        <a:lstStyle/>
        <a:p>
          <a:endParaRPr lang="cs-CZ"/>
        </a:p>
      </dgm:t>
    </dgm:pt>
    <dgm:pt modelId="{B3204877-1BCE-42D0-82FC-1F7165E905D1}" type="sibTrans" cxnId="{4160F6CF-8D2D-4CF5-A939-1C485F1361A3}">
      <dgm:prSet/>
      <dgm:spPr/>
      <dgm:t>
        <a:bodyPr/>
        <a:lstStyle/>
        <a:p>
          <a:endParaRPr lang="cs-CZ"/>
        </a:p>
      </dgm:t>
    </dgm:pt>
    <dgm:pt modelId="{D896B259-83AD-406D-AE21-A1B800147C4D}">
      <dgm:prSet phldrT="[Text]"/>
      <dgm:spPr/>
      <dgm:t>
        <a:bodyPr/>
        <a:lstStyle/>
        <a:p>
          <a:r>
            <a:rPr lang="cs-CZ" b="1" dirty="0"/>
            <a:t>Uplynutí prekluzivní lhůty</a:t>
          </a:r>
        </a:p>
      </dgm:t>
    </dgm:pt>
    <dgm:pt modelId="{4B83504C-8D5F-4843-A718-8167AE128073}" type="parTrans" cxnId="{7FF3C5FF-3BE5-45FF-82F1-5B921ECFF6C9}">
      <dgm:prSet/>
      <dgm:spPr/>
      <dgm:t>
        <a:bodyPr/>
        <a:lstStyle/>
        <a:p>
          <a:endParaRPr lang="cs-CZ"/>
        </a:p>
      </dgm:t>
    </dgm:pt>
    <dgm:pt modelId="{B2E29276-22B0-4F65-BAE4-81D06B699565}" type="sibTrans" cxnId="{7FF3C5FF-3BE5-45FF-82F1-5B921ECFF6C9}">
      <dgm:prSet/>
      <dgm:spPr/>
      <dgm:t>
        <a:bodyPr/>
        <a:lstStyle/>
        <a:p>
          <a:endParaRPr lang="cs-CZ"/>
        </a:p>
      </dgm:t>
    </dgm:pt>
    <dgm:pt modelId="{C8C41C0E-EB12-4601-B7A6-CD88F032CBAE}">
      <dgm:prSet phldrT="[Text]"/>
      <dgm:spPr/>
      <dgm:t>
        <a:bodyPr/>
        <a:lstStyle/>
        <a:p>
          <a:r>
            <a:rPr lang="cs-CZ" b="1" dirty="0"/>
            <a:t>Neuplatnění práva v této lhůtě</a:t>
          </a:r>
        </a:p>
      </dgm:t>
    </dgm:pt>
    <dgm:pt modelId="{E093D6F1-17D6-4105-846E-0A4BBB688A12}" type="parTrans" cxnId="{D482E019-E245-4FF1-B221-796856AADAE4}">
      <dgm:prSet/>
      <dgm:spPr/>
      <dgm:t>
        <a:bodyPr/>
        <a:lstStyle/>
        <a:p>
          <a:endParaRPr lang="cs-CZ"/>
        </a:p>
      </dgm:t>
    </dgm:pt>
    <dgm:pt modelId="{A1BB9962-F295-434A-800F-3044F8463604}" type="sibTrans" cxnId="{D482E019-E245-4FF1-B221-796856AADAE4}">
      <dgm:prSet/>
      <dgm:spPr/>
      <dgm:t>
        <a:bodyPr/>
        <a:lstStyle/>
        <a:p>
          <a:endParaRPr lang="cs-CZ"/>
        </a:p>
      </dgm:t>
    </dgm:pt>
    <dgm:pt modelId="{7723C712-4D29-4113-BAF8-EE91B4B34BC2}">
      <dgm:prSet phldrT="[Text]"/>
      <dgm:spPr/>
      <dgm:t>
        <a:bodyPr/>
        <a:lstStyle/>
        <a:p>
          <a:r>
            <a:rPr lang="cs-CZ" b="1" dirty="0"/>
            <a:t>Běh prekluzivní lhůty</a:t>
          </a:r>
          <a:br>
            <a:rPr lang="cs-CZ" b="1" dirty="0"/>
          </a:br>
          <a:r>
            <a:rPr lang="cs-CZ" b="1" dirty="0"/>
            <a:t>- obdoba běhu promlčecí lhůty</a:t>
          </a:r>
        </a:p>
      </dgm:t>
    </dgm:pt>
    <dgm:pt modelId="{AD074B16-E88F-4681-AFD0-FACAC795A209}" type="parTrans" cxnId="{BC130D8A-F703-47A9-BC69-DD6BEF4A8FA7}">
      <dgm:prSet/>
      <dgm:spPr/>
      <dgm:t>
        <a:bodyPr/>
        <a:lstStyle/>
        <a:p>
          <a:endParaRPr lang="cs-CZ"/>
        </a:p>
      </dgm:t>
    </dgm:pt>
    <dgm:pt modelId="{8E5082CB-8561-4663-B43F-C3769A2CC984}" type="sibTrans" cxnId="{BC130D8A-F703-47A9-BC69-DD6BEF4A8FA7}">
      <dgm:prSet/>
      <dgm:spPr/>
      <dgm:t>
        <a:bodyPr/>
        <a:lstStyle/>
        <a:p>
          <a:endParaRPr lang="cs-CZ"/>
        </a:p>
      </dgm:t>
    </dgm:pt>
    <dgm:pt modelId="{542A2AA9-F4B7-471A-B4EE-EA83F88AB8D0}" type="pres">
      <dgm:prSet presAssocID="{68EC37D4-DB20-4105-B793-9C31A650585A}" presName="hierChild1" presStyleCnt="0">
        <dgm:presLayoutVars>
          <dgm:orgChart val="1"/>
          <dgm:chPref val="1"/>
          <dgm:dir/>
          <dgm:animOne val="branch"/>
          <dgm:animLvl val="lvl"/>
          <dgm:resizeHandles/>
        </dgm:presLayoutVars>
      </dgm:prSet>
      <dgm:spPr/>
    </dgm:pt>
    <dgm:pt modelId="{C32D0CB0-20E4-4E6E-A74B-BFD8FDC79C22}" type="pres">
      <dgm:prSet presAssocID="{870F1C4F-D385-4990-AFA3-FD31ADD4A764}" presName="hierRoot1" presStyleCnt="0">
        <dgm:presLayoutVars>
          <dgm:hierBranch val="init"/>
        </dgm:presLayoutVars>
      </dgm:prSet>
      <dgm:spPr/>
    </dgm:pt>
    <dgm:pt modelId="{C13C4BCF-FFBA-4743-96B9-F940860E8636}" type="pres">
      <dgm:prSet presAssocID="{870F1C4F-D385-4990-AFA3-FD31ADD4A764}" presName="rootComposite1" presStyleCnt="0"/>
      <dgm:spPr/>
    </dgm:pt>
    <dgm:pt modelId="{D1097B2C-B289-4CB7-A9FD-15D023AA8115}" type="pres">
      <dgm:prSet presAssocID="{870F1C4F-D385-4990-AFA3-FD31ADD4A764}" presName="rootText1" presStyleLbl="node0" presStyleIdx="0" presStyleCnt="1">
        <dgm:presLayoutVars>
          <dgm:chPref val="3"/>
        </dgm:presLayoutVars>
      </dgm:prSet>
      <dgm:spPr/>
    </dgm:pt>
    <dgm:pt modelId="{DEDBD174-C558-4384-9819-9C032817CBB5}" type="pres">
      <dgm:prSet presAssocID="{870F1C4F-D385-4990-AFA3-FD31ADD4A764}" presName="rootConnector1" presStyleLbl="node1" presStyleIdx="0" presStyleCnt="0"/>
      <dgm:spPr/>
    </dgm:pt>
    <dgm:pt modelId="{7E49A667-F473-4612-97EB-3F15C1474C45}" type="pres">
      <dgm:prSet presAssocID="{870F1C4F-D385-4990-AFA3-FD31ADD4A764}" presName="hierChild2" presStyleCnt="0"/>
      <dgm:spPr/>
    </dgm:pt>
    <dgm:pt modelId="{69D71791-D1FC-4E3A-8FF2-4D0A7ADE5EE0}" type="pres">
      <dgm:prSet presAssocID="{608920A0-680B-45CC-9160-A642A2CAFF5F}" presName="Name64" presStyleLbl="parChTrans1D2" presStyleIdx="0" presStyleCnt="4"/>
      <dgm:spPr/>
    </dgm:pt>
    <dgm:pt modelId="{5FEBDE03-26D9-4080-9195-345430B4AF5B}" type="pres">
      <dgm:prSet presAssocID="{4E2D2D51-FEB3-4A2D-A5F0-EF4B8E1B10BE}" presName="hierRoot2" presStyleCnt="0">
        <dgm:presLayoutVars>
          <dgm:hierBranch val="init"/>
        </dgm:presLayoutVars>
      </dgm:prSet>
      <dgm:spPr/>
    </dgm:pt>
    <dgm:pt modelId="{90ECB7F9-0A55-48A2-B9DA-15A9A24AD03F}" type="pres">
      <dgm:prSet presAssocID="{4E2D2D51-FEB3-4A2D-A5F0-EF4B8E1B10BE}" presName="rootComposite" presStyleCnt="0"/>
      <dgm:spPr/>
    </dgm:pt>
    <dgm:pt modelId="{825E8B92-D83A-419C-86A1-0900AA10A6F5}" type="pres">
      <dgm:prSet presAssocID="{4E2D2D51-FEB3-4A2D-A5F0-EF4B8E1B10BE}" presName="rootText" presStyleLbl="node2" presStyleIdx="0" presStyleCnt="4">
        <dgm:presLayoutVars>
          <dgm:chPref val="3"/>
        </dgm:presLayoutVars>
      </dgm:prSet>
      <dgm:spPr/>
    </dgm:pt>
    <dgm:pt modelId="{3F2409C3-EEAC-40A8-AA5E-BC70D595B2A9}" type="pres">
      <dgm:prSet presAssocID="{4E2D2D51-FEB3-4A2D-A5F0-EF4B8E1B10BE}" presName="rootConnector" presStyleLbl="node2" presStyleIdx="0" presStyleCnt="4"/>
      <dgm:spPr/>
    </dgm:pt>
    <dgm:pt modelId="{88176F5B-4995-4F52-B5A6-6225279AC662}" type="pres">
      <dgm:prSet presAssocID="{4E2D2D51-FEB3-4A2D-A5F0-EF4B8E1B10BE}" presName="hierChild4" presStyleCnt="0"/>
      <dgm:spPr/>
    </dgm:pt>
    <dgm:pt modelId="{F6910339-862C-4EB6-8DFD-CCE072AE00C5}" type="pres">
      <dgm:prSet presAssocID="{4E2D2D51-FEB3-4A2D-A5F0-EF4B8E1B10BE}" presName="hierChild5" presStyleCnt="0"/>
      <dgm:spPr/>
    </dgm:pt>
    <dgm:pt modelId="{4318D808-A3E0-4009-AF6C-109967562B24}" type="pres">
      <dgm:prSet presAssocID="{4E62D085-97F3-4B82-B7DC-7991F07EADF9}" presName="Name64" presStyleLbl="parChTrans1D2" presStyleIdx="1" presStyleCnt="4"/>
      <dgm:spPr/>
    </dgm:pt>
    <dgm:pt modelId="{2F5D4F5E-E77A-4721-9664-575FE980D672}" type="pres">
      <dgm:prSet presAssocID="{B41022E8-3AD8-4B47-B65D-A22246D2F611}" presName="hierRoot2" presStyleCnt="0">
        <dgm:presLayoutVars>
          <dgm:hierBranch val="init"/>
        </dgm:presLayoutVars>
      </dgm:prSet>
      <dgm:spPr/>
    </dgm:pt>
    <dgm:pt modelId="{691B07E3-13D4-4915-AD1E-D863B4E30126}" type="pres">
      <dgm:prSet presAssocID="{B41022E8-3AD8-4B47-B65D-A22246D2F611}" presName="rootComposite" presStyleCnt="0"/>
      <dgm:spPr/>
    </dgm:pt>
    <dgm:pt modelId="{5A53A86E-470C-417F-A8C4-DB927199F49B}" type="pres">
      <dgm:prSet presAssocID="{B41022E8-3AD8-4B47-B65D-A22246D2F611}" presName="rootText" presStyleLbl="node2" presStyleIdx="1" presStyleCnt="4">
        <dgm:presLayoutVars>
          <dgm:chPref val="3"/>
        </dgm:presLayoutVars>
      </dgm:prSet>
      <dgm:spPr/>
    </dgm:pt>
    <dgm:pt modelId="{B8E995C1-4BF3-48A7-8150-3408FB3FC27A}" type="pres">
      <dgm:prSet presAssocID="{B41022E8-3AD8-4B47-B65D-A22246D2F611}" presName="rootConnector" presStyleLbl="node2" presStyleIdx="1" presStyleCnt="4"/>
      <dgm:spPr/>
    </dgm:pt>
    <dgm:pt modelId="{BD8EADEB-D8C7-4036-BF64-FD0574DC85B0}" type="pres">
      <dgm:prSet presAssocID="{B41022E8-3AD8-4B47-B65D-A22246D2F611}" presName="hierChild4" presStyleCnt="0"/>
      <dgm:spPr/>
    </dgm:pt>
    <dgm:pt modelId="{5C9ACA98-444A-47FF-AA0B-7C6F2C794C7F}" type="pres">
      <dgm:prSet presAssocID="{4B83504C-8D5F-4843-A718-8167AE128073}" presName="Name64" presStyleLbl="parChTrans1D3" presStyleIdx="0" presStyleCnt="2"/>
      <dgm:spPr/>
    </dgm:pt>
    <dgm:pt modelId="{DD79DFFF-9F0D-4046-924D-5D6444E5F7B8}" type="pres">
      <dgm:prSet presAssocID="{D896B259-83AD-406D-AE21-A1B800147C4D}" presName="hierRoot2" presStyleCnt="0">
        <dgm:presLayoutVars>
          <dgm:hierBranch val="init"/>
        </dgm:presLayoutVars>
      </dgm:prSet>
      <dgm:spPr/>
    </dgm:pt>
    <dgm:pt modelId="{2D6C9D02-02E5-4801-849F-9D0D87B2E97B}" type="pres">
      <dgm:prSet presAssocID="{D896B259-83AD-406D-AE21-A1B800147C4D}" presName="rootComposite" presStyleCnt="0"/>
      <dgm:spPr/>
    </dgm:pt>
    <dgm:pt modelId="{4DD5D7C6-FA7D-472B-B874-E2FB72B3C444}" type="pres">
      <dgm:prSet presAssocID="{D896B259-83AD-406D-AE21-A1B800147C4D}" presName="rootText" presStyleLbl="node3" presStyleIdx="0" presStyleCnt="2">
        <dgm:presLayoutVars>
          <dgm:chPref val="3"/>
        </dgm:presLayoutVars>
      </dgm:prSet>
      <dgm:spPr/>
    </dgm:pt>
    <dgm:pt modelId="{2687A70D-EA84-46FB-BBA3-202C161573F2}" type="pres">
      <dgm:prSet presAssocID="{D896B259-83AD-406D-AE21-A1B800147C4D}" presName="rootConnector" presStyleLbl="node3" presStyleIdx="0" presStyleCnt="2"/>
      <dgm:spPr/>
    </dgm:pt>
    <dgm:pt modelId="{A99C2CC5-06B1-4952-BC32-D32E309C8858}" type="pres">
      <dgm:prSet presAssocID="{D896B259-83AD-406D-AE21-A1B800147C4D}" presName="hierChild4" presStyleCnt="0"/>
      <dgm:spPr/>
    </dgm:pt>
    <dgm:pt modelId="{896CF1C9-93CA-4834-9C2E-41BAE9C7B6C5}" type="pres">
      <dgm:prSet presAssocID="{D896B259-83AD-406D-AE21-A1B800147C4D}" presName="hierChild5" presStyleCnt="0"/>
      <dgm:spPr/>
    </dgm:pt>
    <dgm:pt modelId="{16CA4B99-8989-41D5-9798-09A5D1B43A05}" type="pres">
      <dgm:prSet presAssocID="{E093D6F1-17D6-4105-846E-0A4BBB688A12}" presName="Name64" presStyleLbl="parChTrans1D3" presStyleIdx="1" presStyleCnt="2"/>
      <dgm:spPr/>
    </dgm:pt>
    <dgm:pt modelId="{F9BBA0AA-0061-4A06-BD0D-459B22ED0C5E}" type="pres">
      <dgm:prSet presAssocID="{C8C41C0E-EB12-4601-B7A6-CD88F032CBAE}" presName="hierRoot2" presStyleCnt="0">
        <dgm:presLayoutVars>
          <dgm:hierBranch val="init"/>
        </dgm:presLayoutVars>
      </dgm:prSet>
      <dgm:spPr/>
    </dgm:pt>
    <dgm:pt modelId="{5DF531CB-580D-481E-8FAA-D77052B1E161}" type="pres">
      <dgm:prSet presAssocID="{C8C41C0E-EB12-4601-B7A6-CD88F032CBAE}" presName="rootComposite" presStyleCnt="0"/>
      <dgm:spPr/>
    </dgm:pt>
    <dgm:pt modelId="{F82850C5-644E-4E65-AE58-164F3C90A8C8}" type="pres">
      <dgm:prSet presAssocID="{C8C41C0E-EB12-4601-B7A6-CD88F032CBAE}" presName="rootText" presStyleLbl="node3" presStyleIdx="1" presStyleCnt="2">
        <dgm:presLayoutVars>
          <dgm:chPref val="3"/>
        </dgm:presLayoutVars>
      </dgm:prSet>
      <dgm:spPr/>
    </dgm:pt>
    <dgm:pt modelId="{93449129-BC5E-40F2-BF01-0F6A118F837E}" type="pres">
      <dgm:prSet presAssocID="{C8C41C0E-EB12-4601-B7A6-CD88F032CBAE}" presName="rootConnector" presStyleLbl="node3" presStyleIdx="1" presStyleCnt="2"/>
      <dgm:spPr/>
    </dgm:pt>
    <dgm:pt modelId="{35F0FCA5-F1CB-48C3-A226-D2322E07F691}" type="pres">
      <dgm:prSet presAssocID="{C8C41C0E-EB12-4601-B7A6-CD88F032CBAE}" presName="hierChild4" presStyleCnt="0"/>
      <dgm:spPr/>
    </dgm:pt>
    <dgm:pt modelId="{7C4D8406-E027-4580-A7DD-C99C8064C3A4}" type="pres">
      <dgm:prSet presAssocID="{C8C41C0E-EB12-4601-B7A6-CD88F032CBAE}" presName="hierChild5" presStyleCnt="0"/>
      <dgm:spPr/>
    </dgm:pt>
    <dgm:pt modelId="{D82C6D35-173E-40C2-978F-8E5B6DBC6BE1}" type="pres">
      <dgm:prSet presAssocID="{B41022E8-3AD8-4B47-B65D-A22246D2F611}" presName="hierChild5" presStyleCnt="0"/>
      <dgm:spPr/>
    </dgm:pt>
    <dgm:pt modelId="{AC85F11A-7C52-4933-BD31-CA73EFA7DD3B}" type="pres">
      <dgm:prSet presAssocID="{56A29944-640A-416B-A9E3-92E927530513}" presName="Name64" presStyleLbl="parChTrans1D2" presStyleIdx="2" presStyleCnt="4"/>
      <dgm:spPr/>
    </dgm:pt>
    <dgm:pt modelId="{E7A963C3-B5F9-444E-8AF1-66EC4D11442F}" type="pres">
      <dgm:prSet presAssocID="{8CBFAF85-407B-4749-9CCF-5168A0846033}" presName="hierRoot2" presStyleCnt="0">
        <dgm:presLayoutVars>
          <dgm:hierBranch val="init"/>
        </dgm:presLayoutVars>
      </dgm:prSet>
      <dgm:spPr/>
    </dgm:pt>
    <dgm:pt modelId="{184A9DD8-BB48-4929-B098-B1DFE8823DCB}" type="pres">
      <dgm:prSet presAssocID="{8CBFAF85-407B-4749-9CCF-5168A0846033}" presName="rootComposite" presStyleCnt="0"/>
      <dgm:spPr/>
    </dgm:pt>
    <dgm:pt modelId="{DD23DD15-1326-4468-9DCC-4F522069EF1C}" type="pres">
      <dgm:prSet presAssocID="{8CBFAF85-407B-4749-9CCF-5168A0846033}" presName="rootText" presStyleLbl="node2" presStyleIdx="2" presStyleCnt="4">
        <dgm:presLayoutVars>
          <dgm:chPref val="3"/>
        </dgm:presLayoutVars>
      </dgm:prSet>
      <dgm:spPr/>
    </dgm:pt>
    <dgm:pt modelId="{CB9080C9-6F0E-4115-96E9-E44809BFDB51}" type="pres">
      <dgm:prSet presAssocID="{8CBFAF85-407B-4749-9CCF-5168A0846033}" presName="rootConnector" presStyleLbl="node2" presStyleIdx="2" presStyleCnt="4"/>
      <dgm:spPr/>
    </dgm:pt>
    <dgm:pt modelId="{EE44A4E5-A06A-4338-BB1A-100DCB7362B7}" type="pres">
      <dgm:prSet presAssocID="{8CBFAF85-407B-4749-9CCF-5168A0846033}" presName="hierChild4" presStyleCnt="0"/>
      <dgm:spPr/>
    </dgm:pt>
    <dgm:pt modelId="{EC413183-29D4-4B5F-9A48-AB6214027171}" type="pres">
      <dgm:prSet presAssocID="{8CBFAF85-407B-4749-9CCF-5168A0846033}" presName="hierChild5" presStyleCnt="0"/>
      <dgm:spPr/>
    </dgm:pt>
    <dgm:pt modelId="{1A9F3341-EB60-465D-BF83-91456ACCFC69}" type="pres">
      <dgm:prSet presAssocID="{AD074B16-E88F-4681-AFD0-FACAC795A209}" presName="Name64" presStyleLbl="parChTrans1D2" presStyleIdx="3" presStyleCnt="4"/>
      <dgm:spPr/>
    </dgm:pt>
    <dgm:pt modelId="{715AD6E7-B641-4563-91D6-16A17A1474B1}" type="pres">
      <dgm:prSet presAssocID="{7723C712-4D29-4113-BAF8-EE91B4B34BC2}" presName="hierRoot2" presStyleCnt="0">
        <dgm:presLayoutVars>
          <dgm:hierBranch val="init"/>
        </dgm:presLayoutVars>
      </dgm:prSet>
      <dgm:spPr/>
    </dgm:pt>
    <dgm:pt modelId="{663C44BE-2331-48A3-A9D2-D239E0A75C97}" type="pres">
      <dgm:prSet presAssocID="{7723C712-4D29-4113-BAF8-EE91B4B34BC2}" presName="rootComposite" presStyleCnt="0"/>
      <dgm:spPr/>
    </dgm:pt>
    <dgm:pt modelId="{1645ACE2-7E7D-451F-8422-29878F809FEB}" type="pres">
      <dgm:prSet presAssocID="{7723C712-4D29-4113-BAF8-EE91B4B34BC2}" presName="rootText" presStyleLbl="node2" presStyleIdx="3" presStyleCnt="4">
        <dgm:presLayoutVars>
          <dgm:chPref val="3"/>
        </dgm:presLayoutVars>
      </dgm:prSet>
      <dgm:spPr/>
    </dgm:pt>
    <dgm:pt modelId="{33F7184D-F148-44A5-9355-E070DF6CA89A}" type="pres">
      <dgm:prSet presAssocID="{7723C712-4D29-4113-BAF8-EE91B4B34BC2}" presName="rootConnector" presStyleLbl="node2" presStyleIdx="3" presStyleCnt="4"/>
      <dgm:spPr/>
    </dgm:pt>
    <dgm:pt modelId="{D752749D-6EBE-4E19-8B00-D6E3FF1D6314}" type="pres">
      <dgm:prSet presAssocID="{7723C712-4D29-4113-BAF8-EE91B4B34BC2}" presName="hierChild4" presStyleCnt="0"/>
      <dgm:spPr/>
    </dgm:pt>
    <dgm:pt modelId="{ED882E09-DDC5-4BA1-AD85-61D4FBB85CD9}" type="pres">
      <dgm:prSet presAssocID="{7723C712-4D29-4113-BAF8-EE91B4B34BC2}" presName="hierChild5" presStyleCnt="0"/>
      <dgm:spPr/>
    </dgm:pt>
    <dgm:pt modelId="{3021773B-67B6-4151-A5AA-88B5C2789E7B}" type="pres">
      <dgm:prSet presAssocID="{870F1C4F-D385-4990-AFA3-FD31ADD4A764}" presName="hierChild3" presStyleCnt="0"/>
      <dgm:spPr/>
    </dgm:pt>
  </dgm:ptLst>
  <dgm:cxnLst>
    <dgm:cxn modelId="{D482E019-E245-4FF1-B221-796856AADAE4}" srcId="{B41022E8-3AD8-4B47-B65D-A22246D2F611}" destId="{C8C41C0E-EB12-4601-B7A6-CD88F032CBAE}" srcOrd="1" destOrd="0" parTransId="{E093D6F1-17D6-4105-846E-0A4BBB688A12}" sibTransId="{A1BB9962-F295-434A-800F-3044F8463604}"/>
    <dgm:cxn modelId="{96E5CA28-C127-47A4-A55E-0898C9022D8E}" type="presOf" srcId="{7723C712-4D29-4113-BAF8-EE91B4B34BC2}" destId="{33F7184D-F148-44A5-9355-E070DF6CA89A}" srcOrd="1" destOrd="0" presId="urn:microsoft.com/office/officeart/2009/3/layout/HorizontalOrganizationChart"/>
    <dgm:cxn modelId="{D5A6AC29-5EB4-4C0E-91AE-6B1CAE98555D}" type="presOf" srcId="{8CBFAF85-407B-4749-9CCF-5168A0846033}" destId="{CB9080C9-6F0E-4115-96E9-E44809BFDB51}" srcOrd="1" destOrd="0" presId="urn:microsoft.com/office/officeart/2009/3/layout/HorizontalOrganizationChart"/>
    <dgm:cxn modelId="{77BAD85E-7387-4A9E-B14D-C99B1413D28F}" type="presOf" srcId="{C8C41C0E-EB12-4601-B7A6-CD88F032CBAE}" destId="{93449129-BC5E-40F2-BF01-0F6A118F837E}" srcOrd="1" destOrd="0" presId="urn:microsoft.com/office/officeart/2009/3/layout/HorizontalOrganizationChart"/>
    <dgm:cxn modelId="{B75A4B60-3FEF-47B6-A306-FFE908C6055C}" type="presOf" srcId="{870F1C4F-D385-4990-AFA3-FD31ADD4A764}" destId="{D1097B2C-B289-4CB7-A9FD-15D023AA8115}" srcOrd="0" destOrd="0" presId="urn:microsoft.com/office/officeart/2009/3/layout/HorizontalOrganizationChart"/>
    <dgm:cxn modelId="{A0A69766-E3A8-449B-9DAB-51B745C04784}" type="presOf" srcId="{B41022E8-3AD8-4B47-B65D-A22246D2F611}" destId="{5A53A86E-470C-417F-A8C4-DB927199F49B}" srcOrd="0" destOrd="0" presId="urn:microsoft.com/office/officeart/2009/3/layout/HorizontalOrganizationChart"/>
    <dgm:cxn modelId="{00EE5067-8E21-48B5-BC83-41D7061D6C83}" type="presOf" srcId="{608920A0-680B-45CC-9160-A642A2CAFF5F}" destId="{69D71791-D1FC-4E3A-8FF2-4D0A7ADE5EE0}" srcOrd="0" destOrd="0" presId="urn:microsoft.com/office/officeart/2009/3/layout/HorizontalOrganizationChart"/>
    <dgm:cxn modelId="{3381DD4D-7F5F-47A8-955B-EC7988340196}" type="presOf" srcId="{4E2D2D51-FEB3-4A2D-A5F0-EF4B8E1B10BE}" destId="{825E8B92-D83A-419C-86A1-0900AA10A6F5}" srcOrd="0" destOrd="0" presId="urn:microsoft.com/office/officeart/2009/3/layout/HorizontalOrganizationChart"/>
    <dgm:cxn modelId="{43E1C372-010B-4145-B6DC-18F8302C8890}" type="presOf" srcId="{E093D6F1-17D6-4105-846E-0A4BBB688A12}" destId="{16CA4B99-8989-41D5-9798-09A5D1B43A05}" srcOrd="0" destOrd="0" presId="urn:microsoft.com/office/officeart/2009/3/layout/HorizontalOrganizationChart"/>
    <dgm:cxn modelId="{86E47B53-C52B-48E2-AE30-A40683DF1869}" type="presOf" srcId="{8CBFAF85-407B-4749-9CCF-5168A0846033}" destId="{DD23DD15-1326-4468-9DCC-4F522069EF1C}" srcOrd="0" destOrd="0" presId="urn:microsoft.com/office/officeart/2009/3/layout/HorizontalOrganizationChart"/>
    <dgm:cxn modelId="{7B7AFF58-F1C2-4845-8D38-61A42CB0694C}" srcId="{870F1C4F-D385-4990-AFA3-FD31ADD4A764}" destId="{4E2D2D51-FEB3-4A2D-A5F0-EF4B8E1B10BE}" srcOrd="0" destOrd="0" parTransId="{608920A0-680B-45CC-9160-A642A2CAFF5F}" sibTransId="{10179720-6B9A-46A3-B6BD-87010D1CFF01}"/>
    <dgm:cxn modelId="{59D94180-3AD3-4B86-9C9D-B67CCF99D3B2}" type="presOf" srcId="{4E2D2D51-FEB3-4A2D-A5F0-EF4B8E1B10BE}" destId="{3F2409C3-EEAC-40A8-AA5E-BC70D595B2A9}" srcOrd="1" destOrd="0" presId="urn:microsoft.com/office/officeart/2009/3/layout/HorizontalOrganizationChart"/>
    <dgm:cxn modelId="{BC130D8A-F703-47A9-BC69-DD6BEF4A8FA7}" srcId="{870F1C4F-D385-4990-AFA3-FD31ADD4A764}" destId="{7723C712-4D29-4113-BAF8-EE91B4B34BC2}" srcOrd="3" destOrd="0" parTransId="{AD074B16-E88F-4681-AFD0-FACAC795A209}" sibTransId="{8E5082CB-8561-4663-B43F-C3769A2CC984}"/>
    <dgm:cxn modelId="{9239018E-77F7-4BAE-A2D6-2343559F5CBD}" type="presOf" srcId="{AD074B16-E88F-4681-AFD0-FACAC795A209}" destId="{1A9F3341-EB60-465D-BF83-91456ACCFC69}" srcOrd="0" destOrd="0" presId="urn:microsoft.com/office/officeart/2009/3/layout/HorizontalOrganizationChart"/>
    <dgm:cxn modelId="{F8C11690-15FB-4EEB-8566-03DE49A1845E}" type="presOf" srcId="{4E62D085-97F3-4B82-B7DC-7991F07EADF9}" destId="{4318D808-A3E0-4009-AF6C-109967562B24}" srcOrd="0" destOrd="0" presId="urn:microsoft.com/office/officeart/2009/3/layout/HorizontalOrganizationChart"/>
    <dgm:cxn modelId="{58140194-95C1-45DC-ABB1-5B777E819D52}" srcId="{870F1C4F-D385-4990-AFA3-FD31ADD4A764}" destId="{B41022E8-3AD8-4B47-B65D-A22246D2F611}" srcOrd="1" destOrd="0" parTransId="{4E62D085-97F3-4B82-B7DC-7991F07EADF9}" sibTransId="{D5EDC78E-B78E-418C-809B-B96916C628C4}"/>
    <dgm:cxn modelId="{8ACB6C99-B64C-4462-A7BD-FA7773279D0E}" type="presOf" srcId="{68EC37D4-DB20-4105-B793-9C31A650585A}" destId="{542A2AA9-F4B7-471A-B4EE-EA83F88AB8D0}" srcOrd="0" destOrd="0" presId="urn:microsoft.com/office/officeart/2009/3/layout/HorizontalOrganizationChart"/>
    <dgm:cxn modelId="{E1A6869A-9D1A-4BFD-AB66-7DA00499518B}" type="presOf" srcId="{C8C41C0E-EB12-4601-B7A6-CD88F032CBAE}" destId="{F82850C5-644E-4E65-AE58-164F3C90A8C8}" srcOrd="0" destOrd="0" presId="urn:microsoft.com/office/officeart/2009/3/layout/HorizontalOrganizationChart"/>
    <dgm:cxn modelId="{4962529D-609F-4F43-ADAE-E98DBEC8318C}" srcId="{68EC37D4-DB20-4105-B793-9C31A650585A}" destId="{870F1C4F-D385-4990-AFA3-FD31ADD4A764}" srcOrd="0" destOrd="0" parTransId="{6DBBB8EF-EE64-4EBC-9F80-2126B8173132}" sibTransId="{D3153BA7-B82D-4B85-B94A-098747A932E7}"/>
    <dgm:cxn modelId="{25311EA4-5704-48FA-8ADA-CBDC8381CCE3}" type="presOf" srcId="{4B83504C-8D5F-4843-A718-8167AE128073}" destId="{5C9ACA98-444A-47FF-AA0B-7C6F2C794C7F}" srcOrd="0" destOrd="0" presId="urn:microsoft.com/office/officeart/2009/3/layout/HorizontalOrganizationChart"/>
    <dgm:cxn modelId="{B3BD52BD-3CAC-420F-8A08-1FCCD8F91603}" type="presOf" srcId="{7723C712-4D29-4113-BAF8-EE91B4B34BC2}" destId="{1645ACE2-7E7D-451F-8422-29878F809FEB}" srcOrd="0" destOrd="0" presId="urn:microsoft.com/office/officeart/2009/3/layout/HorizontalOrganizationChart"/>
    <dgm:cxn modelId="{07D73BC3-1F9B-4C49-9707-CD427D68485F}" type="presOf" srcId="{D896B259-83AD-406D-AE21-A1B800147C4D}" destId="{4DD5D7C6-FA7D-472B-B874-E2FB72B3C444}" srcOrd="0" destOrd="0" presId="urn:microsoft.com/office/officeart/2009/3/layout/HorizontalOrganizationChart"/>
    <dgm:cxn modelId="{8235FFC8-1352-446E-9497-D8DD820E2A94}" type="presOf" srcId="{56A29944-640A-416B-A9E3-92E927530513}" destId="{AC85F11A-7C52-4933-BD31-CA73EFA7DD3B}" srcOrd="0" destOrd="0" presId="urn:microsoft.com/office/officeart/2009/3/layout/HorizontalOrganizationChart"/>
    <dgm:cxn modelId="{7983A4CA-1B46-4226-9B33-A5B78D427796}" type="presOf" srcId="{D896B259-83AD-406D-AE21-A1B800147C4D}" destId="{2687A70D-EA84-46FB-BBA3-202C161573F2}" srcOrd="1" destOrd="0" presId="urn:microsoft.com/office/officeart/2009/3/layout/HorizontalOrganizationChart"/>
    <dgm:cxn modelId="{6AC8F5CC-4B6A-4171-90A5-D7A0781124D3}" type="presOf" srcId="{B41022E8-3AD8-4B47-B65D-A22246D2F611}" destId="{B8E995C1-4BF3-48A7-8150-3408FB3FC27A}" srcOrd="1" destOrd="0" presId="urn:microsoft.com/office/officeart/2009/3/layout/HorizontalOrganizationChart"/>
    <dgm:cxn modelId="{4160F6CF-8D2D-4CF5-A939-1C485F1361A3}" srcId="{870F1C4F-D385-4990-AFA3-FD31ADD4A764}" destId="{8CBFAF85-407B-4749-9CCF-5168A0846033}" srcOrd="2" destOrd="0" parTransId="{56A29944-640A-416B-A9E3-92E927530513}" sibTransId="{B3204877-1BCE-42D0-82FC-1F7165E905D1}"/>
    <dgm:cxn modelId="{84CC27D9-C271-4150-B1D9-8C041C38A86A}" type="presOf" srcId="{870F1C4F-D385-4990-AFA3-FD31ADD4A764}" destId="{DEDBD174-C558-4384-9819-9C032817CBB5}" srcOrd="1" destOrd="0" presId="urn:microsoft.com/office/officeart/2009/3/layout/HorizontalOrganizationChart"/>
    <dgm:cxn modelId="{7FF3C5FF-3BE5-45FF-82F1-5B921ECFF6C9}" srcId="{B41022E8-3AD8-4B47-B65D-A22246D2F611}" destId="{D896B259-83AD-406D-AE21-A1B800147C4D}" srcOrd="0" destOrd="0" parTransId="{4B83504C-8D5F-4843-A718-8167AE128073}" sibTransId="{B2E29276-22B0-4F65-BAE4-81D06B699565}"/>
    <dgm:cxn modelId="{AF9E26AE-36F7-4F44-8269-E1621BD6B500}" type="presParOf" srcId="{542A2AA9-F4B7-471A-B4EE-EA83F88AB8D0}" destId="{C32D0CB0-20E4-4E6E-A74B-BFD8FDC79C22}" srcOrd="0" destOrd="0" presId="urn:microsoft.com/office/officeart/2009/3/layout/HorizontalOrganizationChart"/>
    <dgm:cxn modelId="{88BA0991-446A-47AA-A35C-3B456782C3DC}" type="presParOf" srcId="{C32D0CB0-20E4-4E6E-A74B-BFD8FDC79C22}" destId="{C13C4BCF-FFBA-4743-96B9-F940860E8636}" srcOrd="0" destOrd="0" presId="urn:microsoft.com/office/officeart/2009/3/layout/HorizontalOrganizationChart"/>
    <dgm:cxn modelId="{99340CD4-588E-4303-A224-2480054B2308}" type="presParOf" srcId="{C13C4BCF-FFBA-4743-96B9-F940860E8636}" destId="{D1097B2C-B289-4CB7-A9FD-15D023AA8115}" srcOrd="0" destOrd="0" presId="urn:microsoft.com/office/officeart/2009/3/layout/HorizontalOrganizationChart"/>
    <dgm:cxn modelId="{E3427EF9-0E6B-4CE2-9A06-7C0472245ABC}" type="presParOf" srcId="{C13C4BCF-FFBA-4743-96B9-F940860E8636}" destId="{DEDBD174-C558-4384-9819-9C032817CBB5}" srcOrd="1" destOrd="0" presId="urn:microsoft.com/office/officeart/2009/3/layout/HorizontalOrganizationChart"/>
    <dgm:cxn modelId="{125C06A9-379C-495B-B636-FBB2BEAA192A}" type="presParOf" srcId="{C32D0CB0-20E4-4E6E-A74B-BFD8FDC79C22}" destId="{7E49A667-F473-4612-97EB-3F15C1474C45}" srcOrd="1" destOrd="0" presId="urn:microsoft.com/office/officeart/2009/3/layout/HorizontalOrganizationChart"/>
    <dgm:cxn modelId="{B83086BC-47AA-4EC2-8AD1-369D5AC4D27F}" type="presParOf" srcId="{7E49A667-F473-4612-97EB-3F15C1474C45}" destId="{69D71791-D1FC-4E3A-8FF2-4D0A7ADE5EE0}" srcOrd="0" destOrd="0" presId="urn:microsoft.com/office/officeart/2009/3/layout/HorizontalOrganizationChart"/>
    <dgm:cxn modelId="{2779A1A3-3CDE-48B8-AB5B-A453C96C4BF5}" type="presParOf" srcId="{7E49A667-F473-4612-97EB-3F15C1474C45}" destId="{5FEBDE03-26D9-4080-9195-345430B4AF5B}" srcOrd="1" destOrd="0" presId="urn:microsoft.com/office/officeart/2009/3/layout/HorizontalOrganizationChart"/>
    <dgm:cxn modelId="{8005AA0B-D8A4-431A-93B5-76A03381EEA2}" type="presParOf" srcId="{5FEBDE03-26D9-4080-9195-345430B4AF5B}" destId="{90ECB7F9-0A55-48A2-B9DA-15A9A24AD03F}" srcOrd="0" destOrd="0" presId="urn:microsoft.com/office/officeart/2009/3/layout/HorizontalOrganizationChart"/>
    <dgm:cxn modelId="{6BE5DDF7-DA36-4D56-B8D8-ECD1CD840CC5}" type="presParOf" srcId="{90ECB7F9-0A55-48A2-B9DA-15A9A24AD03F}" destId="{825E8B92-D83A-419C-86A1-0900AA10A6F5}" srcOrd="0" destOrd="0" presId="urn:microsoft.com/office/officeart/2009/3/layout/HorizontalOrganizationChart"/>
    <dgm:cxn modelId="{A6C0F2A4-E5D3-421D-8573-66D1080AC3D4}" type="presParOf" srcId="{90ECB7F9-0A55-48A2-B9DA-15A9A24AD03F}" destId="{3F2409C3-EEAC-40A8-AA5E-BC70D595B2A9}" srcOrd="1" destOrd="0" presId="urn:microsoft.com/office/officeart/2009/3/layout/HorizontalOrganizationChart"/>
    <dgm:cxn modelId="{FD5309F1-6C3F-43D8-8ADB-1C5D982306EA}" type="presParOf" srcId="{5FEBDE03-26D9-4080-9195-345430B4AF5B}" destId="{88176F5B-4995-4F52-B5A6-6225279AC662}" srcOrd="1" destOrd="0" presId="urn:microsoft.com/office/officeart/2009/3/layout/HorizontalOrganizationChart"/>
    <dgm:cxn modelId="{6F6D178D-40A3-4296-8BB0-886645B06859}" type="presParOf" srcId="{5FEBDE03-26D9-4080-9195-345430B4AF5B}" destId="{F6910339-862C-4EB6-8DFD-CCE072AE00C5}" srcOrd="2" destOrd="0" presId="urn:microsoft.com/office/officeart/2009/3/layout/HorizontalOrganizationChart"/>
    <dgm:cxn modelId="{341664C9-E17E-4BEE-BFBD-AB135AB041DE}" type="presParOf" srcId="{7E49A667-F473-4612-97EB-3F15C1474C45}" destId="{4318D808-A3E0-4009-AF6C-109967562B24}" srcOrd="2" destOrd="0" presId="urn:microsoft.com/office/officeart/2009/3/layout/HorizontalOrganizationChart"/>
    <dgm:cxn modelId="{63FF8632-734B-4390-97C6-A12F2D37083A}" type="presParOf" srcId="{7E49A667-F473-4612-97EB-3F15C1474C45}" destId="{2F5D4F5E-E77A-4721-9664-575FE980D672}" srcOrd="3" destOrd="0" presId="urn:microsoft.com/office/officeart/2009/3/layout/HorizontalOrganizationChart"/>
    <dgm:cxn modelId="{E220E8A0-8385-4A02-88E0-8D047D38EF3B}" type="presParOf" srcId="{2F5D4F5E-E77A-4721-9664-575FE980D672}" destId="{691B07E3-13D4-4915-AD1E-D863B4E30126}" srcOrd="0" destOrd="0" presId="urn:microsoft.com/office/officeart/2009/3/layout/HorizontalOrganizationChart"/>
    <dgm:cxn modelId="{9B815FFB-0DDB-4D5E-BD68-52AB0539FC5E}" type="presParOf" srcId="{691B07E3-13D4-4915-AD1E-D863B4E30126}" destId="{5A53A86E-470C-417F-A8C4-DB927199F49B}" srcOrd="0" destOrd="0" presId="urn:microsoft.com/office/officeart/2009/3/layout/HorizontalOrganizationChart"/>
    <dgm:cxn modelId="{BAFA28EA-4CE6-42E0-9C1F-118D9C4B9CA8}" type="presParOf" srcId="{691B07E3-13D4-4915-AD1E-D863B4E30126}" destId="{B8E995C1-4BF3-48A7-8150-3408FB3FC27A}" srcOrd="1" destOrd="0" presId="urn:microsoft.com/office/officeart/2009/3/layout/HorizontalOrganizationChart"/>
    <dgm:cxn modelId="{A73E8EB2-3995-49F6-8B3F-C48A0974B330}" type="presParOf" srcId="{2F5D4F5E-E77A-4721-9664-575FE980D672}" destId="{BD8EADEB-D8C7-4036-BF64-FD0574DC85B0}" srcOrd="1" destOrd="0" presId="urn:microsoft.com/office/officeart/2009/3/layout/HorizontalOrganizationChart"/>
    <dgm:cxn modelId="{2ED690DE-26BE-4681-85DD-F38A74CBEE8E}" type="presParOf" srcId="{BD8EADEB-D8C7-4036-BF64-FD0574DC85B0}" destId="{5C9ACA98-444A-47FF-AA0B-7C6F2C794C7F}" srcOrd="0" destOrd="0" presId="urn:microsoft.com/office/officeart/2009/3/layout/HorizontalOrganizationChart"/>
    <dgm:cxn modelId="{37C12B00-94A1-4202-9C0B-225C8AE1F7BA}" type="presParOf" srcId="{BD8EADEB-D8C7-4036-BF64-FD0574DC85B0}" destId="{DD79DFFF-9F0D-4046-924D-5D6444E5F7B8}" srcOrd="1" destOrd="0" presId="urn:microsoft.com/office/officeart/2009/3/layout/HorizontalOrganizationChart"/>
    <dgm:cxn modelId="{89B58B09-DA9F-416E-995F-6864DB5692B6}" type="presParOf" srcId="{DD79DFFF-9F0D-4046-924D-5D6444E5F7B8}" destId="{2D6C9D02-02E5-4801-849F-9D0D87B2E97B}" srcOrd="0" destOrd="0" presId="urn:microsoft.com/office/officeart/2009/3/layout/HorizontalOrganizationChart"/>
    <dgm:cxn modelId="{22E4731E-8ADD-4F15-B22D-C3D21DAA3F6C}" type="presParOf" srcId="{2D6C9D02-02E5-4801-849F-9D0D87B2E97B}" destId="{4DD5D7C6-FA7D-472B-B874-E2FB72B3C444}" srcOrd="0" destOrd="0" presId="urn:microsoft.com/office/officeart/2009/3/layout/HorizontalOrganizationChart"/>
    <dgm:cxn modelId="{99830EF5-7F39-4017-9126-DD1F5A03A2A0}" type="presParOf" srcId="{2D6C9D02-02E5-4801-849F-9D0D87B2E97B}" destId="{2687A70D-EA84-46FB-BBA3-202C161573F2}" srcOrd="1" destOrd="0" presId="urn:microsoft.com/office/officeart/2009/3/layout/HorizontalOrganizationChart"/>
    <dgm:cxn modelId="{48BEA955-6444-488E-B457-E0DE3715A49B}" type="presParOf" srcId="{DD79DFFF-9F0D-4046-924D-5D6444E5F7B8}" destId="{A99C2CC5-06B1-4952-BC32-D32E309C8858}" srcOrd="1" destOrd="0" presId="urn:microsoft.com/office/officeart/2009/3/layout/HorizontalOrganizationChart"/>
    <dgm:cxn modelId="{E28D42A7-0885-4B0F-91C2-16F3C1D3F5AC}" type="presParOf" srcId="{DD79DFFF-9F0D-4046-924D-5D6444E5F7B8}" destId="{896CF1C9-93CA-4834-9C2E-41BAE9C7B6C5}" srcOrd="2" destOrd="0" presId="urn:microsoft.com/office/officeart/2009/3/layout/HorizontalOrganizationChart"/>
    <dgm:cxn modelId="{86D75B8B-EB32-4EE1-820B-02C2A3D3BAB7}" type="presParOf" srcId="{BD8EADEB-D8C7-4036-BF64-FD0574DC85B0}" destId="{16CA4B99-8989-41D5-9798-09A5D1B43A05}" srcOrd="2" destOrd="0" presId="urn:microsoft.com/office/officeart/2009/3/layout/HorizontalOrganizationChart"/>
    <dgm:cxn modelId="{DC22213E-3C26-407A-8945-01CE363FEA76}" type="presParOf" srcId="{BD8EADEB-D8C7-4036-BF64-FD0574DC85B0}" destId="{F9BBA0AA-0061-4A06-BD0D-459B22ED0C5E}" srcOrd="3" destOrd="0" presId="urn:microsoft.com/office/officeart/2009/3/layout/HorizontalOrganizationChart"/>
    <dgm:cxn modelId="{E1719419-4150-4050-AA75-2708F77DC47A}" type="presParOf" srcId="{F9BBA0AA-0061-4A06-BD0D-459B22ED0C5E}" destId="{5DF531CB-580D-481E-8FAA-D77052B1E161}" srcOrd="0" destOrd="0" presId="urn:microsoft.com/office/officeart/2009/3/layout/HorizontalOrganizationChart"/>
    <dgm:cxn modelId="{4F97D379-7390-4DAF-A182-1385452EF720}" type="presParOf" srcId="{5DF531CB-580D-481E-8FAA-D77052B1E161}" destId="{F82850C5-644E-4E65-AE58-164F3C90A8C8}" srcOrd="0" destOrd="0" presId="urn:microsoft.com/office/officeart/2009/3/layout/HorizontalOrganizationChart"/>
    <dgm:cxn modelId="{6931A1AA-E6D1-4D6B-87D9-6310C0FF96AA}" type="presParOf" srcId="{5DF531CB-580D-481E-8FAA-D77052B1E161}" destId="{93449129-BC5E-40F2-BF01-0F6A118F837E}" srcOrd="1" destOrd="0" presId="urn:microsoft.com/office/officeart/2009/3/layout/HorizontalOrganizationChart"/>
    <dgm:cxn modelId="{EC6E5ACC-99D6-4008-BB2A-217051D06208}" type="presParOf" srcId="{F9BBA0AA-0061-4A06-BD0D-459B22ED0C5E}" destId="{35F0FCA5-F1CB-48C3-A226-D2322E07F691}" srcOrd="1" destOrd="0" presId="urn:microsoft.com/office/officeart/2009/3/layout/HorizontalOrganizationChart"/>
    <dgm:cxn modelId="{44D97F14-C01E-4A65-8933-670168D47590}" type="presParOf" srcId="{F9BBA0AA-0061-4A06-BD0D-459B22ED0C5E}" destId="{7C4D8406-E027-4580-A7DD-C99C8064C3A4}" srcOrd="2" destOrd="0" presId="urn:microsoft.com/office/officeart/2009/3/layout/HorizontalOrganizationChart"/>
    <dgm:cxn modelId="{13F7B628-9573-442D-BD81-D4EF55FD52D1}" type="presParOf" srcId="{2F5D4F5E-E77A-4721-9664-575FE980D672}" destId="{D82C6D35-173E-40C2-978F-8E5B6DBC6BE1}" srcOrd="2" destOrd="0" presId="urn:microsoft.com/office/officeart/2009/3/layout/HorizontalOrganizationChart"/>
    <dgm:cxn modelId="{6BDC562A-56F7-48DD-A2E8-9DBAB1E2B098}" type="presParOf" srcId="{7E49A667-F473-4612-97EB-3F15C1474C45}" destId="{AC85F11A-7C52-4933-BD31-CA73EFA7DD3B}" srcOrd="4" destOrd="0" presId="urn:microsoft.com/office/officeart/2009/3/layout/HorizontalOrganizationChart"/>
    <dgm:cxn modelId="{871D43CA-7810-4A1A-8E65-4D19C5C69759}" type="presParOf" srcId="{7E49A667-F473-4612-97EB-3F15C1474C45}" destId="{E7A963C3-B5F9-444E-8AF1-66EC4D11442F}" srcOrd="5" destOrd="0" presId="urn:microsoft.com/office/officeart/2009/3/layout/HorizontalOrganizationChart"/>
    <dgm:cxn modelId="{EDD9034D-CF1A-45B2-9D14-A3B329EE6CCC}" type="presParOf" srcId="{E7A963C3-B5F9-444E-8AF1-66EC4D11442F}" destId="{184A9DD8-BB48-4929-B098-B1DFE8823DCB}" srcOrd="0" destOrd="0" presId="urn:microsoft.com/office/officeart/2009/3/layout/HorizontalOrganizationChart"/>
    <dgm:cxn modelId="{765616CD-95C4-4DE5-8FAC-32D156BFB0A5}" type="presParOf" srcId="{184A9DD8-BB48-4929-B098-B1DFE8823DCB}" destId="{DD23DD15-1326-4468-9DCC-4F522069EF1C}" srcOrd="0" destOrd="0" presId="urn:microsoft.com/office/officeart/2009/3/layout/HorizontalOrganizationChart"/>
    <dgm:cxn modelId="{CE3FE84F-FC6E-4097-AA5C-84ADDB60B05B}" type="presParOf" srcId="{184A9DD8-BB48-4929-B098-B1DFE8823DCB}" destId="{CB9080C9-6F0E-4115-96E9-E44809BFDB51}" srcOrd="1" destOrd="0" presId="urn:microsoft.com/office/officeart/2009/3/layout/HorizontalOrganizationChart"/>
    <dgm:cxn modelId="{16D73192-759D-4ADF-AAF5-8F241CF5D546}" type="presParOf" srcId="{E7A963C3-B5F9-444E-8AF1-66EC4D11442F}" destId="{EE44A4E5-A06A-4338-BB1A-100DCB7362B7}" srcOrd="1" destOrd="0" presId="urn:microsoft.com/office/officeart/2009/3/layout/HorizontalOrganizationChart"/>
    <dgm:cxn modelId="{A9D32879-E3EF-42C9-90B2-29ED17093352}" type="presParOf" srcId="{E7A963C3-B5F9-444E-8AF1-66EC4D11442F}" destId="{EC413183-29D4-4B5F-9A48-AB6214027171}" srcOrd="2" destOrd="0" presId="urn:microsoft.com/office/officeart/2009/3/layout/HorizontalOrganizationChart"/>
    <dgm:cxn modelId="{F9CAE265-46AD-4978-B297-B3E214F6E754}" type="presParOf" srcId="{7E49A667-F473-4612-97EB-3F15C1474C45}" destId="{1A9F3341-EB60-465D-BF83-91456ACCFC69}" srcOrd="6" destOrd="0" presId="urn:microsoft.com/office/officeart/2009/3/layout/HorizontalOrganizationChart"/>
    <dgm:cxn modelId="{DE4F708C-8094-4148-91BA-DDF8C3F71681}" type="presParOf" srcId="{7E49A667-F473-4612-97EB-3F15C1474C45}" destId="{715AD6E7-B641-4563-91D6-16A17A1474B1}" srcOrd="7" destOrd="0" presId="urn:microsoft.com/office/officeart/2009/3/layout/HorizontalOrganizationChart"/>
    <dgm:cxn modelId="{5BB766A5-7A0E-4EE5-A9EC-DC4192E60DC3}" type="presParOf" srcId="{715AD6E7-B641-4563-91D6-16A17A1474B1}" destId="{663C44BE-2331-48A3-A9D2-D239E0A75C97}" srcOrd="0" destOrd="0" presId="urn:microsoft.com/office/officeart/2009/3/layout/HorizontalOrganizationChart"/>
    <dgm:cxn modelId="{FA943D4D-9BDA-4215-8DF0-BD6064B26920}" type="presParOf" srcId="{663C44BE-2331-48A3-A9D2-D239E0A75C97}" destId="{1645ACE2-7E7D-451F-8422-29878F809FEB}" srcOrd="0" destOrd="0" presId="urn:microsoft.com/office/officeart/2009/3/layout/HorizontalOrganizationChart"/>
    <dgm:cxn modelId="{6F8A9C9C-C896-426A-A6B4-AD8B9CD20477}" type="presParOf" srcId="{663C44BE-2331-48A3-A9D2-D239E0A75C97}" destId="{33F7184D-F148-44A5-9355-E070DF6CA89A}" srcOrd="1" destOrd="0" presId="urn:microsoft.com/office/officeart/2009/3/layout/HorizontalOrganizationChart"/>
    <dgm:cxn modelId="{3D60925F-A0C0-47D4-8908-26680B763572}" type="presParOf" srcId="{715AD6E7-B641-4563-91D6-16A17A1474B1}" destId="{D752749D-6EBE-4E19-8B00-D6E3FF1D6314}" srcOrd="1" destOrd="0" presId="urn:microsoft.com/office/officeart/2009/3/layout/HorizontalOrganizationChart"/>
    <dgm:cxn modelId="{8F21B5F8-1788-4FA8-B8A3-225826DBF62A}" type="presParOf" srcId="{715AD6E7-B641-4563-91D6-16A17A1474B1}" destId="{ED882E09-DDC5-4BA1-AD85-61D4FBB85CD9}" srcOrd="2" destOrd="0" presId="urn:microsoft.com/office/officeart/2009/3/layout/HorizontalOrganizationChart"/>
    <dgm:cxn modelId="{F42F0A4D-F31F-4250-8CD1-49CAA0B4D883}" type="presParOf" srcId="{C32D0CB0-20E4-4E6E-A74B-BFD8FDC79C22}" destId="{3021773B-67B6-4151-A5AA-88B5C2789E7B}"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EC37D4-DB20-4105-B793-9C31A650585A}" type="doc">
      <dgm:prSet loTypeId="urn:microsoft.com/office/officeart/2009/3/layout/HorizontalOrganizationChart" loCatId="hierarchy" qsTypeId="urn:microsoft.com/office/officeart/2005/8/quickstyle/simple1" qsCatId="simple" csTypeId="urn:microsoft.com/office/officeart/2005/8/colors/accent0_2" csCatId="mainScheme" phldr="1"/>
      <dgm:spPr/>
      <dgm:t>
        <a:bodyPr/>
        <a:lstStyle/>
        <a:p>
          <a:endParaRPr lang="cs-CZ"/>
        </a:p>
      </dgm:t>
    </dgm:pt>
    <dgm:pt modelId="{870F1C4F-D385-4990-AFA3-FD31ADD4A764}">
      <dgm:prSet phldrT="[Text]"/>
      <dgm:spPr/>
      <dgm:t>
        <a:bodyPr/>
        <a:lstStyle/>
        <a:p>
          <a:r>
            <a:rPr lang="cs-CZ" b="1" dirty="0"/>
            <a:t>Promlčení</a:t>
          </a:r>
          <a:br>
            <a:rPr lang="cs-CZ" b="1" dirty="0"/>
          </a:br>
          <a:r>
            <a:rPr lang="cs-CZ" b="1" dirty="0"/>
            <a:t>§ 609 a násl. o. z.</a:t>
          </a:r>
        </a:p>
      </dgm:t>
    </dgm:pt>
    <dgm:pt modelId="{6DBBB8EF-EE64-4EBC-9F80-2126B8173132}" type="parTrans" cxnId="{4962529D-609F-4F43-ADAE-E98DBEC8318C}">
      <dgm:prSet/>
      <dgm:spPr/>
      <dgm:t>
        <a:bodyPr/>
        <a:lstStyle/>
        <a:p>
          <a:endParaRPr lang="cs-CZ"/>
        </a:p>
      </dgm:t>
    </dgm:pt>
    <dgm:pt modelId="{D3153BA7-B82D-4B85-B94A-098747A932E7}" type="sibTrans" cxnId="{4962529D-609F-4F43-ADAE-E98DBEC8318C}">
      <dgm:prSet/>
      <dgm:spPr/>
      <dgm:t>
        <a:bodyPr/>
        <a:lstStyle/>
        <a:p>
          <a:endParaRPr lang="cs-CZ"/>
        </a:p>
      </dgm:t>
    </dgm:pt>
    <dgm:pt modelId="{4E2D2D51-FEB3-4A2D-A5F0-EF4B8E1B10BE}">
      <dgm:prSet phldrT="[Text]"/>
      <dgm:spPr/>
      <dgm:t>
        <a:bodyPr/>
        <a:lstStyle/>
        <a:p>
          <a:r>
            <a:rPr lang="cs-CZ" b="1" dirty="0"/>
            <a:t>Předmět promlčení</a:t>
          </a:r>
          <a:endParaRPr lang="cs-CZ" dirty="0"/>
        </a:p>
      </dgm:t>
    </dgm:pt>
    <dgm:pt modelId="{608920A0-680B-45CC-9160-A642A2CAFF5F}" type="parTrans" cxnId="{7B7AFF58-F1C2-4845-8D38-61A42CB0694C}">
      <dgm:prSet/>
      <dgm:spPr/>
      <dgm:t>
        <a:bodyPr/>
        <a:lstStyle/>
        <a:p>
          <a:endParaRPr lang="cs-CZ"/>
        </a:p>
      </dgm:t>
    </dgm:pt>
    <dgm:pt modelId="{10179720-6B9A-46A3-B6BD-87010D1CFF01}" type="sibTrans" cxnId="{7B7AFF58-F1C2-4845-8D38-61A42CB0694C}">
      <dgm:prSet/>
      <dgm:spPr/>
      <dgm:t>
        <a:bodyPr/>
        <a:lstStyle/>
        <a:p>
          <a:endParaRPr lang="cs-CZ"/>
        </a:p>
      </dgm:t>
    </dgm:pt>
    <dgm:pt modelId="{B41022E8-3AD8-4B47-B65D-A22246D2F611}">
      <dgm:prSet phldrT="[Text]"/>
      <dgm:spPr/>
      <dgm:t>
        <a:bodyPr/>
        <a:lstStyle/>
        <a:p>
          <a:r>
            <a:rPr lang="cs-CZ" b="1" dirty="0"/>
            <a:t>Promlčecí lhůta</a:t>
          </a:r>
        </a:p>
      </dgm:t>
    </dgm:pt>
    <dgm:pt modelId="{4E62D085-97F3-4B82-B7DC-7991F07EADF9}" type="parTrans" cxnId="{58140194-95C1-45DC-ABB1-5B777E819D52}">
      <dgm:prSet/>
      <dgm:spPr/>
      <dgm:t>
        <a:bodyPr/>
        <a:lstStyle/>
        <a:p>
          <a:endParaRPr lang="cs-CZ"/>
        </a:p>
      </dgm:t>
    </dgm:pt>
    <dgm:pt modelId="{D5EDC78E-B78E-418C-809B-B96916C628C4}" type="sibTrans" cxnId="{58140194-95C1-45DC-ABB1-5B777E819D52}">
      <dgm:prSet/>
      <dgm:spPr/>
      <dgm:t>
        <a:bodyPr/>
        <a:lstStyle/>
        <a:p>
          <a:endParaRPr lang="cs-CZ"/>
        </a:p>
      </dgm:t>
    </dgm:pt>
    <dgm:pt modelId="{8CBFAF85-407B-4749-9CCF-5168A0846033}">
      <dgm:prSet phldrT="[Text]"/>
      <dgm:spPr/>
      <dgm:t>
        <a:bodyPr/>
        <a:lstStyle/>
        <a:p>
          <a:r>
            <a:rPr lang="cs-CZ" b="1" dirty="0"/>
            <a:t>Následky</a:t>
          </a:r>
        </a:p>
      </dgm:t>
    </dgm:pt>
    <dgm:pt modelId="{56A29944-640A-416B-A9E3-92E927530513}" type="parTrans" cxnId="{4160F6CF-8D2D-4CF5-A939-1C485F1361A3}">
      <dgm:prSet/>
      <dgm:spPr/>
      <dgm:t>
        <a:bodyPr/>
        <a:lstStyle/>
        <a:p>
          <a:endParaRPr lang="cs-CZ"/>
        </a:p>
      </dgm:t>
    </dgm:pt>
    <dgm:pt modelId="{B3204877-1BCE-42D0-82FC-1F7165E905D1}" type="sibTrans" cxnId="{4160F6CF-8D2D-4CF5-A939-1C485F1361A3}">
      <dgm:prSet/>
      <dgm:spPr/>
      <dgm:t>
        <a:bodyPr/>
        <a:lstStyle/>
        <a:p>
          <a:endParaRPr lang="cs-CZ"/>
        </a:p>
      </dgm:t>
    </dgm:pt>
    <dgm:pt modelId="{07BDBF22-410E-4717-A93B-5926AD5CD6EE}" type="pres">
      <dgm:prSet presAssocID="{68EC37D4-DB20-4105-B793-9C31A650585A}" presName="hierChild1" presStyleCnt="0">
        <dgm:presLayoutVars>
          <dgm:orgChart val="1"/>
          <dgm:chPref val="1"/>
          <dgm:dir/>
          <dgm:animOne val="branch"/>
          <dgm:animLvl val="lvl"/>
          <dgm:resizeHandles/>
        </dgm:presLayoutVars>
      </dgm:prSet>
      <dgm:spPr/>
    </dgm:pt>
    <dgm:pt modelId="{64DD4ADE-1F36-4C9C-BAF2-6E2EA5195BB2}" type="pres">
      <dgm:prSet presAssocID="{870F1C4F-D385-4990-AFA3-FD31ADD4A764}" presName="hierRoot1" presStyleCnt="0">
        <dgm:presLayoutVars>
          <dgm:hierBranch val="init"/>
        </dgm:presLayoutVars>
      </dgm:prSet>
      <dgm:spPr/>
    </dgm:pt>
    <dgm:pt modelId="{0E6FEF1D-6E4E-4B72-B669-AD806E6A8E12}" type="pres">
      <dgm:prSet presAssocID="{870F1C4F-D385-4990-AFA3-FD31ADD4A764}" presName="rootComposite1" presStyleCnt="0"/>
      <dgm:spPr/>
    </dgm:pt>
    <dgm:pt modelId="{32BA9415-0BE3-4433-B496-C1DE505AED15}" type="pres">
      <dgm:prSet presAssocID="{870F1C4F-D385-4990-AFA3-FD31ADD4A764}" presName="rootText1" presStyleLbl="node0" presStyleIdx="0" presStyleCnt="1">
        <dgm:presLayoutVars>
          <dgm:chPref val="3"/>
        </dgm:presLayoutVars>
      </dgm:prSet>
      <dgm:spPr/>
    </dgm:pt>
    <dgm:pt modelId="{9605B808-9719-4081-99D6-B3EFC476BC95}" type="pres">
      <dgm:prSet presAssocID="{870F1C4F-D385-4990-AFA3-FD31ADD4A764}" presName="rootConnector1" presStyleLbl="node1" presStyleIdx="0" presStyleCnt="0"/>
      <dgm:spPr/>
    </dgm:pt>
    <dgm:pt modelId="{979F58E9-552B-4EFC-841D-F934878A4C3F}" type="pres">
      <dgm:prSet presAssocID="{870F1C4F-D385-4990-AFA3-FD31ADD4A764}" presName="hierChild2" presStyleCnt="0"/>
      <dgm:spPr/>
    </dgm:pt>
    <dgm:pt modelId="{1F2BCCDD-770C-44A7-86BF-CE9C3EC40FB9}" type="pres">
      <dgm:prSet presAssocID="{608920A0-680B-45CC-9160-A642A2CAFF5F}" presName="Name64" presStyleLbl="parChTrans1D2" presStyleIdx="0" presStyleCnt="3"/>
      <dgm:spPr/>
    </dgm:pt>
    <dgm:pt modelId="{24E6792F-CC69-4685-B015-4D1BC8E789C3}" type="pres">
      <dgm:prSet presAssocID="{4E2D2D51-FEB3-4A2D-A5F0-EF4B8E1B10BE}" presName="hierRoot2" presStyleCnt="0">
        <dgm:presLayoutVars>
          <dgm:hierBranch val="init"/>
        </dgm:presLayoutVars>
      </dgm:prSet>
      <dgm:spPr/>
    </dgm:pt>
    <dgm:pt modelId="{518DAE7D-6E9D-4348-BBB6-F9BA53EBE65D}" type="pres">
      <dgm:prSet presAssocID="{4E2D2D51-FEB3-4A2D-A5F0-EF4B8E1B10BE}" presName="rootComposite" presStyleCnt="0"/>
      <dgm:spPr/>
    </dgm:pt>
    <dgm:pt modelId="{52871B74-E3AE-4DB9-A568-8DCCAD975F0B}" type="pres">
      <dgm:prSet presAssocID="{4E2D2D51-FEB3-4A2D-A5F0-EF4B8E1B10BE}" presName="rootText" presStyleLbl="node2" presStyleIdx="0" presStyleCnt="3">
        <dgm:presLayoutVars>
          <dgm:chPref val="3"/>
        </dgm:presLayoutVars>
      </dgm:prSet>
      <dgm:spPr/>
    </dgm:pt>
    <dgm:pt modelId="{E62D614F-402B-4038-AD33-4DD3B01FEF1C}" type="pres">
      <dgm:prSet presAssocID="{4E2D2D51-FEB3-4A2D-A5F0-EF4B8E1B10BE}" presName="rootConnector" presStyleLbl="node2" presStyleIdx="0" presStyleCnt="3"/>
      <dgm:spPr/>
    </dgm:pt>
    <dgm:pt modelId="{778D0899-879F-472F-892F-B9EA5955B48B}" type="pres">
      <dgm:prSet presAssocID="{4E2D2D51-FEB3-4A2D-A5F0-EF4B8E1B10BE}" presName="hierChild4" presStyleCnt="0"/>
      <dgm:spPr/>
    </dgm:pt>
    <dgm:pt modelId="{A15CE3B2-E02B-4339-991B-AC10411A059D}" type="pres">
      <dgm:prSet presAssocID="{4E2D2D51-FEB3-4A2D-A5F0-EF4B8E1B10BE}" presName="hierChild5" presStyleCnt="0"/>
      <dgm:spPr/>
    </dgm:pt>
    <dgm:pt modelId="{F2F2C100-A276-401C-BD56-79AE050CB145}" type="pres">
      <dgm:prSet presAssocID="{4E62D085-97F3-4B82-B7DC-7991F07EADF9}" presName="Name64" presStyleLbl="parChTrans1D2" presStyleIdx="1" presStyleCnt="3"/>
      <dgm:spPr/>
    </dgm:pt>
    <dgm:pt modelId="{E470CF6C-5EFB-408E-A604-08C3019D54C3}" type="pres">
      <dgm:prSet presAssocID="{B41022E8-3AD8-4B47-B65D-A22246D2F611}" presName="hierRoot2" presStyleCnt="0">
        <dgm:presLayoutVars>
          <dgm:hierBranch val="init"/>
        </dgm:presLayoutVars>
      </dgm:prSet>
      <dgm:spPr/>
    </dgm:pt>
    <dgm:pt modelId="{1E1C49E3-508F-4C22-97EE-F1E51A8236D0}" type="pres">
      <dgm:prSet presAssocID="{B41022E8-3AD8-4B47-B65D-A22246D2F611}" presName="rootComposite" presStyleCnt="0"/>
      <dgm:spPr/>
    </dgm:pt>
    <dgm:pt modelId="{5C54C068-4955-4039-A6E7-5ED6E2CAA713}" type="pres">
      <dgm:prSet presAssocID="{B41022E8-3AD8-4B47-B65D-A22246D2F611}" presName="rootText" presStyleLbl="node2" presStyleIdx="1" presStyleCnt="3">
        <dgm:presLayoutVars>
          <dgm:chPref val="3"/>
        </dgm:presLayoutVars>
      </dgm:prSet>
      <dgm:spPr/>
    </dgm:pt>
    <dgm:pt modelId="{D40AE7C8-F54F-47F9-8217-5DAD672A1237}" type="pres">
      <dgm:prSet presAssocID="{B41022E8-3AD8-4B47-B65D-A22246D2F611}" presName="rootConnector" presStyleLbl="node2" presStyleIdx="1" presStyleCnt="3"/>
      <dgm:spPr/>
    </dgm:pt>
    <dgm:pt modelId="{FECD95E6-E4DF-4401-8789-05B9AD7FD169}" type="pres">
      <dgm:prSet presAssocID="{B41022E8-3AD8-4B47-B65D-A22246D2F611}" presName="hierChild4" presStyleCnt="0"/>
      <dgm:spPr/>
    </dgm:pt>
    <dgm:pt modelId="{B0672A12-782B-4353-99D4-894488E6F77F}" type="pres">
      <dgm:prSet presAssocID="{B41022E8-3AD8-4B47-B65D-A22246D2F611}" presName="hierChild5" presStyleCnt="0"/>
      <dgm:spPr/>
    </dgm:pt>
    <dgm:pt modelId="{07711E87-FCB8-4A14-90D7-FB71DBD0EE4C}" type="pres">
      <dgm:prSet presAssocID="{56A29944-640A-416B-A9E3-92E927530513}" presName="Name64" presStyleLbl="parChTrans1D2" presStyleIdx="2" presStyleCnt="3"/>
      <dgm:spPr/>
    </dgm:pt>
    <dgm:pt modelId="{124746E0-9BA3-47F5-88AE-499A5C1F66C3}" type="pres">
      <dgm:prSet presAssocID="{8CBFAF85-407B-4749-9CCF-5168A0846033}" presName="hierRoot2" presStyleCnt="0">
        <dgm:presLayoutVars>
          <dgm:hierBranch val="init"/>
        </dgm:presLayoutVars>
      </dgm:prSet>
      <dgm:spPr/>
    </dgm:pt>
    <dgm:pt modelId="{DD065537-6F7E-48EE-A7AF-CDB9E5FEDC5E}" type="pres">
      <dgm:prSet presAssocID="{8CBFAF85-407B-4749-9CCF-5168A0846033}" presName="rootComposite" presStyleCnt="0"/>
      <dgm:spPr/>
    </dgm:pt>
    <dgm:pt modelId="{E3878887-2FF6-413D-8C14-D623220F105B}" type="pres">
      <dgm:prSet presAssocID="{8CBFAF85-407B-4749-9CCF-5168A0846033}" presName="rootText" presStyleLbl="node2" presStyleIdx="2" presStyleCnt="3">
        <dgm:presLayoutVars>
          <dgm:chPref val="3"/>
        </dgm:presLayoutVars>
      </dgm:prSet>
      <dgm:spPr/>
    </dgm:pt>
    <dgm:pt modelId="{7EF8D604-0E59-4A48-9FDB-9314C09E5BA9}" type="pres">
      <dgm:prSet presAssocID="{8CBFAF85-407B-4749-9CCF-5168A0846033}" presName="rootConnector" presStyleLbl="node2" presStyleIdx="2" presStyleCnt="3"/>
      <dgm:spPr/>
    </dgm:pt>
    <dgm:pt modelId="{43966CAD-5789-4356-AFC4-85F3C1B3AFD6}" type="pres">
      <dgm:prSet presAssocID="{8CBFAF85-407B-4749-9CCF-5168A0846033}" presName="hierChild4" presStyleCnt="0"/>
      <dgm:spPr/>
    </dgm:pt>
    <dgm:pt modelId="{B78951CC-6545-4E86-AC11-05FEB7167A63}" type="pres">
      <dgm:prSet presAssocID="{8CBFAF85-407B-4749-9CCF-5168A0846033}" presName="hierChild5" presStyleCnt="0"/>
      <dgm:spPr/>
    </dgm:pt>
    <dgm:pt modelId="{4F6C4317-4022-4488-9855-748B5C1FE8BF}" type="pres">
      <dgm:prSet presAssocID="{870F1C4F-D385-4990-AFA3-FD31ADD4A764}" presName="hierChild3" presStyleCnt="0"/>
      <dgm:spPr/>
    </dgm:pt>
  </dgm:ptLst>
  <dgm:cxnLst>
    <dgm:cxn modelId="{FA397815-01A0-4A09-BBCD-D4A9634DD17C}" type="presOf" srcId="{8CBFAF85-407B-4749-9CCF-5168A0846033}" destId="{E3878887-2FF6-413D-8C14-D623220F105B}" srcOrd="0" destOrd="0" presId="urn:microsoft.com/office/officeart/2009/3/layout/HorizontalOrganizationChart"/>
    <dgm:cxn modelId="{AFEF4A26-2F87-4063-90D0-4895D903C83B}" type="presOf" srcId="{870F1C4F-D385-4990-AFA3-FD31ADD4A764}" destId="{9605B808-9719-4081-99D6-B3EFC476BC95}" srcOrd="1" destOrd="0" presId="urn:microsoft.com/office/officeart/2009/3/layout/HorizontalOrganizationChart"/>
    <dgm:cxn modelId="{CF8C632B-1B2A-491C-B6D0-203545F96D16}" type="presOf" srcId="{870F1C4F-D385-4990-AFA3-FD31ADD4A764}" destId="{32BA9415-0BE3-4433-B496-C1DE505AED15}" srcOrd="0" destOrd="0" presId="urn:microsoft.com/office/officeart/2009/3/layout/HorizontalOrganizationChart"/>
    <dgm:cxn modelId="{EA9D7D39-1A05-488D-9803-C180ACF62005}" type="presOf" srcId="{4E62D085-97F3-4B82-B7DC-7991F07EADF9}" destId="{F2F2C100-A276-401C-BD56-79AE050CB145}" srcOrd="0" destOrd="0" presId="urn:microsoft.com/office/officeart/2009/3/layout/HorizontalOrganizationChart"/>
    <dgm:cxn modelId="{7751CC47-3673-46BE-BD59-877452FE2384}" type="presOf" srcId="{B41022E8-3AD8-4B47-B65D-A22246D2F611}" destId="{D40AE7C8-F54F-47F9-8217-5DAD672A1237}" srcOrd="1" destOrd="0" presId="urn:microsoft.com/office/officeart/2009/3/layout/HorizontalOrganizationChart"/>
    <dgm:cxn modelId="{6FD3FC70-16DC-4D7A-9896-3DBB7D24D43B}" type="presOf" srcId="{8CBFAF85-407B-4749-9CCF-5168A0846033}" destId="{7EF8D604-0E59-4A48-9FDB-9314C09E5BA9}" srcOrd="1" destOrd="0" presId="urn:microsoft.com/office/officeart/2009/3/layout/HorizontalOrganizationChart"/>
    <dgm:cxn modelId="{07B85773-6BAE-4640-9BB8-5AA155916CC4}" type="presOf" srcId="{4E2D2D51-FEB3-4A2D-A5F0-EF4B8E1B10BE}" destId="{E62D614F-402B-4038-AD33-4DD3B01FEF1C}" srcOrd="1" destOrd="0" presId="urn:microsoft.com/office/officeart/2009/3/layout/HorizontalOrganizationChart"/>
    <dgm:cxn modelId="{7B7AFF58-F1C2-4845-8D38-61A42CB0694C}" srcId="{870F1C4F-D385-4990-AFA3-FD31ADD4A764}" destId="{4E2D2D51-FEB3-4A2D-A5F0-EF4B8E1B10BE}" srcOrd="0" destOrd="0" parTransId="{608920A0-680B-45CC-9160-A642A2CAFF5F}" sibTransId="{10179720-6B9A-46A3-B6BD-87010D1CFF01}"/>
    <dgm:cxn modelId="{58140194-95C1-45DC-ABB1-5B777E819D52}" srcId="{870F1C4F-D385-4990-AFA3-FD31ADD4A764}" destId="{B41022E8-3AD8-4B47-B65D-A22246D2F611}" srcOrd="1" destOrd="0" parTransId="{4E62D085-97F3-4B82-B7DC-7991F07EADF9}" sibTransId="{D5EDC78E-B78E-418C-809B-B96916C628C4}"/>
    <dgm:cxn modelId="{4962529D-609F-4F43-ADAE-E98DBEC8318C}" srcId="{68EC37D4-DB20-4105-B793-9C31A650585A}" destId="{870F1C4F-D385-4990-AFA3-FD31ADD4A764}" srcOrd="0" destOrd="0" parTransId="{6DBBB8EF-EE64-4EBC-9F80-2126B8173132}" sibTransId="{D3153BA7-B82D-4B85-B94A-098747A932E7}"/>
    <dgm:cxn modelId="{265340A0-FF9A-4219-A500-5D321AA75FF9}" type="presOf" srcId="{56A29944-640A-416B-A9E3-92E927530513}" destId="{07711E87-FCB8-4A14-90D7-FB71DBD0EE4C}" srcOrd="0" destOrd="0" presId="urn:microsoft.com/office/officeart/2009/3/layout/HorizontalOrganizationChart"/>
    <dgm:cxn modelId="{9C3DECC1-3A2E-4684-BC08-759E4A106E52}" type="presOf" srcId="{B41022E8-3AD8-4B47-B65D-A22246D2F611}" destId="{5C54C068-4955-4039-A6E7-5ED6E2CAA713}" srcOrd="0" destOrd="0" presId="urn:microsoft.com/office/officeart/2009/3/layout/HorizontalOrganizationChart"/>
    <dgm:cxn modelId="{4160F6CF-8D2D-4CF5-A939-1C485F1361A3}" srcId="{870F1C4F-D385-4990-AFA3-FD31ADD4A764}" destId="{8CBFAF85-407B-4749-9CCF-5168A0846033}" srcOrd="2" destOrd="0" parTransId="{56A29944-640A-416B-A9E3-92E927530513}" sibTransId="{B3204877-1BCE-42D0-82FC-1F7165E905D1}"/>
    <dgm:cxn modelId="{B5F993D4-2632-4300-8990-810DF40A1A7A}" type="presOf" srcId="{4E2D2D51-FEB3-4A2D-A5F0-EF4B8E1B10BE}" destId="{52871B74-E3AE-4DB9-A568-8DCCAD975F0B}" srcOrd="0" destOrd="0" presId="urn:microsoft.com/office/officeart/2009/3/layout/HorizontalOrganizationChart"/>
    <dgm:cxn modelId="{D50D30DF-4961-4B13-8D93-3355F10FEE53}" type="presOf" srcId="{68EC37D4-DB20-4105-B793-9C31A650585A}" destId="{07BDBF22-410E-4717-A93B-5926AD5CD6EE}" srcOrd="0" destOrd="0" presId="urn:microsoft.com/office/officeart/2009/3/layout/HorizontalOrganizationChart"/>
    <dgm:cxn modelId="{E2969AFC-AC97-4549-97FF-08341DAF4E68}" type="presOf" srcId="{608920A0-680B-45CC-9160-A642A2CAFF5F}" destId="{1F2BCCDD-770C-44A7-86BF-CE9C3EC40FB9}" srcOrd="0" destOrd="0" presId="urn:microsoft.com/office/officeart/2009/3/layout/HorizontalOrganizationChart"/>
    <dgm:cxn modelId="{D46DB22E-A670-4B0A-94FF-8779816610E4}" type="presParOf" srcId="{07BDBF22-410E-4717-A93B-5926AD5CD6EE}" destId="{64DD4ADE-1F36-4C9C-BAF2-6E2EA5195BB2}" srcOrd="0" destOrd="0" presId="urn:microsoft.com/office/officeart/2009/3/layout/HorizontalOrganizationChart"/>
    <dgm:cxn modelId="{2F9AFAD3-C105-4C08-9DFA-0B936713B41A}" type="presParOf" srcId="{64DD4ADE-1F36-4C9C-BAF2-6E2EA5195BB2}" destId="{0E6FEF1D-6E4E-4B72-B669-AD806E6A8E12}" srcOrd="0" destOrd="0" presId="urn:microsoft.com/office/officeart/2009/3/layout/HorizontalOrganizationChart"/>
    <dgm:cxn modelId="{CC3E3A6E-C468-4F49-99B3-BA1ED4DE9C1B}" type="presParOf" srcId="{0E6FEF1D-6E4E-4B72-B669-AD806E6A8E12}" destId="{32BA9415-0BE3-4433-B496-C1DE505AED15}" srcOrd="0" destOrd="0" presId="urn:microsoft.com/office/officeart/2009/3/layout/HorizontalOrganizationChart"/>
    <dgm:cxn modelId="{ABEBD6D7-B11E-47EF-8C0D-81DBEA8AC89A}" type="presParOf" srcId="{0E6FEF1D-6E4E-4B72-B669-AD806E6A8E12}" destId="{9605B808-9719-4081-99D6-B3EFC476BC95}" srcOrd="1" destOrd="0" presId="urn:microsoft.com/office/officeart/2009/3/layout/HorizontalOrganizationChart"/>
    <dgm:cxn modelId="{48954F13-1ACE-4966-807C-5E7826AFCD83}" type="presParOf" srcId="{64DD4ADE-1F36-4C9C-BAF2-6E2EA5195BB2}" destId="{979F58E9-552B-4EFC-841D-F934878A4C3F}" srcOrd="1" destOrd="0" presId="urn:microsoft.com/office/officeart/2009/3/layout/HorizontalOrganizationChart"/>
    <dgm:cxn modelId="{F8E8E6B3-3DE9-4D8E-ADD3-8A266D96CF67}" type="presParOf" srcId="{979F58E9-552B-4EFC-841D-F934878A4C3F}" destId="{1F2BCCDD-770C-44A7-86BF-CE9C3EC40FB9}" srcOrd="0" destOrd="0" presId="urn:microsoft.com/office/officeart/2009/3/layout/HorizontalOrganizationChart"/>
    <dgm:cxn modelId="{83AB2F09-B0CF-479E-8213-68E905FF768B}" type="presParOf" srcId="{979F58E9-552B-4EFC-841D-F934878A4C3F}" destId="{24E6792F-CC69-4685-B015-4D1BC8E789C3}" srcOrd="1" destOrd="0" presId="urn:microsoft.com/office/officeart/2009/3/layout/HorizontalOrganizationChart"/>
    <dgm:cxn modelId="{1768499B-0ADB-4F75-AC1C-AAACA2BEF15F}" type="presParOf" srcId="{24E6792F-CC69-4685-B015-4D1BC8E789C3}" destId="{518DAE7D-6E9D-4348-BBB6-F9BA53EBE65D}" srcOrd="0" destOrd="0" presId="urn:microsoft.com/office/officeart/2009/3/layout/HorizontalOrganizationChart"/>
    <dgm:cxn modelId="{F8416EC1-F104-4383-8F0B-81E6C222D059}" type="presParOf" srcId="{518DAE7D-6E9D-4348-BBB6-F9BA53EBE65D}" destId="{52871B74-E3AE-4DB9-A568-8DCCAD975F0B}" srcOrd="0" destOrd="0" presId="urn:microsoft.com/office/officeart/2009/3/layout/HorizontalOrganizationChart"/>
    <dgm:cxn modelId="{25243497-AB0A-4D63-B404-A587764C9E31}" type="presParOf" srcId="{518DAE7D-6E9D-4348-BBB6-F9BA53EBE65D}" destId="{E62D614F-402B-4038-AD33-4DD3B01FEF1C}" srcOrd="1" destOrd="0" presId="urn:microsoft.com/office/officeart/2009/3/layout/HorizontalOrganizationChart"/>
    <dgm:cxn modelId="{8674A20C-2296-4488-8724-826A1478995A}" type="presParOf" srcId="{24E6792F-CC69-4685-B015-4D1BC8E789C3}" destId="{778D0899-879F-472F-892F-B9EA5955B48B}" srcOrd="1" destOrd="0" presId="urn:microsoft.com/office/officeart/2009/3/layout/HorizontalOrganizationChart"/>
    <dgm:cxn modelId="{1C30E162-40AB-4D33-8E1E-1F977270DE98}" type="presParOf" srcId="{24E6792F-CC69-4685-B015-4D1BC8E789C3}" destId="{A15CE3B2-E02B-4339-991B-AC10411A059D}" srcOrd="2" destOrd="0" presId="urn:microsoft.com/office/officeart/2009/3/layout/HorizontalOrganizationChart"/>
    <dgm:cxn modelId="{623D6695-B44C-4F31-94FC-59C72F0E074C}" type="presParOf" srcId="{979F58E9-552B-4EFC-841D-F934878A4C3F}" destId="{F2F2C100-A276-401C-BD56-79AE050CB145}" srcOrd="2" destOrd="0" presId="urn:microsoft.com/office/officeart/2009/3/layout/HorizontalOrganizationChart"/>
    <dgm:cxn modelId="{6FAA5E7C-9DCF-4B59-9CA7-7E248F3BB1B2}" type="presParOf" srcId="{979F58E9-552B-4EFC-841D-F934878A4C3F}" destId="{E470CF6C-5EFB-408E-A604-08C3019D54C3}" srcOrd="3" destOrd="0" presId="urn:microsoft.com/office/officeart/2009/3/layout/HorizontalOrganizationChart"/>
    <dgm:cxn modelId="{B3134A4F-AA95-4107-BB28-2DE8600C487D}" type="presParOf" srcId="{E470CF6C-5EFB-408E-A604-08C3019D54C3}" destId="{1E1C49E3-508F-4C22-97EE-F1E51A8236D0}" srcOrd="0" destOrd="0" presId="urn:microsoft.com/office/officeart/2009/3/layout/HorizontalOrganizationChart"/>
    <dgm:cxn modelId="{9D45DE95-ACCE-4DD2-A406-B8BF8727182E}" type="presParOf" srcId="{1E1C49E3-508F-4C22-97EE-F1E51A8236D0}" destId="{5C54C068-4955-4039-A6E7-5ED6E2CAA713}" srcOrd="0" destOrd="0" presId="urn:microsoft.com/office/officeart/2009/3/layout/HorizontalOrganizationChart"/>
    <dgm:cxn modelId="{EB5E7501-119C-4277-92D3-A23236FB635B}" type="presParOf" srcId="{1E1C49E3-508F-4C22-97EE-F1E51A8236D0}" destId="{D40AE7C8-F54F-47F9-8217-5DAD672A1237}" srcOrd="1" destOrd="0" presId="urn:microsoft.com/office/officeart/2009/3/layout/HorizontalOrganizationChart"/>
    <dgm:cxn modelId="{56607C75-0F50-4D36-9AEA-8FC2BAC12FB5}" type="presParOf" srcId="{E470CF6C-5EFB-408E-A604-08C3019D54C3}" destId="{FECD95E6-E4DF-4401-8789-05B9AD7FD169}" srcOrd="1" destOrd="0" presId="urn:microsoft.com/office/officeart/2009/3/layout/HorizontalOrganizationChart"/>
    <dgm:cxn modelId="{34BE7A93-E66A-489C-92A9-7EA13E080678}" type="presParOf" srcId="{E470CF6C-5EFB-408E-A604-08C3019D54C3}" destId="{B0672A12-782B-4353-99D4-894488E6F77F}" srcOrd="2" destOrd="0" presId="urn:microsoft.com/office/officeart/2009/3/layout/HorizontalOrganizationChart"/>
    <dgm:cxn modelId="{014120E3-C0FC-4F89-9425-68ADBBEBF1F5}" type="presParOf" srcId="{979F58E9-552B-4EFC-841D-F934878A4C3F}" destId="{07711E87-FCB8-4A14-90D7-FB71DBD0EE4C}" srcOrd="4" destOrd="0" presId="urn:microsoft.com/office/officeart/2009/3/layout/HorizontalOrganizationChart"/>
    <dgm:cxn modelId="{689FBC3B-521E-44EA-BADE-BC32F4D706CD}" type="presParOf" srcId="{979F58E9-552B-4EFC-841D-F934878A4C3F}" destId="{124746E0-9BA3-47F5-88AE-499A5C1F66C3}" srcOrd="5" destOrd="0" presId="urn:microsoft.com/office/officeart/2009/3/layout/HorizontalOrganizationChart"/>
    <dgm:cxn modelId="{3B2162C9-60F0-4BC3-B6C7-3716847F78C7}" type="presParOf" srcId="{124746E0-9BA3-47F5-88AE-499A5C1F66C3}" destId="{DD065537-6F7E-48EE-A7AF-CDB9E5FEDC5E}" srcOrd="0" destOrd="0" presId="urn:microsoft.com/office/officeart/2009/3/layout/HorizontalOrganizationChart"/>
    <dgm:cxn modelId="{50F24D1A-75EC-4A85-A156-7AF807EB8B6F}" type="presParOf" srcId="{DD065537-6F7E-48EE-A7AF-CDB9E5FEDC5E}" destId="{E3878887-2FF6-413D-8C14-D623220F105B}" srcOrd="0" destOrd="0" presId="urn:microsoft.com/office/officeart/2009/3/layout/HorizontalOrganizationChart"/>
    <dgm:cxn modelId="{60E0C920-C146-4846-94F1-601F92835368}" type="presParOf" srcId="{DD065537-6F7E-48EE-A7AF-CDB9E5FEDC5E}" destId="{7EF8D604-0E59-4A48-9FDB-9314C09E5BA9}" srcOrd="1" destOrd="0" presId="urn:microsoft.com/office/officeart/2009/3/layout/HorizontalOrganizationChart"/>
    <dgm:cxn modelId="{3D7192C4-6DE7-4A61-B756-728007D240CE}" type="presParOf" srcId="{124746E0-9BA3-47F5-88AE-499A5C1F66C3}" destId="{43966CAD-5789-4356-AFC4-85F3C1B3AFD6}" srcOrd="1" destOrd="0" presId="urn:microsoft.com/office/officeart/2009/3/layout/HorizontalOrganizationChart"/>
    <dgm:cxn modelId="{527B9EDD-DB4D-4EB7-98BD-88AE8C7C4261}" type="presParOf" srcId="{124746E0-9BA3-47F5-88AE-499A5C1F66C3}" destId="{B78951CC-6545-4E86-AC11-05FEB7167A63}" srcOrd="2" destOrd="0" presId="urn:microsoft.com/office/officeart/2009/3/layout/HorizontalOrganizationChart"/>
    <dgm:cxn modelId="{A55AED8B-2EA8-494C-A289-F16A36BA785F}" type="presParOf" srcId="{64DD4ADE-1F36-4C9C-BAF2-6E2EA5195BB2}" destId="{4F6C4317-4022-4488-9855-748B5C1FE8BF}"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8EC37D4-DB20-4105-B793-9C31A650585A}" type="doc">
      <dgm:prSet loTypeId="urn:microsoft.com/office/officeart/2009/3/layout/HorizontalOrganizationChart" loCatId="hierarchy" qsTypeId="urn:microsoft.com/office/officeart/2005/8/quickstyle/simple1" qsCatId="simple" csTypeId="urn:microsoft.com/office/officeart/2005/8/colors/accent0_2" csCatId="mainScheme" phldr="1"/>
      <dgm:spPr/>
      <dgm:t>
        <a:bodyPr/>
        <a:lstStyle/>
        <a:p>
          <a:endParaRPr lang="cs-CZ"/>
        </a:p>
      </dgm:t>
    </dgm:pt>
    <dgm:pt modelId="{870F1C4F-D385-4990-AFA3-FD31ADD4A764}">
      <dgm:prSet phldrT="[Text]"/>
      <dgm:spPr/>
      <dgm:t>
        <a:bodyPr/>
        <a:lstStyle/>
        <a:p>
          <a:r>
            <a:rPr lang="cs-CZ" b="1" dirty="0"/>
            <a:t>Předmět promlčení</a:t>
          </a:r>
          <a:br>
            <a:rPr lang="cs-CZ" b="1" dirty="0"/>
          </a:br>
          <a:r>
            <a:rPr lang="cs-CZ" b="1" dirty="0"/>
            <a:t>§ 611 a násl. o. z.</a:t>
          </a:r>
        </a:p>
      </dgm:t>
    </dgm:pt>
    <dgm:pt modelId="{6DBBB8EF-EE64-4EBC-9F80-2126B8173132}" type="parTrans" cxnId="{4962529D-609F-4F43-ADAE-E98DBEC8318C}">
      <dgm:prSet/>
      <dgm:spPr/>
      <dgm:t>
        <a:bodyPr/>
        <a:lstStyle/>
        <a:p>
          <a:endParaRPr lang="cs-CZ"/>
        </a:p>
      </dgm:t>
    </dgm:pt>
    <dgm:pt modelId="{D3153BA7-B82D-4B85-B94A-098747A932E7}" type="sibTrans" cxnId="{4962529D-609F-4F43-ADAE-E98DBEC8318C}">
      <dgm:prSet/>
      <dgm:spPr/>
      <dgm:t>
        <a:bodyPr/>
        <a:lstStyle/>
        <a:p>
          <a:endParaRPr lang="cs-CZ"/>
        </a:p>
      </dgm:t>
    </dgm:pt>
    <dgm:pt modelId="{4E2D2D51-FEB3-4A2D-A5F0-EF4B8E1B10BE}">
      <dgm:prSet phldrT="[Text]"/>
      <dgm:spPr/>
      <dgm:t>
        <a:bodyPr/>
        <a:lstStyle/>
        <a:p>
          <a:r>
            <a:rPr lang="cs-CZ" b="1" dirty="0"/>
            <a:t>V důsledku své povahy jsou </a:t>
          </a:r>
          <a:br>
            <a:rPr lang="cs-CZ" b="1" dirty="0"/>
          </a:br>
          <a:r>
            <a:rPr lang="cs-CZ" b="1" dirty="0"/>
            <a:t>z promlčení zásadně vyloučena nemajetková práva</a:t>
          </a:r>
        </a:p>
      </dgm:t>
    </dgm:pt>
    <dgm:pt modelId="{608920A0-680B-45CC-9160-A642A2CAFF5F}" type="parTrans" cxnId="{7B7AFF58-F1C2-4845-8D38-61A42CB0694C}">
      <dgm:prSet/>
      <dgm:spPr/>
      <dgm:t>
        <a:bodyPr/>
        <a:lstStyle/>
        <a:p>
          <a:endParaRPr lang="cs-CZ"/>
        </a:p>
      </dgm:t>
    </dgm:pt>
    <dgm:pt modelId="{10179720-6B9A-46A3-B6BD-87010D1CFF01}" type="sibTrans" cxnId="{7B7AFF58-F1C2-4845-8D38-61A42CB0694C}">
      <dgm:prSet/>
      <dgm:spPr/>
      <dgm:t>
        <a:bodyPr/>
        <a:lstStyle/>
        <a:p>
          <a:endParaRPr lang="cs-CZ"/>
        </a:p>
      </dgm:t>
    </dgm:pt>
    <dgm:pt modelId="{B41022E8-3AD8-4B47-B65D-A22246D2F611}">
      <dgm:prSet phldrT="[Text]"/>
      <dgm:spPr/>
      <dgm:t>
        <a:bodyPr/>
        <a:lstStyle/>
        <a:p>
          <a:r>
            <a:rPr lang="cs-CZ" b="1" dirty="0"/>
            <a:t>Promlčují se (až na výjimky) práva majetková</a:t>
          </a:r>
        </a:p>
      </dgm:t>
    </dgm:pt>
    <dgm:pt modelId="{4E62D085-97F3-4B82-B7DC-7991F07EADF9}" type="parTrans" cxnId="{58140194-95C1-45DC-ABB1-5B777E819D52}">
      <dgm:prSet/>
      <dgm:spPr/>
      <dgm:t>
        <a:bodyPr/>
        <a:lstStyle/>
        <a:p>
          <a:endParaRPr lang="cs-CZ"/>
        </a:p>
      </dgm:t>
    </dgm:pt>
    <dgm:pt modelId="{D5EDC78E-B78E-418C-809B-B96916C628C4}" type="sibTrans" cxnId="{58140194-95C1-45DC-ABB1-5B777E819D52}">
      <dgm:prSet/>
      <dgm:spPr/>
      <dgm:t>
        <a:bodyPr/>
        <a:lstStyle/>
        <a:p>
          <a:endParaRPr lang="cs-CZ"/>
        </a:p>
      </dgm:t>
    </dgm:pt>
    <dgm:pt modelId="{8CBFAF85-407B-4749-9CCF-5168A0846033}">
      <dgm:prSet phldrT="[Text]"/>
      <dgm:spPr/>
      <dgm:t>
        <a:bodyPr/>
        <a:lstStyle/>
        <a:p>
          <a:r>
            <a:rPr lang="cs-CZ" b="1" dirty="0"/>
            <a:t>Práva na plnění</a:t>
          </a:r>
        </a:p>
      </dgm:t>
    </dgm:pt>
    <dgm:pt modelId="{56A29944-640A-416B-A9E3-92E927530513}" type="parTrans" cxnId="{4160F6CF-8D2D-4CF5-A939-1C485F1361A3}">
      <dgm:prSet/>
      <dgm:spPr/>
      <dgm:t>
        <a:bodyPr/>
        <a:lstStyle/>
        <a:p>
          <a:endParaRPr lang="cs-CZ"/>
        </a:p>
      </dgm:t>
    </dgm:pt>
    <dgm:pt modelId="{B3204877-1BCE-42D0-82FC-1F7165E905D1}" type="sibTrans" cxnId="{4160F6CF-8D2D-4CF5-A939-1C485F1361A3}">
      <dgm:prSet/>
      <dgm:spPr/>
      <dgm:t>
        <a:bodyPr/>
        <a:lstStyle/>
        <a:p>
          <a:endParaRPr lang="cs-CZ"/>
        </a:p>
      </dgm:t>
    </dgm:pt>
    <dgm:pt modelId="{156ECD1A-5EA9-492E-AC63-EADC497A62E5}">
      <dgm:prSet phldrT="[Text]"/>
      <dgm:spPr/>
      <dgm:t>
        <a:bodyPr/>
        <a:lstStyle/>
        <a:p>
          <a:r>
            <a:rPr lang="cs-CZ" b="1" dirty="0"/>
            <a:t>Práva učinit právní jednání</a:t>
          </a:r>
        </a:p>
      </dgm:t>
    </dgm:pt>
    <dgm:pt modelId="{108B9272-FDE6-4926-9EE4-9ED025CC1FCB}" type="parTrans" cxnId="{9681B67A-DD20-49FD-867C-02DE33133DC7}">
      <dgm:prSet/>
      <dgm:spPr/>
      <dgm:t>
        <a:bodyPr/>
        <a:lstStyle/>
        <a:p>
          <a:endParaRPr lang="cs-CZ"/>
        </a:p>
      </dgm:t>
    </dgm:pt>
    <dgm:pt modelId="{9FE4AB4D-E6E6-4E42-87C0-A4F3B893D021}" type="sibTrans" cxnId="{9681B67A-DD20-49FD-867C-02DE33133DC7}">
      <dgm:prSet/>
      <dgm:spPr/>
      <dgm:t>
        <a:bodyPr/>
        <a:lstStyle/>
        <a:p>
          <a:endParaRPr lang="cs-CZ"/>
        </a:p>
      </dgm:t>
    </dgm:pt>
    <dgm:pt modelId="{D824EDFB-FCB8-486A-9141-844D43E25D09}" type="pres">
      <dgm:prSet presAssocID="{68EC37D4-DB20-4105-B793-9C31A650585A}" presName="hierChild1" presStyleCnt="0">
        <dgm:presLayoutVars>
          <dgm:orgChart val="1"/>
          <dgm:chPref val="1"/>
          <dgm:dir/>
          <dgm:animOne val="branch"/>
          <dgm:animLvl val="lvl"/>
          <dgm:resizeHandles/>
        </dgm:presLayoutVars>
      </dgm:prSet>
      <dgm:spPr/>
    </dgm:pt>
    <dgm:pt modelId="{0854E9A4-6C78-4B40-BB9E-E07BBEE03177}" type="pres">
      <dgm:prSet presAssocID="{870F1C4F-D385-4990-AFA3-FD31ADD4A764}" presName="hierRoot1" presStyleCnt="0">
        <dgm:presLayoutVars>
          <dgm:hierBranch val="init"/>
        </dgm:presLayoutVars>
      </dgm:prSet>
      <dgm:spPr/>
    </dgm:pt>
    <dgm:pt modelId="{59012C62-D534-4697-9B1D-BB09E8D5B5BF}" type="pres">
      <dgm:prSet presAssocID="{870F1C4F-D385-4990-AFA3-FD31ADD4A764}" presName="rootComposite1" presStyleCnt="0"/>
      <dgm:spPr/>
    </dgm:pt>
    <dgm:pt modelId="{5337F07C-07FA-46CA-9412-D7F031C35D94}" type="pres">
      <dgm:prSet presAssocID="{870F1C4F-D385-4990-AFA3-FD31ADD4A764}" presName="rootText1" presStyleLbl="node0" presStyleIdx="0" presStyleCnt="1">
        <dgm:presLayoutVars>
          <dgm:chPref val="3"/>
        </dgm:presLayoutVars>
      </dgm:prSet>
      <dgm:spPr/>
    </dgm:pt>
    <dgm:pt modelId="{A56116F8-EB4D-498E-96C9-37DD5FCF4E09}" type="pres">
      <dgm:prSet presAssocID="{870F1C4F-D385-4990-AFA3-FD31ADD4A764}" presName="rootConnector1" presStyleLbl="node1" presStyleIdx="0" presStyleCnt="0"/>
      <dgm:spPr/>
    </dgm:pt>
    <dgm:pt modelId="{8D53DC7F-D81E-40A1-B8BF-8276545BF93D}" type="pres">
      <dgm:prSet presAssocID="{870F1C4F-D385-4990-AFA3-FD31ADD4A764}" presName="hierChild2" presStyleCnt="0"/>
      <dgm:spPr/>
    </dgm:pt>
    <dgm:pt modelId="{E0EA4B6F-8B9C-4F72-88EB-363CCE8B7773}" type="pres">
      <dgm:prSet presAssocID="{608920A0-680B-45CC-9160-A642A2CAFF5F}" presName="Name64" presStyleLbl="parChTrans1D2" presStyleIdx="0" presStyleCnt="2"/>
      <dgm:spPr/>
    </dgm:pt>
    <dgm:pt modelId="{6C781C45-1C9B-4BAD-924E-33FD1649953C}" type="pres">
      <dgm:prSet presAssocID="{4E2D2D51-FEB3-4A2D-A5F0-EF4B8E1B10BE}" presName="hierRoot2" presStyleCnt="0">
        <dgm:presLayoutVars>
          <dgm:hierBranch val="init"/>
        </dgm:presLayoutVars>
      </dgm:prSet>
      <dgm:spPr/>
    </dgm:pt>
    <dgm:pt modelId="{3641F8C4-779A-457B-9FF2-E28D6E57C12A}" type="pres">
      <dgm:prSet presAssocID="{4E2D2D51-FEB3-4A2D-A5F0-EF4B8E1B10BE}" presName="rootComposite" presStyleCnt="0"/>
      <dgm:spPr/>
    </dgm:pt>
    <dgm:pt modelId="{4DF5DA7F-BC85-4DB7-BA5B-2B1F817F0BF9}" type="pres">
      <dgm:prSet presAssocID="{4E2D2D51-FEB3-4A2D-A5F0-EF4B8E1B10BE}" presName="rootText" presStyleLbl="node2" presStyleIdx="0" presStyleCnt="2">
        <dgm:presLayoutVars>
          <dgm:chPref val="3"/>
        </dgm:presLayoutVars>
      </dgm:prSet>
      <dgm:spPr/>
    </dgm:pt>
    <dgm:pt modelId="{9490062F-2949-470A-B389-255304B214D6}" type="pres">
      <dgm:prSet presAssocID="{4E2D2D51-FEB3-4A2D-A5F0-EF4B8E1B10BE}" presName="rootConnector" presStyleLbl="node2" presStyleIdx="0" presStyleCnt="2"/>
      <dgm:spPr/>
    </dgm:pt>
    <dgm:pt modelId="{AFF5F8D4-B975-4460-9338-CC2776F87C08}" type="pres">
      <dgm:prSet presAssocID="{4E2D2D51-FEB3-4A2D-A5F0-EF4B8E1B10BE}" presName="hierChild4" presStyleCnt="0"/>
      <dgm:spPr/>
    </dgm:pt>
    <dgm:pt modelId="{F50736D7-4440-4161-BFCB-5D975F45BDE0}" type="pres">
      <dgm:prSet presAssocID="{4E2D2D51-FEB3-4A2D-A5F0-EF4B8E1B10BE}" presName="hierChild5" presStyleCnt="0"/>
      <dgm:spPr/>
    </dgm:pt>
    <dgm:pt modelId="{51D70603-6F65-4AED-B449-4D50DA9393FB}" type="pres">
      <dgm:prSet presAssocID="{4E62D085-97F3-4B82-B7DC-7991F07EADF9}" presName="Name64" presStyleLbl="parChTrans1D2" presStyleIdx="1" presStyleCnt="2"/>
      <dgm:spPr/>
    </dgm:pt>
    <dgm:pt modelId="{AC0849B4-D548-4ED0-8753-FBD663B35AA2}" type="pres">
      <dgm:prSet presAssocID="{B41022E8-3AD8-4B47-B65D-A22246D2F611}" presName="hierRoot2" presStyleCnt="0">
        <dgm:presLayoutVars>
          <dgm:hierBranch val="init"/>
        </dgm:presLayoutVars>
      </dgm:prSet>
      <dgm:spPr/>
    </dgm:pt>
    <dgm:pt modelId="{096CD0A6-B3BE-45D1-B1CE-54EAAB5352A6}" type="pres">
      <dgm:prSet presAssocID="{B41022E8-3AD8-4B47-B65D-A22246D2F611}" presName="rootComposite" presStyleCnt="0"/>
      <dgm:spPr/>
    </dgm:pt>
    <dgm:pt modelId="{A2A5F279-D247-4BC4-9F02-07207BE6ADE7}" type="pres">
      <dgm:prSet presAssocID="{B41022E8-3AD8-4B47-B65D-A22246D2F611}" presName="rootText" presStyleLbl="node2" presStyleIdx="1" presStyleCnt="2">
        <dgm:presLayoutVars>
          <dgm:chPref val="3"/>
        </dgm:presLayoutVars>
      </dgm:prSet>
      <dgm:spPr/>
    </dgm:pt>
    <dgm:pt modelId="{BE38F6DA-6DAC-4D92-85E1-7CF1FB156CA1}" type="pres">
      <dgm:prSet presAssocID="{B41022E8-3AD8-4B47-B65D-A22246D2F611}" presName="rootConnector" presStyleLbl="node2" presStyleIdx="1" presStyleCnt="2"/>
      <dgm:spPr/>
    </dgm:pt>
    <dgm:pt modelId="{AA627820-4CD5-4AD6-9670-079784F23B8D}" type="pres">
      <dgm:prSet presAssocID="{B41022E8-3AD8-4B47-B65D-A22246D2F611}" presName="hierChild4" presStyleCnt="0"/>
      <dgm:spPr/>
    </dgm:pt>
    <dgm:pt modelId="{08D70A99-2850-4DE2-9101-4698CB5898BF}" type="pres">
      <dgm:prSet presAssocID="{56A29944-640A-416B-A9E3-92E927530513}" presName="Name64" presStyleLbl="parChTrans1D3" presStyleIdx="0" presStyleCnt="2"/>
      <dgm:spPr/>
    </dgm:pt>
    <dgm:pt modelId="{13452111-966A-44FF-AB5E-6E8F1CC8226D}" type="pres">
      <dgm:prSet presAssocID="{8CBFAF85-407B-4749-9CCF-5168A0846033}" presName="hierRoot2" presStyleCnt="0">
        <dgm:presLayoutVars>
          <dgm:hierBranch val="init"/>
        </dgm:presLayoutVars>
      </dgm:prSet>
      <dgm:spPr/>
    </dgm:pt>
    <dgm:pt modelId="{21759EE7-B51B-4E5C-A911-7BE22F9A6247}" type="pres">
      <dgm:prSet presAssocID="{8CBFAF85-407B-4749-9CCF-5168A0846033}" presName="rootComposite" presStyleCnt="0"/>
      <dgm:spPr/>
    </dgm:pt>
    <dgm:pt modelId="{957A16DD-D342-4759-B623-7DBA61BAE275}" type="pres">
      <dgm:prSet presAssocID="{8CBFAF85-407B-4749-9CCF-5168A0846033}" presName="rootText" presStyleLbl="node3" presStyleIdx="0" presStyleCnt="2">
        <dgm:presLayoutVars>
          <dgm:chPref val="3"/>
        </dgm:presLayoutVars>
      </dgm:prSet>
      <dgm:spPr/>
    </dgm:pt>
    <dgm:pt modelId="{15198ECE-C923-4B07-9DF8-B37667E6C68C}" type="pres">
      <dgm:prSet presAssocID="{8CBFAF85-407B-4749-9CCF-5168A0846033}" presName="rootConnector" presStyleLbl="node3" presStyleIdx="0" presStyleCnt="2"/>
      <dgm:spPr/>
    </dgm:pt>
    <dgm:pt modelId="{F32D94AA-47B7-4078-9733-941A73651670}" type="pres">
      <dgm:prSet presAssocID="{8CBFAF85-407B-4749-9CCF-5168A0846033}" presName="hierChild4" presStyleCnt="0"/>
      <dgm:spPr/>
    </dgm:pt>
    <dgm:pt modelId="{4CA3E161-CEA8-4C8B-9131-F45E568BC992}" type="pres">
      <dgm:prSet presAssocID="{8CBFAF85-407B-4749-9CCF-5168A0846033}" presName="hierChild5" presStyleCnt="0"/>
      <dgm:spPr/>
    </dgm:pt>
    <dgm:pt modelId="{2640CDD2-A03C-4E7C-9443-2C5753E63981}" type="pres">
      <dgm:prSet presAssocID="{108B9272-FDE6-4926-9EE4-9ED025CC1FCB}" presName="Name64" presStyleLbl="parChTrans1D3" presStyleIdx="1" presStyleCnt="2"/>
      <dgm:spPr/>
    </dgm:pt>
    <dgm:pt modelId="{453070B6-E484-4F74-94A4-3380DF165ABE}" type="pres">
      <dgm:prSet presAssocID="{156ECD1A-5EA9-492E-AC63-EADC497A62E5}" presName="hierRoot2" presStyleCnt="0">
        <dgm:presLayoutVars>
          <dgm:hierBranch val="init"/>
        </dgm:presLayoutVars>
      </dgm:prSet>
      <dgm:spPr/>
    </dgm:pt>
    <dgm:pt modelId="{2121A687-77A2-4271-9316-10D492443897}" type="pres">
      <dgm:prSet presAssocID="{156ECD1A-5EA9-492E-AC63-EADC497A62E5}" presName="rootComposite" presStyleCnt="0"/>
      <dgm:spPr/>
    </dgm:pt>
    <dgm:pt modelId="{1279E46E-C7AD-402E-9286-42277299354E}" type="pres">
      <dgm:prSet presAssocID="{156ECD1A-5EA9-492E-AC63-EADC497A62E5}" presName="rootText" presStyleLbl="node3" presStyleIdx="1" presStyleCnt="2">
        <dgm:presLayoutVars>
          <dgm:chPref val="3"/>
        </dgm:presLayoutVars>
      </dgm:prSet>
      <dgm:spPr/>
    </dgm:pt>
    <dgm:pt modelId="{BB1DB7B2-FB20-4D77-9493-1253FEF0E075}" type="pres">
      <dgm:prSet presAssocID="{156ECD1A-5EA9-492E-AC63-EADC497A62E5}" presName="rootConnector" presStyleLbl="node3" presStyleIdx="1" presStyleCnt="2"/>
      <dgm:spPr/>
    </dgm:pt>
    <dgm:pt modelId="{CFBA2FA8-4EB1-4ED3-8ECA-CFBFC3AF9D4F}" type="pres">
      <dgm:prSet presAssocID="{156ECD1A-5EA9-492E-AC63-EADC497A62E5}" presName="hierChild4" presStyleCnt="0"/>
      <dgm:spPr/>
    </dgm:pt>
    <dgm:pt modelId="{5A4A38C8-7198-4645-A1DF-047DAA21F8C9}" type="pres">
      <dgm:prSet presAssocID="{156ECD1A-5EA9-492E-AC63-EADC497A62E5}" presName="hierChild5" presStyleCnt="0"/>
      <dgm:spPr/>
    </dgm:pt>
    <dgm:pt modelId="{7C2FBFB5-03BD-4600-BBE7-CDC3E33E16AE}" type="pres">
      <dgm:prSet presAssocID="{B41022E8-3AD8-4B47-B65D-A22246D2F611}" presName="hierChild5" presStyleCnt="0"/>
      <dgm:spPr/>
    </dgm:pt>
    <dgm:pt modelId="{5BE0437E-7B61-4ED9-AFB6-1E31666DC2BB}" type="pres">
      <dgm:prSet presAssocID="{870F1C4F-D385-4990-AFA3-FD31ADD4A764}" presName="hierChild3" presStyleCnt="0"/>
      <dgm:spPr/>
    </dgm:pt>
  </dgm:ptLst>
  <dgm:cxnLst>
    <dgm:cxn modelId="{A89F7A06-6183-4BEF-B190-C6EA819074B8}" type="presOf" srcId="{608920A0-680B-45CC-9160-A642A2CAFF5F}" destId="{E0EA4B6F-8B9C-4F72-88EB-363CCE8B7773}" srcOrd="0" destOrd="0" presId="urn:microsoft.com/office/officeart/2009/3/layout/HorizontalOrganizationChart"/>
    <dgm:cxn modelId="{BF22CE19-F6D1-4DA4-A342-96CC353E6FAD}" type="presOf" srcId="{56A29944-640A-416B-A9E3-92E927530513}" destId="{08D70A99-2850-4DE2-9101-4698CB5898BF}" srcOrd="0" destOrd="0" presId="urn:microsoft.com/office/officeart/2009/3/layout/HorizontalOrganizationChart"/>
    <dgm:cxn modelId="{FD6C7230-B799-483D-BE67-E5DDCF499441}" type="presOf" srcId="{4E2D2D51-FEB3-4A2D-A5F0-EF4B8E1B10BE}" destId="{4DF5DA7F-BC85-4DB7-BA5B-2B1F817F0BF9}" srcOrd="0" destOrd="0" presId="urn:microsoft.com/office/officeart/2009/3/layout/HorizontalOrganizationChart"/>
    <dgm:cxn modelId="{C5B1CB37-EBEF-48A0-B7E7-9A6CCDA94047}" type="presOf" srcId="{B41022E8-3AD8-4B47-B65D-A22246D2F611}" destId="{A2A5F279-D247-4BC4-9F02-07207BE6ADE7}" srcOrd="0" destOrd="0" presId="urn:microsoft.com/office/officeart/2009/3/layout/HorizontalOrganizationChart"/>
    <dgm:cxn modelId="{45993B44-B10E-42D4-B369-C30188792BD6}" type="presOf" srcId="{870F1C4F-D385-4990-AFA3-FD31ADD4A764}" destId="{5337F07C-07FA-46CA-9412-D7F031C35D94}" srcOrd="0" destOrd="0" presId="urn:microsoft.com/office/officeart/2009/3/layout/HorizontalOrganizationChart"/>
    <dgm:cxn modelId="{26F15165-32DE-4AB2-BA6A-6408B711B279}" type="presOf" srcId="{870F1C4F-D385-4990-AFA3-FD31ADD4A764}" destId="{A56116F8-EB4D-498E-96C9-37DD5FCF4E09}" srcOrd="1" destOrd="0" presId="urn:microsoft.com/office/officeart/2009/3/layout/HorizontalOrganizationChart"/>
    <dgm:cxn modelId="{30B9114C-FF53-46A9-9320-FD3C43387460}" type="presOf" srcId="{B41022E8-3AD8-4B47-B65D-A22246D2F611}" destId="{BE38F6DA-6DAC-4D92-85E1-7CF1FB156CA1}" srcOrd="1" destOrd="0" presId="urn:microsoft.com/office/officeart/2009/3/layout/HorizontalOrganizationChart"/>
    <dgm:cxn modelId="{E268706F-BF86-470D-832A-CBB56078F51D}" type="presOf" srcId="{4E62D085-97F3-4B82-B7DC-7991F07EADF9}" destId="{51D70603-6F65-4AED-B449-4D50DA9393FB}" srcOrd="0" destOrd="0" presId="urn:microsoft.com/office/officeart/2009/3/layout/HorizontalOrganizationChart"/>
    <dgm:cxn modelId="{7B7AFF58-F1C2-4845-8D38-61A42CB0694C}" srcId="{870F1C4F-D385-4990-AFA3-FD31ADD4A764}" destId="{4E2D2D51-FEB3-4A2D-A5F0-EF4B8E1B10BE}" srcOrd="0" destOrd="0" parTransId="{608920A0-680B-45CC-9160-A642A2CAFF5F}" sibTransId="{10179720-6B9A-46A3-B6BD-87010D1CFF01}"/>
    <dgm:cxn modelId="{9681B67A-DD20-49FD-867C-02DE33133DC7}" srcId="{B41022E8-3AD8-4B47-B65D-A22246D2F611}" destId="{156ECD1A-5EA9-492E-AC63-EADC497A62E5}" srcOrd="1" destOrd="0" parTransId="{108B9272-FDE6-4926-9EE4-9ED025CC1FCB}" sibTransId="{9FE4AB4D-E6E6-4E42-87C0-A4F3B893D021}"/>
    <dgm:cxn modelId="{58140194-95C1-45DC-ABB1-5B777E819D52}" srcId="{870F1C4F-D385-4990-AFA3-FD31ADD4A764}" destId="{B41022E8-3AD8-4B47-B65D-A22246D2F611}" srcOrd="1" destOrd="0" parTransId="{4E62D085-97F3-4B82-B7DC-7991F07EADF9}" sibTransId="{D5EDC78E-B78E-418C-809B-B96916C628C4}"/>
    <dgm:cxn modelId="{54CD0D95-70F9-485F-BE1A-B0917F742E23}" type="presOf" srcId="{156ECD1A-5EA9-492E-AC63-EADC497A62E5}" destId="{BB1DB7B2-FB20-4D77-9493-1253FEF0E075}" srcOrd="1" destOrd="0" presId="urn:microsoft.com/office/officeart/2009/3/layout/HorizontalOrganizationChart"/>
    <dgm:cxn modelId="{4962529D-609F-4F43-ADAE-E98DBEC8318C}" srcId="{68EC37D4-DB20-4105-B793-9C31A650585A}" destId="{870F1C4F-D385-4990-AFA3-FD31ADD4A764}" srcOrd="0" destOrd="0" parTransId="{6DBBB8EF-EE64-4EBC-9F80-2126B8173132}" sibTransId="{D3153BA7-B82D-4B85-B94A-098747A932E7}"/>
    <dgm:cxn modelId="{5A4943C2-43DF-4F4B-BFEF-121A2D979058}" type="presOf" srcId="{4E2D2D51-FEB3-4A2D-A5F0-EF4B8E1B10BE}" destId="{9490062F-2949-470A-B389-255304B214D6}" srcOrd="1" destOrd="0" presId="urn:microsoft.com/office/officeart/2009/3/layout/HorizontalOrganizationChart"/>
    <dgm:cxn modelId="{4160F6CF-8D2D-4CF5-A939-1C485F1361A3}" srcId="{B41022E8-3AD8-4B47-B65D-A22246D2F611}" destId="{8CBFAF85-407B-4749-9CCF-5168A0846033}" srcOrd="0" destOrd="0" parTransId="{56A29944-640A-416B-A9E3-92E927530513}" sibTransId="{B3204877-1BCE-42D0-82FC-1F7165E905D1}"/>
    <dgm:cxn modelId="{6C7229D4-5764-4DA8-9E11-D34D6151887D}" type="presOf" srcId="{8CBFAF85-407B-4749-9CCF-5168A0846033}" destId="{15198ECE-C923-4B07-9DF8-B37667E6C68C}" srcOrd="1" destOrd="0" presId="urn:microsoft.com/office/officeart/2009/3/layout/HorizontalOrganizationChart"/>
    <dgm:cxn modelId="{DEC172D8-1D8D-4D75-B77D-A08BBD945CB8}" type="presOf" srcId="{8CBFAF85-407B-4749-9CCF-5168A0846033}" destId="{957A16DD-D342-4759-B623-7DBA61BAE275}" srcOrd="0" destOrd="0" presId="urn:microsoft.com/office/officeart/2009/3/layout/HorizontalOrganizationChart"/>
    <dgm:cxn modelId="{C75ED9DE-DB88-4264-8CE6-C598C31AFC03}" type="presOf" srcId="{68EC37D4-DB20-4105-B793-9C31A650585A}" destId="{D824EDFB-FCB8-486A-9141-844D43E25D09}" srcOrd="0" destOrd="0" presId="urn:microsoft.com/office/officeart/2009/3/layout/HorizontalOrganizationChart"/>
    <dgm:cxn modelId="{FE2402E1-8B60-4AD8-BED5-5C63AE427C45}" type="presOf" srcId="{156ECD1A-5EA9-492E-AC63-EADC497A62E5}" destId="{1279E46E-C7AD-402E-9286-42277299354E}" srcOrd="0" destOrd="0" presId="urn:microsoft.com/office/officeart/2009/3/layout/HorizontalOrganizationChart"/>
    <dgm:cxn modelId="{D93B74FD-7F38-4579-B04D-4BFC6F411652}" type="presOf" srcId="{108B9272-FDE6-4926-9EE4-9ED025CC1FCB}" destId="{2640CDD2-A03C-4E7C-9443-2C5753E63981}" srcOrd="0" destOrd="0" presId="urn:microsoft.com/office/officeart/2009/3/layout/HorizontalOrganizationChart"/>
    <dgm:cxn modelId="{88B9E321-A078-4B12-86B7-20B80AB355AC}" type="presParOf" srcId="{D824EDFB-FCB8-486A-9141-844D43E25D09}" destId="{0854E9A4-6C78-4B40-BB9E-E07BBEE03177}" srcOrd="0" destOrd="0" presId="urn:microsoft.com/office/officeart/2009/3/layout/HorizontalOrganizationChart"/>
    <dgm:cxn modelId="{A5EE5FA4-52EB-4244-A554-5DA09E9F5064}" type="presParOf" srcId="{0854E9A4-6C78-4B40-BB9E-E07BBEE03177}" destId="{59012C62-D534-4697-9B1D-BB09E8D5B5BF}" srcOrd="0" destOrd="0" presId="urn:microsoft.com/office/officeart/2009/3/layout/HorizontalOrganizationChart"/>
    <dgm:cxn modelId="{64A79D2F-CF51-4DFB-84BF-887624231233}" type="presParOf" srcId="{59012C62-D534-4697-9B1D-BB09E8D5B5BF}" destId="{5337F07C-07FA-46CA-9412-D7F031C35D94}" srcOrd="0" destOrd="0" presId="urn:microsoft.com/office/officeart/2009/3/layout/HorizontalOrganizationChart"/>
    <dgm:cxn modelId="{70F03E2A-72CA-4769-B9EA-8DC18819E2C3}" type="presParOf" srcId="{59012C62-D534-4697-9B1D-BB09E8D5B5BF}" destId="{A56116F8-EB4D-498E-96C9-37DD5FCF4E09}" srcOrd="1" destOrd="0" presId="urn:microsoft.com/office/officeart/2009/3/layout/HorizontalOrganizationChart"/>
    <dgm:cxn modelId="{5635C86C-97DD-4062-A55C-EF5173ED38EF}" type="presParOf" srcId="{0854E9A4-6C78-4B40-BB9E-E07BBEE03177}" destId="{8D53DC7F-D81E-40A1-B8BF-8276545BF93D}" srcOrd="1" destOrd="0" presId="urn:microsoft.com/office/officeart/2009/3/layout/HorizontalOrganizationChart"/>
    <dgm:cxn modelId="{36AA4663-B785-43FF-8B5A-9A314AADCC1B}" type="presParOf" srcId="{8D53DC7F-D81E-40A1-B8BF-8276545BF93D}" destId="{E0EA4B6F-8B9C-4F72-88EB-363CCE8B7773}" srcOrd="0" destOrd="0" presId="urn:microsoft.com/office/officeart/2009/3/layout/HorizontalOrganizationChart"/>
    <dgm:cxn modelId="{4B99E441-8549-4B76-BADE-4BFF9EBD89DD}" type="presParOf" srcId="{8D53DC7F-D81E-40A1-B8BF-8276545BF93D}" destId="{6C781C45-1C9B-4BAD-924E-33FD1649953C}" srcOrd="1" destOrd="0" presId="urn:microsoft.com/office/officeart/2009/3/layout/HorizontalOrganizationChart"/>
    <dgm:cxn modelId="{1B14E16B-8A6B-4F7A-ABE4-85D76F5194B1}" type="presParOf" srcId="{6C781C45-1C9B-4BAD-924E-33FD1649953C}" destId="{3641F8C4-779A-457B-9FF2-E28D6E57C12A}" srcOrd="0" destOrd="0" presId="urn:microsoft.com/office/officeart/2009/3/layout/HorizontalOrganizationChart"/>
    <dgm:cxn modelId="{49DE6501-0CF5-403B-B1FF-636BAE2236AA}" type="presParOf" srcId="{3641F8C4-779A-457B-9FF2-E28D6E57C12A}" destId="{4DF5DA7F-BC85-4DB7-BA5B-2B1F817F0BF9}" srcOrd="0" destOrd="0" presId="urn:microsoft.com/office/officeart/2009/3/layout/HorizontalOrganizationChart"/>
    <dgm:cxn modelId="{13C71A65-226F-46C9-83C8-C9FF8AEFD365}" type="presParOf" srcId="{3641F8C4-779A-457B-9FF2-E28D6E57C12A}" destId="{9490062F-2949-470A-B389-255304B214D6}" srcOrd="1" destOrd="0" presId="urn:microsoft.com/office/officeart/2009/3/layout/HorizontalOrganizationChart"/>
    <dgm:cxn modelId="{92398362-C60E-43F2-AE1C-8EF2A6E2F7DA}" type="presParOf" srcId="{6C781C45-1C9B-4BAD-924E-33FD1649953C}" destId="{AFF5F8D4-B975-4460-9338-CC2776F87C08}" srcOrd="1" destOrd="0" presId="urn:microsoft.com/office/officeart/2009/3/layout/HorizontalOrganizationChart"/>
    <dgm:cxn modelId="{73147C80-6321-4175-9754-2D1CC086EC15}" type="presParOf" srcId="{6C781C45-1C9B-4BAD-924E-33FD1649953C}" destId="{F50736D7-4440-4161-BFCB-5D975F45BDE0}" srcOrd="2" destOrd="0" presId="urn:microsoft.com/office/officeart/2009/3/layout/HorizontalOrganizationChart"/>
    <dgm:cxn modelId="{51DC16E6-DDBA-4B99-BD53-08B951079CDA}" type="presParOf" srcId="{8D53DC7F-D81E-40A1-B8BF-8276545BF93D}" destId="{51D70603-6F65-4AED-B449-4D50DA9393FB}" srcOrd="2" destOrd="0" presId="urn:microsoft.com/office/officeart/2009/3/layout/HorizontalOrganizationChart"/>
    <dgm:cxn modelId="{BCB58CAD-98F6-4824-8BFC-203132706758}" type="presParOf" srcId="{8D53DC7F-D81E-40A1-B8BF-8276545BF93D}" destId="{AC0849B4-D548-4ED0-8753-FBD663B35AA2}" srcOrd="3" destOrd="0" presId="urn:microsoft.com/office/officeart/2009/3/layout/HorizontalOrganizationChart"/>
    <dgm:cxn modelId="{FD171DFC-939E-4D84-AFD5-BCDB9B36CAC3}" type="presParOf" srcId="{AC0849B4-D548-4ED0-8753-FBD663B35AA2}" destId="{096CD0A6-B3BE-45D1-B1CE-54EAAB5352A6}" srcOrd="0" destOrd="0" presId="urn:microsoft.com/office/officeart/2009/3/layout/HorizontalOrganizationChart"/>
    <dgm:cxn modelId="{9A8A312C-350A-4868-B751-CC486160C495}" type="presParOf" srcId="{096CD0A6-B3BE-45D1-B1CE-54EAAB5352A6}" destId="{A2A5F279-D247-4BC4-9F02-07207BE6ADE7}" srcOrd="0" destOrd="0" presId="urn:microsoft.com/office/officeart/2009/3/layout/HorizontalOrganizationChart"/>
    <dgm:cxn modelId="{31612F2F-15AA-4C77-995C-4FB669792E55}" type="presParOf" srcId="{096CD0A6-B3BE-45D1-B1CE-54EAAB5352A6}" destId="{BE38F6DA-6DAC-4D92-85E1-7CF1FB156CA1}" srcOrd="1" destOrd="0" presId="urn:microsoft.com/office/officeart/2009/3/layout/HorizontalOrganizationChart"/>
    <dgm:cxn modelId="{9A1A6A47-ED96-4B62-88B1-0DDC6A2B2A64}" type="presParOf" srcId="{AC0849B4-D548-4ED0-8753-FBD663B35AA2}" destId="{AA627820-4CD5-4AD6-9670-079784F23B8D}" srcOrd="1" destOrd="0" presId="urn:microsoft.com/office/officeart/2009/3/layout/HorizontalOrganizationChart"/>
    <dgm:cxn modelId="{120682AA-2AC1-4CAF-8D5C-729C171D0A12}" type="presParOf" srcId="{AA627820-4CD5-4AD6-9670-079784F23B8D}" destId="{08D70A99-2850-4DE2-9101-4698CB5898BF}" srcOrd="0" destOrd="0" presId="urn:microsoft.com/office/officeart/2009/3/layout/HorizontalOrganizationChart"/>
    <dgm:cxn modelId="{F0C2E494-A582-470C-9B34-10BB304C983C}" type="presParOf" srcId="{AA627820-4CD5-4AD6-9670-079784F23B8D}" destId="{13452111-966A-44FF-AB5E-6E8F1CC8226D}" srcOrd="1" destOrd="0" presId="urn:microsoft.com/office/officeart/2009/3/layout/HorizontalOrganizationChart"/>
    <dgm:cxn modelId="{6B2C483F-B222-4CB2-8E1B-9E966A1C63AE}" type="presParOf" srcId="{13452111-966A-44FF-AB5E-6E8F1CC8226D}" destId="{21759EE7-B51B-4E5C-A911-7BE22F9A6247}" srcOrd="0" destOrd="0" presId="urn:microsoft.com/office/officeart/2009/3/layout/HorizontalOrganizationChart"/>
    <dgm:cxn modelId="{A78A6863-83D7-444E-B3E6-B17776008308}" type="presParOf" srcId="{21759EE7-B51B-4E5C-A911-7BE22F9A6247}" destId="{957A16DD-D342-4759-B623-7DBA61BAE275}" srcOrd="0" destOrd="0" presId="urn:microsoft.com/office/officeart/2009/3/layout/HorizontalOrganizationChart"/>
    <dgm:cxn modelId="{DDEEE3FF-A6BE-4B5D-8BF0-540C11B8B9F1}" type="presParOf" srcId="{21759EE7-B51B-4E5C-A911-7BE22F9A6247}" destId="{15198ECE-C923-4B07-9DF8-B37667E6C68C}" srcOrd="1" destOrd="0" presId="urn:microsoft.com/office/officeart/2009/3/layout/HorizontalOrganizationChart"/>
    <dgm:cxn modelId="{57ED6729-0F17-437F-B302-0015A30FD2B4}" type="presParOf" srcId="{13452111-966A-44FF-AB5E-6E8F1CC8226D}" destId="{F32D94AA-47B7-4078-9733-941A73651670}" srcOrd="1" destOrd="0" presId="urn:microsoft.com/office/officeart/2009/3/layout/HorizontalOrganizationChart"/>
    <dgm:cxn modelId="{5C7A0EF7-7A8F-4830-82B2-86720BDF63A4}" type="presParOf" srcId="{13452111-966A-44FF-AB5E-6E8F1CC8226D}" destId="{4CA3E161-CEA8-4C8B-9131-F45E568BC992}" srcOrd="2" destOrd="0" presId="urn:microsoft.com/office/officeart/2009/3/layout/HorizontalOrganizationChart"/>
    <dgm:cxn modelId="{D716870C-6DD6-4D1D-B54B-129E9AF94ED4}" type="presParOf" srcId="{AA627820-4CD5-4AD6-9670-079784F23B8D}" destId="{2640CDD2-A03C-4E7C-9443-2C5753E63981}" srcOrd="2" destOrd="0" presId="urn:microsoft.com/office/officeart/2009/3/layout/HorizontalOrganizationChart"/>
    <dgm:cxn modelId="{336B7119-410E-4846-A3B1-94CBEA5D02D2}" type="presParOf" srcId="{AA627820-4CD5-4AD6-9670-079784F23B8D}" destId="{453070B6-E484-4F74-94A4-3380DF165ABE}" srcOrd="3" destOrd="0" presId="urn:microsoft.com/office/officeart/2009/3/layout/HorizontalOrganizationChart"/>
    <dgm:cxn modelId="{0A569576-5AC4-4E69-BA7D-95F7F69AB3D3}" type="presParOf" srcId="{453070B6-E484-4F74-94A4-3380DF165ABE}" destId="{2121A687-77A2-4271-9316-10D492443897}" srcOrd="0" destOrd="0" presId="urn:microsoft.com/office/officeart/2009/3/layout/HorizontalOrganizationChart"/>
    <dgm:cxn modelId="{E031437D-E7E1-490D-9DC1-073954C3646F}" type="presParOf" srcId="{2121A687-77A2-4271-9316-10D492443897}" destId="{1279E46E-C7AD-402E-9286-42277299354E}" srcOrd="0" destOrd="0" presId="urn:microsoft.com/office/officeart/2009/3/layout/HorizontalOrganizationChart"/>
    <dgm:cxn modelId="{8F3CF46D-2F9A-4478-890A-E0C56611B941}" type="presParOf" srcId="{2121A687-77A2-4271-9316-10D492443897}" destId="{BB1DB7B2-FB20-4D77-9493-1253FEF0E075}" srcOrd="1" destOrd="0" presId="urn:microsoft.com/office/officeart/2009/3/layout/HorizontalOrganizationChart"/>
    <dgm:cxn modelId="{C6DCAE16-A27C-45E5-A432-C0B163894160}" type="presParOf" srcId="{453070B6-E484-4F74-94A4-3380DF165ABE}" destId="{CFBA2FA8-4EB1-4ED3-8ECA-CFBFC3AF9D4F}" srcOrd="1" destOrd="0" presId="urn:microsoft.com/office/officeart/2009/3/layout/HorizontalOrganizationChart"/>
    <dgm:cxn modelId="{AF951AA9-C0E1-406C-A018-19E92508EFEB}" type="presParOf" srcId="{453070B6-E484-4F74-94A4-3380DF165ABE}" destId="{5A4A38C8-7198-4645-A1DF-047DAA21F8C9}" srcOrd="2" destOrd="0" presId="urn:microsoft.com/office/officeart/2009/3/layout/HorizontalOrganizationChart"/>
    <dgm:cxn modelId="{34EF841A-600F-4D83-9C09-74C57CF71596}" type="presParOf" srcId="{AC0849B4-D548-4ED0-8753-FBD663B35AA2}" destId="{7C2FBFB5-03BD-4600-BBE7-CDC3E33E16AE}" srcOrd="2" destOrd="0" presId="urn:microsoft.com/office/officeart/2009/3/layout/HorizontalOrganizationChart"/>
    <dgm:cxn modelId="{625CC842-24D5-4B14-A8B1-BC940CC010B9}" type="presParOf" srcId="{0854E9A4-6C78-4B40-BB9E-E07BBEE03177}" destId="{5BE0437E-7B61-4ED9-AFB6-1E31666DC2BB}"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8EC37D4-DB20-4105-B793-9C31A650585A}" type="doc">
      <dgm:prSet loTypeId="urn:microsoft.com/office/officeart/2009/3/layout/HorizontalOrganizationChart" loCatId="hierarchy" qsTypeId="urn:microsoft.com/office/officeart/2005/8/quickstyle/simple1" qsCatId="simple" csTypeId="urn:microsoft.com/office/officeart/2005/8/colors/accent0_2" csCatId="mainScheme" phldr="1"/>
      <dgm:spPr/>
      <dgm:t>
        <a:bodyPr/>
        <a:lstStyle/>
        <a:p>
          <a:endParaRPr lang="cs-CZ"/>
        </a:p>
      </dgm:t>
    </dgm:pt>
    <dgm:pt modelId="{870F1C4F-D385-4990-AFA3-FD31ADD4A764}">
      <dgm:prSet phldrT="[Text]"/>
      <dgm:spPr/>
      <dgm:t>
        <a:bodyPr/>
        <a:lstStyle/>
        <a:p>
          <a:r>
            <a:rPr lang="cs-CZ" b="1" dirty="0"/>
            <a:t>Výjimky</a:t>
          </a:r>
          <a:br>
            <a:rPr lang="cs-CZ" b="1" dirty="0"/>
          </a:br>
          <a:r>
            <a:rPr lang="cs-CZ" b="1" dirty="0"/>
            <a:t>§ 613 a násl. o. z.</a:t>
          </a:r>
        </a:p>
      </dgm:t>
    </dgm:pt>
    <dgm:pt modelId="{6DBBB8EF-EE64-4EBC-9F80-2126B8173132}" type="parTrans" cxnId="{4962529D-609F-4F43-ADAE-E98DBEC8318C}">
      <dgm:prSet/>
      <dgm:spPr/>
      <dgm:t>
        <a:bodyPr/>
        <a:lstStyle/>
        <a:p>
          <a:endParaRPr lang="cs-CZ"/>
        </a:p>
      </dgm:t>
    </dgm:pt>
    <dgm:pt modelId="{D3153BA7-B82D-4B85-B94A-098747A932E7}" type="sibTrans" cxnId="{4962529D-609F-4F43-ADAE-E98DBEC8318C}">
      <dgm:prSet/>
      <dgm:spPr/>
      <dgm:t>
        <a:bodyPr/>
        <a:lstStyle/>
        <a:p>
          <a:endParaRPr lang="cs-CZ"/>
        </a:p>
      </dgm:t>
    </dgm:pt>
    <dgm:pt modelId="{4E2D2D51-FEB3-4A2D-A5F0-EF4B8E1B10BE}">
      <dgm:prSet phldrT="[Text]"/>
      <dgm:spPr/>
      <dgm:t>
        <a:bodyPr/>
        <a:lstStyle/>
        <a:p>
          <a:r>
            <a:rPr lang="cs-CZ" b="1" dirty="0"/>
            <a:t>Právo na výživné </a:t>
          </a:r>
          <a:br>
            <a:rPr lang="cs-CZ" b="1" dirty="0"/>
          </a:br>
          <a:r>
            <a:rPr lang="cs-CZ" b="1" dirty="0"/>
            <a:t>(§ 613 o. z.)</a:t>
          </a:r>
        </a:p>
      </dgm:t>
    </dgm:pt>
    <dgm:pt modelId="{608920A0-680B-45CC-9160-A642A2CAFF5F}" type="parTrans" cxnId="{7B7AFF58-F1C2-4845-8D38-61A42CB0694C}">
      <dgm:prSet/>
      <dgm:spPr/>
      <dgm:t>
        <a:bodyPr/>
        <a:lstStyle/>
        <a:p>
          <a:endParaRPr lang="cs-CZ"/>
        </a:p>
      </dgm:t>
    </dgm:pt>
    <dgm:pt modelId="{10179720-6B9A-46A3-B6BD-87010D1CFF01}" type="sibTrans" cxnId="{7B7AFF58-F1C2-4845-8D38-61A42CB0694C}">
      <dgm:prSet/>
      <dgm:spPr/>
      <dgm:t>
        <a:bodyPr/>
        <a:lstStyle/>
        <a:p>
          <a:endParaRPr lang="cs-CZ"/>
        </a:p>
      </dgm:t>
    </dgm:pt>
    <dgm:pt modelId="{B41022E8-3AD8-4B47-B65D-A22246D2F611}">
      <dgm:prSet phldrT="[Text]"/>
      <dgm:spPr/>
      <dgm:t>
        <a:bodyPr/>
        <a:lstStyle/>
        <a:p>
          <a:r>
            <a:rPr lang="cs-CZ" b="1" dirty="0"/>
            <a:t>Vlastnické právo apod.</a:t>
          </a:r>
          <a:br>
            <a:rPr lang="cs-CZ" b="1" dirty="0"/>
          </a:br>
          <a:r>
            <a:rPr lang="cs-CZ" b="1" dirty="0"/>
            <a:t>(§ 614 o. z.)</a:t>
          </a:r>
        </a:p>
      </dgm:t>
    </dgm:pt>
    <dgm:pt modelId="{4E62D085-97F3-4B82-B7DC-7991F07EADF9}" type="parTrans" cxnId="{58140194-95C1-45DC-ABB1-5B777E819D52}">
      <dgm:prSet/>
      <dgm:spPr/>
      <dgm:t>
        <a:bodyPr/>
        <a:lstStyle/>
        <a:p>
          <a:endParaRPr lang="cs-CZ"/>
        </a:p>
      </dgm:t>
    </dgm:pt>
    <dgm:pt modelId="{D5EDC78E-B78E-418C-809B-B96916C628C4}" type="sibTrans" cxnId="{58140194-95C1-45DC-ABB1-5B777E819D52}">
      <dgm:prSet/>
      <dgm:spPr/>
      <dgm:t>
        <a:bodyPr/>
        <a:lstStyle/>
        <a:p>
          <a:endParaRPr lang="cs-CZ"/>
        </a:p>
      </dgm:t>
    </dgm:pt>
    <dgm:pt modelId="{8CBFAF85-407B-4749-9CCF-5168A0846033}">
      <dgm:prSet phldrT="[Text]"/>
      <dgm:spPr/>
      <dgm:t>
        <a:bodyPr/>
        <a:lstStyle/>
        <a:p>
          <a:r>
            <a:rPr lang="cs-CZ" b="1" dirty="0"/>
            <a:t>Specificky zástavní právo  (§ 615 o. z.)</a:t>
          </a:r>
        </a:p>
      </dgm:t>
    </dgm:pt>
    <dgm:pt modelId="{56A29944-640A-416B-A9E3-92E927530513}" type="parTrans" cxnId="{4160F6CF-8D2D-4CF5-A939-1C485F1361A3}">
      <dgm:prSet/>
      <dgm:spPr/>
      <dgm:t>
        <a:bodyPr/>
        <a:lstStyle/>
        <a:p>
          <a:endParaRPr lang="cs-CZ"/>
        </a:p>
      </dgm:t>
    </dgm:pt>
    <dgm:pt modelId="{B3204877-1BCE-42D0-82FC-1F7165E905D1}" type="sibTrans" cxnId="{4160F6CF-8D2D-4CF5-A939-1C485F1361A3}">
      <dgm:prSet/>
      <dgm:spPr/>
      <dgm:t>
        <a:bodyPr/>
        <a:lstStyle/>
        <a:p>
          <a:endParaRPr lang="cs-CZ"/>
        </a:p>
      </dgm:t>
    </dgm:pt>
    <dgm:pt modelId="{1A4B8F28-5F52-4E7F-8E4C-270FF9583F31}" type="pres">
      <dgm:prSet presAssocID="{68EC37D4-DB20-4105-B793-9C31A650585A}" presName="hierChild1" presStyleCnt="0">
        <dgm:presLayoutVars>
          <dgm:orgChart val="1"/>
          <dgm:chPref val="1"/>
          <dgm:dir/>
          <dgm:animOne val="branch"/>
          <dgm:animLvl val="lvl"/>
          <dgm:resizeHandles/>
        </dgm:presLayoutVars>
      </dgm:prSet>
      <dgm:spPr/>
    </dgm:pt>
    <dgm:pt modelId="{425D31FD-2C1A-4FCC-A326-91E5A378A8BB}" type="pres">
      <dgm:prSet presAssocID="{870F1C4F-D385-4990-AFA3-FD31ADD4A764}" presName="hierRoot1" presStyleCnt="0">
        <dgm:presLayoutVars>
          <dgm:hierBranch val="init"/>
        </dgm:presLayoutVars>
      </dgm:prSet>
      <dgm:spPr/>
    </dgm:pt>
    <dgm:pt modelId="{2E973B6E-2F16-4AF7-8038-810693A6AFB7}" type="pres">
      <dgm:prSet presAssocID="{870F1C4F-D385-4990-AFA3-FD31ADD4A764}" presName="rootComposite1" presStyleCnt="0"/>
      <dgm:spPr/>
    </dgm:pt>
    <dgm:pt modelId="{9C949206-FF5D-49BF-A0BC-5D30AB97224D}" type="pres">
      <dgm:prSet presAssocID="{870F1C4F-D385-4990-AFA3-FD31ADD4A764}" presName="rootText1" presStyleLbl="node0" presStyleIdx="0" presStyleCnt="1">
        <dgm:presLayoutVars>
          <dgm:chPref val="3"/>
        </dgm:presLayoutVars>
      </dgm:prSet>
      <dgm:spPr/>
    </dgm:pt>
    <dgm:pt modelId="{5ECBE7EA-4F22-4666-ABA5-E0CDEBFC5922}" type="pres">
      <dgm:prSet presAssocID="{870F1C4F-D385-4990-AFA3-FD31ADD4A764}" presName="rootConnector1" presStyleLbl="node1" presStyleIdx="0" presStyleCnt="0"/>
      <dgm:spPr/>
    </dgm:pt>
    <dgm:pt modelId="{DCFC293C-9899-4B24-B4AA-CCD52F2633D7}" type="pres">
      <dgm:prSet presAssocID="{870F1C4F-D385-4990-AFA3-FD31ADD4A764}" presName="hierChild2" presStyleCnt="0"/>
      <dgm:spPr/>
    </dgm:pt>
    <dgm:pt modelId="{30C053D6-DC46-43CF-A502-F6290F2E5DA5}" type="pres">
      <dgm:prSet presAssocID="{608920A0-680B-45CC-9160-A642A2CAFF5F}" presName="Name64" presStyleLbl="parChTrans1D2" presStyleIdx="0" presStyleCnt="3"/>
      <dgm:spPr/>
    </dgm:pt>
    <dgm:pt modelId="{787996FB-918E-42E9-A16A-8886679C7664}" type="pres">
      <dgm:prSet presAssocID="{4E2D2D51-FEB3-4A2D-A5F0-EF4B8E1B10BE}" presName="hierRoot2" presStyleCnt="0">
        <dgm:presLayoutVars>
          <dgm:hierBranch val="init"/>
        </dgm:presLayoutVars>
      </dgm:prSet>
      <dgm:spPr/>
    </dgm:pt>
    <dgm:pt modelId="{AAB15A55-D0B2-4A4C-83B7-E78A86FB4310}" type="pres">
      <dgm:prSet presAssocID="{4E2D2D51-FEB3-4A2D-A5F0-EF4B8E1B10BE}" presName="rootComposite" presStyleCnt="0"/>
      <dgm:spPr/>
    </dgm:pt>
    <dgm:pt modelId="{8F7227D0-E57D-48B2-9194-1C975643CD57}" type="pres">
      <dgm:prSet presAssocID="{4E2D2D51-FEB3-4A2D-A5F0-EF4B8E1B10BE}" presName="rootText" presStyleLbl="node2" presStyleIdx="0" presStyleCnt="3">
        <dgm:presLayoutVars>
          <dgm:chPref val="3"/>
        </dgm:presLayoutVars>
      </dgm:prSet>
      <dgm:spPr/>
    </dgm:pt>
    <dgm:pt modelId="{A49F12D2-18E3-4B7B-BD3D-C74B0B9542DF}" type="pres">
      <dgm:prSet presAssocID="{4E2D2D51-FEB3-4A2D-A5F0-EF4B8E1B10BE}" presName="rootConnector" presStyleLbl="node2" presStyleIdx="0" presStyleCnt="3"/>
      <dgm:spPr/>
    </dgm:pt>
    <dgm:pt modelId="{863E20BE-F257-4A97-8095-4857195CFA01}" type="pres">
      <dgm:prSet presAssocID="{4E2D2D51-FEB3-4A2D-A5F0-EF4B8E1B10BE}" presName="hierChild4" presStyleCnt="0"/>
      <dgm:spPr/>
    </dgm:pt>
    <dgm:pt modelId="{4D896789-AE79-4B70-B7D6-0693E230903F}" type="pres">
      <dgm:prSet presAssocID="{4E2D2D51-FEB3-4A2D-A5F0-EF4B8E1B10BE}" presName="hierChild5" presStyleCnt="0"/>
      <dgm:spPr/>
    </dgm:pt>
    <dgm:pt modelId="{AC24141A-B0AE-41A0-8996-39FBA81EB215}" type="pres">
      <dgm:prSet presAssocID="{4E62D085-97F3-4B82-B7DC-7991F07EADF9}" presName="Name64" presStyleLbl="parChTrans1D2" presStyleIdx="1" presStyleCnt="3"/>
      <dgm:spPr/>
    </dgm:pt>
    <dgm:pt modelId="{B3408C5E-9C17-4F78-86AD-98EA95725322}" type="pres">
      <dgm:prSet presAssocID="{B41022E8-3AD8-4B47-B65D-A22246D2F611}" presName="hierRoot2" presStyleCnt="0">
        <dgm:presLayoutVars>
          <dgm:hierBranch val="init"/>
        </dgm:presLayoutVars>
      </dgm:prSet>
      <dgm:spPr/>
    </dgm:pt>
    <dgm:pt modelId="{F24C8A64-CFD1-4A06-AA18-7AE3B16A77EC}" type="pres">
      <dgm:prSet presAssocID="{B41022E8-3AD8-4B47-B65D-A22246D2F611}" presName="rootComposite" presStyleCnt="0"/>
      <dgm:spPr/>
    </dgm:pt>
    <dgm:pt modelId="{0A4A5FF3-9029-4DE6-8035-6BB9F16545C3}" type="pres">
      <dgm:prSet presAssocID="{B41022E8-3AD8-4B47-B65D-A22246D2F611}" presName="rootText" presStyleLbl="node2" presStyleIdx="1" presStyleCnt="3">
        <dgm:presLayoutVars>
          <dgm:chPref val="3"/>
        </dgm:presLayoutVars>
      </dgm:prSet>
      <dgm:spPr/>
    </dgm:pt>
    <dgm:pt modelId="{C7A8F85B-EA03-4A6E-953B-58F7DFF4F357}" type="pres">
      <dgm:prSet presAssocID="{B41022E8-3AD8-4B47-B65D-A22246D2F611}" presName="rootConnector" presStyleLbl="node2" presStyleIdx="1" presStyleCnt="3"/>
      <dgm:spPr/>
    </dgm:pt>
    <dgm:pt modelId="{51823117-1C6E-4156-84EA-55651652F663}" type="pres">
      <dgm:prSet presAssocID="{B41022E8-3AD8-4B47-B65D-A22246D2F611}" presName="hierChild4" presStyleCnt="0"/>
      <dgm:spPr/>
    </dgm:pt>
    <dgm:pt modelId="{D121CFD0-5028-4976-9C69-FB8E9A84205F}" type="pres">
      <dgm:prSet presAssocID="{B41022E8-3AD8-4B47-B65D-A22246D2F611}" presName="hierChild5" presStyleCnt="0"/>
      <dgm:spPr/>
    </dgm:pt>
    <dgm:pt modelId="{A6CB8EDC-B44B-48E1-88F4-27F6BBF0EA58}" type="pres">
      <dgm:prSet presAssocID="{56A29944-640A-416B-A9E3-92E927530513}" presName="Name64" presStyleLbl="parChTrans1D2" presStyleIdx="2" presStyleCnt="3"/>
      <dgm:spPr/>
    </dgm:pt>
    <dgm:pt modelId="{B0F0778D-B666-4421-916F-1B1826AD0C99}" type="pres">
      <dgm:prSet presAssocID="{8CBFAF85-407B-4749-9CCF-5168A0846033}" presName="hierRoot2" presStyleCnt="0">
        <dgm:presLayoutVars>
          <dgm:hierBranch val="init"/>
        </dgm:presLayoutVars>
      </dgm:prSet>
      <dgm:spPr/>
    </dgm:pt>
    <dgm:pt modelId="{2ECD57FB-3251-4FE2-8CBC-66A321649928}" type="pres">
      <dgm:prSet presAssocID="{8CBFAF85-407B-4749-9CCF-5168A0846033}" presName="rootComposite" presStyleCnt="0"/>
      <dgm:spPr/>
    </dgm:pt>
    <dgm:pt modelId="{944639E0-1F9B-4BF6-B283-3C4A10ABE755}" type="pres">
      <dgm:prSet presAssocID="{8CBFAF85-407B-4749-9CCF-5168A0846033}" presName="rootText" presStyleLbl="node2" presStyleIdx="2" presStyleCnt="3">
        <dgm:presLayoutVars>
          <dgm:chPref val="3"/>
        </dgm:presLayoutVars>
      </dgm:prSet>
      <dgm:spPr/>
    </dgm:pt>
    <dgm:pt modelId="{53B7E632-013F-4003-A7BD-43D8A068F1F0}" type="pres">
      <dgm:prSet presAssocID="{8CBFAF85-407B-4749-9CCF-5168A0846033}" presName="rootConnector" presStyleLbl="node2" presStyleIdx="2" presStyleCnt="3"/>
      <dgm:spPr/>
    </dgm:pt>
    <dgm:pt modelId="{80A712C4-A7EE-4BD9-9CB6-1CB0C284A8D9}" type="pres">
      <dgm:prSet presAssocID="{8CBFAF85-407B-4749-9CCF-5168A0846033}" presName="hierChild4" presStyleCnt="0"/>
      <dgm:spPr/>
    </dgm:pt>
    <dgm:pt modelId="{9CC8016B-3E14-4E09-912E-D7DA762F7183}" type="pres">
      <dgm:prSet presAssocID="{8CBFAF85-407B-4749-9CCF-5168A0846033}" presName="hierChild5" presStyleCnt="0"/>
      <dgm:spPr/>
    </dgm:pt>
    <dgm:pt modelId="{2381906C-E4DE-42DE-9DD1-DCCA8EF4A38D}" type="pres">
      <dgm:prSet presAssocID="{870F1C4F-D385-4990-AFA3-FD31ADD4A764}" presName="hierChild3" presStyleCnt="0"/>
      <dgm:spPr/>
    </dgm:pt>
  </dgm:ptLst>
  <dgm:cxnLst>
    <dgm:cxn modelId="{E544A50E-D68C-447F-851B-5816BD738036}" type="presOf" srcId="{B41022E8-3AD8-4B47-B65D-A22246D2F611}" destId="{0A4A5FF3-9029-4DE6-8035-6BB9F16545C3}" srcOrd="0" destOrd="0" presId="urn:microsoft.com/office/officeart/2009/3/layout/HorizontalOrganizationChart"/>
    <dgm:cxn modelId="{A235762C-E57A-4B1D-8029-B698851EEB7E}" type="presOf" srcId="{4E2D2D51-FEB3-4A2D-A5F0-EF4B8E1B10BE}" destId="{8F7227D0-E57D-48B2-9194-1C975643CD57}" srcOrd="0" destOrd="0" presId="urn:microsoft.com/office/officeart/2009/3/layout/HorizontalOrganizationChart"/>
    <dgm:cxn modelId="{3E0C6E31-7A1E-4E0E-B033-A2E57A72CAA6}" type="presOf" srcId="{870F1C4F-D385-4990-AFA3-FD31ADD4A764}" destId="{5ECBE7EA-4F22-4666-ABA5-E0CDEBFC5922}" srcOrd="1" destOrd="0" presId="urn:microsoft.com/office/officeart/2009/3/layout/HorizontalOrganizationChart"/>
    <dgm:cxn modelId="{99198A35-849E-4519-BA7E-014430924534}" type="presOf" srcId="{870F1C4F-D385-4990-AFA3-FD31ADD4A764}" destId="{9C949206-FF5D-49BF-A0BC-5D30AB97224D}" srcOrd="0" destOrd="0" presId="urn:microsoft.com/office/officeart/2009/3/layout/HorizontalOrganizationChart"/>
    <dgm:cxn modelId="{D2BE803F-A1D5-4028-A181-900ED7B6C0F1}" type="presOf" srcId="{68EC37D4-DB20-4105-B793-9C31A650585A}" destId="{1A4B8F28-5F52-4E7F-8E4C-270FF9583F31}" srcOrd="0" destOrd="0" presId="urn:microsoft.com/office/officeart/2009/3/layout/HorizontalOrganizationChart"/>
    <dgm:cxn modelId="{7B7AFF58-F1C2-4845-8D38-61A42CB0694C}" srcId="{870F1C4F-D385-4990-AFA3-FD31ADD4A764}" destId="{4E2D2D51-FEB3-4A2D-A5F0-EF4B8E1B10BE}" srcOrd="0" destOrd="0" parTransId="{608920A0-680B-45CC-9160-A642A2CAFF5F}" sibTransId="{10179720-6B9A-46A3-B6BD-87010D1CFF01}"/>
    <dgm:cxn modelId="{5F5D4C83-2615-4F27-BA9F-3E6AA8E385A1}" type="presOf" srcId="{B41022E8-3AD8-4B47-B65D-A22246D2F611}" destId="{C7A8F85B-EA03-4A6E-953B-58F7DFF4F357}" srcOrd="1" destOrd="0" presId="urn:microsoft.com/office/officeart/2009/3/layout/HorizontalOrganizationChart"/>
    <dgm:cxn modelId="{58140194-95C1-45DC-ABB1-5B777E819D52}" srcId="{870F1C4F-D385-4990-AFA3-FD31ADD4A764}" destId="{B41022E8-3AD8-4B47-B65D-A22246D2F611}" srcOrd="1" destOrd="0" parTransId="{4E62D085-97F3-4B82-B7DC-7991F07EADF9}" sibTransId="{D5EDC78E-B78E-418C-809B-B96916C628C4}"/>
    <dgm:cxn modelId="{CF8C3C98-640E-4446-AEB0-93B2C1F85F6C}" type="presOf" srcId="{608920A0-680B-45CC-9160-A642A2CAFF5F}" destId="{30C053D6-DC46-43CF-A502-F6290F2E5DA5}" srcOrd="0" destOrd="0" presId="urn:microsoft.com/office/officeart/2009/3/layout/HorizontalOrganizationChart"/>
    <dgm:cxn modelId="{4962529D-609F-4F43-ADAE-E98DBEC8318C}" srcId="{68EC37D4-DB20-4105-B793-9C31A650585A}" destId="{870F1C4F-D385-4990-AFA3-FD31ADD4A764}" srcOrd="0" destOrd="0" parTransId="{6DBBB8EF-EE64-4EBC-9F80-2126B8173132}" sibTransId="{D3153BA7-B82D-4B85-B94A-098747A932E7}"/>
    <dgm:cxn modelId="{A8B754B4-5B7F-426E-A0E6-5727CB483673}" type="presOf" srcId="{56A29944-640A-416B-A9E3-92E927530513}" destId="{A6CB8EDC-B44B-48E1-88F4-27F6BBF0EA58}" srcOrd="0" destOrd="0" presId="urn:microsoft.com/office/officeart/2009/3/layout/HorizontalOrganizationChart"/>
    <dgm:cxn modelId="{46F634C2-4AE8-43D4-8CA4-FCBE91044C61}" type="presOf" srcId="{8CBFAF85-407B-4749-9CCF-5168A0846033}" destId="{944639E0-1F9B-4BF6-B283-3C4A10ABE755}" srcOrd="0" destOrd="0" presId="urn:microsoft.com/office/officeart/2009/3/layout/HorizontalOrganizationChart"/>
    <dgm:cxn modelId="{CC8B8BC3-71A6-4B1A-B637-525E6B162269}" type="presOf" srcId="{4E62D085-97F3-4B82-B7DC-7991F07EADF9}" destId="{AC24141A-B0AE-41A0-8996-39FBA81EB215}" srcOrd="0" destOrd="0" presId="urn:microsoft.com/office/officeart/2009/3/layout/HorizontalOrganizationChart"/>
    <dgm:cxn modelId="{0474C6C5-0B9F-4207-961B-DD104A74AE9B}" type="presOf" srcId="{8CBFAF85-407B-4749-9CCF-5168A0846033}" destId="{53B7E632-013F-4003-A7BD-43D8A068F1F0}" srcOrd="1" destOrd="0" presId="urn:microsoft.com/office/officeart/2009/3/layout/HorizontalOrganizationChart"/>
    <dgm:cxn modelId="{A6665DCD-9944-4B5F-8EA7-71AAF74D358B}" type="presOf" srcId="{4E2D2D51-FEB3-4A2D-A5F0-EF4B8E1B10BE}" destId="{A49F12D2-18E3-4B7B-BD3D-C74B0B9542DF}" srcOrd="1" destOrd="0" presId="urn:microsoft.com/office/officeart/2009/3/layout/HorizontalOrganizationChart"/>
    <dgm:cxn modelId="{4160F6CF-8D2D-4CF5-A939-1C485F1361A3}" srcId="{870F1C4F-D385-4990-AFA3-FD31ADD4A764}" destId="{8CBFAF85-407B-4749-9CCF-5168A0846033}" srcOrd="2" destOrd="0" parTransId="{56A29944-640A-416B-A9E3-92E927530513}" sibTransId="{B3204877-1BCE-42D0-82FC-1F7165E905D1}"/>
    <dgm:cxn modelId="{D9EC0500-6B60-454B-B105-BBCB25D23B1F}" type="presParOf" srcId="{1A4B8F28-5F52-4E7F-8E4C-270FF9583F31}" destId="{425D31FD-2C1A-4FCC-A326-91E5A378A8BB}" srcOrd="0" destOrd="0" presId="urn:microsoft.com/office/officeart/2009/3/layout/HorizontalOrganizationChart"/>
    <dgm:cxn modelId="{D0DEF2E9-5BDA-4E1A-B81E-B9AA9065C232}" type="presParOf" srcId="{425D31FD-2C1A-4FCC-A326-91E5A378A8BB}" destId="{2E973B6E-2F16-4AF7-8038-810693A6AFB7}" srcOrd="0" destOrd="0" presId="urn:microsoft.com/office/officeart/2009/3/layout/HorizontalOrganizationChart"/>
    <dgm:cxn modelId="{71749333-DA50-4DD2-82AF-9D86148BBBA4}" type="presParOf" srcId="{2E973B6E-2F16-4AF7-8038-810693A6AFB7}" destId="{9C949206-FF5D-49BF-A0BC-5D30AB97224D}" srcOrd="0" destOrd="0" presId="urn:microsoft.com/office/officeart/2009/3/layout/HorizontalOrganizationChart"/>
    <dgm:cxn modelId="{FB8683EA-EFEB-4439-BAE4-CC3B656E5506}" type="presParOf" srcId="{2E973B6E-2F16-4AF7-8038-810693A6AFB7}" destId="{5ECBE7EA-4F22-4666-ABA5-E0CDEBFC5922}" srcOrd="1" destOrd="0" presId="urn:microsoft.com/office/officeart/2009/3/layout/HorizontalOrganizationChart"/>
    <dgm:cxn modelId="{10519185-4745-45B9-B1FB-4D88A326BAB7}" type="presParOf" srcId="{425D31FD-2C1A-4FCC-A326-91E5A378A8BB}" destId="{DCFC293C-9899-4B24-B4AA-CCD52F2633D7}" srcOrd="1" destOrd="0" presId="urn:microsoft.com/office/officeart/2009/3/layout/HorizontalOrganizationChart"/>
    <dgm:cxn modelId="{E82135E1-4C39-4862-90C4-3AD4E6CDBA70}" type="presParOf" srcId="{DCFC293C-9899-4B24-B4AA-CCD52F2633D7}" destId="{30C053D6-DC46-43CF-A502-F6290F2E5DA5}" srcOrd="0" destOrd="0" presId="urn:microsoft.com/office/officeart/2009/3/layout/HorizontalOrganizationChart"/>
    <dgm:cxn modelId="{C2916B42-15F9-449E-A859-CD4F18C310CE}" type="presParOf" srcId="{DCFC293C-9899-4B24-B4AA-CCD52F2633D7}" destId="{787996FB-918E-42E9-A16A-8886679C7664}" srcOrd="1" destOrd="0" presId="urn:microsoft.com/office/officeart/2009/3/layout/HorizontalOrganizationChart"/>
    <dgm:cxn modelId="{BEFBBC7F-17E8-49DB-B551-32C69ECCB104}" type="presParOf" srcId="{787996FB-918E-42E9-A16A-8886679C7664}" destId="{AAB15A55-D0B2-4A4C-83B7-E78A86FB4310}" srcOrd="0" destOrd="0" presId="urn:microsoft.com/office/officeart/2009/3/layout/HorizontalOrganizationChart"/>
    <dgm:cxn modelId="{987EC737-EAC3-4E69-A668-8AADFC73B8DC}" type="presParOf" srcId="{AAB15A55-D0B2-4A4C-83B7-E78A86FB4310}" destId="{8F7227D0-E57D-48B2-9194-1C975643CD57}" srcOrd="0" destOrd="0" presId="urn:microsoft.com/office/officeart/2009/3/layout/HorizontalOrganizationChart"/>
    <dgm:cxn modelId="{0E3A769C-6734-4904-B021-D6198F6269D9}" type="presParOf" srcId="{AAB15A55-D0B2-4A4C-83B7-E78A86FB4310}" destId="{A49F12D2-18E3-4B7B-BD3D-C74B0B9542DF}" srcOrd="1" destOrd="0" presId="urn:microsoft.com/office/officeart/2009/3/layout/HorizontalOrganizationChart"/>
    <dgm:cxn modelId="{A3A0B3C5-8E79-4925-BB1F-48BD068FBAB6}" type="presParOf" srcId="{787996FB-918E-42E9-A16A-8886679C7664}" destId="{863E20BE-F257-4A97-8095-4857195CFA01}" srcOrd="1" destOrd="0" presId="urn:microsoft.com/office/officeart/2009/3/layout/HorizontalOrganizationChart"/>
    <dgm:cxn modelId="{C7B83A9E-4723-4B61-B96D-93460FC2DE72}" type="presParOf" srcId="{787996FB-918E-42E9-A16A-8886679C7664}" destId="{4D896789-AE79-4B70-B7D6-0693E230903F}" srcOrd="2" destOrd="0" presId="urn:microsoft.com/office/officeart/2009/3/layout/HorizontalOrganizationChart"/>
    <dgm:cxn modelId="{363B33E1-705E-4D1F-9396-7F097D3FA480}" type="presParOf" srcId="{DCFC293C-9899-4B24-B4AA-CCD52F2633D7}" destId="{AC24141A-B0AE-41A0-8996-39FBA81EB215}" srcOrd="2" destOrd="0" presId="urn:microsoft.com/office/officeart/2009/3/layout/HorizontalOrganizationChart"/>
    <dgm:cxn modelId="{CF3772B7-5A5E-47C6-85DE-73940B2C71FE}" type="presParOf" srcId="{DCFC293C-9899-4B24-B4AA-CCD52F2633D7}" destId="{B3408C5E-9C17-4F78-86AD-98EA95725322}" srcOrd="3" destOrd="0" presId="urn:microsoft.com/office/officeart/2009/3/layout/HorizontalOrganizationChart"/>
    <dgm:cxn modelId="{3B51E3B0-B1C4-4523-ABE6-E43DD0BE50E0}" type="presParOf" srcId="{B3408C5E-9C17-4F78-86AD-98EA95725322}" destId="{F24C8A64-CFD1-4A06-AA18-7AE3B16A77EC}" srcOrd="0" destOrd="0" presId="urn:microsoft.com/office/officeart/2009/3/layout/HorizontalOrganizationChart"/>
    <dgm:cxn modelId="{6E7433B1-028F-49F6-8C78-1529CD5A6332}" type="presParOf" srcId="{F24C8A64-CFD1-4A06-AA18-7AE3B16A77EC}" destId="{0A4A5FF3-9029-4DE6-8035-6BB9F16545C3}" srcOrd="0" destOrd="0" presId="urn:microsoft.com/office/officeart/2009/3/layout/HorizontalOrganizationChart"/>
    <dgm:cxn modelId="{215288B7-C712-45E9-B759-232DE1918FCA}" type="presParOf" srcId="{F24C8A64-CFD1-4A06-AA18-7AE3B16A77EC}" destId="{C7A8F85B-EA03-4A6E-953B-58F7DFF4F357}" srcOrd="1" destOrd="0" presId="urn:microsoft.com/office/officeart/2009/3/layout/HorizontalOrganizationChart"/>
    <dgm:cxn modelId="{DBFD36C9-18E2-44CF-827C-095D64A47D35}" type="presParOf" srcId="{B3408C5E-9C17-4F78-86AD-98EA95725322}" destId="{51823117-1C6E-4156-84EA-55651652F663}" srcOrd="1" destOrd="0" presId="urn:microsoft.com/office/officeart/2009/3/layout/HorizontalOrganizationChart"/>
    <dgm:cxn modelId="{D8F2E0DB-96B5-47D5-A839-6647721B48B3}" type="presParOf" srcId="{B3408C5E-9C17-4F78-86AD-98EA95725322}" destId="{D121CFD0-5028-4976-9C69-FB8E9A84205F}" srcOrd="2" destOrd="0" presId="urn:microsoft.com/office/officeart/2009/3/layout/HorizontalOrganizationChart"/>
    <dgm:cxn modelId="{862DF9B3-B604-40D5-9D1B-33E45188BE3F}" type="presParOf" srcId="{DCFC293C-9899-4B24-B4AA-CCD52F2633D7}" destId="{A6CB8EDC-B44B-48E1-88F4-27F6BBF0EA58}" srcOrd="4" destOrd="0" presId="urn:microsoft.com/office/officeart/2009/3/layout/HorizontalOrganizationChart"/>
    <dgm:cxn modelId="{4EA20FBA-D78C-4DC2-8935-72E440C25DDF}" type="presParOf" srcId="{DCFC293C-9899-4B24-B4AA-CCD52F2633D7}" destId="{B0F0778D-B666-4421-916F-1B1826AD0C99}" srcOrd="5" destOrd="0" presId="urn:microsoft.com/office/officeart/2009/3/layout/HorizontalOrganizationChart"/>
    <dgm:cxn modelId="{DDC9F62E-2093-4FAB-B0A5-B1DF500D86D0}" type="presParOf" srcId="{B0F0778D-B666-4421-916F-1B1826AD0C99}" destId="{2ECD57FB-3251-4FE2-8CBC-66A321649928}" srcOrd="0" destOrd="0" presId="urn:microsoft.com/office/officeart/2009/3/layout/HorizontalOrganizationChart"/>
    <dgm:cxn modelId="{408D5E27-AAA0-45F7-89DF-D22CFAF923C8}" type="presParOf" srcId="{2ECD57FB-3251-4FE2-8CBC-66A321649928}" destId="{944639E0-1F9B-4BF6-B283-3C4A10ABE755}" srcOrd="0" destOrd="0" presId="urn:microsoft.com/office/officeart/2009/3/layout/HorizontalOrganizationChart"/>
    <dgm:cxn modelId="{F3DE0C15-502C-4FEE-8FE4-94229185F76E}" type="presParOf" srcId="{2ECD57FB-3251-4FE2-8CBC-66A321649928}" destId="{53B7E632-013F-4003-A7BD-43D8A068F1F0}" srcOrd="1" destOrd="0" presId="urn:microsoft.com/office/officeart/2009/3/layout/HorizontalOrganizationChart"/>
    <dgm:cxn modelId="{E7F5D64D-C4AE-4F4F-B946-4A4E16D78689}" type="presParOf" srcId="{B0F0778D-B666-4421-916F-1B1826AD0C99}" destId="{80A712C4-A7EE-4BD9-9CB6-1CB0C284A8D9}" srcOrd="1" destOrd="0" presId="urn:microsoft.com/office/officeart/2009/3/layout/HorizontalOrganizationChart"/>
    <dgm:cxn modelId="{E287D694-9504-47B5-99D6-75E0B823672A}" type="presParOf" srcId="{B0F0778D-B666-4421-916F-1B1826AD0C99}" destId="{9CC8016B-3E14-4E09-912E-D7DA762F7183}" srcOrd="2" destOrd="0" presId="urn:microsoft.com/office/officeart/2009/3/layout/HorizontalOrganizationChart"/>
    <dgm:cxn modelId="{67A292D6-EE2A-4F00-AD3A-A60F83B1104A}" type="presParOf" srcId="{425D31FD-2C1A-4FCC-A326-91E5A378A8BB}" destId="{2381906C-E4DE-42DE-9DD1-DCCA8EF4A38D}" srcOrd="2" destOrd="0" presId="urn:microsoft.com/office/officeart/2009/3/layout/HorizontalOrganizationChar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8EC37D4-DB20-4105-B793-9C31A650585A}" type="doc">
      <dgm:prSet loTypeId="urn:microsoft.com/office/officeart/2009/3/layout/HorizontalOrganizationChart" loCatId="hierarchy" qsTypeId="urn:microsoft.com/office/officeart/2005/8/quickstyle/simple1" qsCatId="simple" csTypeId="urn:microsoft.com/office/officeart/2005/8/colors/accent0_2" csCatId="mainScheme" phldr="1"/>
      <dgm:spPr/>
      <dgm:t>
        <a:bodyPr/>
        <a:lstStyle/>
        <a:p>
          <a:endParaRPr lang="cs-CZ"/>
        </a:p>
      </dgm:t>
    </dgm:pt>
    <dgm:pt modelId="{870F1C4F-D385-4990-AFA3-FD31ADD4A764}">
      <dgm:prSet phldrT="[Text]"/>
      <dgm:spPr/>
      <dgm:t>
        <a:bodyPr/>
        <a:lstStyle/>
        <a:p>
          <a:r>
            <a:rPr lang="cs-CZ" b="1" dirty="0"/>
            <a:t>Dálka promlčecí lhůty</a:t>
          </a:r>
        </a:p>
      </dgm:t>
    </dgm:pt>
    <dgm:pt modelId="{6DBBB8EF-EE64-4EBC-9F80-2126B8173132}" type="parTrans" cxnId="{4962529D-609F-4F43-ADAE-E98DBEC8318C}">
      <dgm:prSet/>
      <dgm:spPr/>
      <dgm:t>
        <a:bodyPr/>
        <a:lstStyle/>
        <a:p>
          <a:endParaRPr lang="cs-CZ"/>
        </a:p>
      </dgm:t>
    </dgm:pt>
    <dgm:pt modelId="{D3153BA7-B82D-4B85-B94A-098747A932E7}" type="sibTrans" cxnId="{4962529D-609F-4F43-ADAE-E98DBEC8318C}">
      <dgm:prSet/>
      <dgm:spPr/>
      <dgm:t>
        <a:bodyPr/>
        <a:lstStyle/>
        <a:p>
          <a:endParaRPr lang="cs-CZ"/>
        </a:p>
      </dgm:t>
    </dgm:pt>
    <dgm:pt modelId="{8CBFAF85-407B-4749-9CCF-5168A0846033}">
      <dgm:prSet phldrT="[Text]"/>
      <dgm:spPr/>
      <dgm:t>
        <a:bodyPr/>
        <a:lstStyle/>
        <a:p>
          <a:r>
            <a:rPr lang="cs-CZ" b="1" dirty="0"/>
            <a:t>Zvláštní</a:t>
          </a:r>
        </a:p>
      </dgm:t>
    </dgm:pt>
    <dgm:pt modelId="{56A29944-640A-416B-A9E3-92E927530513}" type="parTrans" cxnId="{4160F6CF-8D2D-4CF5-A939-1C485F1361A3}">
      <dgm:prSet/>
      <dgm:spPr/>
      <dgm:t>
        <a:bodyPr/>
        <a:lstStyle/>
        <a:p>
          <a:endParaRPr lang="cs-CZ"/>
        </a:p>
      </dgm:t>
    </dgm:pt>
    <dgm:pt modelId="{B3204877-1BCE-42D0-82FC-1F7165E905D1}" type="sibTrans" cxnId="{4160F6CF-8D2D-4CF5-A939-1C485F1361A3}">
      <dgm:prSet/>
      <dgm:spPr/>
      <dgm:t>
        <a:bodyPr/>
        <a:lstStyle/>
        <a:p>
          <a:endParaRPr lang="cs-CZ"/>
        </a:p>
      </dgm:t>
    </dgm:pt>
    <dgm:pt modelId="{E1C05024-D78F-421A-9D1A-569683A309D5}">
      <dgm:prSet phldrT="[Text]"/>
      <dgm:spPr/>
      <dgm:t>
        <a:bodyPr/>
        <a:lstStyle/>
        <a:p>
          <a:r>
            <a:rPr lang="cs-CZ" b="1" dirty="0"/>
            <a:t>Tři roky</a:t>
          </a:r>
        </a:p>
      </dgm:t>
    </dgm:pt>
    <dgm:pt modelId="{65F1FAE8-E97F-40C4-936C-7AB2488522D3}" type="parTrans" cxnId="{76BD9332-E5EB-47F8-B5D4-02E8C3516A50}">
      <dgm:prSet/>
      <dgm:spPr/>
      <dgm:t>
        <a:bodyPr/>
        <a:lstStyle/>
        <a:p>
          <a:endParaRPr lang="cs-CZ"/>
        </a:p>
      </dgm:t>
    </dgm:pt>
    <dgm:pt modelId="{5CFBB69D-2745-4DB1-91E6-EF86F060342F}" type="sibTrans" cxnId="{76BD9332-E5EB-47F8-B5D4-02E8C3516A50}">
      <dgm:prSet/>
      <dgm:spPr/>
      <dgm:t>
        <a:bodyPr/>
        <a:lstStyle/>
        <a:p>
          <a:endParaRPr lang="cs-CZ"/>
        </a:p>
      </dgm:t>
    </dgm:pt>
    <dgm:pt modelId="{C9738457-EBCA-4336-A287-DE701DAF7E45}">
      <dgm:prSet phldrT="[Text]"/>
      <dgm:spPr/>
      <dgm:t>
        <a:bodyPr/>
        <a:lstStyle/>
        <a:p>
          <a:r>
            <a:rPr lang="cs-CZ" b="1" dirty="0"/>
            <a:t>Nejpozději deset let ode dne dospělosti</a:t>
          </a:r>
        </a:p>
      </dgm:t>
    </dgm:pt>
    <dgm:pt modelId="{C1D42F2D-6A7E-46DE-B0BA-44C25358F2E6}" type="parTrans" cxnId="{2D6CF4E8-6E66-4869-86A7-12E773508F05}">
      <dgm:prSet/>
      <dgm:spPr/>
      <dgm:t>
        <a:bodyPr/>
        <a:lstStyle/>
        <a:p>
          <a:endParaRPr lang="cs-CZ"/>
        </a:p>
      </dgm:t>
    </dgm:pt>
    <dgm:pt modelId="{DA8C6D3B-06DD-4910-9A92-BF47FC4DEC95}" type="sibTrans" cxnId="{2D6CF4E8-6E66-4869-86A7-12E773508F05}">
      <dgm:prSet/>
      <dgm:spPr/>
      <dgm:t>
        <a:bodyPr/>
        <a:lstStyle/>
        <a:p>
          <a:endParaRPr lang="cs-CZ"/>
        </a:p>
      </dgm:t>
    </dgm:pt>
    <dgm:pt modelId="{F4D285CE-D751-4019-8FE0-2CF74E3DA092}">
      <dgm:prSet phldrT="[Text]"/>
      <dgm:spPr/>
      <dgm:t>
        <a:bodyPr/>
        <a:lstStyle/>
        <a:p>
          <a:r>
            <a:rPr lang="cs-CZ" b="1" dirty="0"/>
            <a:t>Běh promlčecí lhůty</a:t>
          </a:r>
        </a:p>
      </dgm:t>
    </dgm:pt>
    <dgm:pt modelId="{0A2184F2-AC17-4A9D-A9A3-B83D699E6F65}" type="parTrans" cxnId="{E779C0F3-D562-418C-A364-DCBBBA8FA97A}">
      <dgm:prSet/>
      <dgm:spPr/>
      <dgm:t>
        <a:bodyPr/>
        <a:lstStyle/>
        <a:p>
          <a:endParaRPr lang="cs-CZ"/>
        </a:p>
      </dgm:t>
    </dgm:pt>
    <dgm:pt modelId="{30DEA416-6C3E-45E2-8DC5-7B97A216160B}" type="sibTrans" cxnId="{E779C0F3-D562-418C-A364-DCBBBA8FA97A}">
      <dgm:prSet/>
      <dgm:spPr/>
      <dgm:t>
        <a:bodyPr/>
        <a:lstStyle/>
        <a:p>
          <a:endParaRPr lang="cs-CZ"/>
        </a:p>
      </dgm:t>
    </dgm:pt>
    <dgm:pt modelId="{0A744787-CF8B-4BF2-9499-E59E272BF684}">
      <dgm:prSet phldrT="[Text]"/>
      <dgm:spPr/>
      <dgm:t>
        <a:bodyPr/>
        <a:lstStyle/>
        <a:p>
          <a:r>
            <a:rPr lang="cs-CZ" b="1" dirty="0"/>
            <a:t>Nezačíná</a:t>
          </a:r>
        </a:p>
      </dgm:t>
    </dgm:pt>
    <dgm:pt modelId="{FAAE5753-F2CC-498D-A5EF-F2AB687395E2}" type="parTrans" cxnId="{E8E2AD7C-B9D8-4A9B-9C2D-0489841F8363}">
      <dgm:prSet/>
      <dgm:spPr/>
      <dgm:t>
        <a:bodyPr/>
        <a:lstStyle/>
        <a:p>
          <a:endParaRPr lang="cs-CZ"/>
        </a:p>
      </dgm:t>
    </dgm:pt>
    <dgm:pt modelId="{F581E41E-C195-4C50-809B-03A79E38DEAB}" type="sibTrans" cxnId="{E8E2AD7C-B9D8-4A9B-9C2D-0489841F8363}">
      <dgm:prSet/>
      <dgm:spPr/>
      <dgm:t>
        <a:bodyPr/>
        <a:lstStyle/>
        <a:p>
          <a:endParaRPr lang="cs-CZ"/>
        </a:p>
      </dgm:t>
    </dgm:pt>
    <dgm:pt modelId="{F3F9A7D2-38D1-4249-955D-589EA728FF9C}">
      <dgm:prSet phldrT="[Text]"/>
      <dgm:spPr/>
      <dgm:t>
        <a:bodyPr/>
        <a:lstStyle/>
        <a:p>
          <a:r>
            <a:rPr lang="cs-CZ" b="1" dirty="0"/>
            <a:t>Se staví</a:t>
          </a:r>
        </a:p>
      </dgm:t>
    </dgm:pt>
    <dgm:pt modelId="{AF26C470-0D00-4727-B224-7BDA3718D94F}" type="parTrans" cxnId="{522CD024-E9F2-432B-B73F-9102860E595C}">
      <dgm:prSet/>
      <dgm:spPr/>
      <dgm:t>
        <a:bodyPr/>
        <a:lstStyle/>
        <a:p>
          <a:endParaRPr lang="cs-CZ"/>
        </a:p>
      </dgm:t>
    </dgm:pt>
    <dgm:pt modelId="{F814CFB1-FA9F-4806-9747-1F47DAF1DE62}" type="sibTrans" cxnId="{522CD024-E9F2-432B-B73F-9102860E595C}">
      <dgm:prSet/>
      <dgm:spPr/>
      <dgm:t>
        <a:bodyPr/>
        <a:lstStyle/>
        <a:p>
          <a:endParaRPr lang="cs-CZ"/>
        </a:p>
      </dgm:t>
    </dgm:pt>
    <dgm:pt modelId="{10D7BC1A-EFAF-4B4F-B347-6872DF5F6C57}">
      <dgm:prSet phldrT="[Text]"/>
      <dgm:spPr/>
      <dgm:t>
        <a:bodyPr/>
        <a:lstStyle/>
        <a:p>
          <a:r>
            <a:rPr lang="cs-CZ" b="1" dirty="0"/>
            <a:t>Nekončí</a:t>
          </a:r>
        </a:p>
      </dgm:t>
    </dgm:pt>
    <dgm:pt modelId="{D94AC313-3A53-41E0-AE71-88436F37F274}" type="parTrans" cxnId="{27345921-E8D6-4AC0-B984-DC30BDD8A85E}">
      <dgm:prSet/>
      <dgm:spPr/>
      <dgm:t>
        <a:bodyPr/>
        <a:lstStyle/>
        <a:p>
          <a:endParaRPr lang="cs-CZ"/>
        </a:p>
      </dgm:t>
    </dgm:pt>
    <dgm:pt modelId="{02C16C1C-14D8-4CD1-B80C-B1C1064DB7B0}" type="sibTrans" cxnId="{27345921-E8D6-4AC0-B984-DC30BDD8A85E}">
      <dgm:prSet/>
      <dgm:spPr/>
      <dgm:t>
        <a:bodyPr/>
        <a:lstStyle/>
        <a:p>
          <a:endParaRPr lang="cs-CZ"/>
        </a:p>
      </dgm:t>
    </dgm:pt>
    <dgm:pt modelId="{F0AE007B-379A-4CB3-B6FE-E895C64F05EC}">
      <dgm:prSet phldrT="[Text]"/>
      <dgm:spPr/>
      <dgm:t>
        <a:bodyPr/>
        <a:lstStyle/>
        <a:p>
          <a:r>
            <a:rPr lang="cs-CZ" b="1" dirty="0"/>
            <a:t>Přerušuje se</a:t>
          </a:r>
        </a:p>
      </dgm:t>
    </dgm:pt>
    <dgm:pt modelId="{2EFFB07B-C7B1-42A0-9365-2A718526F61F}" type="parTrans" cxnId="{75790E6C-ED9D-485C-972F-CF2CBB6BB64B}">
      <dgm:prSet/>
      <dgm:spPr/>
      <dgm:t>
        <a:bodyPr/>
        <a:lstStyle/>
        <a:p>
          <a:endParaRPr lang="cs-CZ"/>
        </a:p>
      </dgm:t>
    </dgm:pt>
    <dgm:pt modelId="{15B8EE2E-2187-435C-8C90-5D6A5282193F}" type="sibTrans" cxnId="{75790E6C-ED9D-485C-972F-CF2CBB6BB64B}">
      <dgm:prSet/>
      <dgm:spPr/>
      <dgm:t>
        <a:bodyPr/>
        <a:lstStyle/>
        <a:p>
          <a:endParaRPr lang="cs-CZ"/>
        </a:p>
      </dgm:t>
    </dgm:pt>
    <dgm:pt modelId="{A5707280-8BBB-4D6C-B755-DCD597805661}">
      <dgm:prSet phldrT="[Text]"/>
      <dgm:spPr/>
      <dgm:t>
        <a:bodyPr/>
        <a:lstStyle/>
        <a:p>
          <a:r>
            <a:rPr lang="cs-CZ" b="1" dirty="0"/>
            <a:t>Kombinace lhůt (NEJPOZDĚJI!)</a:t>
          </a:r>
        </a:p>
      </dgm:t>
    </dgm:pt>
    <dgm:pt modelId="{6EB5C1F1-BFD2-4264-BE36-9FA000668122}" type="parTrans" cxnId="{1F4EB29D-A420-4F3E-9AC1-5A3F9CCA192F}">
      <dgm:prSet/>
      <dgm:spPr/>
      <dgm:t>
        <a:bodyPr/>
        <a:lstStyle/>
        <a:p>
          <a:endParaRPr lang="cs-CZ"/>
        </a:p>
      </dgm:t>
    </dgm:pt>
    <dgm:pt modelId="{051F6A93-4052-4AE8-B741-85567550641C}" type="sibTrans" cxnId="{1F4EB29D-A420-4F3E-9AC1-5A3F9CCA192F}">
      <dgm:prSet/>
      <dgm:spPr/>
      <dgm:t>
        <a:bodyPr/>
        <a:lstStyle/>
        <a:p>
          <a:endParaRPr lang="cs-CZ"/>
        </a:p>
      </dgm:t>
    </dgm:pt>
    <dgm:pt modelId="{B41022E8-3AD8-4B47-B65D-A22246D2F611}">
      <dgm:prSet phldrT="[Text]"/>
      <dgm:spPr/>
      <dgm:t>
        <a:bodyPr/>
        <a:lstStyle/>
        <a:p>
          <a:r>
            <a:rPr lang="cs-CZ" b="1" dirty="0"/>
            <a:t>Obecná § 629 o. z.</a:t>
          </a:r>
        </a:p>
      </dgm:t>
    </dgm:pt>
    <dgm:pt modelId="{D5EDC78E-B78E-418C-809B-B96916C628C4}" type="sibTrans" cxnId="{58140194-95C1-45DC-ABB1-5B777E819D52}">
      <dgm:prSet/>
      <dgm:spPr/>
      <dgm:t>
        <a:bodyPr/>
        <a:lstStyle/>
        <a:p>
          <a:endParaRPr lang="cs-CZ"/>
        </a:p>
      </dgm:t>
    </dgm:pt>
    <dgm:pt modelId="{4E62D085-97F3-4B82-B7DC-7991F07EADF9}" type="parTrans" cxnId="{58140194-95C1-45DC-ABB1-5B777E819D52}">
      <dgm:prSet/>
      <dgm:spPr/>
      <dgm:t>
        <a:bodyPr/>
        <a:lstStyle/>
        <a:p>
          <a:endParaRPr lang="cs-CZ"/>
        </a:p>
      </dgm:t>
    </dgm:pt>
    <dgm:pt modelId="{D6826D18-EED5-4622-9906-45C938229473}" type="pres">
      <dgm:prSet presAssocID="{68EC37D4-DB20-4105-B793-9C31A650585A}" presName="hierChild1" presStyleCnt="0">
        <dgm:presLayoutVars>
          <dgm:orgChart val="1"/>
          <dgm:chPref val="1"/>
          <dgm:dir/>
          <dgm:animOne val="branch"/>
          <dgm:animLvl val="lvl"/>
          <dgm:resizeHandles/>
        </dgm:presLayoutVars>
      </dgm:prSet>
      <dgm:spPr/>
    </dgm:pt>
    <dgm:pt modelId="{249EE54F-EBEA-4272-B586-12920EDA6C5C}" type="pres">
      <dgm:prSet presAssocID="{870F1C4F-D385-4990-AFA3-FD31ADD4A764}" presName="hierRoot1" presStyleCnt="0">
        <dgm:presLayoutVars>
          <dgm:hierBranch val="init"/>
        </dgm:presLayoutVars>
      </dgm:prSet>
      <dgm:spPr/>
    </dgm:pt>
    <dgm:pt modelId="{4935B40C-59F0-4DDC-84C6-527828FE9F99}" type="pres">
      <dgm:prSet presAssocID="{870F1C4F-D385-4990-AFA3-FD31ADD4A764}" presName="rootComposite1" presStyleCnt="0"/>
      <dgm:spPr/>
    </dgm:pt>
    <dgm:pt modelId="{B8E6559E-D2FE-4DB8-921B-D9392ED75F72}" type="pres">
      <dgm:prSet presAssocID="{870F1C4F-D385-4990-AFA3-FD31ADD4A764}" presName="rootText1" presStyleLbl="node0" presStyleIdx="0" presStyleCnt="1">
        <dgm:presLayoutVars>
          <dgm:chPref val="3"/>
        </dgm:presLayoutVars>
      </dgm:prSet>
      <dgm:spPr/>
    </dgm:pt>
    <dgm:pt modelId="{98F73AE8-4522-4481-BEB8-5CE95450EA5F}" type="pres">
      <dgm:prSet presAssocID="{870F1C4F-D385-4990-AFA3-FD31ADD4A764}" presName="rootConnector1" presStyleLbl="node1" presStyleIdx="0" presStyleCnt="0"/>
      <dgm:spPr/>
    </dgm:pt>
    <dgm:pt modelId="{47A2809A-1ED3-45AF-80BC-047D8877E945}" type="pres">
      <dgm:prSet presAssocID="{870F1C4F-D385-4990-AFA3-FD31ADD4A764}" presName="hierChild2" presStyleCnt="0"/>
      <dgm:spPr/>
    </dgm:pt>
    <dgm:pt modelId="{20E02E2C-420D-4AB9-AC2F-4B87D7DEC0CC}" type="pres">
      <dgm:prSet presAssocID="{4E62D085-97F3-4B82-B7DC-7991F07EADF9}" presName="Name64" presStyleLbl="parChTrans1D2" presStyleIdx="0" presStyleCnt="4"/>
      <dgm:spPr/>
    </dgm:pt>
    <dgm:pt modelId="{D6086650-7DBA-40E8-9BCA-288978BDDCC6}" type="pres">
      <dgm:prSet presAssocID="{B41022E8-3AD8-4B47-B65D-A22246D2F611}" presName="hierRoot2" presStyleCnt="0">
        <dgm:presLayoutVars>
          <dgm:hierBranch val="init"/>
        </dgm:presLayoutVars>
      </dgm:prSet>
      <dgm:spPr/>
    </dgm:pt>
    <dgm:pt modelId="{BC4CBAFC-8A00-4928-A928-9D2297852A7C}" type="pres">
      <dgm:prSet presAssocID="{B41022E8-3AD8-4B47-B65D-A22246D2F611}" presName="rootComposite" presStyleCnt="0"/>
      <dgm:spPr/>
    </dgm:pt>
    <dgm:pt modelId="{4C3DD1D4-E4E9-4015-99FD-7EC279DF442E}" type="pres">
      <dgm:prSet presAssocID="{B41022E8-3AD8-4B47-B65D-A22246D2F611}" presName="rootText" presStyleLbl="node2" presStyleIdx="0" presStyleCnt="4">
        <dgm:presLayoutVars>
          <dgm:chPref val="3"/>
        </dgm:presLayoutVars>
      </dgm:prSet>
      <dgm:spPr/>
    </dgm:pt>
    <dgm:pt modelId="{6DC10B54-FAF1-4AE7-A25E-FA6F681D7DDA}" type="pres">
      <dgm:prSet presAssocID="{B41022E8-3AD8-4B47-B65D-A22246D2F611}" presName="rootConnector" presStyleLbl="node2" presStyleIdx="0" presStyleCnt="4"/>
      <dgm:spPr/>
    </dgm:pt>
    <dgm:pt modelId="{811D6FF2-24B0-436E-AB95-5403E0ABC68B}" type="pres">
      <dgm:prSet presAssocID="{B41022E8-3AD8-4B47-B65D-A22246D2F611}" presName="hierChild4" presStyleCnt="0"/>
      <dgm:spPr/>
    </dgm:pt>
    <dgm:pt modelId="{41F92E28-7253-42CF-8122-FBE1146A6ED1}" type="pres">
      <dgm:prSet presAssocID="{65F1FAE8-E97F-40C4-936C-7AB2488522D3}" presName="Name64" presStyleLbl="parChTrans1D3" presStyleIdx="0" presStyleCnt="6"/>
      <dgm:spPr/>
    </dgm:pt>
    <dgm:pt modelId="{62A648CD-2C9F-4B7D-BE57-7C9D466507AF}" type="pres">
      <dgm:prSet presAssocID="{E1C05024-D78F-421A-9D1A-569683A309D5}" presName="hierRoot2" presStyleCnt="0">
        <dgm:presLayoutVars>
          <dgm:hierBranch val="init"/>
        </dgm:presLayoutVars>
      </dgm:prSet>
      <dgm:spPr/>
    </dgm:pt>
    <dgm:pt modelId="{94F4DABE-5AA9-40B7-ADA5-E6581EDF2A75}" type="pres">
      <dgm:prSet presAssocID="{E1C05024-D78F-421A-9D1A-569683A309D5}" presName="rootComposite" presStyleCnt="0"/>
      <dgm:spPr/>
    </dgm:pt>
    <dgm:pt modelId="{458A97C1-0A29-4BB5-95D2-6D5E15D01D83}" type="pres">
      <dgm:prSet presAssocID="{E1C05024-D78F-421A-9D1A-569683A309D5}" presName="rootText" presStyleLbl="node3" presStyleIdx="0" presStyleCnt="6">
        <dgm:presLayoutVars>
          <dgm:chPref val="3"/>
        </dgm:presLayoutVars>
      </dgm:prSet>
      <dgm:spPr/>
    </dgm:pt>
    <dgm:pt modelId="{8521AD31-9BB6-4810-A960-AEBA1AE28083}" type="pres">
      <dgm:prSet presAssocID="{E1C05024-D78F-421A-9D1A-569683A309D5}" presName="rootConnector" presStyleLbl="node3" presStyleIdx="0" presStyleCnt="6"/>
      <dgm:spPr/>
    </dgm:pt>
    <dgm:pt modelId="{CC3B5DE9-B8BA-4C9B-B06A-4B40A98CA3A7}" type="pres">
      <dgm:prSet presAssocID="{E1C05024-D78F-421A-9D1A-569683A309D5}" presName="hierChild4" presStyleCnt="0"/>
      <dgm:spPr/>
    </dgm:pt>
    <dgm:pt modelId="{CDC94EB7-108D-4157-92F2-415293014A8C}" type="pres">
      <dgm:prSet presAssocID="{E1C05024-D78F-421A-9D1A-569683A309D5}" presName="hierChild5" presStyleCnt="0"/>
      <dgm:spPr/>
    </dgm:pt>
    <dgm:pt modelId="{EEA286EC-BED5-4EF0-B1CA-2803E59F9970}" type="pres">
      <dgm:prSet presAssocID="{C1D42F2D-6A7E-46DE-B0BA-44C25358F2E6}" presName="Name64" presStyleLbl="parChTrans1D3" presStyleIdx="1" presStyleCnt="6"/>
      <dgm:spPr/>
    </dgm:pt>
    <dgm:pt modelId="{9C10DBF8-1043-44F5-9B03-6B0E3A00C239}" type="pres">
      <dgm:prSet presAssocID="{C9738457-EBCA-4336-A287-DE701DAF7E45}" presName="hierRoot2" presStyleCnt="0">
        <dgm:presLayoutVars>
          <dgm:hierBranch val="init"/>
        </dgm:presLayoutVars>
      </dgm:prSet>
      <dgm:spPr/>
    </dgm:pt>
    <dgm:pt modelId="{C36524E2-D2B4-4563-A3F1-F1D4854286F5}" type="pres">
      <dgm:prSet presAssocID="{C9738457-EBCA-4336-A287-DE701DAF7E45}" presName="rootComposite" presStyleCnt="0"/>
      <dgm:spPr/>
    </dgm:pt>
    <dgm:pt modelId="{08F24407-F5BD-4784-8C01-AB7CFF5DDA78}" type="pres">
      <dgm:prSet presAssocID="{C9738457-EBCA-4336-A287-DE701DAF7E45}" presName="rootText" presStyleLbl="node3" presStyleIdx="1" presStyleCnt="6">
        <dgm:presLayoutVars>
          <dgm:chPref val="3"/>
        </dgm:presLayoutVars>
      </dgm:prSet>
      <dgm:spPr/>
    </dgm:pt>
    <dgm:pt modelId="{6414136B-D2C7-4B71-9593-5E67BA29AA30}" type="pres">
      <dgm:prSet presAssocID="{C9738457-EBCA-4336-A287-DE701DAF7E45}" presName="rootConnector" presStyleLbl="node3" presStyleIdx="1" presStyleCnt="6"/>
      <dgm:spPr/>
    </dgm:pt>
    <dgm:pt modelId="{D9854E68-16A0-46BB-BF59-B94A57F75279}" type="pres">
      <dgm:prSet presAssocID="{C9738457-EBCA-4336-A287-DE701DAF7E45}" presName="hierChild4" presStyleCnt="0"/>
      <dgm:spPr/>
    </dgm:pt>
    <dgm:pt modelId="{69236925-2A43-4571-ACF8-AE93CE76FAB8}" type="pres">
      <dgm:prSet presAssocID="{C9738457-EBCA-4336-A287-DE701DAF7E45}" presName="hierChild5" presStyleCnt="0"/>
      <dgm:spPr/>
    </dgm:pt>
    <dgm:pt modelId="{F1B1027C-F12E-4DE9-80B0-AFFA9DEDE58E}" type="pres">
      <dgm:prSet presAssocID="{B41022E8-3AD8-4B47-B65D-A22246D2F611}" presName="hierChild5" presStyleCnt="0"/>
      <dgm:spPr/>
    </dgm:pt>
    <dgm:pt modelId="{1C878232-D273-46A8-8409-BB6DB7EEE1EE}" type="pres">
      <dgm:prSet presAssocID="{56A29944-640A-416B-A9E3-92E927530513}" presName="Name64" presStyleLbl="parChTrans1D2" presStyleIdx="1" presStyleCnt="4"/>
      <dgm:spPr/>
    </dgm:pt>
    <dgm:pt modelId="{2BB9A3AC-37CC-4284-8F22-64D9430A0CEF}" type="pres">
      <dgm:prSet presAssocID="{8CBFAF85-407B-4749-9CCF-5168A0846033}" presName="hierRoot2" presStyleCnt="0">
        <dgm:presLayoutVars>
          <dgm:hierBranch val="init"/>
        </dgm:presLayoutVars>
      </dgm:prSet>
      <dgm:spPr/>
    </dgm:pt>
    <dgm:pt modelId="{E680A5E6-80D9-42E1-BD14-5035983D8BD8}" type="pres">
      <dgm:prSet presAssocID="{8CBFAF85-407B-4749-9CCF-5168A0846033}" presName="rootComposite" presStyleCnt="0"/>
      <dgm:spPr/>
    </dgm:pt>
    <dgm:pt modelId="{DE7F3122-A786-4DA1-9226-AFC29A3EDA7A}" type="pres">
      <dgm:prSet presAssocID="{8CBFAF85-407B-4749-9CCF-5168A0846033}" presName="rootText" presStyleLbl="node2" presStyleIdx="1" presStyleCnt="4">
        <dgm:presLayoutVars>
          <dgm:chPref val="3"/>
        </dgm:presLayoutVars>
      </dgm:prSet>
      <dgm:spPr/>
    </dgm:pt>
    <dgm:pt modelId="{B734E283-F6C0-4A39-BE3C-AE697CCBFFB5}" type="pres">
      <dgm:prSet presAssocID="{8CBFAF85-407B-4749-9CCF-5168A0846033}" presName="rootConnector" presStyleLbl="node2" presStyleIdx="1" presStyleCnt="4"/>
      <dgm:spPr/>
    </dgm:pt>
    <dgm:pt modelId="{8736A108-951A-45F4-BF70-4F16A490CB5B}" type="pres">
      <dgm:prSet presAssocID="{8CBFAF85-407B-4749-9CCF-5168A0846033}" presName="hierChild4" presStyleCnt="0"/>
      <dgm:spPr/>
    </dgm:pt>
    <dgm:pt modelId="{725F3501-4042-4EF0-BFB6-9A137ED3B25F}" type="pres">
      <dgm:prSet presAssocID="{8CBFAF85-407B-4749-9CCF-5168A0846033}" presName="hierChild5" presStyleCnt="0"/>
      <dgm:spPr/>
    </dgm:pt>
    <dgm:pt modelId="{33C21529-A1D5-4C5A-B6C9-BB00AE3FE410}" type="pres">
      <dgm:prSet presAssocID="{0A2184F2-AC17-4A9D-A9A3-B83D699E6F65}" presName="Name64" presStyleLbl="parChTrans1D2" presStyleIdx="2" presStyleCnt="4"/>
      <dgm:spPr/>
    </dgm:pt>
    <dgm:pt modelId="{F19BBAD1-7946-431E-A21A-667E71F6AB5F}" type="pres">
      <dgm:prSet presAssocID="{F4D285CE-D751-4019-8FE0-2CF74E3DA092}" presName="hierRoot2" presStyleCnt="0">
        <dgm:presLayoutVars>
          <dgm:hierBranch val="init"/>
        </dgm:presLayoutVars>
      </dgm:prSet>
      <dgm:spPr/>
    </dgm:pt>
    <dgm:pt modelId="{A9827C30-BA93-4C96-BAFE-AB4731D95EEF}" type="pres">
      <dgm:prSet presAssocID="{F4D285CE-D751-4019-8FE0-2CF74E3DA092}" presName="rootComposite" presStyleCnt="0"/>
      <dgm:spPr/>
    </dgm:pt>
    <dgm:pt modelId="{729C28BA-D368-4C44-92A0-407F7588A0C8}" type="pres">
      <dgm:prSet presAssocID="{F4D285CE-D751-4019-8FE0-2CF74E3DA092}" presName="rootText" presStyleLbl="node2" presStyleIdx="2" presStyleCnt="4">
        <dgm:presLayoutVars>
          <dgm:chPref val="3"/>
        </dgm:presLayoutVars>
      </dgm:prSet>
      <dgm:spPr/>
    </dgm:pt>
    <dgm:pt modelId="{08BD62B0-1845-4FDE-B944-C33715CECACC}" type="pres">
      <dgm:prSet presAssocID="{F4D285CE-D751-4019-8FE0-2CF74E3DA092}" presName="rootConnector" presStyleLbl="node2" presStyleIdx="2" presStyleCnt="4"/>
      <dgm:spPr/>
    </dgm:pt>
    <dgm:pt modelId="{BCCF6351-C5EB-4D81-8CE8-B1B3384D873D}" type="pres">
      <dgm:prSet presAssocID="{F4D285CE-D751-4019-8FE0-2CF74E3DA092}" presName="hierChild4" presStyleCnt="0"/>
      <dgm:spPr/>
    </dgm:pt>
    <dgm:pt modelId="{0FAABB03-5709-46A4-8F7D-D76A481D0CC0}" type="pres">
      <dgm:prSet presAssocID="{FAAE5753-F2CC-498D-A5EF-F2AB687395E2}" presName="Name64" presStyleLbl="parChTrans1D3" presStyleIdx="2" presStyleCnt="6"/>
      <dgm:spPr/>
    </dgm:pt>
    <dgm:pt modelId="{F50F2B18-AE7E-4867-8533-1ADEE6A570BB}" type="pres">
      <dgm:prSet presAssocID="{0A744787-CF8B-4BF2-9499-E59E272BF684}" presName="hierRoot2" presStyleCnt="0">
        <dgm:presLayoutVars>
          <dgm:hierBranch val="init"/>
        </dgm:presLayoutVars>
      </dgm:prSet>
      <dgm:spPr/>
    </dgm:pt>
    <dgm:pt modelId="{CD982B34-EB36-4B20-A240-1C379A2F886A}" type="pres">
      <dgm:prSet presAssocID="{0A744787-CF8B-4BF2-9499-E59E272BF684}" presName="rootComposite" presStyleCnt="0"/>
      <dgm:spPr/>
    </dgm:pt>
    <dgm:pt modelId="{06B7C405-E9E6-41E3-AF36-E78DF7D2F05F}" type="pres">
      <dgm:prSet presAssocID="{0A744787-CF8B-4BF2-9499-E59E272BF684}" presName="rootText" presStyleLbl="node3" presStyleIdx="2" presStyleCnt="6">
        <dgm:presLayoutVars>
          <dgm:chPref val="3"/>
        </dgm:presLayoutVars>
      </dgm:prSet>
      <dgm:spPr/>
    </dgm:pt>
    <dgm:pt modelId="{2C28F572-AF10-4CFA-9247-6F013488038B}" type="pres">
      <dgm:prSet presAssocID="{0A744787-CF8B-4BF2-9499-E59E272BF684}" presName="rootConnector" presStyleLbl="node3" presStyleIdx="2" presStyleCnt="6"/>
      <dgm:spPr/>
    </dgm:pt>
    <dgm:pt modelId="{3076A0A2-7323-42B0-9A74-0D968091F83E}" type="pres">
      <dgm:prSet presAssocID="{0A744787-CF8B-4BF2-9499-E59E272BF684}" presName="hierChild4" presStyleCnt="0"/>
      <dgm:spPr/>
    </dgm:pt>
    <dgm:pt modelId="{C4E8498A-F25D-40FA-AD12-4026BE4E3AAB}" type="pres">
      <dgm:prSet presAssocID="{0A744787-CF8B-4BF2-9499-E59E272BF684}" presName="hierChild5" presStyleCnt="0"/>
      <dgm:spPr/>
    </dgm:pt>
    <dgm:pt modelId="{0A347CCC-0779-487E-85FD-541DF75E3E52}" type="pres">
      <dgm:prSet presAssocID="{AF26C470-0D00-4727-B224-7BDA3718D94F}" presName="Name64" presStyleLbl="parChTrans1D3" presStyleIdx="3" presStyleCnt="6"/>
      <dgm:spPr/>
    </dgm:pt>
    <dgm:pt modelId="{7FF212D0-5062-413E-92C3-44BE7D2298C9}" type="pres">
      <dgm:prSet presAssocID="{F3F9A7D2-38D1-4249-955D-589EA728FF9C}" presName="hierRoot2" presStyleCnt="0">
        <dgm:presLayoutVars>
          <dgm:hierBranch val="init"/>
        </dgm:presLayoutVars>
      </dgm:prSet>
      <dgm:spPr/>
    </dgm:pt>
    <dgm:pt modelId="{BBC8AE97-E61A-4BB5-9CEA-DE7AE1D4BE16}" type="pres">
      <dgm:prSet presAssocID="{F3F9A7D2-38D1-4249-955D-589EA728FF9C}" presName="rootComposite" presStyleCnt="0"/>
      <dgm:spPr/>
    </dgm:pt>
    <dgm:pt modelId="{D775B8C8-FC33-4CE0-9258-972E5306D4A1}" type="pres">
      <dgm:prSet presAssocID="{F3F9A7D2-38D1-4249-955D-589EA728FF9C}" presName="rootText" presStyleLbl="node3" presStyleIdx="3" presStyleCnt="6">
        <dgm:presLayoutVars>
          <dgm:chPref val="3"/>
        </dgm:presLayoutVars>
      </dgm:prSet>
      <dgm:spPr/>
    </dgm:pt>
    <dgm:pt modelId="{E58ABD96-5A83-4451-88DB-F8BDC563F637}" type="pres">
      <dgm:prSet presAssocID="{F3F9A7D2-38D1-4249-955D-589EA728FF9C}" presName="rootConnector" presStyleLbl="node3" presStyleIdx="3" presStyleCnt="6"/>
      <dgm:spPr/>
    </dgm:pt>
    <dgm:pt modelId="{86172439-6F35-4400-8CD5-7FAFAC30E6A4}" type="pres">
      <dgm:prSet presAssocID="{F3F9A7D2-38D1-4249-955D-589EA728FF9C}" presName="hierChild4" presStyleCnt="0"/>
      <dgm:spPr/>
    </dgm:pt>
    <dgm:pt modelId="{B2EC229B-D9DF-4AD0-BB95-D71481A351F3}" type="pres">
      <dgm:prSet presAssocID="{F3F9A7D2-38D1-4249-955D-589EA728FF9C}" presName="hierChild5" presStyleCnt="0"/>
      <dgm:spPr/>
    </dgm:pt>
    <dgm:pt modelId="{22F4B1E1-2AED-4D0A-A8CA-C05B30EBAFFF}" type="pres">
      <dgm:prSet presAssocID="{D94AC313-3A53-41E0-AE71-88436F37F274}" presName="Name64" presStyleLbl="parChTrans1D3" presStyleIdx="4" presStyleCnt="6"/>
      <dgm:spPr/>
    </dgm:pt>
    <dgm:pt modelId="{A1660E6B-829E-4712-8737-83DC52DDF58C}" type="pres">
      <dgm:prSet presAssocID="{10D7BC1A-EFAF-4B4F-B347-6872DF5F6C57}" presName="hierRoot2" presStyleCnt="0">
        <dgm:presLayoutVars>
          <dgm:hierBranch val="init"/>
        </dgm:presLayoutVars>
      </dgm:prSet>
      <dgm:spPr/>
    </dgm:pt>
    <dgm:pt modelId="{501689D6-1A66-4499-8AFE-DFF567DB449E}" type="pres">
      <dgm:prSet presAssocID="{10D7BC1A-EFAF-4B4F-B347-6872DF5F6C57}" presName="rootComposite" presStyleCnt="0"/>
      <dgm:spPr/>
    </dgm:pt>
    <dgm:pt modelId="{938C4225-CB94-469A-B54A-57FB4B73BC64}" type="pres">
      <dgm:prSet presAssocID="{10D7BC1A-EFAF-4B4F-B347-6872DF5F6C57}" presName="rootText" presStyleLbl="node3" presStyleIdx="4" presStyleCnt="6">
        <dgm:presLayoutVars>
          <dgm:chPref val="3"/>
        </dgm:presLayoutVars>
      </dgm:prSet>
      <dgm:spPr/>
    </dgm:pt>
    <dgm:pt modelId="{AD09DA23-949E-4A02-BDB3-5DF819500D90}" type="pres">
      <dgm:prSet presAssocID="{10D7BC1A-EFAF-4B4F-B347-6872DF5F6C57}" presName="rootConnector" presStyleLbl="node3" presStyleIdx="4" presStyleCnt="6"/>
      <dgm:spPr/>
    </dgm:pt>
    <dgm:pt modelId="{31A3FF62-1753-4EC1-B46A-84E30EF98D38}" type="pres">
      <dgm:prSet presAssocID="{10D7BC1A-EFAF-4B4F-B347-6872DF5F6C57}" presName="hierChild4" presStyleCnt="0"/>
      <dgm:spPr/>
    </dgm:pt>
    <dgm:pt modelId="{CC4BA33F-4D13-4DB8-BB44-6F89000DEE90}" type="pres">
      <dgm:prSet presAssocID="{10D7BC1A-EFAF-4B4F-B347-6872DF5F6C57}" presName="hierChild5" presStyleCnt="0"/>
      <dgm:spPr/>
    </dgm:pt>
    <dgm:pt modelId="{983B43AA-5398-44B0-8AF7-2DBF0169C3FE}" type="pres">
      <dgm:prSet presAssocID="{2EFFB07B-C7B1-42A0-9365-2A718526F61F}" presName="Name64" presStyleLbl="parChTrans1D3" presStyleIdx="5" presStyleCnt="6"/>
      <dgm:spPr/>
    </dgm:pt>
    <dgm:pt modelId="{091E644C-413E-475E-87A1-20951D07C8E6}" type="pres">
      <dgm:prSet presAssocID="{F0AE007B-379A-4CB3-B6FE-E895C64F05EC}" presName="hierRoot2" presStyleCnt="0">
        <dgm:presLayoutVars>
          <dgm:hierBranch val="init"/>
        </dgm:presLayoutVars>
      </dgm:prSet>
      <dgm:spPr/>
    </dgm:pt>
    <dgm:pt modelId="{08DB7C15-E562-47D1-ADB0-3A8C90B4AEB4}" type="pres">
      <dgm:prSet presAssocID="{F0AE007B-379A-4CB3-B6FE-E895C64F05EC}" presName="rootComposite" presStyleCnt="0"/>
      <dgm:spPr/>
    </dgm:pt>
    <dgm:pt modelId="{358D28A4-78F4-443B-9102-67F9D5F04A81}" type="pres">
      <dgm:prSet presAssocID="{F0AE007B-379A-4CB3-B6FE-E895C64F05EC}" presName="rootText" presStyleLbl="node3" presStyleIdx="5" presStyleCnt="6">
        <dgm:presLayoutVars>
          <dgm:chPref val="3"/>
        </dgm:presLayoutVars>
      </dgm:prSet>
      <dgm:spPr/>
    </dgm:pt>
    <dgm:pt modelId="{AF2FAC1C-F62E-4AAB-8D93-6FF564C20B84}" type="pres">
      <dgm:prSet presAssocID="{F0AE007B-379A-4CB3-B6FE-E895C64F05EC}" presName="rootConnector" presStyleLbl="node3" presStyleIdx="5" presStyleCnt="6"/>
      <dgm:spPr/>
    </dgm:pt>
    <dgm:pt modelId="{D21D4AE7-F31F-4CBA-A7F6-7E3B63420496}" type="pres">
      <dgm:prSet presAssocID="{F0AE007B-379A-4CB3-B6FE-E895C64F05EC}" presName="hierChild4" presStyleCnt="0"/>
      <dgm:spPr/>
    </dgm:pt>
    <dgm:pt modelId="{25F55CE9-34C5-48E6-A29B-3CF7BD5BD6B0}" type="pres">
      <dgm:prSet presAssocID="{F0AE007B-379A-4CB3-B6FE-E895C64F05EC}" presName="hierChild5" presStyleCnt="0"/>
      <dgm:spPr/>
    </dgm:pt>
    <dgm:pt modelId="{A01C85E6-6C35-496D-B10A-02CBF9BC762D}" type="pres">
      <dgm:prSet presAssocID="{F4D285CE-D751-4019-8FE0-2CF74E3DA092}" presName="hierChild5" presStyleCnt="0"/>
      <dgm:spPr/>
    </dgm:pt>
    <dgm:pt modelId="{4241D9A8-93EC-42DF-9A8F-24A0D8352349}" type="pres">
      <dgm:prSet presAssocID="{6EB5C1F1-BFD2-4264-BE36-9FA000668122}" presName="Name64" presStyleLbl="parChTrans1D2" presStyleIdx="3" presStyleCnt="4"/>
      <dgm:spPr/>
    </dgm:pt>
    <dgm:pt modelId="{1CA04612-2FEE-461C-A427-4FB6ACACB0EB}" type="pres">
      <dgm:prSet presAssocID="{A5707280-8BBB-4D6C-B755-DCD597805661}" presName="hierRoot2" presStyleCnt="0">
        <dgm:presLayoutVars>
          <dgm:hierBranch val="init"/>
        </dgm:presLayoutVars>
      </dgm:prSet>
      <dgm:spPr/>
    </dgm:pt>
    <dgm:pt modelId="{6DFB0DAA-A40A-4EBC-8853-F662CFD8A919}" type="pres">
      <dgm:prSet presAssocID="{A5707280-8BBB-4D6C-B755-DCD597805661}" presName="rootComposite" presStyleCnt="0"/>
      <dgm:spPr/>
    </dgm:pt>
    <dgm:pt modelId="{BE604AE7-ACBE-4CB9-BFB9-5957EEC1197E}" type="pres">
      <dgm:prSet presAssocID="{A5707280-8BBB-4D6C-B755-DCD597805661}" presName="rootText" presStyleLbl="node2" presStyleIdx="3" presStyleCnt="4">
        <dgm:presLayoutVars>
          <dgm:chPref val="3"/>
        </dgm:presLayoutVars>
      </dgm:prSet>
      <dgm:spPr/>
    </dgm:pt>
    <dgm:pt modelId="{50DBC18F-1CA1-4F08-81BD-6E3DE684C27A}" type="pres">
      <dgm:prSet presAssocID="{A5707280-8BBB-4D6C-B755-DCD597805661}" presName="rootConnector" presStyleLbl="node2" presStyleIdx="3" presStyleCnt="4"/>
      <dgm:spPr/>
    </dgm:pt>
    <dgm:pt modelId="{C31B5A9F-5986-4242-ACAC-1BCDDDAEB815}" type="pres">
      <dgm:prSet presAssocID="{A5707280-8BBB-4D6C-B755-DCD597805661}" presName="hierChild4" presStyleCnt="0"/>
      <dgm:spPr/>
    </dgm:pt>
    <dgm:pt modelId="{1358754A-0B8A-4236-ABCF-1D8175EFA07D}" type="pres">
      <dgm:prSet presAssocID="{A5707280-8BBB-4D6C-B755-DCD597805661}" presName="hierChild5" presStyleCnt="0"/>
      <dgm:spPr/>
    </dgm:pt>
    <dgm:pt modelId="{2AA52AFE-40D7-4467-9896-A96F95661EF4}" type="pres">
      <dgm:prSet presAssocID="{870F1C4F-D385-4990-AFA3-FD31ADD4A764}" presName="hierChild3" presStyleCnt="0"/>
      <dgm:spPr/>
    </dgm:pt>
  </dgm:ptLst>
  <dgm:cxnLst>
    <dgm:cxn modelId="{D99EBA10-563B-4CAB-BEC6-267B259B57F8}" type="presOf" srcId="{8CBFAF85-407B-4749-9CCF-5168A0846033}" destId="{B734E283-F6C0-4A39-BE3C-AE697CCBFFB5}" srcOrd="1" destOrd="0" presId="urn:microsoft.com/office/officeart/2009/3/layout/HorizontalOrganizationChart"/>
    <dgm:cxn modelId="{FC340A13-1BDB-491B-B92B-4DC8C1D5BB94}" type="presOf" srcId="{8CBFAF85-407B-4749-9CCF-5168A0846033}" destId="{DE7F3122-A786-4DA1-9226-AFC29A3EDA7A}" srcOrd="0" destOrd="0" presId="urn:microsoft.com/office/officeart/2009/3/layout/HorizontalOrganizationChart"/>
    <dgm:cxn modelId="{84F0D017-76BC-4847-BD97-FDD6988FEAC5}" type="presOf" srcId="{A5707280-8BBB-4D6C-B755-DCD597805661}" destId="{50DBC18F-1CA1-4F08-81BD-6E3DE684C27A}" srcOrd="1" destOrd="0" presId="urn:microsoft.com/office/officeart/2009/3/layout/HorizontalOrganizationChart"/>
    <dgm:cxn modelId="{684E4B19-03C9-42B7-960A-E96E3A76C660}" type="presOf" srcId="{F0AE007B-379A-4CB3-B6FE-E895C64F05EC}" destId="{AF2FAC1C-F62E-4AAB-8D93-6FF564C20B84}" srcOrd="1" destOrd="0" presId="urn:microsoft.com/office/officeart/2009/3/layout/HorizontalOrganizationChart"/>
    <dgm:cxn modelId="{27345921-E8D6-4AC0-B984-DC30BDD8A85E}" srcId="{F4D285CE-D751-4019-8FE0-2CF74E3DA092}" destId="{10D7BC1A-EFAF-4B4F-B347-6872DF5F6C57}" srcOrd="2" destOrd="0" parTransId="{D94AC313-3A53-41E0-AE71-88436F37F274}" sibTransId="{02C16C1C-14D8-4CD1-B80C-B1C1064DB7B0}"/>
    <dgm:cxn modelId="{522CD024-E9F2-432B-B73F-9102860E595C}" srcId="{F4D285CE-D751-4019-8FE0-2CF74E3DA092}" destId="{F3F9A7D2-38D1-4249-955D-589EA728FF9C}" srcOrd="1" destOrd="0" parTransId="{AF26C470-0D00-4727-B224-7BDA3718D94F}" sibTransId="{F814CFB1-FA9F-4806-9747-1F47DAF1DE62}"/>
    <dgm:cxn modelId="{0D712C28-ADBD-48D9-8F3F-CF8F35EA01BF}" type="presOf" srcId="{E1C05024-D78F-421A-9D1A-569683A309D5}" destId="{458A97C1-0A29-4BB5-95D2-6D5E15D01D83}" srcOrd="0" destOrd="0" presId="urn:microsoft.com/office/officeart/2009/3/layout/HorizontalOrganizationChart"/>
    <dgm:cxn modelId="{78D9C22B-F62D-4E0C-97B6-A1B62D7D0BF4}" type="presOf" srcId="{E1C05024-D78F-421A-9D1A-569683A309D5}" destId="{8521AD31-9BB6-4810-A960-AEBA1AE28083}" srcOrd="1" destOrd="0" presId="urn:microsoft.com/office/officeart/2009/3/layout/HorizontalOrganizationChart"/>
    <dgm:cxn modelId="{4686B231-CE78-458A-8B09-61464B7A1BCA}" type="presOf" srcId="{D94AC313-3A53-41E0-AE71-88436F37F274}" destId="{22F4B1E1-2AED-4D0A-A8CA-C05B30EBAFFF}" srcOrd="0" destOrd="0" presId="urn:microsoft.com/office/officeart/2009/3/layout/HorizontalOrganizationChart"/>
    <dgm:cxn modelId="{49AA6932-8C58-4657-A8B7-850916754C7A}" type="presOf" srcId="{68EC37D4-DB20-4105-B793-9C31A650585A}" destId="{D6826D18-EED5-4622-9906-45C938229473}" srcOrd="0" destOrd="0" presId="urn:microsoft.com/office/officeart/2009/3/layout/HorizontalOrganizationChart"/>
    <dgm:cxn modelId="{EADC7C32-8E5D-4B6E-B806-C102197D13AB}" type="presOf" srcId="{10D7BC1A-EFAF-4B4F-B347-6872DF5F6C57}" destId="{938C4225-CB94-469A-B54A-57FB4B73BC64}" srcOrd="0" destOrd="0" presId="urn:microsoft.com/office/officeart/2009/3/layout/HorizontalOrganizationChart"/>
    <dgm:cxn modelId="{76BD9332-E5EB-47F8-B5D4-02E8C3516A50}" srcId="{B41022E8-3AD8-4B47-B65D-A22246D2F611}" destId="{E1C05024-D78F-421A-9D1A-569683A309D5}" srcOrd="0" destOrd="0" parTransId="{65F1FAE8-E97F-40C4-936C-7AB2488522D3}" sibTransId="{5CFBB69D-2745-4DB1-91E6-EF86F060342F}"/>
    <dgm:cxn modelId="{0952A132-6DAB-443F-BF96-9DF13F7243FA}" type="presOf" srcId="{C9738457-EBCA-4336-A287-DE701DAF7E45}" destId="{08F24407-F5BD-4784-8C01-AB7CFF5DDA78}" srcOrd="0" destOrd="0" presId="urn:microsoft.com/office/officeart/2009/3/layout/HorizontalOrganizationChart"/>
    <dgm:cxn modelId="{C891EC33-3A32-4FC9-A514-67A745C1BC0F}" type="presOf" srcId="{56A29944-640A-416B-A9E3-92E927530513}" destId="{1C878232-D273-46A8-8409-BB6DB7EEE1EE}" srcOrd="0" destOrd="0" presId="urn:microsoft.com/office/officeart/2009/3/layout/HorizontalOrganizationChart"/>
    <dgm:cxn modelId="{CA0C7039-1A1D-4868-A82C-8556AFC7B56A}" type="presOf" srcId="{65F1FAE8-E97F-40C4-936C-7AB2488522D3}" destId="{41F92E28-7253-42CF-8122-FBE1146A6ED1}" srcOrd="0" destOrd="0" presId="urn:microsoft.com/office/officeart/2009/3/layout/HorizontalOrganizationChart"/>
    <dgm:cxn modelId="{4825DA39-CF26-40D6-A8CF-9BEE7663E4A9}" type="presOf" srcId="{F3F9A7D2-38D1-4249-955D-589EA728FF9C}" destId="{E58ABD96-5A83-4451-88DB-F8BDC563F637}" srcOrd="1" destOrd="0" presId="urn:microsoft.com/office/officeart/2009/3/layout/HorizontalOrganizationChart"/>
    <dgm:cxn modelId="{27D75D3E-A363-4C5E-A342-1B5135A6FA66}" type="presOf" srcId="{0A744787-CF8B-4BF2-9499-E59E272BF684}" destId="{06B7C405-E9E6-41E3-AF36-E78DF7D2F05F}" srcOrd="0" destOrd="0" presId="urn:microsoft.com/office/officeart/2009/3/layout/HorizontalOrganizationChart"/>
    <dgm:cxn modelId="{1CD6155C-8849-4424-8F73-01B12061A80C}" type="presOf" srcId="{870F1C4F-D385-4990-AFA3-FD31ADD4A764}" destId="{B8E6559E-D2FE-4DB8-921B-D9392ED75F72}" srcOrd="0" destOrd="0" presId="urn:microsoft.com/office/officeart/2009/3/layout/HorizontalOrganizationChart"/>
    <dgm:cxn modelId="{75790E6C-ED9D-485C-972F-CF2CBB6BB64B}" srcId="{F4D285CE-D751-4019-8FE0-2CF74E3DA092}" destId="{F0AE007B-379A-4CB3-B6FE-E895C64F05EC}" srcOrd="3" destOrd="0" parTransId="{2EFFB07B-C7B1-42A0-9365-2A718526F61F}" sibTransId="{15B8EE2E-2187-435C-8C90-5D6A5282193F}"/>
    <dgm:cxn modelId="{0EDAD46C-D5A2-4C62-8A58-BC2C365C94F0}" type="presOf" srcId="{B41022E8-3AD8-4B47-B65D-A22246D2F611}" destId="{4C3DD1D4-E4E9-4015-99FD-7EC279DF442E}" srcOrd="0" destOrd="0" presId="urn:microsoft.com/office/officeart/2009/3/layout/HorizontalOrganizationChart"/>
    <dgm:cxn modelId="{08B42D4E-4F8D-410D-A449-DB22AC5CB879}" type="presOf" srcId="{F0AE007B-379A-4CB3-B6FE-E895C64F05EC}" destId="{358D28A4-78F4-443B-9102-67F9D5F04A81}" srcOrd="0" destOrd="0" presId="urn:microsoft.com/office/officeart/2009/3/layout/HorizontalOrganizationChart"/>
    <dgm:cxn modelId="{96A52275-4288-4715-B423-C4E277384F7C}" type="presOf" srcId="{C9738457-EBCA-4336-A287-DE701DAF7E45}" destId="{6414136B-D2C7-4B71-9593-5E67BA29AA30}" srcOrd="1" destOrd="0" presId="urn:microsoft.com/office/officeart/2009/3/layout/HorizontalOrganizationChart"/>
    <dgm:cxn modelId="{38487275-C4E7-4061-A672-2A5645BE7790}" type="presOf" srcId="{B41022E8-3AD8-4B47-B65D-A22246D2F611}" destId="{6DC10B54-FAF1-4AE7-A25E-FA6F681D7DDA}" srcOrd="1" destOrd="0" presId="urn:microsoft.com/office/officeart/2009/3/layout/HorizontalOrganizationChart"/>
    <dgm:cxn modelId="{E8E2AD7C-B9D8-4A9B-9C2D-0489841F8363}" srcId="{F4D285CE-D751-4019-8FE0-2CF74E3DA092}" destId="{0A744787-CF8B-4BF2-9499-E59E272BF684}" srcOrd="0" destOrd="0" parTransId="{FAAE5753-F2CC-498D-A5EF-F2AB687395E2}" sibTransId="{F581E41E-C195-4C50-809B-03A79E38DEAB}"/>
    <dgm:cxn modelId="{2CDD777E-548E-490F-9611-DD7A9367A7BD}" type="presOf" srcId="{FAAE5753-F2CC-498D-A5EF-F2AB687395E2}" destId="{0FAABB03-5709-46A4-8F7D-D76A481D0CC0}" srcOrd="0" destOrd="0" presId="urn:microsoft.com/office/officeart/2009/3/layout/HorizontalOrganizationChart"/>
    <dgm:cxn modelId="{9AC18A80-26DC-440A-8CB9-D48DA0636E87}" type="presOf" srcId="{F4D285CE-D751-4019-8FE0-2CF74E3DA092}" destId="{08BD62B0-1845-4FDE-B944-C33715CECACC}" srcOrd="1" destOrd="0" presId="urn:microsoft.com/office/officeart/2009/3/layout/HorizontalOrganizationChart"/>
    <dgm:cxn modelId="{58140194-95C1-45DC-ABB1-5B777E819D52}" srcId="{870F1C4F-D385-4990-AFA3-FD31ADD4A764}" destId="{B41022E8-3AD8-4B47-B65D-A22246D2F611}" srcOrd="0" destOrd="0" parTransId="{4E62D085-97F3-4B82-B7DC-7991F07EADF9}" sibTransId="{D5EDC78E-B78E-418C-809B-B96916C628C4}"/>
    <dgm:cxn modelId="{792D0E96-8042-45FC-847D-28C4F11BD226}" type="presOf" srcId="{F3F9A7D2-38D1-4249-955D-589EA728FF9C}" destId="{D775B8C8-FC33-4CE0-9258-972E5306D4A1}" srcOrd="0" destOrd="0" presId="urn:microsoft.com/office/officeart/2009/3/layout/HorizontalOrganizationChart"/>
    <dgm:cxn modelId="{4962529D-609F-4F43-ADAE-E98DBEC8318C}" srcId="{68EC37D4-DB20-4105-B793-9C31A650585A}" destId="{870F1C4F-D385-4990-AFA3-FD31ADD4A764}" srcOrd="0" destOrd="0" parTransId="{6DBBB8EF-EE64-4EBC-9F80-2126B8173132}" sibTransId="{D3153BA7-B82D-4B85-B94A-098747A932E7}"/>
    <dgm:cxn modelId="{1F4EB29D-A420-4F3E-9AC1-5A3F9CCA192F}" srcId="{870F1C4F-D385-4990-AFA3-FD31ADD4A764}" destId="{A5707280-8BBB-4D6C-B755-DCD597805661}" srcOrd="3" destOrd="0" parTransId="{6EB5C1F1-BFD2-4264-BE36-9FA000668122}" sibTransId="{051F6A93-4052-4AE8-B741-85567550641C}"/>
    <dgm:cxn modelId="{25A6BCA9-4757-4278-9C1F-CD8BAA07693D}" type="presOf" srcId="{870F1C4F-D385-4990-AFA3-FD31ADD4A764}" destId="{98F73AE8-4522-4481-BEB8-5CE95450EA5F}" srcOrd="1" destOrd="0" presId="urn:microsoft.com/office/officeart/2009/3/layout/HorizontalOrganizationChart"/>
    <dgm:cxn modelId="{A03CF7B7-4EAD-4928-886C-3BDCB8B0A40A}" type="presOf" srcId="{AF26C470-0D00-4727-B224-7BDA3718D94F}" destId="{0A347CCC-0779-487E-85FD-541DF75E3E52}" srcOrd="0" destOrd="0" presId="urn:microsoft.com/office/officeart/2009/3/layout/HorizontalOrganizationChart"/>
    <dgm:cxn modelId="{982897B9-E71B-4427-B60A-B47C65DBABEB}" type="presOf" srcId="{4E62D085-97F3-4B82-B7DC-7991F07EADF9}" destId="{20E02E2C-420D-4AB9-AC2F-4B87D7DEC0CC}" srcOrd="0" destOrd="0" presId="urn:microsoft.com/office/officeart/2009/3/layout/HorizontalOrganizationChart"/>
    <dgm:cxn modelId="{971AEABD-D698-47B6-B17A-AFB22E03A9D1}" type="presOf" srcId="{A5707280-8BBB-4D6C-B755-DCD597805661}" destId="{BE604AE7-ACBE-4CB9-BFB9-5957EEC1197E}" srcOrd="0" destOrd="0" presId="urn:microsoft.com/office/officeart/2009/3/layout/HorizontalOrganizationChart"/>
    <dgm:cxn modelId="{BFF188BE-F16F-42BC-BA6E-1C09A1288F72}" type="presOf" srcId="{6EB5C1F1-BFD2-4264-BE36-9FA000668122}" destId="{4241D9A8-93EC-42DF-9A8F-24A0D8352349}" srcOrd="0" destOrd="0" presId="urn:microsoft.com/office/officeart/2009/3/layout/HorizontalOrganizationChart"/>
    <dgm:cxn modelId="{4DB75ECE-5B57-49C6-B7D6-ADEF3ECEA53C}" type="presOf" srcId="{10D7BC1A-EFAF-4B4F-B347-6872DF5F6C57}" destId="{AD09DA23-949E-4A02-BDB3-5DF819500D90}" srcOrd="1" destOrd="0" presId="urn:microsoft.com/office/officeart/2009/3/layout/HorizontalOrganizationChart"/>
    <dgm:cxn modelId="{4160F6CF-8D2D-4CF5-A939-1C485F1361A3}" srcId="{870F1C4F-D385-4990-AFA3-FD31ADD4A764}" destId="{8CBFAF85-407B-4749-9CCF-5168A0846033}" srcOrd="1" destOrd="0" parTransId="{56A29944-640A-416B-A9E3-92E927530513}" sibTransId="{B3204877-1BCE-42D0-82FC-1F7165E905D1}"/>
    <dgm:cxn modelId="{82230FD8-0915-49B5-B7F6-E5AAA89C979F}" type="presOf" srcId="{0A2184F2-AC17-4A9D-A9A3-B83D699E6F65}" destId="{33C21529-A1D5-4C5A-B6C9-BB00AE3FE410}" srcOrd="0" destOrd="0" presId="urn:microsoft.com/office/officeart/2009/3/layout/HorizontalOrganizationChart"/>
    <dgm:cxn modelId="{20D6E5DB-D7A5-483E-A29C-5BBDB21EC5EF}" type="presOf" srcId="{C1D42F2D-6A7E-46DE-B0BA-44C25358F2E6}" destId="{EEA286EC-BED5-4EF0-B1CA-2803E59F9970}" srcOrd="0" destOrd="0" presId="urn:microsoft.com/office/officeart/2009/3/layout/HorizontalOrganizationChart"/>
    <dgm:cxn modelId="{A999F9E0-C5D9-48DA-B54F-95793C2CF3EF}" type="presOf" srcId="{F4D285CE-D751-4019-8FE0-2CF74E3DA092}" destId="{729C28BA-D368-4C44-92A0-407F7588A0C8}" srcOrd="0" destOrd="0" presId="urn:microsoft.com/office/officeart/2009/3/layout/HorizontalOrganizationChart"/>
    <dgm:cxn modelId="{2D6CF4E8-6E66-4869-86A7-12E773508F05}" srcId="{B41022E8-3AD8-4B47-B65D-A22246D2F611}" destId="{C9738457-EBCA-4336-A287-DE701DAF7E45}" srcOrd="1" destOrd="0" parTransId="{C1D42F2D-6A7E-46DE-B0BA-44C25358F2E6}" sibTransId="{DA8C6D3B-06DD-4910-9A92-BF47FC4DEC95}"/>
    <dgm:cxn modelId="{E779C0F3-D562-418C-A364-DCBBBA8FA97A}" srcId="{870F1C4F-D385-4990-AFA3-FD31ADD4A764}" destId="{F4D285CE-D751-4019-8FE0-2CF74E3DA092}" srcOrd="2" destOrd="0" parTransId="{0A2184F2-AC17-4A9D-A9A3-B83D699E6F65}" sibTransId="{30DEA416-6C3E-45E2-8DC5-7B97A216160B}"/>
    <dgm:cxn modelId="{1E9AD3F5-0A05-4C1E-9A15-01CDC69D4BB1}" type="presOf" srcId="{2EFFB07B-C7B1-42A0-9365-2A718526F61F}" destId="{983B43AA-5398-44B0-8AF7-2DBF0169C3FE}" srcOrd="0" destOrd="0" presId="urn:microsoft.com/office/officeart/2009/3/layout/HorizontalOrganizationChart"/>
    <dgm:cxn modelId="{53CAFEF5-5D38-42EE-94E3-27C4231B4E84}" type="presOf" srcId="{0A744787-CF8B-4BF2-9499-E59E272BF684}" destId="{2C28F572-AF10-4CFA-9247-6F013488038B}" srcOrd="1" destOrd="0" presId="urn:microsoft.com/office/officeart/2009/3/layout/HorizontalOrganizationChart"/>
    <dgm:cxn modelId="{E932977C-A79E-42AC-A026-7E9A2BCB06C6}" type="presParOf" srcId="{D6826D18-EED5-4622-9906-45C938229473}" destId="{249EE54F-EBEA-4272-B586-12920EDA6C5C}" srcOrd="0" destOrd="0" presId="urn:microsoft.com/office/officeart/2009/3/layout/HorizontalOrganizationChart"/>
    <dgm:cxn modelId="{46677DD4-57C1-4766-BCF2-239B35EB1317}" type="presParOf" srcId="{249EE54F-EBEA-4272-B586-12920EDA6C5C}" destId="{4935B40C-59F0-4DDC-84C6-527828FE9F99}" srcOrd="0" destOrd="0" presId="urn:microsoft.com/office/officeart/2009/3/layout/HorizontalOrganizationChart"/>
    <dgm:cxn modelId="{51B400F8-B250-498D-A7AE-5F34090BA54D}" type="presParOf" srcId="{4935B40C-59F0-4DDC-84C6-527828FE9F99}" destId="{B8E6559E-D2FE-4DB8-921B-D9392ED75F72}" srcOrd="0" destOrd="0" presId="urn:microsoft.com/office/officeart/2009/3/layout/HorizontalOrganizationChart"/>
    <dgm:cxn modelId="{E1F826C6-6528-4AFC-BA9C-5E1728F72C79}" type="presParOf" srcId="{4935B40C-59F0-4DDC-84C6-527828FE9F99}" destId="{98F73AE8-4522-4481-BEB8-5CE95450EA5F}" srcOrd="1" destOrd="0" presId="urn:microsoft.com/office/officeart/2009/3/layout/HorizontalOrganizationChart"/>
    <dgm:cxn modelId="{5A2D18F0-9911-404E-8D74-A6ADA4FF7699}" type="presParOf" srcId="{249EE54F-EBEA-4272-B586-12920EDA6C5C}" destId="{47A2809A-1ED3-45AF-80BC-047D8877E945}" srcOrd="1" destOrd="0" presId="urn:microsoft.com/office/officeart/2009/3/layout/HorizontalOrganizationChart"/>
    <dgm:cxn modelId="{52EB1446-8FC3-4445-83A7-B5B81587FDA7}" type="presParOf" srcId="{47A2809A-1ED3-45AF-80BC-047D8877E945}" destId="{20E02E2C-420D-4AB9-AC2F-4B87D7DEC0CC}" srcOrd="0" destOrd="0" presId="urn:microsoft.com/office/officeart/2009/3/layout/HorizontalOrganizationChart"/>
    <dgm:cxn modelId="{FF2E4EED-4EE8-4E4A-A830-1BAA556D0F1B}" type="presParOf" srcId="{47A2809A-1ED3-45AF-80BC-047D8877E945}" destId="{D6086650-7DBA-40E8-9BCA-288978BDDCC6}" srcOrd="1" destOrd="0" presId="urn:microsoft.com/office/officeart/2009/3/layout/HorizontalOrganizationChart"/>
    <dgm:cxn modelId="{85A1619B-6198-4193-9F53-22A7F6CF4474}" type="presParOf" srcId="{D6086650-7DBA-40E8-9BCA-288978BDDCC6}" destId="{BC4CBAFC-8A00-4928-A928-9D2297852A7C}" srcOrd="0" destOrd="0" presId="urn:microsoft.com/office/officeart/2009/3/layout/HorizontalOrganizationChart"/>
    <dgm:cxn modelId="{D47EB815-C164-4B9C-8CB4-EC35B6918ACC}" type="presParOf" srcId="{BC4CBAFC-8A00-4928-A928-9D2297852A7C}" destId="{4C3DD1D4-E4E9-4015-99FD-7EC279DF442E}" srcOrd="0" destOrd="0" presId="urn:microsoft.com/office/officeart/2009/3/layout/HorizontalOrganizationChart"/>
    <dgm:cxn modelId="{96C82BEB-6E02-48D0-9276-5C2307C80F34}" type="presParOf" srcId="{BC4CBAFC-8A00-4928-A928-9D2297852A7C}" destId="{6DC10B54-FAF1-4AE7-A25E-FA6F681D7DDA}" srcOrd="1" destOrd="0" presId="urn:microsoft.com/office/officeart/2009/3/layout/HorizontalOrganizationChart"/>
    <dgm:cxn modelId="{CD497C2D-003F-4BDA-83F5-A5001B6ECF3B}" type="presParOf" srcId="{D6086650-7DBA-40E8-9BCA-288978BDDCC6}" destId="{811D6FF2-24B0-436E-AB95-5403E0ABC68B}" srcOrd="1" destOrd="0" presId="urn:microsoft.com/office/officeart/2009/3/layout/HorizontalOrganizationChart"/>
    <dgm:cxn modelId="{908D168A-2494-4A4B-8FC0-D8D720B23E21}" type="presParOf" srcId="{811D6FF2-24B0-436E-AB95-5403E0ABC68B}" destId="{41F92E28-7253-42CF-8122-FBE1146A6ED1}" srcOrd="0" destOrd="0" presId="urn:microsoft.com/office/officeart/2009/3/layout/HorizontalOrganizationChart"/>
    <dgm:cxn modelId="{28FBF2CF-4143-476B-AF44-849D4319743F}" type="presParOf" srcId="{811D6FF2-24B0-436E-AB95-5403E0ABC68B}" destId="{62A648CD-2C9F-4B7D-BE57-7C9D466507AF}" srcOrd="1" destOrd="0" presId="urn:microsoft.com/office/officeart/2009/3/layout/HorizontalOrganizationChart"/>
    <dgm:cxn modelId="{A81D8C25-01F5-406E-BCC8-836967244A5B}" type="presParOf" srcId="{62A648CD-2C9F-4B7D-BE57-7C9D466507AF}" destId="{94F4DABE-5AA9-40B7-ADA5-E6581EDF2A75}" srcOrd="0" destOrd="0" presId="urn:microsoft.com/office/officeart/2009/3/layout/HorizontalOrganizationChart"/>
    <dgm:cxn modelId="{5CBFBA86-3145-4D28-81B7-8B06E2E97C4F}" type="presParOf" srcId="{94F4DABE-5AA9-40B7-ADA5-E6581EDF2A75}" destId="{458A97C1-0A29-4BB5-95D2-6D5E15D01D83}" srcOrd="0" destOrd="0" presId="urn:microsoft.com/office/officeart/2009/3/layout/HorizontalOrganizationChart"/>
    <dgm:cxn modelId="{0E00639A-E0D8-4FC1-ACF7-8C2A324A5C64}" type="presParOf" srcId="{94F4DABE-5AA9-40B7-ADA5-E6581EDF2A75}" destId="{8521AD31-9BB6-4810-A960-AEBA1AE28083}" srcOrd="1" destOrd="0" presId="urn:microsoft.com/office/officeart/2009/3/layout/HorizontalOrganizationChart"/>
    <dgm:cxn modelId="{00D319C8-DC97-49D5-AB01-41E4AD11029B}" type="presParOf" srcId="{62A648CD-2C9F-4B7D-BE57-7C9D466507AF}" destId="{CC3B5DE9-B8BA-4C9B-B06A-4B40A98CA3A7}" srcOrd="1" destOrd="0" presId="urn:microsoft.com/office/officeart/2009/3/layout/HorizontalOrganizationChart"/>
    <dgm:cxn modelId="{514F7451-946D-41FB-85E6-7FE911775E97}" type="presParOf" srcId="{62A648CD-2C9F-4B7D-BE57-7C9D466507AF}" destId="{CDC94EB7-108D-4157-92F2-415293014A8C}" srcOrd="2" destOrd="0" presId="urn:microsoft.com/office/officeart/2009/3/layout/HorizontalOrganizationChart"/>
    <dgm:cxn modelId="{7D1540F6-FB29-496C-A6BA-16FDC4250972}" type="presParOf" srcId="{811D6FF2-24B0-436E-AB95-5403E0ABC68B}" destId="{EEA286EC-BED5-4EF0-B1CA-2803E59F9970}" srcOrd="2" destOrd="0" presId="urn:microsoft.com/office/officeart/2009/3/layout/HorizontalOrganizationChart"/>
    <dgm:cxn modelId="{66A4A8BD-01A4-4A8C-9F50-D137C55CDD25}" type="presParOf" srcId="{811D6FF2-24B0-436E-AB95-5403E0ABC68B}" destId="{9C10DBF8-1043-44F5-9B03-6B0E3A00C239}" srcOrd="3" destOrd="0" presId="urn:microsoft.com/office/officeart/2009/3/layout/HorizontalOrganizationChart"/>
    <dgm:cxn modelId="{36D18F2D-7BD8-4C3B-9BCE-2F07EFC0F280}" type="presParOf" srcId="{9C10DBF8-1043-44F5-9B03-6B0E3A00C239}" destId="{C36524E2-D2B4-4563-A3F1-F1D4854286F5}" srcOrd="0" destOrd="0" presId="urn:microsoft.com/office/officeart/2009/3/layout/HorizontalOrganizationChart"/>
    <dgm:cxn modelId="{93DCCF26-7A6B-4A9C-A9E6-1476E68B2860}" type="presParOf" srcId="{C36524E2-D2B4-4563-A3F1-F1D4854286F5}" destId="{08F24407-F5BD-4784-8C01-AB7CFF5DDA78}" srcOrd="0" destOrd="0" presId="urn:microsoft.com/office/officeart/2009/3/layout/HorizontalOrganizationChart"/>
    <dgm:cxn modelId="{EECE52D1-3331-4499-A492-DFDB9B214B1B}" type="presParOf" srcId="{C36524E2-D2B4-4563-A3F1-F1D4854286F5}" destId="{6414136B-D2C7-4B71-9593-5E67BA29AA30}" srcOrd="1" destOrd="0" presId="urn:microsoft.com/office/officeart/2009/3/layout/HorizontalOrganizationChart"/>
    <dgm:cxn modelId="{761A6B7E-C84D-416C-A73A-B1EC007461BD}" type="presParOf" srcId="{9C10DBF8-1043-44F5-9B03-6B0E3A00C239}" destId="{D9854E68-16A0-46BB-BF59-B94A57F75279}" srcOrd="1" destOrd="0" presId="urn:microsoft.com/office/officeart/2009/3/layout/HorizontalOrganizationChart"/>
    <dgm:cxn modelId="{16B43E1B-ADC9-43D0-AADF-B8B934D5B719}" type="presParOf" srcId="{9C10DBF8-1043-44F5-9B03-6B0E3A00C239}" destId="{69236925-2A43-4571-ACF8-AE93CE76FAB8}" srcOrd="2" destOrd="0" presId="urn:microsoft.com/office/officeart/2009/3/layout/HorizontalOrganizationChart"/>
    <dgm:cxn modelId="{C9ECB532-346D-48C4-B9A9-3B848B56A9CB}" type="presParOf" srcId="{D6086650-7DBA-40E8-9BCA-288978BDDCC6}" destId="{F1B1027C-F12E-4DE9-80B0-AFFA9DEDE58E}" srcOrd="2" destOrd="0" presId="urn:microsoft.com/office/officeart/2009/3/layout/HorizontalOrganizationChart"/>
    <dgm:cxn modelId="{414B9FF0-3DDA-4AAC-A787-663EE8578FBE}" type="presParOf" srcId="{47A2809A-1ED3-45AF-80BC-047D8877E945}" destId="{1C878232-D273-46A8-8409-BB6DB7EEE1EE}" srcOrd="2" destOrd="0" presId="urn:microsoft.com/office/officeart/2009/3/layout/HorizontalOrganizationChart"/>
    <dgm:cxn modelId="{6D24DBF7-BB4D-49D9-A0B3-0D235630EA45}" type="presParOf" srcId="{47A2809A-1ED3-45AF-80BC-047D8877E945}" destId="{2BB9A3AC-37CC-4284-8F22-64D9430A0CEF}" srcOrd="3" destOrd="0" presId="urn:microsoft.com/office/officeart/2009/3/layout/HorizontalOrganizationChart"/>
    <dgm:cxn modelId="{6415F837-8771-4DC3-B594-A5268F6C1FA7}" type="presParOf" srcId="{2BB9A3AC-37CC-4284-8F22-64D9430A0CEF}" destId="{E680A5E6-80D9-42E1-BD14-5035983D8BD8}" srcOrd="0" destOrd="0" presId="urn:microsoft.com/office/officeart/2009/3/layout/HorizontalOrganizationChart"/>
    <dgm:cxn modelId="{DD954125-4CF1-4777-A1C6-C9D0C3E53B3B}" type="presParOf" srcId="{E680A5E6-80D9-42E1-BD14-5035983D8BD8}" destId="{DE7F3122-A786-4DA1-9226-AFC29A3EDA7A}" srcOrd="0" destOrd="0" presId="urn:microsoft.com/office/officeart/2009/3/layout/HorizontalOrganizationChart"/>
    <dgm:cxn modelId="{CBFF634A-1ED7-4DC7-BF4D-33FF9241E912}" type="presParOf" srcId="{E680A5E6-80D9-42E1-BD14-5035983D8BD8}" destId="{B734E283-F6C0-4A39-BE3C-AE697CCBFFB5}" srcOrd="1" destOrd="0" presId="urn:microsoft.com/office/officeart/2009/3/layout/HorizontalOrganizationChart"/>
    <dgm:cxn modelId="{E3C41900-8737-43E3-9D91-6ECECF068A46}" type="presParOf" srcId="{2BB9A3AC-37CC-4284-8F22-64D9430A0CEF}" destId="{8736A108-951A-45F4-BF70-4F16A490CB5B}" srcOrd="1" destOrd="0" presId="urn:microsoft.com/office/officeart/2009/3/layout/HorizontalOrganizationChart"/>
    <dgm:cxn modelId="{171ED04E-EA96-48E3-AA55-3F1E384182E9}" type="presParOf" srcId="{2BB9A3AC-37CC-4284-8F22-64D9430A0CEF}" destId="{725F3501-4042-4EF0-BFB6-9A137ED3B25F}" srcOrd="2" destOrd="0" presId="urn:microsoft.com/office/officeart/2009/3/layout/HorizontalOrganizationChart"/>
    <dgm:cxn modelId="{B09F7ACE-14EC-4610-980F-A58F60DF96ED}" type="presParOf" srcId="{47A2809A-1ED3-45AF-80BC-047D8877E945}" destId="{33C21529-A1D5-4C5A-B6C9-BB00AE3FE410}" srcOrd="4" destOrd="0" presId="urn:microsoft.com/office/officeart/2009/3/layout/HorizontalOrganizationChart"/>
    <dgm:cxn modelId="{0D78C02E-AC0B-4DB1-B185-1001F3575B44}" type="presParOf" srcId="{47A2809A-1ED3-45AF-80BC-047D8877E945}" destId="{F19BBAD1-7946-431E-A21A-667E71F6AB5F}" srcOrd="5" destOrd="0" presId="urn:microsoft.com/office/officeart/2009/3/layout/HorizontalOrganizationChart"/>
    <dgm:cxn modelId="{6A3A2ED3-A72A-4972-8DFA-1A14554F3949}" type="presParOf" srcId="{F19BBAD1-7946-431E-A21A-667E71F6AB5F}" destId="{A9827C30-BA93-4C96-BAFE-AB4731D95EEF}" srcOrd="0" destOrd="0" presId="urn:microsoft.com/office/officeart/2009/3/layout/HorizontalOrganizationChart"/>
    <dgm:cxn modelId="{184B12BE-BC5B-4290-BDDA-1F503046D267}" type="presParOf" srcId="{A9827C30-BA93-4C96-BAFE-AB4731D95EEF}" destId="{729C28BA-D368-4C44-92A0-407F7588A0C8}" srcOrd="0" destOrd="0" presId="urn:microsoft.com/office/officeart/2009/3/layout/HorizontalOrganizationChart"/>
    <dgm:cxn modelId="{81EF0D4C-1D70-4E32-85DA-579BA2F1FC6F}" type="presParOf" srcId="{A9827C30-BA93-4C96-BAFE-AB4731D95EEF}" destId="{08BD62B0-1845-4FDE-B944-C33715CECACC}" srcOrd="1" destOrd="0" presId="urn:microsoft.com/office/officeart/2009/3/layout/HorizontalOrganizationChart"/>
    <dgm:cxn modelId="{1A080904-B86E-4188-A634-19220FAE64F3}" type="presParOf" srcId="{F19BBAD1-7946-431E-A21A-667E71F6AB5F}" destId="{BCCF6351-C5EB-4D81-8CE8-B1B3384D873D}" srcOrd="1" destOrd="0" presId="urn:microsoft.com/office/officeart/2009/3/layout/HorizontalOrganizationChart"/>
    <dgm:cxn modelId="{F0AE2587-6168-45DA-A7EA-B3BD64AD57EE}" type="presParOf" srcId="{BCCF6351-C5EB-4D81-8CE8-B1B3384D873D}" destId="{0FAABB03-5709-46A4-8F7D-D76A481D0CC0}" srcOrd="0" destOrd="0" presId="urn:microsoft.com/office/officeart/2009/3/layout/HorizontalOrganizationChart"/>
    <dgm:cxn modelId="{E40A449B-947E-4EA3-B93F-CF22941726F1}" type="presParOf" srcId="{BCCF6351-C5EB-4D81-8CE8-B1B3384D873D}" destId="{F50F2B18-AE7E-4867-8533-1ADEE6A570BB}" srcOrd="1" destOrd="0" presId="urn:microsoft.com/office/officeart/2009/3/layout/HorizontalOrganizationChart"/>
    <dgm:cxn modelId="{E0843009-D8E4-4840-9A36-8B5FBD631EFB}" type="presParOf" srcId="{F50F2B18-AE7E-4867-8533-1ADEE6A570BB}" destId="{CD982B34-EB36-4B20-A240-1C379A2F886A}" srcOrd="0" destOrd="0" presId="urn:microsoft.com/office/officeart/2009/3/layout/HorizontalOrganizationChart"/>
    <dgm:cxn modelId="{BF15EC39-ACE7-4889-83AE-74ED47B790C6}" type="presParOf" srcId="{CD982B34-EB36-4B20-A240-1C379A2F886A}" destId="{06B7C405-E9E6-41E3-AF36-E78DF7D2F05F}" srcOrd="0" destOrd="0" presId="urn:microsoft.com/office/officeart/2009/3/layout/HorizontalOrganizationChart"/>
    <dgm:cxn modelId="{05FD1806-6A24-4B0E-A3EF-060DC158F78F}" type="presParOf" srcId="{CD982B34-EB36-4B20-A240-1C379A2F886A}" destId="{2C28F572-AF10-4CFA-9247-6F013488038B}" srcOrd="1" destOrd="0" presId="urn:microsoft.com/office/officeart/2009/3/layout/HorizontalOrganizationChart"/>
    <dgm:cxn modelId="{824F5F5D-6009-4664-BB46-B66F721FD071}" type="presParOf" srcId="{F50F2B18-AE7E-4867-8533-1ADEE6A570BB}" destId="{3076A0A2-7323-42B0-9A74-0D968091F83E}" srcOrd="1" destOrd="0" presId="urn:microsoft.com/office/officeart/2009/3/layout/HorizontalOrganizationChart"/>
    <dgm:cxn modelId="{B5A25F2E-6EFA-49C3-9547-DFD266A6F627}" type="presParOf" srcId="{F50F2B18-AE7E-4867-8533-1ADEE6A570BB}" destId="{C4E8498A-F25D-40FA-AD12-4026BE4E3AAB}" srcOrd="2" destOrd="0" presId="urn:microsoft.com/office/officeart/2009/3/layout/HorizontalOrganizationChart"/>
    <dgm:cxn modelId="{E73C9DD8-BFD9-4711-803F-E42060D940A3}" type="presParOf" srcId="{BCCF6351-C5EB-4D81-8CE8-B1B3384D873D}" destId="{0A347CCC-0779-487E-85FD-541DF75E3E52}" srcOrd="2" destOrd="0" presId="urn:microsoft.com/office/officeart/2009/3/layout/HorizontalOrganizationChart"/>
    <dgm:cxn modelId="{E32A1E7A-116C-4212-A594-933EC336406F}" type="presParOf" srcId="{BCCF6351-C5EB-4D81-8CE8-B1B3384D873D}" destId="{7FF212D0-5062-413E-92C3-44BE7D2298C9}" srcOrd="3" destOrd="0" presId="urn:microsoft.com/office/officeart/2009/3/layout/HorizontalOrganizationChart"/>
    <dgm:cxn modelId="{41A76653-08EE-4421-88F5-3BE1087D5F39}" type="presParOf" srcId="{7FF212D0-5062-413E-92C3-44BE7D2298C9}" destId="{BBC8AE97-E61A-4BB5-9CEA-DE7AE1D4BE16}" srcOrd="0" destOrd="0" presId="urn:microsoft.com/office/officeart/2009/3/layout/HorizontalOrganizationChart"/>
    <dgm:cxn modelId="{C87E2998-366D-4E00-B96A-36F3F8E09C0F}" type="presParOf" srcId="{BBC8AE97-E61A-4BB5-9CEA-DE7AE1D4BE16}" destId="{D775B8C8-FC33-4CE0-9258-972E5306D4A1}" srcOrd="0" destOrd="0" presId="urn:microsoft.com/office/officeart/2009/3/layout/HorizontalOrganizationChart"/>
    <dgm:cxn modelId="{D7E583CA-655A-4005-9595-E20A2FDF1052}" type="presParOf" srcId="{BBC8AE97-E61A-4BB5-9CEA-DE7AE1D4BE16}" destId="{E58ABD96-5A83-4451-88DB-F8BDC563F637}" srcOrd="1" destOrd="0" presId="urn:microsoft.com/office/officeart/2009/3/layout/HorizontalOrganizationChart"/>
    <dgm:cxn modelId="{A5623815-6606-44C0-BB18-C5EF5DAE7159}" type="presParOf" srcId="{7FF212D0-5062-413E-92C3-44BE7D2298C9}" destId="{86172439-6F35-4400-8CD5-7FAFAC30E6A4}" srcOrd="1" destOrd="0" presId="urn:microsoft.com/office/officeart/2009/3/layout/HorizontalOrganizationChart"/>
    <dgm:cxn modelId="{8D36C6AB-952C-493C-95A3-29635F19257F}" type="presParOf" srcId="{7FF212D0-5062-413E-92C3-44BE7D2298C9}" destId="{B2EC229B-D9DF-4AD0-BB95-D71481A351F3}" srcOrd="2" destOrd="0" presId="urn:microsoft.com/office/officeart/2009/3/layout/HorizontalOrganizationChart"/>
    <dgm:cxn modelId="{650F918B-E76C-40DB-80B1-10327144AB8D}" type="presParOf" srcId="{BCCF6351-C5EB-4D81-8CE8-B1B3384D873D}" destId="{22F4B1E1-2AED-4D0A-A8CA-C05B30EBAFFF}" srcOrd="4" destOrd="0" presId="urn:microsoft.com/office/officeart/2009/3/layout/HorizontalOrganizationChart"/>
    <dgm:cxn modelId="{F99081D2-22A6-4FC1-BAAB-D8430CCEC257}" type="presParOf" srcId="{BCCF6351-C5EB-4D81-8CE8-B1B3384D873D}" destId="{A1660E6B-829E-4712-8737-83DC52DDF58C}" srcOrd="5" destOrd="0" presId="urn:microsoft.com/office/officeart/2009/3/layout/HorizontalOrganizationChart"/>
    <dgm:cxn modelId="{8AC748F6-75E6-4D6E-8861-95C069908340}" type="presParOf" srcId="{A1660E6B-829E-4712-8737-83DC52DDF58C}" destId="{501689D6-1A66-4499-8AFE-DFF567DB449E}" srcOrd="0" destOrd="0" presId="urn:microsoft.com/office/officeart/2009/3/layout/HorizontalOrganizationChart"/>
    <dgm:cxn modelId="{7210B362-7001-4501-BE33-EC164A6FBBB4}" type="presParOf" srcId="{501689D6-1A66-4499-8AFE-DFF567DB449E}" destId="{938C4225-CB94-469A-B54A-57FB4B73BC64}" srcOrd="0" destOrd="0" presId="urn:microsoft.com/office/officeart/2009/3/layout/HorizontalOrganizationChart"/>
    <dgm:cxn modelId="{124FB155-B855-4D5A-B4F6-0CB33291412C}" type="presParOf" srcId="{501689D6-1A66-4499-8AFE-DFF567DB449E}" destId="{AD09DA23-949E-4A02-BDB3-5DF819500D90}" srcOrd="1" destOrd="0" presId="urn:microsoft.com/office/officeart/2009/3/layout/HorizontalOrganizationChart"/>
    <dgm:cxn modelId="{661067D0-6D95-4041-844D-AB36059F8E92}" type="presParOf" srcId="{A1660E6B-829E-4712-8737-83DC52DDF58C}" destId="{31A3FF62-1753-4EC1-B46A-84E30EF98D38}" srcOrd="1" destOrd="0" presId="urn:microsoft.com/office/officeart/2009/3/layout/HorizontalOrganizationChart"/>
    <dgm:cxn modelId="{01CA7371-39F4-4BD4-83FD-B816C19B0DE3}" type="presParOf" srcId="{A1660E6B-829E-4712-8737-83DC52DDF58C}" destId="{CC4BA33F-4D13-4DB8-BB44-6F89000DEE90}" srcOrd="2" destOrd="0" presId="urn:microsoft.com/office/officeart/2009/3/layout/HorizontalOrganizationChart"/>
    <dgm:cxn modelId="{1EF5EB67-699D-456D-BE2E-8CA47230F77C}" type="presParOf" srcId="{BCCF6351-C5EB-4D81-8CE8-B1B3384D873D}" destId="{983B43AA-5398-44B0-8AF7-2DBF0169C3FE}" srcOrd="6" destOrd="0" presId="urn:microsoft.com/office/officeart/2009/3/layout/HorizontalOrganizationChart"/>
    <dgm:cxn modelId="{F7B99CCA-3C56-49EC-937A-F081238C8E3A}" type="presParOf" srcId="{BCCF6351-C5EB-4D81-8CE8-B1B3384D873D}" destId="{091E644C-413E-475E-87A1-20951D07C8E6}" srcOrd="7" destOrd="0" presId="urn:microsoft.com/office/officeart/2009/3/layout/HorizontalOrganizationChart"/>
    <dgm:cxn modelId="{6784075D-D772-4ECA-B35E-DDAC6D5CAF27}" type="presParOf" srcId="{091E644C-413E-475E-87A1-20951D07C8E6}" destId="{08DB7C15-E562-47D1-ADB0-3A8C90B4AEB4}" srcOrd="0" destOrd="0" presId="urn:microsoft.com/office/officeart/2009/3/layout/HorizontalOrganizationChart"/>
    <dgm:cxn modelId="{8785D649-316E-4448-A86E-0CBCEA68938E}" type="presParOf" srcId="{08DB7C15-E562-47D1-ADB0-3A8C90B4AEB4}" destId="{358D28A4-78F4-443B-9102-67F9D5F04A81}" srcOrd="0" destOrd="0" presId="urn:microsoft.com/office/officeart/2009/3/layout/HorizontalOrganizationChart"/>
    <dgm:cxn modelId="{4B8AC4E0-B51C-4F85-B1E1-F9F517734EB3}" type="presParOf" srcId="{08DB7C15-E562-47D1-ADB0-3A8C90B4AEB4}" destId="{AF2FAC1C-F62E-4AAB-8D93-6FF564C20B84}" srcOrd="1" destOrd="0" presId="urn:microsoft.com/office/officeart/2009/3/layout/HorizontalOrganizationChart"/>
    <dgm:cxn modelId="{F45CE8F6-22C2-49BD-B783-BEC33A9C716D}" type="presParOf" srcId="{091E644C-413E-475E-87A1-20951D07C8E6}" destId="{D21D4AE7-F31F-4CBA-A7F6-7E3B63420496}" srcOrd="1" destOrd="0" presId="urn:microsoft.com/office/officeart/2009/3/layout/HorizontalOrganizationChart"/>
    <dgm:cxn modelId="{B824074C-41F8-4EED-B2D9-53757AA1533C}" type="presParOf" srcId="{091E644C-413E-475E-87A1-20951D07C8E6}" destId="{25F55CE9-34C5-48E6-A29B-3CF7BD5BD6B0}" srcOrd="2" destOrd="0" presId="urn:microsoft.com/office/officeart/2009/3/layout/HorizontalOrganizationChart"/>
    <dgm:cxn modelId="{1E629042-A8AA-4A3C-AE7A-3495D319FCE8}" type="presParOf" srcId="{F19BBAD1-7946-431E-A21A-667E71F6AB5F}" destId="{A01C85E6-6C35-496D-B10A-02CBF9BC762D}" srcOrd="2" destOrd="0" presId="urn:microsoft.com/office/officeart/2009/3/layout/HorizontalOrganizationChart"/>
    <dgm:cxn modelId="{DCD63A18-7C08-4A2E-BB88-F16C97B8BB24}" type="presParOf" srcId="{47A2809A-1ED3-45AF-80BC-047D8877E945}" destId="{4241D9A8-93EC-42DF-9A8F-24A0D8352349}" srcOrd="6" destOrd="0" presId="urn:microsoft.com/office/officeart/2009/3/layout/HorizontalOrganizationChart"/>
    <dgm:cxn modelId="{F5592295-A8F3-4DD2-8F94-CDBB664A07AB}" type="presParOf" srcId="{47A2809A-1ED3-45AF-80BC-047D8877E945}" destId="{1CA04612-2FEE-461C-A427-4FB6ACACB0EB}" srcOrd="7" destOrd="0" presId="urn:microsoft.com/office/officeart/2009/3/layout/HorizontalOrganizationChart"/>
    <dgm:cxn modelId="{CA4A9A86-35FF-490D-9C80-1E25622CD880}" type="presParOf" srcId="{1CA04612-2FEE-461C-A427-4FB6ACACB0EB}" destId="{6DFB0DAA-A40A-4EBC-8853-F662CFD8A919}" srcOrd="0" destOrd="0" presId="urn:microsoft.com/office/officeart/2009/3/layout/HorizontalOrganizationChart"/>
    <dgm:cxn modelId="{2A35E061-96B2-4C69-82A0-D37B1CA4D5D8}" type="presParOf" srcId="{6DFB0DAA-A40A-4EBC-8853-F662CFD8A919}" destId="{BE604AE7-ACBE-4CB9-BFB9-5957EEC1197E}" srcOrd="0" destOrd="0" presId="urn:microsoft.com/office/officeart/2009/3/layout/HorizontalOrganizationChart"/>
    <dgm:cxn modelId="{D0CE50CD-A05B-4397-9779-56CC8F988EFB}" type="presParOf" srcId="{6DFB0DAA-A40A-4EBC-8853-F662CFD8A919}" destId="{50DBC18F-1CA1-4F08-81BD-6E3DE684C27A}" srcOrd="1" destOrd="0" presId="urn:microsoft.com/office/officeart/2009/3/layout/HorizontalOrganizationChart"/>
    <dgm:cxn modelId="{27FCE32F-A81E-4BE9-926C-4C721361E5B9}" type="presParOf" srcId="{1CA04612-2FEE-461C-A427-4FB6ACACB0EB}" destId="{C31B5A9F-5986-4242-ACAC-1BCDDDAEB815}" srcOrd="1" destOrd="0" presId="urn:microsoft.com/office/officeart/2009/3/layout/HorizontalOrganizationChart"/>
    <dgm:cxn modelId="{7425D217-BF9F-4E94-AD0E-11646E6900D5}" type="presParOf" srcId="{1CA04612-2FEE-461C-A427-4FB6ACACB0EB}" destId="{1358754A-0B8A-4236-ABCF-1D8175EFA07D}" srcOrd="2" destOrd="0" presId="urn:microsoft.com/office/officeart/2009/3/layout/HorizontalOrganizationChart"/>
    <dgm:cxn modelId="{29F18430-9B5A-46B0-BB83-ABC95272C52A}" type="presParOf" srcId="{249EE54F-EBEA-4272-B586-12920EDA6C5C}" destId="{2AA52AFE-40D7-4467-9896-A96F95661EF4}"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B9B4B-8D4C-45DD-808D-FEC2CFBB56B7}">
      <dsp:nvSpPr>
        <dsp:cNvPr id="0" name=""/>
        <dsp:cNvSpPr/>
      </dsp:nvSpPr>
      <dsp:spPr>
        <a:xfrm>
          <a:off x="4081017" y="3141124"/>
          <a:ext cx="370166" cy="397928"/>
        </a:xfrm>
        <a:custGeom>
          <a:avLst/>
          <a:gdLst/>
          <a:ahLst/>
          <a:cxnLst/>
          <a:rect l="0" t="0" r="0" b="0"/>
          <a:pathLst>
            <a:path>
              <a:moveTo>
                <a:pt x="0" y="0"/>
              </a:moveTo>
              <a:lnTo>
                <a:pt x="185083" y="0"/>
              </a:lnTo>
              <a:lnTo>
                <a:pt x="185083" y="397928"/>
              </a:lnTo>
              <a:lnTo>
                <a:pt x="370166" y="39792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847D6C-1939-4D8C-B25B-2D2140A7A3EC}">
      <dsp:nvSpPr>
        <dsp:cNvPr id="0" name=""/>
        <dsp:cNvSpPr/>
      </dsp:nvSpPr>
      <dsp:spPr>
        <a:xfrm>
          <a:off x="4081017" y="2743195"/>
          <a:ext cx="370166" cy="397928"/>
        </a:xfrm>
        <a:custGeom>
          <a:avLst/>
          <a:gdLst/>
          <a:ahLst/>
          <a:cxnLst/>
          <a:rect l="0" t="0" r="0" b="0"/>
          <a:pathLst>
            <a:path>
              <a:moveTo>
                <a:pt x="0" y="397928"/>
              </a:moveTo>
              <a:lnTo>
                <a:pt x="185083" y="397928"/>
              </a:lnTo>
              <a:lnTo>
                <a:pt x="185083" y="0"/>
              </a:lnTo>
              <a:lnTo>
                <a:pt x="370166"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1E2EB9-CAD7-4895-9B30-09113B1450B5}">
      <dsp:nvSpPr>
        <dsp:cNvPr id="0" name=""/>
        <dsp:cNvSpPr/>
      </dsp:nvSpPr>
      <dsp:spPr>
        <a:xfrm>
          <a:off x="1860020" y="2345266"/>
          <a:ext cx="370166" cy="795857"/>
        </a:xfrm>
        <a:custGeom>
          <a:avLst/>
          <a:gdLst/>
          <a:ahLst/>
          <a:cxnLst/>
          <a:rect l="0" t="0" r="0" b="0"/>
          <a:pathLst>
            <a:path>
              <a:moveTo>
                <a:pt x="0" y="0"/>
              </a:moveTo>
              <a:lnTo>
                <a:pt x="185083" y="0"/>
              </a:lnTo>
              <a:lnTo>
                <a:pt x="185083" y="795857"/>
              </a:lnTo>
              <a:lnTo>
                <a:pt x="370166" y="79585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9CDD6D-94F1-47A2-9298-6A75D1B4D01C}">
      <dsp:nvSpPr>
        <dsp:cNvPr id="0" name=""/>
        <dsp:cNvSpPr/>
      </dsp:nvSpPr>
      <dsp:spPr>
        <a:xfrm>
          <a:off x="8523013" y="2345266"/>
          <a:ext cx="370166" cy="397928"/>
        </a:xfrm>
        <a:custGeom>
          <a:avLst/>
          <a:gdLst/>
          <a:ahLst/>
          <a:cxnLst/>
          <a:rect l="0" t="0" r="0" b="0"/>
          <a:pathLst>
            <a:path>
              <a:moveTo>
                <a:pt x="0" y="0"/>
              </a:moveTo>
              <a:lnTo>
                <a:pt x="185083" y="0"/>
              </a:lnTo>
              <a:lnTo>
                <a:pt x="185083" y="397928"/>
              </a:lnTo>
              <a:lnTo>
                <a:pt x="370166" y="39792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F8919B-F4C9-467B-8462-C111E8534155}">
      <dsp:nvSpPr>
        <dsp:cNvPr id="0" name=""/>
        <dsp:cNvSpPr/>
      </dsp:nvSpPr>
      <dsp:spPr>
        <a:xfrm>
          <a:off x="8523013" y="1947337"/>
          <a:ext cx="370166" cy="397928"/>
        </a:xfrm>
        <a:custGeom>
          <a:avLst/>
          <a:gdLst/>
          <a:ahLst/>
          <a:cxnLst/>
          <a:rect l="0" t="0" r="0" b="0"/>
          <a:pathLst>
            <a:path>
              <a:moveTo>
                <a:pt x="0" y="397928"/>
              </a:moveTo>
              <a:lnTo>
                <a:pt x="185083" y="397928"/>
              </a:lnTo>
              <a:lnTo>
                <a:pt x="185083" y="0"/>
              </a:lnTo>
              <a:lnTo>
                <a:pt x="370166"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B4835A-3E5E-4798-8B63-F404F3FAC995}">
      <dsp:nvSpPr>
        <dsp:cNvPr id="0" name=""/>
        <dsp:cNvSpPr/>
      </dsp:nvSpPr>
      <dsp:spPr>
        <a:xfrm>
          <a:off x="6302015" y="1947337"/>
          <a:ext cx="370166" cy="397928"/>
        </a:xfrm>
        <a:custGeom>
          <a:avLst/>
          <a:gdLst/>
          <a:ahLst/>
          <a:cxnLst/>
          <a:rect l="0" t="0" r="0" b="0"/>
          <a:pathLst>
            <a:path>
              <a:moveTo>
                <a:pt x="0" y="0"/>
              </a:moveTo>
              <a:lnTo>
                <a:pt x="185083" y="0"/>
              </a:lnTo>
              <a:lnTo>
                <a:pt x="185083" y="397928"/>
              </a:lnTo>
              <a:lnTo>
                <a:pt x="370166" y="39792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CCA41F-D0AB-43F6-BB1F-49DF7E3C0095}">
      <dsp:nvSpPr>
        <dsp:cNvPr id="0" name=""/>
        <dsp:cNvSpPr/>
      </dsp:nvSpPr>
      <dsp:spPr>
        <a:xfrm>
          <a:off x="6302015" y="1549408"/>
          <a:ext cx="370166" cy="397928"/>
        </a:xfrm>
        <a:custGeom>
          <a:avLst/>
          <a:gdLst/>
          <a:ahLst/>
          <a:cxnLst/>
          <a:rect l="0" t="0" r="0" b="0"/>
          <a:pathLst>
            <a:path>
              <a:moveTo>
                <a:pt x="0" y="397928"/>
              </a:moveTo>
              <a:lnTo>
                <a:pt x="185083" y="397928"/>
              </a:lnTo>
              <a:lnTo>
                <a:pt x="185083" y="0"/>
              </a:lnTo>
              <a:lnTo>
                <a:pt x="370166"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ABA588-8417-423B-899F-83312E7C2F52}">
      <dsp:nvSpPr>
        <dsp:cNvPr id="0" name=""/>
        <dsp:cNvSpPr/>
      </dsp:nvSpPr>
      <dsp:spPr>
        <a:xfrm>
          <a:off x="4081017" y="1549408"/>
          <a:ext cx="370166" cy="397928"/>
        </a:xfrm>
        <a:custGeom>
          <a:avLst/>
          <a:gdLst/>
          <a:ahLst/>
          <a:cxnLst/>
          <a:rect l="0" t="0" r="0" b="0"/>
          <a:pathLst>
            <a:path>
              <a:moveTo>
                <a:pt x="0" y="0"/>
              </a:moveTo>
              <a:lnTo>
                <a:pt x="185083" y="0"/>
              </a:lnTo>
              <a:lnTo>
                <a:pt x="185083" y="397928"/>
              </a:lnTo>
              <a:lnTo>
                <a:pt x="370166" y="39792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AEEA9F-2298-4C38-8258-2793761C50FA}">
      <dsp:nvSpPr>
        <dsp:cNvPr id="0" name=""/>
        <dsp:cNvSpPr/>
      </dsp:nvSpPr>
      <dsp:spPr>
        <a:xfrm>
          <a:off x="4081017" y="1151480"/>
          <a:ext cx="370166" cy="397928"/>
        </a:xfrm>
        <a:custGeom>
          <a:avLst/>
          <a:gdLst/>
          <a:ahLst/>
          <a:cxnLst/>
          <a:rect l="0" t="0" r="0" b="0"/>
          <a:pathLst>
            <a:path>
              <a:moveTo>
                <a:pt x="0" y="397928"/>
              </a:moveTo>
              <a:lnTo>
                <a:pt x="185083" y="397928"/>
              </a:lnTo>
              <a:lnTo>
                <a:pt x="185083" y="0"/>
              </a:lnTo>
              <a:lnTo>
                <a:pt x="370166"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EFE2A4-D608-48A4-A68B-D08C1815A688}">
      <dsp:nvSpPr>
        <dsp:cNvPr id="0" name=""/>
        <dsp:cNvSpPr/>
      </dsp:nvSpPr>
      <dsp:spPr>
        <a:xfrm>
          <a:off x="1860020" y="1549408"/>
          <a:ext cx="370166" cy="795857"/>
        </a:xfrm>
        <a:custGeom>
          <a:avLst/>
          <a:gdLst/>
          <a:ahLst/>
          <a:cxnLst/>
          <a:rect l="0" t="0" r="0" b="0"/>
          <a:pathLst>
            <a:path>
              <a:moveTo>
                <a:pt x="0" y="795857"/>
              </a:moveTo>
              <a:lnTo>
                <a:pt x="185083" y="795857"/>
              </a:lnTo>
              <a:lnTo>
                <a:pt x="185083" y="0"/>
              </a:lnTo>
              <a:lnTo>
                <a:pt x="370166"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6B1C8E-BE14-437C-9861-63D781C1D528}">
      <dsp:nvSpPr>
        <dsp:cNvPr id="0" name=""/>
        <dsp:cNvSpPr/>
      </dsp:nvSpPr>
      <dsp:spPr>
        <a:xfrm>
          <a:off x="9188" y="2063014"/>
          <a:ext cx="1850831" cy="56450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b="1" kern="1200" dirty="0"/>
            <a:t>Relevance času jako právní skutečnosti</a:t>
          </a:r>
        </a:p>
      </dsp:txBody>
      <dsp:txXfrm>
        <a:off x="9188" y="2063014"/>
        <a:ext cx="1850831" cy="564503"/>
      </dsp:txXfrm>
    </dsp:sp>
    <dsp:sp modelId="{7DB90349-E7D5-4652-911E-A9BAC196CDF9}">
      <dsp:nvSpPr>
        <dsp:cNvPr id="0" name=""/>
        <dsp:cNvSpPr/>
      </dsp:nvSpPr>
      <dsp:spPr>
        <a:xfrm>
          <a:off x="2230186" y="1267157"/>
          <a:ext cx="1850831" cy="56450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kern="1200" dirty="0"/>
            <a:t>1.</a:t>
          </a:r>
        </a:p>
      </dsp:txBody>
      <dsp:txXfrm>
        <a:off x="2230186" y="1267157"/>
        <a:ext cx="1850831" cy="564503"/>
      </dsp:txXfrm>
    </dsp:sp>
    <dsp:sp modelId="{8710B9BD-7418-4B56-9071-3C46A3BE1379}">
      <dsp:nvSpPr>
        <dsp:cNvPr id="0" name=""/>
        <dsp:cNvSpPr/>
      </dsp:nvSpPr>
      <dsp:spPr>
        <a:xfrm>
          <a:off x="4451184" y="869228"/>
          <a:ext cx="1850831" cy="56450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b="1" kern="1200" dirty="0"/>
            <a:t>Jako pevně stanovený čas (datum)</a:t>
          </a:r>
        </a:p>
      </dsp:txBody>
      <dsp:txXfrm>
        <a:off x="4451184" y="869228"/>
        <a:ext cx="1850831" cy="564503"/>
      </dsp:txXfrm>
    </dsp:sp>
    <dsp:sp modelId="{FDDF10F0-8CE5-47AE-AE44-FEBB97D8181F}">
      <dsp:nvSpPr>
        <dsp:cNvPr id="0" name=""/>
        <dsp:cNvSpPr/>
      </dsp:nvSpPr>
      <dsp:spPr>
        <a:xfrm>
          <a:off x="4451184" y="1665085"/>
          <a:ext cx="1850831" cy="56450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b="1" kern="1200" dirty="0"/>
            <a:t>Jako plynoucí čas, časový úsek</a:t>
          </a:r>
          <a:endParaRPr lang="cs-CZ" sz="1300" kern="1200" dirty="0"/>
        </a:p>
      </dsp:txBody>
      <dsp:txXfrm>
        <a:off x="4451184" y="1665085"/>
        <a:ext cx="1850831" cy="564503"/>
      </dsp:txXfrm>
    </dsp:sp>
    <dsp:sp modelId="{F4C6ECA8-44B2-4E37-96B8-ABE2A59F02EF}">
      <dsp:nvSpPr>
        <dsp:cNvPr id="0" name=""/>
        <dsp:cNvSpPr/>
      </dsp:nvSpPr>
      <dsp:spPr>
        <a:xfrm>
          <a:off x="6672182" y="1267157"/>
          <a:ext cx="1850831" cy="56450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b="1" kern="1200" dirty="0"/>
            <a:t>Doba</a:t>
          </a:r>
        </a:p>
      </dsp:txBody>
      <dsp:txXfrm>
        <a:off x="6672182" y="1267157"/>
        <a:ext cx="1850831" cy="564503"/>
      </dsp:txXfrm>
    </dsp:sp>
    <dsp:sp modelId="{5A5D0344-7BB8-425D-BB7A-32CD22349977}">
      <dsp:nvSpPr>
        <dsp:cNvPr id="0" name=""/>
        <dsp:cNvSpPr/>
      </dsp:nvSpPr>
      <dsp:spPr>
        <a:xfrm>
          <a:off x="6672182" y="2063014"/>
          <a:ext cx="1850831" cy="56450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b="1" kern="1200" dirty="0"/>
            <a:t>Lhůta</a:t>
          </a:r>
        </a:p>
      </dsp:txBody>
      <dsp:txXfrm>
        <a:off x="6672182" y="2063014"/>
        <a:ext cx="1850831" cy="564503"/>
      </dsp:txXfrm>
    </dsp:sp>
    <dsp:sp modelId="{3B8D7573-788A-4596-915C-03ABB0C24383}">
      <dsp:nvSpPr>
        <dsp:cNvPr id="0" name=""/>
        <dsp:cNvSpPr/>
      </dsp:nvSpPr>
      <dsp:spPr>
        <a:xfrm>
          <a:off x="8893179" y="1665085"/>
          <a:ext cx="1850831" cy="56450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b="1" kern="1200" dirty="0"/>
            <a:t>Hmotněprávní</a:t>
          </a:r>
        </a:p>
      </dsp:txBody>
      <dsp:txXfrm>
        <a:off x="8893179" y="1665085"/>
        <a:ext cx="1850831" cy="564503"/>
      </dsp:txXfrm>
    </dsp:sp>
    <dsp:sp modelId="{B1966187-80B7-44C0-A596-273D02E171CE}">
      <dsp:nvSpPr>
        <dsp:cNvPr id="0" name=""/>
        <dsp:cNvSpPr/>
      </dsp:nvSpPr>
      <dsp:spPr>
        <a:xfrm>
          <a:off x="8893179" y="2460943"/>
          <a:ext cx="1850831" cy="56450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b="1" kern="1200" dirty="0"/>
            <a:t>Procesní</a:t>
          </a:r>
        </a:p>
      </dsp:txBody>
      <dsp:txXfrm>
        <a:off x="8893179" y="2460943"/>
        <a:ext cx="1850831" cy="564503"/>
      </dsp:txXfrm>
    </dsp:sp>
    <dsp:sp modelId="{C92C6291-0F17-47FE-8E43-2DED8B827E3C}">
      <dsp:nvSpPr>
        <dsp:cNvPr id="0" name=""/>
        <dsp:cNvSpPr/>
      </dsp:nvSpPr>
      <dsp:spPr>
        <a:xfrm>
          <a:off x="2230186" y="2858872"/>
          <a:ext cx="1850831" cy="56450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kern="1200" dirty="0"/>
            <a:t>2.</a:t>
          </a:r>
        </a:p>
      </dsp:txBody>
      <dsp:txXfrm>
        <a:off x="2230186" y="2858872"/>
        <a:ext cx="1850831" cy="564503"/>
      </dsp:txXfrm>
    </dsp:sp>
    <dsp:sp modelId="{6EF603A0-079E-4E37-92E9-30B51FCC82B5}">
      <dsp:nvSpPr>
        <dsp:cNvPr id="0" name=""/>
        <dsp:cNvSpPr/>
      </dsp:nvSpPr>
      <dsp:spPr>
        <a:xfrm>
          <a:off x="4451184" y="2460943"/>
          <a:ext cx="1850831" cy="56450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b="1" kern="1200" dirty="0"/>
            <a:t>Samostatně</a:t>
          </a:r>
        </a:p>
      </dsp:txBody>
      <dsp:txXfrm>
        <a:off x="4451184" y="2460943"/>
        <a:ext cx="1850831" cy="564503"/>
      </dsp:txXfrm>
    </dsp:sp>
    <dsp:sp modelId="{0A5A1EF0-728F-4007-87D1-EAB5671A41F2}">
      <dsp:nvSpPr>
        <dsp:cNvPr id="0" name=""/>
        <dsp:cNvSpPr/>
      </dsp:nvSpPr>
      <dsp:spPr>
        <a:xfrm>
          <a:off x="4451184" y="3256801"/>
          <a:ext cx="1850831" cy="56450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b="1" kern="1200" dirty="0"/>
            <a:t>Ve spojení s jinou právní skutečností</a:t>
          </a:r>
        </a:p>
      </dsp:txBody>
      <dsp:txXfrm>
        <a:off x="4451184" y="3256801"/>
        <a:ext cx="1850831" cy="56450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A6FA0-7B7C-49C1-A8AB-F72221EE5A90}">
      <dsp:nvSpPr>
        <dsp:cNvPr id="0" name=""/>
        <dsp:cNvSpPr/>
      </dsp:nvSpPr>
      <dsp:spPr>
        <a:xfrm>
          <a:off x="6479223" y="3183461"/>
          <a:ext cx="441049" cy="1896511"/>
        </a:xfrm>
        <a:custGeom>
          <a:avLst/>
          <a:gdLst/>
          <a:ahLst/>
          <a:cxnLst/>
          <a:rect l="0" t="0" r="0" b="0"/>
          <a:pathLst>
            <a:path>
              <a:moveTo>
                <a:pt x="0" y="0"/>
              </a:moveTo>
              <a:lnTo>
                <a:pt x="220524" y="0"/>
              </a:lnTo>
              <a:lnTo>
                <a:pt x="220524" y="1896511"/>
              </a:lnTo>
              <a:lnTo>
                <a:pt x="441049" y="189651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4B9CD6-0B7A-474D-8438-8C5FE2E5685A}">
      <dsp:nvSpPr>
        <dsp:cNvPr id="0" name=""/>
        <dsp:cNvSpPr/>
      </dsp:nvSpPr>
      <dsp:spPr>
        <a:xfrm>
          <a:off x="6479223" y="3183461"/>
          <a:ext cx="441049" cy="948255"/>
        </a:xfrm>
        <a:custGeom>
          <a:avLst/>
          <a:gdLst/>
          <a:ahLst/>
          <a:cxnLst/>
          <a:rect l="0" t="0" r="0" b="0"/>
          <a:pathLst>
            <a:path>
              <a:moveTo>
                <a:pt x="0" y="0"/>
              </a:moveTo>
              <a:lnTo>
                <a:pt x="220524" y="0"/>
              </a:lnTo>
              <a:lnTo>
                <a:pt x="220524" y="948255"/>
              </a:lnTo>
              <a:lnTo>
                <a:pt x="441049" y="94825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C59CA5-8C7B-47FF-8AC4-7D4B76E91B24}">
      <dsp:nvSpPr>
        <dsp:cNvPr id="0" name=""/>
        <dsp:cNvSpPr/>
      </dsp:nvSpPr>
      <dsp:spPr>
        <a:xfrm>
          <a:off x="6479223" y="3137741"/>
          <a:ext cx="441049" cy="91440"/>
        </a:xfrm>
        <a:custGeom>
          <a:avLst/>
          <a:gdLst/>
          <a:ahLst/>
          <a:cxnLst/>
          <a:rect l="0" t="0" r="0" b="0"/>
          <a:pathLst>
            <a:path>
              <a:moveTo>
                <a:pt x="0" y="45720"/>
              </a:moveTo>
              <a:lnTo>
                <a:pt x="441049"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BD1C5C-04CA-407A-A74D-EAD0B014E035}">
      <dsp:nvSpPr>
        <dsp:cNvPr id="0" name=""/>
        <dsp:cNvSpPr/>
      </dsp:nvSpPr>
      <dsp:spPr>
        <a:xfrm>
          <a:off x="6479223" y="2235205"/>
          <a:ext cx="441049" cy="948255"/>
        </a:xfrm>
        <a:custGeom>
          <a:avLst/>
          <a:gdLst/>
          <a:ahLst/>
          <a:cxnLst/>
          <a:rect l="0" t="0" r="0" b="0"/>
          <a:pathLst>
            <a:path>
              <a:moveTo>
                <a:pt x="0" y="948255"/>
              </a:moveTo>
              <a:lnTo>
                <a:pt x="220524" y="948255"/>
              </a:lnTo>
              <a:lnTo>
                <a:pt x="220524" y="0"/>
              </a:lnTo>
              <a:lnTo>
                <a:pt x="441049"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AF8163-037F-4133-993B-50CF557FB633}">
      <dsp:nvSpPr>
        <dsp:cNvPr id="0" name=""/>
        <dsp:cNvSpPr/>
      </dsp:nvSpPr>
      <dsp:spPr>
        <a:xfrm>
          <a:off x="6479223" y="1286949"/>
          <a:ext cx="441049" cy="1896511"/>
        </a:xfrm>
        <a:custGeom>
          <a:avLst/>
          <a:gdLst/>
          <a:ahLst/>
          <a:cxnLst/>
          <a:rect l="0" t="0" r="0" b="0"/>
          <a:pathLst>
            <a:path>
              <a:moveTo>
                <a:pt x="0" y="1896511"/>
              </a:moveTo>
              <a:lnTo>
                <a:pt x="220524" y="1896511"/>
              </a:lnTo>
              <a:lnTo>
                <a:pt x="220524" y="0"/>
              </a:lnTo>
              <a:lnTo>
                <a:pt x="441049"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9B12E4-B7D2-4178-AA8B-C35E1C9F917B}">
      <dsp:nvSpPr>
        <dsp:cNvPr id="0" name=""/>
        <dsp:cNvSpPr/>
      </dsp:nvSpPr>
      <dsp:spPr>
        <a:xfrm>
          <a:off x="3832927" y="1761077"/>
          <a:ext cx="441049" cy="1422383"/>
        </a:xfrm>
        <a:custGeom>
          <a:avLst/>
          <a:gdLst/>
          <a:ahLst/>
          <a:cxnLst/>
          <a:rect l="0" t="0" r="0" b="0"/>
          <a:pathLst>
            <a:path>
              <a:moveTo>
                <a:pt x="0" y="0"/>
              </a:moveTo>
              <a:lnTo>
                <a:pt x="220524" y="0"/>
              </a:lnTo>
              <a:lnTo>
                <a:pt x="220524" y="1422383"/>
              </a:lnTo>
              <a:lnTo>
                <a:pt x="441049" y="142238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7D99EF-A394-45D4-BDC2-611A128DAE1B}">
      <dsp:nvSpPr>
        <dsp:cNvPr id="0" name=""/>
        <dsp:cNvSpPr/>
      </dsp:nvSpPr>
      <dsp:spPr>
        <a:xfrm>
          <a:off x="3832927" y="1286949"/>
          <a:ext cx="441049" cy="474127"/>
        </a:xfrm>
        <a:custGeom>
          <a:avLst/>
          <a:gdLst/>
          <a:ahLst/>
          <a:cxnLst/>
          <a:rect l="0" t="0" r="0" b="0"/>
          <a:pathLst>
            <a:path>
              <a:moveTo>
                <a:pt x="0" y="474127"/>
              </a:moveTo>
              <a:lnTo>
                <a:pt x="220524" y="474127"/>
              </a:lnTo>
              <a:lnTo>
                <a:pt x="220524" y="0"/>
              </a:lnTo>
              <a:lnTo>
                <a:pt x="441049"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4BFA70-B6FB-4ECE-9BC7-56F887C876B0}">
      <dsp:nvSpPr>
        <dsp:cNvPr id="0" name=""/>
        <dsp:cNvSpPr/>
      </dsp:nvSpPr>
      <dsp:spPr>
        <a:xfrm>
          <a:off x="6479223" y="292973"/>
          <a:ext cx="441049" cy="91440"/>
        </a:xfrm>
        <a:custGeom>
          <a:avLst/>
          <a:gdLst/>
          <a:ahLst/>
          <a:cxnLst/>
          <a:rect l="0" t="0" r="0" b="0"/>
          <a:pathLst>
            <a:path>
              <a:moveTo>
                <a:pt x="0" y="45720"/>
              </a:moveTo>
              <a:lnTo>
                <a:pt x="441049"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671C50-FC4C-4CF7-B88E-3A5C74C39722}">
      <dsp:nvSpPr>
        <dsp:cNvPr id="0" name=""/>
        <dsp:cNvSpPr/>
      </dsp:nvSpPr>
      <dsp:spPr>
        <a:xfrm>
          <a:off x="3832927" y="338693"/>
          <a:ext cx="441049" cy="1422383"/>
        </a:xfrm>
        <a:custGeom>
          <a:avLst/>
          <a:gdLst/>
          <a:ahLst/>
          <a:cxnLst/>
          <a:rect l="0" t="0" r="0" b="0"/>
          <a:pathLst>
            <a:path>
              <a:moveTo>
                <a:pt x="0" y="1422383"/>
              </a:moveTo>
              <a:lnTo>
                <a:pt x="220524" y="1422383"/>
              </a:lnTo>
              <a:lnTo>
                <a:pt x="220524" y="0"/>
              </a:lnTo>
              <a:lnTo>
                <a:pt x="441049"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5AC896-293C-4266-AFF4-C6AD548482CA}">
      <dsp:nvSpPr>
        <dsp:cNvPr id="0" name=""/>
        <dsp:cNvSpPr/>
      </dsp:nvSpPr>
      <dsp:spPr>
        <a:xfrm>
          <a:off x="1627681" y="1424777"/>
          <a:ext cx="2205246" cy="6726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b="1" kern="1200" dirty="0"/>
            <a:t>Zvláštní délka promlčecí lhůty</a:t>
          </a:r>
        </a:p>
      </dsp:txBody>
      <dsp:txXfrm>
        <a:off x="1627681" y="1424777"/>
        <a:ext cx="2205246" cy="672600"/>
      </dsp:txXfrm>
    </dsp:sp>
    <dsp:sp modelId="{226EEAC1-2F76-40BC-9788-D9489B0D6C80}">
      <dsp:nvSpPr>
        <dsp:cNvPr id="0" name=""/>
        <dsp:cNvSpPr/>
      </dsp:nvSpPr>
      <dsp:spPr>
        <a:xfrm>
          <a:off x="4273976" y="2393"/>
          <a:ext cx="2205246" cy="6726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b="1" kern="1200" dirty="0"/>
            <a:t> Kratší než obecná</a:t>
          </a:r>
          <a:endParaRPr lang="cs-CZ" sz="1200" kern="1200" dirty="0"/>
        </a:p>
      </dsp:txBody>
      <dsp:txXfrm>
        <a:off x="4273976" y="2393"/>
        <a:ext cx="2205246" cy="672600"/>
      </dsp:txXfrm>
    </dsp:sp>
    <dsp:sp modelId="{DF89B6B9-675F-4BD4-8205-60AA22D083B7}">
      <dsp:nvSpPr>
        <dsp:cNvPr id="0" name=""/>
        <dsp:cNvSpPr/>
      </dsp:nvSpPr>
      <dsp:spPr>
        <a:xfrm>
          <a:off x="6920272" y="2393"/>
          <a:ext cx="2205246" cy="6726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b="1" kern="1200" dirty="0"/>
            <a:t>Právo požadovat určení obsahu budoucí smlouvy</a:t>
          </a:r>
          <a:br>
            <a:rPr lang="cs-CZ" sz="1200" b="1" kern="1200" dirty="0"/>
          </a:br>
          <a:r>
            <a:rPr lang="cs-CZ" sz="1200" b="1" kern="1200" dirty="0"/>
            <a:t> (1 rok) § 634 o. z.</a:t>
          </a:r>
        </a:p>
      </dsp:txBody>
      <dsp:txXfrm>
        <a:off x="6920272" y="2393"/>
        <a:ext cx="2205246" cy="672600"/>
      </dsp:txXfrm>
    </dsp:sp>
    <dsp:sp modelId="{80A5E3DE-F5DD-4378-9C70-22A6DE7705A2}">
      <dsp:nvSpPr>
        <dsp:cNvPr id="0" name=""/>
        <dsp:cNvSpPr/>
      </dsp:nvSpPr>
      <dsp:spPr>
        <a:xfrm>
          <a:off x="4273976" y="950649"/>
          <a:ext cx="2205246" cy="6726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b="1" kern="1200" dirty="0"/>
            <a:t>Ujednání stran</a:t>
          </a:r>
          <a:br>
            <a:rPr lang="cs-CZ" sz="1200" b="1" kern="1200" dirty="0"/>
          </a:br>
          <a:r>
            <a:rPr lang="cs-CZ" sz="1200" b="1" kern="1200" dirty="0"/>
            <a:t>(1 rok až 15 let)</a:t>
          </a:r>
          <a:br>
            <a:rPr lang="cs-CZ" sz="1200" b="1" kern="1200" dirty="0"/>
          </a:br>
          <a:r>
            <a:rPr lang="cs-CZ" sz="1200" b="1" kern="1200" dirty="0"/>
            <a:t>§ 630 o. z.</a:t>
          </a:r>
        </a:p>
      </dsp:txBody>
      <dsp:txXfrm>
        <a:off x="4273976" y="950649"/>
        <a:ext cx="2205246" cy="672600"/>
      </dsp:txXfrm>
    </dsp:sp>
    <dsp:sp modelId="{BFA4202D-4401-4EA7-97C6-6AFBA92C0169}">
      <dsp:nvSpPr>
        <dsp:cNvPr id="0" name=""/>
        <dsp:cNvSpPr/>
      </dsp:nvSpPr>
      <dsp:spPr>
        <a:xfrm>
          <a:off x="4273976" y="2847161"/>
          <a:ext cx="2205246" cy="6726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b="1" kern="1200" dirty="0"/>
            <a:t>Delší než obecná</a:t>
          </a:r>
        </a:p>
      </dsp:txBody>
      <dsp:txXfrm>
        <a:off x="4273976" y="2847161"/>
        <a:ext cx="2205246" cy="672600"/>
      </dsp:txXfrm>
    </dsp:sp>
    <dsp:sp modelId="{E18E084E-8C1A-4F81-AAF9-C767CDE80C4E}">
      <dsp:nvSpPr>
        <dsp:cNvPr id="0" name=""/>
        <dsp:cNvSpPr/>
      </dsp:nvSpPr>
      <dsp:spPr>
        <a:xfrm>
          <a:off x="6920272" y="950649"/>
          <a:ext cx="2205246" cy="6726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b="1" kern="1200" dirty="0"/>
            <a:t>Právo zapsané do veřejného seznamu, výkon zřídka</a:t>
          </a:r>
        </a:p>
      </dsp:txBody>
      <dsp:txXfrm>
        <a:off x="6920272" y="950649"/>
        <a:ext cx="2205246" cy="672600"/>
      </dsp:txXfrm>
    </dsp:sp>
    <dsp:sp modelId="{D7D9C781-DCB4-48E3-8A9A-0280AA8AE66F}">
      <dsp:nvSpPr>
        <dsp:cNvPr id="0" name=""/>
        <dsp:cNvSpPr/>
      </dsp:nvSpPr>
      <dsp:spPr>
        <a:xfrm>
          <a:off x="6920272" y="1898905"/>
          <a:ext cx="2205246" cy="6726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b="1" kern="1200" dirty="0"/>
            <a:t>Životní pojištění</a:t>
          </a:r>
        </a:p>
      </dsp:txBody>
      <dsp:txXfrm>
        <a:off x="6920272" y="1898905"/>
        <a:ext cx="2205246" cy="672600"/>
      </dsp:txXfrm>
    </dsp:sp>
    <dsp:sp modelId="{34BCC97F-A12A-4C28-88B8-189C0E8C707D}">
      <dsp:nvSpPr>
        <dsp:cNvPr id="0" name=""/>
        <dsp:cNvSpPr/>
      </dsp:nvSpPr>
      <dsp:spPr>
        <a:xfrm>
          <a:off x="6920272" y="2847161"/>
          <a:ext cx="2205246" cy="6726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b="1" kern="1200" dirty="0"/>
            <a:t>Lhůta práva na náhradu škody a na vydání bezdůvodného obohacení s objektivně určeným počátkem</a:t>
          </a:r>
        </a:p>
      </dsp:txBody>
      <dsp:txXfrm>
        <a:off x="6920272" y="2847161"/>
        <a:ext cx="2205246" cy="672600"/>
      </dsp:txXfrm>
    </dsp:sp>
    <dsp:sp modelId="{D9B6D157-2033-47B2-912F-FDE2112F5A2A}">
      <dsp:nvSpPr>
        <dsp:cNvPr id="0" name=""/>
        <dsp:cNvSpPr/>
      </dsp:nvSpPr>
      <dsp:spPr>
        <a:xfrm>
          <a:off x="6920272" y="3795417"/>
          <a:ext cx="2205246" cy="6726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b="1" kern="1200" dirty="0"/>
            <a:t>Právo písemně uznané dlužníkem co do důvodu i výše</a:t>
          </a:r>
        </a:p>
      </dsp:txBody>
      <dsp:txXfrm>
        <a:off x="6920272" y="3795417"/>
        <a:ext cx="2205246" cy="672600"/>
      </dsp:txXfrm>
    </dsp:sp>
    <dsp:sp modelId="{5E7F143E-9C06-49A0-A4D5-17E9FDD4527E}">
      <dsp:nvSpPr>
        <dsp:cNvPr id="0" name=""/>
        <dsp:cNvSpPr/>
      </dsp:nvSpPr>
      <dsp:spPr>
        <a:xfrm>
          <a:off x="6920272" y="4743673"/>
          <a:ext cx="2205246" cy="6726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b="1" kern="1200" dirty="0"/>
            <a:t>Právo přiznané rozhodnutím orgánu veřejné moci</a:t>
          </a:r>
        </a:p>
      </dsp:txBody>
      <dsp:txXfrm>
        <a:off x="6920272" y="4743673"/>
        <a:ext cx="2205246" cy="6726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2FBA3-E8B4-4EAC-9F0A-7E6D6B596651}">
      <dsp:nvSpPr>
        <dsp:cNvPr id="0" name=""/>
        <dsp:cNvSpPr/>
      </dsp:nvSpPr>
      <dsp:spPr>
        <a:xfrm>
          <a:off x="6315142" y="3920052"/>
          <a:ext cx="375416" cy="1210719"/>
        </a:xfrm>
        <a:custGeom>
          <a:avLst/>
          <a:gdLst/>
          <a:ahLst/>
          <a:cxnLst/>
          <a:rect l="0" t="0" r="0" b="0"/>
          <a:pathLst>
            <a:path>
              <a:moveTo>
                <a:pt x="0" y="0"/>
              </a:moveTo>
              <a:lnTo>
                <a:pt x="187708" y="0"/>
              </a:lnTo>
              <a:lnTo>
                <a:pt x="187708" y="1210719"/>
              </a:lnTo>
              <a:lnTo>
                <a:pt x="375416" y="121071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75ED3A-1A1E-4A8A-AABE-F1B23803446E}">
      <dsp:nvSpPr>
        <dsp:cNvPr id="0" name=""/>
        <dsp:cNvSpPr/>
      </dsp:nvSpPr>
      <dsp:spPr>
        <a:xfrm>
          <a:off x="6315142" y="3920052"/>
          <a:ext cx="375416" cy="403573"/>
        </a:xfrm>
        <a:custGeom>
          <a:avLst/>
          <a:gdLst/>
          <a:ahLst/>
          <a:cxnLst/>
          <a:rect l="0" t="0" r="0" b="0"/>
          <a:pathLst>
            <a:path>
              <a:moveTo>
                <a:pt x="0" y="0"/>
              </a:moveTo>
              <a:lnTo>
                <a:pt x="187708" y="0"/>
              </a:lnTo>
              <a:lnTo>
                <a:pt x="187708" y="403573"/>
              </a:lnTo>
              <a:lnTo>
                <a:pt x="375416" y="40357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777B1C-0CFC-44AE-8654-C87F81569CDC}">
      <dsp:nvSpPr>
        <dsp:cNvPr id="0" name=""/>
        <dsp:cNvSpPr/>
      </dsp:nvSpPr>
      <dsp:spPr>
        <a:xfrm>
          <a:off x="6315142" y="3516479"/>
          <a:ext cx="375416" cy="403573"/>
        </a:xfrm>
        <a:custGeom>
          <a:avLst/>
          <a:gdLst/>
          <a:ahLst/>
          <a:cxnLst/>
          <a:rect l="0" t="0" r="0" b="0"/>
          <a:pathLst>
            <a:path>
              <a:moveTo>
                <a:pt x="0" y="403573"/>
              </a:moveTo>
              <a:lnTo>
                <a:pt x="187708" y="403573"/>
              </a:lnTo>
              <a:lnTo>
                <a:pt x="187708" y="0"/>
              </a:lnTo>
              <a:lnTo>
                <a:pt x="375416"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48389B-9741-40E0-A3D7-0B5A2730CEC2}">
      <dsp:nvSpPr>
        <dsp:cNvPr id="0" name=""/>
        <dsp:cNvSpPr/>
      </dsp:nvSpPr>
      <dsp:spPr>
        <a:xfrm>
          <a:off x="6315142" y="2709333"/>
          <a:ext cx="375416" cy="1210719"/>
        </a:xfrm>
        <a:custGeom>
          <a:avLst/>
          <a:gdLst/>
          <a:ahLst/>
          <a:cxnLst/>
          <a:rect l="0" t="0" r="0" b="0"/>
          <a:pathLst>
            <a:path>
              <a:moveTo>
                <a:pt x="0" y="1210719"/>
              </a:moveTo>
              <a:lnTo>
                <a:pt x="187708" y="1210719"/>
              </a:lnTo>
              <a:lnTo>
                <a:pt x="187708" y="0"/>
              </a:lnTo>
              <a:lnTo>
                <a:pt x="375416"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994DEE-840E-4277-9FC1-370D7B101709}">
      <dsp:nvSpPr>
        <dsp:cNvPr id="0" name=""/>
        <dsp:cNvSpPr/>
      </dsp:nvSpPr>
      <dsp:spPr>
        <a:xfrm>
          <a:off x="4062640" y="2507546"/>
          <a:ext cx="375416" cy="1412506"/>
        </a:xfrm>
        <a:custGeom>
          <a:avLst/>
          <a:gdLst/>
          <a:ahLst/>
          <a:cxnLst/>
          <a:rect l="0" t="0" r="0" b="0"/>
          <a:pathLst>
            <a:path>
              <a:moveTo>
                <a:pt x="0" y="0"/>
              </a:moveTo>
              <a:lnTo>
                <a:pt x="187708" y="0"/>
              </a:lnTo>
              <a:lnTo>
                <a:pt x="187708" y="1412506"/>
              </a:lnTo>
              <a:lnTo>
                <a:pt x="375416" y="141250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143BD9-5F2C-47B5-9B65-CA85DCD6B118}">
      <dsp:nvSpPr>
        <dsp:cNvPr id="0" name=""/>
        <dsp:cNvSpPr/>
      </dsp:nvSpPr>
      <dsp:spPr>
        <a:xfrm>
          <a:off x="6315142" y="1095040"/>
          <a:ext cx="375416" cy="807146"/>
        </a:xfrm>
        <a:custGeom>
          <a:avLst/>
          <a:gdLst/>
          <a:ahLst/>
          <a:cxnLst/>
          <a:rect l="0" t="0" r="0" b="0"/>
          <a:pathLst>
            <a:path>
              <a:moveTo>
                <a:pt x="0" y="0"/>
              </a:moveTo>
              <a:lnTo>
                <a:pt x="187708" y="0"/>
              </a:lnTo>
              <a:lnTo>
                <a:pt x="187708" y="807146"/>
              </a:lnTo>
              <a:lnTo>
                <a:pt x="375416" y="80714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55A80E-08B8-4C75-A239-6660764889C8}">
      <dsp:nvSpPr>
        <dsp:cNvPr id="0" name=""/>
        <dsp:cNvSpPr/>
      </dsp:nvSpPr>
      <dsp:spPr>
        <a:xfrm>
          <a:off x="6315142" y="1049320"/>
          <a:ext cx="375416" cy="91440"/>
        </a:xfrm>
        <a:custGeom>
          <a:avLst/>
          <a:gdLst/>
          <a:ahLst/>
          <a:cxnLst/>
          <a:rect l="0" t="0" r="0" b="0"/>
          <a:pathLst>
            <a:path>
              <a:moveTo>
                <a:pt x="0" y="45720"/>
              </a:moveTo>
              <a:lnTo>
                <a:pt x="375416"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023F9D-80B6-4449-A572-D88AF2C2FE84}">
      <dsp:nvSpPr>
        <dsp:cNvPr id="0" name=""/>
        <dsp:cNvSpPr/>
      </dsp:nvSpPr>
      <dsp:spPr>
        <a:xfrm>
          <a:off x="6315142" y="287894"/>
          <a:ext cx="375416" cy="807146"/>
        </a:xfrm>
        <a:custGeom>
          <a:avLst/>
          <a:gdLst/>
          <a:ahLst/>
          <a:cxnLst/>
          <a:rect l="0" t="0" r="0" b="0"/>
          <a:pathLst>
            <a:path>
              <a:moveTo>
                <a:pt x="0" y="807146"/>
              </a:moveTo>
              <a:lnTo>
                <a:pt x="187708" y="807146"/>
              </a:lnTo>
              <a:lnTo>
                <a:pt x="187708" y="0"/>
              </a:lnTo>
              <a:lnTo>
                <a:pt x="375416"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6A4939-1848-4D16-BC94-65D09A06DC47}">
      <dsp:nvSpPr>
        <dsp:cNvPr id="0" name=""/>
        <dsp:cNvSpPr/>
      </dsp:nvSpPr>
      <dsp:spPr>
        <a:xfrm>
          <a:off x="4062640" y="1095040"/>
          <a:ext cx="375416" cy="1412506"/>
        </a:xfrm>
        <a:custGeom>
          <a:avLst/>
          <a:gdLst/>
          <a:ahLst/>
          <a:cxnLst/>
          <a:rect l="0" t="0" r="0" b="0"/>
          <a:pathLst>
            <a:path>
              <a:moveTo>
                <a:pt x="0" y="1412506"/>
              </a:moveTo>
              <a:lnTo>
                <a:pt x="187708" y="1412506"/>
              </a:lnTo>
              <a:lnTo>
                <a:pt x="187708" y="0"/>
              </a:lnTo>
              <a:lnTo>
                <a:pt x="375416"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FB5560-024A-4BC0-97FE-AA85E16FF459}">
      <dsp:nvSpPr>
        <dsp:cNvPr id="0" name=""/>
        <dsp:cNvSpPr/>
      </dsp:nvSpPr>
      <dsp:spPr>
        <a:xfrm>
          <a:off x="2185556" y="2221291"/>
          <a:ext cx="1877084" cy="57251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cs-CZ" sz="800" b="1" kern="1200" dirty="0"/>
            <a:t>Běh promlčecí lhůty</a:t>
          </a:r>
          <a:br>
            <a:rPr lang="cs-CZ" sz="800" b="1" kern="1200" dirty="0"/>
          </a:br>
          <a:r>
            <a:rPr lang="cs-CZ" sz="800" b="1" kern="1200" dirty="0"/>
            <a:t>§ 645 a násl. o. z.</a:t>
          </a:r>
        </a:p>
      </dsp:txBody>
      <dsp:txXfrm>
        <a:off x="2185556" y="2221291"/>
        <a:ext cx="1877084" cy="572510"/>
      </dsp:txXfrm>
    </dsp:sp>
    <dsp:sp modelId="{B7EAD926-CFA9-48E7-887F-9B55CF664417}">
      <dsp:nvSpPr>
        <dsp:cNvPr id="0" name=""/>
        <dsp:cNvSpPr/>
      </dsp:nvSpPr>
      <dsp:spPr>
        <a:xfrm>
          <a:off x="4438057" y="808785"/>
          <a:ext cx="1877084" cy="57251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cs-CZ" sz="800" b="1" kern="1200" dirty="0"/>
            <a:t>Nezačíná</a:t>
          </a:r>
          <a:endParaRPr lang="cs-CZ" sz="800" kern="1200" dirty="0"/>
        </a:p>
      </dsp:txBody>
      <dsp:txXfrm>
        <a:off x="4438057" y="808785"/>
        <a:ext cx="1877084" cy="572510"/>
      </dsp:txXfrm>
    </dsp:sp>
    <dsp:sp modelId="{E946D8ED-3AD0-4922-9683-02C0BFA56813}">
      <dsp:nvSpPr>
        <dsp:cNvPr id="0" name=""/>
        <dsp:cNvSpPr/>
      </dsp:nvSpPr>
      <dsp:spPr>
        <a:xfrm>
          <a:off x="6690559" y="1639"/>
          <a:ext cx="1877084" cy="57251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cs-CZ" sz="800" b="1" kern="1200" dirty="0"/>
            <a:t>Nemá-li osoba zákonného zástupce nebo opatrovníka, ač jej musí mít</a:t>
          </a:r>
          <a:endParaRPr lang="cs-CZ" sz="800" kern="1200" dirty="0"/>
        </a:p>
      </dsp:txBody>
      <dsp:txXfrm>
        <a:off x="6690559" y="1639"/>
        <a:ext cx="1877084" cy="572510"/>
      </dsp:txXfrm>
    </dsp:sp>
    <dsp:sp modelId="{0E0B9721-08C5-4893-B017-4D661C58A5AF}">
      <dsp:nvSpPr>
        <dsp:cNvPr id="0" name=""/>
        <dsp:cNvSpPr/>
      </dsp:nvSpPr>
      <dsp:spPr>
        <a:xfrm>
          <a:off x="6690559" y="808785"/>
          <a:ext cx="1877084" cy="57251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cs-CZ" sz="800" b="1" kern="1200" dirty="0"/>
            <a:t>Jde-li o právo mezi manžely, ev. dalšími osobami </a:t>
          </a:r>
          <a:endParaRPr lang="cs-CZ" sz="800" kern="1200" dirty="0"/>
        </a:p>
      </dsp:txBody>
      <dsp:txXfrm>
        <a:off x="6690559" y="808785"/>
        <a:ext cx="1877084" cy="572510"/>
      </dsp:txXfrm>
    </dsp:sp>
    <dsp:sp modelId="{5F7A160F-A1D5-4A80-83B4-E04D5E0BB6C3}">
      <dsp:nvSpPr>
        <dsp:cNvPr id="0" name=""/>
        <dsp:cNvSpPr/>
      </dsp:nvSpPr>
      <dsp:spPr>
        <a:xfrm>
          <a:off x="6690559" y="1615931"/>
          <a:ext cx="1877084" cy="57251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cs-CZ" sz="800" b="1" kern="1200" dirty="0"/>
            <a:t>Uzavřením dohody o mimosoudním jednání</a:t>
          </a:r>
        </a:p>
      </dsp:txBody>
      <dsp:txXfrm>
        <a:off x="6690559" y="1615931"/>
        <a:ext cx="1877084" cy="572510"/>
      </dsp:txXfrm>
    </dsp:sp>
    <dsp:sp modelId="{522D7477-B7B1-4BE0-873E-E5F60FB4BE74}">
      <dsp:nvSpPr>
        <dsp:cNvPr id="0" name=""/>
        <dsp:cNvSpPr/>
      </dsp:nvSpPr>
      <dsp:spPr>
        <a:xfrm>
          <a:off x="4438057" y="3633797"/>
          <a:ext cx="1877084" cy="57251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cs-CZ" sz="800" b="1" kern="1200" dirty="0"/>
            <a:t>Se staví (po odpadnutí překážky pokračuje)</a:t>
          </a:r>
        </a:p>
      </dsp:txBody>
      <dsp:txXfrm>
        <a:off x="4438057" y="3633797"/>
        <a:ext cx="1877084" cy="572510"/>
      </dsp:txXfrm>
    </dsp:sp>
    <dsp:sp modelId="{5CD6E56B-422E-4CBF-98A6-44AE958E3654}">
      <dsp:nvSpPr>
        <dsp:cNvPr id="0" name=""/>
        <dsp:cNvSpPr/>
      </dsp:nvSpPr>
      <dsp:spPr>
        <a:xfrm>
          <a:off x="6690559" y="2423078"/>
          <a:ext cx="1877084" cy="57251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cs-CZ" sz="800" b="1" kern="1200" dirty="0"/>
            <a:t>Uplatnil-li věřitel v promlčecí lhůtě právo u příslušného orgánu a řádně pokračuje v řízení, ev. u vykonatelného práva navrhl výkon rozhodnutí</a:t>
          </a:r>
        </a:p>
      </dsp:txBody>
      <dsp:txXfrm>
        <a:off x="6690559" y="2423078"/>
        <a:ext cx="1877084" cy="572510"/>
      </dsp:txXfrm>
    </dsp:sp>
    <dsp:sp modelId="{A69C0E68-2E1B-43C9-A30E-8B776D9C12EA}">
      <dsp:nvSpPr>
        <dsp:cNvPr id="0" name=""/>
        <dsp:cNvSpPr/>
      </dsp:nvSpPr>
      <dsp:spPr>
        <a:xfrm>
          <a:off x="6690559" y="3230224"/>
          <a:ext cx="1877084" cy="57251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cs-CZ" sz="800" b="1" kern="1200" dirty="0"/>
            <a:t>Nastal-li dodatečně stav, kdy jde o uplatnění práv mezi manžely, ev. mezi dalšími osobami</a:t>
          </a:r>
        </a:p>
      </dsp:txBody>
      <dsp:txXfrm>
        <a:off x="6690559" y="3230224"/>
        <a:ext cx="1877084" cy="572510"/>
      </dsp:txXfrm>
    </dsp:sp>
    <dsp:sp modelId="{CC6FFDF6-EA54-4AAC-9987-A494F7C49B6A}">
      <dsp:nvSpPr>
        <dsp:cNvPr id="0" name=""/>
        <dsp:cNvSpPr/>
      </dsp:nvSpPr>
      <dsp:spPr>
        <a:xfrm>
          <a:off x="6690559" y="4037370"/>
          <a:ext cx="1877084" cy="57251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cs-CZ" sz="800" b="1" kern="1200" dirty="0"/>
            <a:t>Po dobu mimosoudního jednání</a:t>
          </a:r>
        </a:p>
      </dsp:txBody>
      <dsp:txXfrm>
        <a:off x="6690559" y="4037370"/>
        <a:ext cx="1877084" cy="572510"/>
      </dsp:txXfrm>
    </dsp:sp>
    <dsp:sp modelId="{92ACAF69-8F3A-41B4-AB9C-867807412FFD}">
      <dsp:nvSpPr>
        <dsp:cNvPr id="0" name=""/>
        <dsp:cNvSpPr/>
      </dsp:nvSpPr>
      <dsp:spPr>
        <a:xfrm>
          <a:off x="6690559" y="4844517"/>
          <a:ext cx="1877084" cy="57251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cs-CZ" sz="800" b="1" kern="1200" dirty="0"/>
            <a:t>1. hrozba, omyl</a:t>
          </a:r>
          <a:br>
            <a:rPr lang="cs-CZ" sz="800" b="1" kern="1200" dirty="0"/>
          </a:br>
          <a:r>
            <a:rPr lang="cs-CZ" sz="800" b="1" kern="1200" dirty="0"/>
            <a:t>2. vyšší moc v posledních šesti měsících </a:t>
          </a:r>
        </a:p>
      </dsp:txBody>
      <dsp:txXfrm>
        <a:off x="6690559" y="4844517"/>
        <a:ext cx="1877084" cy="57251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F71A05-5CDC-47C9-83D3-59949F9019D9}">
      <dsp:nvSpPr>
        <dsp:cNvPr id="0" name=""/>
        <dsp:cNvSpPr/>
      </dsp:nvSpPr>
      <dsp:spPr>
        <a:xfrm>
          <a:off x="6713858" y="4434397"/>
          <a:ext cx="534903" cy="575021"/>
        </a:xfrm>
        <a:custGeom>
          <a:avLst/>
          <a:gdLst/>
          <a:ahLst/>
          <a:cxnLst/>
          <a:rect l="0" t="0" r="0" b="0"/>
          <a:pathLst>
            <a:path>
              <a:moveTo>
                <a:pt x="0" y="0"/>
              </a:moveTo>
              <a:lnTo>
                <a:pt x="267451" y="0"/>
              </a:lnTo>
              <a:lnTo>
                <a:pt x="267451" y="575021"/>
              </a:lnTo>
              <a:lnTo>
                <a:pt x="534903" y="57502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74E471-A2E1-4AC3-B26D-F1EAB5FB73EF}">
      <dsp:nvSpPr>
        <dsp:cNvPr id="0" name=""/>
        <dsp:cNvSpPr/>
      </dsp:nvSpPr>
      <dsp:spPr>
        <a:xfrm>
          <a:off x="6713858" y="3859375"/>
          <a:ext cx="534903" cy="575021"/>
        </a:xfrm>
        <a:custGeom>
          <a:avLst/>
          <a:gdLst/>
          <a:ahLst/>
          <a:cxnLst/>
          <a:rect l="0" t="0" r="0" b="0"/>
          <a:pathLst>
            <a:path>
              <a:moveTo>
                <a:pt x="0" y="575021"/>
              </a:moveTo>
              <a:lnTo>
                <a:pt x="267451" y="575021"/>
              </a:lnTo>
              <a:lnTo>
                <a:pt x="267451" y="0"/>
              </a:lnTo>
              <a:lnTo>
                <a:pt x="534903"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DEE9B2-4B0C-41A5-A302-336F06FAF481}">
      <dsp:nvSpPr>
        <dsp:cNvPr id="0" name=""/>
        <dsp:cNvSpPr/>
      </dsp:nvSpPr>
      <dsp:spPr>
        <a:xfrm>
          <a:off x="3504437" y="2996844"/>
          <a:ext cx="534903" cy="1437553"/>
        </a:xfrm>
        <a:custGeom>
          <a:avLst/>
          <a:gdLst/>
          <a:ahLst/>
          <a:cxnLst/>
          <a:rect l="0" t="0" r="0" b="0"/>
          <a:pathLst>
            <a:path>
              <a:moveTo>
                <a:pt x="0" y="0"/>
              </a:moveTo>
              <a:lnTo>
                <a:pt x="267451" y="0"/>
              </a:lnTo>
              <a:lnTo>
                <a:pt x="267451" y="1437553"/>
              </a:lnTo>
              <a:lnTo>
                <a:pt x="534903" y="143755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C9C53E-7766-4037-A3D8-194451C7B5FC}">
      <dsp:nvSpPr>
        <dsp:cNvPr id="0" name=""/>
        <dsp:cNvSpPr/>
      </dsp:nvSpPr>
      <dsp:spPr>
        <a:xfrm>
          <a:off x="6713858" y="1559291"/>
          <a:ext cx="534903" cy="1150042"/>
        </a:xfrm>
        <a:custGeom>
          <a:avLst/>
          <a:gdLst/>
          <a:ahLst/>
          <a:cxnLst/>
          <a:rect l="0" t="0" r="0" b="0"/>
          <a:pathLst>
            <a:path>
              <a:moveTo>
                <a:pt x="0" y="0"/>
              </a:moveTo>
              <a:lnTo>
                <a:pt x="267451" y="0"/>
              </a:lnTo>
              <a:lnTo>
                <a:pt x="267451" y="1150042"/>
              </a:lnTo>
              <a:lnTo>
                <a:pt x="534903" y="115004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D00F90-28F6-4C7B-BD09-A5E43A370FD3}">
      <dsp:nvSpPr>
        <dsp:cNvPr id="0" name=""/>
        <dsp:cNvSpPr/>
      </dsp:nvSpPr>
      <dsp:spPr>
        <a:xfrm>
          <a:off x="6713858" y="1513571"/>
          <a:ext cx="534903" cy="91440"/>
        </a:xfrm>
        <a:custGeom>
          <a:avLst/>
          <a:gdLst/>
          <a:ahLst/>
          <a:cxnLst/>
          <a:rect l="0" t="0" r="0" b="0"/>
          <a:pathLst>
            <a:path>
              <a:moveTo>
                <a:pt x="0" y="45720"/>
              </a:moveTo>
              <a:lnTo>
                <a:pt x="534903"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D133F0-602A-49B8-A7C0-259E1AD97674}">
      <dsp:nvSpPr>
        <dsp:cNvPr id="0" name=""/>
        <dsp:cNvSpPr/>
      </dsp:nvSpPr>
      <dsp:spPr>
        <a:xfrm>
          <a:off x="6713858" y="409248"/>
          <a:ext cx="534903" cy="1150042"/>
        </a:xfrm>
        <a:custGeom>
          <a:avLst/>
          <a:gdLst/>
          <a:ahLst/>
          <a:cxnLst/>
          <a:rect l="0" t="0" r="0" b="0"/>
          <a:pathLst>
            <a:path>
              <a:moveTo>
                <a:pt x="0" y="1150042"/>
              </a:moveTo>
              <a:lnTo>
                <a:pt x="267451" y="1150042"/>
              </a:lnTo>
              <a:lnTo>
                <a:pt x="267451" y="0"/>
              </a:lnTo>
              <a:lnTo>
                <a:pt x="534903"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A47B84-FA8A-4F71-A343-BD8848C95C8D}">
      <dsp:nvSpPr>
        <dsp:cNvPr id="0" name=""/>
        <dsp:cNvSpPr/>
      </dsp:nvSpPr>
      <dsp:spPr>
        <a:xfrm>
          <a:off x="3504437" y="1559291"/>
          <a:ext cx="534903" cy="1437553"/>
        </a:xfrm>
        <a:custGeom>
          <a:avLst/>
          <a:gdLst/>
          <a:ahLst/>
          <a:cxnLst/>
          <a:rect l="0" t="0" r="0" b="0"/>
          <a:pathLst>
            <a:path>
              <a:moveTo>
                <a:pt x="0" y="1437553"/>
              </a:moveTo>
              <a:lnTo>
                <a:pt x="267451" y="1437553"/>
              </a:lnTo>
              <a:lnTo>
                <a:pt x="267451" y="0"/>
              </a:lnTo>
              <a:lnTo>
                <a:pt x="534903"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2696FD-9211-4841-9B9B-C9FBA5FEB25B}">
      <dsp:nvSpPr>
        <dsp:cNvPr id="0" name=""/>
        <dsp:cNvSpPr/>
      </dsp:nvSpPr>
      <dsp:spPr>
        <a:xfrm>
          <a:off x="829920" y="2588980"/>
          <a:ext cx="2674517" cy="81572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cs-CZ" sz="1100" b="1" kern="1200" dirty="0"/>
            <a:t>Běh promlčecí lhůty</a:t>
          </a:r>
        </a:p>
      </dsp:txBody>
      <dsp:txXfrm>
        <a:off x="829920" y="2588980"/>
        <a:ext cx="2674517" cy="815727"/>
      </dsp:txXfrm>
    </dsp:sp>
    <dsp:sp modelId="{729023F3-05FE-45A7-A4F8-AD74AD1D9D46}">
      <dsp:nvSpPr>
        <dsp:cNvPr id="0" name=""/>
        <dsp:cNvSpPr/>
      </dsp:nvSpPr>
      <dsp:spPr>
        <a:xfrm>
          <a:off x="4039341" y="1151427"/>
          <a:ext cx="2674517" cy="81572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cs-CZ" sz="1100" b="1" kern="1200" dirty="0"/>
            <a:t>Nekončí </a:t>
          </a:r>
          <a:br>
            <a:rPr lang="cs-CZ" sz="1100" b="1" kern="1200" dirty="0"/>
          </a:br>
          <a:r>
            <a:rPr lang="cs-CZ" sz="1100" b="1" kern="1200" dirty="0"/>
            <a:t>- promlčecí lhůta běží dále, ale neskončí, dokud neuplyne stanovená lhůta po nastoupení relevantní skutečnosti nebo odpadnutí překážky</a:t>
          </a:r>
          <a:endParaRPr lang="cs-CZ" sz="1100" kern="1200" dirty="0"/>
        </a:p>
      </dsp:txBody>
      <dsp:txXfrm>
        <a:off x="4039341" y="1151427"/>
        <a:ext cx="2674517" cy="815727"/>
      </dsp:txXfrm>
    </dsp:sp>
    <dsp:sp modelId="{52079EA1-DA41-4907-8C83-2EADFCD4769B}">
      <dsp:nvSpPr>
        <dsp:cNvPr id="0" name=""/>
        <dsp:cNvSpPr/>
      </dsp:nvSpPr>
      <dsp:spPr>
        <a:xfrm>
          <a:off x="7248762" y="1384"/>
          <a:ext cx="2674517" cy="81572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cs-CZ" sz="1100" b="1" kern="1200" dirty="0"/>
            <a:t>Přechodem dluhu na dědice, obnovením zápisu právnické osoby, splněním dluhu zástavním dlužníkem</a:t>
          </a:r>
          <a:br>
            <a:rPr lang="cs-CZ" sz="1100" b="1" kern="1200" dirty="0"/>
          </a:br>
          <a:r>
            <a:rPr lang="cs-CZ" sz="1100" b="1" kern="1200" dirty="0"/>
            <a:t>(6 měsíců)</a:t>
          </a:r>
          <a:endParaRPr lang="cs-CZ" sz="1100" kern="1200" dirty="0"/>
        </a:p>
      </dsp:txBody>
      <dsp:txXfrm>
        <a:off x="7248762" y="1384"/>
        <a:ext cx="2674517" cy="815727"/>
      </dsp:txXfrm>
    </dsp:sp>
    <dsp:sp modelId="{345C9886-E60D-423D-BFA9-53AEB3B7A52D}">
      <dsp:nvSpPr>
        <dsp:cNvPr id="0" name=""/>
        <dsp:cNvSpPr/>
      </dsp:nvSpPr>
      <dsp:spPr>
        <a:xfrm>
          <a:off x="7248762" y="1151427"/>
          <a:ext cx="2674517" cy="81572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cs-CZ" sz="1100" b="1" kern="1200" dirty="0"/>
            <a:t>Jde-li o právo směřující proti osobě, která má mít zákonného zástupce a dodatečně ho ztratí</a:t>
          </a:r>
          <a:br>
            <a:rPr lang="cs-CZ" sz="1100" b="1" kern="1200" dirty="0"/>
          </a:br>
          <a:r>
            <a:rPr lang="cs-CZ" sz="1100" b="1" kern="1200" dirty="0"/>
            <a:t>(1 rok)</a:t>
          </a:r>
          <a:endParaRPr lang="cs-CZ" sz="1100" kern="1200" dirty="0"/>
        </a:p>
      </dsp:txBody>
      <dsp:txXfrm>
        <a:off x="7248762" y="1151427"/>
        <a:ext cx="2674517" cy="815727"/>
      </dsp:txXfrm>
    </dsp:sp>
    <dsp:sp modelId="{61D9C7F3-8F93-4C20-94F6-674E015A5F01}">
      <dsp:nvSpPr>
        <dsp:cNvPr id="0" name=""/>
        <dsp:cNvSpPr/>
      </dsp:nvSpPr>
      <dsp:spPr>
        <a:xfrm>
          <a:off x="7248762" y="2301469"/>
          <a:ext cx="2674517" cy="81572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cs-CZ" sz="1100" b="1" kern="1200" dirty="0"/>
            <a:t>Stavěla-li se lhůta</a:t>
          </a:r>
          <a:br>
            <a:rPr lang="cs-CZ" sz="1100" b="1" kern="1200" dirty="0"/>
          </a:br>
          <a:r>
            <a:rPr lang="cs-CZ" sz="1100" b="1" kern="1200" dirty="0"/>
            <a:t>(6 měsíců)</a:t>
          </a:r>
        </a:p>
      </dsp:txBody>
      <dsp:txXfrm>
        <a:off x="7248762" y="2301469"/>
        <a:ext cx="2674517" cy="815727"/>
      </dsp:txXfrm>
    </dsp:sp>
    <dsp:sp modelId="{6E8A3C22-E62C-4D97-83AB-BCF66F5D05EB}">
      <dsp:nvSpPr>
        <dsp:cNvPr id="0" name=""/>
        <dsp:cNvSpPr/>
      </dsp:nvSpPr>
      <dsp:spPr>
        <a:xfrm>
          <a:off x="4039341" y="4026533"/>
          <a:ext cx="2674517" cy="81572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cs-CZ" sz="1100" b="1" kern="1200" dirty="0"/>
            <a:t>Přeruší se</a:t>
          </a:r>
          <a:br>
            <a:rPr lang="cs-CZ" sz="1100" b="1" kern="1200" dirty="0"/>
          </a:br>
          <a:r>
            <a:rPr lang="cs-CZ" sz="1100" b="1" kern="1200" dirty="0"/>
            <a:t>- lhůta uběhlá do přerušení je právně bezvýznamnou</a:t>
          </a:r>
          <a:br>
            <a:rPr lang="cs-CZ" sz="1100" b="1" kern="1200" dirty="0"/>
          </a:br>
          <a:r>
            <a:rPr lang="cs-CZ" sz="1100" b="1" kern="1200" dirty="0"/>
            <a:t>- nová promlčecí lhůta běží od svého počátku, totéž při obnovení (§ 653 o. z.)</a:t>
          </a:r>
        </a:p>
      </dsp:txBody>
      <dsp:txXfrm>
        <a:off x="4039341" y="4026533"/>
        <a:ext cx="2674517" cy="815727"/>
      </dsp:txXfrm>
    </dsp:sp>
    <dsp:sp modelId="{45879630-5107-4059-9B7B-173AA3567BE7}">
      <dsp:nvSpPr>
        <dsp:cNvPr id="0" name=""/>
        <dsp:cNvSpPr/>
      </dsp:nvSpPr>
      <dsp:spPr>
        <a:xfrm>
          <a:off x="7248762" y="3451512"/>
          <a:ext cx="2674517" cy="81572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cs-CZ" sz="1100" b="1" kern="1200" dirty="0"/>
            <a:t>Došlo-li k písemnému uznání dluhu</a:t>
          </a:r>
        </a:p>
      </dsp:txBody>
      <dsp:txXfrm>
        <a:off x="7248762" y="3451512"/>
        <a:ext cx="2674517" cy="815727"/>
      </dsp:txXfrm>
    </dsp:sp>
    <dsp:sp modelId="{44F82868-1637-430E-A5E7-581AB2CFFEBE}">
      <dsp:nvSpPr>
        <dsp:cNvPr id="0" name=""/>
        <dsp:cNvSpPr/>
      </dsp:nvSpPr>
      <dsp:spPr>
        <a:xfrm>
          <a:off x="7248762" y="4601554"/>
          <a:ext cx="2674517" cy="81572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cs-CZ" sz="1100" b="1" kern="1200" dirty="0"/>
            <a:t>Došlo-li k pravomocnému přiznání práva </a:t>
          </a:r>
          <a:r>
            <a:rPr lang="cs-CZ" sz="1100" b="1" kern="1200"/>
            <a:t>rozhodnutím orgánu veřejné moci</a:t>
          </a:r>
          <a:endParaRPr lang="cs-CZ" sz="1100" b="1" kern="1200" dirty="0"/>
        </a:p>
      </dsp:txBody>
      <dsp:txXfrm>
        <a:off x="7248762" y="4601554"/>
        <a:ext cx="2674517" cy="81572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8A568-AB0C-4C6F-849C-F83F0F6CD665}">
      <dsp:nvSpPr>
        <dsp:cNvPr id="0" name=""/>
        <dsp:cNvSpPr/>
      </dsp:nvSpPr>
      <dsp:spPr>
        <a:xfrm>
          <a:off x="6956698" y="4068217"/>
          <a:ext cx="632039" cy="679442"/>
        </a:xfrm>
        <a:custGeom>
          <a:avLst/>
          <a:gdLst/>
          <a:ahLst/>
          <a:cxnLst/>
          <a:rect l="0" t="0" r="0" b="0"/>
          <a:pathLst>
            <a:path>
              <a:moveTo>
                <a:pt x="0" y="0"/>
              </a:moveTo>
              <a:lnTo>
                <a:pt x="316019" y="0"/>
              </a:lnTo>
              <a:lnTo>
                <a:pt x="316019" y="679442"/>
              </a:lnTo>
              <a:lnTo>
                <a:pt x="632039" y="67944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7C0833-943E-4AC1-A70B-8772F8C41FE9}">
      <dsp:nvSpPr>
        <dsp:cNvPr id="0" name=""/>
        <dsp:cNvSpPr/>
      </dsp:nvSpPr>
      <dsp:spPr>
        <a:xfrm>
          <a:off x="6956698" y="3388775"/>
          <a:ext cx="632039" cy="679442"/>
        </a:xfrm>
        <a:custGeom>
          <a:avLst/>
          <a:gdLst/>
          <a:ahLst/>
          <a:cxnLst/>
          <a:rect l="0" t="0" r="0" b="0"/>
          <a:pathLst>
            <a:path>
              <a:moveTo>
                <a:pt x="0" y="679442"/>
              </a:moveTo>
              <a:lnTo>
                <a:pt x="316019" y="679442"/>
              </a:lnTo>
              <a:lnTo>
                <a:pt x="316019" y="0"/>
              </a:lnTo>
              <a:lnTo>
                <a:pt x="632039"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F2C100-A276-401C-BD56-79AE050CB145}">
      <dsp:nvSpPr>
        <dsp:cNvPr id="0" name=""/>
        <dsp:cNvSpPr/>
      </dsp:nvSpPr>
      <dsp:spPr>
        <a:xfrm>
          <a:off x="3164462" y="2709333"/>
          <a:ext cx="632039" cy="1358884"/>
        </a:xfrm>
        <a:custGeom>
          <a:avLst/>
          <a:gdLst/>
          <a:ahLst/>
          <a:cxnLst/>
          <a:rect l="0" t="0" r="0" b="0"/>
          <a:pathLst>
            <a:path>
              <a:moveTo>
                <a:pt x="0" y="0"/>
              </a:moveTo>
              <a:lnTo>
                <a:pt x="316019" y="0"/>
              </a:lnTo>
              <a:lnTo>
                <a:pt x="316019" y="1358884"/>
              </a:lnTo>
              <a:lnTo>
                <a:pt x="632039" y="135888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5D2556-5D99-4560-94EC-AED8987B7109}">
      <dsp:nvSpPr>
        <dsp:cNvPr id="0" name=""/>
        <dsp:cNvSpPr/>
      </dsp:nvSpPr>
      <dsp:spPr>
        <a:xfrm>
          <a:off x="6956698" y="1350449"/>
          <a:ext cx="632039" cy="679442"/>
        </a:xfrm>
        <a:custGeom>
          <a:avLst/>
          <a:gdLst/>
          <a:ahLst/>
          <a:cxnLst/>
          <a:rect l="0" t="0" r="0" b="0"/>
          <a:pathLst>
            <a:path>
              <a:moveTo>
                <a:pt x="0" y="0"/>
              </a:moveTo>
              <a:lnTo>
                <a:pt x="316019" y="0"/>
              </a:lnTo>
              <a:lnTo>
                <a:pt x="316019" y="679442"/>
              </a:lnTo>
              <a:lnTo>
                <a:pt x="632039" y="67944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7C273A-ADB6-4FF7-AAFA-598028C2E92E}">
      <dsp:nvSpPr>
        <dsp:cNvPr id="0" name=""/>
        <dsp:cNvSpPr/>
      </dsp:nvSpPr>
      <dsp:spPr>
        <a:xfrm>
          <a:off x="6956698" y="671006"/>
          <a:ext cx="632039" cy="679442"/>
        </a:xfrm>
        <a:custGeom>
          <a:avLst/>
          <a:gdLst/>
          <a:ahLst/>
          <a:cxnLst/>
          <a:rect l="0" t="0" r="0" b="0"/>
          <a:pathLst>
            <a:path>
              <a:moveTo>
                <a:pt x="0" y="679442"/>
              </a:moveTo>
              <a:lnTo>
                <a:pt x="316019" y="679442"/>
              </a:lnTo>
              <a:lnTo>
                <a:pt x="316019" y="0"/>
              </a:lnTo>
              <a:lnTo>
                <a:pt x="632039"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2BCCDD-770C-44A7-86BF-CE9C3EC40FB9}">
      <dsp:nvSpPr>
        <dsp:cNvPr id="0" name=""/>
        <dsp:cNvSpPr/>
      </dsp:nvSpPr>
      <dsp:spPr>
        <a:xfrm>
          <a:off x="3164462" y="1350449"/>
          <a:ext cx="632039" cy="1358884"/>
        </a:xfrm>
        <a:custGeom>
          <a:avLst/>
          <a:gdLst/>
          <a:ahLst/>
          <a:cxnLst/>
          <a:rect l="0" t="0" r="0" b="0"/>
          <a:pathLst>
            <a:path>
              <a:moveTo>
                <a:pt x="0" y="1358884"/>
              </a:moveTo>
              <a:lnTo>
                <a:pt x="316019" y="1358884"/>
              </a:lnTo>
              <a:lnTo>
                <a:pt x="316019" y="0"/>
              </a:lnTo>
              <a:lnTo>
                <a:pt x="632039"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BA9415-0BE3-4433-B496-C1DE505AED15}">
      <dsp:nvSpPr>
        <dsp:cNvPr id="0" name=""/>
        <dsp:cNvSpPr/>
      </dsp:nvSpPr>
      <dsp:spPr>
        <a:xfrm>
          <a:off x="4266" y="2227403"/>
          <a:ext cx="3160196" cy="96385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Následky promlčení</a:t>
          </a:r>
          <a:br>
            <a:rPr lang="cs-CZ" sz="1500" b="1" kern="1200" dirty="0"/>
          </a:br>
          <a:r>
            <a:rPr lang="cs-CZ" sz="1500" b="1" kern="1200" dirty="0"/>
            <a:t>§ 609 o. z.</a:t>
          </a:r>
        </a:p>
      </dsp:txBody>
      <dsp:txXfrm>
        <a:off x="4266" y="2227403"/>
        <a:ext cx="3160196" cy="963859"/>
      </dsp:txXfrm>
    </dsp:sp>
    <dsp:sp modelId="{52871B74-E3AE-4DB9-A568-8DCCAD975F0B}">
      <dsp:nvSpPr>
        <dsp:cNvPr id="0" name=""/>
        <dsp:cNvSpPr/>
      </dsp:nvSpPr>
      <dsp:spPr>
        <a:xfrm>
          <a:off x="3796501" y="868519"/>
          <a:ext cx="3160196" cy="96385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I. Fáze</a:t>
          </a:r>
          <a:br>
            <a:rPr lang="cs-CZ" sz="1500" b="1" kern="1200" dirty="0"/>
          </a:br>
          <a:r>
            <a:rPr lang="cs-CZ" sz="1500" b="1" kern="1200" dirty="0"/>
            <a:t>- uplynutí promlčecí lhůty</a:t>
          </a:r>
          <a:br>
            <a:rPr lang="cs-CZ" sz="1500" b="1" kern="1200" dirty="0"/>
          </a:br>
          <a:r>
            <a:rPr lang="cs-CZ" sz="1500" b="1" kern="1200" dirty="0"/>
            <a:t>- neuplatnění práva</a:t>
          </a:r>
          <a:endParaRPr lang="cs-CZ" sz="1500" kern="1200" dirty="0"/>
        </a:p>
      </dsp:txBody>
      <dsp:txXfrm>
        <a:off x="3796501" y="868519"/>
        <a:ext cx="3160196" cy="963859"/>
      </dsp:txXfrm>
    </dsp:sp>
    <dsp:sp modelId="{90FFD813-D2C7-4772-8FCE-AC2B2CADF20A}">
      <dsp:nvSpPr>
        <dsp:cNvPr id="0" name=""/>
        <dsp:cNvSpPr/>
      </dsp:nvSpPr>
      <dsp:spPr>
        <a:xfrm>
          <a:off x="7588737" y="189076"/>
          <a:ext cx="3160196" cy="96385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Dlužníkovi vzniká právo vznést námitku promlčení</a:t>
          </a:r>
          <a:endParaRPr lang="cs-CZ" sz="1500" kern="1200" dirty="0"/>
        </a:p>
      </dsp:txBody>
      <dsp:txXfrm>
        <a:off x="7588737" y="189076"/>
        <a:ext cx="3160196" cy="963859"/>
      </dsp:txXfrm>
    </dsp:sp>
    <dsp:sp modelId="{4679EC67-D5F8-4B40-980F-FC64DB52F487}">
      <dsp:nvSpPr>
        <dsp:cNvPr id="0" name=""/>
        <dsp:cNvSpPr/>
      </dsp:nvSpPr>
      <dsp:spPr>
        <a:xfrm>
          <a:off x="7588737" y="1547961"/>
          <a:ext cx="3160196" cy="96385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Nárok se stává podmíněným na neuplatnění námitky promlčení dlužníkem</a:t>
          </a:r>
        </a:p>
      </dsp:txBody>
      <dsp:txXfrm>
        <a:off x="7588737" y="1547961"/>
        <a:ext cx="3160196" cy="963859"/>
      </dsp:txXfrm>
    </dsp:sp>
    <dsp:sp modelId="{5C54C068-4955-4039-A6E7-5ED6E2CAA713}">
      <dsp:nvSpPr>
        <dsp:cNvPr id="0" name=""/>
        <dsp:cNvSpPr/>
      </dsp:nvSpPr>
      <dsp:spPr>
        <a:xfrm>
          <a:off x="3796501" y="3586288"/>
          <a:ext cx="3160196" cy="96385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II. Fáze</a:t>
          </a:r>
          <a:br>
            <a:rPr lang="cs-CZ" sz="1500" b="1" kern="1200" dirty="0"/>
          </a:br>
          <a:r>
            <a:rPr lang="cs-CZ" sz="1500" b="1" kern="1200" dirty="0"/>
            <a:t>- oprávněný uplatnil právo u příslušného orgánu</a:t>
          </a:r>
        </a:p>
      </dsp:txBody>
      <dsp:txXfrm>
        <a:off x="3796501" y="3586288"/>
        <a:ext cx="3160196" cy="963859"/>
      </dsp:txXfrm>
    </dsp:sp>
    <dsp:sp modelId="{0B5B0AC9-7A05-4107-A02B-DA79E9F28A92}">
      <dsp:nvSpPr>
        <dsp:cNvPr id="0" name=""/>
        <dsp:cNvSpPr/>
      </dsp:nvSpPr>
      <dsp:spPr>
        <a:xfrm>
          <a:off x="7588737" y="2906845"/>
          <a:ext cx="3160196" cy="96385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Dlužník nevznesl námitku promlčení</a:t>
          </a:r>
          <a:br>
            <a:rPr lang="cs-CZ" sz="1500" b="1" kern="1200" dirty="0"/>
          </a:br>
          <a:r>
            <a:rPr lang="cs-CZ" sz="1500" b="1" kern="1200" dirty="0"/>
            <a:t>- k promlčení se nepřihlíží, nárok může být přiznán</a:t>
          </a:r>
        </a:p>
      </dsp:txBody>
      <dsp:txXfrm>
        <a:off x="7588737" y="2906845"/>
        <a:ext cx="3160196" cy="963859"/>
      </dsp:txXfrm>
    </dsp:sp>
    <dsp:sp modelId="{02C840E7-873B-4B95-8461-CDF6EFA742C1}">
      <dsp:nvSpPr>
        <dsp:cNvPr id="0" name=""/>
        <dsp:cNvSpPr/>
      </dsp:nvSpPr>
      <dsp:spPr>
        <a:xfrm>
          <a:off x="7588737" y="4265730"/>
          <a:ext cx="3160196" cy="96385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b="1" kern="1200" dirty="0"/>
            <a:t>Povinný vznesl námitku promlčení</a:t>
          </a:r>
          <a:br>
            <a:rPr lang="cs-CZ" sz="1500" b="1" kern="1200" dirty="0"/>
          </a:br>
          <a:r>
            <a:rPr lang="cs-CZ" sz="1500" b="1" kern="1200" dirty="0"/>
            <a:t>- nárok zaniká</a:t>
          </a:r>
          <a:br>
            <a:rPr lang="cs-CZ" sz="1500" b="1" kern="1200" dirty="0"/>
          </a:br>
          <a:r>
            <a:rPr lang="cs-CZ" sz="1500" b="1" kern="1200" dirty="0"/>
            <a:t>- subjektivní právo se oslabilo</a:t>
          </a:r>
          <a:br>
            <a:rPr lang="cs-CZ" sz="1500" b="1" kern="1200" dirty="0"/>
          </a:br>
          <a:r>
            <a:rPr lang="cs-CZ" sz="1500" b="1" kern="1200" dirty="0"/>
            <a:t>- trvá naturální obligace</a:t>
          </a:r>
        </a:p>
      </dsp:txBody>
      <dsp:txXfrm>
        <a:off x="7588737" y="4265730"/>
        <a:ext cx="3160196" cy="96385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A9415-0BE3-4433-B496-C1DE505AED15}">
      <dsp:nvSpPr>
        <dsp:cNvPr id="0" name=""/>
        <dsp:cNvSpPr/>
      </dsp:nvSpPr>
      <dsp:spPr>
        <a:xfrm>
          <a:off x="387" y="315777"/>
          <a:ext cx="3173083" cy="96779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b="1" kern="1200" dirty="0"/>
            <a:t>Pozn. - u vzájemné restituční povinnosti přihlédne soud k námitce promlčení jen tehdy, pokud mohla namítat promlčení i druhá strana </a:t>
          </a:r>
          <a:br>
            <a:rPr lang="cs-CZ" sz="1400" b="1" kern="1200" dirty="0"/>
          </a:br>
          <a:r>
            <a:rPr lang="cs-CZ" sz="1400" b="1" kern="1200" dirty="0"/>
            <a:t>§ 610 odst. 2 o. z.</a:t>
          </a:r>
        </a:p>
      </dsp:txBody>
      <dsp:txXfrm>
        <a:off x="387" y="315777"/>
        <a:ext cx="3173083" cy="96779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04C60-C51B-40BF-AC17-753E5BC9DF42}">
      <dsp:nvSpPr>
        <dsp:cNvPr id="0" name=""/>
        <dsp:cNvSpPr/>
      </dsp:nvSpPr>
      <dsp:spPr>
        <a:xfrm>
          <a:off x="5109148" y="2709333"/>
          <a:ext cx="534903" cy="2300084"/>
        </a:xfrm>
        <a:custGeom>
          <a:avLst/>
          <a:gdLst/>
          <a:ahLst/>
          <a:cxnLst/>
          <a:rect l="0" t="0" r="0" b="0"/>
          <a:pathLst>
            <a:path>
              <a:moveTo>
                <a:pt x="0" y="0"/>
              </a:moveTo>
              <a:lnTo>
                <a:pt x="267451" y="0"/>
              </a:lnTo>
              <a:lnTo>
                <a:pt x="267451" y="2300084"/>
              </a:lnTo>
              <a:lnTo>
                <a:pt x="534903" y="230008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0DCBB3-5DE1-4612-BFE6-E9653D962A62}">
      <dsp:nvSpPr>
        <dsp:cNvPr id="0" name=""/>
        <dsp:cNvSpPr/>
      </dsp:nvSpPr>
      <dsp:spPr>
        <a:xfrm>
          <a:off x="5109148" y="2709333"/>
          <a:ext cx="534903" cy="1150042"/>
        </a:xfrm>
        <a:custGeom>
          <a:avLst/>
          <a:gdLst/>
          <a:ahLst/>
          <a:cxnLst/>
          <a:rect l="0" t="0" r="0" b="0"/>
          <a:pathLst>
            <a:path>
              <a:moveTo>
                <a:pt x="0" y="0"/>
              </a:moveTo>
              <a:lnTo>
                <a:pt x="267451" y="0"/>
              </a:lnTo>
              <a:lnTo>
                <a:pt x="267451" y="1150042"/>
              </a:lnTo>
              <a:lnTo>
                <a:pt x="534903" y="115004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711E87-FCB8-4A14-90D7-FB71DBD0EE4C}">
      <dsp:nvSpPr>
        <dsp:cNvPr id="0" name=""/>
        <dsp:cNvSpPr/>
      </dsp:nvSpPr>
      <dsp:spPr>
        <a:xfrm>
          <a:off x="5109148" y="2663613"/>
          <a:ext cx="534903" cy="91440"/>
        </a:xfrm>
        <a:custGeom>
          <a:avLst/>
          <a:gdLst/>
          <a:ahLst/>
          <a:cxnLst/>
          <a:rect l="0" t="0" r="0" b="0"/>
          <a:pathLst>
            <a:path>
              <a:moveTo>
                <a:pt x="0" y="45720"/>
              </a:moveTo>
              <a:lnTo>
                <a:pt x="534903" y="457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F2C100-A276-401C-BD56-79AE050CB145}">
      <dsp:nvSpPr>
        <dsp:cNvPr id="0" name=""/>
        <dsp:cNvSpPr/>
      </dsp:nvSpPr>
      <dsp:spPr>
        <a:xfrm>
          <a:off x="5109148" y="1559291"/>
          <a:ext cx="534903" cy="1150042"/>
        </a:xfrm>
        <a:custGeom>
          <a:avLst/>
          <a:gdLst/>
          <a:ahLst/>
          <a:cxnLst/>
          <a:rect l="0" t="0" r="0" b="0"/>
          <a:pathLst>
            <a:path>
              <a:moveTo>
                <a:pt x="0" y="1150042"/>
              </a:moveTo>
              <a:lnTo>
                <a:pt x="267451" y="1150042"/>
              </a:lnTo>
              <a:lnTo>
                <a:pt x="267451" y="0"/>
              </a:lnTo>
              <a:lnTo>
                <a:pt x="534903"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2BCCDD-770C-44A7-86BF-CE9C3EC40FB9}">
      <dsp:nvSpPr>
        <dsp:cNvPr id="0" name=""/>
        <dsp:cNvSpPr/>
      </dsp:nvSpPr>
      <dsp:spPr>
        <a:xfrm>
          <a:off x="5109148" y="409248"/>
          <a:ext cx="534903" cy="2300084"/>
        </a:xfrm>
        <a:custGeom>
          <a:avLst/>
          <a:gdLst/>
          <a:ahLst/>
          <a:cxnLst/>
          <a:rect l="0" t="0" r="0" b="0"/>
          <a:pathLst>
            <a:path>
              <a:moveTo>
                <a:pt x="0" y="2300084"/>
              </a:moveTo>
              <a:lnTo>
                <a:pt x="267451" y="2300084"/>
              </a:lnTo>
              <a:lnTo>
                <a:pt x="267451" y="0"/>
              </a:lnTo>
              <a:lnTo>
                <a:pt x="534903"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BA9415-0BE3-4433-B496-C1DE505AED15}">
      <dsp:nvSpPr>
        <dsp:cNvPr id="0" name=""/>
        <dsp:cNvSpPr/>
      </dsp:nvSpPr>
      <dsp:spPr>
        <a:xfrm>
          <a:off x="2434631" y="2301469"/>
          <a:ext cx="2674517" cy="81572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cs-CZ" sz="1700" b="1" kern="1200" dirty="0"/>
            <a:t>Promlčené právo</a:t>
          </a:r>
        </a:p>
      </dsp:txBody>
      <dsp:txXfrm>
        <a:off x="2434631" y="2301469"/>
        <a:ext cx="2674517" cy="815727"/>
      </dsp:txXfrm>
    </dsp:sp>
    <dsp:sp modelId="{52871B74-E3AE-4DB9-A568-8DCCAD975F0B}">
      <dsp:nvSpPr>
        <dsp:cNvPr id="0" name=""/>
        <dsp:cNvSpPr/>
      </dsp:nvSpPr>
      <dsp:spPr>
        <a:xfrm>
          <a:off x="5644051" y="1384"/>
          <a:ext cx="2674517" cy="81572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cs-CZ" sz="1700" b="1" kern="1200" dirty="0"/>
            <a:t>Nelze soudně vynutit</a:t>
          </a:r>
        </a:p>
      </dsp:txBody>
      <dsp:txXfrm>
        <a:off x="5644051" y="1384"/>
        <a:ext cx="2674517" cy="815727"/>
      </dsp:txXfrm>
    </dsp:sp>
    <dsp:sp modelId="{5C54C068-4955-4039-A6E7-5ED6E2CAA713}">
      <dsp:nvSpPr>
        <dsp:cNvPr id="0" name=""/>
        <dsp:cNvSpPr/>
      </dsp:nvSpPr>
      <dsp:spPr>
        <a:xfrm>
          <a:off x="5644051" y="1151427"/>
          <a:ext cx="2674517" cy="81572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cs-CZ" sz="1700" b="1" kern="1200" dirty="0"/>
            <a:t>Nelze jinak uplatnit proti vůli dlužníka</a:t>
          </a:r>
        </a:p>
      </dsp:txBody>
      <dsp:txXfrm>
        <a:off x="5644051" y="1151427"/>
        <a:ext cx="2674517" cy="815727"/>
      </dsp:txXfrm>
    </dsp:sp>
    <dsp:sp modelId="{E3878887-2FF6-413D-8C14-D623220F105B}">
      <dsp:nvSpPr>
        <dsp:cNvPr id="0" name=""/>
        <dsp:cNvSpPr/>
      </dsp:nvSpPr>
      <dsp:spPr>
        <a:xfrm>
          <a:off x="5644051" y="2301469"/>
          <a:ext cx="2674517" cy="81572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cs-CZ" sz="1700" b="1" kern="1200" dirty="0"/>
            <a:t>Nelze jednostranně započíst</a:t>
          </a:r>
        </a:p>
      </dsp:txBody>
      <dsp:txXfrm>
        <a:off x="5644051" y="2301469"/>
        <a:ext cx="2674517" cy="815727"/>
      </dsp:txXfrm>
    </dsp:sp>
    <dsp:sp modelId="{353F774E-3B1F-491C-9C13-F9B552EF32B1}">
      <dsp:nvSpPr>
        <dsp:cNvPr id="0" name=""/>
        <dsp:cNvSpPr/>
      </dsp:nvSpPr>
      <dsp:spPr>
        <a:xfrm>
          <a:off x="5644051" y="3451512"/>
          <a:ext cx="2674517" cy="81572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cs-CZ" sz="1700" b="1" kern="1200" dirty="0"/>
            <a:t>Je-li dobrovolně plněno, nevzniká bezdůvodné obohacení</a:t>
          </a:r>
        </a:p>
      </dsp:txBody>
      <dsp:txXfrm>
        <a:off x="5644051" y="3451512"/>
        <a:ext cx="2674517" cy="815727"/>
      </dsp:txXfrm>
    </dsp:sp>
    <dsp:sp modelId="{89D4BB39-2371-435A-9D9E-B09A21C4C8B3}">
      <dsp:nvSpPr>
        <dsp:cNvPr id="0" name=""/>
        <dsp:cNvSpPr/>
      </dsp:nvSpPr>
      <dsp:spPr>
        <a:xfrm>
          <a:off x="5644051" y="4601554"/>
          <a:ext cx="2674517" cy="81572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cs-CZ" sz="1700" b="1" kern="1200" dirty="0"/>
            <a:t>Lze vymazat z veřejného seznamu nebo z rejstříku zástav (§ 618 o. z.)</a:t>
          </a:r>
        </a:p>
      </dsp:txBody>
      <dsp:txXfrm>
        <a:off x="5644051" y="4601554"/>
        <a:ext cx="2674517" cy="8157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B1C8E-BE14-437C-9861-63D781C1D528}">
      <dsp:nvSpPr>
        <dsp:cNvPr id="0" name=""/>
        <dsp:cNvSpPr/>
      </dsp:nvSpPr>
      <dsp:spPr>
        <a:xfrm>
          <a:off x="311" y="253536"/>
          <a:ext cx="2547652" cy="77703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cs-CZ" sz="1900" b="1" kern="1200" dirty="0"/>
            <a:t>Pozor na přechodné ustanovení </a:t>
          </a:r>
          <a:br>
            <a:rPr lang="cs-CZ" sz="1900" b="1" kern="1200" dirty="0"/>
          </a:br>
          <a:r>
            <a:rPr lang="cs-CZ" sz="1900" b="1" kern="1200" dirty="0"/>
            <a:t>§ 3036 o. z. </a:t>
          </a:r>
        </a:p>
      </dsp:txBody>
      <dsp:txXfrm>
        <a:off x="311" y="253536"/>
        <a:ext cx="2547652" cy="777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593203-3625-4A5B-A5B2-11C3BAAC08BD}">
      <dsp:nvSpPr>
        <dsp:cNvPr id="0" name=""/>
        <dsp:cNvSpPr/>
      </dsp:nvSpPr>
      <dsp:spPr>
        <a:xfrm>
          <a:off x="5037280" y="2709333"/>
          <a:ext cx="678638" cy="2188608"/>
        </a:xfrm>
        <a:custGeom>
          <a:avLst/>
          <a:gdLst/>
          <a:ahLst/>
          <a:cxnLst/>
          <a:rect l="0" t="0" r="0" b="0"/>
          <a:pathLst>
            <a:path>
              <a:moveTo>
                <a:pt x="0" y="0"/>
              </a:moveTo>
              <a:lnTo>
                <a:pt x="339319" y="0"/>
              </a:lnTo>
              <a:lnTo>
                <a:pt x="339319" y="2188608"/>
              </a:lnTo>
              <a:lnTo>
                <a:pt x="678638" y="218860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1D0208-DFDD-4F4A-B9F9-41B57CE28E73}">
      <dsp:nvSpPr>
        <dsp:cNvPr id="0" name=""/>
        <dsp:cNvSpPr/>
      </dsp:nvSpPr>
      <dsp:spPr>
        <a:xfrm>
          <a:off x="5037280" y="2709333"/>
          <a:ext cx="678638" cy="729536"/>
        </a:xfrm>
        <a:custGeom>
          <a:avLst/>
          <a:gdLst/>
          <a:ahLst/>
          <a:cxnLst/>
          <a:rect l="0" t="0" r="0" b="0"/>
          <a:pathLst>
            <a:path>
              <a:moveTo>
                <a:pt x="0" y="0"/>
              </a:moveTo>
              <a:lnTo>
                <a:pt x="339319" y="0"/>
              </a:lnTo>
              <a:lnTo>
                <a:pt x="339319" y="729536"/>
              </a:lnTo>
              <a:lnTo>
                <a:pt x="678638" y="72953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AC74C7-F4F0-4649-A206-99C79F59394B}">
      <dsp:nvSpPr>
        <dsp:cNvPr id="0" name=""/>
        <dsp:cNvSpPr/>
      </dsp:nvSpPr>
      <dsp:spPr>
        <a:xfrm>
          <a:off x="5037280" y="1979797"/>
          <a:ext cx="678638" cy="729536"/>
        </a:xfrm>
        <a:custGeom>
          <a:avLst/>
          <a:gdLst/>
          <a:ahLst/>
          <a:cxnLst/>
          <a:rect l="0" t="0" r="0" b="0"/>
          <a:pathLst>
            <a:path>
              <a:moveTo>
                <a:pt x="0" y="729536"/>
              </a:moveTo>
              <a:lnTo>
                <a:pt x="339319" y="729536"/>
              </a:lnTo>
              <a:lnTo>
                <a:pt x="339319" y="0"/>
              </a:lnTo>
              <a:lnTo>
                <a:pt x="67863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9103E3-0AE7-4C04-A5C1-8F018A326D71}">
      <dsp:nvSpPr>
        <dsp:cNvPr id="0" name=""/>
        <dsp:cNvSpPr/>
      </dsp:nvSpPr>
      <dsp:spPr>
        <a:xfrm>
          <a:off x="5037280" y="520725"/>
          <a:ext cx="678638" cy="2188608"/>
        </a:xfrm>
        <a:custGeom>
          <a:avLst/>
          <a:gdLst/>
          <a:ahLst/>
          <a:cxnLst/>
          <a:rect l="0" t="0" r="0" b="0"/>
          <a:pathLst>
            <a:path>
              <a:moveTo>
                <a:pt x="0" y="2188608"/>
              </a:moveTo>
              <a:lnTo>
                <a:pt x="339319" y="2188608"/>
              </a:lnTo>
              <a:lnTo>
                <a:pt x="339319" y="0"/>
              </a:lnTo>
              <a:lnTo>
                <a:pt x="67863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2CEC03-E564-4C19-A0B2-5869DB08B482}">
      <dsp:nvSpPr>
        <dsp:cNvPr id="0" name=""/>
        <dsp:cNvSpPr/>
      </dsp:nvSpPr>
      <dsp:spPr>
        <a:xfrm>
          <a:off x="1644089" y="2191871"/>
          <a:ext cx="3393191" cy="103492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cs-CZ" sz="2500" b="1" kern="1200" dirty="0"/>
            <a:t>Kvalifikované účinky plynutí času</a:t>
          </a:r>
        </a:p>
      </dsp:txBody>
      <dsp:txXfrm>
        <a:off x="1644089" y="2191871"/>
        <a:ext cx="3393191" cy="1034923"/>
      </dsp:txXfrm>
    </dsp:sp>
    <dsp:sp modelId="{9D45DA21-CA00-4003-A825-CC182393AEA0}">
      <dsp:nvSpPr>
        <dsp:cNvPr id="0" name=""/>
        <dsp:cNvSpPr/>
      </dsp:nvSpPr>
      <dsp:spPr>
        <a:xfrm>
          <a:off x="5715919" y="3263"/>
          <a:ext cx="3393191" cy="103492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cs-CZ" sz="2500" b="1" kern="1200" dirty="0"/>
            <a:t>Zánik práva uplynutím doby omezující jeho trvání</a:t>
          </a:r>
          <a:endParaRPr lang="cs-CZ" sz="2500" kern="1200" dirty="0"/>
        </a:p>
      </dsp:txBody>
      <dsp:txXfrm>
        <a:off x="5715919" y="3263"/>
        <a:ext cx="3393191" cy="1034923"/>
      </dsp:txXfrm>
    </dsp:sp>
    <dsp:sp modelId="{B1DAE609-10BB-4BFA-8A7A-FACDD2460532}">
      <dsp:nvSpPr>
        <dsp:cNvPr id="0" name=""/>
        <dsp:cNvSpPr/>
      </dsp:nvSpPr>
      <dsp:spPr>
        <a:xfrm>
          <a:off x="5715919" y="1462335"/>
          <a:ext cx="3393191" cy="103492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cs-CZ" sz="2500" b="1" kern="1200" dirty="0"/>
            <a:t>Prekluze</a:t>
          </a:r>
        </a:p>
      </dsp:txBody>
      <dsp:txXfrm>
        <a:off x="5715919" y="1462335"/>
        <a:ext cx="3393191" cy="1034923"/>
      </dsp:txXfrm>
    </dsp:sp>
    <dsp:sp modelId="{53C172BE-EF26-4B2D-91FA-19006098B2EA}">
      <dsp:nvSpPr>
        <dsp:cNvPr id="0" name=""/>
        <dsp:cNvSpPr/>
      </dsp:nvSpPr>
      <dsp:spPr>
        <a:xfrm>
          <a:off x="5715919" y="2921407"/>
          <a:ext cx="3393191" cy="103492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cs-CZ" sz="2500" b="1" kern="1200" dirty="0"/>
            <a:t>Promlčení</a:t>
          </a:r>
        </a:p>
      </dsp:txBody>
      <dsp:txXfrm>
        <a:off x="5715919" y="2921407"/>
        <a:ext cx="3393191" cy="1034923"/>
      </dsp:txXfrm>
    </dsp:sp>
    <dsp:sp modelId="{DFD633D1-8945-4D35-AE96-0021137E66A7}">
      <dsp:nvSpPr>
        <dsp:cNvPr id="0" name=""/>
        <dsp:cNvSpPr/>
      </dsp:nvSpPr>
      <dsp:spPr>
        <a:xfrm>
          <a:off x="5715919" y="4380480"/>
          <a:ext cx="3393191" cy="103492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cs-CZ" sz="2500" b="1" kern="1200" dirty="0"/>
            <a:t>Vydržení</a:t>
          </a:r>
        </a:p>
      </dsp:txBody>
      <dsp:txXfrm>
        <a:off x="5715919" y="4380480"/>
        <a:ext cx="3393191" cy="10349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D0208-DFDD-4F4A-B9F9-41B57CE28E73}">
      <dsp:nvSpPr>
        <dsp:cNvPr id="0" name=""/>
        <dsp:cNvSpPr/>
      </dsp:nvSpPr>
      <dsp:spPr>
        <a:xfrm>
          <a:off x="4911923" y="2709333"/>
          <a:ext cx="929353" cy="1998110"/>
        </a:xfrm>
        <a:custGeom>
          <a:avLst/>
          <a:gdLst/>
          <a:ahLst/>
          <a:cxnLst/>
          <a:rect l="0" t="0" r="0" b="0"/>
          <a:pathLst>
            <a:path>
              <a:moveTo>
                <a:pt x="0" y="0"/>
              </a:moveTo>
              <a:lnTo>
                <a:pt x="464676" y="0"/>
              </a:lnTo>
              <a:lnTo>
                <a:pt x="464676" y="1998110"/>
              </a:lnTo>
              <a:lnTo>
                <a:pt x="929353" y="199811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AC74C7-F4F0-4649-A206-99C79F59394B}">
      <dsp:nvSpPr>
        <dsp:cNvPr id="0" name=""/>
        <dsp:cNvSpPr/>
      </dsp:nvSpPr>
      <dsp:spPr>
        <a:xfrm>
          <a:off x="4911923" y="2663613"/>
          <a:ext cx="929353" cy="91440"/>
        </a:xfrm>
        <a:custGeom>
          <a:avLst/>
          <a:gdLst/>
          <a:ahLst/>
          <a:cxnLst/>
          <a:rect l="0" t="0" r="0" b="0"/>
          <a:pathLst>
            <a:path>
              <a:moveTo>
                <a:pt x="0" y="45720"/>
              </a:moveTo>
              <a:lnTo>
                <a:pt x="929353" y="457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9103E3-0AE7-4C04-A5C1-8F018A326D71}">
      <dsp:nvSpPr>
        <dsp:cNvPr id="0" name=""/>
        <dsp:cNvSpPr/>
      </dsp:nvSpPr>
      <dsp:spPr>
        <a:xfrm>
          <a:off x="4911923" y="711223"/>
          <a:ext cx="929353" cy="1998110"/>
        </a:xfrm>
        <a:custGeom>
          <a:avLst/>
          <a:gdLst/>
          <a:ahLst/>
          <a:cxnLst/>
          <a:rect l="0" t="0" r="0" b="0"/>
          <a:pathLst>
            <a:path>
              <a:moveTo>
                <a:pt x="0" y="1998110"/>
              </a:moveTo>
              <a:lnTo>
                <a:pt x="464676" y="1998110"/>
              </a:lnTo>
              <a:lnTo>
                <a:pt x="464676" y="0"/>
              </a:lnTo>
              <a:lnTo>
                <a:pt x="929353"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2CEC03-E564-4C19-A0B2-5869DB08B482}">
      <dsp:nvSpPr>
        <dsp:cNvPr id="0" name=""/>
        <dsp:cNvSpPr/>
      </dsp:nvSpPr>
      <dsp:spPr>
        <a:xfrm>
          <a:off x="265154" y="2000701"/>
          <a:ext cx="4646768" cy="141726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cs-CZ" sz="2600" b="1" kern="1200" dirty="0"/>
            <a:t>Zánik práva uplynutím doby omezující jeho trvání</a:t>
          </a:r>
        </a:p>
      </dsp:txBody>
      <dsp:txXfrm>
        <a:off x="265154" y="2000701"/>
        <a:ext cx="4646768" cy="1417264"/>
      </dsp:txXfrm>
    </dsp:sp>
    <dsp:sp modelId="{9D45DA21-CA00-4003-A825-CC182393AEA0}">
      <dsp:nvSpPr>
        <dsp:cNvPr id="0" name=""/>
        <dsp:cNvSpPr/>
      </dsp:nvSpPr>
      <dsp:spPr>
        <a:xfrm>
          <a:off x="5841276" y="2590"/>
          <a:ext cx="4646768" cy="141726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cs-CZ" sz="2600" b="1" kern="1200" dirty="0"/>
            <a:t>Podstata – právo zanikne samotným uplynutím doby </a:t>
          </a:r>
          <a:br>
            <a:rPr lang="cs-CZ" sz="2600" b="1" kern="1200" dirty="0"/>
          </a:br>
          <a:r>
            <a:rPr lang="cs-CZ" sz="2600" b="1" kern="1200" dirty="0"/>
            <a:t>(§ 603 o. z.)</a:t>
          </a:r>
          <a:endParaRPr lang="cs-CZ" sz="2600" kern="1200" dirty="0"/>
        </a:p>
      </dsp:txBody>
      <dsp:txXfrm>
        <a:off x="5841276" y="2590"/>
        <a:ext cx="4646768" cy="1417264"/>
      </dsp:txXfrm>
    </dsp:sp>
    <dsp:sp modelId="{B1DAE609-10BB-4BFA-8A7A-FACDD2460532}">
      <dsp:nvSpPr>
        <dsp:cNvPr id="0" name=""/>
        <dsp:cNvSpPr/>
      </dsp:nvSpPr>
      <dsp:spPr>
        <a:xfrm>
          <a:off x="5841276" y="2000701"/>
          <a:ext cx="4646768" cy="141726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cs-CZ" sz="2600" b="1" kern="1200" dirty="0"/>
            <a:t>Nevztahuje se na práva časově neomezená (např. vlastnické právo)</a:t>
          </a:r>
        </a:p>
      </dsp:txBody>
      <dsp:txXfrm>
        <a:off x="5841276" y="2000701"/>
        <a:ext cx="4646768" cy="1417264"/>
      </dsp:txXfrm>
    </dsp:sp>
    <dsp:sp modelId="{53C172BE-EF26-4B2D-91FA-19006098B2EA}">
      <dsp:nvSpPr>
        <dsp:cNvPr id="0" name=""/>
        <dsp:cNvSpPr/>
      </dsp:nvSpPr>
      <dsp:spPr>
        <a:xfrm>
          <a:off x="5841276" y="3998811"/>
          <a:ext cx="4646768" cy="141726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cs-CZ" sz="2600" b="1" kern="1200" dirty="0"/>
            <a:t>Zahrnuje práva svojí povahou a určením časově omezená (např. termínovaný vklad)</a:t>
          </a:r>
        </a:p>
      </dsp:txBody>
      <dsp:txXfrm>
        <a:off x="5841276" y="3998811"/>
        <a:ext cx="4646768" cy="14172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F3341-EB60-465D-BF83-91456ACCFC69}">
      <dsp:nvSpPr>
        <dsp:cNvPr id="0" name=""/>
        <dsp:cNvSpPr/>
      </dsp:nvSpPr>
      <dsp:spPr>
        <a:xfrm>
          <a:off x="3164462" y="2709333"/>
          <a:ext cx="632039" cy="2038326"/>
        </a:xfrm>
        <a:custGeom>
          <a:avLst/>
          <a:gdLst/>
          <a:ahLst/>
          <a:cxnLst/>
          <a:rect l="0" t="0" r="0" b="0"/>
          <a:pathLst>
            <a:path>
              <a:moveTo>
                <a:pt x="0" y="0"/>
              </a:moveTo>
              <a:lnTo>
                <a:pt x="316019" y="0"/>
              </a:lnTo>
              <a:lnTo>
                <a:pt x="316019" y="2038326"/>
              </a:lnTo>
              <a:lnTo>
                <a:pt x="632039" y="203832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85F11A-7C52-4933-BD31-CA73EFA7DD3B}">
      <dsp:nvSpPr>
        <dsp:cNvPr id="0" name=""/>
        <dsp:cNvSpPr/>
      </dsp:nvSpPr>
      <dsp:spPr>
        <a:xfrm>
          <a:off x="3164462" y="2709333"/>
          <a:ext cx="632039" cy="679442"/>
        </a:xfrm>
        <a:custGeom>
          <a:avLst/>
          <a:gdLst/>
          <a:ahLst/>
          <a:cxnLst/>
          <a:rect l="0" t="0" r="0" b="0"/>
          <a:pathLst>
            <a:path>
              <a:moveTo>
                <a:pt x="0" y="0"/>
              </a:moveTo>
              <a:lnTo>
                <a:pt x="316019" y="0"/>
              </a:lnTo>
              <a:lnTo>
                <a:pt x="316019" y="679442"/>
              </a:lnTo>
              <a:lnTo>
                <a:pt x="632039" y="67944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CA4B99-8989-41D5-9798-09A5D1B43A05}">
      <dsp:nvSpPr>
        <dsp:cNvPr id="0" name=""/>
        <dsp:cNvSpPr/>
      </dsp:nvSpPr>
      <dsp:spPr>
        <a:xfrm>
          <a:off x="6956698" y="2029891"/>
          <a:ext cx="632039" cy="679442"/>
        </a:xfrm>
        <a:custGeom>
          <a:avLst/>
          <a:gdLst/>
          <a:ahLst/>
          <a:cxnLst/>
          <a:rect l="0" t="0" r="0" b="0"/>
          <a:pathLst>
            <a:path>
              <a:moveTo>
                <a:pt x="0" y="0"/>
              </a:moveTo>
              <a:lnTo>
                <a:pt x="316019" y="0"/>
              </a:lnTo>
              <a:lnTo>
                <a:pt x="316019" y="679442"/>
              </a:lnTo>
              <a:lnTo>
                <a:pt x="632039" y="67944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9ACA98-444A-47FF-AA0B-7C6F2C794C7F}">
      <dsp:nvSpPr>
        <dsp:cNvPr id="0" name=""/>
        <dsp:cNvSpPr/>
      </dsp:nvSpPr>
      <dsp:spPr>
        <a:xfrm>
          <a:off x="6956698" y="1350449"/>
          <a:ext cx="632039" cy="679442"/>
        </a:xfrm>
        <a:custGeom>
          <a:avLst/>
          <a:gdLst/>
          <a:ahLst/>
          <a:cxnLst/>
          <a:rect l="0" t="0" r="0" b="0"/>
          <a:pathLst>
            <a:path>
              <a:moveTo>
                <a:pt x="0" y="679442"/>
              </a:moveTo>
              <a:lnTo>
                <a:pt x="316019" y="679442"/>
              </a:lnTo>
              <a:lnTo>
                <a:pt x="316019" y="0"/>
              </a:lnTo>
              <a:lnTo>
                <a:pt x="632039"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18D808-A3E0-4009-AF6C-109967562B24}">
      <dsp:nvSpPr>
        <dsp:cNvPr id="0" name=""/>
        <dsp:cNvSpPr/>
      </dsp:nvSpPr>
      <dsp:spPr>
        <a:xfrm>
          <a:off x="3164462" y="2029891"/>
          <a:ext cx="632039" cy="679442"/>
        </a:xfrm>
        <a:custGeom>
          <a:avLst/>
          <a:gdLst/>
          <a:ahLst/>
          <a:cxnLst/>
          <a:rect l="0" t="0" r="0" b="0"/>
          <a:pathLst>
            <a:path>
              <a:moveTo>
                <a:pt x="0" y="679442"/>
              </a:moveTo>
              <a:lnTo>
                <a:pt x="316019" y="679442"/>
              </a:lnTo>
              <a:lnTo>
                <a:pt x="316019" y="0"/>
              </a:lnTo>
              <a:lnTo>
                <a:pt x="632039"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D71791-D1FC-4E3A-8FF2-4D0A7ADE5EE0}">
      <dsp:nvSpPr>
        <dsp:cNvPr id="0" name=""/>
        <dsp:cNvSpPr/>
      </dsp:nvSpPr>
      <dsp:spPr>
        <a:xfrm>
          <a:off x="3164462" y="671006"/>
          <a:ext cx="632039" cy="2038326"/>
        </a:xfrm>
        <a:custGeom>
          <a:avLst/>
          <a:gdLst/>
          <a:ahLst/>
          <a:cxnLst/>
          <a:rect l="0" t="0" r="0" b="0"/>
          <a:pathLst>
            <a:path>
              <a:moveTo>
                <a:pt x="0" y="2038326"/>
              </a:moveTo>
              <a:lnTo>
                <a:pt x="316019" y="2038326"/>
              </a:lnTo>
              <a:lnTo>
                <a:pt x="316019" y="0"/>
              </a:lnTo>
              <a:lnTo>
                <a:pt x="632039"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097B2C-B289-4CB7-A9FD-15D023AA8115}">
      <dsp:nvSpPr>
        <dsp:cNvPr id="0" name=""/>
        <dsp:cNvSpPr/>
      </dsp:nvSpPr>
      <dsp:spPr>
        <a:xfrm>
          <a:off x="4266" y="2227403"/>
          <a:ext cx="3160196" cy="96385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b="1" kern="1200" dirty="0"/>
            <a:t>Prekluze </a:t>
          </a:r>
          <a:br>
            <a:rPr lang="cs-CZ" sz="1400" b="1" kern="1200" dirty="0"/>
          </a:br>
          <a:r>
            <a:rPr lang="cs-CZ" sz="1400" b="1" kern="1200" dirty="0"/>
            <a:t>§ 654 o. z.</a:t>
          </a:r>
        </a:p>
      </dsp:txBody>
      <dsp:txXfrm>
        <a:off x="4266" y="2227403"/>
        <a:ext cx="3160196" cy="963859"/>
      </dsp:txXfrm>
    </dsp:sp>
    <dsp:sp modelId="{825E8B92-D83A-419C-86A1-0900AA10A6F5}">
      <dsp:nvSpPr>
        <dsp:cNvPr id="0" name=""/>
        <dsp:cNvSpPr/>
      </dsp:nvSpPr>
      <dsp:spPr>
        <a:xfrm>
          <a:off x="3796501" y="189076"/>
          <a:ext cx="3160196" cy="96385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b="1" kern="1200" dirty="0"/>
            <a:t>Prekluzivní lhůty jsou v občanském právu méně obvyklé než promlčecí lhůty a musí být výslovně stanoveny zákonem </a:t>
          </a:r>
          <a:br>
            <a:rPr lang="cs-CZ" sz="1400" b="1" kern="1200" dirty="0"/>
          </a:br>
          <a:r>
            <a:rPr lang="cs-CZ" sz="1400" b="1" kern="1200" dirty="0"/>
            <a:t>(např. § 1795, § 2111 o. z.)</a:t>
          </a:r>
          <a:endParaRPr lang="cs-CZ" sz="1400" kern="1200" dirty="0"/>
        </a:p>
      </dsp:txBody>
      <dsp:txXfrm>
        <a:off x="3796501" y="189076"/>
        <a:ext cx="3160196" cy="963859"/>
      </dsp:txXfrm>
    </dsp:sp>
    <dsp:sp modelId="{5A53A86E-470C-417F-A8C4-DB927199F49B}">
      <dsp:nvSpPr>
        <dsp:cNvPr id="0" name=""/>
        <dsp:cNvSpPr/>
      </dsp:nvSpPr>
      <dsp:spPr>
        <a:xfrm>
          <a:off x="3796501" y="1547961"/>
          <a:ext cx="3160196" cy="96385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b="1" kern="1200" dirty="0"/>
            <a:t>Následek – zánik práva za následujících předpokladů:</a:t>
          </a:r>
        </a:p>
      </dsp:txBody>
      <dsp:txXfrm>
        <a:off x="3796501" y="1547961"/>
        <a:ext cx="3160196" cy="963859"/>
      </dsp:txXfrm>
    </dsp:sp>
    <dsp:sp modelId="{4DD5D7C6-FA7D-472B-B874-E2FB72B3C444}">
      <dsp:nvSpPr>
        <dsp:cNvPr id="0" name=""/>
        <dsp:cNvSpPr/>
      </dsp:nvSpPr>
      <dsp:spPr>
        <a:xfrm>
          <a:off x="7588737" y="868519"/>
          <a:ext cx="3160196" cy="96385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b="1" kern="1200" dirty="0"/>
            <a:t>Uplynutí prekluzivní lhůty</a:t>
          </a:r>
        </a:p>
      </dsp:txBody>
      <dsp:txXfrm>
        <a:off x="7588737" y="868519"/>
        <a:ext cx="3160196" cy="963859"/>
      </dsp:txXfrm>
    </dsp:sp>
    <dsp:sp modelId="{F82850C5-644E-4E65-AE58-164F3C90A8C8}">
      <dsp:nvSpPr>
        <dsp:cNvPr id="0" name=""/>
        <dsp:cNvSpPr/>
      </dsp:nvSpPr>
      <dsp:spPr>
        <a:xfrm>
          <a:off x="7588737" y="2227403"/>
          <a:ext cx="3160196" cy="96385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b="1" kern="1200" dirty="0"/>
            <a:t>Neuplatnění práva v této lhůtě</a:t>
          </a:r>
        </a:p>
      </dsp:txBody>
      <dsp:txXfrm>
        <a:off x="7588737" y="2227403"/>
        <a:ext cx="3160196" cy="963859"/>
      </dsp:txXfrm>
    </dsp:sp>
    <dsp:sp modelId="{DD23DD15-1326-4468-9DCC-4F522069EF1C}">
      <dsp:nvSpPr>
        <dsp:cNvPr id="0" name=""/>
        <dsp:cNvSpPr/>
      </dsp:nvSpPr>
      <dsp:spPr>
        <a:xfrm>
          <a:off x="3796501" y="2906845"/>
          <a:ext cx="3160196" cy="96385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b="1" kern="1200" dirty="0"/>
            <a:t>Soud přihlíží k prekluzi z úřední povinnosti</a:t>
          </a:r>
        </a:p>
      </dsp:txBody>
      <dsp:txXfrm>
        <a:off x="3796501" y="2906845"/>
        <a:ext cx="3160196" cy="963859"/>
      </dsp:txXfrm>
    </dsp:sp>
    <dsp:sp modelId="{1645ACE2-7E7D-451F-8422-29878F809FEB}">
      <dsp:nvSpPr>
        <dsp:cNvPr id="0" name=""/>
        <dsp:cNvSpPr/>
      </dsp:nvSpPr>
      <dsp:spPr>
        <a:xfrm>
          <a:off x="3796501" y="4265730"/>
          <a:ext cx="3160196" cy="96385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b="1" kern="1200" dirty="0"/>
            <a:t>Běh prekluzivní lhůty</a:t>
          </a:r>
          <a:br>
            <a:rPr lang="cs-CZ" sz="1400" b="1" kern="1200" dirty="0"/>
          </a:br>
          <a:r>
            <a:rPr lang="cs-CZ" sz="1400" b="1" kern="1200" dirty="0"/>
            <a:t>- obdoba běhu promlčecí lhůty</a:t>
          </a:r>
        </a:p>
      </dsp:txBody>
      <dsp:txXfrm>
        <a:off x="3796501" y="4265730"/>
        <a:ext cx="3160196" cy="9638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11E87-FCB8-4A14-90D7-FB71DBD0EE4C}">
      <dsp:nvSpPr>
        <dsp:cNvPr id="0" name=""/>
        <dsp:cNvSpPr/>
      </dsp:nvSpPr>
      <dsp:spPr>
        <a:xfrm>
          <a:off x="4911923" y="2709333"/>
          <a:ext cx="929353" cy="1998110"/>
        </a:xfrm>
        <a:custGeom>
          <a:avLst/>
          <a:gdLst/>
          <a:ahLst/>
          <a:cxnLst/>
          <a:rect l="0" t="0" r="0" b="0"/>
          <a:pathLst>
            <a:path>
              <a:moveTo>
                <a:pt x="0" y="0"/>
              </a:moveTo>
              <a:lnTo>
                <a:pt x="464676" y="0"/>
              </a:lnTo>
              <a:lnTo>
                <a:pt x="464676" y="1998110"/>
              </a:lnTo>
              <a:lnTo>
                <a:pt x="929353" y="199811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F2C100-A276-401C-BD56-79AE050CB145}">
      <dsp:nvSpPr>
        <dsp:cNvPr id="0" name=""/>
        <dsp:cNvSpPr/>
      </dsp:nvSpPr>
      <dsp:spPr>
        <a:xfrm>
          <a:off x="4911923" y="2663613"/>
          <a:ext cx="929353" cy="91440"/>
        </a:xfrm>
        <a:custGeom>
          <a:avLst/>
          <a:gdLst/>
          <a:ahLst/>
          <a:cxnLst/>
          <a:rect l="0" t="0" r="0" b="0"/>
          <a:pathLst>
            <a:path>
              <a:moveTo>
                <a:pt x="0" y="45720"/>
              </a:moveTo>
              <a:lnTo>
                <a:pt x="929353" y="457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2BCCDD-770C-44A7-86BF-CE9C3EC40FB9}">
      <dsp:nvSpPr>
        <dsp:cNvPr id="0" name=""/>
        <dsp:cNvSpPr/>
      </dsp:nvSpPr>
      <dsp:spPr>
        <a:xfrm>
          <a:off x="4911923" y="711223"/>
          <a:ext cx="929353" cy="1998110"/>
        </a:xfrm>
        <a:custGeom>
          <a:avLst/>
          <a:gdLst/>
          <a:ahLst/>
          <a:cxnLst/>
          <a:rect l="0" t="0" r="0" b="0"/>
          <a:pathLst>
            <a:path>
              <a:moveTo>
                <a:pt x="0" y="1998110"/>
              </a:moveTo>
              <a:lnTo>
                <a:pt x="464676" y="1998110"/>
              </a:lnTo>
              <a:lnTo>
                <a:pt x="464676" y="0"/>
              </a:lnTo>
              <a:lnTo>
                <a:pt x="929353"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BA9415-0BE3-4433-B496-C1DE505AED15}">
      <dsp:nvSpPr>
        <dsp:cNvPr id="0" name=""/>
        <dsp:cNvSpPr/>
      </dsp:nvSpPr>
      <dsp:spPr>
        <a:xfrm>
          <a:off x="265154" y="2000701"/>
          <a:ext cx="4646768" cy="141726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cs-CZ" sz="4400" b="1" kern="1200" dirty="0"/>
            <a:t>Promlčení</a:t>
          </a:r>
          <a:br>
            <a:rPr lang="cs-CZ" sz="4400" b="1" kern="1200" dirty="0"/>
          </a:br>
          <a:r>
            <a:rPr lang="cs-CZ" sz="4400" b="1" kern="1200" dirty="0"/>
            <a:t>§ 609 a násl. o. z.</a:t>
          </a:r>
        </a:p>
      </dsp:txBody>
      <dsp:txXfrm>
        <a:off x="265154" y="2000701"/>
        <a:ext cx="4646768" cy="1417264"/>
      </dsp:txXfrm>
    </dsp:sp>
    <dsp:sp modelId="{52871B74-E3AE-4DB9-A568-8DCCAD975F0B}">
      <dsp:nvSpPr>
        <dsp:cNvPr id="0" name=""/>
        <dsp:cNvSpPr/>
      </dsp:nvSpPr>
      <dsp:spPr>
        <a:xfrm>
          <a:off x="5841276" y="2590"/>
          <a:ext cx="4646768" cy="141726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cs-CZ" sz="4400" b="1" kern="1200" dirty="0"/>
            <a:t>Předmět promlčení</a:t>
          </a:r>
          <a:endParaRPr lang="cs-CZ" sz="4400" kern="1200" dirty="0"/>
        </a:p>
      </dsp:txBody>
      <dsp:txXfrm>
        <a:off x="5841276" y="2590"/>
        <a:ext cx="4646768" cy="1417264"/>
      </dsp:txXfrm>
    </dsp:sp>
    <dsp:sp modelId="{5C54C068-4955-4039-A6E7-5ED6E2CAA713}">
      <dsp:nvSpPr>
        <dsp:cNvPr id="0" name=""/>
        <dsp:cNvSpPr/>
      </dsp:nvSpPr>
      <dsp:spPr>
        <a:xfrm>
          <a:off x="5841276" y="2000701"/>
          <a:ext cx="4646768" cy="141726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cs-CZ" sz="4400" b="1" kern="1200" dirty="0"/>
            <a:t>Promlčecí lhůta</a:t>
          </a:r>
        </a:p>
      </dsp:txBody>
      <dsp:txXfrm>
        <a:off x="5841276" y="2000701"/>
        <a:ext cx="4646768" cy="1417264"/>
      </dsp:txXfrm>
    </dsp:sp>
    <dsp:sp modelId="{E3878887-2FF6-413D-8C14-D623220F105B}">
      <dsp:nvSpPr>
        <dsp:cNvPr id="0" name=""/>
        <dsp:cNvSpPr/>
      </dsp:nvSpPr>
      <dsp:spPr>
        <a:xfrm>
          <a:off x="5841276" y="3998811"/>
          <a:ext cx="4646768" cy="141726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cs-CZ" sz="4400" b="1" kern="1200" dirty="0"/>
            <a:t>Následky</a:t>
          </a:r>
        </a:p>
      </dsp:txBody>
      <dsp:txXfrm>
        <a:off x="5841276" y="3998811"/>
        <a:ext cx="4646768" cy="14172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0CDD2-A03C-4E7C-9443-2C5753E63981}">
      <dsp:nvSpPr>
        <dsp:cNvPr id="0" name=""/>
        <dsp:cNvSpPr/>
      </dsp:nvSpPr>
      <dsp:spPr>
        <a:xfrm>
          <a:off x="6956698" y="2343379"/>
          <a:ext cx="632039" cy="679442"/>
        </a:xfrm>
        <a:custGeom>
          <a:avLst/>
          <a:gdLst/>
          <a:ahLst/>
          <a:cxnLst/>
          <a:rect l="0" t="0" r="0" b="0"/>
          <a:pathLst>
            <a:path>
              <a:moveTo>
                <a:pt x="0" y="0"/>
              </a:moveTo>
              <a:lnTo>
                <a:pt x="316019" y="0"/>
              </a:lnTo>
              <a:lnTo>
                <a:pt x="316019" y="679442"/>
              </a:lnTo>
              <a:lnTo>
                <a:pt x="632039" y="67944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D70A99-2850-4DE2-9101-4698CB5898BF}">
      <dsp:nvSpPr>
        <dsp:cNvPr id="0" name=""/>
        <dsp:cNvSpPr/>
      </dsp:nvSpPr>
      <dsp:spPr>
        <a:xfrm>
          <a:off x="6956698" y="1663937"/>
          <a:ext cx="632039" cy="679442"/>
        </a:xfrm>
        <a:custGeom>
          <a:avLst/>
          <a:gdLst/>
          <a:ahLst/>
          <a:cxnLst/>
          <a:rect l="0" t="0" r="0" b="0"/>
          <a:pathLst>
            <a:path>
              <a:moveTo>
                <a:pt x="0" y="679442"/>
              </a:moveTo>
              <a:lnTo>
                <a:pt x="316019" y="679442"/>
              </a:lnTo>
              <a:lnTo>
                <a:pt x="316019" y="0"/>
              </a:lnTo>
              <a:lnTo>
                <a:pt x="632039"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D70603-6F65-4AED-B449-4D50DA9393FB}">
      <dsp:nvSpPr>
        <dsp:cNvPr id="0" name=""/>
        <dsp:cNvSpPr/>
      </dsp:nvSpPr>
      <dsp:spPr>
        <a:xfrm>
          <a:off x="3164462" y="1663937"/>
          <a:ext cx="632039" cy="679442"/>
        </a:xfrm>
        <a:custGeom>
          <a:avLst/>
          <a:gdLst/>
          <a:ahLst/>
          <a:cxnLst/>
          <a:rect l="0" t="0" r="0" b="0"/>
          <a:pathLst>
            <a:path>
              <a:moveTo>
                <a:pt x="0" y="0"/>
              </a:moveTo>
              <a:lnTo>
                <a:pt x="316019" y="0"/>
              </a:lnTo>
              <a:lnTo>
                <a:pt x="316019" y="679442"/>
              </a:lnTo>
              <a:lnTo>
                <a:pt x="632039" y="67944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EA4B6F-8B9C-4F72-88EB-363CCE8B7773}">
      <dsp:nvSpPr>
        <dsp:cNvPr id="0" name=""/>
        <dsp:cNvSpPr/>
      </dsp:nvSpPr>
      <dsp:spPr>
        <a:xfrm>
          <a:off x="3164462" y="984495"/>
          <a:ext cx="632039" cy="679442"/>
        </a:xfrm>
        <a:custGeom>
          <a:avLst/>
          <a:gdLst/>
          <a:ahLst/>
          <a:cxnLst/>
          <a:rect l="0" t="0" r="0" b="0"/>
          <a:pathLst>
            <a:path>
              <a:moveTo>
                <a:pt x="0" y="679442"/>
              </a:moveTo>
              <a:lnTo>
                <a:pt x="316019" y="679442"/>
              </a:lnTo>
              <a:lnTo>
                <a:pt x="316019" y="0"/>
              </a:lnTo>
              <a:lnTo>
                <a:pt x="632039"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37F07C-07FA-46CA-9412-D7F031C35D94}">
      <dsp:nvSpPr>
        <dsp:cNvPr id="0" name=""/>
        <dsp:cNvSpPr/>
      </dsp:nvSpPr>
      <dsp:spPr>
        <a:xfrm>
          <a:off x="4266" y="1182007"/>
          <a:ext cx="3160196" cy="96385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cs-CZ" sz="1700" b="1" kern="1200" dirty="0"/>
            <a:t>Předmět promlčení</a:t>
          </a:r>
          <a:br>
            <a:rPr lang="cs-CZ" sz="1700" b="1" kern="1200" dirty="0"/>
          </a:br>
          <a:r>
            <a:rPr lang="cs-CZ" sz="1700" b="1" kern="1200" dirty="0"/>
            <a:t>§ 611 a násl. o. z.</a:t>
          </a:r>
        </a:p>
      </dsp:txBody>
      <dsp:txXfrm>
        <a:off x="4266" y="1182007"/>
        <a:ext cx="3160196" cy="963859"/>
      </dsp:txXfrm>
    </dsp:sp>
    <dsp:sp modelId="{4DF5DA7F-BC85-4DB7-BA5B-2B1F817F0BF9}">
      <dsp:nvSpPr>
        <dsp:cNvPr id="0" name=""/>
        <dsp:cNvSpPr/>
      </dsp:nvSpPr>
      <dsp:spPr>
        <a:xfrm>
          <a:off x="3796501" y="502565"/>
          <a:ext cx="3160196" cy="96385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cs-CZ" sz="1700" b="1" kern="1200" dirty="0"/>
            <a:t>V důsledku své povahy jsou </a:t>
          </a:r>
          <a:br>
            <a:rPr lang="cs-CZ" sz="1700" b="1" kern="1200" dirty="0"/>
          </a:br>
          <a:r>
            <a:rPr lang="cs-CZ" sz="1700" b="1" kern="1200" dirty="0"/>
            <a:t>z promlčení zásadně vyloučena nemajetková práva</a:t>
          </a:r>
        </a:p>
      </dsp:txBody>
      <dsp:txXfrm>
        <a:off x="3796501" y="502565"/>
        <a:ext cx="3160196" cy="963859"/>
      </dsp:txXfrm>
    </dsp:sp>
    <dsp:sp modelId="{A2A5F279-D247-4BC4-9F02-07207BE6ADE7}">
      <dsp:nvSpPr>
        <dsp:cNvPr id="0" name=""/>
        <dsp:cNvSpPr/>
      </dsp:nvSpPr>
      <dsp:spPr>
        <a:xfrm>
          <a:off x="3796501" y="1861449"/>
          <a:ext cx="3160196" cy="96385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cs-CZ" sz="1700" b="1" kern="1200" dirty="0"/>
            <a:t>Promlčují se (až na výjimky) práva majetková</a:t>
          </a:r>
        </a:p>
      </dsp:txBody>
      <dsp:txXfrm>
        <a:off x="3796501" y="1861449"/>
        <a:ext cx="3160196" cy="963859"/>
      </dsp:txXfrm>
    </dsp:sp>
    <dsp:sp modelId="{957A16DD-D342-4759-B623-7DBA61BAE275}">
      <dsp:nvSpPr>
        <dsp:cNvPr id="0" name=""/>
        <dsp:cNvSpPr/>
      </dsp:nvSpPr>
      <dsp:spPr>
        <a:xfrm>
          <a:off x="7588737" y="1182007"/>
          <a:ext cx="3160196" cy="96385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cs-CZ" sz="1700" b="1" kern="1200" dirty="0"/>
            <a:t>Práva na plnění</a:t>
          </a:r>
        </a:p>
      </dsp:txBody>
      <dsp:txXfrm>
        <a:off x="7588737" y="1182007"/>
        <a:ext cx="3160196" cy="963859"/>
      </dsp:txXfrm>
    </dsp:sp>
    <dsp:sp modelId="{1279E46E-C7AD-402E-9286-42277299354E}">
      <dsp:nvSpPr>
        <dsp:cNvPr id="0" name=""/>
        <dsp:cNvSpPr/>
      </dsp:nvSpPr>
      <dsp:spPr>
        <a:xfrm>
          <a:off x="7588737" y="2540891"/>
          <a:ext cx="3160196" cy="96385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cs-CZ" sz="1700" b="1" kern="1200" dirty="0"/>
            <a:t>Práva učinit právní jednání</a:t>
          </a:r>
        </a:p>
      </dsp:txBody>
      <dsp:txXfrm>
        <a:off x="7588737" y="2540891"/>
        <a:ext cx="3160196" cy="9638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B8EDC-B44B-48E1-88F4-27F6BBF0EA58}">
      <dsp:nvSpPr>
        <dsp:cNvPr id="0" name=""/>
        <dsp:cNvSpPr/>
      </dsp:nvSpPr>
      <dsp:spPr>
        <a:xfrm>
          <a:off x="1624809" y="1354667"/>
          <a:ext cx="324612" cy="697917"/>
        </a:xfrm>
        <a:custGeom>
          <a:avLst/>
          <a:gdLst/>
          <a:ahLst/>
          <a:cxnLst/>
          <a:rect l="0" t="0" r="0" b="0"/>
          <a:pathLst>
            <a:path>
              <a:moveTo>
                <a:pt x="0" y="0"/>
              </a:moveTo>
              <a:lnTo>
                <a:pt x="162306" y="0"/>
              </a:lnTo>
              <a:lnTo>
                <a:pt x="162306" y="697917"/>
              </a:lnTo>
              <a:lnTo>
                <a:pt x="324612" y="69791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24141A-B0AE-41A0-8996-39FBA81EB215}">
      <dsp:nvSpPr>
        <dsp:cNvPr id="0" name=""/>
        <dsp:cNvSpPr/>
      </dsp:nvSpPr>
      <dsp:spPr>
        <a:xfrm>
          <a:off x="1624809" y="1308947"/>
          <a:ext cx="324612" cy="91440"/>
        </a:xfrm>
        <a:custGeom>
          <a:avLst/>
          <a:gdLst/>
          <a:ahLst/>
          <a:cxnLst/>
          <a:rect l="0" t="0" r="0" b="0"/>
          <a:pathLst>
            <a:path>
              <a:moveTo>
                <a:pt x="0" y="45720"/>
              </a:moveTo>
              <a:lnTo>
                <a:pt x="324612" y="457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C053D6-DC46-43CF-A502-F6290F2E5DA5}">
      <dsp:nvSpPr>
        <dsp:cNvPr id="0" name=""/>
        <dsp:cNvSpPr/>
      </dsp:nvSpPr>
      <dsp:spPr>
        <a:xfrm>
          <a:off x="1624809" y="656749"/>
          <a:ext cx="324612" cy="697917"/>
        </a:xfrm>
        <a:custGeom>
          <a:avLst/>
          <a:gdLst/>
          <a:ahLst/>
          <a:cxnLst/>
          <a:rect l="0" t="0" r="0" b="0"/>
          <a:pathLst>
            <a:path>
              <a:moveTo>
                <a:pt x="0" y="697917"/>
              </a:moveTo>
              <a:lnTo>
                <a:pt x="162306" y="697917"/>
              </a:lnTo>
              <a:lnTo>
                <a:pt x="162306" y="0"/>
              </a:lnTo>
              <a:lnTo>
                <a:pt x="324612"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949206-FF5D-49BF-A0BC-5D30AB97224D}">
      <dsp:nvSpPr>
        <dsp:cNvPr id="0" name=""/>
        <dsp:cNvSpPr/>
      </dsp:nvSpPr>
      <dsp:spPr>
        <a:xfrm>
          <a:off x="1745" y="1107149"/>
          <a:ext cx="1623063" cy="49503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b="1" kern="1200" dirty="0"/>
            <a:t>Výjimky</a:t>
          </a:r>
          <a:br>
            <a:rPr lang="cs-CZ" sz="1200" b="1" kern="1200" dirty="0"/>
          </a:br>
          <a:r>
            <a:rPr lang="cs-CZ" sz="1200" b="1" kern="1200" dirty="0"/>
            <a:t>§ 613 a násl. o. z.</a:t>
          </a:r>
        </a:p>
      </dsp:txBody>
      <dsp:txXfrm>
        <a:off x="1745" y="1107149"/>
        <a:ext cx="1623063" cy="495034"/>
      </dsp:txXfrm>
    </dsp:sp>
    <dsp:sp modelId="{8F7227D0-E57D-48B2-9194-1C975643CD57}">
      <dsp:nvSpPr>
        <dsp:cNvPr id="0" name=""/>
        <dsp:cNvSpPr/>
      </dsp:nvSpPr>
      <dsp:spPr>
        <a:xfrm>
          <a:off x="1949421" y="409232"/>
          <a:ext cx="1623063" cy="49503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b="1" kern="1200" dirty="0"/>
            <a:t>Právo na výživné </a:t>
          </a:r>
          <a:br>
            <a:rPr lang="cs-CZ" sz="1200" b="1" kern="1200" dirty="0"/>
          </a:br>
          <a:r>
            <a:rPr lang="cs-CZ" sz="1200" b="1" kern="1200" dirty="0"/>
            <a:t>(§ 613 o. z.)</a:t>
          </a:r>
        </a:p>
      </dsp:txBody>
      <dsp:txXfrm>
        <a:off x="1949421" y="409232"/>
        <a:ext cx="1623063" cy="495034"/>
      </dsp:txXfrm>
    </dsp:sp>
    <dsp:sp modelId="{0A4A5FF3-9029-4DE6-8035-6BB9F16545C3}">
      <dsp:nvSpPr>
        <dsp:cNvPr id="0" name=""/>
        <dsp:cNvSpPr/>
      </dsp:nvSpPr>
      <dsp:spPr>
        <a:xfrm>
          <a:off x="1949421" y="1107149"/>
          <a:ext cx="1623063" cy="49503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b="1" kern="1200" dirty="0"/>
            <a:t>Vlastnické právo apod.</a:t>
          </a:r>
          <a:br>
            <a:rPr lang="cs-CZ" sz="1200" b="1" kern="1200" dirty="0"/>
          </a:br>
          <a:r>
            <a:rPr lang="cs-CZ" sz="1200" b="1" kern="1200" dirty="0"/>
            <a:t>(§ 614 o. z.)</a:t>
          </a:r>
        </a:p>
      </dsp:txBody>
      <dsp:txXfrm>
        <a:off x="1949421" y="1107149"/>
        <a:ext cx="1623063" cy="495034"/>
      </dsp:txXfrm>
    </dsp:sp>
    <dsp:sp modelId="{944639E0-1F9B-4BF6-B283-3C4A10ABE755}">
      <dsp:nvSpPr>
        <dsp:cNvPr id="0" name=""/>
        <dsp:cNvSpPr/>
      </dsp:nvSpPr>
      <dsp:spPr>
        <a:xfrm>
          <a:off x="1949421" y="1805067"/>
          <a:ext cx="1623063" cy="49503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b="1" kern="1200" dirty="0"/>
            <a:t>Specificky zástavní právo  (§ 615 o. z.)</a:t>
          </a:r>
        </a:p>
      </dsp:txBody>
      <dsp:txXfrm>
        <a:off x="1949421" y="1805067"/>
        <a:ext cx="1623063" cy="4950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1D9A8-93EC-42DF-9A8F-24A0D8352349}">
      <dsp:nvSpPr>
        <dsp:cNvPr id="0" name=""/>
        <dsp:cNvSpPr/>
      </dsp:nvSpPr>
      <dsp:spPr>
        <a:xfrm>
          <a:off x="3832927" y="2709333"/>
          <a:ext cx="441049" cy="1896511"/>
        </a:xfrm>
        <a:custGeom>
          <a:avLst/>
          <a:gdLst/>
          <a:ahLst/>
          <a:cxnLst/>
          <a:rect l="0" t="0" r="0" b="0"/>
          <a:pathLst>
            <a:path>
              <a:moveTo>
                <a:pt x="0" y="0"/>
              </a:moveTo>
              <a:lnTo>
                <a:pt x="220524" y="0"/>
              </a:lnTo>
              <a:lnTo>
                <a:pt x="220524" y="1896511"/>
              </a:lnTo>
              <a:lnTo>
                <a:pt x="441049" y="189651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3B43AA-5398-44B0-8AF7-2DBF0169C3FE}">
      <dsp:nvSpPr>
        <dsp:cNvPr id="0" name=""/>
        <dsp:cNvSpPr/>
      </dsp:nvSpPr>
      <dsp:spPr>
        <a:xfrm>
          <a:off x="6479223" y="3657589"/>
          <a:ext cx="441049" cy="1422383"/>
        </a:xfrm>
        <a:custGeom>
          <a:avLst/>
          <a:gdLst/>
          <a:ahLst/>
          <a:cxnLst/>
          <a:rect l="0" t="0" r="0" b="0"/>
          <a:pathLst>
            <a:path>
              <a:moveTo>
                <a:pt x="0" y="0"/>
              </a:moveTo>
              <a:lnTo>
                <a:pt x="220524" y="0"/>
              </a:lnTo>
              <a:lnTo>
                <a:pt x="220524" y="1422383"/>
              </a:lnTo>
              <a:lnTo>
                <a:pt x="441049" y="142238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F4B1E1-2AED-4D0A-A8CA-C05B30EBAFFF}">
      <dsp:nvSpPr>
        <dsp:cNvPr id="0" name=""/>
        <dsp:cNvSpPr/>
      </dsp:nvSpPr>
      <dsp:spPr>
        <a:xfrm>
          <a:off x="6479223" y="3657589"/>
          <a:ext cx="441049" cy="474127"/>
        </a:xfrm>
        <a:custGeom>
          <a:avLst/>
          <a:gdLst/>
          <a:ahLst/>
          <a:cxnLst/>
          <a:rect l="0" t="0" r="0" b="0"/>
          <a:pathLst>
            <a:path>
              <a:moveTo>
                <a:pt x="0" y="0"/>
              </a:moveTo>
              <a:lnTo>
                <a:pt x="220524" y="0"/>
              </a:lnTo>
              <a:lnTo>
                <a:pt x="220524" y="474127"/>
              </a:lnTo>
              <a:lnTo>
                <a:pt x="441049" y="47412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347CCC-0779-487E-85FD-541DF75E3E52}">
      <dsp:nvSpPr>
        <dsp:cNvPr id="0" name=""/>
        <dsp:cNvSpPr/>
      </dsp:nvSpPr>
      <dsp:spPr>
        <a:xfrm>
          <a:off x="6479223" y="3183461"/>
          <a:ext cx="441049" cy="474127"/>
        </a:xfrm>
        <a:custGeom>
          <a:avLst/>
          <a:gdLst/>
          <a:ahLst/>
          <a:cxnLst/>
          <a:rect l="0" t="0" r="0" b="0"/>
          <a:pathLst>
            <a:path>
              <a:moveTo>
                <a:pt x="0" y="474127"/>
              </a:moveTo>
              <a:lnTo>
                <a:pt x="220524" y="474127"/>
              </a:lnTo>
              <a:lnTo>
                <a:pt x="220524" y="0"/>
              </a:lnTo>
              <a:lnTo>
                <a:pt x="441049"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AABB03-5709-46A4-8F7D-D76A481D0CC0}">
      <dsp:nvSpPr>
        <dsp:cNvPr id="0" name=""/>
        <dsp:cNvSpPr/>
      </dsp:nvSpPr>
      <dsp:spPr>
        <a:xfrm>
          <a:off x="6479223" y="2235205"/>
          <a:ext cx="441049" cy="1422383"/>
        </a:xfrm>
        <a:custGeom>
          <a:avLst/>
          <a:gdLst/>
          <a:ahLst/>
          <a:cxnLst/>
          <a:rect l="0" t="0" r="0" b="0"/>
          <a:pathLst>
            <a:path>
              <a:moveTo>
                <a:pt x="0" y="1422383"/>
              </a:moveTo>
              <a:lnTo>
                <a:pt x="220524" y="1422383"/>
              </a:lnTo>
              <a:lnTo>
                <a:pt x="220524" y="0"/>
              </a:lnTo>
              <a:lnTo>
                <a:pt x="441049"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C21529-A1D5-4C5A-B6C9-BB00AE3FE410}">
      <dsp:nvSpPr>
        <dsp:cNvPr id="0" name=""/>
        <dsp:cNvSpPr/>
      </dsp:nvSpPr>
      <dsp:spPr>
        <a:xfrm>
          <a:off x="3832927" y="2709333"/>
          <a:ext cx="441049" cy="948255"/>
        </a:xfrm>
        <a:custGeom>
          <a:avLst/>
          <a:gdLst/>
          <a:ahLst/>
          <a:cxnLst/>
          <a:rect l="0" t="0" r="0" b="0"/>
          <a:pathLst>
            <a:path>
              <a:moveTo>
                <a:pt x="0" y="0"/>
              </a:moveTo>
              <a:lnTo>
                <a:pt x="220524" y="0"/>
              </a:lnTo>
              <a:lnTo>
                <a:pt x="220524" y="948255"/>
              </a:lnTo>
              <a:lnTo>
                <a:pt x="441049" y="94825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878232-D273-46A8-8409-BB6DB7EEE1EE}">
      <dsp:nvSpPr>
        <dsp:cNvPr id="0" name=""/>
        <dsp:cNvSpPr/>
      </dsp:nvSpPr>
      <dsp:spPr>
        <a:xfrm>
          <a:off x="3832927" y="1761077"/>
          <a:ext cx="441049" cy="948255"/>
        </a:xfrm>
        <a:custGeom>
          <a:avLst/>
          <a:gdLst/>
          <a:ahLst/>
          <a:cxnLst/>
          <a:rect l="0" t="0" r="0" b="0"/>
          <a:pathLst>
            <a:path>
              <a:moveTo>
                <a:pt x="0" y="948255"/>
              </a:moveTo>
              <a:lnTo>
                <a:pt x="220524" y="948255"/>
              </a:lnTo>
              <a:lnTo>
                <a:pt x="220524" y="0"/>
              </a:lnTo>
              <a:lnTo>
                <a:pt x="441049"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A286EC-BED5-4EF0-B1CA-2803E59F9970}">
      <dsp:nvSpPr>
        <dsp:cNvPr id="0" name=""/>
        <dsp:cNvSpPr/>
      </dsp:nvSpPr>
      <dsp:spPr>
        <a:xfrm>
          <a:off x="6479223" y="812821"/>
          <a:ext cx="441049" cy="474127"/>
        </a:xfrm>
        <a:custGeom>
          <a:avLst/>
          <a:gdLst/>
          <a:ahLst/>
          <a:cxnLst/>
          <a:rect l="0" t="0" r="0" b="0"/>
          <a:pathLst>
            <a:path>
              <a:moveTo>
                <a:pt x="0" y="0"/>
              </a:moveTo>
              <a:lnTo>
                <a:pt x="220524" y="0"/>
              </a:lnTo>
              <a:lnTo>
                <a:pt x="220524" y="474127"/>
              </a:lnTo>
              <a:lnTo>
                <a:pt x="441049" y="47412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F92E28-7253-42CF-8122-FBE1146A6ED1}">
      <dsp:nvSpPr>
        <dsp:cNvPr id="0" name=""/>
        <dsp:cNvSpPr/>
      </dsp:nvSpPr>
      <dsp:spPr>
        <a:xfrm>
          <a:off x="6479223" y="338693"/>
          <a:ext cx="441049" cy="474127"/>
        </a:xfrm>
        <a:custGeom>
          <a:avLst/>
          <a:gdLst/>
          <a:ahLst/>
          <a:cxnLst/>
          <a:rect l="0" t="0" r="0" b="0"/>
          <a:pathLst>
            <a:path>
              <a:moveTo>
                <a:pt x="0" y="474127"/>
              </a:moveTo>
              <a:lnTo>
                <a:pt x="220524" y="474127"/>
              </a:lnTo>
              <a:lnTo>
                <a:pt x="220524" y="0"/>
              </a:lnTo>
              <a:lnTo>
                <a:pt x="441049"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E02E2C-420D-4AB9-AC2F-4B87D7DEC0CC}">
      <dsp:nvSpPr>
        <dsp:cNvPr id="0" name=""/>
        <dsp:cNvSpPr/>
      </dsp:nvSpPr>
      <dsp:spPr>
        <a:xfrm>
          <a:off x="3832927" y="812821"/>
          <a:ext cx="441049" cy="1896511"/>
        </a:xfrm>
        <a:custGeom>
          <a:avLst/>
          <a:gdLst/>
          <a:ahLst/>
          <a:cxnLst/>
          <a:rect l="0" t="0" r="0" b="0"/>
          <a:pathLst>
            <a:path>
              <a:moveTo>
                <a:pt x="0" y="1896511"/>
              </a:moveTo>
              <a:lnTo>
                <a:pt x="220524" y="1896511"/>
              </a:lnTo>
              <a:lnTo>
                <a:pt x="220524" y="0"/>
              </a:lnTo>
              <a:lnTo>
                <a:pt x="441049"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E6559E-D2FE-4DB8-921B-D9392ED75F72}">
      <dsp:nvSpPr>
        <dsp:cNvPr id="0" name=""/>
        <dsp:cNvSpPr/>
      </dsp:nvSpPr>
      <dsp:spPr>
        <a:xfrm>
          <a:off x="1627681" y="2373033"/>
          <a:ext cx="2205246" cy="6726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cs-CZ" sz="1800" b="1" kern="1200" dirty="0"/>
            <a:t>Dálka promlčecí lhůty</a:t>
          </a:r>
        </a:p>
      </dsp:txBody>
      <dsp:txXfrm>
        <a:off x="1627681" y="2373033"/>
        <a:ext cx="2205246" cy="672600"/>
      </dsp:txXfrm>
    </dsp:sp>
    <dsp:sp modelId="{4C3DD1D4-E4E9-4015-99FD-7EC279DF442E}">
      <dsp:nvSpPr>
        <dsp:cNvPr id="0" name=""/>
        <dsp:cNvSpPr/>
      </dsp:nvSpPr>
      <dsp:spPr>
        <a:xfrm>
          <a:off x="4273976" y="476521"/>
          <a:ext cx="2205246" cy="6726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cs-CZ" sz="1800" b="1" kern="1200" dirty="0"/>
            <a:t>Obecná § 629 o. z.</a:t>
          </a:r>
        </a:p>
      </dsp:txBody>
      <dsp:txXfrm>
        <a:off x="4273976" y="476521"/>
        <a:ext cx="2205246" cy="672600"/>
      </dsp:txXfrm>
    </dsp:sp>
    <dsp:sp modelId="{458A97C1-0A29-4BB5-95D2-6D5E15D01D83}">
      <dsp:nvSpPr>
        <dsp:cNvPr id="0" name=""/>
        <dsp:cNvSpPr/>
      </dsp:nvSpPr>
      <dsp:spPr>
        <a:xfrm>
          <a:off x="6920272" y="2393"/>
          <a:ext cx="2205246" cy="6726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cs-CZ" sz="1800" b="1" kern="1200" dirty="0"/>
            <a:t>Tři roky</a:t>
          </a:r>
        </a:p>
      </dsp:txBody>
      <dsp:txXfrm>
        <a:off x="6920272" y="2393"/>
        <a:ext cx="2205246" cy="672600"/>
      </dsp:txXfrm>
    </dsp:sp>
    <dsp:sp modelId="{08F24407-F5BD-4784-8C01-AB7CFF5DDA78}">
      <dsp:nvSpPr>
        <dsp:cNvPr id="0" name=""/>
        <dsp:cNvSpPr/>
      </dsp:nvSpPr>
      <dsp:spPr>
        <a:xfrm>
          <a:off x="6920272" y="950649"/>
          <a:ext cx="2205246" cy="6726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cs-CZ" sz="1800" b="1" kern="1200" dirty="0"/>
            <a:t>Nejpozději deset let ode dne dospělosti</a:t>
          </a:r>
        </a:p>
      </dsp:txBody>
      <dsp:txXfrm>
        <a:off x="6920272" y="950649"/>
        <a:ext cx="2205246" cy="672600"/>
      </dsp:txXfrm>
    </dsp:sp>
    <dsp:sp modelId="{DE7F3122-A786-4DA1-9226-AFC29A3EDA7A}">
      <dsp:nvSpPr>
        <dsp:cNvPr id="0" name=""/>
        <dsp:cNvSpPr/>
      </dsp:nvSpPr>
      <dsp:spPr>
        <a:xfrm>
          <a:off x="4273976" y="1424777"/>
          <a:ext cx="2205246" cy="6726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cs-CZ" sz="1800" b="1" kern="1200" dirty="0"/>
            <a:t>Zvláštní</a:t>
          </a:r>
        </a:p>
      </dsp:txBody>
      <dsp:txXfrm>
        <a:off x="4273976" y="1424777"/>
        <a:ext cx="2205246" cy="672600"/>
      </dsp:txXfrm>
    </dsp:sp>
    <dsp:sp modelId="{729C28BA-D368-4C44-92A0-407F7588A0C8}">
      <dsp:nvSpPr>
        <dsp:cNvPr id="0" name=""/>
        <dsp:cNvSpPr/>
      </dsp:nvSpPr>
      <dsp:spPr>
        <a:xfrm>
          <a:off x="4273976" y="3321289"/>
          <a:ext cx="2205246" cy="6726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cs-CZ" sz="1800" b="1" kern="1200" dirty="0"/>
            <a:t>Běh promlčecí lhůty</a:t>
          </a:r>
        </a:p>
      </dsp:txBody>
      <dsp:txXfrm>
        <a:off x="4273976" y="3321289"/>
        <a:ext cx="2205246" cy="672600"/>
      </dsp:txXfrm>
    </dsp:sp>
    <dsp:sp modelId="{06B7C405-E9E6-41E3-AF36-E78DF7D2F05F}">
      <dsp:nvSpPr>
        <dsp:cNvPr id="0" name=""/>
        <dsp:cNvSpPr/>
      </dsp:nvSpPr>
      <dsp:spPr>
        <a:xfrm>
          <a:off x="6920272" y="1898905"/>
          <a:ext cx="2205246" cy="6726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cs-CZ" sz="1800" b="1" kern="1200" dirty="0"/>
            <a:t>Nezačíná</a:t>
          </a:r>
        </a:p>
      </dsp:txBody>
      <dsp:txXfrm>
        <a:off x="6920272" y="1898905"/>
        <a:ext cx="2205246" cy="672600"/>
      </dsp:txXfrm>
    </dsp:sp>
    <dsp:sp modelId="{D775B8C8-FC33-4CE0-9258-972E5306D4A1}">
      <dsp:nvSpPr>
        <dsp:cNvPr id="0" name=""/>
        <dsp:cNvSpPr/>
      </dsp:nvSpPr>
      <dsp:spPr>
        <a:xfrm>
          <a:off x="6920272" y="2847161"/>
          <a:ext cx="2205246" cy="6726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cs-CZ" sz="1800" b="1" kern="1200" dirty="0"/>
            <a:t>Se staví</a:t>
          </a:r>
        </a:p>
      </dsp:txBody>
      <dsp:txXfrm>
        <a:off x="6920272" y="2847161"/>
        <a:ext cx="2205246" cy="672600"/>
      </dsp:txXfrm>
    </dsp:sp>
    <dsp:sp modelId="{938C4225-CB94-469A-B54A-57FB4B73BC64}">
      <dsp:nvSpPr>
        <dsp:cNvPr id="0" name=""/>
        <dsp:cNvSpPr/>
      </dsp:nvSpPr>
      <dsp:spPr>
        <a:xfrm>
          <a:off x="6920272" y="3795417"/>
          <a:ext cx="2205246" cy="6726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cs-CZ" sz="1800" b="1" kern="1200" dirty="0"/>
            <a:t>Nekončí</a:t>
          </a:r>
        </a:p>
      </dsp:txBody>
      <dsp:txXfrm>
        <a:off x="6920272" y="3795417"/>
        <a:ext cx="2205246" cy="672600"/>
      </dsp:txXfrm>
    </dsp:sp>
    <dsp:sp modelId="{358D28A4-78F4-443B-9102-67F9D5F04A81}">
      <dsp:nvSpPr>
        <dsp:cNvPr id="0" name=""/>
        <dsp:cNvSpPr/>
      </dsp:nvSpPr>
      <dsp:spPr>
        <a:xfrm>
          <a:off x="6920272" y="4743673"/>
          <a:ext cx="2205246" cy="6726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cs-CZ" sz="1800" b="1" kern="1200" dirty="0"/>
            <a:t>Přerušuje se</a:t>
          </a:r>
        </a:p>
      </dsp:txBody>
      <dsp:txXfrm>
        <a:off x="6920272" y="4743673"/>
        <a:ext cx="2205246" cy="672600"/>
      </dsp:txXfrm>
    </dsp:sp>
    <dsp:sp modelId="{BE604AE7-ACBE-4CB9-BFB9-5957EEC1197E}">
      <dsp:nvSpPr>
        <dsp:cNvPr id="0" name=""/>
        <dsp:cNvSpPr/>
      </dsp:nvSpPr>
      <dsp:spPr>
        <a:xfrm>
          <a:off x="4273976" y="4269545"/>
          <a:ext cx="2205246" cy="6726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cs-CZ" sz="1800" b="1" kern="1200" dirty="0"/>
            <a:t>Kombinace lhůt (NEJPOZDĚJI!)</a:t>
          </a:r>
        </a:p>
      </dsp:txBody>
      <dsp:txXfrm>
        <a:off x="4273976" y="4269545"/>
        <a:ext cx="2205246" cy="672600"/>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a:t>
            </a:fld>
            <a:endParaRPr lang="cs-CZ" altLang="cs-CZ"/>
          </a:p>
        </p:txBody>
      </p:sp>
    </p:spTree>
    <p:extLst>
      <p:ext uri="{BB962C8B-B14F-4D97-AF65-F5344CB8AC3E}">
        <p14:creationId xmlns:p14="http://schemas.microsoft.com/office/powerpoint/2010/main" val="671199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11</a:t>
            </a:fld>
            <a:endParaRPr lang="cs-CZ" altLang="cs-CZ"/>
          </a:p>
        </p:txBody>
      </p:sp>
    </p:spTree>
    <p:extLst>
      <p:ext uri="{BB962C8B-B14F-4D97-AF65-F5344CB8AC3E}">
        <p14:creationId xmlns:p14="http://schemas.microsoft.com/office/powerpoint/2010/main" val="1451960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0000" lnSpcReduction="20000"/>
          </a:bodyPr>
          <a:lstStyle/>
          <a:p>
            <a:r>
              <a:rPr lang="cs-CZ" dirty="0"/>
              <a:t>§ 611</a:t>
            </a:r>
          </a:p>
          <a:p>
            <a:r>
              <a:rPr lang="cs-CZ" dirty="0"/>
              <a:t>	Promlčují se všechna majetková práva s výjimkou případů stanovených zákonem. Jiná práva se promlčují, pokud to zákon stanoví.</a:t>
            </a:r>
          </a:p>
          <a:p>
            <a:r>
              <a:rPr lang="cs-CZ" dirty="0"/>
              <a:t> </a:t>
            </a:r>
          </a:p>
          <a:p>
            <a:r>
              <a:rPr lang="cs-CZ" dirty="0"/>
              <a:t>§ 612</a:t>
            </a:r>
          </a:p>
          <a:p>
            <a:r>
              <a:rPr lang="cs-CZ" dirty="0"/>
              <a:t>	V případě práva na život a důstojnost, jméno, zdraví, vážnost, čest, soukromí nebo obdobného osobního práva se promlčují jen práva na odčinění újmy způsobené na těchto právech.</a:t>
            </a:r>
          </a:p>
          <a:p>
            <a:r>
              <a:rPr lang="cs-CZ" dirty="0"/>
              <a:t> </a:t>
            </a:r>
          </a:p>
          <a:p>
            <a:r>
              <a:rPr lang="cs-CZ" dirty="0"/>
              <a:t>§ 613</a:t>
            </a:r>
          </a:p>
          <a:p>
            <a:r>
              <a:rPr lang="cs-CZ" dirty="0"/>
              <a:t>	Právo na výživné se nepromlčuje, práva na jednotlivá opětující se plnění však promlčení podléhají.</a:t>
            </a:r>
          </a:p>
          <a:p>
            <a:r>
              <a:rPr lang="cs-CZ" dirty="0"/>
              <a:t> </a:t>
            </a:r>
          </a:p>
          <a:p>
            <a:r>
              <a:rPr lang="cs-CZ" dirty="0"/>
              <a:t>§ 614</a:t>
            </a:r>
          </a:p>
          <a:p>
            <a:r>
              <a:rPr lang="cs-CZ" dirty="0"/>
              <a:t>	Nepromlčuje se vlastnické právo ani právo domáhat se rozdělení společné věci, právo na zřízení nezbytné cesty a právo na vykoupení reálného břemene.</a:t>
            </a:r>
          </a:p>
          <a:p>
            <a:r>
              <a:rPr lang="cs-CZ" dirty="0"/>
              <a:t> </a:t>
            </a:r>
          </a:p>
          <a:p>
            <a:r>
              <a:rPr lang="cs-CZ" dirty="0"/>
              <a:t>§ 615</a:t>
            </a:r>
          </a:p>
          <a:p>
            <a:r>
              <a:rPr lang="cs-CZ" dirty="0"/>
              <a:t>	(1) Je-li splnění dluhu zajištěno zástavním právem, nepromlčí se zástavní právo dříve než pohledávka. Promlčení pohledávky nebrání zástavnímu věřiteli v uspokojení ze zástavy.</a:t>
            </a:r>
          </a:p>
          <a:p>
            <a:r>
              <a:rPr lang="cs-CZ" dirty="0"/>
              <a:t> </a:t>
            </a:r>
          </a:p>
          <a:p>
            <a:r>
              <a:rPr lang="cs-CZ" dirty="0"/>
              <a:t>	(2) Zástavní právo se nepromlčí, dokud má zástavní věřitel movitou zástavu u sebe, popřípadě dokud ji pro něho opatruje třetí osoba.</a:t>
            </a:r>
          </a:p>
          <a:p>
            <a:r>
              <a:rPr lang="cs-CZ" dirty="0"/>
              <a:t> </a:t>
            </a:r>
          </a:p>
          <a:p>
            <a:r>
              <a:rPr lang="cs-CZ" dirty="0"/>
              <a:t>	(3) Má-li věřitel zadržovací právo, použijí se odstavce 1 a 2 obdobně.</a:t>
            </a:r>
          </a:p>
          <a:p>
            <a:r>
              <a:rPr lang="cs-CZ" dirty="0"/>
              <a:t> </a:t>
            </a:r>
          </a:p>
          <a:p>
            <a:r>
              <a:rPr lang="cs-CZ" dirty="0"/>
              <a:t>§ 616</a:t>
            </a:r>
          </a:p>
          <a:p>
            <a:endParaRPr lang="cs-CZ" dirty="0"/>
          </a:p>
          <a:p>
            <a:r>
              <a:rPr lang="cs-CZ" dirty="0"/>
              <a:t>	Při poskytnutí jistoty převodem práva není promlčení pohledávky důvodem pro zpětný převod práva osobě, která jistotu poskytla.</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12</a:t>
            </a:fld>
            <a:endParaRPr lang="cs-CZ" altLang="cs-CZ"/>
          </a:p>
        </p:txBody>
      </p:sp>
    </p:spTree>
    <p:extLst>
      <p:ext uri="{BB962C8B-B14F-4D97-AF65-F5344CB8AC3E}">
        <p14:creationId xmlns:p14="http://schemas.microsoft.com/office/powerpoint/2010/main" val="897842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55000" lnSpcReduction="20000"/>
          </a:bodyPr>
          <a:lstStyle/>
          <a:p>
            <a:r>
              <a:rPr lang="cs-CZ" dirty="0"/>
              <a:t>§ 619</a:t>
            </a:r>
          </a:p>
          <a:p>
            <a:r>
              <a:rPr lang="cs-CZ" dirty="0"/>
              <a:t>	(1) Jedná-li se o právo vymahatelné u orgánu veřejné moci, počne promlčecí lhůta běžet ode dne, kdy právo mohlo být uplatněno poprvé.</a:t>
            </a:r>
          </a:p>
          <a:p>
            <a:r>
              <a:rPr lang="cs-CZ" dirty="0"/>
              <a:t> </a:t>
            </a:r>
          </a:p>
          <a:p>
            <a:r>
              <a:rPr lang="cs-CZ" dirty="0"/>
              <a:t>	(2) Právo může být uplatněno poprvé, pokud se oprávněná osoba dozvěděla o okolnostech rozhodných pro počátek běhu promlčecí lhůty, anebo kdy se o nich dozvědět měla a mohla.</a:t>
            </a:r>
          </a:p>
          <a:p>
            <a:r>
              <a:rPr lang="cs-CZ" dirty="0"/>
              <a:t> </a:t>
            </a:r>
          </a:p>
          <a:p>
            <a:r>
              <a:rPr lang="cs-CZ" dirty="0"/>
              <a:t>§ 620</a:t>
            </a:r>
          </a:p>
          <a:p>
            <a:r>
              <a:rPr lang="cs-CZ" dirty="0"/>
              <a:t>	(1) Okolnosti rozhodné pro počátek běhu promlčecí lhůty u práva na náhradu škody zahrnují vědomost o škodě a osobě povinné k její náhradě. To platí obdobně i pro odčinění újmy.</a:t>
            </a:r>
          </a:p>
          <a:p>
            <a:r>
              <a:rPr lang="cs-CZ" dirty="0"/>
              <a:t> </a:t>
            </a:r>
          </a:p>
          <a:p>
            <a:r>
              <a:rPr lang="cs-CZ" dirty="0"/>
              <a:t>	(2) Okolnosti rozhodné pro počátek běhu promlčecí lhůty u práva na náhradu škody způsobené vadou výrobku podle § 2939 zahrnují vědomost o škodě, vadě a totožnosti výrobce.</a:t>
            </a:r>
          </a:p>
          <a:p>
            <a:r>
              <a:rPr lang="cs-CZ" dirty="0"/>
              <a:t> </a:t>
            </a:r>
          </a:p>
          <a:p>
            <a:r>
              <a:rPr lang="cs-CZ" dirty="0"/>
              <a:t>§ 621</a:t>
            </a:r>
          </a:p>
          <a:p>
            <a:endParaRPr lang="cs-CZ" dirty="0"/>
          </a:p>
          <a:p>
            <a:r>
              <a:rPr lang="cs-CZ" dirty="0"/>
              <a:t>	Okolnosti rozhodné pro počátek běhu promlčecí lhůty u práva na vydání bezdůvodného obohacení zahrnují vědomost, že k bezdůvodnému obohacení došlo, a o osobě povinné k jeho vydání.</a:t>
            </a:r>
          </a:p>
          <a:p>
            <a:r>
              <a:rPr lang="cs-CZ" dirty="0"/>
              <a:t>§ 629</a:t>
            </a:r>
          </a:p>
          <a:p>
            <a:r>
              <a:rPr lang="cs-CZ" dirty="0"/>
              <a:t>	(1) Promlčecí lhůta trvá tři roky.</a:t>
            </a:r>
          </a:p>
          <a:p>
            <a:r>
              <a:rPr lang="cs-CZ" dirty="0"/>
              <a:t> </a:t>
            </a:r>
          </a:p>
          <a:p>
            <a:r>
              <a:rPr lang="cs-CZ" dirty="0"/>
              <a:t>	(2) Majetkové právo se promlčí nejpozději uplynutím deseti let ode dne, kdy dospělo, ledaže zákon zvlášť stanoví jinou promlčecí lhůtu.</a:t>
            </a:r>
          </a:p>
          <a:p>
            <a:r>
              <a:rPr lang="cs-CZ" dirty="0"/>
              <a:t>§ 631</a:t>
            </a:r>
          </a:p>
          <a:p>
            <a:r>
              <a:rPr lang="cs-CZ" dirty="0"/>
              <a:t>	Bylo-li právo zapsáno do veřejného seznamu, promlčí se za deset let ode dne, kdy mohlo být vykonáno poprvé.</a:t>
            </a:r>
          </a:p>
          <a:p>
            <a:r>
              <a:rPr lang="cs-CZ" dirty="0"/>
              <a:t>§ 636</a:t>
            </a:r>
          </a:p>
          <a:p>
            <a:r>
              <a:rPr lang="cs-CZ" dirty="0"/>
              <a:t>	(1) Právo na náhradu škody nebo jiné újmy se promlčí nejpozději za deset let ode dne, kdy škoda nebo újma vznikla.</a:t>
            </a:r>
          </a:p>
          <a:p>
            <a:r>
              <a:rPr lang="cs-CZ" dirty="0"/>
              <a:t> </a:t>
            </a:r>
          </a:p>
          <a:p>
            <a:r>
              <a:rPr lang="cs-CZ" dirty="0"/>
              <a:t>	(2) Byla-li škoda nebo újma způsobena úmyslně, promlčí se právo na její náhradu nejpozději za patnáct let ode dne, kdy škoda nebo újma vznikla. To platí i v případě vzniku škody nebo újmy porušením povinnosti v důsledku úplatkářství spočívajícího v nabídce, slibu nebo dání úplatku jiným než poškozeným nebo v přímém či nepřímém vyžádání úplatku od poškozeného.</a:t>
            </a:r>
          </a:p>
          <a:p>
            <a:r>
              <a:rPr lang="cs-CZ" dirty="0"/>
              <a:t> </a:t>
            </a:r>
          </a:p>
          <a:p>
            <a:r>
              <a:rPr lang="cs-CZ" dirty="0"/>
              <a:t>	(3) Pro právo vzniklé z újmy na svobodě, životě nebo na zdraví se odstavce 1 a 2 nepoužijí.</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13</a:t>
            </a:fld>
            <a:endParaRPr lang="cs-CZ" altLang="cs-CZ"/>
          </a:p>
        </p:txBody>
      </p:sp>
    </p:spTree>
    <p:extLst>
      <p:ext uri="{BB962C8B-B14F-4D97-AF65-F5344CB8AC3E}">
        <p14:creationId xmlns:p14="http://schemas.microsoft.com/office/powerpoint/2010/main" val="495454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(1) Promlčecí lhůta trvá tři roky.</a:t>
            </a:r>
          </a:p>
          <a:p>
            <a:r>
              <a:rPr lang="cs-CZ" dirty="0"/>
              <a:t> </a:t>
            </a:r>
          </a:p>
          <a:p>
            <a:r>
              <a:rPr lang="cs-CZ" dirty="0"/>
              <a:t>	(2) Majetkové právo se promlčí nejpozději uplynutím deseti let ode dne, kdy dospělo, ledaže zákon zvlášť stanoví jinou promlčecí lhůtu.</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14</a:t>
            </a:fld>
            <a:endParaRPr lang="cs-CZ" altLang="cs-CZ"/>
          </a:p>
        </p:txBody>
      </p:sp>
    </p:spTree>
    <p:extLst>
      <p:ext uri="{BB962C8B-B14F-4D97-AF65-F5344CB8AC3E}">
        <p14:creationId xmlns:p14="http://schemas.microsoft.com/office/powerpoint/2010/main" val="509468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 634</a:t>
            </a:r>
          </a:p>
          <a:p>
            <a:r>
              <a:rPr lang="cs-CZ" dirty="0"/>
              <a:t>	Právo požadovat, aby soud určil na základě smlouvy o smlouvě budoucí obsah budoucí smlouvy, se promlčí za jeden rok od posledního dne lhůty, kdy měla být budoucí smlouva uzavřena. To platí i v případě, že bylo ujednáno, že určitou náležitost smlouvy určí třetí osoba nebo soud.</a:t>
            </a:r>
          </a:p>
          <a:p>
            <a:endParaRPr lang="cs-CZ" dirty="0"/>
          </a:p>
          <a:p>
            <a:r>
              <a:rPr lang="cs-CZ" dirty="0"/>
              <a:t>§ 630</a:t>
            </a:r>
          </a:p>
          <a:p>
            <a:r>
              <a:rPr lang="cs-CZ" dirty="0"/>
              <a:t>	(1) Strany si mohou ujednat kratší nebo delší promlčecí lhůtu počítanou ode dne, kdy právo mohlo být uplatněno poprvé, než jakou stanoví zákon, nejméně však v trvání jednoho roku a nejdéle v trvání patnácti let.</a:t>
            </a:r>
          </a:p>
          <a:p>
            <a:r>
              <a:rPr lang="cs-CZ" dirty="0"/>
              <a:t> </a:t>
            </a:r>
          </a:p>
          <a:p>
            <a:r>
              <a:rPr lang="cs-CZ" dirty="0"/>
              <a:t>	(2) Je-li kratší nebo delší lhůta ujednána v neprospěch slabší strany, nepřihlíží se k ujednání. Nepřihlíží se ani k ujednání kratší promlčecí lhůty, jde-li o právo na plnění vyplývající z újmy na svobodě, životě nebo zdraví nebo o právo vzniklé z úmyslného porušení povinnosti.</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15</a:t>
            </a:fld>
            <a:endParaRPr lang="cs-CZ" altLang="cs-CZ"/>
          </a:p>
        </p:txBody>
      </p:sp>
    </p:spTree>
    <p:extLst>
      <p:ext uri="{BB962C8B-B14F-4D97-AF65-F5344CB8AC3E}">
        <p14:creationId xmlns:p14="http://schemas.microsoft.com/office/powerpoint/2010/main" val="2206566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16</a:t>
            </a:fld>
            <a:endParaRPr lang="cs-CZ" altLang="cs-CZ"/>
          </a:p>
        </p:txBody>
      </p:sp>
    </p:spTree>
    <p:extLst>
      <p:ext uri="{BB962C8B-B14F-4D97-AF65-F5344CB8AC3E}">
        <p14:creationId xmlns:p14="http://schemas.microsoft.com/office/powerpoint/2010/main" val="1651786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55000" lnSpcReduction="20000"/>
          </a:bodyPr>
          <a:lstStyle/>
          <a:p>
            <a:r>
              <a:rPr lang="cs-CZ" dirty="0"/>
              <a:t>§ 645</a:t>
            </a:r>
          </a:p>
          <a:p>
            <a:r>
              <a:rPr lang="cs-CZ" dirty="0"/>
              <a:t>	Vyžaduje-li se, aby osoba měla zákonného zástupce nebo opatrovníka, počne promlčecí lhůta běžet ohledně práva takové osoby nebo ohledně práva proti ní až ode dne, kdy zákonného zástupce nebo opatrovníka získá. Již započatá lhůta běží dále, avšak neskončí dříve, než uplyne jeden rok po odpadnutí překážky.</a:t>
            </a:r>
          </a:p>
          <a:p>
            <a:r>
              <a:rPr lang="cs-CZ" dirty="0"/>
              <a:t> </a:t>
            </a:r>
          </a:p>
          <a:p>
            <a:r>
              <a:rPr lang="cs-CZ" dirty="0"/>
              <a:t>§ 646</a:t>
            </a:r>
          </a:p>
          <a:p>
            <a:r>
              <a:rPr lang="cs-CZ" dirty="0"/>
              <a:t>	Mezi manžely nepočne promlčecí lhůta běžet ani neběží, dokud manželství trvá. To platí obdobně i pro práva mezi osobami žijícími ve společné domácnosti, mezi zastoupeným a zákonným zástupcem, </a:t>
            </a:r>
            <a:r>
              <a:rPr lang="cs-CZ" dirty="0" err="1"/>
              <a:t>opatrovancem</a:t>
            </a:r>
            <a:r>
              <a:rPr lang="cs-CZ" dirty="0"/>
              <a:t> a opatrovníkem nebo mezi poručencem a poručníkem.</a:t>
            </a:r>
          </a:p>
          <a:p>
            <a:r>
              <a:rPr lang="cs-CZ" dirty="0"/>
              <a:t> </a:t>
            </a:r>
          </a:p>
          <a:p>
            <a:r>
              <a:rPr lang="cs-CZ" dirty="0"/>
              <a:t>§ 647 </a:t>
            </a:r>
          </a:p>
          <a:p>
            <a:r>
              <a:rPr lang="cs-CZ" dirty="0"/>
              <a:t>	V případě uzavření dohody o mimosoudním jednání věřitele a dlužníka o právu nebo o okolnosti, která právo zakládá, počne promlčecí lhůta běžet poté, co věřitel nebo dlužník výslovně odmítne v takovém jednání pokračovat; počala-li promlčecí lhůta běžet již dříve, po dobu jednání neběží.</a:t>
            </a:r>
          </a:p>
          <a:p>
            <a:r>
              <a:rPr lang="cs-CZ" dirty="0"/>
              <a:t> </a:t>
            </a:r>
          </a:p>
          <a:p>
            <a:r>
              <a:rPr lang="cs-CZ" dirty="0"/>
              <a:t>§ 648</a:t>
            </a:r>
          </a:p>
          <a:p>
            <a:r>
              <a:rPr lang="cs-CZ" dirty="0"/>
              <a:t>	Uplatní-li věřitel v promlčecí lhůtě právo u orgánu veřejné moci a pokračuje-li řádně v zahájeném řízení, promlčecí lhůta neběží. To platí i o právu již vykonatelném, pokud byl pro ně navržen výkon rozhodnutí nebo navrženo nařízení exekuce.</a:t>
            </a:r>
          </a:p>
          <a:p>
            <a:r>
              <a:rPr lang="cs-CZ" dirty="0"/>
              <a:t> </a:t>
            </a:r>
          </a:p>
          <a:p>
            <a:r>
              <a:rPr lang="cs-CZ" dirty="0"/>
              <a:t>§ 649</a:t>
            </a:r>
          </a:p>
          <a:p>
            <a:r>
              <a:rPr lang="cs-CZ" dirty="0"/>
              <a:t>	Uplatní-li věřitel u orgánu veřejné moci vzájemné právo a vztahují-li se obě práva k téže smlouvě nebo k několika smlouvám uzavřeným co do účelu v závislosti na sobě, přestává běžet promlčecí lhůta dnem, kdy bylo zahájeno řízení ohledně toho práva, proti němuž vzájemné právo směřuje. V ostatních případech přestává promlčecí lhůta běžet dnem, kdy bylo vzájemné právo uplatněno.</a:t>
            </a:r>
          </a:p>
          <a:p>
            <a:r>
              <a:rPr lang="cs-CZ" dirty="0"/>
              <a:t> </a:t>
            </a:r>
          </a:p>
          <a:p>
            <a:r>
              <a:rPr lang="cs-CZ" dirty="0"/>
              <a:t>§ 650</a:t>
            </a:r>
          </a:p>
          <a:p>
            <a:r>
              <a:rPr lang="cs-CZ" dirty="0"/>
              <a:t>	Promlčecí lhůta neběží po dobu, kdy se věřiteli hrozbou brání právo uplatnit. To platí i v případě, když věřitel právo neuplatnil, jsa dlužníkem nebo osobou dlužníku blízkou lstivě uveden v omyl.</a:t>
            </a:r>
          </a:p>
          <a:p>
            <a:r>
              <a:rPr lang="cs-CZ" dirty="0"/>
              <a:t> </a:t>
            </a:r>
          </a:p>
          <a:p>
            <a:r>
              <a:rPr lang="cs-CZ" dirty="0"/>
              <a:t>§ 651</a:t>
            </a:r>
          </a:p>
          <a:p>
            <a:r>
              <a:rPr lang="cs-CZ" dirty="0"/>
              <a:t>	Promlčecí lhůta neběží po dobu, dokud trvá vyšší moc, která věřiteli v posledních šesti měsících promlčecí lhůty znemožnila právo uplatnit.</a:t>
            </a:r>
          </a:p>
          <a:p>
            <a:r>
              <a:rPr lang="cs-CZ" dirty="0"/>
              <a:t> </a:t>
            </a:r>
          </a:p>
          <a:p>
            <a:r>
              <a:rPr lang="cs-CZ" dirty="0"/>
              <a:t>§ 652</a:t>
            </a:r>
          </a:p>
          <a:p>
            <a:r>
              <a:rPr lang="cs-CZ" dirty="0"/>
              <a:t>	Pokračuje-li běh promlčecí lhůty po odpadnutí některé z překážek uvedených v § 646 až 651, neskončí promlčecí lhůta dříve než za šest měsíců ode dne, kdy začala znovu běžet.</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17</a:t>
            </a:fld>
            <a:endParaRPr lang="cs-CZ" altLang="cs-CZ"/>
          </a:p>
        </p:txBody>
      </p:sp>
    </p:spTree>
    <p:extLst>
      <p:ext uri="{BB962C8B-B14F-4D97-AF65-F5344CB8AC3E}">
        <p14:creationId xmlns:p14="http://schemas.microsoft.com/office/powerpoint/2010/main" val="3052391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55000" lnSpcReduction="20000"/>
          </a:bodyPr>
          <a:lstStyle/>
          <a:p>
            <a:r>
              <a:rPr lang="cs-CZ" dirty="0"/>
              <a:t>§ 645</a:t>
            </a:r>
          </a:p>
          <a:p>
            <a:r>
              <a:rPr lang="cs-CZ" dirty="0"/>
              <a:t>	Vyžaduje-li se, aby osoba měla zákonného zástupce nebo opatrovníka, počne promlčecí lhůta běžet ohledně práva takové osoby nebo ohledně práva proti ní až ode dne, kdy zákonného zástupce nebo opatrovníka získá. Již započatá lhůta běží dále, avšak neskončí dříve, než uplyne jeden rok po odpadnutí překážky.</a:t>
            </a:r>
          </a:p>
          <a:p>
            <a:r>
              <a:rPr lang="cs-CZ" dirty="0"/>
              <a:t> </a:t>
            </a:r>
          </a:p>
          <a:p>
            <a:r>
              <a:rPr lang="cs-CZ" dirty="0"/>
              <a:t>§ 646</a:t>
            </a:r>
          </a:p>
          <a:p>
            <a:r>
              <a:rPr lang="cs-CZ" dirty="0"/>
              <a:t>	Mezi manžely nepočne promlčecí lhůta běžet ani neběží, dokud manželství trvá. To platí obdobně i pro práva mezi osobami žijícími ve společné domácnosti, mezi zastoupeným a zákonným zástupcem, </a:t>
            </a:r>
            <a:r>
              <a:rPr lang="cs-CZ" dirty="0" err="1"/>
              <a:t>opatrovancem</a:t>
            </a:r>
            <a:r>
              <a:rPr lang="cs-CZ" dirty="0"/>
              <a:t> a opatrovníkem nebo mezi poručencem a poručníkem.</a:t>
            </a:r>
          </a:p>
          <a:p>
            <a:r>
              <a:rPr lang="cs-CZ" dirty="0"/>
              <a:t> </a:t>
            </a:r>
          </a:p>
          <a:p>
            <a:r>
              <a:rPr lang="cs-CZ" dirty="0"/>
              <a:t>§ 647 </a:t>
            </a:r>
          </a:p>
          <a:p>
            <a:r>
              <a:rPr lang="cs-CZ" dirty="0"/>
              <a:t>	V případě uzavření dohody o mimosoudním jednání věřitele a dlužníka o právu nebo o okolnosti, která právo zakládá, počne promlčecí lhůta běžet poté, co věřitel nebo dlužník výslovně odmítne v takovém jednání pokračovat; počala-li promlčecí lhůta běžet již dříve, po dobu jednání neběží.</a:t>
            </a:r>
          </a:p>
          <a:p>
            <a:r>
              <a:rPr lang="cs-CZ" dirty="0"/>
              <a:t> </a:t>
            </a:r>
          </a:p>
          <a:p>
            <a:r>
              <a:rPr lang="cs-CZ" dirty="0"/>
              <a:t>§ 648</a:t>
            </a:r>
          </a:p>
          <a:p>
            <a:r>
              <a:rPr lang="cs-CZ" dirty="0"/>
              <a:t>	Uplatní-li věřitel v promlčecí lhůtě právo u orgánu veřejné moci a pokračuje-li řádně v zahájeném řízení, promlčecí lhůta neběží. To platí i o právu již vykonatelném, pokud byl pro ně navržen výkon rozhodnutí nebo navrženo nařízení exekuce.</a:t>
            </a:r>
          </a:p>
          <a:p>
            <a:r>
              <a:rPr lang="cs-CZ" dirty="0"/>
              <a:t> </a:t>
            </a:r>
          </a:p>
          <a:p>
            <a:r>
              <a:rPr lang="cs-CZ" dirty="0"/>
              <a:t>§ 649</a:t>
            </a:r>
          </a:p>
          <a:p>
            <a:r>
              <a:rPr lang="cs-CZ" dirty="0"/>
              <a:t>	Uplatní-li věřitel u orgánu veřejné moci vzájemné právo a vztahují-li se obě práva k téže smlouvě nebo k několika smlouvám uzavřeným co do účelu v závislosti na sobě, přestává běžet promlčecí lhůta dnem, kdy bylo zahájeno řízení ohledně toho práva, proti němuž vzájemné právo směřuje. V ostatních případech přestává promlčecí lhůta běžet dnem, kdy bylo vzájemné právo uplatněno.</a:t>
            </a:r>
          </a:p>
          <a:p>
            <a:r>
              <a:rPr lang="cs-CZ" dirty="0"/>
              <a:t> </a:t>
            </a:r>
          </a:p>
          <a:p>
            <a:r>
              <a:rPr lang="cs-CZ" dirty="0"/>
              <a:t>§ 650</a:t>
            </a:r>
          </a:p>
          <a:p>
            <a:r>
              <a:rPr lang="cs-CZ" dirty="0"/>
              <a:t>	Promlčecí lhůta neběží po dobu, kdy se věřiteli hrozbou brání právo uplatnit. To platí i v případě, když věřitel právo neuplatnil, jsa dlužníkem nebo osobou dlužníku blízkou lstivě uveden v omyl.</a:t>
            </a:r>
          </a:p>
          <a:p>
            <a:r>
              <a:rPr lang="cs-CZ" dirty="0"/>
              <a:t> </a:t>
            </a:r>
          </a:p>
          <a:p>
            <a:r>
              <a:rPr lang="cs-CZ" dirty="0"/>
              <a:t>§ 651</a:t>
            </a:r>
          </a:p>
          <a:p>
            <a:r>
              <a:rPr lang="cs-CZ" dirty="0"/>
              <a:t>	Promlčecí lhůta neběží po dobu, dokud trvá vyšší moc, která věřiteli v posledních šesti měsících promlčecí lhůty znemožnila právo uplatnit.</a:t>
            </a:r>
          </a:p>
          <a:p>
            <a:r>
              <a:rPr lang="cs-CZ" dirty="0"/>
              <a:t> </a:t>
            </a:r>
          </a:p>
          <a:p>
            <a:r>
              <a:rPr lang="cs-CZ" dirty="0"/>
              <a:t>§ 652</a:t>
            </a:r>
          </a:p>
          <a:p>
            <a:r>
              <a:rPr lang="cs-CZ" dirty="0"/>
              <a:t>	Pokračuje-li běh promlčecí lhůty po odpadnutí některé z překážek uvedených v § 646 až 651, neskončí promlčecí lhůta dříve než za šest měsíců ode dne, kdy začala znovu běžet.</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18</a:t>
            </a:fld>
            <a:endParaRPr lang="cs-CZ" altLang="cs-CZ"/>
          </a:p>
        </p:txBody>
      </p:sp>
    </p:spTree>
    <p:extLst>
      <p:ext uri="{BB962C8B-B14F-4D97-AF65-F5344CB8AC3E}">
        <p14:creationId xmlns:p14="http://schemas.microsoft.com/office/powerpoint/2010/main" val="1790230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 609</a:t>
            </a:r>
          </a:p>
          <a:p>
            <a:r>
              <a:rPr lang="cs-CZ" dirty="0"/>
              <a:t>	Nebylo-li právo vykonáno v promlčecí lhůtě, promlčí se a dlužník není povinen plnit. Plnil-li však dlužník po uplynutí promlčecí lhůty, nemůže požadovat vrácení toho, co plnil.</a:t>
            </a:r>
          </a:p>
          <a:p>
            <a:r>
              <a:rPr lang="cs-CZ" dirty="0"/>
              <a:t> </a:t>
            </a:r>
          </a:p>
          <a:p>
            <a:r>
              <a:rPr lang="cs-CZ" dirty="0"/>
              <a:t>	§ 610 </a:t>
            </a:r>
          </a:p>
          <a:p>
            <a:r>
              <a:rPr lang="cs-CZ" dirty="0"/>
              <a:t>	(1) K promlčení soud přihlédne, jen namítne-li dlužník, že je právo promlčeno. Vzdá-li se někdo předem práva uplatnit námitku promlčení, nepřihlíží se k tomu.</a:t>
            </a:r>
          </a:p>
          <a:p>
            <a:r>
              <a:rPr lang="cs-CZ" dirty="0"/>
              <a:t> </a:t>
            </a:r>
          </a:p>
          <a:p>
            <a:r>
              <a:rPr lang="cs-CZ" dirty="0"/>
              <a:t>	(2) Jsou-li si strany povinny vrátit, co nabyly podle neplatné smlouvy nebo ze zrušeného závazku, přihlédne soud k námitce promlčení, jen pokud by promlčení mohla namítnout i druhá strana. To platí i v případě, že bylo plněno na základě zdánlivého právního jednání.</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19</a:t>
            </a:fld>
            <a:endParaRPr lang="cs-CZ" altLang="cs-CZ"/>
          </a:p>
        </p:txBody>
      </p:sp>
    </p:spTree>
    <p:extLst>
      <p:ext uri="{BB962C8B-B14F-4D97-AF65-F5344CB8AC3E}">
        <p14:creationId xmlns:p14="http://schemas.microsoft.com/office/powerpoint/2010/main" val="330431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 618</a:t>
            </a:r>
          </a:p>
          <a:p>
            <a:r>
              <a:rPr lang="cs-CZ" dirty="0"/>
              <a:t>	Promlčí-li se právo zapsané ve veřejném seznamu nebo v rejstříku zástav, vymaže z něj promlčené právo ten, kdo veřejný seznam nebo rejstřík zástav vede, na návrh osoby, která má na výmazu právní zájem.</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20</a:t>
            </a:fld>
            <a:endParaRPr lang="cs-CZ" altLang="cs-CZ"/>
          </a:p>
        </p:txBody>
      </p:sp>
    </p:spTree>
    <p:extLst>
      <p:ext uri="{BB962C8B-B14F-4D97-AF65-F5344CB8AC3E}">
        <p14:creationId xmlns:p14="http://schemas.microsoft.com/office/powerpoint/2010/main" val="988337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a:t>
            </a:fld>
            <a:endParaRPr lang="cs-CZ" altLang="cs-CZ"/>
          </a:p>
        </p:txBody>
      </p:sp>
    </p:spTree>
    <p:extLst>
      <p:ext uri="{BB962C8B-B14F-4D97-AF65-F5344CB8AC3E}">
        <p14:creationId xmlns:p14="http://schemas.microsoft.com/office/powerpoint/2010/main" val="3624101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21</a:t>
            </a:fld>
            <a:endParaRPr lang="cs-CZ" altLang="cs-CZ"/>
          </a:p>
        </p:txBody>
      </p:sp>
    </p:spTree>
    <p:extLst>
      <p:ext uri="{BB962C8B-B14F-4D97-AF65-F5344CB8AC3E}">
        <p14:creationId xmlns:p14="http://schemas.microsoft.com/office/powerpoint/2010/main" val="420981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a:t>
            </a:fld>
            <a:endParaRPr lang="cs-CZ" altLang="cs-CZ"/>
          </a:p>
        </p:txBody>
      </p:sp>
    </p:spTree>
    <p:extLst>
      <p:ext uri="{BB962C8B-B14F-4D97-AF65-F5344CB8AC3E}">
        <p14:creationId xmlns:p14="http://schemas.microsoft.com/office/powerpoint/2010/main" val="303527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r>
              <a:rPr lang="cs-CZ" dirty="0"/>
              <a:t>§ 605</a:t>
            </a:r>
          </a:p>
          <a:p>
            <a:r>
              <a:rPr lang="cs-CZ" dirty="0"/>
              <a:t>	(1) Lhůta nebo doba určená podle dnů počíná dnem, který následuje po skutečnosti rozhodné pro její počátek.</a:t>
            </a:r>
          </a:p>
          <a:p>
            <a:r>
              <a:rPr lang="cs-CZ" dirty="0"/>
              <a:t> </a:t>
            </a:r>
          </a:p>
          <a:p>
            <a:r>
              <a:rPr lang="cs-CZ" dirty="0"/>
              <a:t>	(2) Konec lhůty nebo doby určené podle týdnů, měsíců nebo let připadá na den, který se pojmenováním nebo číslem shoduje se dnem, na který připadá skutečnost, od níž se lhůta nebo doba počítá. Není-li takový den v posledním měsíci, připadne konec lhůty nebo doby na poslední den měsíce.</a:t>
            </a:r>
          </a:p>
          <a:p>
            <a:r>
              <a:rPr lang="cs-CZ" dirty="0"/>
              <a:t> </a:t>
            </a:r>
          </a:p>
          <a:p>
            <a:r>
              <a:rPr lang="cs-CZ" dirty="0"/>
              <a:t>§ 606</a:t>
            </a:r>
          </a:p>
          <a:p>
            <a:r>
              <a:rPr lang="cs-CZ" dirty="0"/>
              <a:t>	(1) Polovinou měsíce se rozumí patnáct dnů a středem měsíce jeho patnáctý den.</a:t>
            </a:r>
          </a:p>
          <a:p>
            <a:r>
              <a:rPr lang="cs-CZ" dirty="0"/>
              <a:t> </a:t>
            </a:r>
          </a:p>
          <a:p>
            <a:r>
              <a:rPr lang="cs-CZ" dirty="0"/>
              <a:t>	(2) Je-li lhůta nebo doba určena na jeden nebo více měsíců a část měsíce, počítá se část měsíce naposled.</a:t>
            </a:r>
          </a:p>
          <a:p>
            <a:r>
              <a:rPr lang="cs-CZ" dirty="0"/>
              <a:t> </a:t>
            </a:r>
          </a:p>
          <a:p>
            <a:r>
              <a:rPr lang="cs-CZ" dirty="0"/>
              <a:t>§ 607</a:t>
            </a:r>
          </a:p>
          <a:p>
            <a:r>
              <a:rPr lang="cs-CZ" dirty="0"/>
              <a:t>	Připadne-li poslední den lhůty na sobotu, neděli nebo svátek, je posledním dnem lhůty pracovní den nejblíže následující.</a:t>
            </a:r>
          </a:p>
          <a:p>
            <a:r>
              <a:rPr lang="cs-CZ" dirty="0"/>
              <a:t> </a:t>
            </a:r>
          </a:p>
          <a:p>
            <a:r>
              <a:rPr lang="cs-CZ" dirty="0"/>
              <a:t>§ 608</a:t>
            </a:r>
          </a:p>
          <a:p>
            <a:r>
              <a:rPr lang="cs-CZ" dirty="0"/>
              <a:t>	Lhůta nebo doba určená v kratších časových jednotkách, než jsou dny, se počítá od okamžiku, kdy začne, do okamžiku, kdy skončí.</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5</a:t>
            </a:fld>
            <a:endParaRPr lang="cs-CZ" altLang="cs-CZ"/>
          </a:p>
        </p:txBody>
      </p:sp>
    </p:spTree>
    <p:extLst>
      <p:ext uri="{BB962C8B-B14F-4D97-AF65-F5344CB8AC3E}">
        <p14:creationId xmlns:p14="http://schemas.microsoft.com/office/powerpoint/2010/main" val="3188098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6</a:t>
            </a:fld>
            <a:endParaRPr lang="cs-CZ" altLang="cs-CZ"/>
          </a:p>
        </p:txBody>
      </p:sp>
    </p:spTree>
    <p:extLst>
      <p:ext uri="{BB962C8B-B14F-4D97-AF65-F5344CB8AC3E}">
        <p14:creationId xmlns:p14="http://schemas.microsoft.com/office/powerpoint/2010/main" val="503085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7</a:t>
            </a:fld>
            <a:endParaRPr lang="cs-CZ" altLang="cs-CZ"/>
          </a:p>
        </p:txBody>
      </p:sp>
    </p:spTree>
    <p:extLst>
      <p:ext uri="{BB962C8B-B14F-4D97-AF65-F5344CB8AC3E}">
        <p14:creationId xmlns:p14="http://schemas.microsoft.com/office/powerpoint/2010/main" val="3183021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8</a:t>
            </a:fld>
            <a:endParaRPr lang="cs-CZ" altLang="cs-CZ"/>
          </a:p>
        </p:txBody>
      </p:sp>
    </p:spTree>
    <p:extLst>
      <p:ext uri="{BB962C8B-B14F-4D97-AF65-F5344CB8AC3E}">
        <p14:creationId xmlns:p14="http://schemas.microsoft.com/office/powerpoint/2010/main" val="3335791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9</a:t>
            </a:fld>
            <a:endParaRPr lang="cs-CZ" altLang="cs-CZ"/>
          </a:p>
        </p:txBody>
      </p:sp>
    </p:spTree>
    <p:extLst>
      <p:ext uri="{BB962C8B-B14F-4D97-AF65-F5344CB8AC3E}">
        <p14:creationId xmlns:p14="http://schemas.microsoft.com/office/powerpoint/2010/main" val="2773809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(1) Nebylo-li právo vykonáno ve stanovené lhůtě, zanikne jen v případech stanovených zákonem výslovně. K zániku práva soud přihlédne, i když to dlužník nenamítne.</a:t>
            </a:r>
          </a:p>
          <a:p>
            <a:r>
              <a:rPr lang="cs-CZ" dirty="0"/>
              <a:t> </a:t>
            </a:r>
          </a:p>
          <a:p>
            <a:r>
              <a:rPr lang="cs-CZ" dirty="0"/>
              <a:t>	(2) Ustanovení tohoto zákona o běhu promlčecí lhůty platí obdobně i pro prekluzivní lhůtu.</a:t>
            </a:r>
          </a:p>
          <a:p>
            <a:endParaRPr lang="cs-CZ" dirty="0"/>
          </a:p>
          <a:p>
            <a:r>
              <a:rPr lang="cs-CZ" dirty="0"/>
              <a:t>§ 1795</a:t>
            </a:r>
          </a:p>
          <a:p>
            <a:r>
              <a:rPr lang="cs-CZ" dirty="0"/>
              <a:t>	Právo podle § 1793 zaniká, není-li uplatněno do jednoho roku od uzavření smlouvy.</a:t>
            </a:r>
          </a:p>
          <a:p>
            <a:endParaRPr lang="cs-CZ" dirty="0"/>
          </a:p>
          <a:p>
            <a:r>
              <a:rPr lang="cs-CZ" dirty="0"/>
              <a:t>§ 2111</a:t>
            </a:r>
          </a:p>
          <a:p>
            <a:r>
              <a:rPr lang="cs-CZ" dirty="0"/>
              <a:t>	Neoznámil-li kupující vadu věci včas, pozbývá právo odstoupit od smlouvy.</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10</a:t>
            </a:fld>
            <a:endParaRPr lang="cs-CZ" altLang="cs-CZ"/>
          </a:p>
        </p:txBody>
      </p:sp>
    </p:spTree>
    <p:extLst>
      <p:ext uri="{BB962C8B-B14F-4D97-AF65-F5344CB8AC3E}">
        <p14:creationId xmlns:p14="http://schemas.microsoft.com/office/powerpoint/2010/main" val="2184350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dpis text - tři sloupce">
    <p:spTree>
      <p:nvGrpSpPr>
        <p:cNvPr id="1" name=""/>
        <p:cNvGrpSpPr/>
        <p:nvPr/>
      </p:nvGrpSpPr>
      <p:grpSpPr>
        <a:xfrm>
          <a:off x="0" y="0"/>
          <a:ext cx="0" cy="0"/>
          <a:chOff x="0" y="0"/>
          <a:chExt cx="0" cy="0"/>
        </a:xfrm>
      </p:grpSpPr>
      <p:sp>
        <p:nvSpPr>
          <p:cNvPr id="7"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sz="1000">
                <a:solidFill>
                  <a:schemeClr val="tx2"/>
                </a:solidFill>
              </a:defRPr>
            </a:lvl1pPr>
          </a:lstStyle>
          <a:p>
            <a:r>
              <a:rPr lang="cs-CZ" dirty="0"/>
              <a:t>Definujte zápatí - název prezentace / pracoviště</a:t>
            </a:r>
          </a:p>
        </p:txBody>
      </p:sp>
      <p:sp>
        <p:nvSpPr>
          <p:cNvPr id="8" name="Rectangle 18"/>
          <p:cNvSpPr>
            <a:spLocks noGrp="1" noChangeArrowheads="1"/>
          </p:cNvSpPr>
          <p:nvPr>
            <p:ph type="sldNum" sz="quarter" idx="4"/>
          </p:nvPr>
        </p:nvSpPr>
        <p:spPr bwMode="auto">
          <a:xfrm>
            <a:off x="413999" y="6228000"/>
            <a:ext cx="304797"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lvl1pPr algn="r">
              <a:defRPr sz="1200" b="1">
                <a:solidFill>
                  <a:schemeClr val="tx2"/>
                </a:solidFill>
              </a:defRPr>
            </a:lvl1pPr>
          </a:lstStyle>
          <a:p>
            <a:pPr algn="l"/>
            <a:fld id="{0DE708CC-0C3F-4567-9698-B54C0F35BD31}" type="slidenum">
              <a:rPr lang="cs-CZ" altLang="cs-CZ" smtClean="0"/>
              <a:pPr algn="l"/>
              <a:t>‹#›</a:t>
            </a:fld>
            <a:endParaRPr lang="cs-CZ" altLang="cs-CZ" dirty="0"/>
          </a:p>
        </p:txBody>
      </p:sp>
      <p:sp>
        <p:nvSpPr>
          <p:cNvPr id="3" name="Zástupný symbol pro text 2">
            <a:extLst>
              <a:ext uri="{FF2B5EF4-FFF2-40B4-BE49-F238E27FC236}">
                <a16:creationId xmlns:a16="http://schemas.microsoft.com/office/drawing/2014/main" id="{14E9C526-F9E2-493E-8E4A-29B794863916}"/>
              </a:ext>
            </a:extLst>
          </p:cNvPr>
          <p:cNvSpPr>
            <a:spLocks noGrp="1"/>
          </p:cNvSpPr>
          <p:nvPr>
            <p:ph type="body" sz="quarter" idx="10"/>
          </p:nvPr>
        </p:nvSpPr>
        <p:spPr>
          <a:xfrm>
            <a:off x="718797" y="1871999"/>
            <a:ext cx="3312000" cy="3960000"/>
          </a:xfrm>
        </p:spPr>
        <p:txBody>
          <a:bodyPr/>
          <a:lstStyle>
            <a:lvl1pPr>
              <a:lnSpc>
                <a:spcPts val="2300"/>
              </a:lnSpc>
              <a:defRPr sz="2000">
                <a:solidFill>
                  <a:schemeClr val="tx2"/>
                </a:solidFill>
              </a:defRPr>
            </a:lvl1pPr>
            <a:lvl2pPr>
              <a:lnSpc>
                <a:spcPts val="2300"/>
              </a:lnSpc>
              <a:defRPr sz="2000">
                <a:solidFill>
                  <a:schemeClr val="tx2"/>
                </a:solidFill>
              </a:defRPr>
            </a:lvl2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9" name="Zástupný symbol pro text 8">
            <a:extLst>
              <a:ext uri="{FF2B5EF4-FFF2-40B4-BE49-F238E27FC236}">
                <a16:creationId xmlns:a16="http://schemas.microsoft.com/office/drawing/2014/main" id="{D9B1B16E-C592-4760-9D83-22FA9763E62B}"/>
              </a:ext>
            </a:extLst>
          </p:cNvPr>
          <p:cNvSpPr>
            <a:spLocks noGrp="1"/>
          </p:cNvSpPr>
          <p:nvPr>
            <p:ph type="body" sz="quarter" idx="11"/>
          </p:nvPr>
        </p:nvSpPr>
        <p:spPr>
          <a:xfrm>
            <a:off x="4320001" y="1872000"/>
            <a:ext cx="7153200" cy="3960000"/>
          </a:xfrm>
        </p:spPr>
        <p:txBody>
          <a:bodyPr numCol="2" spcCol="288000"/>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0" name="Nadpis 9">
            <a:extLst>
              <a:ext uri="{FF2B5EF4-FFF2-40B4-BE49-F238E27FC236}">
                <a16:creationId xmlns:a16="http://schemas.microsoft.com/office/drawing/2014/main" id="{600FB58D-598D-4588-A1F6-D6BA04F897F5}"/>
              </a:ext>
            </a:extLst>
          </p:cNvPr>
          <p:cNvSpPr>
            <a:spLocks noGrp="1"/>
          </p:cNvSpPr>
          <p:nvPr>
            <p:ph type="title"/>
          </p:nvPr>
        </p:nvSpPr>
        <p:spPr/>
        <p:txBody>
          <a:bodyPr/>
          <a:lstStyle/>
          <a:p>
            <a:r>
              <a:rPr lang="cs-CZ"/>
              <a:t>Klepnutím lze upravit styl předlohy nadpisů.</a:t>
            </a:r>
            <a:endParaRPr lang="cs-CZ" dirty="0"/>
          </a:p>
        </p:txBody>
      </p:sp>
      <p:sp>
        <p:nvSpPr>
          <p:cNvPr id="13" name="Zástupný symbol pro text 7">
            <a:extLst>
              <a:ext uri="{FF2B5EF4-FFF2-40B4-BE49-F238E27FC236}">
                <a16:creationId xmlns:a16="http://schemas.microsoft.com/office/drawing/2014/main" id="{052AF5FE-F020-4775-A5D1-07BD66BDF4DC}"/>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pic>
        <p:nvPicPr>
          <p:cNvPr id="14" name="Obrázek 13">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Úvodní strana – pozitiv">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414000" y="3005999"/>
            <a:ext cx="11361600" cy="1800000"/>
          </a:xfrm>
        </p:spPr>
        <p:txBody>
          <a:bodyPr/>
          <a:lstStyle>
            <a:lvl1pPr algn="ctr">
              <a:defRPr/>
            </a:lvl1pPr>
          </a:lstStyle>
          <a:p>
            <a:r>
              <a:rPr lang="cs-CZ"/>
              <a:t>Klepnutím lze upravit styl předlohy nadpisů.</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Úvodní strana – negativ">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15C13AB4-C60C-41BB-A80B-0F32B6CAD462}"/>
              </a:ext>
            </a:extLst>
          </p:cNvPr>
          <p:cNvSpPr>
            <a:spLocks noGrp="1"/>
          </p:cNvSpPr>
          <p:nvPr>
            <p:ph type="title"/>
          </p:nvPr>
        </p:nvSpPr>
        <p:spPr>
          <a:xfrm>
            <a:off x="414000" y="3005999"/>
            <a:ext cx="11361600" cy="1800000"/>
          </a:xfrm>
        </p:spPr>
        <p:txBody>
          <a:bodyPr/>
          <a:lstStyle>
            <a:lvl1pPr algn="ctr">
              <a:defRPr>
                <a:solidFill>
                  <a:schemeClr val="bg1"/>
                </a:solidFill>
              </a:defRPr>
            </a:lvl1pPr>
          </a:lstStyle>
          <a:p>
            <a:r>
              <a:rPr lang="cs-CZ"/>
              <a:t>Klepnutím lze upravit styl předlohy nadpisů.</a:t>
            </a:r>
            <a:endParaRPr lang="cs-CZ" dirty="0"/>
          </a:p>
        </p:txBody>
      </p:sp>
      <p:pic>
        <p:nvPicPr>
          <p:cNvPr id="6" name="Obrázek 5">
            <a:extLst>
              <a:ext uri="{FF2B5EF4-FFF2-40B4-BE49-F238E27FC236}">
                <a16:creationId xmlns:a16="http://schemas.microsoft.com/office/drawing/2014/main" id="{9D114D9D-A2CF-4840-9721-521117432B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414000"/>
            <a:ext cx="1535992" cy="1059835"/>
          </a:xfrm>
          <a:prstGeom prst="rect">
            <a:avLst/>
          </a:prstGeom>
        </p:spPr>
      </p:pic>
    </p:spTree>
    <p:extLst>
      <p:ext uri="{BB962C8B-B14F-4D97-AF65-F5344CB8AC3E}">
        <p14:creationId xmlns:p14="http://schemas.microsoft.com/office/powerpoint/2010/main" val="1814258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Úvodní strana – fot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15C13AB4-C60C-41BB-A80B-0F32B6CAD462}"/>
              </a:ext>
            </a:extLst>
          </p:cNvPr>
          <p:cNvSpPr>
            <a:spLocks noGrp="1"/>
          </p:cNvSpPr>
          <p:nvPr>
            <p:ph type="title"/>
          </p:nvPr>
        </p:nvSpPr>
        <p:spPr>
          <a:xfrm>
            <a:off x="414000" y="3005999"/>
            <a:ext cx="11361600" cy="1800000"/>
          </a:xfrm>
        </p:spPr>
        <p:txBody>
          <a:bodyPr/>
          <a:lstStyle>
            <a:lvl1pPr algn="ctr">
              <a:defRPr>
                <a:solidFill>
                  <a:schemeClr val="bg1"/>
                </a:solidFill>
              </a:defRPr>
            </a:lvl1pPr>
          </a:lstStyle>
          <a:p>
            <a:r>
              <a:rPr lang="cs-CZ"/>
              <a:t>Klepnutím lze upravit styl předlohy nadpisů.</a:t>
            </a:r>
            <a:endParaRPr lang="cs-CZ" dirty="0"/>
          </a:p>
        </p:txBody>
      </p:sp>
      <p:pic>
        <p:nvPicPr>
          <p:cNvPr id="8" name="Obrázek 7">
            <a:extLst>
              <a:ext uri="{FF2B5EF4-FFF2-40B4-BE49-F238E27FC236}">
                <a16:creationId xmlns:a16="http://schemas.microsoft.com/office/drawing/2014/main" id="{9D114D9D-A2CF-4840-9721-521117432B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4000" y="414000"/>
            <a:ext cx="1535992" cy="1059835"/>
          </a:xfrm>
          <a:prstGeom prst="rect">
            <a:avLst/>
          </a:prstGeom>
        </p:spPr>
      </p:pic>
    </p:spTree>
    <p:extLst>
      <p:ext uri="{BB962C8B-B14F-4D97-AF65-F5344CB8AC3E}">
        <p14:creationId xmlns:p14="http://schemas.microsoft.com/office/powerpoint/2010/main" val="3425402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ředěl">
    <p:bg>
      <p:bgPr>
        <a:solidFill>
          <a:srgbClr val="9100DC"/>
        </a:solidFill>
        <a:effectLst/>
      </p:bgPr>
    </p:b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solidFill>
                  <a:srgbClr val="9100DC"/>
                </a:solidFill>
              </a:defRPr>
            </a:lvl1pPr>
          </a:lstStyle>
          <a:p>
            <a:r>
              <a:rPr 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solidFill>
                  <a:srgbClr val="9100DC"/>
                </a:solidFill>
              </a:defRPr>
            </a:lvl1pPr>
          </a:lstStyle>
          <a:p>
            <a:fld id="{0DE708CC-0C3F-4567-9698-B54C0F35BD31}" type="slidenum">
              <a:rPr lang="cs-CZ" altLang="cs-CZ" smtClean="0"/>
              <a:pPr/>
              <a:t>‹#›</a:t>
            </a:fld>
            <a:endParaRPr lang="cs-CZ" altLang="cs-CZ" dirty="0"/>
          </a:p>
        </p:txBody>
      </p:sp>
      <p:pic>
        <p:nvPicPr>
          <p:cNvPr id="5" name="Obrázek 4">
            <a:extLst>
              <a:ext uri="{FF2B5EF4-FFF2-40B4-BE49-F238E27FC236}">
                <a16:creationId xmlns:a16="http://schemas.microsoft.com/office/drawing/2014/main" id="{9D114D9D-A2CF-4840-9721-521117432B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6160" y="2477312"/>
            <a:ext cx="2352060" cy="1622922"/>
          </a:xfrm>
          <a:prstGeom prst="rect">
            <a:avLst/>
          </a:prstGeom>
        </p:spPr>
      </p:pic>
    </p:spTree>
    <p:extLst>
      <p:ext uri="{BB962C8B-B14F-4D97-AF65-F5344CB8AC3E}">
        <p14:creationId xmlns:p14="http://schemas.microsoft.com/office/powerpoint/2010/main" val="2217307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ředěl fakulta">
    <p:bg>
      <p:bgPr>
        <a:solidFill>
          <a:srgbClr val="9100DC"/>
        </a:solidFill>
        <a:effectLst/>
      </p:bgPr>
    </p:bg>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3523" y="2286498"/>
            <a:ext cx="5027383" cy="2264400"/>
          </a:xfrm>
          <a:prstGeom prst="rect">
            <a:avLst/>
          </a:prstGeom>
        </p:spPr>
      </p:pic>
      <p:sp>
        <p:nvSpPr>
          <p:cNvPr id="2" name="Zástupný symbol pro zápatí 1"/>
          <p:cNvSpPr>
            <a:spLocks noGrp="1"/>
          </p:cNvSpPr>
          <p:nvPr>
            <p:ph type="ftr" sz="quarter" idx="10"/>
          </p:nvPr>
        </p:nvSpPr>
        <p:spPr/>
        <p:txBody>
          <a:bodyPr/>
          <a:lstStyle>
            <a:lvl1pPr>
              <a:defRPr>
                <a:solidFill>
                  <a:srgbClr val="9100DC"/>
                </a:solidFill>
              </a:defRPr>
            </a:lvl1pPr>
          </a:lstStyle>
          <a:p>
            <a:r>
              <a:rPr 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solidFill>
                  <a:srgbClr val="9100DC"/>
                </a:solidFill>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2176429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ředěl MUNI">
    <p:bg>
      <p:bgPr>
        <a:solidFill>
          <a:srgbClr val="9100DC"/>
        </a:solidFill>
        <a:effectLst/>
      </p:bgPr>
    </p:bg>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cstate="print">
            <a:extLst>
              <a:ext uri="{96DAC541-7B7A-43D3-8B79-37D633B846F1}">
                <asvg:svgBlip xmlns:asvg="http://schemas.microsoft.com/office/drawing/2016/SVG/main" r:embed="rId3"/>
              </a:ext>
            </a:extLst>
          </a:blip>
          <a:stretch>
            <a:fillRect/>
          </a:stretch>
        </p:blipFill>
        <p:spPr>
          <a:xfrm>
            <a:off x="3259957" y="2477312"/>
            <a:ext cx="5672086" cy="1620000"/>
          </a:xfrm>
          <a:prstGeom prst="rect">
            <a:avLst/>
          </a:prstGeom>
        </p:spPr>
      </p:pic>
      <p:sp>
        <p:nvSpPr>
          <p:cNvPr id="2" name="Zástupný symbol pro zápatí 1"/>
          <p:cNvSpPr>
            <a:spLocks noGrp="1"/>
          </p:cNvSpPr>
          <p:nvPr>
            <p:ph type="ftr" sz="quarter" idx="10"/>
          </p:nvPr>
        </p:nvSpPr>
        <p:spPr>
          <a:noFill/>
          <a:ln>
            <a:noFill/>
          </a:ln>
        </p:spPr>
        <p:txBody>
          <a:bodyPr/>
          <a:lstStyle>
            <a:lvl1pPr>
              <a:defRPr>
                <a:solidFill>
                  <a:srgbClr val="9100DC"/>
                </a:solidFill>
              </a:defRPr>
            </a:lvl1pPr>
          </a:lstStyle>
          <a:p>
            <a:r>
              <a:rPr 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solidFill>
                  <a:srgbClr val="9100DC"/>
                </a:solidFill>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726132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text - dva sloupc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Klepnutím lze upravit styl předlohy nadpisů.</a:t>
            </a:r>
            <a:endParaRPr 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20000" y="1872000"/>
            <a:ext cx="10753200" cy="3960000"/>
          </a:xfrm>
        </p:spPr>
        <p:txBody>
          <a:bodyPr lIns="0" tIns="0" rIns="0" bIns="0" numCol="2"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7">
            <a:extLst>
              <a:ext uri="{FF2B5EF4-FFF2-40B4-BE49-F238E27FC236}">
                <a16:creationId xmlns:a16="http://schemas.microsoft.com/office/drawing/2014/main" id="{4B48F090-61A9-44A1-AD2B-810270EA55A8}"/>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pic>
        <p:nvPicPr>
          <p:cNvPr id="12" name="Obrázek 11">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954064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obrázky text -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870713"/>
            <a:ext cx="3311525" cy="2052000"/>
          </a:xfrm>
        </p:spPr>
        <p:txBody>
          <a:bodyPr/>
          <a:lstStyle/>
          <a:p>
            <a:pPr lvl="0"/>
            <a:r>
              <a:rPr lang="cs-CZ"/>
              <a:t>Klepnutím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Klepnutím lze upravit styl předlohy nadpisů.</a:t>
            </a:r>
            <a:endParaRPr 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500001"/>
            <a:ext cx="3312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7">
            <a:extLst>
              <a:ext uri="{FF2B5EF4-FFF2-40B4-BE49-F238E27FC236}">
                <a16:creationId xmlns:a16="http://schemas.microsoft.com/office/drawing/2014/main" id="{4B48F090-61A9-44A1-AD2B-810270EA55A8}"/>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500001"/>
            <a:ext cx="3312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500000"/>
            <a:ext cx="3312000" cy="1332001"/>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68000"/>
            <a:ext cx="3311525" cy="360000"/>
          </a:xfrm>
        </p:spPr>
        <p:txBody>
          <a:bodyPr/>
          <a:lstStyle>
            <a:lvl1pPr>
              <a:lnSpc>
                <a:spcPts val="1100"/>
              </a:lnSpc>
              <a:defRPr sz="900" b="1"/>
            </a:lvl1pPr>
          </a:lstStyle>
          <a:p>
            <a:pPr lvl="0"/>
            <a:r>
              <a:rPr lang="cs-CZ"/>
              <a:t>Klepnutím lze upravit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68000"/>
            <a:ext cx="3311525" cy="360000"/>
          </a:xfrm>
        </p:spPr>
        <p:txBody>
          <a:bodyPr/>
          <a:lstStyle>
            <a:lvl1pPr>
              <a:lnSpc>
                <a:spcPts val="1100"/>
              </a:lnSpc>
              <a:defRPr sz="900" b="1"/>
            </a:lvl1pPr>
          </a:lstStyle>
          <a:p>
            <a:pPr lvl="0"/>
            <a:r>
              <a:rPr lang="cs-CZ"/>
              <a:t>Klepnutím lze upravit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68000"/>
            <a:ext cx="3311525" cy="360000"/>
          </a:xfrm>
        </p:spPr>
        <p:txBody>
          <a:bodyPr/>
          <a:lstStyle>
            <a:lvl1pPr>
              <a:lnSpc>
                <a:spcPts val="1100"/>
              </a:lnSpc>
              <a:defRPr sz="900" b="1"/>
            </a:lvl1pPr>
          </a:lstStyle>
          <a:p>
            <a:pPr lvl="0"/>
            <a:r>
              <a:rPr lang="cs-CZ"/>
              <a:t>Klepnutím lze upravit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870713"/>
            <a:ext cx="3311525" cy="2052000"/>
          </a:xfrm>
        </p:spPr>
        <p:txBody>
          <a:bodyPr/>
          <a:lstStyle/>
          <a:p>
            <a:pPr lvl="0"/>
            <a:r>
              <a:rPr lang="cs-CZ"/>
              <a:t>Klepnutím lze upravit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870713"/>
            <a:ext cx="3311525" cy="2052000"/>
          </a:xfrm>
        </p:spPr>
        <p:txBody>
          <a:bodyPr/>
          <a:lstStyle/>
          <a:p>
            <a:pPr lvl="0"/>
            <a:r>
              <a:rPr lang="cs-CZ"/>
              <a:t>Klepnutím lze upravit styly předlohy textu.</a:t>
            </a:r>
          </a:p>
        </p:txBody>
      </p:sp>
      <p:pic>
        <p:nvPicPr>
          <p:cNvPr id="19" name="Obrázek 18">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713741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obrázky text - čtyři sloupc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Klepnutím lze upravit styl předlohy nadpisů.</a:t>
            </a:r>
            <a:endParaRPr 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500001"/>
            <a:ext cx="2520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7">
            <a:extLst>
              <a:ext uri="{FF2B5EF4-FFF2-40B4-BE49-F238E27FC236}">
                <a16:creationId xmlns:a16="http://schemas.microsoft.com/office/drawing/2014/main" id="{4B48F090-61A9-44A1-AD2B-810270EA55A8}"/>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870712"/>
            <a:ext cx="2520000" cy="2500249"/>
          </a:xfrm>
        </p:spPr>
        <p:txBody>
          <a:bodyPr/>
          <a:lstStyle/>
          <a:p>
            <a:pPr lvl="0"/>
            <a:r>
              <a:rPr lang="cs-CZ"/>
              <a:t>Klepnutím lze upravit styly předlohy textu.</a:t>
            </a:r>
          </a:p>
        </p:txBody>
      </p:sp>
      <p:sp>
        <p:nvSpPr>
          <p:cNvPr id="17" name="Zástupný symbol pro text 5">
            <a:extLst>
              <a:ext uri="{FF2B5EF4-FFF2-40B4-BE49-F238E27FC236}">
                <a16:creationId xmlns:a16="http://schemas.microsoft.com/office/drawing/2014/main" id="{9AA65E3F-0195-4D36-8526-0CE1096786E9}"/>
              </a:ext>
            </a:extLst>
          </p:cNvPr>
          <p:cNvSpPr>
            <a:spLocks noGrp="1"/>
          </p:cNvSpPr>
          <p:nvPr>
            <p:ph type="body" sz="quarter" idx="24"/>
          </p:nvPr>
        </p:nvSpPr>
        <p:spPr>
          <a:xfrm>
            <a:off x="8952003" y="4500001"/>
            <a:ext cx="2520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21" name="Zástupný symbol pro obsah 12">
            <a:extLst>
              <a:ext uri="{FF2B5EF4-FFF2-40B4-BE49-F238E27FC236}">
                <a16:creationId xmlns:a16="http://schemas.microsoft.com/office/drawing/2014/main" id="{838FFA5A-2B52-4640-999A-0FA707EA2135}"/>
              </a:ext>
            </a:extLst>
          </p:cNvPr>
          <p:cNvSpPr>
            <a:spLocks noGrp="1"/>
          </p:cNvSpPr>
          <p:nvPr>
            <p:ph sz="quarter" idx="25"/>
          </p:nvPr>
        </p:nvSpPr>
        <p:spPr>
          <a:xfrm>
            <a:off x="8952003" y="1870712"/>
            <a:ext cx="2520000" cy="2500249"/>
          </a:xfrm>
        </p:spPr>
        <p:txBody>
          <a:bodyPr/>
          <a:lstStyle/>
          <a:p>
            <a:pPr lvl="0"/>
            <a:r>
              <a:rPr lang="cs-CZ"/>
              <a:t>Klepnutím lze upravit styly předlohy textu.</a:t>
            </a:r>
          </a:p>
        </p:txBody>
      </p:sp>
      <p:sp>
        <p:nvSpPr>
          <p:cNvPr id="22" name="Zástupný symbol pro text 5">
            <a:extLst>
              <a:ext uri="{FF2B5EF4-FFF2-40B4-BE49-F238E27FC236}">
                <a16:creationId xmlns:a16="http://schemas.microsoft.com/office/drawing/2014/main" id="{5C10658A-98D8-4556-87CE-64E54F171B34}"/>
              </a:ext>
            </a:extLst>
          </p:cNvPr>
          <p:cNvSpPr>
            <a:spLocks noGrp="1"/>
          </p:cNvSpPr>
          <p:nvPr>
            <p:ph type="body" sz="quarter" idx="26"/>
          </p:nvPr>
        </p:nvSpPr>
        <p:spPr>
          <a:xfrm>
            <a:off x="3459537" y="4500001"/>
            <a:ext cx="2520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23" name="Zástupný symbol pro obsah 12">
            <a:extLst>
              <a:ext uri="{FF2B5EF4-FFF2-40B4-BE49-F238E27FC236}">
                <a16:creationId xmlns:a16="http://schemas.microsoft.com/office/drawing/2014/main" id="{68E7CFC0-159E-4EF0-9E07-70CA5454E32D}"/>
              </a:ext>
            </a:extLst>
          </p:cNvPr>
          <p:cNvSpPr>
            <a:spLocks noGrp="1"/>
          </p:cNvSpPr>
          <p:nvPr>
            <p:ph sz="quarter" idx="27"/>
          </p:nvPr>
        </p:nvSpPr>
        <p:spPr>
          <a:xfrm>
            <a:off x="3459537" y="1870712"/>
            <a:ext cx="2520000" cy="2500249"/>
          </a:xfrm>
        </p:spPr>
        <p:txBody>
          <a:bodyPr/>
          <a:lstStyle/>
          <a:p>
            <a:pPr lvl="0"/>
            <a:r>
              <a:rPr lang="cs-CZ"/>
              <a:t>Klepnutím lze upravit styly předlohy textu.</a:t>
            </a:r>
          </a:p>
        </p:txBody>
      </p:sp>
      <p:sp>
        <p:nvSpPr>
          <p:cNvPr id="24" name="Zástupný symbol pro text 5">
            <a:extLst>
              <a:ext uri="{FF2B5EF4-FFF2-40B4-BE49-F238E27FC236}">
                <a16:creationId xmlns:a16="http://schemas.microsoft.com/office/drawing/2014/main" id="{B0153366-7BB7-41A8-92B2-286A307A4C6D}"/>
              </a:ext>
            </a:extLst>
          </p:cNvPr>
          <p:cNvSpPr>
            <a:spLocks noGrp="1"/>
          </p:cNvSpPr>
          <p:nvPr>
            <p:ph type="body" sz="quarter" idx="28"/>
          </p:nvPr>
        </p:nvSpPr>
        <p:spPr>
          <a:xfrm>
            <a:off x="6212465" y="4500001"/>
            <a:ext cx="2520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25" name="Zástupný symbol pro obsah 12">
            <a:extLst>
              <a:ext uri="{FF2B5EF4-FFF2-40B4-BE49-F238E27FC236}">
                <a16:creationId xmlns:a16="http://schemas.microsoft.com/office/drawing/2014/main" id="{6206BCD2-CB4B-4872-B733-6E6D82EBEAF8}"/>
              </a:ext>
            </a:extLst>
          </p:cNvPr>
          <p:cNvSpPr>
            <a:spLocks noGrp="1"/>
          </p:cNvSpPr>
          <p:nvPr>
            <p:ph sz="quarter" idx="29"/>
          </p:nvPr>
        </p:nvSpPr>
        <p:spPr>
          <a:xfrm>
            <a:off x="6212465" y="1870712"/>
            <a:ext cx="2520000" cy="2500249"/>
          </a:xfrm>
        </p:spPr>
        <p:txBody>
          <a:bodyPr/>
          <a:lstStyle/>
          <a:p>
            <a:pPr lvl="0"/>
            <a:r>
              <a:rPr lang="cs-CZ"/>
              <a:t>Klepnutím lze upravit styly předlohy textu.</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4246507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obrázek text - dva sloupce">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871999"/>
            <a:ext cx="5218413" cy="3690000"/>
          </a:xfrm>
        </p:spPr>
        <p:txBody>
          <a:bodyPr/>
          <a:lstStyle/>
          <a:p>
            <a:pPr lvl="0"/>
            <a:r>
              <a:rPr lang="cs-CZ"/>
              <a:t>Klepnutím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Klepnutím lze upravit styl předlohy nadpisů.</a:t>
            </a:r>
            <a:endParaRPr 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6252863" y="1872000"/>
            <a:ext cx="5220000" cy="3960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7">
            <a:extLst>
              <a:ext uri="{FF2B5EF4-FFF2-40B4-BE49-F238E27FC236}">
                <a16:creationId xmlns:a16="http://schemas.microsoft.com/office/drawing/2014/main" id="{4B48F090-61A9-44A1-AD2B-810270EA55A8}"/>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700408"/>
            <a:ext cx="5218412" cy="131591"/>
          </a:xfrm>
        </p:spPr>
        <p:txBody>
          <a:bodyPr/>
          <a:lstStyle>
            <a:lvl1pPr>
              <a:lnSpc>
                <a:spcPts val="1100"/>
              </a:lnSpc>
              <a:defRPr sz="900" b="1"/>
            </a:lvl1pPr>
          </a:lstStyle>
          <a:p>
            <a:pPr lvl="0"/>
            <a:r>
              <a:rPr lang="cs-CZ"/>
              <a:t>Klepnutím lze upravit styly předlohy textu.</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966739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dva sloupc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20000" y="720000"/>
            <a:ext cx="10753200" cy="5112000"/>
          </a:xfrm>
        </p:spPr>
        <p:txBody>
          <a:bodyPr lIns="0" tIns="0" rIns="0" bIns="0" numCol="2"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pic>
        <p:nvPicPr>
          <p:cNvPr id="7" name="Obrázek 6">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34975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rázek text - dva sloupce">
    <p:spTree>
      <p:nvGrpSpPr>
        <p:cNvPr id="1" name=""/>
        <p:cNvGrpSpPr/>
        <p:nvPr/>
      </p:nvGrpSpPr>
      <p:grpSpPr>
        <a:xfrm>
          <a:off x="0" y="0"/>
          <a:ext cx="0" cy="0"/>
          <a:chOff x="0" y="0"/>
          <a:chExt cx="0" cy="0"/>
        </a:xfrm>
      </p:grpSpPr>
      <p:sp>
        <p:nvSpPr>
          <p:cNvPr id="10" name="Zástupný symbol pro obsah 12">
            <a:extLst>
              <a:ext uri="{FF2B5EF4-FFF2-40B4-BE49-F238E27FC236}">
                <a16:creationId xmlns:a16="http://schemas.microsoft.com/office/drawing/2014/main" id="{6AC77FAA-7A24-4042-9EC0-03189B9567D5}"/>
              </a:ext>
            </a:extLst>
          </p:cNvPr>
          <p:cNvSpPr>
            <a:spLocks noGrp="1"/>
          </p:cNvSpPr>
          <p:nvPr>
            <p:ph sz="quarter" idx="24"/>
          </p:nvPr>
        </p:nvSpPr>
        <p:spPr>
          <a:xfrm>
            <a:off x="719137" y="719999"/>
            <a:ext cx="5218413" cy="4824766"/>
          </a:xfrm>
        </p:spPr>
        <p:txBody>
          <a:bodyPr/>
          <a:lstStyle/>
          <a:p>
            <a:pPr lvl="0"/>
            <a:r>
              <a:rPr lang="cs-CZ"/>
              <a:t>Klepnutím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5" name="Zástupný symbol pro text 5">
            <a:extLst>
              <a:ext uri="{FF2B5EF4-FFF2-40B4-BE49-F238E27FC236}">
                <a16:creationId xmlns:a16="http://schemas.microsoft.com/office/drawing/2014/main" id="{01B2AE5E-5079-489F-B918-D5D9F938E9AD}"/>
              </a:ext>
            </a:extLst>
          </p:cNvPr>
          <p:cNvSpPr>
            <a:spLocks noGrp="1"/>
          </p:cNvSpPr>
          <p:nvPr>
            <p:ph type="body" sz="quarter" idx="12"/>
          </p:nvPr>
        </p:nvSpPr>
        <p:spPr>
          <a:xfrm>
            <a:off x="6252863" y="719999"/>
            <a:ext cx="5220000" cy="5111999"/>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13">
            <a:extLst>
              <a:ext uri="{FF2B5EF4-FFF2-40B4-BE49-F238E27FC236}">
                <a16:creationId xmlns:a16="http://schemas.microsoft.com/office/drawing/2014/main" id="{56D7E9DF-7CA0-41ED-B50E-DAFFDA4ABC53}"/>
              </a:ext>
            </a:extLst>
          </p:cNvPr>
          <p:cNvSpPr>
            <a:spLocks noGrp="1"/>
          </p:cNvSpPr>
          <p:nvPr>
            <p:ph type="body" sz="quarter" idx="19"/>
          </p:nvPr>
        </p:nvSpPr>
        <p:spPr>
          <a:xfrm>
            <a:off x="720725" y="5700408"/>
            <a:ext cx="5218412" cy="131591"/>
          </a:xfrm>
        </p:spPr>
        <p:txBody>
          <a:bodyPr/>
          <a:lstStyle>
            <a:lvl1pPr>
              <a:lnSpc>
                <a:spcPts val="1100"/>
              </a:lnSpc>
              <a:defRPr sz="900" b="1"/>
            </a:lvl1pPr>
          </a:lstStyle>
          <a:p>
            <a:pPr lvl="0"/>
            <a:r>
              <a:rPr lang="cs-CZ"/>
              <a:t>Klepnutím lze upravit styly předlohy textu.</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11738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Klepnutím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Klepnutím lze upravit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Klepnutím lze upravit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Klepnutím lze upravit styly předlohy textu.</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872000"/>
            <a:ext cx="10753200" cy="3960000"/>
          </a:xfrm>
          <a:prstGeom prst="rect">
            <a:avLst/>
          </a:prstGeom>
        </p:spPr>
        <p:txBody>
          <a:bodyPr/>
          <a:lstStyle>
            <a:lvl1pPr marL="252000" indent="-180000">
              <a:buClr>
                <a:schemeClr val="tx2"/>
              </a:buClr>
              <a:buSzPct val="100000"/>
              <a:buFont typeface="Arial" panose="020B0604020202020204" pitchFamily="34" charset="0"/>
              <a:buChar char="̶"/>
              <a:defRPr/>
            </a:lvl1pPr>
            <a:lvl2pPr marL="504000" indent="-180000">
              <a:buClr>
                <a:schemeClr val="tx2"/>
              </a:buClr>
              <a:buFont typeface="Arial" panose="020B0604020202020204" pitchFamily="34" charset="0"/>
              <a:buChar char="̶"/>
              <a:defRPr/>
            </a:lvl2pPr>
            <a:lvl3pPr marL="914400" indent="0">
              <a:buNone/>
              <a:defRPr/>
            </a:lvl3pPr>
          </a:lstStyle>
          <a:p>
            <a:pPr lvl="0"/>
            <a:r>
              <a:rPr lang="cs-CZ"/>
              <a:t>Klepnutím lze upravit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Klepnutím lze upravit styl předlohy nadpisů.</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686047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lang="cs-CZ" altLang="cs-CZ" sz="10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306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lvl1pPr algn="l">
              <a:defRPr sz="1200" b="1">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rm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58" r:id="rId1"/>
    <p:sldLayoutId id="2147483666" r:id="rId2"/>
    <p:sldLayoutId id="2147483673" r:id="rId3"/>
    <p:sldLayoutId id="2147483682" r:id="rId4"/>
    <p:sldLayoutId id="2147483674" r:id="rId5"/>
    <p:sldLayoutId id="2147483675" r:id="rId6"/>
    <p:sldLayoutId id="2147483676" r:id="rId7"/>
    <p:sldLayoutId id="2147483677" r:id="rId8"/>
    <p:sldLayoutId id="2147483661" r:id="rId9"/>
    <p:sldLayoutId id="2147483678" r:id="rId10"/>
    <p:sldLayoutId id="2147483679" r:id="rId11"/>
    <p:sldLayoutId id="2147483681" r:id="rId12"/>
    <p:sldLayoutId id="2147483680" r:id="rId13"/>
    <p:sldLayoutId id="2147483684" r:id="rId14"/>
    <p:sldLayoutId id="2147483683" r:id="rId15"/>
  </p:sldLayoutIdLst>
  <p:hf hdr="0" dt="0"/>
  <p:txStyles>
    <p:titleStyle>
      <a:lvl1pPr algn="l" rtl="0" eaLnBrk="1" fontAlgn="base" hangingPunct="1">
        <a:lnSpc>
          <a:spcPts val="4000"/>
        </a:lnSpc>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7"/>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pixabay.com/en/time-clock-legs-race-run-escape-92897/"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96AD0BD-6F73-4A9E-803E-DB583969D36D}"/>
              </a:ext>
            </a:extLst>
          </p:cNvPr>
          <p:cNvSpPr>
            <a:spLocks noGrp="1"/>
          </p:cNvSpPr>
          <p:nvPr>
            <p:ph type="ftr" sz="quarter" idx="10"/>
          </p:nvPr>
        </p:nvSpPr>
        <p:spPr/>
        <p:txBody>
          <a:bodyPr/>
          <a:lstStyle/>
          <a:p>
            <a:r>
              <a:rPr lang="cs-CZ" dirty="0"/>
              <a:t>Právní události, význam času v občanském právu</a:t>
            </a:r>
          </a:p>
        </p:txBody>
      </p:sp>
      <p:sp>
        <p:nvSpPr>
          <p:cNvPr id="3" name="Zástupný symbol pro číslo snímku 2">
            <a:extLst>
              <a:ext uri="{FF2B5EF4-FFF2-40B4-BE49-F238E27FC236}">
                <a16:creationId xmlns:a16="http://schemas.microsoft.com/office/drawing/2014/main" id="{CC3FF2B8-411E-49E6-80E0-C4163886003E}"/>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a:extLst>
              <a:ext uri="{FF2B5EF4-FFF2-40B4-BE49-F238E27FC236}">
                <a16:creationId xmlns:a16="http://schemas.microsoft.com/office/drawing/2014/main" id="{437D84D2-C8F5-43E5-AA55-DD6106B2283A}"/>
              </a:ext>
            </a:extLst>
          </p:cNvPr>
          <p:cNvSpPr>
            <a:spLocks noGrp="1"/>
          </p:cNvSpPr>
          <p:nvPr>
            <p:ph type="title"/>
          </p:nvPr>
        </p:nvSpPr>
        <p:spPr/>
        <p:txBody>
          <a:bodyPr/>
          <a:lstStyle/>
          <a:p>
            <a:r>
              <a:rPr lang="cs-CZ" sz="4800" dirty="0"/>
              <a:t>Právní události, </a:t>
            </a:r>
            <a:br>
              <a:rPr lang="cs-CZ" sz="4800" dirty="0"/>
            </a:br>
            <a:r>
              <a:rPr lang="cs-CZ" sz="4800" dirty="0"/>
              <a:t>význam času v občanském právu</a:t>
            </a:r>
            <a:br>
              <a:rPr lang="cs-CZ" dirty="0"/>
            </a:br>
            <a:r>
              <a:rPr lang="cs-CZ" sz="2000" dirty="0"/>
              <a:t>JUDr. Lukáš Hadamčík, Ph.D.</a:t>
            </a:r>
          </a:p>
        </p:txBody>
      </p:sp>
    </p:spTree>
    <p:extLst>
      <p:ext uri="{BB962C8B-B14F-4D97-AF65-F5344CB8AC3E}">
        <p14:creationId xmlns:p14="http://schemas.microsoft.com/office/powerpoint/2010/main" val="3610336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Právní události, význam času v občanském právu</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10</a:t>
            </a:fld>
            <a:endParaRPr lang="cs-CZ" altLang="cs-CZ" dirty="0"/>
          </a:p>
        </p:txBody>
      </p:sp>
      <p:sp>
        <p:nvSpPr>
          <p:cNvPr id="5" name="Zástupný symbol pro text 4"/>
          <p:cNvSpPr>
            <a:spLocks noGrp="1"/>
          </p:cNvSpPr>
          <p:nvPr>
            <p:ph type="body" sz="quarter" idx="12"/>
          </p:nvPr>
        </p:nvSpPr>
        <p:spPr>
          <a:xfrm>
            <a:off x="720000" y="1447800"/>
            <a:ext cx="10753200" cy="4384200"/>
          </a:xfrm>
        </p:spPr>
        <p:txBody>
          <a:bodyPr numCol="2"/>
          <a:lstStyle/>
          <a:p>
            <a:pPr algn="ctr">
              <a:lnSpc>
                <a:spcPct val="100000"/>
              </a:lnSpc>
            </a:pPr>
            <a:r>
              <a:rPr lang="cs-CZ" sz="2400" i="1" dirty="0"/>
              <a:t> </a:t>
            </a:r>
            <a:endParaRPr lang="cs-CZ" sz="2400" i="1" dirty="0">
              <a:ea typeface="+mn-ea"/>
              <a:cs typeface="+mn-cs"/>
            </a:endParaRPr>
          </a:p>
        </p:txBody>
      </p:sp>
      <p:graphicFrame>
        <p:nvGraphicFramePr>
          <p:cNvPr id="6" name="Diagram 5">
            <a:extLst>
              <a:ext uri="{FF2B5EF4-FFF2-40B4-BE49-F238E27FC236}">
                <a16:creationId xmlns:a16="http://schemas.microsoft.com/office/drawing/2014/main" id="{4891073A-4083-4528-89C6-07FE4C90934B}"/>
              </a:ext>
            </a:extLst>
          </p:cNvPr>
          <p:cNvGraphicFramePr/>
          <p:nvPr>
            <p:extLst>
              <p:ext uri="{D42A27DB-BD31-4B8C-83A1-F6EECF244321}">
                <p14:modId xmlns:p14="http://schemas.microsoft.com/office/powerpoint/2010/main" val="600747846"/>
              </p:ext>
            </p:extLst>
          </p:nvPr>
        </p:nvGraphicFramePr>
        <p:xfrm>
          <a:off x="718800" y="719666"/>
          <a:ext cx="107532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3059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Právní události, význam času v občanském právu</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11</a:t>
            </a:fld>
            <a:endParaRPr lang="cs-CZ" altLang="cs-CZ" dirty="0"/>
          </a:p>
        </p:txBody>
      </p:sp>
      <p:sp>
        <p:nvSpPr>
          <p:cNvPr id="5" name="Zástupný symbol pro text 4"/>
          <p:cNvSpPr>
            <a:spLocks noGrp="1"/>
          </p:cNvSpPr>
          <p:nvPr>
            <p:ph type="body" sz="quarter" idx="12"/>
          </p:nvPr>
        </p:nvSpPr>
        <p:spPr>
          <a:xfrm>
            <a:off x="720000" y="1447800"/>
            <a:ext cx="10753200" cy="4384200"/>
          </a:xfrm>
        </p:spPr>
        <p:txBody>
          <a:bodyPr numCol="2"/>
          <a:lstStyle/>
          <a:p>
            <a:pPr algn="ctr">
              <a:lnSpc>
                <a:spcPct val="100000"/>
              </a:lnSpc>
            </a:pPr>
            <a:r>
              <a:rPr lang="cs-CZ" sz="2400" i="1" dirty="0"/>
              <a:t> </a:t>
            </a:r>
            <a:endParaRPr lang="cs-CZ" sz="2400" i="1" dirty="0">
              <a:ea typeface="+mn-ea"/>
              <a:cs typeface="+mn-cs"/>
            </a:endParaRPr>
          </a:p>
        </p:txBody>
      </p:sp>
      <p:graphicFrame>
        <p:nvGraphicFramePr>
          <p:cNvPr id="6" name="Diagram 5">
            <a:extLst>
              <a:ext uri="{FF2B5EF4-FFF2-40B4-BE49-F238E27FC236}">
                <a16:creationId xmlns:a16="http://schemas.microsoft.com/office/drawing/2014/main" id="{4891073A-4083-4528-89C6-07FE4C90934B}"/>
              </a:ext>
            </a:extLst>
          </p:cNvPr>
          <p:cNvGraphicFramePr/>
          <p:nvPr>
            <p:extLst>
              <p:ext uri="{D42A27DB-BD31-4B8C-83A1-F6EECF244321}">
                <p14:modId xmlns:p14="http://schemas.microsoft.com/office/powerpoint/2010/main" val="980000349"/>
              </p:ext>
            </p:extLst>
          </p:nvPr>
        </p:nvGraphicFramePr>
        <p:xfrm>
          <a:off x="718800" y="719666"/>
          <a:ext cx="107532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0972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Právní události, význam času v občanském právu</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12</a:t>
            </a:fld>
            <a:endParaRPr lang="cs-CZ" altLang="cs-CZ" dirty="0"/>
          </a:p>
        </p:txBody>
      </p:sp>
      <p:sp>
        <p:nvSpPr>
          <p:cNvPr id="5" name="Zástupný symbol pro text 4"/>
          <p:cNvSpPr>
            <a:spLocks noGrp="1"/>
          </p:cNvSpPr>
          <p:nvPr>
            <p:ph type="body" sz="quarter" idx="12"/>
          </p:nvPr>
        </p:nvSpPr>
        <p:spPr>
          <a:xfrm>
            <a:off x="720000" y="1463842"/>
            <a:ext cx="10753200" cy="4384200"/>
          </a:xfrm>
        </p:spPr>
        <p:txBody>
          <a:bodyPr numCol="2"/>
          <a:lstStyle/>
          <a:p>
            <a:pPr algn="ctr">
              <a:lnSpc>
                <a:spcPct val="100000"/>
              </a:lnSpc>
            </a:pPr>
            <a:r>
              <a:rPr lang="cs-CZ" sz="2400" i="1" dirty="0"/>
              <a:t> </a:t>
            </a:r>
            <a:endParaRPr lang="cs-CZ" sz="2400" i="1" dirty="0">
              <a:ea typeface="+mn-ea"/>
              <a:cs typeface="+mn-cs"/>
            </a:endParaRPr>
          </a:p>
        </p:txBody>
      </p:sp>
      <p:graphicFrame>
        <p:nvGraphicFramePr>
          <p:cNvPr id="6" name="Diagram 5">
            <a:extLst>
              <a:ext uri="{FF2B5EF4-FFF2-40B4-BE49-F238E27FC236}">
                <a16:creationId xmlns:a16="http://schemas.microsoft.com/office/drawing/2014/main" id="{4891073A-4083-4528-89C6-07FE4C90934B}"/>
              </a:ext>
            </a:extLst>
          </p:cNvPr>
          <p:cNvGraphicFramePr/>
          <p:nvPr>
            <p:extLst>
              <p:ext uri="{D42A27DB-BD31-4B8C-83A1-F6EECF244321}">
                <p14:modId xmlns:p14="http://schemas.microsoft.com/office/powerpoint/2010/main" val="4108459866"/>
              </p:ext>
            </p:extLst>
          </p:nvPr>
        </p:nvGraphicFramePr>
        <p:xfrm>
          <a:off x="718800" y="719666"/>
          <a:ext cx="10753200" cy="4007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423F43AD-E053-4DC4-953F-92CF2B42CF10}"/>
              </a:ext>
            </a:extLst>
          </p:cNvPr>
          <p:cNvGraphicFramePr/>
          <p:nvPr>
            <p:extLst>
              <p:ext uri="{D42A27DB-BD31-4B8C-83A1-F6EECF244321}">
                <p14:modId xmlns:p14="http://schemas.microsoft.com/office/powerpoint/2010/main" val="3929983088"/>
              </p:ext>
            </p:extLst>
          </p:nvPr>
        </p:nvGraphicFramePr>
        <p:xfrm>
          <a:off x="718800" y="3639900"/>
          <a:ext cx="3574231" cy="27093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79373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Právní události, význam času v občanském právu</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13</a:t>
            </a:fld>
            <a:endParaRPr lang="cs-CZ" altLang="cs-CZ" dirty="0"/>
          </a:p>
        </p:txBody>
      </p:sp>
      <p:sp>
        <p:nvSpPr>
          <p:cNvPr id="5" name="Zástupný symbol pro text 4"/>
          <p:cNvSpPr>
            <a:spLocks noGrp="1"/>
          </p:cNvSpPr>
          <p:nvPr>
            <p:ph type="body" sz="quarter" idx="12"/>
          </p:nvPr>
        </p:nvSpPr>
        <p:spPr>
          <a:xfrm>
            <a:off x="720000" y="1447800"/>
            <a:ext cx="10753200" cy="4384200"/>
          </a:xfrm>
        </p:spPr>
        <p:txBody>
          <a:bodyPr numCol="2"/>
          <a:lstStyle/>
          <a:p>
            <a:pPr algn="ctr">
              <a:lnSpc>
                <a:spcPct val="100000"/>
              </a:lnSpc>
            </a:pPr>
            <a:r>
              <a:rPr lang="cs-CZ" sz="2400" i="1" dirty="0"/>
              <a:t> </a:t>
            </a:r>
            <a:endParaRPr lang="cs-CZ" sz="2400" i="1" dirty="0">
              <a:ea typeface="+mn-ea"/>
              <a:cs typeface="+mn-cs"/>
            </a:endParaRPr>
          </a:p>
        </p:txBody>
      </p:sp>
      <p:sp>
        <p:nvSpPr>
          <p:cNvPr id="7" name="Volný tvar: obrazec 6">
            <a:extLst>
              <a:ext uri="{FF2B5EF4-FFF2-40B4-BE49-F238E27FC236}">
                <a16:creationId xmlns:a16="http://schemas.microsoft.com/office/drawing/2014/main" id="{93A3887F-E068-425D-833C-C631D73C725D}"/>
              </a:ext>
            </a:extLst>
          </p:cNvPr>
          <p:cNvSpPr/>
          <p:nvPr/>
        </p:nvSpPr>
        <p:spPr>
          <a:xfrm>
            <a:off x="2578820" y="3826928"/>
            <a:ext cx="370166" cy="397928"/>
          </a:xfrm>
          <a:custGeom>
            <a:avLst/>
            <a:gdLst/>
            <a:ahLst/>
            <a:cxnLst/>
            <a:rect l="0" t="0" r="0" b="0"/>
            <a:pathLst>
              <a:path>
                <a:moveTo>
                  <a:pt x="0" y="0"/>
                </a:moveTo>
                <a:lnTo>
                  <a:pt x="185083" y="0"/>
                </a:lnTo>
                <a:lnTo>
                  <a:pt x="185083" y="397928"/>
                </a:lnTo>
                <a:lnTo>
                  <a:pt x="370166" y="397928"/>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8" name="Volný tvar: obrazec 7">
            <a:extLst>
              <a:ext uri="{FF2B5EF4-FFF2-40B4-BE49-F238E27FC236}">
                <a16:creationId xmlns:a16="http://schemas.microsoft.com/office/drawing/2014/main" id="{8349044A-042C-4A0D-89B7-6044530ABCB8}"/>
              </a:ext>
            </a:extLst>
          </p:cNvPr>
          <p:cNvSpPr/>
          <p:nvPr/>
        </p:nvSpPr>
        <p:spPr>
          <a:xfrm>
            <a:off x="9241813" y="4577065"/>
            <a:ext cx="370166" cy="91440"/>
          </a:xfrm>
          <a:custGeom>
            <a:avLst/>
            <a:gdLst/>
            <a:ahLst/>
            <a:cxnLst/>
            <a:rect l="0" t="0" r="0" b="0"/>
            <a:pathLst>
              <a:path>
                <a:moveTo>
                  <a:pt x="0" y="45720"/>
                </a:moveTo>
                <a:lnTo>
                  <a:pt x="370166" y="45720"/>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9" name="Volný tvar: obrazec 8">
            <a:extLst>
              <a:ext uri="{FF2B5EF4-FFF2-40B4-BE49-F238E27FC236}">
                <a16:creationId xmlns:a16="http://schemas.microsoft.com/office/drawing/2014/main" id="{3A9BBFC4-BEDF-4BD3-8BE2-0A49A4624DFF}"/>
              </a:ext>
            </a:extLst>
          </p:cNvPr>
          <p:cNvSpPr/>
          <p:nvPr/>
        </p:nvSpPr>
        <p:spPr>
          <a:xfrm>
            <a:off x="7020815" y="4224857"/>
            <a:ext cx="370166" cy="397928"/>
          </a:xfrm>
          <a:custGeom>
            <a:avLst/>
            <a:gdLst/>
            <a:ahLst/>
            <a:cxnLst/>
            <a:rect l="0" t="0" r="0" b="0"/>
            <a:pathLst>
              <a:path>
                <a:moveTo>
                  <a:pt x="0" y="0"/>
                </a:moveTo>
                <a:lnTo>
                  <a:pt x="185083" y="0"/>
                </a:lnTo>
                <a:lnTo>
                  <a:pt x="185083" y="397928"/>
                </a:lnTo>
                <a:lnTo>
                  <a:pt x="370166" y="397928"/>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0" name="Volný tvar: obrazec 9">
            <a:extLst>
              <a:ext uri="{FF2B5EF4-FFF2-40B4-BE49-F238E27FC236}">
                <a16:creationId xmlns:a16="http://schemas.microsoft.com/office/drawing/2014/main" id="{DEDEE275-489B-4298-BD08-9C37CA9BCD25}"/>
              </a:ext>
            </a:extLst>
          </p:cNvPr>
          <p:cNvSpPr/>
          <p:nvPr/>
        </p:nvSpPr>
        <p:spPr>
          <a:xfrm>
            <a:off x="7020815" y="3826928"/>
            <a:ext cx="370166" cy="397928"/>
          </a:xfrm>
          <a:custGeom>
            <a:avLst/>
            <a:gdLst/>
            <a:ahLst/>
            <a:cxnLst/>
            <a:rect l="0" t="0" r="0" b="0"/>
            <a:pathLst>
              <a:path>
                <a:moveTo>
                  <a:pt x="0" y="397928"/>
                </a:moveTo>
                <a:lnTo>
                  <a:pt x="185083" y="397928"/>
                </a:lnTo>
                <a:lnTo>
                  <a:pt x="185083" y="0"/>
                </a:lnTo>
                <a:lnTo>
                  <a:pt x="370166" y="0"/>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1" name="Volný tvar: obrazec 10">
            <a:extLst>
              <a:ext uri="{FF2B5EF4-FFF2-40B4-BE49-F238E27FC236}">
                <a16:creationId xmlns:a16="http://schemas.microsoft.com/office/drawing/2014/main" id="{0C7C36BA-D22E-483B-9EEB-5D8B58A0EA5D}"/>
              </a:ext>
            </a:extLst>
          </p:cNvPr>
          <p:cNvSpPr/>
          <p:nvPr/>
        </p:nvSpPr>
        <p:spPr>
          <a:xfrm>
            <a:off x="4799817" y="3428999"/>
            <a:ext cx="370166" cy="795857"/>
          </a:xfrm>
          <a:custGeom>
            <a:avLst/>
            <a:gdLst/>
            <a:ahLst/>
            <a:cxnLst/>
            <a:rect l="0" t="0" r="0" b="0"/>
            <a:pathLst>
              <a:path>
                <a:moveTo>
                  <a:pt x="0" y="0"/>
                </a:moveTo>
                <a:lnTo>
                  <a:pt x="185083" y="0"/>
                </a:lnTo>
                <a:lnTo>
                  <a:pt x="185083" y="795857"/>
                </a:lnTo>
                <a:lnTo>
                  <a:pt x="370166" y="795857"/>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2" name="Volný tvar: obrazec 11">
            <a:extLst>
              <a:ext uri="{FF2B5EF4-FFF2-40B4-BE49-F238E27FC236}">
                <a16:creationId xmlns:a16="http://schemas.microsoft.com/office/drawing/2014/main" id="{A4E736D5-43BA-4766-BD61-AECA4F5C60DF}"/>
              </a:ext>
            </a:extLst>
          </p:cNvPr>
          <p:cNvSpPr/>
          <p:nvPr/>
        </p:nvSpPr>
        <p:spPr>
          <a:xfrm>
            <a:off x="7020815" y="2633141"/>
            <a:ext cx="370166" cy="397928"/>
          </a:xfrm>
          <a:custGeom>
            <a:avLst/>
            <a:gdLst/>
            <a:ahLst/>
            <a:cxnLst/>
            <a:rect l="0" t="0" r="0" b="0"/>
            <a:pathLst>
              <a:path>
                <a:moveTo>
                  <a:pt x="0" y="0"/>
                </a:moveTo>
                <a:lnTo>
                  <a:pt x="185083" y="0"/>
                </a:lnTo>
                <a:lnTo>
                  <a:pt x="185083" y="397928"/>
                </a:lnTo>
                <a:lnTo>
                  <a:pt x="370166" y="397928"/>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3" name="Volný tvar: obrazec 12">
            <a:extLst>
              <a:ext uri="{FF2B5EF4-FFF2-40B4-BE49-F238E27FC236}">
                <a16:creationId xmlns:a16="http://schemas.microsoft.com/office/drawing/2014/main" id="{50A9788B-722A-4E87-845D-CF771AC809EC}"/>
              </a:ext>
            </a:extLst>
          </p:cNvPr>
          <p:cNvSpPr/>
          <p:nvPr/>
        </p:nvSpPr>
        <p:spPr>
          <a:xfrm>
            <a:off x="7020815" y="2235213"/>
            <a:ext cx="370166" cy="397928"/>
          </a:xfrm>
          <a:custGeom>
            <a:avLst/>
            <a:gdLst/>
            <a:ahLst/>
            <a:cxnLst/>
            <a:rect l="0" t="0" r="0" b="0"/>
            <a:pathLst>
              <a:path>
                <a:moveTo>
                  <a:pt x="0" y="397928"/>
                </a:moveTo>
                <a:lnTo>
                  <a:pt x="185083" y="397928"/>
                </a:lnTo>
                <a:lnTo>
                  <a:pt x="185083" y="0"/>
                </a:lnTo>
                <a:lnTo>
                  <a:pt x="370166" y="0"/>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4" name="Volný tvar: obrazec 13">
            <a:extLst>
              <a:ext uri="{FF2B5EF4-FFF2-40B4-BE49-F238E27FC236}">
                <a16:creationId xmlns:a16="http://schemas.microsoft.com/office/drawing/2014/main" id="{786E2998-BB16-43EB-85EA-84D8ECADC8BA}"/>
              </a:ext>
            </a:extLst>
          </p:cNvPr>
          <p:cNvSpPr/>
          <p:nvPr/>
        </p:nvSpPr>
        <p:spPr>
          <a:xfrm>
            <a:off x="4799817" y="2633141"/>
            <a:ext cx="370166" cy="795857"/>
          </a:xfrm>
          <a:custGeom>
            <a:avLst/>
            <a:gdLst/>
            <a:ahLst/>
            <a:cxnLst/>
            <a:rect l="0" t="0" r="0" b="0"/>
            <a:pathLst>
              <a:path>
                <a:moveTo>
                  <a:pt x="0" y="795857"/>
                </a:moveTo>
                <a:lnTo>
                  <a:pt x="185083" y="795857"/>
                </a:lnTo>
                <a:lnTo>
                  <a:pt x="185083" y="0"/>
                </a:lnTo>
                <a:lnTo>
                  <a:pt x="370166" y="0"/>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5" name="Volný tvar: obrazec 14">
            <a:extLst>
              <a:ext uri="{FF2B5EF4-FFF2-40B4-BE49-F238E27FC236}">
                <a16:creationId xmlns:a16="http://schemas.microsoft.com/office/drawing/2014/main" id="{095DC006-77BC-40D3-95EF-A048D70ADE50}"/>
              </a:ext>
            </a:extLst>
          </p:cNvPr>
          <p:cNvSpPr/>
          <p:nvPr/>
        </p:nvSpPr>
        <p:spPr>
          <a:xfrm>
            <a:off x="2578820" y="3428999"/>
            <a:ext cx="370166" cy="397928"/>
          </a:xfrm>
          <a:custGeom>
            <a:avLst/>
            <a:gdLst/>
            <a:ahLst/>
            <a:cxnLst/>
            <a:rect l="0" t="0" r="0" b="0"/>
            <a:pathLst>
              <a:path>
                <a:moveTo>
                  <a:pt x="0" y="397928"/>
                </a:moveTo>
                <a:lnTo>
                  <a:pt x="185083" y="397928"/>
                </a:lnTo>
                <a:lnTo>
                  <a:pt x="185083" y="0"/>
                </a:lnTo>
                <a:lnTo>
                  <a:pt x="370166" y="0"/>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6" name="Volný tvar: obrazec 15">
            <a:extLst>
              <a:ext uri="{FF2B5EF4-FFF2-40B4-BE49-F238E27FC236}">
                <a16:creationId xmlns:a16="http://schemas.microsoft.com/office/drawing/2014/main" id="{C9E455BE-6090-4014-B770-39AA2867B7A7}"/>
              </a:ext>
            </a:extLst>
          </p:cNvPr>
          <p:cNvSpPr/>
          <p:nvPr/>
        </p:nvSpPr>
        <p:spPr>
          <a:xfrm>
            <a:off x="727988" y="3544676"/>
            <a:ext cx="1850831" cy="564503"/>
          </a:xfrm>
          <a:custGeom>
            <a:avLst/>
            <a:gdLst>
              <a:gd name="connsiteX0" fmla="*/ 0 w 1850831"/>
              <a:gd name="connsiteY0" fmla="*/ 0 h 564503"/>
              <a:gd name="connsiteX1" fmla="*/ 1850831 w 1850831"/>
              <a:gd name="connsiteY1" fmla="*/ 0 h 564503"/>
              <a:gd name="connsiteX2" fmla="*/ 1850831 w 1850831"/>
              <a:gd name="connsiteY2" fmla="*/ 564503 h 564503"/>
              <a:gd name="connsiteX3" fmla="*/ 0 w 1850831"/>
              <a:gd name="connsiteY3" fmla="*/ 564503 h 564503"/>
              <a:gd name="connsiteX4" fmla="*/ 0 w 1850831"/>
              <a:gd name="connsiteY4" fmla="*/ 0 h 564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831" h="564503">
                <a:moveTo>
                  <a:pt x="0" y="0"/>
                </a:moveTo>
                <a:lnTo>
                  <a:pt x="1850831" y="0"/>
                </a:lnTo>
                <a:lnTo>
                  <a:pt x="1850831" y="564503"/>
                </a:lnTo>
                <a:lnTo>
                  <a:pt x="0" y="564503"/>
                </a:lnTo>
                <a:lnTo>
                  <a:pt x="0" y="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cs-CZ" sz="1100" b="1" kern="1200" dirty="0"/>
              <a:t>Promlčecí lhůta</a:t>
            </a:r>
          </a:p>
        </p:txBody>
      </p:sp>
      <p:sp>
        <p:nvSpPr>
          <p:cNvPr id="17" name="Volný tvar: obrazec 16">
            <a:extLst>
              <a:ext uri="{FF2B5EF4-FFF2-40B4-BE49-F238E27FC236}">
                <a16:creationId xmlns:a16="http://schemas.microsoft.com/office/drawing/2014/main" id="{BAECC325-F335-460D-AFB5-CDF1E697EF2D}"/>
              </a:ext>
            </a:extLst>
          </p:cNvPr>
          <p:cNvSpPr/>
          <p:nvPr/>
        </p:nvSpPr>
        <p:spPr>
          <a:xfrm>
            <a:off x="2948986" y="3146747"/>
            <a:ext cx="1850831" cy="564503"/>
          </a:xfrm>
          <a:custGeom>
            <a:avLst/>
            <a:gdLst>
              <a:gd name="connsiteX0" fmla="*/ 0 w 1850831"/>
              <a:gd name="connsiteY0" fmla="*/ 0 h 564503"/>
              <a:gd name="connsiteX1" fmla="*/ 1850831 w 1850831"/>
              <a:gd name="connsiteY1" fmla="*/ 0 h 564503"/>
              <a:gd name="connsiteX2" fmla="*/ 1850831 w 1850831"/>
              <a:gd name="connsiteY2" fmla="*/ 564503 h 564503"/>
              <a:gd name="connsiteX3" fmla="*/ 0 w 1850831"/>
              <a:gd name="connsiteY3" fmla="*/ 564503 h 564503"/>
              <a:gd name="connsiteX4" fmla="*/ 0 w 1850831"/>
              <a:gd name="connsiteY4" fmla="*/ 0 h 564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831" h="564503">
                <a:moveTo>
                  <a:pt x="0" y="0"/>
                </a:moveTo>
                <a:lnTo>
                  <a:pt x="1850831" y="0"/>
                </a:lnTo>
                <a:lnTo>
                  <a:pt x="1850831" y="564503"/>
                </a:lnTo>
                <a:lnTo>
                  <a:pt x="0" y="564503"/>
                </a:lnTo>
                <a:lnTo>
                  <a:pt x="0" y="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cs-CZ" sz="1100" b="1" kern="1200" dirty="0"/>
              <a:t>Určení počátku</a:t>
            </a:r>
            <a:endParaRPr lang="cs-CZ" sz="1100" kern="1200" dirty="0"/>
          </a:p>
        </p:txBody>
      </p:sp>
      <p:sp>
        <p:nvSpPr>
          <p:cNvPr id="18" name="Volný tvar: obrazec 17">
            <a:extLst>
              <a:ext uri="{FF2B5EF4-FFF2-40B4-BE49-F238E27FC236}">
                <a16:creationId xmlns:a16="http://schemas.microsoft.com/office/drawing/2014/main" id="{3ACC564F-CD82-4936-9F4B-3E1F9EB8D2FE}"/>
              </a:ext>
            </a:extLst>
          </p:cNvPr>
          <p:cNvSpPr/>
          <p:nvPr/>
        </p:nvSpPr>
        <p:spPr>
          <a:xfrm>
            <a:off x="5169984" y="2350890"/>
            <a:ext cx="1850831" cy="564503"/>
          </a:xfrm>
          <a:custGeom>
            <a:avLst/>
            <a:gdLst>
              <a:gd name="connsiteX0" fmla="*/ 0 w 1850831"/>
              <a:gd name="connsiteY0" fmla="*/ 0 h 564503"/>
              <a:gd name="connsiteX1" fmla="*/ 1850831 w 1850831"/>
              <a:gd name="connsiteY1" fmla="*/ 0 h 564503"/>
              <a:gd name="connsiteX2" fmla="*/ 1850831 w 1850831"/>
              <a:gd name="connsiteY2" fmla="*/ 564503 h 564503"/>
              <a:gd name="connsiteX3" fmla="*/ 0 w 1850831"/>
              <a:gd name="connsiteY3" fmla="*/ 564503 h 564503"/>
              <a:gd name="connsiteX4" fmla="*/ 0 w 1850831"/>
              <a:gd name="connsiteY4" fmla="*/ 0 h 564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831" h="564503">
                <a:moveTo>
                  <a:pt x="0" y="0"/>
                </a:moveTo>
                <a:lnTo>
                  <a:pt x="1850831" y="0"/>
                </a:lnTo>
                <a:lnTo>
                  <a:pt x="1850831" y="564503"/>
                </a:lnTo>
                <a:lnTo>
                  <a:pt x="0" y="564503"/>
                </a:lnTo>
                <a:lnTo>
                  <a:pt x="0" y="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cs-CZ" sz="1100" b="1" kern="1200" dirty="0"/>
              <a:t>Objektivně</a:t>
            </a:r>
          </a:p>
        </p:txBody>
      </p:sp>
      <p:sp>
        <p:nvSpPr>
          <p:cNvPr id="19" name="Volný tvar: obrazec 18">
            <a:extLst>
              <a:ext uri="{FF2B5EF4-FFF2-40B4-BE49-F238E27FC236}">
                <a16:creationId xmlns:a16="http://schemas.microsoft.com/office/drawing/2014/main" id="{DABBAC26-3FA5-4FF9-98BD-848227C2BCA7}"/>
              </a:ext>
            </a:extLst>
          </p:cNvPr>
          <p:cNvSpPr/>
          <p:nvPr/>
        </p:nvSpPr>
        <p:spPr>
          <a:xfrm>
            <a:off x="7390982" y="1952961"/>
            <a:ext cx="1850831" cy="564503"/>
          </a:xfrm>
          <a:custGeom>
            <a:avLst/>
            <a:gdLst>
              <a:gd name="connsiteX0" fmla="*/ 0 w 1850831"/>
              <a:gd name="connsiteY0" fmla="*/ 0 h 564503"/>
              <a:gd name="connsiteX1" fmla="*/ 1850831 w 1850831"/>
              <a:gd name="connsiteY1" fmla="*/ 0 h 564503"/>
              <a:gd name="connsiteX2" fmla="*/ 1850831 w 1850831"/>
              <a:gd name="connsiteY2" fmla="*/ 564503 h 564503"/>
              <a:gd name="connsiteX3" fmla="*/ 0 w 1850831"/>
              <a:gd name="connsiteY3" fmla="*/ 564503 h 564503"/>
              <a:gd name="connsiteX4" fmla="*/ 0 w 1850831"/>
              <a:gd name="connsiteY4" fmla="*/ 0 h 564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831" h="564503">
                <a:moveTo>
                  <a:pt x="0" y="0"/>
                </a:moveTo>
                <a:lnTo>
                  <a:pt x="1850831" y="0"/>
                </a:lnTo>
                <a:lnTo>
                  <a:pt x="1850831" y="564503"/>
                </a:lnTo>
                <a:lnTo>
                  <a:pt x="0" y="564503"/>
                </a:lnTo>
                <a:lnTo>
                  <a:pt x="0" y="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cs-CZ" sz="1100" b="1" kern="1200" dirty="0"/>
              <a:t>Obecně – ode dne, kdy majetkové právo dospělo </a:t>
            </a:r>
            <a:br>
              <a:rPr lang="cs-CZ" sz="1100" b="1" kern="1200" dirty="0"/>
            </a:br>
            <a:r>
              <a:rPr lang="cs-CZ" sz="1100" b="1" kern="1200" dirty="0"/>
              <a:t>(§ 629 odst. 2 o. z.)</a:t>
            </a:r>
          </a:p>
        </p:txBody>
      </p:sp>
      <p:sp>
        <p:nvSpPr>
          <p:cNvPr id="20" name="Volný tvar: obrazec 19">
            <a:extLst>
              <a:ext uri="{FF2B5EF4-FFF2-40B4-BE49-F238E27FC236}">
                <a16:creationId xmlns:a16="http://schemas.microsoft.com/office/drawing/2014/main" id="{5193A59E-3829-4DD4-B9D4-B2E6DA7FA87F}"/>
              </a:ext>
            </a:extLst>
          </p:cNvPr>
          <p:cNvSpPr/>
          <p:nvPr/>
        </p:nvSpPr>
        <p:spPr>
          <a:xfrm>
            <a:off x="7390982" y="2748818"/>
            <a:ext cx="1850831" cy="564503"/>
          </a:xfrm>
          <a:custGeom>
            <a:avLst/>
            <a:gdLst>
              <a:gd name="connsiteX0" fmla="*/ 0 w 1850831"/>
              <a:gd name="connsiteY0" fmla="*/ 0 h 564503"/>
              <a:gd name="connsiteX1" fmla="*/ 1850831 w 1850831"/>
              <a:gd name="connsiteY1" fmla="*/ 0 h 564503"/>
              <a:gd name="connsiteX2" fmla="*/ 1850831 w 1850831"/>
              <a:gd name="connsiteY2" fmla="*/ 564503 h 564503"/>
              <a:gd name="connsiteX3" fmla="*/ 0 w 1850831"/>
              <a:gd name="connsiteY3" fmla="*/ 564503 h 564503"/>
              <a:gd name="connsiteX4" fmla="*/ 0 w 1850831"/>
              <a:gd name="connsiteY4" fmla="*/ 0 h 564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831" h="564503">
                <a:moveTo>
                  <a:pt x="0" y="0"/>
                </a:moveTo>
                <a:lnTo>
                  <a:pt x="1850831" y="0"/>
                </a:lnTo>
                <a:lnTo>
                  <a:pt x="1850831" y="564503"/>
                </a:lnTo>
                <a:lnTo>
                  <a:pt x="0" y="564503"/>
                </a:lnTo>
                <a:lnTo>
                  <a:pt x="0" y="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cs-CZ" sz="1100" b="1" kern="1200" dirty="0"/>
              <a:t>Specificky - § 631 a násl., </a:t>
            </a:r>
            <a:br>
              <a:rPr lang="cs-CZ" sz="1100" b="1" kern="1200" dirty="0"/>
            </a:br>
            <a:r>
              <a:rPr lang="cs-CZ" sz="1100" b="1" kern="1200" dirty="0"/>
              <a:t>§ 636 a násl.</a:t>
            </a:r>
          </a:p>
        </p:txBody>
      </p:sp>
      <p:sp>
        <p:nvSpPr>
          <p:cNvPr id="21" name="Volný tvar: obrazec 20">
            <a:extLst>
              <a:ext uri="{FF2B5EF4-FFF2-40B4-BE49-F238E27FC236}">
                <a16:creationId xmlns:a16="http://schemas.microsoft.com/office/drawing/2014/main" id="{3DE2B09D-EFD4-4466-9F02-8965E9481351}"/>
              </a:ext>
            </a:extLst>
          </p:cNvPr>
          <p:cNvSpPr/>
          <p:nvPr/>
        </p:nvSpPr>
        <p:spPr>
          <a:xfrm>
            <a:off x="5169984" y="3942605"/>
            <a:ext cx="1850831" cy="564503"/>
          </a:xfrm>
          <a:custGeom>
            <a:avLst/>
            <a:gdLst>
              <a:gd name="connsiteX0" fmla="*/ 0 w 1850831"/>
              <a:gd name="connsiteY0" fmla="*/ 0 h 564503"/>
              <a:gd name="connsiteX1" fmla="*/ 1850831 w 1850831"/>
              <a:gd name="connsiteY1" fmla="*/ 0 h 564503"/>
              <a:gd name="connsiteX2" fmla="*/ 1850831 w 1850831"/>
              <a:gd name="connsiteY2" fmla="*/ 564503 h 564503"/>
              <a:gd name="connsiteX3" fmla="*/ 0 w 1850831"/>
              <a:gd name="connsiteY3" fmla="*/ 564503 h 564503"/>
              <a:gd name="connsiteX4" fmla="*/ 0 w 1850831"/>
              <a:gd name="connsiteY4" fmla="*/ 0 h 564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831" h="564503">
                <a:moveTo>
                  <a:pt x="0" y="0"/>
                </a:moveTo>
                <a:lnTo>
                  <a:pt x="1850831" y="0"/>
                </a:lnTo>
                <a:lnTo>
                  <a:pt x="1850831" y="564503"/>
                </a:lnTo>
                <a:lnTo>
                  <a:pt x="0" y="564503"/>
                </a:lnTo>
                <a:lnTo>
                  <a:pt x="0" y="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cs-CZ" sz="1100" b="1" kern="1200" dirty="0"/>
              <a:t>Subjektivně</a:t>
            </a:r>
          </a:p>
        </p:txBody>
      </p:sp>
      <p:sp>
        <p:nvSpPr>
          <p:cNvPr id="22" name="Volný tvar: obrazec 21">
            <a:extLst>
              <a:ext uri="{FF2B5EF4-FFF2-40B4-BE49-F238E27FC236}">
                <a16:creationId xmlns:a16="http://schemas.microsoft.com/office/drawing/2014/main" id="{DC48D547-1699-4E7A-9BE1-A30B17AABBF9}"/>
              </a:ext>
            </a:extLst>
          </p:cNvPr>
          <p:cNvSpPr/>
          <p:nvPr/>
        </p:nvSpPr>
        <p:spPr>
          <a:xfrm>
            <a:off x="7390982" y="3544676"/>
            <a:ext cx="1850831" cy="564503"/>
          </a:xfrm>
          <a:custGeom>
            <a:avLst/>
            <a:gdLst>
              <a:gd name="connsiteX0" fmla="*/ 0 w 1850831"/>
              <a:gd name="connsiteY0" fmla="*/ 0 h 564503"/>
              <a:gd name="connsiteX1" fmla="*/ 1850831 w 1850831"/>
              <a:gd name="connsiteY1" fmla="*/ 0 h 564503"/>
              <a:gd name="connsiteX2" fmla="*/ 1850831 w 1850831"/>
              <a:gd name="connsiteY2" fmla="*/ 564503 h 564503"/>
              <a:gd name="connsiteX3" fmla="*/ 0 w 1850831"/>
              <a:gd name="connsiteY3" fmla="*/ 564503 h 564503"/>
              <a:gd name="connsiteX4" fmla="*/ 0 w 1850831"/>
              <a:gd name="connsiteY4" fmla="*/ 0 h 564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831" h="564503">
                <a:moveTo>
                  <a:pt x="0" y="0"/>
                </a:moveTo>
                <a:lnTo>
                  <a:pt x="1850831" y="0"/>
                </a:lnTo>
                <a:lnTo>
                  <a:pt x="1850831" y="564503"/>
                </a:lnTo>
                <a:lnTo>
                  <a:pt x="0" y="564503"/>
                </a:lnTo>
                <a:lnTo>
                  <a:pt x="0" y="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cs-CZ" sz="1100" b="1" kern="1200" dirty="0"/>
              <a:t>Obecně – ode dne, kdy právo mohlo být uplatněno poprvé (actio </a:t>
            </a:r>
            <a:r>
              <a:rPr lang="cs-CZ" sz="1100" b="1" kern="1200" dirty="0" err="1"/>
              <a:t>nata</a:t>
            </a:r>
            <a:r>
              <a:rPr lang="cs-CZ" sz="1100" b="1" kern="1200" dirty="0"/>
              <a:t>)</a:t>
            </a:r>
          </a:p>
        </p:txBody>
      </p:sp>
      <p:sp>
        <p:nvSpPr>
          <p:cNvPr id="23" name="Volný tvar: obrazec 22">
            <a:extLst>
              <a:ext uri="{FF2B5EF4-FFF2-40B4-BE49-F238E27FC236}">
                <a16:creationId xmlns:a16="http://schemas.microsoft.com/office/drawing/2014/main" id="{FB0610B9-E7ED-48F9-B35C-3F33FE3827DF}"/>
              </a:ext>
            </a:extLst>
          </p:cNvPr>
          <p:cNvSpPr/>
          <p:nvPr/>
        </p:nvSpPr>
        <p:spPr>
          <a:xfrm>
            <a:off x="7390982" y="4340534"/>
            <a:ext cx="1850831" cy="564503"/>
          </a:xfrm>
          <a:custGeom>
            <a:avLst/>
            <a:gdLst>
              <a:gd name="connsiteX0" fmla="*/ 0 w 1850831"/>
              <a:gd name="connsiteY0" fmla="*/ 0 h 564503"/>
              <a:gd name="connsiteX1" fmla="*/ 1850831 w 1850831"/>
              <a:gd name="connsiteY1" fmla="*/ 0 h 564503"/>
              <a:gd name="connsiteX2" fmla="*/ 1850831 w 1850831"/>
              <a:gd name="connsiteY2" fmla="*/ 564503 h 564503"/>
              <a:gd name="connsiteX3" fmla="*/ 0 w 1850831"/>
              <a:gd name="connsiteY3" fmla="*/ 564503 h 564503"/>
              <a:gd name="connsiteX4" fmla="*/ 0 w 1850831"/>
              <a:gd name="connsiteY4" fmla="*/ 0 h 564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831" h="564503">
                <a:moveTo>
                  <a:pt x="0" y="0"/>
                </a:moveTo>
                <a:lnTo>
                  <a:pt x="1850831" y="0"/>
                </a:lnTo>
                <a:lnTo>
                  <a:pt x="1850831" y="564503"/>
                </a:lnTo>
                <a:lnTo>
                  <a:pt x="0" y="564503"/>
                </a:lnTo>
                <a:lnTo>
                  <a:pt x="0" y="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cs-CZ" sz="1100" b="1" kern="1200" dirty="0"/>
              <a:t>Vědomost o rozhodných okolnostech (alespoň měl a mohl) </a:t>
            </a:r>
          </a:p>
        </p:txBody>
      </p:sp>
      <p:sp>
        <p:nvSpPr>
          <p:cNvPr id="24" name="Volný tvar: obrazec 23">
            <a:extLst>
              <a:ext uri="{FF2B5EF4-FFF2-40B4-BE49-F238E27FC236}">
                <a16:creationId xmlns:a16="http://schemas.microsoft.com/office/drawing/2014/main" id="{F28E8CB8-419B-45A7-9537-C177116A21CC}"/>
              </a:ext>
            </a:extLst>
          </p:cNvPr>
          <p:cNvSpPr/>
          <p:nvPr/>
        </p:nvSpPr>
        <p:spPr>
          <a:xfrm>
            <a:off x="9611979" y="4340534"/>
            <a:ext cx="1850831" cy="564503"/>
          </a:xfrm>
          <a:custGeom>
            <a:avLst/>
            <a:gdLst>
              <a:gd name="connsiteX0" fmla="*/ 0 w 1850831"/>
              <a:gd name="connsiteY0" fmla="*/ 0 h 564503"/>
              <a:gd name="connsiteX1" fmla="*/ 1850831 w 1850831"/>
              <a:gd name="connsiteY1" fmla="*/ 0 h 564503"/>
              <a:gd name="connsiteX2" fmla="*/ 1850831 w 1850831"/>
              <a:gd name="connsiteY2" fmla="*/ 564503 h 564503"/>
              <a:gd name="connsiteX3" fmla="*/ 0 w 1850831"/>
              <a:gd name="connsiteY3" fmla="*/ 564503 h 564503"/>
              <a:gd name="connsiteX4" fmla="*/ 0 w 1850831"/>
              <a:gd name="connsiteY4" fmla="*/ 0 h 564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831" h="564503">
                <a:moveTo>
                  <a:pt x="0" y="0"/>
                </a:moveTo>
                <a:lnTo>
                  <a:pt x="1850831" y="0"/>
                </a:lnTo>
                <a:lnTo>
                  <a:pt x="1850831" y="564503"/>
                </a:lnTo>
                <a:lnTo>
                  <a:pt x="0" y="564503"/>
                </a:lnTo>
                <a:lnTo>
                  <a:pt x="0" y="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cs-CZ" sz="1100" b="1" kern="1200" dirty="0"/>
              <a:t>Specificky vymezené rozhodné okolnosti - § 620 a § 621 o. z.</a:t>
            </a:r>
          </a:p>
        </p:txBody>
      </p:sp>
      <p:sp>
        <p:nvSpPr>
          <p:cNvPr id="25" name="Volný tvar: obrazec 24">
            <a:extLst>
              <a:ext uri="{FF2B5EF4-FFF2-40B4-BE49-F238E27FC236}">
                <a16:creationId xmlns:a16="http://schemas.microsoft.com/office/drawing/2014/main" id="{D1DFAF47-5E4A-4E5E-BF2D-FFB3AD823005}"/>
              </a:ext>
            </a:extLst>
          </p:cNvPr>
          <p:cNvSpPr/>
          <p:nvPr/>
        </p:nvSpPr>
        <p:spPr>
          <a:xfrm>
            <a:off x="2948986" y="3942605"/>
            <a:ext cx="1850831" cy="564503"/>
          </a:xfrm>
          <a:custGeom>
            <a:avLst/>
            <a:gdLst>
              <a:gd name="connsiteX0" fmla="*/ 0 w 1850831"/>
              <a:gd name="connsiteY0" fmla="*/ 0 h 564503"/>
              <a:gd name="connsiteX1" fmla="*/ 1850831 w 1850831"/>
              <a:gd name="connsiteY1" fmla="*/ 0 h 564503"/>
              <a:gd name="connsiteX2" fmla="*/ 1850831 w 1850831"/>
              <a:gd name="connsiteY2" fmla="*/ 564503 h 564503"/>
              <a:gd name="connsiteX3" fmla="*/ 0 w 1850831"/>
              <a:gd name="connsiteY3" fmla="*/ 564503 h 564503"/>
              <a:gd name="connsiteX4" fmla="*/ 0 w 1850831"/>
              <a:gd name="connsiteY4" fmla="*/ 0 h 564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831" h="564503">
                <a:moveTo>
                  <a:pt x="0" y="0"/>
                </a:moveTo>
                <a:lnTo>
                  <a:pt x="1850831" y="0"/>
                </a:lnTo>
                <a:lnTo>
                  <a:pt x="1850831" y="564503"/>
                </a:lnTo>
                <a:lnTo>
                  <a:pt x="0" y="564503"/>
                </a:lnTo>
                <a:lnTo>
                  <a:pt x="0" y="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cs-CZ" sz="1100" b="1" kern="1200" dirty="0"/>
              <a:t>Délka promlčecí lhůty</a:t>
            </a:r>
          </a:p>
        </p:txBody>
      </p:sp>
    </p:spTree>
    <p:extLst>
      <p:ext uri="{BB962C8B-B14F-4D97-AF65-F5344CB8AC3E}">
        <p14:creationId xmlns:p14="http://schemas.microsoft.com/office/powerpoint/2010/main" val="33457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par>
                                <p:cTn id="17" presetID="2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22" presetClass="entr" presetSubtype="4"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par>
                                <p:cTn id="28" presetID="22" presetClass="entr" presetSubtype="4"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par>
                                <p:cTn id="34" presetID="22" presetClass="entr" presetSubtype="4"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down)">
                                      <p:cBhvr>
                                        <p:cTn id="41" dur="500"/>
                                        <p:tgtEl>
                                          <p:spTgt spid="23"/>
                                        </p:tgtEl>
                                      </p:cBhvr>
                                    </p:animEffect>
                                  </p:childTnLst>
                                </p:cTn>
                              </p:par>
                              <p:par>
                                <p:cTn id="42" presetID="22" presetClass="entr" presetSubtype="4"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par>
                                <p:cTn id="45" presetID="22" presetClass="entr" presetSubtype="4"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down)">
                                      <p:cBhvr>
                                        <p:cTn id="5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Právní události, význam času v občanském právu</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14</a:t>
            </a:fld>
            <a:endParaRPr lang="cs-CZ" altLang="cs-CZ" dirty="0"/>
          </a:p>
        </p:txBody>
      </p:sp>
      <p:sp>
        <p:nvSpPr>
          <p:cNvPr id="5" name="Zástupný symbol pro text 4"/>
          <p:cNvSpPr>
            <a:spLocks noGrp="1"/>
          </p:cNvSpPr>
          <p:nvPr>
            <p:ph type="body" sz="quarter" idx="12"/>
          </p:nvPr>
        </p:nvSpPr>
        <p:spPr>
          <a:xfrm>
            <a:off x="720000" y="1447800"/>
            <a:ext cx="10753200" cy="4384200"/>
          </a:xfrm>
        </p:spPr>
        <p:txBody>
          <a:bodyPr numCol="2"/>
          <a:lstStyle/>
          <a:p>
            <a:pPr algn="ctr">
              <a:lnSpc>
                <a:spcPct val="100000"/>
              </a:lnSpc>
            </a:pPr>
            <a:r>
              <a:rPr lang="cs-CZ" sz="2400" i="1" dirty="0"/>
              <a:t> </a:t>
            </a:r>
            <a:endParaRPr lang="cs-CZ" sz="2400" i="1" dirty="0">
              <a:ea typeface="+mn-ea"/>
              <a:cs typeface="+mn-cs"/>
            </a:endParaRPr>
          </a:p>
        </p:txBody>
      </p:sp>
      <p:graphicFrame>
        <p:nvGraphicFramePr>
          <p:cNvPr id="6" name="Diagram 5">
            <a:extLst>
              <a:ext uri="{FF2B5EF4-FFF2-40B4-BE49-F238E27FC236}">
                <a16:creationId xmlns:a16="http://schemas.microsoft.com/office/drawing/2014/main" id="{4891073A-4083-4528-89C6-07FE4C90934B}"/>
              </a:ext>
            </a:extLst>
          </p:cNvPr>
          <p:cNvGraphicFramePr/>
          <p:nvPr>
            <p:extLst>
              <p:ext uri="{D42A27DB-BD31-4B8C-83A1-F6EECF244321}">
                <p14:modId xmlns:p14="http://schemas.microsoft.com/office/powerpoint/2010/main" val="49433067"/>
              </p:ext>
            </p:extLst>
          </p:nvPr>
        </p:nvGraphicFramePr>
        <p:xfrm>
          <a:off x="718800" y="719666"/>
          <a:ext cx="107532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166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Právní události, význam času v občanském právu</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15</a:t>
            </a:fld>
            <a:endParaRPr lang="cs-CZ" altLang="cs-CZ" dirty="0"/>
          </a:p>
        </p:txBody>
      </p:sp>
      <p:sp>
        <p:nvSpPr>
          <p:cNvPr id="5" name="Zástupný symbol pro text 4"/>
          <p:cNvSpPr>
            <a:spLocks noGrp="1"/>
          </p:cNvSpPr>
          <p:nvPr>
            <p:ph type="body" sz="quarter" idx="12"/>
          </p:nvPr>
        </p:nvSpPr>
        <p:spPr>
          <a:xfrm>
            <a:off x="720000" y="1447800"/>
            <a:ext cx="10753200" cy="4384200"/>
          </a:xfrm>
        </p:spPr>
        <p:txBody>
          <a:bodyPr numCol="2"/>
          <a:lstStyle/>
          <a:p>
            <a:pPr algn="ctr">
              <a:lnSpc>
                <a:spcPct val="100000"/>
              </a:lnSpc>
            </a:pPr>
            <a:r>
              <a:rPr lang="cs-CZ" sz="2400" i="1" dirty="0"/>
              <a:t> </a:t>
            </a:r>
            <a:endParaRPr lang="cs-CZ" sz="2400" i="1" dirty="0">
              <a:ea typeface="+mn-ea"/>
              <a:cs typeface="+mn-cs"/>
            </a:endParaRPr>
          </a:p>
        </p:txBody>
      </p:sp>
      <p:graphicFrame>
        <p:nvGraphicFramePr>
          <p:cNvPr id="6" name="Diagram 5">
            <a:extLst>
              <a:ext uri="{FF2B5EF4-FFF2-40B4-BE49-F238E27FC236}">
                <a16:creationId xmlns:a16="http://schemas.microsoft.com/office/drawing/2014/main" id="{4891073A-4083-4528-89C6-07FE4C90934B}"/>
              </a:ext>
            </a:extLst>
          </p:cNvPr>
          <p:cNvGraphicFramePr/>
          <p:nvPr>
            <p:extLst>
              <p:ext uri="{D42A27DB-BD31-4B8C-83A1-F6EECF244321}">
                <p14:modId xmlns:p14="http://schemas.microsoft.com/office/powerpoint/2010/main" val="2354247484"/>
              </p:ext>
            </p:extLst>
          </p:nvPr>
        </p:nvGraphicFramePr>
        <p:xfrm>
          <a:off x="718800" y="719666"/>
          <a:ext cx="107532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5336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Právní události, význam času v občanském právu</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16</a:t>
            </a:fld>
            <a:endParaRPr lang="cs-CZ" altLang="cs-CZ" dirty="0"/>
          </a:p>
        </p:txBody>
      </p:sp>
      <p:sp>
        <p:nvSpPr>
          <p:cNvPr id="4" name="Nadpis 3"/>
          <p:cNvSpPr>
            <a:spLocks noGrp="1"/>
          </p:cNvSpPr>
          <p:nvPr>
            <p:ph type="title"/>
          </p:nvPr>
        </p:nvSpPr>
        <p:spPr/>
        <p:txBody>
          <a:bodyPr>
            <a:normAutofit fontScale="90000"/>
          </a:bodyPr>
          <a:lstStyle/>
          <a:p>
            <a:r>
              <a:rPr lang="cs-CZ" dirty="0"/>
              <a:t>Kombinace lhůt</a:t>
            </a:r>
          </a:p>
        </p:txBody>
      </p:sp>
      <p:grpSp>
        <p:nvGrpSpPr>
          <p:cNvPr id="33" name="Skupina 32">
            <a:extLst>
              <a:ext uri="{FF2B5EF4-FFF2-40B4-BE49-F238E27FC236}">
                <a16:creationId xmlns:a16="http://schemas.microsoft.com/office/drawing/2014/main" id="{D18CA5B9-186C-4216-B6F9-3D7C56F8FE33}"/>
              </a:ext>
            </a:extLst>
          </p:cNvPr>
          <p:cNvGrpSpPr/>
          <p:nvPr/>
        </p:nvGrpSpPr>
        <p:grpSpPr>
          <a:xfrm>
            <a:off x="488055" y="2040548"/>
            <a:ext cx="4991960" cy="747503"/>
            <a:chOff x="554730" y="1688123"/>
            <a:chExt cx="4991960" cy="747503"/>
          </a:xfrm>
        </p:grpSpPr>
        <p:grpSp>
          <p:nvGrpSpPr>
            <p:cNvPr id="22" name="Skupina 21">
              <a:extLst>
                <a:ext uri="{FF2B5EF4-FFF2-40B4-BE49-F238E27FC236}">
                  <a16:creationId xmlns:a16="http://schemas.microsoft.com/office/drawing/2014/main" id="{7F9C248C-0676-4D26-AA65-53E8143DDCC4}"/>
                </a:ext>
              </a:extLst>
            </p:cNvPr>
            <p:cNvGrpSpPr/>
            <p:nvPr/>
          </p:nvGrpSpPr>
          <p:grpSpPr>
            <a:xfrm>
              <a:off x="720000" y="1688123"/>
              <a:ext cx="4826690" cy="747503"/>
              <a:chOff x="720000" y="1688123"/>
              <a:chExt cx="4826690" cy="747503"/>
            </a:xfrm>
          </p:grpSpPr>
          <p:cxnSp>
            <p:nvCxnSpPr>
              <p:cNvPr id="11" name="Přímá spojnice se šipkou 10">
                <a:extLst>
                  <a:ext uri="{FF2B5EF4-FFF2-40B4-BE49-F238E27FC236}">
                    <a16:creationId xmlns:a16="http://schemas.microsoft.com/office/drawing/2014/main" id="{D8DF673E-64AA-4FFE-A77A-7C86CBC8EB98}"/>
                  </a:ext>
                </a:extLst>
              </p:cNvPr>
              <p:cNvCxnSpPr>
                <a:cxnSpLocks/>
              </p:cNvCxnSpPr>
              <p:nvPr/>
            </p:nvCxnSpPr>
            <p:spPr bwMode="auto">
              <a:xfrm>
                <a:off x="720000" y="1688123"/>
                <a:ext cx="4826690" cy="0"/>
              </a:xfrm>
              <a:prstGeom prst="straightConnector1">
                <a:avLst/>
              </a:prstGeom>
              <a:ln>
                <a:solidFill>
                  <a:schemeClr val="tx2">
                    <a:lumMod val="60000"/>
                    <a:lumOff val="40000"/>
                  </a:schemeClr>
                </a:solidFill>
                <a:headEnd type="none" w="med" len="med"/>
                <a:tailEnd type="triangle"/>
              </a:ln>
            </p:spPr>
            <p:style>
              <a:lnRef idx="2">
                <a:schemeClr val="dk1"/>
              </a:lnRef>
              <a:fillRef idx="0">
                <a:schemeClr val="dk1"/>
              </a:fillRef>
              <a:effectRef idx="1">
                <a:schemeClr val="dk1"/>
              </a:effectRef>
              <a:fontRef idx="minor">
                <a:schemeClr val="tx1"/>
              </a:fontRef>
            </p:style>
          </p:cxnSp>
          <p:cxnSp>
            <p:nvCxnSpPr>
              <p:cNvPr id="13" name="Přímá spojnice se šipkou 12">
                <a:extLst>
                  <a:ext uri="{FF2B5EF4-FFF2-40B4-BE49-F238E27FC236}">
                    <a16:creationId xmlns:a16="http://schemas.microsoft.com/office/drawing/2014/main" id="{9651817A-AFC3-405E-94C2-2EA47E539452}"/>
                  </a:ext>
                </a:extLst>
              </p:cNvPr>
              <p:cNvCxnSpPr>
                <a:cxnSpLocks/>
              </p:cNvCxnSpPr>
              <p:nvPr/>
            </p:nvCxnSpPr>
            <p:spPr bwMode="auto">
              <a:xfrm>
                <a:off x="720000" y="2332893"/>
                <a:ext cx="4826690" cy="0"/>
              </a:xfrm>
              <a:prstGeom prst="straightConnector1">
                <a:avLst/>
              </a:prstGeom>
              <a:ln>
                <a:solidFill>
                  <a:schemeClr val="tx2">
                    <a:lumMod val="60000"/>
                    <a:lumOff val="40000"/>
                  </a:schemeClr>
                </a:solidFill>
                <a:headEnd type="none" w="med" len="med"/>
                <a:tailEnd type="triangle"/>
              </a:ln>
            </p:spPr>
            <p:style>
              <a:lnRef idx="2">
                <a:schemeClr val="dk1"/>
              </a:lnRef>
              <a:fillRef idx="0">
                <a:schemeClr val="dk1"/>
              </a:fillRef>
              <a:effectRef idx="1">
                <a:schemeClr val="dk1"/>
              </a:effectRef>
              <a:fontRef idx="minor">
                <a:schemeClr val="tx1"/>
              </a:fontRef>
            </p:style>
          </p:cxnSp>
          <p:cxnSp>
            <p:nvCxnSpPr>
              <p:cNvPr id="20" name="Přímá spojnice 19">
                <a:extLst>
                  <a:ext uri="{FF2B5EF4-FFF2-40B4-BE49-F238E27FC236}">
                    <a16:creationId xmlns:a16="http://schemas.microsoft.com/office/drawing/2014/main" id="{6186C8B2-55E2-4EC7-A751-05A84A360442}"/>
                  </a:ext>
                </a:extLst>
              </p:cNvPr>
              <p:cNvCxnSpPr/>
              <p:nvPr/>
            </p:nvCxnSpPr>
            <p:spPr bwMode="auto">
              <a:xfrm>
                <a:off x="721944" y="2230159"/>
                <a:ext cx="0" cy="205467"/>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21" name="Přímá spojnice 20">
                <a:extLst>
                  <a:ext uri="{FF2B5EF4-FFF2-40B4-BE49-F238E27FC236}">
                    <a16:creationId xmlns:a16="http://schemas.microsoft.com/office/drawing/2014/main" id="{6AA569E1-7E39-4299-9875-69A13C5D4840}"/>
                  </a:ext>
                </a:extLst>
              </p:cNvPr>
              <p:cNvCxnSpPr/>
              <p:nvPr/>
            </p:nvCxnSpPr>
            <p:spPr bwMode="auto">
              <a:xfrm>
                <a:off x="3772675" y="2230159"/>
                <a:ext cx="0" cy="205467"/>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sp>
          <p:nvSpPr>
            <p:cNvPr id="29" name="TextovéPole 28">
              <a:extLst>
                <a:ext uri="{FF2B5EF4-FFF2-40B4-BE49-F238E27FC236}">
                  <a16:creationId xmlns:a16="http://schemas.microsoft.com/office/drawing/2014/main" id="{A9B201E5-2EC9-4C90-AB04-2309E49F1377}"/>
                </a:ext>
              </a:extLst>
            </p:cNvPr>
            <p:cNvSpPr txBox="1"/>
            <p:nvPr/>
          </p:nvSpPr>
          <p:spPr>
            <a:xfrm>
              <a:off x="3620229" y="1866117"/>
              <a:ext cx="304892" cy="338554"/>
            </a:xfrm>
            <a:prstGeom prst="rect">
              <a:avLst/>
            </a:prstGeom>
            <a:noFill/>
          </p:spPr>
          <p:txBody>
            <a:bodyPr wrap="none" rtlCol="0">
              <a:spAutoFit/>
            </a:bodyPr>
            <a:lstStyle/>
            <a:p>
              <a:r>
                <a:rPr lang="cs-CZ" sz="1600" dirty="0"/>
                <a:t>B</a:t>
              </a:r>
            </a:p>
          </p:txBody>
        </p:sp>
        <p:sp>
          <p:nvSpPr>
            <p:cNvPr id="31" name="TextovéPole 30">
              <a:extLst>
                <a:ext uri="{FF2B5EF4-FFF2-40B4-BE49-F238E27FC236}">
                  <a16:creationId xmlns:a16="http://schemas.microsoft.com/office/drawing/2014/main" id="{B5AB27BD-382F-41F2-836A-E76A2B59646A}"/>
                </a:ext>
              </a:extLst>
            </p:cNvPr>
            <p:cNvSpPr txBox="1"/>
            <p:nvPr/>
          </p:nvSpPr>
          <p:spPr>
            <a:xfrm>
              <a:off x="554730" y="1892598"/>
              <a:ext cx="330540" cy="338554"/>
            </a:xfrm>
            <a:prstGeom prst="rect">
              <a:avLst/>
            </a:prstGeom>
            <a:noFill/>
          </p:spPr>
          <p:txBody>
            <a:bodyPr wrap="none" rtlCol="0">
              <a:spAutoFit/>
            </a:bodyPr>
            <a:lstStyle/>
            <a:p>
              <a:r>
                <a:rPr lang="cs-CZ" sz="1600" dirty="0"/>
                <a:t>O</a:t>
              </a:r>
            </a:p>
          </p:txBody>
        </p:sp>
      </p:grpSp>
      <p:grpSp>
        <p:nvGrpSpPr>
          <p:cNvPr id="35" name="Skupina 34">
            <a:extLst>
              <a:ext uri="{FF2B5EF4-FFF2-40B4-BE49-F238E27FC236}">
                <a16:creationId xmlns:a16="http://schemas.microsoft.com/office/drawing/2014/main" id="{A8C4EE04-BFA6-4704-B7C9-47BA34A207D2}"/>
              </a:ext>
            </a:extLst>
          </p:cNvPr>
          <p:cNvGrpSpPr/>
          <p:nvPr/>
        </p:nvGrpSpPr>
        <p:grpSpPr>
          <a:xfrm>
            <a:off x="488055" y="4068496"/>
            <a:ext cx="4991960" cy="747503"/>
            <a:chOff x="554730" y="1688123"/>
            <a:chExt cx="4991960" cy="747503"/>
          </a:xfrm>
        </p:grpSpPr>
        <p:grpSp>
          <p:nvGrpSpPr>
            <p:cNvPr id="36" name="Skupina 35">
              <a:extLst>
                <a:ext uri="{FF2B5EF4-FFF2-40B4-BE49-F238E27FC236}">
                  <a16:creationId xmlns:a16="http://schemas.microsoft.com/office/drawing/2014/main" id="{D38A62AC-371B-4095-B551-0202D5E459AC}"/>
                </a:ext>
              </a:extLst>
            </p:cNvPr>
            <p:cNvGrpSpPr/>
            <p:nvPr/>
          </p:nvGrpSpPr>
          <p:grpSpPr>
            <a:xfrm>
              <a:off x="720000" y="1688123"/>
              <a:ext cx="4826690" cy="747503"/>
              <a:chOff x="720000" y="1688123"/>
              <a:chExt cx="4826690" cy="747503"/>
            </a:xfrm>
          </p:grpSpPr>
          <p:cxnSp>
            <p:nvCxnSpPr>
              <p:cNvPr id="39" name="Přímá spojnice se šipkou 38">
                <a:extLst>
                  <a:ext uri="{FF2B5EF4-FFF2-40B4-BE49-F238E27FC236}">
                    <a16:creationId xmlns:a16="http://schemas.microsoft.com/office/drawing/2014/main" id="{95FEDFCC-9B19-4FA0-B8D6-B9AD23C25AAA}"/>
                  </a:ext>
                </a:extLst>
              </p:cNvPr>
              <p:cNvCxnSpPr>
                <a:cxnSpLocks/>
              </p:cNvCxnSpPr>
              <p:nvPr/>
            </p:nvCxnSpPr>
            <p:spPr bwMode="auto">
              <a:xfrm>
                <a:off x="720000" y="1688123"/>
                <a:ext cx="4826690" cy="0"/>
              </a:xfrm>
              <a:prstGeom prst="straightConnector1">
                <a:avLst/>
              </a:prstGeom>
              <a:ln>
                <a:solidFill>
                  <a:schemeClr val="tx2">
                    <a:lumMod val="60000"/>
                    <a:lumOff val="40000"/>
                  </a:schemeClr>
                </a:solidFill>
                <a:headEnd type="none" w="med" len="med"/>
                <a:tailEnd type="triangle"/>
              </a:ln>
            </p:spPr>
            <p:style>
              <a:lnRef idx="2">
                <a:schemeClr val="dk1"/>
              </a:lnRef>
              <a:fillRef idx="0">
                <a:schemeClr val="dk1"/>
              </a:fillRef>
              <a:effectRef idx="1">
                <a:schemeClr val="dk1"/>
              </a:effectRef>
              <a:fontRef idx="minor">
                <a:schemeClr val="tx1"/>
              </a:fontRef>
            </p:style>
          </p:cxnSp>
          <p:cxnSp>
            <p:nvCxnSpPr>
              <p:cNvPr id="40" name="Přímá spojnice se šipkou 39">
                <a:extLst>
                  <a:ext uri="{FF2B5EF4-FFF2-40B4-BE49-F238E27FC236}">
                    <a16:creationId xmlns:a16="http://schemas.microsoft.com/office/drawing/2014/main" id="{FA2723E3-D838-4E28-9631-8F4317724B4B}"/>
                  </a:ext>
                </a:extLst>
              </p:cNvPr>
              <p:cNvCxnSpPr>
                <a:cxnSpLocks/>
              </p:cNvCxnSpPr>
              <p:nvPr/>
            </p:nvCxnSpPr>
            <p:spPr bwMode="auto">
              <a:xfrm>
                <a:off x="720000" y="2332893"/>
                <a:ext cx="4826690" cy="0"/>
              </a:xfrm>
              <a:prstGeom prst="straightConnector1">
                <a:avLst/>
              </a:prstGeom>
              <a:ln>
                <a:solidFill>
                  <a:schemeClr val="tx2">
                    <a:lumMod val="60000"/>
                    <a:lumOff val="40000"/>
                  </a:schemeClr>
                </a:solidFill>
                <a:headEnd type="none" w="med" len="med"/>
                <a:tailEnd type="triangle"/>
              </a:ln>
            </p:spPr>
            <p:style>
              <a:lnRef idx="2">
                <a:schemeClr val="dk1"/>
              </a:lnRef>
              <a:fillRef idx="0">
                <a:schemeClr val="dk1"/>
              </a:fillRef>
              <a:effectRef idx="1">
                <a:schemeClr val="dk1"/>
              </a:effectRef>
              <a:fontRef idx="minor">
                <a:schemeClr val="tx1"/>
              </a:fontRef>
            </p:style>
          </p:cxnSp>
          <p:cxnSp>
            <p:nvCxnSpPr>
              <p:cNvPr id="41" name="Přímá spojnice 40">
                <a:extLst>
                  <a:ext uri="{FF2B5EF4-FFF2-40B4-BE49-F238E27FC236}">
                    <a16:creationId xmlns:a16="http://schemas.microsoft.com/office/drawing/2014/main" id="{29E6AFE4-4A5B-48FB-913D-7965162B9886}"/>
                  </a:ext>
                </a:extLst>
              </p:cNvPr>
              <p:cNvCxnSpPr/>
              <p:nvPr/>
            </p:nvCxnSpPr>
            <p:spPr bwMode="auto">
              <a:xfrm>
                <a:off x="721944" y="2230159"/>
                <a:ext cx="0" cy="205467"/>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42" name="Přímá spojnice 41">
                <a:extLst>
                  <a:ext uri="{FF2B5EF4-FFF2-40B4-BE49-F238E27FC236}">
                    <a16:creationId xmlns:a16="http://schemas.microsoft.com/office/drawing/2014/main" id="{DDD97B2E-47A7-4929-8046-C629EA8DB4F8}"/>
                  </a:ext>
                </a:extLst>
              </p:cNvPr>
              <p:cNvCxnSpPr/>
              <p:nvPr/>
            </p:nvCxnSpPr>
            <p:spPr bwMode="auto">
              <a:xfrm>
                <a:off x="3772675" y="2230159"/>
                <a:ext cx="0" cy="205467"/>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sp>
          <p:nvSpPr>
            <p:cNvPr id="37" name="TextovéPole 36">
              <a:extLst>
                <a:ext uri="{FF2B5EF4-FFF2-40B4-BE49-F238E27FC236}">
                  <a16:creationId xmlns:a16="http://schemas.microsoft.com/office/drawing/2014/main" id="{D61F72DD-113B-4122-9B6F-48C81787D677}"/>
                </a:ext>
              </a:extLst>
            </p:cNvPr>
            <p:cNvSpPr txBox="1"/>
            <p:nvPr/>
          </p:nvSpPr>
          <p:spPr>
            <a:xfrm>
              <a:off x="3620229" y="1866117"/>
              <a:ext cx="304892" cy="338554"/>
            </a:xfrm>
            <a:prstGeom prst="rect">
              <a:avLst/>
            </a:prstGeom>
            <a:noFill/>
          </p:spPr>
          <p:txBody>
            <a:bodyPr wrap="none" rtlCol="0">
              <a:spAutoFit/>
            </a:bodyPr>
            <a:lstStyle/>
            <a:p>
              <a:r>
                <a:rPr lang="cs-CZ" sz="1600" dirty="0"/>
                <a:t>B</a:t>
              </a:r>
            </a:p>
          </p:txBody>
        </p:sp>
        <p:sp>
          <p:nvSpPr>
            <p:cNvPr id="38" name="TextovéPole 37">
              <a:extLst>
                <a:ext uri="{FF2B5EF4-FFF2-40B4-BE49-F238E27FC236}">
                  <a16:creationId xmlns:a16="http://schemas.microsoft.com/office/drawing/2014/main" id="{EB5D69F4-76DA-428E-801E-F6C5C007ABAE}"/>
                </a:ext>
              </a:extLst>
            </p:cNvPr>
            <p:cNvSpPr txBox="1"/>
            <p:nvPr/>
          </p:nvSpPr>
          <p:spPr>
            <a:xfrm>
              <a:off x="554730" y="1892598"/>
              <a:ext cx="330540" cy="338554"/>
            </a:xfrm>
            <a:prstGeom prst="rect">
              <a:avLst/>
            </a:prstGeom>
            <a:noFill/>
          </p:spPr>
          <p:txBody>
            <a:bodyPr wrap="none" rtlCol="0">
              <a:spAutoFit/>
            </a:bodyPr>
            <a:lstStyle/>
            <a:p>
              <a:r>
                <a:rPr lang="cs-CZ" sz="1600" dirty="0"/>
                <a:t>O</a:t>
              </a:r>
            </a:p>
          </p:txBody>
        </p:sp>
      </p:grpSp>
      <p:cxnSp>
        <p:nvCxnSpPr>
          <p:cNvPr id="47" name="Přímá spojnice 46">
            <a:extLst>
              <a:ext uri="{FF2B5EF4-FFF2-40B4-BE49-F238E27FC236}">
                <a16:creationId xmlns:a16="http://schemas.microsoft.com/office/drawing/2014/main" id="{FD856C7C-68E1-40F7-9B4C-60372AD741C9}"/>
              </a:ext>
            </a:extLst>
          </p:cNvPr>
          <p:cNvCxnSpPr/>
          <p:nvPr/>
        </p:nvCxnSpPr>
        <p:spPr bwMode="auto">
          <a:xfrm>
            <a:off x="648985" y="1942086"/>
            <a:ext cx="0" cy="205467"/>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48" name="Přímá spojnice 47">
            <a:extLst>
              <a:ext uri="{FF2B5EF4-FFF2-40B4-BE49-F238E27FC236}">
                <a16:creationId xmlns:a16="http://schemas.microsoft.com/office/drawing/2014/main" id="{15814B33-C5C5-4A6D-91CF-1B37799C90E6}"/>
              </a:ext>
            </a:extLst>
          </p:cNvPr>
          <p:cNvCxnSpPr/>
          <p:nvPr/>
        </p:nvCxnSpPr>
        <p:spPr bwMode="auto">
          <a:xfrm>
            <a:off x="1530661" y="1934287"/>
            <a:ext cx="0" cy="205467"/>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45" name="TextovéPole 44">
            <a:extLst>
              <a:ext uri="{FF2B5EF4-FFF2-40B4-BE49-F238E27FC236}">
                <a16:creationId xmlns:a16="http://schemas.microsoft.com/office/drawing/2014/main" id="{4206435D-2E5E-4903-8641-E7272940B785}"/>
              </a:ext>
            </a:extLst>
          </p:cNvPr>
          <p:cNvSpPr txBox="1"/>
          <p:nvPr/>
        </p:nvSpPr>
        <p:spPr>
          <a:xfrm>
            <a:off x="1376612" y="1601604"/>
            <a:ext cx="308098" cy="338554"/>
          </a:xfrm>
          <a:prstGeom prst="rect">
            <a:avLst/>
          </a:prstGeom>
          <a:noFill/>
        </p:spPr>
        <p:txBody>
          <a:bodyPr wrap="none" rtlCol="0">
            <a:spAutoFit/>
          </a:bodyPr>
          <a:lstStyle/>
          <a:p>
            <a:r>
              <a:rPr lang="cs-CZ" sz="1600" dirty="0"/>
              <a:t>A</a:t>
            </a:r>
          </a:p>
        </p:txBody>
      </p:sp>
      <p:sp>
        <p:nvSpPr>
          <p:cNvPr id="46" name="TextovéPole 45">
            <a:extLst>
              <a:ext uri="{FF2B5EF4-FFF2-40B4-BE49-F238E27FC236}">
                <a16:creationId xmlns:a16="http://schemas.microsoft.com/office/drawing/2014/main" id="{E5B57FFB-7E01-4722-9D76-65923D2CBE49}"/>
              </a:ext>
            </a:extLst>
          </p:cNvPr>
          <p:cNvSpPr txBox="1"/>
          <p:nvPr/>
        </p:nvSpPr>
        <p:spPr>
          <a:xfrm>
            <a:off x="488055" y="1604029"/>
            <a:ext cx="298480" cy="338554"/>
          </a:xfrm>
          <a:prstGeom prst="rect">
            <a:avLst/>
          </a:prstGeom>
          <a:noFill/>
        </p:spPr>
        <p:txBody>
          <a:bodyPr wrap="none" rtlCol="0">
            <a:spAutoFit/>
          </a:bodyPr>
          <a:lstStyle/>
          <a:p>
            <a:r>
              <a:rPr lang="cs-CZ" sz="1600" dirty="0"/>
              <a:t>S</a:t>
            </a:r>
          </a:p>
        </p:txBody>
      </p:sp>
      <p:grpSp>
        <p:nvGrpSpPr>
          <p:cNvPr id="23" name="Skupina 22">
            <a:extLst>
              <a:ext uri="{FF2B5EF4-FFF2-40B4-BE49-F238E27FC236}">
                <a16:creationId xmlns:a16="http://schemas.microsoft.com/office/drawing/2014/main" id="{C639BCA4-E42C-407A-B898-84BC15FF9E5F}"/>
              </a:ext>
            </a:extLst>
          </p:cNvPr>
          <p:cNvGrpSpPr/>
          <p:nvPr/>
        </p:nvGrpSpPr>
        <p:grpSpPr>
          <a:xfrm>
            <a:off x="2030945" y="3970419"/>
            <a:ext cx="881676" cy="213266"/>
            <a:chOff x="720000" y="1585389"/>
            <a:chExt cx="881676" cy="213266"/>
          </a:xfrm>
        </p:grpSpPr>
        <p:cxnSp>
          <p:nvCxnSpPr>
            <p:cNvPr id="17" name="Přímá spojnice 16">
              <a:extLst>
                <a:ext uri="{FF2B5EF4-FFF2-40B4-BE49-F238E27FC236}">
                  <a16:creationId xmlns:a16="http://schemas.microsoft.com/office/drawing/2014/main" id="{CB19B5AF-3A75-4CC2-A8CB-1072C792FFF1}"/>
                </a:ext>
              </a:extLst>
            </p:cNvPr>
            <p:cNvCxnSpPr/>
            <p:nvPr/>
          </p:nvCxnSpPr>
          <p:spPr bwMode="auto">
            <a:xfrm>
              <a:off x="720000" y="1593188"/>
              <a:ext cx="0" cy="205467"/>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9" name="Přímá spojnice 18">
              <a:extLst>
                <a:ext uri="{FF2B5EF4-FFF2-40B4-BE49-F238E27FC236}">
                  <a16:creationId xmlns:a16="http://schemas.microsoft.com/office/drawing/2014/main" id="{D3338EF5-BD47-4669-B387-F494BBA4F7E7}"/>
                </a:ext>
              </a:extLst>
            </p:cNvPr>
            <p:cNvCxnSpPr/>
            <p:nvPr/>
          </p:nvCxnSpPr>
          <p:spPr bwMode="auto">
            <a:xfrm>
              <a:off x="1601676" y="1585389"/>
              <a:ext cx="0" cy="205467"/>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sp>
        <p:nvSpPr>
          <p:cNvPr id="32" name="TextovéPole 31">
            <a:extLst>
              <a:ext uri="{FF2B5EF4-FFF2-40B4-BE49-F238E27FC236}">
                <a16:creationId xmlns:a16="http://schemas.microsoft.com/office/drawing/2014/main" id="{54D4EA9E-BCE5-47B9-A91A-8E9C0272F8AC}"/>
              </a:ext>
            </a:extLst>
          </p:cNvPr>
          <p:cNvSpPr txBox="1"/>
          <p:nvPr/>
        </p:nvSpPr>
        <p:spPr>
          <a:xfrm>
            <a:off x="1870015" y="3640161"/>
            <a:ext cx="298480" cy="338554"/>
          </a:xfrm>
          <a:prstGeom prst="rect">
            <a:avLst/>
          </a:prstGeom>
          <a:noFill/>
        </p:spPr>
        <p:txBody>
          <a:bodyPr wrap="none" rtlCol="0">
            <a:spAutoFit/>
          </a:bodyPr>
          <a:lstStyle/>
          <a:p>
            <a:r>
              <a:rPr lang="cs-CZ" sz="1600" dirty="0"/>
              <a:t>S</a:t>
            </a:r>
          </a:p>
        </p:txBody>
      </p:sp>
      <p:sp>
        <p:nvSpPr>
          <p:cNvPr id="30" name="TextovéPole 29">
            <a:extLst>
              <a:ext uri="{FF2B5EF4-FFF2-40B4-BE49-F238E27FC236}">
                <a16:creationId xmlns:a16="http://schemas.microsoft.com/office/drawing/2014/main" id="{60D5DD8D-D533-4E63-BC64-DFC1B57A5974}"/>
              </a:ext>
            </a:extLst>
          </p:cNvPr>
          <p:cNvSpPr txBox="1"/>
          <p:nvPr/>
        </p:nvSpPr>
        <p:spPr>
          <a:xfrm>
            <a:off x="2758572" y="3637736"/>
            <a:ext cx="308098" cy="338554"/>
          </a:xfrm>
          <a:prstGeom prst="rect">
            <a:avLst/>
          </a:prstGeom>
          <a:noFill/>
        </p:spPr>
        <p:txBody>
          <a:bodyPr wrap="none" rtlCol="0">
            <a:spAutoFit/>
          </a:bodyPr>
          <a:lstStyle/>
          <a:p>
            <a:r>
              <a:rPr lang="cs-CZ" sz="1600" dirty="0"/>
              <a:t>A</a:t>
            </a:r>
          </a:p>
        </p:txBody>
      </p:sp>
      <p:grpSp>
        <p:nvGrpSpPr>
          <p:cNvPr id="50" name="Skupina 49">
            <a:extLst>
              <a:ext uri="{FF2B5EF4-FFF2-40B4-BE49-F238E27FC236}">
                <a16:creationId xmlns:a16="http://schemas.microsoft.com/office/drawing/2014/main" id="{BC31D050-7E57-4CEF-8834-4ABEC862A7EA}"/>
              </a:ext>
            </a:extLst>
          </p:cNvPr>
          <p:cNvGrpSpPr/>
          <p:nvPr/>
        </p:nvGrpSpPr>
        <p:grpSpPr>
          <a:xfrm>
            <a:off x="6389411" y="4068496"/>
            <a:ext cx="4826690" cy="747503"/>
            <a:chOff x="720000" y="1688123"/>
            <a:chExt cx="4826690" cy="747503"/>
          </a:xfrm>
        </p:grpSpPr>
        <p:cxnSp>
          <p:nvCxnSpPr>
            <p:cNvPr id="53" name="Přímá spojnice se šipkou 52">
              <a:extLst>
                <a:ext uri="{FF2B5EF4-FFF2-40B4-BE49-F238E27FC236}">
                  <a16:creationId xmlns:a16="http://schemas.microsoft.com/office/drawing/2014/main" id="{B4F607A4-BF41-4E2C-9CF8-FE1EC3FC1388}"/>
                </a:ext>
              </a:extLst>
            </p:cNvPr>
            <p:cNvCxnSpPr>
              <a:cxnSpLocks/>
            </p:cNvCxnSpPr>
            <p:nvPr/>
          </p:nvCxnSpPr>
          <p:spPr bwMode="auto">
            <a:xfrm>
              <a:off x="720000" y="1688123"/>
              <a:ext cx="4826690" cy="0"/>
            </a:xfrm>
            <a:prstGeom prst="straightConnector1">
              <a:avLst/>
            </a:prstGeom>
            <a:ln>
              <a:solidFill>
                <a:schemeClr val="tx2">
                  <a:lumMod val="60000"/>
                  <a:lumOff val="40000"/>
                </a:schemeClr>
              </a:solidFill>
              <a:headEnd type="none" w="med" len="med"/>
              <a:tailEnd type="triangle"/>
            </a:ln>
          </p:spPr>
          <p:style>
            <a:lnRef idx="2">
              <a:schemeClr val="dk1"/>
            </a:lnRef>
            <a:fillRef idx="0">
              <a:schemeClr val="dk1"/>
            </a:fillRef>
            <a:effectRef idx="1">
              <a:schemeClr val="dk1"/>
            </a:effectRef>
            <a:fontRef idx="minor">
              <a:schemeClr val="tx1"/>
            </a:fontRef>
          </p:style>
        </p:cxnSp>
        <p:cxnSp>
          <p:nvCxnSpPr>
            <p:cNvPr id="54" name="Přímá spojnice se šipkou 53">
              <a:extLst>
                <a:ext uri="{FF2B5EF4-FFF2-40B4-BE49-F238E27FC236}">
                  <a16:creationId xmlns:a16="http://schemas.microsoft.com/office/drawing/2014/main" id="{312D0EA5-8B46-4028-8530-FD61A0639698}"/>
                </a:ext>
              </a:extLst>
            </p:cNvPr>
            <p:cNvCxnSpPr>
              <a:cxnSpLocks/>
            </p:cNvCxnSpPr>
            <p:nvPr/>
          </p:nvCxnSpPr>
          <p:spPr bwMode="auto">
            <a:xfrm>
              <a:off x="720000" y="2332893"/>
              <a:ext cx="4826690" cy="0"/>
            </a:xfrm>
            <a:prstGeom prst="straightConnector1">
              <a:avLst/>
            </a:prstGeom>
            <a:ln>
              <a:solidFill>
                <a:schemeClr val="tx2">
                  <a:lumMod val="60000"/>
                  <a:lumOff val="40000"/>
                </a:schemeClr>
              </a:solidFill>
              <a:headEnd type="none" w="med" len="med"/>
              <a:tailEnd type="triangle"/>
            </a:ln>
          </p:spPr>
          <p:style>
            <a:lnRef idx="2">
              <a:schemeClr val="dk1"/>
            </a:lnRef>
            <a:fillRef idx="0">
              <a:schemeClr val="dk1"/>
            </a:fillRef>
            <a:effectRef idx="1">
              <a:schemeClr val="dk1"/>
            </a:effectRef>
            <a:fontRef idx="minor">
              <a:schemeClr val="tx1"/>
            </a:fontRef>
          </p:style>
        </p:cxnSp>
        <p:cxnSp>
          <p:nvCxnSpPr>
            <p:cNvPr id="55" name="Přímá spojnice 54">
              <a:extLst>
                <a:ext uri="{FF2B5EF4-FFF2-40B4-BE49-F238E27FC236}">
                  <a16:creationId xmlns:a16="http://schemas.microsoft.com/office/drawing/2014/main" id="{525C1FA5-3CB8-4C8D-8FAB-8B2C19627597}"/>
                </a:ext>
              </a:extLst>
            </p:cNvPr>
            <p:cNvCxnSpPr/>
            <p:nvPr/>
          </p:nvCxnSpPr>
          <p:spPr bwMode="auto">
            <a:xfrm>
              <a:off x="721944" y="2230159"/>
              <a:ext cx="0" cy="205467"/>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56" name="Přímá spojnice 55">
              <a:extLst>
                <a:ext uri="{FF2B5EF4-FFF2-40B4-BE49-F238E27FC236}">
                  <a16:creationId xmlns:a16="http://schemas.microsoft.com/office/drawing/2014/main" id="{5C0FE3B6-F64F-4BBC-8472-CC44B3B206D8}"/>
                </a:ext>
              </a:extLst>
            </p:cNvPr>
            <p:cNvCxnSpPr/>
            <p:nvPr/>
          </p:nvCxnSpPr>
          <p:spPr bwMode="auto">
            <a:xfrm>
              <a:off x="3772675" y="2230159"/>
              <a:ext cx="0" cy="205467"/>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sp>
        <p:nvSpPr>
          <p:cNvPr id="51" name="TextovéPole 50">
            <a:extLst>
              <a:ext uri="{FF2B5EF4-FFF2-40B4-BE49-F238E27FC236}">
                <a16:creationId xmlns:a16="http://schemas.microsoft.com/office/drawing/2014/main" id="{D5E023DE-D406-4FCF-852E-A0A2A07A4539}"/>
              </a:ext>
            </a:extLst>
          </p:cNvPr>
          <p:cNvSpPr txBox="1"/>
          <p:nvPr/>
        </p:nvSpPr>
        <p:spPr>
          <a:xfrm>
            <a:off x="9289640" y="4246490"/>
            <a:ext cx="304892" cy="338554"/>
          </a:xfrm>
          <a:prstGeom prst="rect">
            <a:avLst/>
          </a:prstGeom>
          <a:noFill/>
        </p:spPr>
        <p:txBody>
          <a:bodyPr wrap="none" rtlCol="0">
            <a:spAutoFit/>
          </a:bodyPr>
          <a:lstStyle/>
          <a:p>
            <a:r>
              <a:rPr lang="cs-CZ" sz="1600" dirty="0"/>
              <a:t>B</a:t>
            </a:r>
          </a:p>
        </p:txBody>
      </p:sp>
      <p:sp>
        <p:nvSpPr>
          <p:cNvPr id="52" name="TextovéPole 51">
            <a:extLst>
              <a:ext uri="{FF2B5EF4-FFF2-40B4-BE49-F238E27FC236}">
                <a16:creationId xmlns:a16="http://schemas.microsoft.com/office/drawing/2014/main" id="{F616829D-F94C-4AE6-9EE7-4AE688A08C8A}"/>
              </a:ext>
            </a:extLst>
          </p:cNvPr>
          <p:cNvSpPr txBox="1"/>
          <p:nvPr/>
        </p:nvSpPr>
        <p:spPr>
          <a:xfrm>
            <a:off x="6224141" y="4272971"/>
            <a:ext cx="330540" cy="338554"/>
          </a:xfrm>
          <a:prstGeom prst="rect">
            <a:avLst/>
          </a:prstGeom>
          <a:noFill/>
        </p:spPr>
        <p:txBody>
          <a:bodyPr wrap="none" rtlCol="0">
            <a:spAutoFit/>
          </a:bodyPr>
          <a:lstStyle/>
          <a:p>
            <a:r>
              <a:rPr lang="cs-CZ" sz="1600" dirty="0"/>
              <a:t>O</a:t>
            </a:r>
          </a:p>
        </p:txBody>
      </p:sp>
      <p:grpSp>
        <p:nvGrpSpPr>
          <p:cNvPr id="58" name="Skupina 57">
            <a:extLst>
              <a:ext uri="{FF2B5EF4-FFF2-40B4-BE49-F238E27FC236}">
                <a16:creationId xmlns:a16="http://schemas.microsoft.com/office/drawing/2014/main" id="{094670EA-672B-4AFA-B270-3FAEBB135D6E}"/>
              </a:ext>
            </a:extLst>
          </p:cNvPr>
          <p:cNvGrpSpPr/>
          <p:nvPr/>
        </p:nvGrpSpPr>
        <p:grpSpPr>
          <a:xfrm>
            <a:off x="6389411" y="2048116"/>
            <a:ext cx="4826690" cy="747503"/>
            <a:chOff x="720000" y="1688123"/>
            <a:chExt cx="4826690" cy="747503"/>
          </a:xfrm>
        </p:grpSpPr>
        <p:cxnSp>
          <p:nvCxnSpPr>
            <p:cNvPr id="61" name="Přímá spojnice se šipkou 60">
              <a:extLst>
                <a:ext uri="{FF2B5EF4-FFF2-40B4-BE49-F238E27FC236}">
                  <a16:creationId xmlns:a16="http://schemas.microsoft.com/office/drawing/2014/main" id="{77BA7B5A-AFA8-4623-936A-5BA0D8349AD2}"/>
                </a:ext>
              </a:extLst>
            </p:cNvPr>
            <p:cNvCxnSpPr>
              <a:cxnSpLocks/>
            </p:cNvCxnSpPr>
            <p:nvPr/>
          </p:nvCxnSpPr>
          <p:spPr bwMode="auto">
            <a:xfrm>
              <a:off x="720000" y="1688123"/>
              <a:ext cx="4826690" cy="0"/>
            </a:xfrm>
            <a:prstGeom prst="straightConnector1">
              <a:avLst/>
            </a:prstGeom>
            <a:ln>
              <a:solidFill>
                <a:schemeClr val="tx2">
                  <a:lumMod val="60000"/>
                  <a:lumOff val="40000"/>
                </a:schemeClr>
              </a:solidFill>
              <a:headEnd type="none" w="med" len="med"/>
              <a:tailEnd type="triangle"/>
            </a:ln>
          </p:spPr>
          <p:style>
            <a:lnRef idx="2">
              <a:schemeClr val="dk1"/>
            </a:lnRef>
            <a:fillRef idx="0">
              <a:schemeClr val="dk1"/>
            </a:fillRef>
            <a:effectRef idx="1">
              <a:schemeClr val="dk1"/>
            </a:effectRef>
            <a:fontRef idx="minor">
              <a:schemeClr val="tx1"/>
            </a:fontRef>
          </p:style>
        </p:cxnSp>
        <p:cxnSp>
          <p:nvCxnSpPr>
            <p:cNvPr id="62" name="Přímá spojnice se šipkou 61">
              <a:extLst>
                <a:ext uri="{FF2B5EF4-FFF2-40B4-BE49-F238E27FC236}">
                  <a16:creationId xmlns:a16="http://schemas.microsoft.com/office/drawing/2014/main" id="{FF6D1CDC-8F9A-49F3-9BC9-9E722417ED88}"/>
                </a:ext>
              </a:extLst>
            </p:cNvPr>
            <p:cNvCxnSpPr>
              <a:cxnSpLocks/>
            </p:cNvCxnSpPr>
            <p:nvPr/>
          </p:nvCxnSpPr>
          <p:spPr bwMode="auto">
            <a:xfrm>
              <a:off x="720000" y="2332893"/>
              <a:ext cx="4826690" cy="0"/>
            </a:xfrm>
            <a:prstGeom prst="straightConnector1">
              <a:avLst/>
            </a:prstGeom>
            <a:ln>
              <a:solidFill>
                <a:schemeClr val="tx2">
                  <a:lumMod val="60000"/>
                  <a:lumOff val="40000"/>
                </a:schemeClr>
              </a:solidFill>
              <a:headEnd type="none" w="med" len="med"/>
              <a:tailEnd type="triangle"/>
            </a:ln>
          </p:spPr>
          <p:style>
            <a:lnRef idx="2">
              <a:schemeClr val="dk1"/>
            </a:lnRef>
            <a:fillRef idx="0">
              <a:schemeClr val="dk1"/>
            </a:fillRef>
            <a:effectRef idx="1">
              <a:schemeClr val="dk1"/>
            </a:effectRef>
            <a:fontRef idx="minor">
              <a:schemeClr val="tx1"/>
            </a:fontRef>
          </p:style>
        </p:cxnSp>
        <p:cxnSp>
          <p:nvCxnSpPr>
            <p:cNvPr id="63" name="Přímá spojnice 62">
              <a:extLst>
                <a:ext uri="{FF2B5EF4-FFF2-40B4-BE49-F238E27FC236}">
                  <a16:creationId xmlns:a16="http://schemas.microsoft.com/office/drawing/2014/main" id="{37CDBA9D-1060-4E0C-B1EA-13D10B229564}"/>
                </a:ext>
              </a:extLst>
            </p:cNvPr>
            <p:cNvCxnSpPr/>
            <p:nvPr/>
          </p:nvCxnSpPr>
          <p:spPr bwMode="auto">
            <a:xfrm>
              <a:off x="721944" y="2230159"/>
              <a:ext cx="0" cy="205467"/>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64" name="Přímá spojnice 63">
              <a:extLst>
                <a:ext uri="{FF2B5EF4-FFF2-40B4-BE49-F238E27FC236}">
                  <a16:creationId xmlns:a16="http://schemas.microsoft.com/office/drawing/2014/main" id="{FF063D01-EDBD-4EAD-B4DB-59430AD97BF2}"/>
                </a:ext>
              </a:extLst>
            </p:cNvPr>
            <p:cNvCxnSpPr/>
            <p:nvPr/>
          </p:nvCxnSpPr>
          <p:spPr bwMode="auto">
            <a:xfrm>
              <a:off x="3772675" y="2230159"/>
              <a:ext cx="0" cy="205467"/>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sp>
        <p:nvSpPr>
          <p:cNvPr id="59" name="TextovéPole 58">
            <a:extLst>
              <a:ext uri="{FF2B5EF4-FFF2-40B4-BE49-F238E27FC236}">
                <a16:creationId xmlns:a16="http://schemas.microsoft.com/office/drawing/2014/main" id="{255723DF-EA1F-4630-9420-EEFE76FC045A}"/>
              </a:ext>
            </a:extLst>
          </p:cNvPr>
          <p:cNvSpPr txBox="1"/>
          <p:nvPr/>
        </p:nvSpPr>
        <p:spPr>
          <a:xfrm>
            <a:off x="9289640" y="2226110"/>
            <a:ext cx="304892" cy="338554"/>
          </a:xfrm>
          <a:prstGeom prst="rect">
            <a:avLst/>
          </a:prstGeom>
          <a:noFill/>
        </p:spPr>
        <p:txBody>
          <a:bodyPr wrap="none" rtlCol="0">
            <a:spAutoFit/>
          </a:bodyPr>
          <a:lstStyle/>
          <a:p>
            <a:r>
              <a:rPr lang="cs-CZ" sz="1600" dirty="0"/>
              <a:t>B</a:t>
            </a:r>
          </a:p>
        </p:txBody>
      </p:sp>
      <p:sp>
        <p:nvSpPr>
          <p:cNvPr id="60" name="TextovéPole 59">
            <a:extLst>
              <a:ext uri="{FF2B5EF4-FFF2-40B4-BE49-F238E27FC236}">
                <a16:creationId xmlns:a16="http://schemas.microsoft.com/office/drawing/2014/main" id="{7413EC74-7C02-4BBC-BF26-AEEB6614EE01}"/>
              </a:ext>
            </a:extLst>
          </p:cNvPr>
          <p:cNvSpPr txBox="1"/>
          <p:nvPr/>
        </p:nvSpPr>
        <p:spPr>
          <a:xfrm>
            <a:off x="6224141" y="2252591"/>
            <a:ext cx="330540" cy="338554"/>
          </a:xfrm>
          <a:prstGeom prst="rect">
            <a:avLst/>
          </a:prstGeom>
          <a:noFill/>
        </p:spPr>
        <p:txBody>
          <a:bodyPr wrap="none" rtlCol="0">
            <a:spAutoFit/>
          </a:bodyPr>
          <a:lstStyle/>
          <a:p>
            <a:r>
              <a:rPr lang="cs-CZ" sz="1600" dirty="0"/>
              <a:t>O</a:t>
            </a:r>
          </a:p>
        </p:txBody>
      </p:sp>
      <p:grpSp>
        <p:nvGrpSpPr>
          <p:cNvPr id="65" name="Skupina 64">
            <a:extLst>
              <a:ext uri="{FF2B5EF4-FFF2-40B4-BE49-F238E27FC236}">
                <a16:creationId xmlns:a16="http://schemas.microsoft.com/office/drawing/2014/main" id="{5D9DC265-658E-4FC1-B69A-94A403A4F1C4}"/>
              </a:ext>
            </a:extLst>
          </p:cNvPr>
          <p:cNvGrpSpPr/>
          <p:nvPr/>
        </p:nvGrpSpPr>
        <p:grpSpPr>
          <a:xfrm>
            <a:off x="8996204" y="1609557"/>
            <a:ext cx="1196655" cy="545949"/>
            <a:chOff x="559070" y="1252706"/>
            <a:chExt cx="1196655" cy="545949"/>
          </a:xfrm>
        </p:grpSpPr>
        <p:grpSp>
          <p:nvGrpSpPr>
            <p:cNvPr id="66" name="Skupina 65">
              <a:extLst>
                <a:ext uri="{FF2B5EF4-FFF2-40B4-BE49-F238E27FC236}">
                  <a16:creationId xmlns:a16="http://schemas.microsoft.com/office/drawing/2014/main" id="{B51D0843-76B5-49C5-8DB8-48CA8F4EACD0}"/>
                </a:ext>
              </a:extLst>
            </p:cNvPr>
            <p:cNvGrpSpPr/>
            <p:nvPr/>
          </p:nvGrpSpPr>
          <p:grpSpPr>
            <a:xfrm>
              <a:off x="720000" y="1585389"/>
              <a:ext cx="881676" cy="213266"/>
              <a:chOff x="720000" y="1585389"/>
              <a:chExt cx="881676" cy="213266"/>
            </a:xfrm>
          </p:grpSpPr>
          <p:cxnSp>
            <p:nvCxnSpPr>
              <p:cNvPr id="69" name="Přímá spojnice 68">
                <a:extLst>
                  <a:ext uri="{FF2B5EF4-FFF2-40B4-BE49-F238E27FC236}">
                    <a16:creationId xmlns:a16="http://schemas.microsoft.com/office/drawing/2014/main" id="{14CF0CFB-9849-4632-86C4-0C653E33D981}"/>
                  </a:ext>
                </a:extLst>
              </p:cNvPr>
              <p:cNvCxnSpPr/>
              <p:nvPr/>
            </p:nvCxnSpPr>
            <p:spPr bwMode="auto">
              <a:xfrm>
                <a:off x="720000" y="1593188"/>
                <a:ext cx="0" cy="205467"/>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70" name="Přímá spojnice 69">
                <a:extLst>
                  <a:ext uri="{FF2B5EF4-FFF2-40B4-BE49-F238E27FC236}">
                    <a16:creationId xmlns:a16="http://schemas.microsoft.com/office/drawing/2014/main" id="{A1C609BA-567E-41C3-A2E6-01EBDD8B06DC}"/>
                  </a:ext>
                </a:extLst>
              </p:cNvPr>
              <p:cNvCxnSpPr/>
              <p:nvPr/>
            </p:nvCxnSpPr>
            <p:spPr bwMode="auto">
              <a:xfrm>
                <a:off x="1601676" y="1585389"/>
                <a:ext cx="0" cy="205467"/>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sp>
          <p:nvSpPr>
            <p:cNvPr id="67" name="TextovéPole 66">
              <a:extLst>
                <a:ext uri="{FF2B5EF4-FFF2-40B4-BE49-F238E27FC236}">
                  <a16:creationId xmlns:a16="http://schemas.microsoft.com/office/drawing/2014/main" id="{D3B411B8-3495-4861-A725-08352A0D130E}"/>
                </a:ext>
              </a:extLst>
            </p:cNvPr>
            <p:cNvSpPr txBox="1"/>
            <p:nvPr/>
          </p:nvSpPr>
          <p:spPr>
            <a:xfrm>
              <a:off x="1447627" y="1252706"/>
              <a:ext cx="308098" cy="338554"/>
            </a:xfrm>
            <a:prstGeom prst="rect">
              <a:avLst/>
            </a:prstGeom>
            <a:noFill/>
          </p:spPr>
          <p:txBody>
            <a:bodyPr wrap="none" rtlCol="0">
              <a:spAutoFit/>
            </a:bodyPr>
            <a:lstStyle/>
            <a:p>
              <a:r>
                <a:rPr lang="cs-CZ" sz="1600" dirty="0"/>
                <a:t>A</a:t>
              </a:r>
            </a:p>
          </p:txBody>
        </p:sp>
        <p:sp>
          <p:nvSpPr>
            <p:cNvPr id="68" name="TextovéPole 67">
              <a:extLst>
                <a:ext uri="{FF2B5EF4-FFF2-40B4-BE49-F238E27FC236}">
                  <a16:creationId xmlns:a16="http://schemas.microsoft.com/office/drawing/2014/main" id="{A22E70A2-899E-4A4E-87FF-07C3E0369139}"/>
                </a:ext>
              </a:extLst>
            </p:cNvPr>
            <p:cNvSpPr txBox="1"/>
            <p:nvPr/>
          </p:nvSpPr>
          <p:spPr>
            <a:xfrm>
              <a:off x="559070" y="1255131"/>
              <a:ext cx="298480" cy="338554"/>
            </a:xfrm>
            <a:prstGeom prst="rect">
              <a:avLst/>
            </a:prstGeom>
            <a:noFill/>
          </p:spPr>
          <p:txBody>
            <a:bodyPr wrap="none" rtlCol="0">
              <a:spAutoFit/>
            </a:bodyPr>
            <a:lstStyle/>
            <a:p>
              <a:r>
                <a:rPr lang="cs-CZ" sz="1600" dirty="0"/>
                <a:t>S</a:t>
              </a:r>
            </a:p>
          </p:txBody>
        </p:sp>
      </p:grpSp>
      <p:grpSp>
        <p:nvGrpSpPr>
          <p:cNvPr id="71" name="Skupina 70">
            <a:extLst>
              <a:ext uri="{FF2B5EF4-FFF2-40B4-BE49-F238E27FC236}">
                <a16:creationId xmlns:a16="http://schemas.microsoft.com/office/drawing/2014/main" id="{E88AE50B-D4CF-4DF3-B9D7-C64B04925562}"/>
              </a:ext>
            </a:extLst>
          </p:cNvPr>
          <p:cNvGrpSpPr/>
          <p:nvPr/>
        </p:nvGrpSpPr>
        <p:grpSpPr>
          <a:xfrm>
            <a:off x="9832080" y="3629937"/>
            <a:ext cx="1196655" cy="545949"/>
            <a:chOff x="559070" y="1252706"/>
            <a:chExt cx="1196655" cy="545949"/>
          </a:xfrm>
        </p:grpSpPr>
        <p:grpSp>
          <p:nvGrpSpPr>
            <p:cNvPr id="72" name="Skupina 71">
              <a:extLst>
                <a:ext uri="{FF2B5EF4-FFF2-40B4-BE49-F238E27FC236}">
                  <a16:creationId xmlns:a16="http://schemas.microsoft.com/office/drawing/2014/main" id="{4CC03563-0269-4677-89CE-48215F7A9D5A}"/>
                </a:ext>
              </a:extLst>
            </p:cNvPr>
            <p:cNvGrpSpPr/>
            <p:nvPr/>
          </p:nvGrpSpPr>
          <p:grpSpPr>
            <a:xfrm>
              <a:off x="720000" y="1585389"/>
              <a:ext cx="881676" cy="213266"/>
              <a:chOff x="720000" y="1585389"/>
              <a:chExt cx="881676" cy="213266"/>
            </a:xfrm>
          </p:grpSpPr>
          <p:cxnSp>
            <p:nvCxnSpPr>
              <p:cNvPr id="75" name="Přímá spojnice 74">
                <a:extLst>
                  <a:ext uri="{FF2B5EF4-FFF2-40B4-BE49-F238E27FC236}">
                    <a16:creationId xmlns:a16="http://schemas.microsoft.com/office/drawing/2014/main" id="{C7C8CD33-CE39-4213-81B1-27F56A739303}"/>
                  </a:ext>
                </a:extLst>
              </p:cNvPr>
              <p:cNvCxnSpPr/>
              <p:nvPr/>
            </p:nvCxnSpPr>
            <p:spPr bwMode="auto">
              <a:xfrm>
                <a:off x="720000" y="1593188"/>
                <a:ext cx="0" cy="205467"/>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76" name="Přímá spojnice 75">
                <a:extLst>
                  <a:ext uri="{FF2B5EF4-FFF2-40B4-BE49-F238E27FC236}">
                    <a16:creationId xmlns:a16="http://schemas.microsoft.com/office/drawing/2014/main" id="{51CF4FEE-65E0-4822-A74B-B5A48166DF20}"/>
                  </a:ext>
                </a:extLst>
              </p:cNvPr>
              <p:cNvCxnSpPr/>
              <p:nvPr/>
            </p:nvCxnSpPr>
            <p:spPr bwMode="auto">
              <a:xfrm>
                <a:off x="1601676" y="1585389"/>
                <a:ext cx="0" cy="205467"/>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sp>
          <p:nvSpPr>
            <p:cNvPr id="73" name="TextovéPole 72">
              <a:extLst>
                <a:ext uri="{FF2B5EF4-FFF2-40B4-BE49-F238E27FC236}">
                  <a16:creationId xmlns:a16="http://schemas.microsoft.com/office/drawing/2014/main" id="{BBDDAEA8-7808-43B7-85C4-7A2C13A380D9}"/>
                </a:ext>
              </a:extLst>
            </p:cNvPr>
            <p:cNvSpPr txBox="1"/>
            <p:nvPr/>
          </p:nvSpPr>
          <p:spPr>
            <a:xfrm>
              <a:off x="1447627" y="1252706"/>
              <a:ext cx="308098" cy="338554"/>
            </a:xfrm>
            <a:prstGeom prst="rect">
              <a:avLst/>
            </a:prstGeom>
            <a:noFill/>
          </p:spPr>
          <p:txBody>
            <a:bodyPr wrap="none" rtlCol="0">
              <a:spAutoFit/>
            </a:bodyPr>
            <a:lstStyle/>
            <a:p>
              <a:r>
                <a:rPr lang="cs-CZ" sz="1600" dirty="0"/>
                <a:t>A</a:t>
              </a:r>
            </a:p>
          </p:txBody>
        </p:sp>
        <p:sp>
          <p:nvSpPr>
            <p:cNvPr id="74" name="TextovéPole 73">
              <a:extLst>
                <a:ext uri="{FF2B5EF4-FFF2-40B4-BE49-F238E27FC236}">
                  <a16:creationId xmlns:a16="http://schemas.microsoft.com/office/drawing/2014/main" id="{E2551E5F-8AB9-448B-A22C-7EC26A4D05D9}"/>
                </a:ext>
              </a:extLst>
            </p:cNvPr>
            <p:cNvSpPr txBox="1"/>
            <p:nvPr/>
          </p:nvSpPr>
          <p:spPr>
            <a:xfrm>
              <a:off x="559070" y="1255131"/>
              <a:ext cx="298480" cy="338554"/>
            </a:xfrm>
            <a:prstGeom prst="rect">
              <a:avLst/>
            </a:prstGeom>
            <a:noFill/>
          </p:spPr>
          <p:txBody>
            <a:bodyPr wrap="none" rtlCol="0">
              <a:spAutoFit/>
            </a:bodyPr>
            <a:lstStyle/>
            <a:p>
              <a:r>
                <a:rPr lang="cs-CZ" sz="1600" dirty="0"/>
                <a:t>S</a:t>
              </a:r>
            </a:p>
          </p:txBody>
        </p:sp>
      </p:grpSp>
      <p:sp>
        <p:nvSpPr>
          <p:cNvPr id="5" name="TextovéPole 4">
            <a:extLst>
              <a:ext uri="{FF2B5EF4-FFF2-40B4-BE49-F238E27FC236}">
                <a16:creationId xmlns:a16="http://schemas.microsoft.com/office/drawing/2014/main" id="{8F6F8D3D-17EC-450A-9113-33E2A674AF93}"/>
              </a:ext>
            </a:extLst>
          </p:cNvPr>
          <p:cNvSpPr txBox="1"/>
          <p:nvPr/>
        </p:nvSpPr>
        <p:spPr>
          <a:xfrm>
            <a:off x="2618687" y="5176334"/>
            <a:ext cx="6954625" cy="461665"/>
          </a:xfrm>
          <a:prstGeom prst="rect">
            <a:avLst/>
          </a:prstGeom>
          <a:noFill/>
        </p:spPr>
        <p:txBody>
          <a:bodyPr wrap="square" rtlCol="0">
            <a:spAutoFit/>
          </a:bodyPr>
          <a:lstStyle/>
          <a:p>
            <a:r>
              <a:rPr lang="cs-CZ" dirty="0"/>
              <a:t>Promlčeno je v té lhůtě, která uplyne </a:t>
            </a:r>
            <a:r>
              <a:rPr lang="cs-CZ" b="1" dirty="0">
                <a:solidFill>
                  <a:srgbClr val="FF0000"/>
                </a:solidFill>
              </a:rPr>
              <a:t>jako první</a:t>
            </a:r>
            <a:r>
              <a:rPr lang="cs-CZ" dirty="0"/>
              <a:t>!</a:t>
            </a:r>
          </a:p>
        </p:txBody>
      </p:sp>
    </p:spTree>
    <p:extLst>
      <p:ext uri="{BB962C8B-B14F-4D97-AF65-F5344CB8AC3E}">
        <p14:creationId xmlns:p14="http://schemas.microsoft.com/office/powerpoint/2010/main" val="246159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ppt_x"/>
                                          </p:val>
                                        </p:tav>
                                        <p:tav tm="100000">
                                          <p:val>
                                            <p:strVal val="#ppt_x"/>
                                          </p:val>
                                        </p:tav>
                                      </p:tavLst>
                                    </p:anim>
                                    <p:anim calcmode="lin" valueType="num">
                                      <p:cBhvr additive="base">
                                        <p:cTn id="16" dur="500" fill="hold"/>
                                        <p:tgtEl>
                                          <p:spTgt spid="4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ppt_x"/>
                                          </p:val>
                                        </p:tav>
                                        <p:tav tm="100000">
                                          <p:val>
                                            <p:strVal val="#ppt_x"/>
                                          </p:val>
                                        </p:tav>
                                      </p:tavLst>
                                    </p:anim>
                                    <p:anim calcmode="lin" valueType="num">
                                      <p:cBhvr additive="base">
                                        <p:cTn id="2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grpId="1" nodeType="clickEffect">
                                  <p:stCondLst>
                                    <p:cond delay="0"/>
                                  </p:stCondLst>
                                  <p:childTnLst>
                                    <p:animScale>
                                      <p:cBhvr>
                                        <p:cTn id="28" dur="1000" fill="hold"/>
                                        <p:tgtEl>
                                          <p:spTgt spid="45"/>
                                        </p:tgtEl>
                                      </p:cBhvr>
                                      <p:by x="150000" y="150000"/>
                                    </p:animScale>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nodeType="clickEffect">
                                  <p:stCondLst>
                                    <p:cond delay="0"/>
                                  </p:stCondLst>
                                  <p:childTnLst>
                                    <p:anim calcmode="lin" valueType="num">
                                      <p:cBhvr additive="base">
                                        <p:cTn id="32" dur="500"/>
                                        <p:tgtEl>
                                          <p:spTgt spid="33"/>
                                        </p:tgtEl>
                                        <p:attrNameLst>
                                          <p:attrName>ppt_x</p:attrName>
                                        </p:attrNameLst>
                                      </p:cBhvr>
                                      <p:tavLst>
                                        <p:tav tm="0">
                                          <p:val>
                                            <p:strVal val="ppt_x"/>
                                          </p:val>
                                        </p:tav>
                                        <p:tav tm="100000">
                                          <p:val>
                                            <p:strVal val="ppt_x"/>
                                          </p:val>
                                        </p:tav>
                                      </p:tavLst>
                                    </p:anim>
                                    <p:anim calcmode="lin" valueType="num">
                                      <p:cBhvr additive="base">
                                        <p:cTn id="33" dur="500"/>
                                        <p:tgtEl>
                                          <p:spTgt spid="33"/>
                                        </p:tgtEl>
                                        <p:attrNameLst>
                                          <p:attrName>ppt_y</p:attrName>
                                        </p:attrNameLst>
                                      </p:cBhvr>
                                      <p:tavLst>
                                        <p:tav tm="0">
                                          <p:val>
                                            <p:strVal val="ppt_y"/>
                                          </p:val>
                                        </p:tav>
                                        <p:tav tm="100000">
                                          <p:val>
                                            <p:strVal val="1+ppt_h/2"/>
                                          </p:val>
                                        </p:tav>
                                      </p:tavLst>
                                    </p:anim>
                                    <p:set>
                                      <p:cBhvr>
                                        <p:cTn id="34" dur="1" fill="hold">
                                          <p:stCondLst>
                                            <p:cond delay="499"/>
                                          </p:stCondLst>
                                        </p:cTn>
                                        <p:tgtEl>
                                          <p:spTgt spid="33"/>
                                        </p:tgtEl>
                                        <p:attrNameLst>
                                          <p:attrName>style.visibility</p:attrName>
                                        </p:attrNameLst>
                                      </p:cBhvr>
                                      <p:to>
                                        <p:strVal val="hidden"/>
                                      </p:to>
                                    </p:set>
                                  </p:childTnLst>
                                </p:cTn>
                              </p:par>
                              <p:par>
                                <p:cTn id="35" presetID="2" presetClass="exit" presetSubtype="4" fill="hold" grpId="1" nodeType="withEffect">
                                  <p:stCondLst>
                                    <p:cond delay="0"/>
                                  </p:stCondLst>
                                  <p:childTnLst>
                                    <p:anim calcmode="lin" valueType="num">
                                      <p:cBhvr additive="base">
                                        <p:cTn id="36" dur="500"/>
                                        <p:tgtEl>
                                          <p:spTgt spid="46"/>
                                        </p:tgtEl>
                                        <p:attrNameLst>
                                          <p:attrName>ppt_x</p:attrName>
                                        </p:attrNameLst>
                                      </p:cBhvr>
                                      <p:tavLst>
                                        <p:tav tm="0">
                                          <p:val>
                                            <p:strVal val="ppt_x"/>
                                          </p:val>
                                        </p:tav>
                                        <p:tav tm="100000">
                                          <p:val>
                                            <p:strVal val="ppt_x"/>
                                          </p:val>
                                        </p:tav>
                                      </p:tavLst>
                                    </p:anim>
                                    <p:anim calcmode="lin" valueType="num">
                                      <p:cBhvr additive="base">
                                        <p:cTn id="37" dur="500"/>
                                        <p:tgtEl>
                                          <p:spTgt spid="46"/>
                                        </p:tgtEl>
                                        <p:attrNameLst>
                                          <p:attrName>ppt_y</p:attrName>
                                        </p:attrNameLst>
                                      </p:cBhvr>
                                      <p:tavLst>
                                        <p:tav tm="0">
                                          <p:val>
                                            <p:strVal val="ppt_y"/>
                                          </p:val>
                                        </p:tav>
                                        <p:tav tm="100000">
                                          <p:val>
                                            <p:strVal val="1+ppt_h/2"/>
                                          </p:val>
                                        </p:tav>
                                      </p:tavLst>
                                    </p:anim>
                                    <p:set>
                                      <p:cBhvr>
                                        <p:cTn id="38" dur="1" fill="hold">
                                          <p:stCondLst>
                                            <p:cond delay="499"/>
                                          </p:stCondLst>
                                        </p:cTn>
                                        <p:tgtEl>
                                          <p:spTgt spid="46"/>
                                        </p:tgtEl>
                                        <p:attrNameLst>
                                          <p:attrName>style.visibility</p:attrName>
                                        </p:attrNameLst>
                                      </p:cBhvr>
                                      <p:to>
                                        <p:strVal val="hidden"/>
                                      </p:to>
                                    </p:set>
                                  </p:childTnLst>
                                </p:cTn>
                              </p:par>
                              <p:par>
                                <p:cTn id="39" presetID="2" presetClass="exit" presetSubtype="4" fill="hold" grpId="2" nodeType="withEffect">
                                  <p:stCondLst>
                                    <p:cond delay="0"/>
                                  </p:stCondLst>
                                  <p:childTnLst>
                                    <p:anim calcmode="lin" valueType="num">
                                      <p:cBhvr additive="base">
                                        <p:cTn id="40" dur="500"/>
                                        <p:tgtEl>
                                          <p:spTgt spid="45"/>
                                        </p:tgtEl>
                                        <p:attrNameLst>
                                          <p:attrName>ppt_x</p:attrName>
                                        </p:attrNameLst>
                                      </p:cBhvr>
                                      <p:tavLst>
                                        <p:tav tm="0">
                                          <p:val>
                                            <p:strVal val="ppt_x"/>
                                          </p:val>
                                        </p:tav>
                                        <p:tav tm="100000">
                                          <p:val>
                                            <p:strVal val="ppt_x"/>
                                          </p:val>
                                        </p:tav>
                                      </p:tavLst>
                                    </p:anim>
                                    <p:anim calcmode="lin" valueType="num">
                                      <p:cBhvr additive="base">
                                        <p:cTn id="41" dur="500"/>
                                        <p:tgtEl>
                                          <p:spTgt spid="45"/>
                                        </p:tgtEl>
                                        <p:attrNameLst>
                                          <p:attrName>ppt_y</p:attrName>
                                        </p:attrNameLst>
                                      </p:cBhvr>
                                      <p:tavLst>
                                        <p:tav tm="0">
                                          <p:val>
                                            <p:strVal val="ppt_y"/>
                                          </p:val>
                                        </p:tav>
                                        <p:tav tm="100000">
                                          <p:val>
                                            <p:strVal val="1+ppt_h/2"/>
                                          </p:val>
                                        </p:tav>
                                      </p:tavLst>
                                    </p:anim>
                                    <p:set>
                                      <p:cBhvr>
                                        <p:cTn id="42" dur="1" fill="hold">
                                          <p:stCondLst>
                                            <p:cond delay="499"/>
                                          </p:stCondLst>
                                        </p:cTn>
                                        <p:tgtEl>
                                          <p:spTgt spid="45"/>
                                        </p:tgtEl>
                                        <p:attrNameLst>
                                          <p:attrName>style.visibility</p:attrName>
                                        </p:attrNameLst>
                                      </p:cBhvr>
                                      <p:to>
                                        <p:strVal val="hidden"/>
                                      </p:to>
                                    </p:set>
                                  </p:childTnLst>
                                </p:cTn>
                              </p:par>
                              <p:par>
                                <p:cTn id="43" presetID="2" presetClass="exit" presetSubtype="4" fill="hold" nodeType="withEffect">
                                  <p:stCondLst>
                                    <p:cond delay="0"/>
                                  </p:stCondLst>
                                  <p:childTnLst>
                                    <p:anim calcmode="lin" valueType="num">
                                      <p:cBhvr additive="base">
                                        <p:cTn id="44" dur="500"/>
                                        <p:tgtEl>
                                          <p:spTgt spid="47"/>
                                        </p:tgtEl>
                                        <p:attrNameLst>
                                          <p:attrName>ppt_x</p:attrName>
                                        </p:attrNameLst>
                                      </p:cBhvr>
                                      <p:tavLst>
                                        <p:tav tm="0">
                                          <p:val>
                                            <p:strVal val="ppt_x"/>
                                          </p:val>
                                        </p:tav>
                                        <p:tav tm="100000">
                                          <p:val>
                                            <p:strVal val="ppt_x"/>
                                          </p:val>
                                        </p:tav>
                                      </p:tavLst>
                                    </p:anim>
                                    <p:anim calcmode="lin" valueType="num">
                                      <p:cBhvr additive="base">
                                        <p:cTn id="45" dur="500"/>
                                        <p:tgtEl>
                                          <p:spTgt spid="47"/>
                                        </p:tgtEl>
                                        <p:attrNameLst>
                                          <p:attrName>ppt_y</p:attrName>
                                        </p:attrNameLst>
                                      </p:cBhvr>
                                      <p:tavLst>
                                        <p:tav tm="0">
                                          <p:val>
                                            <p:strVal val="ppt_y"/>
                                          </p:val>
                                        </p:tav>
                                        <p:tav tm="100000">
                                          <p:val>
                                            <p:strVal val="1+ppt_h/2"/>
                                          </p:val>
                                        </p:tav>
                                      </p:tavLst>
                                    </p:anim>
                                    <p:set>
                                      <p:cBhvr>
                                        <p:cTn id="46" dur="1" fill="hold">
                                          <p:stCondLst>
                                            <p:cond delay="499"/>
                                          </p:stCondLst>
                                        </p:cTn>
                                        <p:tgtEl>
                                          <p:spTgt spid="47"/>
                                        </p:tgtEl>
                                        <p:attrNameLst>
                                          <p:attrName>style.visibility</p:attrName>
                                        </p:attrNameLst>
                                      </p:cBhvr>
                                      <p:to>
                                        <p:strVal val="hidden"/>
                                      </p:to>
                                    </p:set>
                                  </p:childTnLst>
                                </p:cTn>
                              </p:par>
                              <p:par>
                                <p:cTn id="47" presetID="2" presetClass="exit" presetSubtype="4" fill="hold" nodeType="withEffect">
                                  <p:stCondLst>
                                    <p:cond delay="0"/>
                                  </p:stCondLst>
                                  <p:childTnLst>
                                    <p:anim calcmode="lin" valueType="num">
                                      <p:cBhvr additive="base">
                                        <p:cTn id="48" dur="500"/>
                                        <p:tgtEl>
                                          <p:spTgt spid="48"/>
                                        </p:tgtEl>
                                        <p:attrNameLst>
                                          <p:attrName>ppt_x</p:attrName>
                                        </p:attrNameLst>
                                      </p:cBhvr>
                                      <p:tavLst>
                                        <p:tav tm="0">
                                          <p:val>
                                            <p:strVal val="ppt_x"/>
                                          </p:val>
                                        </p:tav>
                                        <p:tav tm="100000">
                                          <p:val>
                                            <p:strVal val="ppt_x"/>
                                          </p:val>
                                        </p:tav>
                                      </p:tavLst>
                                    </p:anim>
                                    <p:anim calcmode="lin" valueType="num">
                                      <p:cBhvr additive="base">
                                        <p:cTn id="49" dur="500"/>
                                        <p:tgtEl>
                                          <p:spTgt spid="48"/>
                                        </p:tgtEl>
                                        <p:attrNameLst>
                                          <p:attrName>ppt_y</p:attrName>
                                        </p:attrNameLst>
                                      </p:cBhvr>
                                      <p:tavLst>
                                        <p:tav tm="0">
                                          <p:val>
                                            <p:strVal val="ppt_y"/>
                                          </p:val>
                                        </p:tav>
                                        <p:tav tm="100000">
                                          <p:val>
                                            <p:strVal val="1+ppt_h/2"/>
                                          </p:val>
                                        </p:tav>
                                      </p:tavLst>
                                    </p:anim>
                                    <p:set>
                                      <p:cBhvr>
                                        <p:cTn id="50" dur="1" fill="hold">
                                          <p:stCondLst>
                                            <p:cond delay="499"/>
                                          </p:stCondLst>
                                        </p:cTn>
                                        <p:tgtEl>
                                          <p:spTgt spid="4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ppt_x"/>
                                          </p:val>
                                        </p:tav>
                                        <p:tav tm="100000">
                                          <p:val>
                                            <p:strVal val="#ppt_x"/>
                                          </p:val>
                                        </p:tav>
                                      </p:tavLst>
                                    </p:anim>
                                    <p:anim calcmode="lin" valueType="num">
                                      <p:cBhvr additive="base">
                                        <p:cTn id="56" dur="500" fill="hold"/>
                                        <p:tgtEl>
                                          <p:spTgt spid="3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ppt_x"/>
                                          </p:val>
                                        </p:tav>
                                        <p:tav tm="100000">
                                          <p:val>
                                            <p:strVal val="#ppt_x"/>
                                          </p:val>
                                        </p:tav>
                                      </p:tavLst>
                                    </p:anim>
                                    <p:anim calcmode="lin" valueType="num">
                                      <p:cBhvr additive="base">
                                        <p:cTn id="60" dur="500" fill="hold"/>
                                        <p:tgtEl>
                                          <p:spTgt spid="3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500" fill="hold"/>
                                        <p:tgtEl>
                                          <p:spTgt spid="30"/>
                                        </p:tgtEl>
                                        <p:attrNameLst>
                                          <p:attrName>ppt_x</p:attrName>
                                        </p:attrNameLst>
                                      </p:cBhvr>
                                      <p:tavLst>
                                        <p:tav tm="0">
                                          <p:val>
                                            <p:strVal val="#ppt_x"/>
                                          </p:val>
                                        </p:tav>
                                        <p:tav tm="100000">
                                          <p:val>
                                            <p:strVal val="#ppt_x"/>
                                          </p:val>
                                        </p:tav>
                                      </p:tavLst>
                                    </p:anim>
                                    <p:anim calcmode="lin" valueType="num">
                                      <p:cBhvr additive="base">
                                        <p:cTn id="64" dur="500" fill="hold"/>
                                        <p:tgtEl>
                                          <p:spTgt spid="30"/>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6" presetClass="emph" presetSubtype="0" fill="hold" grpId="1" nodeType="clickEffect">
                                  <p:stCondLst>
                                    <p:cond delay="0"/>
                                  </p:stCondLst>
                                  <p:childTnLst>
                                    <p:animScale>
                                      <p:cBhvr>
                                        <p:cTn id="72" dur="1000" fill="hold"/>
                                        <p:tgtEl>
                                          <p:spTgt spid="30"/>
                                        </p:tgtEl>
                                      </p:cBhvr>
                                      <p:by x="150000" y="150000"/>
                                    </p:animScale>
                                  </p:childTnLst>
                                </p:cTn>
                              </p:par>
                            </p:childTnLst>
                          </p:cTn>
                        </p:par>
                      </p:childTnLst>
                    </p:cTn>
                  </p:par>
                  <p:par>
                    <p:cTn id="73" fill="hold">
                      <p:stCondLst>
                        <p:cond delay="indefinite"/>
                      </p:stCondLst>
                      <p:childTnLst>
                        <p:par>
                          <p:cTn id="74" fill="hold">
                            <p:stCondLst>
                              <p:cond delay="0"/>
                            </p:stCondLst>
                            <p:childTnLst>
                              <p:par>
                                <p:cTn id="75" presetID="2" presetClass="exit" presetSubtype="4" fill="hold" nodeType="clickEffect">
                                  <p:stCondLst>
                                    <p:cond delay="0"/>
                                  </p:stCondLst>
                                  <p:childTnLst>
                                    <p:anim calcmode="lin" valueType="num">
                                      <p:cBhvr additive="base">
                                        <p:cTn id="76" dur="500"/>
                                        <p:tgtEl>
                                          <p:spTgt spid="35"/>
                                        </p:tgtEl>
                                        <p:attrNameLst>
                                          <p:attrName>ppt_x</p:attrName>
                                        </p:attrNameLst>
                                      </p:cBhvr>
                                      <p:tavLst>
                                        <p:tav tm="0">
                                          <p:val>
                                            <p:strVal val="ppt_x"/>
                                          </p:val>
                                        </p:tav>
                                        <p:tav tm="100000">
                                          <p:val>
                                            <p:strVal val="ppt_x"/>
                                          </p:val>
                                        </p:tav>
                                      </p:tavLst>
                                    </p:anim>
                                    <p:anim calcmode="lin" valueType="num">
                                      <p:cBhvr additive="base">
                                        <p:cTn id="77" dur="500"/>
                                        <p:tgtEl>
                                          <p:spTgt spid="35"/>
                                        </p:tgtEl>
                                        <p:attrNameLst>
                                          <p:attrName>ppt_y</p:attrName>
                                        </p:attrNameLst>
                                      </p:cBhvr>
                                      <p:tavLst>
                                        <p:tav tm="0">
                                          <p:val>
                                            <p:strVal val="ppt_y"/>
                                          </p:val>
                                        </p:tav>
                                        <p:tav tm="100000">
                                          <p:val>
                                            <p:strVal val="1+ppt_h/2"/>
                                          </p:val>
                                        </p:tav>
                                      </p:tavLst>
                                    </p:anim>
                                    <p:set>
                                      <p:cBhvr>
                                        <p:cTn id="78" dur="1" fill="hold">
                                          <p:stCondLst>
                                            <p:cond delay="499"/>
                                          </p:stCondLst>
                                        </p:cTn>
                                        <p:tgtEl>
                                          <p:spTgt spid="35"/>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500"/>
                                        <p:tgtEl>
                                          <p:spTgt spid="32"/>
                                        </p:tgtEl>
                                        <p:attrNameLst>
                                          <p:attrName>ppt_x</p:attrName>
                                        </p:attrNameLst>
                                      </p:cBhvr>
                                      <p:tavLst>
                                        <p:tav tm="0">
                                          <p:val>
                                            <p:strVal val="ppt_x"/>
                                          </p:val>
                                        </p:tav>
                                        <p:tav tm="100000">
                                          <p:val>
                                            <p:strVal val="ppt_x"/>
                                          </p:val>
                                        </p:tav>
                                      </p:tavLst>
                                    </p:anim>
                                    <p:anim calcmode="lin" valueType="num">
                                      <p:cBhvr additive="base">
                                        <p:cTn id="81" dur="500"/>
                                        <p:tgtEl>
                                          <p:spTgt spid="32"/>
                                        </p:tgtEl>
                                        <p:attrNameLst>
                                          <p:attrName>ppt_y</p:attrName>
                                        </p:attrNameLst>
                                      </p:cBhvr>
                                      <p:tavLst>
                                        <p:tav tm="0">
                                          <p:val>
                                            <p:strVal val="ppt_y"/>
                                          </p:val>
                                        </p:tav>
                                        <p:tav tm="100000">
                                          <p:val>
                                            <p:strVal val="1+ppt_h/2"/>
                                          </p:val>
                                        </p:tav>
                                      </p:tavLst>
                                    </p:anim>
                                    <p:set>
                                      <p:cBhvr>
                                        <p:cTn id="82" dur="1" fill="hold">
                                          <p:stCondLst>
                                            <p:cond delay="499"/>
                                          </p:stCondLst>
                                        </p:cTn>
                                        <p:tgtEl>
                                          <p:spTgt spid="32"/>
                                        </p:tgtEl>
                                        <p:attrNameLst>
                                          <p:attrName>style.visibility</p:attrName>
                                        </p:attrNameLst>
                                      </p:cBhvr>
                                      <p:to>
                                        <p:strVal val="hidden"/>
                                      </p:to>
                                    </p:set>
                                  </p:childTnLst>
                                </p:cTn>
                              </p:par>
                              <p:par>
                                <p:cTn id="83" presetID="2" presetClass="exit" presetSubtype="4" fill="hold" grpId="2" nodeType="withEffect">
                                  <p:stCondLst>
                                    <p:cond delay="0"/>
                                  </p:stCondLst>
                                  <p:childTnLst>
                                    <p:anim calcmode="lin" valueType="num">
                                      <p:cBhvr additive="base">
                                        <p:cTn id="84" dur="500"/>
                                        <p:tgtEl>
                                          <p:spTgt spid="30"/>
                                        </p:tgtEl>
                                        <p:attrNameLst>
                                          <p:attrName>ppt_x</p:attrName>
                                        </p:attrNameLst>
                                      </p:cBhvr>
                                      <p:tavLst>
                                        <p:tav tm="0">
                                          <p:val>
                                            <p:strVal val="ppt_x"/>
                                          </p:val>
                                        </p:tav>
                                        <p:tav tm="100000">
                                          <p:val>
                                            <p:strVal val="ppt_x"/>
                                          </p:val>
                                        </p:tav>
                                      </p:tavLst>
                                    </p:anim>
                                    <p:anim calcmode="lin" valueType="num">
                                      <p:cBhvr additive="base">
                                        <p:cTn id="85" dur="500"/>
                                        <p:tgtEl>
                                          <p:spTgt spid="30"/>
                                        </p:tgtEl>
                                        <p:attrNameLst>
                                          <p:attrName>ppt_y</p:attrName>
                                        </p:attrNameLst>
                                      </p:cBhvr>
                                      <p:tavLst>
                                        <p:tav tm="0">
                                          <p:val>
                                            <p:strVal val="ppt_y"/>
                                          </p:val>
                                        </p:tav>
                                        <p:tav tm="100000">
                                          <p:val>
                                            <p:strVal val="1+ppt_h/2"/>
                                          </p:val>
                                        </p:tav>
                                      </p:tavLst>
                                    </p:anim>
                                    <p:set>
                                      <p:cBhvr>
                                        <p:cTn id="86" dur="1" fill="hold">
                                          <p:stCondLst>
                                            <p:cond delay="499"/>
                                          </p:stCondLst>
                                        </p:cTn>
                                        <p:tgtEl>
                                          <p:spTgt spid="30"/>
                                        </p:tgtEl>
                                        <p:attrNameLst>
                                          <p:attrName>style.visibility</p:attrName>
                                        </p:attrNameLst>
                                      </p:cBhvr>
                                      <p:to>
                                        <p:strVal val="hidden"/>
                                      </p:to>
                                    </p:set>
                                  </p:childTnLst>
                                </p:cTn>
                              </p:par>
                              <p:par>
                                <p:cTn id="87" presetID="2" presetClass="exit" presetSubtype="4" fill="hold" nodeType="withEffect">
                                  <p:stCondLst>
                                    <p:cond delay="0"/>
                                  </p:stCondLst>
                                  <p:childTnLst>
                                    <p:anim calcmode="lin" valueType="num">
                                      <p:cBhvr additive="base">
                                        <p:cTn id="88" dur="500"/>
                                        <p:tgtEl>
                                          <p:spTgt spid="23"/>
                                        </p:tgtEl>
                                        <p:attrNameLst>
                                          <p:attrName>ppt_x</p:attrName>
                                        </p:attrNameLst>
                                      </p:cBhvr>
                                      <p:tavLst>
                                        <p:tav tm="0">
                                          <p:val>
                                            <p:strVal val="ppt_x"/>
                                          </p:val>
                                        </p:tav>
                                        <p:tav tm="100000">
                                          <p:val>
                                            <p:strVal val="ppt_x"/>
                                          </p:val>
                                        </p:tav>
                                      </p:tavLst>
                                    </p:anim>
                                    <p:anim calcmode="lin" valueType="num">
                                      <p:cBhvr additive="base">
                                        <p:cTn id="89" dur="500"/>
                                        <p:tgtEl>
                                          <p:spTgt spid="23"/>
                                        </p:tgtEl>
                                        <p:attrNameLst>
                                          <p:attrName>ppt_y</p:attrName>
                                        </p:attrNameLst>
                                      </p:cBhvr>
                                      <p:tavLst>
                                        <p:tav tm="0">
                                          <p:val>
                                            <p:strVal val="ppt_y"/>
                                          </p:val>
                                        </p:tav>
                                        <p:tav tm="100000">
                                          <p:val>
                                            <p:strVal val="1+ppt_h/2"/>
                                          </p:val>
                                        </p:tav>
                                      </p:tavLst>
                                    </p:anim>
                                    <p:set>
                                      <p:cBhvr>
                                        <p:cTn id="90" dur="1" fill="hold">
                                          <p:stCondLst>
                                            <p:cond delay="499"/>
                                          </p:stCondLst>
                                        </p:cTn>
                                        <p:tgtEl>
                                          <p:spTgt spid="23"/>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additive="base">
                                        <p:cTn id="95" dur="500" fill="hold"/>
                                        <p:tgtEl>
                                          <p:spTgt spid="58"/>
                                        </p:tgtEl>
                                        <p:attrNameLst>
                                          <p:attrName>ppt_x</p:attrName>
                                        </p:attrNameLst>
                                      </p:cBhvr>
                                      <p:tavLst>
                                        <p:tav tm="0">
                                          <p:val>
                                            <p:strVal val="#ppt_x"/>
                                          </p:val>
                                        </p:tav>
                                        <p:tav tm="100000">
                                          <p:val>
                                            <p:strVal val="#ppt_x"/>
                                          </p:val>
                                        </p:tav>
                                      </p:tavLst>
                                    </p:anim>
                                    <p:anim calcmode="lin" valueType="num">
                                      <p:cBhvr additive="base">
                                        <p:cTn id="96" dur="500" fill="hold"/>
                                        <p:tgtEl>
                                          <p:spTgt spid="5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59"/>
                                        </p:tgtEl>
                                        <p:attrNameLst>
                                          <p:attrName>style.visibility</p:attrName>
                                        </p:attrNameLst>
                                      </p:cBhvr>
                                      <p:to>
                                        <p:strVal val="visible"/>
                                      </p:to>
                                    </p:set>
                                    <p:anim calcmode="lin" valueType="num">
                                      <p:cBhvr additive="base">
                                        <p:cTn id="99" dur="500" fill="hold"/>
                                        <p:tgtEl>
                                          <p:spTgt spid="59"/>
                                        </p:tgtEl>
                                        <p:attrNameLst>
                                          <p:attrName>ppt_x</p:attrName>
                                        </p:attrNameLst>
                                      </p:cBhvr>
                                      <p:tavLst>
                                        <p:tav tm="0">
                                          <p:val>
                                            <p:strVal val="#ppt_x"/>
                                          </p:val>
                                        </p:tav>
                                        <p:tav tm="100000">
                                          <p:val>
                                            <p:strVal val="#ppt_x"/>
                                          </p:val>
                                        </p:tav>
                                      </p:tavLst>
                                    </p:anim>
                                    <p:anim calcmode="lin" valueType="num">
                                      <p:cBhvr additive="base">
                                        <p:cTn id="100" dur="500" fill="hold"/>
                                        <p:tgtEl>
                                          <p:spTgt spid="5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60"/>
                                        </p:tgtEl>
                                        <p:attrNameLst>
                                          <p:attrName>style.visibility</p:attrName>
                                        </p:attrNameLst>
                                      </p:cBhvr>
                                      <p:to>
                                        <p:strVal val="visible"/>
                                      </p:to>
                                    </p:set>
                                    <p:anim calcmode="lin" valueType="num">
                                      <p:cBhvr additive="base">
                                        <p:cTn id="103" dur="500" fill="hold"/>
                                        <p:tgtEl>
                                          <p:spTgt spid="60"/>
                                        </p:tgtEl>
                                        <p:attrNameLst>
                                          <p:attrName>ppt_x</p:attrName>
                                        </p:attrNameLst>
                                      </p:cBhvr>
                                      <p:tavLst>
                                        <p:tav tm="0">
                                          <p:val>
                                            <p:strVal val="#ppt_x"/>
                                          </p:val>
                                        </p:tav>
                                        <p:tav tm="100000">
                                          <p:val>
                                            <p:strVal val="#ppt_x"/>
                                          </p:val>
                                        </p:tav>
                                      </p:tavLst>
                                    </p:anim>
                                    <p:anim calcmode="lin" valueType="num">
                                      <p:cBhvr additive="base">
                                        <p:cTn id="104" dur="500" fill="hold"/>
                                        <p:tgtEl>
                                          <p:spTgt spid="60"/>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65"/>
                                        </p:tgtEl>
                                        <p:attrNameLst>
                                          <p:attrName>style.visibility</p:attrName>
                                        </p:attrNameLst>
                                      </p:cBhvr>
                                      <p:to>
                                        <p:strVal val="visible"/>
                                      </p:to>
                                    </p:set>
                                    <p:anim calcmode="lin" valueType="num">
                                      <p:cBhvr additive="base">
                                        <p:cTn id="107" dur="500" fill="hold"/>
                                        <p:tgtEl>
                                          <p:spTgt spid="65"/>
                                        </p:tgtEl>
                                        <p:attrNameLst>
                                          <p:attrName>ppt_x</p:attrName>
                                        </p:attrNameLst>
                                      </p:cBhvr>
                                      <p:tavLst>
                                        <p:tav tm="0">
                                          <p:val>
                                            <p:strVal val="#ppt_x"/>
                                          </p:val>
                                        </p:tav>
                                        <p:tav tm="100000">
                                          <p:val>
                                            <p:strVal val="#ppt_x"/>
                                          </p:val>
                                        </p:tav>
                                      </p:tavLst>
                                    </p:anim>
                                    <p:anim calcmode="lin" valueType="num">
                                      <p:cBhvr additive="base">
                                        <p:cTn id="108"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6" presetClass="emph" presetSubtype="0" fill="hold" grpId="1" nodeType="clickEffect">
                                  <p:stCondLst>
                                    <p:cond delay="0"/>
                                  </p:stCondLst>
                                  <p:childTnLst>
                                    <p:animScale>
                                      <p:cBhvr>
                                        <p:cTn id="112" dur="1000" fill="hold"/>
                                        <p:tgtEl>
                                          <p:spTgt spid="59"/>
                                        </p:tgtEl>
                                      </p:cBhvr>
                                      <p:by x="150000" y="150000"/>
                                    </p:animScale>
                                  </p:childTnLst>
                                </p:cTn>
                              </p:par>
                            </p:childTnLst>
                          </p:cTn>
                        </p:par>
                      </p:childTnLst>
                    </p:cTn>
                  </p:par>
                  <p:par>
                    <p:cTn id="113" fill="hold">
                      <p:stCondLst>
                        <p:cond delay="indefinite"/>
                      </p:stCondLst>
                      <p:childTnLst>
                        <p:par>
                          <p:cTn id="114" fill="hold">
                            <p:stCondLst>
                              <p:cond delay="0"/>
                            </p:stCondLst>
                            <p:childTnLst>
                              <p:par>
                                <p:cTn id="115" presetID="2" presetClass="exit" presetSubtype="4" fill="hold" nodeType="clickEffect">
                                  <p:stCondLst>
                                    <p:cond delay="0"/>
                                  </p:stCondLst>
                                  <p:childTnLst>
                                    <p:anim calcmode="lin" valueType="num">
                                      <p:cBhvr additive="base">
                                        <p:cTn id="116" dur="500"/>
                                        <p:tgtEl>
                                          <p:spTgt spid="58"/>
                                        </p:tgtEl>
                                        <p:attrNameLst>
                                          <p:attrName>ppt_x</p:attrName>
                                        </p:attrNameLst>
                                      </p:cBhvr>
                                      <p:tavLst>
                                        <p:tav tm="0">
                                          <p:val>
                                            <p:strVal val="ppt_x"/>
                                          </p:val>
                                        </p:tav>
                                        <p:tav tm="100000">
                                          <p:val>
                                            <p:strVal val="ppt_x"/>
                                          </p:val>
                                        </p:tav>
                                      </p:tavLst>
                                    </p:anim>
                                    <p:anim calcmode="lin" valueType="num">
                                      <p:cBhvr additive="base">
                                        <p:cTn id="117" dur="500"/>
                                        <p:tgtEl>
                                          <p:spTgt spid="58"/>
                                        </p:tgtEl>
                                        <p:attrNameLst>
                                          <p:attrName>ppt_y</p:attrName>
                                        </p:attrNameLst>
                                      </p:cBhvr>
                                      <p:tavLst>
                                        <p:tav tm="0">
                                          <p:val>
                                            <p:strVal val="ppt_y"/>
                                          </p:val>
                                        </p:tav>
                                        <p:tav tm="100000">
                                          <p:val>
                                            <p:strVal val="1+ppt_h/2"/>
                                          </p:val>
                                        </p:tav>
                                      </p:tavLst>
                                    </p:anim>
                                    <p:set>
                                      <p:cBhvr>
                                        <p:cTn id="118" dur="1" fill="hold">
                                          <p:stCondLst>
                                            <p:cond delay="499"/>
                                          </p:stCondLst>
                                        </p:cTn>
                                        <p:tgtEl>
                                          <p:spTgt spid="58"/>
                                        </p:tgtEl>
                                        <p:attrNameLst>
                                          <p:attrName>style.visibility</p:attrName>
                                        </p:attrNameLst>
                                      </p:cBhvr>
                                      <p:to>
                                        <p:strVal val="hidden"/>
                                      </p:to>
                                    </p:set>
                                  </p:childTnLst>
                                </p:cTn>
                              </p:par>
                              <p:par>
                                <p:cTn id="119" presetID="2" presetClass="exit" presetSubtype="4" fill="hold" grpId="2" nodeType="withEffect">
                                  <p:stCondLst>
                                    <p:cond delay="0"/>
                                  </p:stCondLst>
                                  <p:childTnLst>
                                    <p:anim calcmode="lin" valueType="num">
                                      <p:cBhvr additive="base">
                                        <p:cTn id="120" dur="500"/>
                                        <p:tgtEl>
                                          <p:spTgt spid="59"/>
                                        </p:tgtEl>
                                        <p:attrNameLst>
                                          <p:attrName>ppt_x</p:attrName>
                                        </p:attrNameLst>
                                      </p:cBhvr>
                                      <p:tavLst>
                                        <p:tav tm="0">
                                          <p:val>
                                            <p:strVal val="ppt_x"/>
                                          </p:val>
                                        </p:tav>
                                        <p:tav tm="100000">
                                          <p:val>
                                            <p:strVal val="ppt_x"/>
                                          </p:val>
                                        </p:tav>
                                      </p:tavLst>
                                    </p:anim>
                                    <p:anim calcmode="lin" valueType="num">
                                      <p:cBhvr additive="base">
                                        <p:cTn id="121" dur="500"/>
                                        <p:tgtEl>
                                          <p:spTgt spid="59"/>
                                        </p:tgtEl>
                                        <p:attrNameLst>
                                          <p:attrName>ppt_y</p:attrName>
                                        </p:attrNameLst>
                                      </p:cBhvr>
                                      <p:tavLst>
                                        <p:tav tm="0">
                                          <p:val>
                                            <p:strVal val="ppt_y"/>
                                          </p:val>
                                        </p:tav>
                                        <p:tav tm="100000">
                                          <p:val>
                                            <p:strVal val="1+ppt_h/2"/>
                                          </p:val>
                                        </p:tav>
                                      </p:tavLst>
                                    </p:anim>
                                    <p:set>
                                      <p:cBhvr>
                                        <p:cTn id="122" dur="1" fill="hold">
                                          <p:stCondLst>
                                            <p:cond delay="499"/>
                                          </p:stCondLst>
                                        </p:cTn>
                                        <p:tgtEl>
                                          <p:spTgt spid="59"/>
                                        </p:tgtEl>
                                        <p:attrNameLst>
                                          <p:attrName>style.visibility</p:attrName>
                                        </p:attrNameLst>
                                      </p:cBhvr>
                                      <p:to>
                                        <p:strVal val="hidden"/>
                                      </p:to>
                                    </p:set>
                                  </p:childTnLst>
                                </p:cTn>
                              </p:par>
                              <p:par>
                                <p:cTn id="123" presetID="2" presetClass="exit" presetSubtype="4" fill="hold" grpId="1" nodeType="withEffect">
                                  <p:stCondLst>
                                    <p:cond delay="0"/>
                                  </p:stCondLst>
                                  <p:childTnLst>
                                    <p:anim calcmode="lin" valueType="num">
                                      <p:cBhvr additive="base">
                                        <p:cTn id="124" dur="500"/>
                                        <p:tgtEl>
                                          <p:spTgt spid="60"/>
                                        </p:tgtEl>
                                        <p:attrNameLst>
                                          <p:attrName>ppt_x</p:attrName>
                                        </p:attrNameLst>
                                      </p:cBhvr>
                                      <p:tavLst>
                                        <p:tav tm="0">
                                          <p:val>
                                            <p:strVal val="ppt_x"/>
                                          </p:val>
                                        </p:tav>
                                        <p:tav tm="100000">
                                          <p:val>
                                            <p:strVal val="ppt_x"/>
                                          </p:val>
                                        </p:tav>
                                      </p:tavLst>
                                    </p:anim>
                                    <p:anim calcmode="lin" valueType="num">
                                      <p:cBhvr additive="base">
                                        <p:cTn id="125" dur="500"/>
                                        <p:tgtEl>
                                          <p:spTgt spid="60"/>
                                        </p:tgtEl>
                                        <p:attrNameLst>
                                          <p:attrName>ppt_y</p:attrName>
                                        </p:attrNameLst>
                                      </p:cBhvr>
                                      <p:tavLst>
                                        <p:tav tm="0">
                                          <p:val>
                                            <p:strVal val="ppt_y"/>
                                          </p:val>
                                        </p:tav>
                                        <p:tav tm="100000">
                                          <p:val>
                                            <p:strVal val="1+ppt_h/2"/>
                                          </p:val>
                                        </p:tav>
                                      </p:tavLst>
                                    </p:anim>
                                    <p:set>
                                      <p:cBhvr>
                                        <p:cTn id="126" dur="1" fill="hold">
                                          <p:stCondLst>
                                            <p:cond delay="499"/>
                                          </p:stCondLst>
                                        </p:cTn>
                                        <p:tgtEl>
                                          <p:spTgt spid="60"/>
                                        </p:tgtEl>
                                        <p:attrNameLst>
                                          <p:attrName>style.visibility</p:attrName>
                                        </p:attrNameLst>
                                      </p:cBhvr>
                                      <p:to>
                                        <p:strVal val="hidden"/>
                                      </p:to>
                                    </p:set>
                                  </p:childTnLst>
                                </p:cTn>
                              </p:par>
                              <p:par>
                                <p:cTn id="127" presetID="2" presetClass="exit" presetSubtype="4" fill="hold" nodeType="withEffect">
                                  <p:stCondLst>
                                    <p:cond delay="0"/>
                                  </p:stCondLst>
                                  <p:childTnLst>
                                    <p:anim calcmode="lin" valueType="num">
                                      <p:cBhvr additive="base">
                                        <p:cTn id="128" dur="500"/>
                                        <p:tgtEl>
                                          <p:spTgt spid="65"/>
                                        </p:tgtEl>
                                        <p:attrNameLst>
                                          <p:attrName>ppt_x</p:attrName>
                                        </p:attrNameLst>
                                      </p:cBhvr>
                                      <p:tavLst>
                                        <p:tav tm="0">
                                          <p:val>
                                            <p:strVal val="ppt_x"/>
                                          </p:val>
                                        </p:tav>
                                        <p:tav tm="100000">
                                          <p:val>
                                            <p:strVal val="ppt_x"/>
                                          </p:val>
                                        </p:tav>
                                      </p:tavLst>
                                    </p:anim>
                                    <p:anim calcmode="lin" valueType="num">
                                      <p:cBhvr additive="base">
                                        <p:cTn id="129" dur="500"/>
                                        <p:tgtEl>
                                          <p:spTgt spid="65"/>
                                        </p:tgtEl>
                                        <p:attrNameLst>
                                          <p:attrName>ppt_y</p:attrName>
                                        </p:attrNameLst>
                                      </p:cBhvr>
                                      <p:tavLst>
                                        <p:tav tm="0">
                                          <p:val>
                                            <p:strVal val="ppt_y"/>
                                          </p:val>
                                        </p:tav>
                                        <p:tav tm="100000">
                                          <p:val>
                                            <p:strVal val="1+ppt_h/2"/>
                                          </p:val>
                                        </p:tav>
                                      </p:tavLst>
                                    </p:anim>
                                    <p:set>
                                      <p:cBhvr>
                                        <p:cTn id="130" dur="1" fill="hold">
                                          <p:stCondLst>
                                            <p:cond delay="499"/>
                                          </p:stCondLst>
                                        </p:cTn>
                                        <p:tgtEl>
                                          <p:spTgt spid="65"/>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nodeType="clickEffect">
                                  <p:stCondLst>
                                    <p:cond delay="0"/>
                                  </p:stCondLst>
                                  <p:childTnLst>
                                    <p:set>
                                      <p:cBhvr>
                                        <p:cTn id="134" dur="1" fill="hold">
                                          <p:stCondLst>
                                            <p:cond delay="0"/>
                                          </p:stCondLst>
                                        </p:cTn>
                                        <p:tgtEl>
                                          <p:spTgt spid="50"/>
                                        </p:tgtEl>
                                        <p:attrNameLst>
                                          <p:attrName>style.visibility</p:attrName>
                                        </p:attrNameLst>
                                      </p:cBhvr>
                                      <p:to>
                                        <p:strVal val="visible"/>
                                      </p:to>
                                    </p:set>
                                    <p:anim calcmode="lin" valueType="num">
                                      <p:cBhvr additive="base">
                                        <p:cTn id="135" dur="500" fill="hold"/>
                                        <p:tgtEl>
                                          <p:spTgt spid="50"/>
                                        </p:tgtEl>
                                        <p:attrNameLst>
                                          <p:attrName>ppt_x</p:attrName>
                                        </p:attrNameLst>
                                      </p:cBhvr>
                                      <p:tavLst>
                                        <p:tav tm="0">
                                          <p:val>
                                            <p:strVal val="#ppt_x"/>
                                          </p:val>
                                        </p:tav>
                                        <p:tav tm="100000">
                                          <p:val>
                                            <p:strVal val="#ppt_x"/>
                                          </p:val>
                                        </p:tav>
                                      </p:tavLst>
                                    </p:anim>
                                    <p:anim calcmode="lin" valueType="num">
                                      <p:cBhvr additive="base">
                                        <p:cTn id="136" dur="500" fill="hold"/>
                                        <p:tgtEl>
                                          <p:spTgt spid="5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1"/>
                                        </p:tgtEl>
                                        <p:attrNameLst>
                                          <p:attrName>style.visibility</p:attrName>
                                        </p:attrNameLst>
                                      </p:cBhvr>
                                      <p:to>
                                        <p:strVal val="visible"/>
                                      </p:to>
                                    </p:set>
                                    <p:anim calcmode="lin" valueType="num">
                                      <p:cBhvr additive="base">
                                        <p:cTn id="139" dur="500" fill="hold"/>
                                        <p:tgtEl>
                                          <p:spTgt spid="51"/>
                                        </p:tgtEl>
                                        <p:attrNameLst>
                                          <p:attrName>ppt_x</p:attrName>
                                        </p:attrNameLst>
                                      </p:cBhvr>
                                      <p:tavLst>
                                        <p:tav tm="0">
                                          <p:val>
                                            <p:strVal val="#ppt_x"/>
                                          </p:val>
                                        </p:tav>
                                        <p:tav tm="100000">
                                          <p:val>
                                            <p:strVal val="#ppt_x"/>
                                          </p:val>
                                        </p:tav>
                                      </p:tavLst>
                                    </p:anim>
                                    <p:anim calcmode="lin" valueType="num">
                                      <p:cBhvr additive="base">
                                        <p:cTn id="140" dur="500" fill="hold"/>
                                        <p:tgtEl>
                                          <p:spTgt spid="5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2"/>
                                        </p:tgtEl>
                                        <p:attrNameLst>
                                          <p:attrName>style.visibility</p:attrName>
                                        </p:attrNameLst>
                                      </p:cBhvr>
                                      <p:to>
                                        <p:strVal val="visible"/>
                                      </p:to>
                                    </p:set>
                                    <p:anim calcmode="lin" valueType="num">
                                      <p:cBhvr additive="base">
                                        <p:cTn id="143" dur="500" fill="hold"/>
                                        <p:tgtEl>
                                          <p:spTgt spid="52"/>
                                        </p:tgtEl>
                                        <p:attrNameLst>
                                          <p:attrName>ppt_x</p:attrName>
                                        </p:attrNameLst>
                                      </p:cBhvr>
                                      <p:tavLst>
                                        <p:tav tm="0">
                                          <p:val>
                                            <p:strVal val="#ppt_x"/>
                                          </p:val>
                                        </p:tav>
                                        <p:tav tm="100000">
                                          <p:val>
                                            <p:strVal val="#ppt_x"/>
                                          </p:val>
                                        </p:tav>
                                      </p:tavLst>
                                    </p:anim>
                                    <p:anim calcmode="lin" valueType="num">
                                      <p:cBhvr additive="base">
                                        <p:cTn id="144" dur="500" fill="hold"/>
                                        <p:tgtEl>
                                          <p:spTgt spid="52"/>
                                        </p:tgtEl>
                                        <p:attrNameLst>
                                          <p:attrName>ppt_y</p:attrName>
                                        </p:attrNameLst>
                                      </p:cBhvr>
                                      <p:tavLst>
                                        <p:tav tm="0">
                                          <p:val>
                                            <p:strVal val="1+#ppt_h/2"/>
                                          </p:val>
                                        </p:tav>
                                        <p:tav tm="100000">
                                          <p:val>
                                            <p:strVal val="#ppt_y"/>
                                          </p:val>
                                        </p:tav>
                                      </p:tavLst>
                                    </p:anim>
                                  </p:childTnLst>
                                </p:cTn>
                              </p:par>
                              <p:par>
                                <p:cTn id="145" presetID="2" presetClass="entr" presetSubtype="4" fill="hold" nodeType="withEffect">
                                  <p:stCondLst>
                                    <p:cond delay="0"/>
                                  </p:stCondLst>
                                  <p:childTnLst>
                                    <p:set>
                                      <p:cBhvr>
                                        <p:cTn id="146" dur="1" fill="hold">
                                          <p:stCondLst>
                                            <p:cond delay="0"/>
                                          </p:stCondLst>
                                        </p:cTn>
                                        <p:tgtEl>
                                          <p:spTgt spid="71"/>
                                        </p:tgtEl>
                                        <p:attrNameLst>
                                          <p:attrName>style.visibility</p:attrName>
                                        </p:attrNameLst>
                                      </p:cBhvr>
                                      <p:to>
                                        <p:strVal val="visible"/>
                                      </p:to>
                                    </p:set>
                                    <p:anim calcmode="lin" valueType="num">
                                      <p:cBhvr additive="base">
                                        <p:cTn id="147" dur="500" fill="hold"/>
                                        <p:tgtEl>
                                          <p:spTgt spid="71"/>
                                        </p:tgtEl>
                                        <p:attrNameLst>
                                          <p:attrName>ppt_x</p:attrName>
                                        </p:attrNameLst>
                                      </p:cBhvr>
                                      <p:tavLst>
                                        <p:tav tm="0">
                                          <p:val>
                                            <p:strVal val="#ppt_x"/>
                                          </p:val>
                                        </p:tav>
                                        <p:tav tm="100000">
                                          <p:val>
                                            <p:strVal val="#ppt_x"/>
                                          </p:val>
                                        </p:tav>
                                      </p:tavLst>
                                    </p:anim>
                                    <p:anim calcmode="lin" valueType="num">
                                      <p:cBhvr additive="base">
                                        <p:cTn id="14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6" presetClass="emph" presetSubtype="0" fill="hold" grpId="1" nodeType="clickEffect">
                                  <p:stCondLst>
                                    <p:cond delay="0"/>
                                  </p:stCondLst>
                                  <p:childTnLst>
                                    <p:animScale>
                                      <p:cBhvr>
                                        <p:cTn id="152" dur="1000" fill="hold"/>
                                        <p:tgtEl>
                                          <p:spTgt spid="51"/>
                                        </p:tgtEl>
                                      </p:cBhvr>
                                      <p:by x="150000" y="150000"/>
                                    </p:animScale>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nodeType="clickEffect">
                                  <p:stCondLst>
                                    <p:cond delay="0"/>
                                  </p:stCondLst>
                                  <p:childTnLst>
                                    <p:set>
                                      <p:cBhvr>
                                        <p:cTn id="156" dur="1" fill="hold">
                                          <p:stCondLst>
                                            <p:cond delay="0"/>
                                          </p:stCondLst>
                                        </p:cTn>
                                        <p:tgtEl>
                                          <p:spTgt spid="33"/>
                                        </p:tgtEl>
                                        <p:attrNameLst>
                                          <p:attrName>style.visibility</p:attrName>
                                        </p:attrNameLst>
                                      </p:cBhvr>
                                      <p:to>
                                        <p:strVal val="visible"/>
                                      </p:to>
                                    </p:set>
                                    <p:anim calcmode="lin" valueType="num">
                                      <p:cBhvr additive="base">
                                        <p:cTn id="157" dur="500" fill="hold"/>
                                        <p:tgtEl>
                                          <p:spTgt spid="33"/>
                                        </p:tgtEl>
                                        <p:attrNameLst>
                                          <p:attrName>ppt_x</p:attrName>
                                        </p:attrNameLst>
                                      </p:cBhvr>
                                      <p:tavLst>
                                        <p:tav tm="0">
                                          <p:val>
                                            <p:strVal val="#ppt_x"/>
                                          </p:val>
                                        </p:tav>
                                        <p:tav tm="100000">
                                          <p:val>
                                            <p:strVal val="#ppt_x"/>
                                          </p:val>
                                        </p:tav>
                                      </p:tavLst>
                                    </p:anim>
                                    <p:anim calcmode="lin" valueType="num">
                                      <p:cBhvr additive="base">
                                        <p:cTn id="158" dur="500" fill="hold"/>
                                        <p:tgtEl>
                                          <p:spTgt spid="33"/>
                                        </p:tgtEl>
                                        <p:attrNameLst>
                                          <p:attrName>ppt_y</p:attrName>
                                        </p:attrNameLst>
                                      </p:cBhvr>
                                      <p:tavLst>
                                        <p:tav tm="0">
                                          <p:val>
                                            <p:strVal val="1+#ppt_h/2"/>
                                          </p:val>
                                        </p:tav>
                                        <p:tav tm="100000">
                                          <p:val>
                                            <p:strVal val="#ppt_y"/>
                                          </p:val>
                                        </p:tav>
                                      </p:tavLst>
                                    </p:anim>
                                  </p:childTnLst>
                                </p:cTn>
                              </p:par>
                              <p:par>
                                <p:cTn id="159" presetID="2" presetClass="entr" presetSubtype="4" fill="hold" grpId="2" nodeType="withEffect">
                                  <p:stCondLst>
                                    <p:cond delay="0"/>
                                  </p:stCondLst>
                                  <p:childTnLst>
                                    <p:set>
                                      <p:cBhvr>
                                        <p:cTn id="160" dur="1" fill="hold">
                                          <p:stCondLst>
                                            <p:cond delay="0"/>
                                          </p:stCondLst>
                                        </p:cTn>
                                        <p:tgtEl>
                                          <p:spTgt spid="46"/>
                                        </p:tgtEl>
                                        <p:attrNameLst>
                                          <p:attrName>style.visibility</p:attrName>
                                        </p:attrNameLst>
                                      </p:cBhvr>
                                      <p:to>
                                        <p:strVal val="visible"/>
                                      </p:to>
                                    </p:set>
                                    <p:anim calcmode="lin" valueType="num">
                                      <p:cBhvr additive="base">
                                        <p:cTn id="161" dur="500" fill="hold"/>
                                        <p:tgtEl>
                                          <p:spTgt spid="46"/>
                                        </p:tgtEl>
                                        <p:attrNameLst>
                                          <p:attrName>ppt_x</p:attrName>
                                        </p:attrNameLst>
                                      </p:cBhvr>
                                      <p:tavLst>
                                        <p:tav tm="0">
                                          <p:val>
                                            <p:strVal val="#ppt_x"/>
                                          </p:val>
                                        </p:tav>
                                        <p:tav tm="100000">
                                          <p:val>
                                            <p:strVal val="#ppt_x"/>
                                          </p:val>
                                        </p:tav>
                                      </p:tavLst>
                                    </p:anim>
                                    <p:anim calcmode="lin" valueType="num">
                                      <p:cBhvr additive="base">
                                        <p:cTn id="162" dur="500" fill="hold"/>
                                        <p:tgtEl>
                                          <p:spTgt spid="46"/>
                                        </p:tgtEl>
                                        <p:attrNameLst>
                                          <p:attrName>ppt_y</p:attrName>
                                        </p:attrNameLst>
                                      </p:cBhvr>
                                      <p:tavLst>
                                        <p:tav tm="0">
                                          <p:val>
                                            <p:strVal val="1+#ppt_h/2"/>
                                          </p:val>
                                        </p:tav>
                                        <p:tav tm="100000">
                                          <p:val>
                                            <p:strVal val="#ppt_y"/>
                                          </p:val>
                                        </p:tav>
                                      </p:tavLst>
                                    </p:anim>
                                  </p:childTnLst>
                                </p:cTn>
                              </p:par>
                              <p:par>
                                <p:cTn id="163" presetID="2" presetClass="entr" presetSubtype="4" fill="hold" grpId="3" nodeType="withEffect">
                                  <p:stCondLst>
                                    <p:cond delay="0"/>
                                  </p:stCondLst>
                                  <p:childTnLst>
                                    <p:set>
                                      <p:cBhvr>
                                        <p:cTn id="164" dur="1" fill="hold">
                                          <p:stCondLst>
                                            <p:cond delay="0"/>
                                          </p:stCondLst>
                                        </p:cTn>
                                        <p:tgtEl>
                                          <p:spTgt spid="45"/>
                                        </p:tgtEl>
                                        <p:attrNameLst>
                                          <p:attrName>style.visibility</p:attrName>
                                        </p:attrNameLst>
                                      </p:cBhvr>
                                      <p:to>
                                        <p:strVal val="visible"/>
                                      </p:to>
                                    </p:set>
                                    <p:anim calcmode="lin" valueType="num">
                                      <p:cBhvr additive="base">
                                        <p:cTn id="165" dur="500" fill="hold"/>
                                        <p:tgtEl>
                                          <p:spTgt spid="45"/>
                                        </p:tgtEl>
                                        <p:attrNameLst>
                                          <p:attrName>ppt_x</p:attrName>
                                        </p:attrNameLst>
                                      </p:cBhvr>
                                      <p:tavLst>
                                        <p:tav tm="0">
                                          <p:val>
                                            <p:strVal val="#ppt_x"/>
                                          </p:val>
                                        </p:tav>
                                        <p:tav tm="100000">
                                          <p:val>
                                            <p:strVal val="#ppt_x"/>
                                          </p:val>
                                        </p:tav>
                                      </p:tavLst>
                                    </p:anim>
                                    <p:anim calcmode="lin" valueType="num">
                                      <p:cBhvr additive="base">
                                        <p:cTn id="166" dur="500" fill="hold"/>
                                        <p:tgtEl>
                                          <p:spTgt spid="45"/>
                                        </p:tgtEl>
                                        <p:attrNameLst>
                                          <p:attrName>ppt_y</p:attrName>
                                        </p:attrNameLst>
                                      </p:cBhvr>
                                      <p:tavLst>
                                        <p:tav tm="0">
                                          <p:val>
                                            <p:strVal val="1+#ppt_h/2"/>
                                          </p:val>
                                        </p:tav>
                                        <p:tav tm="100000">
                                          <p:val>
                                            <p:strVal val="#ppt_y"/>
                                          </p:val>
                                        </p:tav>
                                      </p:tavLst>
                                    </p:anim>
                                  </p:childTnLst>
                                </p:cTn>
                              </p:par>
                              <p:par>
                                <p:cTn id="167" presetID="2" presetClass="entr" presetSubtype="4" fill="hold" nodeType="withEffect">
                                  <p:stCondLst>
                                    <p:cond delay="0"/>
                                  </p:stCondLst>
                                  <p:childTnLst>
                                    <p:set>
                                      <p:cBhvr>
                                        <p:cTn id="168" dur="1" fill="hold">
                                          <p:stCondLst>
                                            <p:cond delay="0"/>
                                          </p:stCondLst>
                                        </p:cTn>
                                        <p:tgtEl>
                                          <p:spTgt spid="47"/>
                                        </p:tgtEl>
                                        <p:attrNameLst>
                                          <p:attrName>style.visibility</p:attrName>
                                        </p:attrNameLst>
                                      </p:cBhvr>
                                      <p:to>
                                        <p:strVal val="visible"/>
                                      </p:to>
                                    </p:set>
                                    <p:anim calcmode="lin" valueType="num">
                                      <p:cBhvr additive="base">
                                        <p:cTn id="169" dur="500" fill="hold"/>
                                        <p:tgtEl>
                                          <p:spTgt spid="47"/>
                                        </p:tgtEl>
                                        <p:attrNameLst>
                                          <p:attrName>ppt_x</p:attrName>
                                        </p:attrNameLst>
                                      </p:cBhvr>
                                      <p:tavLst>
                                        <p:tav tm="0">
                                          <p:val>
                                            <p:strVal val="#ppt_x"/>
                                          </p:val>
                                        </p:tav>
                                        <p:tav tm="100000">
                                          <p:val>
                                            <p:strVal val="#ppt_x"/>
                                          </p:val>
                                        </p:tav>
                                      </p:tavLst>
                                    </p:anim>
                                    <p:anim calcmode="lin" valueType="num">
                                      <p:cBhvr additive="base">
                                        <p:cTn id="170" dur="500" fill="hold"/>
                                        <p:tgtEl>
                                          <p:spTgt spid="47"/>
                                        </p:tgtEl>
                                        <p:attrNameLst>
                                          <p:attrName>ppt_y</p:attrName>
                                        </p:attrNameLst>
                                      </p:cBhvr>
                                      <p:tavLst>
                                        <p:tav tm="0">
                                          <p:val>
                                            <p:strVal val="1+#ppt_h/2"/>
                                          </p:val>
                                        </p:tav>
                                        <p:tav tm="100000">
                                          <p:val>
                                            <p:strVal val="#ppt_y"/>
                                          </p:val>
                                        </p:tav>
                                      </p:tavLst>
                                    </p:anim>
                                  </p:childTnLst>
                                </p:cTn>
                              </p:par>
                              <p:par>
                                <p:cTn id="171" presetID="2" presetClass="entr" presetSubtype="4" fill="hold" nodeType="withEffect">
                                  <p:stCondLst>
                                    <p:cond delay="0"/>
                                  </p:stCondLst>
                                  <p:childTnLst>
                                    <p:set>
                                      <p:cBhvr>
                                        <p:cTn id="172" dur="1" fill="hold">
                                          <p:stCondLst>
                                            <p:cond delay="0"/>
                                          </p:stCondLst>
                                        </p:cTn>
                                        <p:tgtEl>
                                          <p:spTgt spid="48"/>
                                        </p:tgtEl>
                                        <p:attrNameLst>
                                          <p:attrName>style.visibility</p:attrName>
                                        </p:attrNameLst>
                                      </p:cBhvr>
                                      <p:to>
                                        <p:strVal val="visible"/>
                                      </p:to>
                                    </p:set>
                                    <p:anim calcmode="lin" valueType="num">
                                      <p:cBhvr additive="base">
                                        <p:cTn id="173" dur="500" fill="hold"/>
                                        <p:tgtEl>
                                          <p:spTgt spid="48"/>
                                        </p:tgtEl>
                                        <p:attrNameLst>
                                          <p:attrName>ppt_x</p:attrName>
                                        </p:attrNameLst>
                                      </p:cBhvr>
                                      <p:tavLst>
                                        <p:tav tm="0">
                                          <p:val>
                                            <p:strVal val="#ppt_x"/>
                                          </p:val>
                                        </p:tav>
                                        <p:tav tm="100000">
                                          <p:val>
                                            <p:strVal val="#ppt_x"/>
                                          </p:val>
                                        </p:tav>
                                      </p:tavLst>
                                    </p:anim>
                                    <p:anim calcmode="lin" valueType="num">
                                      <p:cBhvr additive="base">
                                        <p:cTn id="174" dur="500" fill="hold"/>
                                        <p:tgtEl>
                                          <p:spTgt spid="48"/>
                                        </p:tgtEl>
                                        <p:attrNameLst>
                                          <p:attrName>ppt_y</p:attrName>
                                        </p:attrNameLst>
                                      </p:cBhvr>
                                      <p:tavLst>
                                        <p:tav tm="0">
                                          <p:val>
                                            <p:strVal val="1+#ppt_h/2"/>
                                          </p:val>
                                        </p:tav>
                                        <p:tav tm="100000">
                                          <p:val>
                                            <p:strVal val="#ppt_y"/>
                                          </p:val>
                                        </p:tav>
                                      </p:tavLst>
                                    </p:anim>
                                  </p:childTnLst>
                                </p:cTn>
                              </p:par>
                              <p:par>
                                <p:cTn id="175" presetID="2" presetClass="entr" presetSubtype="4" fill="hold" nodeType="withEffect">
                                  <p:stCondLst>
                                    <p:cond delay="0"/>
                                  </p:stCondLst>
                                  <p:childTnLst>
                                    <p:set>
                                      <p:cBhvr>
                                        <p:cTn id="176" dur="1" fill="hold">
                                          <p:stCondLst>
                                            <p:cond delay="0"/>
                                          </p:stCondLst>
                                        </p:cTn>
                                        <p:tgtEl>
                                          <p:spTgt spid="35"/>
                                        </p:tgtEl>
                                        <p:attrNameLst>
                                          <p:attrName>style.visibility</p:attrName>
                                        </p:attrNameLst>
                                      </p:cBhvr>
                                      <p:to>
                                        <p:strVal val="visible"/>
                                      </p:to>
                                    </p:set>
                                    <p:anim calcmode="lin" valueType="num">
                                      <p:cBhvr additive="base">
                                        <p:cTn id="177" dur="500" fill="hold"/>
                                        <p:tgtEl>
                                          <p:spTgt spid="35"/>
                                        </p:tgtEl>
                                        <p:attrNameLst>
                                          <p:attrName>ppt_x</p:attrName>
                                        </p:attrNameLst>
                                      </p:cBhvr>
                                      <p:tavLst>
                                        <p:tav tm="0">
                                          <p:val>
                                            <p:strVal val="#ppt_x"/>
                                          </p:val>
                                        </p:tav>
                                        <p:tav tm="100000">
                                          <p:val>
                                            <p:strVal val="#ppt_x"/>
                                          </p:val>
                                        </p:tav>
                                      </p:tavLst>
                                    </p:anim>
                                    <p:anim calcmode="lin" valueType="num">
                                      <p:cBhvr additive="base">
                                        <p:cTn id="178" dur="500" fill="hold"/>
                                        <p:tgtEl>
                                          <p:spTgt spid="35"/>
                                        </p:tgtEl>
                                        <p:attrNameLst>
                                          <p:attrName>ppt_y</p:attrName>
                                        </p:attrNameLst>
                                      </p:cBhvr>
                                      <p:tavLst>
                                        <p:tav tm="0">
                                          <p:val>
                                            <p:strVal val="1+#ppt_h/2"/>
                                          </p:val>
                                        </p:tav>
                                        <p:tav tm="100000">
                                          <p:val>
                                            <p:strVal val="#ppt_y"/>
                                          </p:val>
                                        </p:tav>
                                      </p:tavLst>
                                    </p:anim>
                                  </p:childTnLst>
                                </p:cTn>
                              </p:par>
                              <p:par>
                                <p:cTn id="179" presetID="2" presetClass="entr" presetSubtype="4" fill="hold" grpId="2" nodeType="withEffect">
                                  <p:stCondLst>
                                    <p:cond delay="0"/>
                                  </p:stCondLst>
                                  <p:childTnLst>
                                    <p:set>
                                      <p:cBhvr>
                                        <p:cTn id="180" dur="1" fill="hold">
                                          <p:stCondLst>
                                            <p:cond delay="0"/>
                                          </p:stCondLst>
                                        </p:cTn>
                                        <p:tgtEl>
                                          <p:spTgt spid="32"/>
                                        </p:tgtEl>
                                        <p:attrNameLst>
                                          <p:attrName>style.visibility</p:attrName>
                                        </p:attrNameLst>
                                      </p:cBhvr>
                                      <p:to>
                                        <p:strVal val="visible"/>
                                      </p:to>
                                    </p:set>
                                    <p:anim calcmode="lin" valueType="num">
                                      <p:cBhvr additive="base">
                                        <p:cTn id="181" dur="500" fill="hold"/>
                                        <p:tgtEl>
                                          <p:spTgt spid="32"/>
                                        </p:tgtEl>
                                        <p:attrNameLst>
                                          <p:attrName>ppt_x</p:attrName>
                                        </p:attrNameLst>
                                      </p:cBhvr>
                                      <p:tavLst>
                                        <p:tav tm="0">
                                          <p:val>
                                            <p:strVal val="#ppt_x"/>
                                          </p:val>
                                        </p:tav>
                                        <p:tav tm="100000">
                                          <p:val>
                                            <p:strVal val="#ppt_x"/>
                                          </p:val>
                                        </p:tav>
                                      </p:tavLst>
                                    </p:anim>
                                    <p:anim calcmode="lin" valueType="num">
                                      <p:cBhvr additive="base">
                                        <p:cTn id="182" dur="500" fill="hold"/>
                                        <p:tgtEl>
                                          <p:spTgt spid="32"/>
                                        </p:tgtEl>
                                        <p:attrNameLst>
                                          <p:attrName>ppt_y</p:attrName>
                                        </p:attrNameLst>
                                      </p:cBhvr>
                                      <p:tavLst>
                                        <p:tav tm="0">
                                          <p:val>
                                            <p:strVal val="1+#ppt_h/2"/>
                                          </p:val>
                                        </p:tav>
                                        <p:tav tm="100000">
                                          <p:val>
                                            <p:strVal val="#ppt_y"/>
                                          </p:val>
                                        </p:tav>
                                      </p:tavLst>
                                    </p:anim>
                                  </p:childTnLst>
                                </p:cTn>
                              </p:par>
                              <p:par>
                                <p:cTn id="183" presetID="2" presetClass="entr" presetSubtype="4" fill="hold" grpId="3" nodeType="withEffect">
                                  <p:stCondLst>
                                    <p:cond delay="0"/>
                                  </p:stCondLst>
                                  <p:childTnLst>
                                    <p:set>
                                      <p:cBhvr>
                                        <p:cTn id="184" dur="1" fill="hold">
                                          <p:stCondLst>
                                            <p:cond delay="0"/>
                                          </p:stCondLst>
                                        </p:cTn>
                                        <p:tgtEl>
                                          <p:spTgt spid="30"/>
                                        </p:tgtEl>
                                        <p:attrNameLst>
                                          <p:attrName>style.visibility</p:attrName>
                                        </p:attrNameLst>
                                      </p:cBhvr>
                                      <p:to>
                                        <p:strVal val="visible"/>
                                      </p:to>
                                    </p:set>
                                    <p:anim calcmode="lin" valueType="num">
                                      <p:cBhvr additive="base">
                                        <p:cTn id="185" dur="500" fill="hold"/>
                                        <p:tgtEl>
                                          <p:spTgt spid="30"/>
                                        </p:tgtEl>
                                        <p:attrNameLst>
                                          <p:attrName>ppt_x</p:attrName>
                                        </p:attrNameLst>
                                      </p:cBhvr>
                                      <p:tavLst>
                                        <p:tav tm="0">
                                          <p:val>
                                            <p:strVal val="#ppt_x"/>
                                          </p:val>
                                        </p:tav>
                                        <p:tav tm="100000">
                                          <p:val>
                                            <p:strVal val="#ppt_x"/>
                                          </p:val>
                                        </p:tav>
                                      </p:tavLst>
                                    </p:anim>
                                    <p:anim calcmode="lin" valueType="num">
                                      <p:cBhvr additive="base">
                                        <p:cTn id="186" dur="500" fill="hold"/>
                                        <p:tgtEl>
                                          <p:spTgt spid="30"/>
                                        </p:tgtEl>
                                        <p:attrNameLst>
                                          <p:attrName>ppt_y</p:attrName>
                                        </p:attrNameLst>
                                      </p:cBhvr>
                                      <p:tavLst>
                                        <p:tav tm="0">
                                          <p:val>
                                            <p:strVal val="1+#ppt_h/2"/>
                                          </p:val>
                                        </p:tav>
                                        <p:tav tm="100000">
                                          <p:val>
                                            <p:strVal val="#ppt_y"/>
                                          </p:val>
                                        </p:tav>
                                      </p:tavLst>
                                    </p:anim>
                                  </p:childTnLst>
                                </p:cTn>
                              </p:par>
                              <p:par>
                                <p:cTn id="187" presetID="2" presetClass="entr" presetSubtype="4" fill="hold" nodeType="withEffect">
                                  <p:stCondLst>
                                    <p:cond delay="0"/>
                                  </p:stCondLst>
                                  <p:childTnLst>
                                    <p:set>
                                      <p:cBhvr>
                                        <p:cTn id="188" dur="1" fill="hold">
                                          <p:stCondLst>
                                            <p:cond delay="0"/>
                                          </p:stCondLst>
                                        </p:cTn>
                                        <p:tgtEl>
                                          <p:spTgt spid="23"/>
                                        </p:tgtEl>
                                        <p:attrNameLst>
                                          <p:attrName>style.visibility</p:attrName>
                                        </p:attrNameLst>
                                      </p:cBhvr>
                                      <p:to>
                                        <p:strVal val="visible"/>
                                      </p:to>
                                    </p:set>
                                    <p:anim calcmode="lin" valueType="num">
                                      <p:cBhvr additive="base">
                                        <p:cTn id="189" dur="500" fill="hold"/>
                                        <p:tgtEl>
                                          <p:spTgt spid="23"/>
                                        </p:tgtEl>
                                        <p:attrNameLst>
                                          <p:attrName>ppt_x</p:attrName>
                                        </p:attrNameLst>
                                      </p:cBhvr>
                                      <p:tavLst>
                                        <p:tav tm="0">
                                          <p:val>
                                            <p:strVal val="#ppt_x"/>
                                          </p:val>
                                        </p:tav>
                                        <p:tav tm="100000">
                                          <p:val>
                                            <p:strVal val="#ppt_x"/>
                                          </p:val>
                                        </p:tav>
                                      </p:tavLst>
                                    </p:anim>
                                    <p:anim calcmode="lin" valueType="num">
                                      <p:cBhvr additive="base">
                                        <p:cTn id="190" dur="500" fill="hold"/>
                                        <p:tgtEl>
                                          <p:spTgt spid="23"/>
                                        </p:tgtEl>
                                        <p:attrNameLst>
                                          <p:attrName>ppt_y</p:attrName>
                                        </p:attrNameLst>
                                      </p:cBhvr>
                                      <p:tavLst>
                                        <p:tav tm="0">
                                          <p:val>
                                            <p:strVal val="1+#ppt_h/2"/>
                                          </p:val>
                                        </p:tav>
                                        <p:tav tm="100000">
                                          <p:val>
                                            <p:strVal val="#ppt_y"/>
                                          </p:val>
                                        </p:tav>
                                      </p:tavLst>
                                    </p:anim>
                                  </p:childTnLst>
                                </p:cTn>
                              </p:par>
                              <p:par>
                                <p:cTn id="191" presetID="2" presetClass="entr" presetSubtype="4" fill="hold" nodeType="withEffect">
                                  <p:stCondLst>
                                    <p:cond delay="0"/>
                                  </p:stCondLst>
                                  <p:childTnLst>
                                    <p:set>
                                      <p:cBhvr>
                                        <p:cTn id="192" dur="1" fill="hold">
                                          <p:stCondLst>
                                            <p:cond delay="0"/>
                                          </p:stCondLst>
                                        </p:cTn>
                                        <p:tgtEl>
                                          <p:spTgt spid="58"/>
                                        </p:tgtEl>
                                        <p:attrNameLst>
                                          <p:attrName>style.visibility</p:attrName>
                                        </p:attrNameLst>
                                      </p:cBhvr>
                                      <p:to>
                                        <p:strVal val="visible"/>
                                      </p:to>
                                    </p:set>
                                    <p:anim calcmode="lin" valueType="num">
                                      <p:cBhvr additive="base">
                                        <p:cTn id="193" dur="500" fill="hold"/>
                                        <p:tgtEl>
                                          <p:spTgt spid="58"/>
                                        </p:tgtEl>
                                        <p:attrNameLst>
                                          <p:attrName>ppt_x</p:attrName>
                                        </p:attrNameLst>
                                      </p:cBhvr>
                                      <p:tavLst>
                                        <p:tav tm="0">
                                          <p:val>
                                            <p:strVal val="#ppt_x"/>
                                          </p:val>
                                        </p:tav>
                                        <p:tav tm="100000">
                                          <p:val>
                                            <p:strVal val="#ppt_x"/>
                                          </p:val>
                                        </p:tav>
                                      </p:tavLst>
                                    </p:anim>
                                    <p:anim calcmode="lin" valueType="num">
                                      <p:cBhvr additive="base">
                                        <p:cTn id="194" dur="500" fill="hold"/>
                                        <p:tgtEl>
                                          <p:spTgt spid="58"/>
                                        </p:tgtEl>
                                        <p:attrNameLst>
                                          <p:attrName>ppt_y</p:attrName>
                                        </p:attrNameLst>
                                      </p:cBhvr>
                                      <p:tavLst>
                                        <p:tav tm="0">
                                          <p:val>
                                            <p:strVal val="1+#ppt_h/2"/>
                                          </p:val>
                                        </p:tav>
                                        <p:tav tm="100000">
                                          <p:val>
                                            <p:strVal val="#ppt_y"/>
                                          </p:val>
                                        </p:tav>
                                      </p:tavLst>
                                    </p:anim>
                                  </p:childTnLst>
                                </p:cTn>
                              </p:par>
                              <p:par>
                                <p:cTn id="195" presetID="2" presetClass="entr" presetSubtype="4" fill="hold" grpId="3" nodeType="withEffect">
                                  <p:stCondLst>
                                    <p:cond delay="0"/>
                                  </p:stCondLst>
                                  <p:childTnLst>
                                    <p:set>
                                      <p:cBhvr>
                                        <p:cTn id="196" dur="1" fill="hold">
                                          <p:stCondLst>
                                            <p:cond delay="0"/>
                                          </p:stCondLst>
                                        </p:cTn>
                                        <p:tgtEl>
                                          <p:spTgt spid="59"/>
                                        </p:tgtEl>
                                        <p:attrNameLst>
                                          <p:attrName>style.visibility</p:attrName>
                                        </p:attrNameLst>
                                      </p:cBhvr>
                                      <p:to>
                                        <p:strVal val="visible"/>
                                      </p:to>
                                    </p:set>
                                    <p:anim calcmode="lin" valueType="num">
                                      <p:cBhvr additive="base">
                                        <p:cTn id="197" dur="500" fill="hold"/>
                                        <p:tgtEl>
                                          <p:spTgt spid="59"/>
                                        </p:tgtEl>
                                        <p:attrNameLst>
                                          <p:attrName>ppt_x</p:attrName>
                                        </p:attrNameLst>
                                      </p:cBhvr>
                                      <p:tavLst>
                                        <p:tav tm="0">
                                          <p:val>
                                            <p:strVal val="#ppt_x"/>
                                          </p:val>
                                        </p:tav>
                                        <p:tav tm="100000">
                                          <p:val>
                                            <p:strVal val="#ppt_x"/>
                                          </p:val>
                                        </p:tav>
                                      </p:tavLst>
                                    </p:anim>
                                    <p:anim calcmode="lin" valueType="num">
                                      <p:cBhvr additive="base">
                                        <p:cTn id="198" dur="500" fill="hold"/>
                                        <p:tgtEl>
                                          <p:spTgt spid="59"/>
                                        </p:tgtEl>
                                        <p:attrNameLst>
                                          <p:attrName>ppt_y</p:attrName>
                                        </p:attrNameLst>
                                      </p:cBhvr>
                                      <p:tavLst>
                                        <p:tav tm="0">
                                          <p:val>
                                            <p:strVal val="1+#ppt_h/2"/>
                                          </p:val>
                                        </p:tav>
                                        <p:tav tm="100000">
                                          <p:val>
                                            <p:strVal val="#ppt_y"/>
                                          </p:val>
                                        </p:tav>
                                      </p:tavLst>
                                    </p:anim>
                                  </p:childTnLst>
                                </p:cTn>
                              </p:par>
                              <p:par>
                                <p:cTn id="199" presetID="2" presetClass="entr" presetSubtype="4" fill="hold" grpId="2" nodeType="withEffect">
                                  <p:stCondLst>
                                    <p:cond delay="0"/>
                                  </p:stCondLst>
                                  <p:childTnLst>
                                    <p:set>
                                      <p:cBhvr>
                                        <p:cTn id="200" dur="1" fill="hold">
                                          <p:stCondLst>
                                            <p:cond delay="0"/>
                                          </p:stCondLst>
                                        </p:cTn>
                                        <p:tgtEl>
                                          <p:spTgt spid="60"/>
                                        </p:tgtEl>
                                        <p:attrNameLst>
                                          <p:attrName>style.visibility</p:attrName>
                                        </p:attrNameLst>
                                      </p:cBhvr>
                                      <p:to>
                                        <p:strVal val="visible"/>
                                      </p:to>
                                    </p:set>
                                    <p:anim calcmode="lin" valueType="num">
                                      <p:cBhvr additive="base">
                                        <p:cTn id="201" dur="500" fill="hold"/>
                                        <p:tgtEl>
                                          <p:spTgt spid="60"/>
                                        </p:tgtEl>
                                        <p:attrNameLst>
                                          <p:attrName>ppt_x</p:attrName>
                                        </p:attrNameLst>
                                      </p:cBhvr>
                                      <p:tavLst>
                                        <p:tav tm="0">
                                          <p:val>
                                            <p:strVal val="#ppt_x"/>
                                          </p:val>
                                        </p:tav>
                                        <p:tav tm="100000">
                                          <p:val>
                                            <p:strVal val="#ppt_x"/>
                                          </p:val>
                                        </p:tav>
                                      </p:tavLst>
                                    </p:anim>
                                    <p:anim calcmode="lin" valueType="num">
                                      <p:cBhvr additive="base">
                                        <p:cTn id="202" dur="500" fill="hold"/>
                                        <p:tgtEl>
                                          <p:spTgt spid="60"/>
                                        </p:tgtEl>
                                        <p:attrNameLst>
                                          <p:attrName>ppt_y</p:attrName>
                                        </p:attrNameLst>
                                      </p:cBhvr>
                                      <p:tavLst>
                                        <p:tav tm="0">
                                          <p:val>
                                            <p:strVal val="1+#ppt_h/2"/>
                                          </p:val>
                                        </p:tav>
                                        <p:tav tm="100000">
                                          <p:val>
                                            <p:strVal val="#ppt_y"/>
                                          </p:val>
                                        </p:tav>
                                      </p:tavLst>
                                    </p:anim>
                                  </p:childTnLst>
                                </p:cTn>
                              </p:par>
                              <p:par>
                                <p:cTn id="203" presetID="2" presetClass="entr" presetSubtype="4" fill="hold" nodeType="withEffect">
                                  <p:stCondLst>
                                    <p:cond delay="0"/>
                                  </p:stCondLst>
                                  <p:childTnLst>
                                    <p:set>
                                      <p:cBhvr>
                                        <p:cTn id="204" dur="1" fill="hold">
                                          <p:stCondLst>
                                            <p:cond delay="0"/>
                                          </p:stCondLst>
                                        </p:cTn>
                                        <p:tgtEl>
                                          <p:spTgt spid="65"/>
                                        </p:tgtEl>
                                        <p:attrNameLst>
                                          <p:attrName>style.visibility</p:attrName>
                                        </p:attrNameLst>
                                      </p:cBhvr>
                                      <p:to>
                                        <p:strVal val="visible"/>
                                      </p:to>
                                    </p:set>
                                    <p:anim calcmode="lin" valueType="num">
                                      <p:cBhvr additive="base">
                                        <p:cTn id="205" dur="500" fill="hold"/>
                                        <p:tgtEl>
                                          <p:spTgt spid="65"/>
                                        </p:tgtEl>
                                        <p:attrNameLst>
                                          <p:attrName>ppt_x</p:attrName>
                                        </p:attrNameLst>
                                      </p:cBhvr>
                                      <p:tavLst>
                                        <p:tav tm="0">
                                          <p:val>
                                            <p:strVal val="#ppt_x"/>
                                          </p:val>
                                        </p:tav>
                                        <p:tav tm="100000">
                                          <p:val>
                                            <p:strVal val="#ppt_x"/>
                                          </p:val>
                                        </p:tav>
                                      </p:tavLst>
                                    </p:anim>
                                    <p:anim calcmode="lin" valueType="num">
                                      <p:cBhvr additive="base">
                                        <p:cTn id="206"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6" presetClass="emph" presetSubtype="0" fill="hold" grpId="4" nodeType="clickEffect">
                                  <p:stCondLst>
                                    <p:cond delay="0"/>
                                  </p:stCondLst>
                                  <p:childTnLst>
                                    <p:animScale>
                                      <p:cBhvr>
                                        <p:cTn id="210" dur="2000" fill="hold"/>
                                        <p:tgtEl>
                                          <p:spTgt spid="45"/>
                                        </p:tgtEl>
                                      </p:cBhvr>
                                      <p:by x="150000" y="150000"/>
                                    </p:animScale>
                                  </p:childTnLst>
                                </p:cTn>
                              </p:par>
                              <p:par>
                                <p:cTn id="211" presetID="6" presetClass="emph" presetSubtype="0" fill="hold" grpId="4" nodeType="withEffect">
                                  <p:stCondLst>
                                    <p:cond delay="0"/>
                                  </p:stCondLst>
                                  <p:childTnLst>
                                    <p:animScale>
                                      <p:cBhvr>
                                        <p:cTn id="212" dur="2000" fill="hold"/>
                                        <p:tgtEl>
                                          <p:spTgt spid="30"/>
                                        </p:tgtEl>
                                      </p:cBhvr>
                                      <p:by x="150000" y="150000"/>
                                    </p:animScale>
                                  </p:childTnLst>
                                </p:cTn>
                              </p:par>
                              <p:par>
                                <p:cTn id="213" presetID="6" presetClass="emph" presetSubtype="0" fill="hold" grpId="4" nodeType="withEffect">
                                  <p:stCondLst>
                                    <p:cond delay="0"/>
                                  </p:stCondLst>
                                  <p:childTnLst>
                                    <p:animScale>
                                      <p:cBhvr>
                                        <p:cTn id="214" dur="2000" fill="hold"/>
                                        <p:tgtEl>
                                          <p:spTgt spid="59"/>
                                        </p:tgtEl>
                                      </p:cBhvr>
                                      <p:by x="150000" y="150000"/>
                                    </p:animScale>
                                  </p:childTnLst>
                                </p:cTn>
                              </p:par>
                              <p:par>
                                <p:cTn id="215" presetID="6" presetClass="emph" presetSubtype="0" fill="hold" grpId="2" nodeType="withEffect">
                                  <p:stCondLst>
                                    <p:cond delay="0"/>
                                  </p:stCondLst>
                                  <p:childTnLst>
                                    <p:animScale>
                                      <p:cBhvr>
                                        <p:cTn id="216" dur="2000" fill="hold"/>
                                        <p:tgtEl>
                                          <p:spTgt spid="51"/>
                                        </p:tgtEl>
                                      </p:cBhvr>
                                      <p:by x="150000" y="150000"/>
                                    </p:animScale>
                                  </p:childTnLst>
                                </p:cTn>
                              </p:par>
                            </p:childTnLst>
                          </p:cTn>
                        </p:par>
                      </p:childTnLst>
                    </p:cTn>
                  </p:par>
                  <p:par>
                    <p:cTn id="217" fill="hold">
                      <p:stCondLst>
                        <p:cond delay="indefinite"/>
                      </p:stCondLst>
                      <p:childTnLst>
                        <p:par>
                          <p:cTn id="218" fill="hold">
                            <p:stCondLst>
                              <p:cond delay="0"/>
                            </p:stCondLst>
                            <p:childTnLst>
                              <p:par>
                                <p:cTn id="219" presetID="31" presetClass="entr" presetSubtype="0" fill="hold" grpId="0" nodeType="clickEffect">
                                  <p:stCondLst>
                                    <p:cond delay="0"/>
                                  </p:stCondLst>
                                  <p:childTnLst>
                                    <p:set>
                                      <p:cBhvr>
                                        <p:cTn id="220" dur="1" fill="hold">
                                          <p:stCondLst>
                                            <p:cond delay="0"/>
                                          </p:stCondLst>
                                        </p:cTn>
                                        <p:tgtEl>
                                          <p:spTgt spid="5"/>
                                        </p:tgtEl>
                                        <p:attrNameLst>
                                          <p:attrName>style.visibility</p:attrName>
                                        </p:attrNameLst>
                                      </p:cBhvr>
                                      <p:to>
                                        <p:strVal val="visible"/>
                                      </p:to>
                                    </p:set>
                                    <p:anim calcmode="lin" valueType="num">
                                      <p:cBhvr>
                                        <p:cTn id="221" dur="1000" fill="hold"/>
                                        <p:tgtEl>
                                          <p:spTgt spid="5"/>
                                        </p:tgtEl>
                                        <p:attrNameLst>
                                          <p:attrName>ppt_w</p:attrName>
                                        </p:attrNameLst>
                                      </p:cBhvr>
                                      <p:tavLst>
                                        <p:tav tm="0">
                                          <p:val>
                                            <p:fltVal val="0"/>
                                          </p:val>
                                        </p:tav>
                                        <p:tav tm="100000">
                                          <p:val>
                                            <p:strVal val="#ppt_w"/>
                                          </p:val>
                                        </p:tav>
                                      </p:tavLst>
                                    </p:anim>
                                    <p:anim calcmode="lin" valueType="num">
                                      <p:cBhvr>
                                        <p:cTn id="222" dur="1000" fill="hold"/>
                                        <p:tgtEl>
                                          <p:spTgt spid="5"/>
                                        </p:tgtEl>
                                        <p:attrNameLst>
                                          <p:attrName>ppt_h</p:attrName>
                                        </p:attrNameLst>
                                      </p:cBhvr>
                                      <p:tavLst>
                                        <p:tav tm="0">
                                          <p:val>
                                            <p:fltVal val="0"/>
                                          </p:val>
                                        </p:tav>
                                        <p:tav tm="100000">
                                          <p:val>
                                            <p:strVal val="#ppt_h"/>
                                          </p:val>
                                        </p:tav>
                                      </p:tavLst>
                                    </p:anim>
                                    <p:anim calcmode="lin" valueType="num">
                                      <p:cBhvr>
                                        <p:cTn id="223" dur="1000" fill="hold"/>
                                        <p:tgtEl>
                                          <p:spTgt spid="5"/>
                                        </p:tgtEl>
                                        <p:attrNameLst>
                                          <p:attrName>style.rotation</p:attrName>
                                        </p:attrNameLst>
                                      </p:cBhvr>
                                      <p:tavLst>
                                        <p:tav tm="0">
                                          <p:val>
                                            <p:fltVal val="90"/>
                                          </p:val>
                                        </p:tav>
                                        <p:tav tm="100000">
                                          <p:val>
                                            <p:fltVal val="0"/>
                                          </p:val>
                                        </p:tav>
                                      </p:tavLst>
                                    </p:anim>
                                    <p:animEffect transition="in" filter="fade">
                                      <p:cBhvr>
                                        <p:cTn id="224" dur="1000"/>
                                        <p:tgtEl>
                                          <p:spTgt spid="5"/>
                                        </p:tgtEl>
                                      </p:cBhvr>
                                    </p:animEffect>
                                  </p:childTnLst>
                                </p:cTn>
                              </p:par>
                            </p:childTnLst>
                          </p:cTn>
                        </p:par>
                        <p:par>
                          <p:cTn id="225" fill="hold">
                            <p:stCondLst>
                              <p:cond delay="1000"/>
                            </p:stCondLst>
                            <p:childTnLst>
                              <p:par>
                                <p:cTn id="226" presetID="26" presetClass="emph" presetSubtype="0" fill="hold" grpId="1" nodeType="afterEffect">
                                  <p:stCondLst>
                                    <p:cond delay="0"/>
                                  </p:stCondLst>
                                  <p:childTnLst>
                                    <p:animEffect transition="out" filter="fade">
                                      <p:cBhvr>
                                        <p:cTn id="227" dur="1500" tmFilter="0, 0; .2, .5; .8, .5; 1, 0"/>
                                        <p:tgtEl>
                                          <p:spTgt spid="5"/>
                                        </p:tgtEl>
                                      </p:cBhvr>
                                    </p:animEffect>
                                    <p:animScale>
                                      <p:cBhvr>
                                        <p:cTn id="228" dur="7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5" grpId="1"/>
      <p:bldP spid="45" grpId="2"/>
      <p:bldP spid="45" grpId="3"/>
      <p:bldP spid="45" grpId="4"/>
      <p:bldP spid="46" grpId="0"/>
      <p:bldP spid="46" grpId="1"/>
      <p:bldP spid="46" grpId="2"/>
      <p:bldP spid="32" grpId="0"/>
      <p:bldP spid="32" grpId="1"/>
      <p:bldP spid="32" grpId="2"/>
      <p:bldP spid="30" grpId="0"/>
      <p:bldP spid="30" grpId="1"/>
      <p:bldP spid="30" grpId="2"/>
      <p:bldP spid="30" grpId="3"/>
      <p:bldP spid="30" grpId="4"/>
      <p:bldP spid="51" grpId="0"/>
      <p:bldP spid="51" grpId="1"/>
      <p:bldP spid="51" grpId="2"/>
      <p:bldP spid="52" grpId="0"/>
      <p:bldP spid="59" grpId="0"/>
      <p:bldP spid="59" grpId="1"/>
      <p:bldP spid="59" grpId="2"/>
      <p:bldP spid="59" grpId="3"/>
      <p:bldP spid="59" grpId="4"/>
      <p:bldP spid="60" grpId="0"/>
      <p:bldP spid="60" grpId="1"/>
      <p:bldP spid="60" grpId="2"/>
      <p:bldP spid="5" grpId="0"/>
      <p:bldP spid="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Právní události, význam času v občanském právu</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17</a:t>
            </a:fld>
            <a:endParaRPr lang="cs-CZ" altLang="cs-CZ" dirty="0"/>
          </a:p>
        </p:txBody>
      </p:sp>
      <p:sp>
        <p:nvSpPr>
          <p:cNvPr id="5" name="Zástupný symbol pro text 4"/>
          <p:cNvSpPr>
            <a:spLocks noGrp="1"/>
          </p:cNvSpPr>
          <p:nvPr>
            <p:ph type="body" sz="quarter" idx="12"/>
          </p:nvPr>
        </p:nvSpPr>
        <p:spPr>
          <a:xfrm>
            <a:off x="720000" y="1447800"/>
            <a:ext cx="10753200" cy="4384200"/>
          </a:xfrm>
        </p:spPr>
        <p:txBody>
          <a:bodyPr numCol="2"/>
          <a:lstStyle/>
          <a:p>
            <a:pPr algn="ctr">
              <a:lnSpc>
                <a:spcPct val="100000"/>
              </a:lnSpc>
            </a:pPr>
            <a:r>
              <a:rPr lang="cs-CZ" sz="2400" i="1" dirty="0"/>
              <a:t> </a:t>
            </a:r>
            <a:endParaRPr lang="cs-CZ" sz="2400" i="1" dirty="0">
              <a:ea typeface="+mn-ea"/>
              <a:cs typeface="+mn-cs"/>
            </a:endParaRPr>
          </a:p>
        </p:txBody>
      </p:sp>
      <p:graphicFrame>
        <p:nvGraphicFramePr>
          <p:cNvPr id="6" name="Diagram 5">
            <a:extLst>
              <a:ext uri="{FF2B5EF4-FFF2-40B4-BE49-F238E27FC236}">
                <a16:creationId xmlns:a16="http://schemas.microsoft.com/office/drawing/2014/main" id="{4891073A-4083-4528-89C6-07FE4C90934B}"/>
              </a:ext>
            </a:extLst>
          </p:cNvPr>
          <p:cNvGraphicFramePr/>
          <p:nvPr>
            <p:extLst>
              <p:ext uri="{D42A27DB-BD31-4B8C-83A1-F6EECF244321}">
                <p14:modId xmlns:p14="http://schemas.microsoft.com/office/powerpoint/2010/main" val="3339782263"/>
              </p:ext>
            </p:extLst>
          </p:nvPr>
        </p:nvGraphicFramePr>
        <p:xfrm>
          <a:off x="718800" y="719666"/>
          <a:ext cx="107532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7178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Právní události, význam času v občanském právu</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18</a:t>
            </a:fld>
            <a:endParaRPr lang="cs-CZ" altLang="cs-CZ" dirty="0"/>
          </a:p>
        </p:txBody>
      </p:sp>
      <p:sp>
        <p:nvSpPr>
          <p:cNvPr id="5" name="Zástupný symbol pro text 4"/>
          <p:cNvSpPr>
            <a:spLocks noGrp="1"/>
          </p:cNvSpPr>
          <p:nvPr>
            <p:ph type="body" sz="quarter" idx="12"/>
          </p:nvPr>
        </p:nvSpPr>
        <p:spPr>
          <a:xfrm>
            <a:off x="720000" y="1447800"/>
            <a:ext cx="10753200" cy="4384200"/>
          </a:xfrm>
        </p:spPr>
        <p:txBody>
          <a:bodyPr numCol="2"/>
          <a:lstStyle/>
          <a:p>
            <a:pPr algn="ctr">
              <a:lnSpc>
                <a:spcPct val="100000"/>
              </a:lnSpc>
            </a:pPr>
            <a:r>
              <a:rPr lang="cs-CZ" sz="2400" i="1" dirty="0"/>
              <a:t> </a:t>
            </a:r>
            <a:endParaRPr lang="cs-CZ" sz="2400" i="1" dirty="0">
              <a:ea typeface="+mn-ea"/>
              <a:cs typeface="+mn-cs"/>
            </a:endParaRPr>
          </a:p>
        </p:txBody>
      </p:sp>
      <p:graphicFrame>
        <p:nvGraphicFramePr>
          <p:cNvPr id="6" name="Diagram 5">
            <a:extLst>
              <a:ext uri="{FF2B5EF4-FFF2-40B4-BE49-F238E27FC236}">
                <a16:creationId xmlns:a16="http://schemas.microsoft.com/office/drawing/2014/main" id="{4891073A-4083-4528-89C6-07FE4C90934B}"/>
              </a:ext>
            </a:extLst>
          </p:cNvPr>
          <p:cNvGraphicFramePr/>
          <p:nvPr>
            <p:extLst>
              <p:ext uri="{D42A27DB-BD31-4B8C-83A1-F6EECF244321}">
                <p14:modId xmlns:p14="http://schemas.microsoft.com/office/powerpoint/2010/main" val="833020895"/>
              </p:ext>
            </p:extLst>
          </p:nvPr>
        </p:nvGraphicFramePr>
        <p:xfrm>
          <a:off x="718800" y="719666"/>
          <a:ext cx="107532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2405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Právní události, význam času v občanském právu</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19</a:t>
            </a:fld>
            <a:endParaRPr lang="cs-CZ" altLang="cs-CZ" dirty="0"/>
          </a:p>
        </p:txBody>
      </p:sp>
      <p:sp>
        <p:nvSpPr>
          <p:cNvPr id="5" name="Zástupný symbol pro text 4"/>
          <p:cNvSpPr>
            <a:spLocks noGrp="1"/>
          </p:cNvSpPr>
          <p:nvPr>
            <p:ph type="body" sz="quarter" idx="12"/>
          </p:nvPr>
        </p:nvSpPr>
        <p:spPr>
          <a:xfrm>
            <a:off x="720000" y="1447800"/>
            <a:ext cx="10753200" cy="4384200"/>
          </a:xfrm>
        </p:spPr>
        <p:txBody>
          <a:bodyPr numCol="2"/>
          <a:lstStyle/>
          <a:p>
            <a:pPr algn="ctr">
              <a:lnSpc>
                <a:spcPct val="100000"/>
              </a:lnSpc>
            </a:pPr>
            <a:r>
              <a:rPr lang="cs-CZ" sz="2400" i="1" dirty="0"/>
              <a:t> </a:t>
            </a:r>
            <a:endParaRPr lang="cs-CZ" sz="2400" i="1" dirty="0">
              <a:ea typeface="+mn-ea"/>
              <a:cs typeface="+mn-cs"/>
            </a:endParaRPr>
          </a:p>
        </p:txBody>
      </p:sp>
      <p:graphicFrame>
        <p:nvGraphicFramePr>
          <p:cNvPr id="6" name="Diagram 5">
            <a:extLst>
              <a:ext uri="{FF2B5EF4-FFF2-40B4-BE49-F238E27FC236}">
                <a16:creationId xmlns:a16="http://schemas.microsoft.com/office/drawing/2014/main" id="{4891073A-4083-4528-89C6-07FE4C90934B}"/>
              </a:ext>
            </a:extLst>
          </p:cNvPr>
          <p:cNvGraphicFramePr/>
          <p:nvPr>
            <p:extLst>
              <p:ext uri="{D42A27DB-BD31-4B8C-83A1-F6EECF244321}">
                <p14:modId xmlns:p14="http://schemas.microsoft.com/office/powerpoint/2010/main" val="2469244714"/>
              </p:ext>
            </p:extLst>
          </p:nvPr>
        </p:nvGraphicFramePr>
        <p:xfrm>
          <a:off x="718800" y="719666"/>
          <a:ext cx="107532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0395B08E-BE33-4E0B-817A-F30DFDCB4674}"/>
              </a:ext>
            </a:extLst>
          </p:cNvPr>
          <p:cNvGraphicFramePr/>
          <p:nvPr>
            <p:extLst>
              <p:ext uri="{D42A27DB-BD31-4B8C-83A1-F6EECF244321}">
                <p14:modId xmlns:p14="http://schemas.microsoft.com/office/powerpoint/2010/main" val="3573980530"/>
              </p:ext>
            </p:extLst>
          </p:nvPr>
        </p:nvGraphicFramePr>
        <p:xfrm>
          <a:off x="871200" y="4691388"/>
          <a:ext cx="3173858" cy="15993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81122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Právní události, význam času v občanském právu</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a:t>
            </a:fld>
            <a:endParaRPr lang="cs-CZ" altLang="cs-CZ" dirty="0"/>
          </a:p>
        </p:txBody>
      </p:sp>
      <p:sp>
        <p:nvSpPr>
          <p:cNvPr id="4" name="Nadpis 3"/>
          <p:cNvSpPr>
            <a:spLocks noGrp="1"/>
          </p:cNvSpPr>
          <p:nvPr>
            <p:ph type="title"/>
          </p:nvPr>
        </p:nvSpPr>
        <p:spPr/>
        <p:txBody>
          <a:bodyPr>
            <a:normAutofit fontScale="90000"/>
          </a:bodyPr>
          <a:lstStyle/>
          <a:p>
            <a:r>
              <a:rPr lang="cs-CZ" dirty="0"/>
              <a:t>Obsah přednášky</a:t>
            </a:r>
          </a:p>
        </p:txBody>
      </p:sp>
      <p:sp>
        <p:nvSpPr>
          <p:cNvPr id="5" name="Zástupný symbol pro text 4"/>
          <p:cNvSpPr>
            <a:spLocks noGrp="1"/>
          </p:cNvSpPr>
          <p:nvPr>
            <p:ph type="body" sz="quarter" idx="12"/>
          </p:nvPr>
        </p:nvSpPr>
        <p:spPr>
          <a:xfrm>
            <a:off x="720000" y="1447800"/>
            <a:ext cx="10753200" cy="4384200"/>
          </a:xfrm>
        </p:spPr>
        <p:txBody>
          <a:bodyPr numCol="1"/>
          <a:lstStyle/>
          <a:p>
            <a:pPr marL="342900" indent="-342900">
              <a:lnSpc>
                <a:spcPct val="150000"/>
              </a:lnSpc>
              <a:buFont typeface="Arial" panose="020B0604020202020204" pitchFamily="34" charset="0"/>
              <a:buChar char="•"/>
            </a:pPr>
            <a:r>
              <a:rPr lang="cs-CZ" sz="2800" dirty="0"/>
              <a:t>Základní vymezení právních událostí</a:t>
            </a:r>
          </a:p>
          <a:p>
            <a:pPr marL="342900" indent="-342900">
              <a:lnSpc>
                <a:spcPct val="150000"/>
              </a:lnSpc>
              <a:buFont typeface="Arial" panose="020B0604020202020204" pitchFamily="34" charset="0"/>
              <a:buChar char="•"/>
            </a:pPr>
            <a:r>
              <a:rPr lang="cs-CZ" sz="2800" dirty="0"/>
              <a:t>Čas v občanském právu a jeho počítání</a:t>
            </a:r>
          </a:p>
          <a:p>
            <a:pPr marL="342900" indent="-342900">
              <a:lnSpc>
                <a:spcPct val="150000"/>
              </a:lnSpc>
              <a:buFont typeface="Arial" panose="020B0604020202020204" pitchFamily="34" charset="0"/>
              <a:buChar char="•"/>
            </a:pPr>
            <a:r>
              <a:rPr lang="cs-CZ" sz="2800" dirty="0"/>
              <a:t>Zánik práva uplynutím doby jeho trvání</a:t>
            </a:r>
          </a:p>
          <a:p>
            <a:pPr marL="342900" indent="-342900">
              <a:lnSpc>
                <a:spcPct val="150000"/>
              </a:lnSpc>
              <a:buFont typeface="Arial" panose="020B0604020202020204" pitchFamily="34" charset="0"/>
              <a:buChar char="•"/>
            </a:pPr>
            <a:r>
              <a:rPr lang="cs-CZ" sz="2800" dirty="0"/>
              <a:t>Prekluze</a:t>
            </a:r>
          </a:p>
          <a:p>
            <a:pPr marL="342900" indent="-342900">
              <a:lnSpc>
                <a:spcPct val="150000"/>
              </a:lnSpc>
              <a:buFont typeface="Arial" panose="020B0604020202020204" pitchFamily="34" charset="0"/>
              <a:buChar char="•"/>
            </a:pPr>
            <a:r>
              <a:rPr lang="cs-CZ" sz="2800" dirty="0"/>
              <a:t>Promlčení</a:t>
            </a:r>
          </a:p>
        </p:txBody>
      </p:sp>
    </p:spTree>
    <p:extLst>
      <p:ext uri="{BB962C8B-B14F-4D97-AF65-F5344CB8AC3E}">
        <p14:creationId xmlns:p14="http://schemas.microsoft.com/office/powerpoint/2010/main" val="1899605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Právní události, význam času v občanském právu</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20</a:t>
            </a:fld>
            <a:endParaRPr lang="cs-CZ" altLang="cs-CZ" dirty="0"/>
          </a:p>
        </p:txBody>
      </p:sp>
      <p:sp>
        <p:nvSpPr>
          <p:cNvPr id="5" name="Zástupný symbol pro text 4"/>
          <p:cNvSpPr>
            <a:spLocks noGrp="1"/>
          </p:cNvSpPr>
          <p:nvPr>
            <p:ph type="body" sz="quarter" idx="12"/>
          </p:nvPr>
        </p:nvSpPr>
        <p:spPr>
          <a:xfrm>
            <a:off x="720000" y="1447800"/>
            <a:ext cx="10753200" cy="4384200"/>
          </a:xfrm>
        </p:spPr>
        <p:txBody>
          <a:bodyPr numCol="2"/>
          <a:lstStyle/>
          <a:p>
            <a:pPr algn="ctr">
              <a:lnSpc>
                <a:spcPct val="100000"/>
              </a:lnSpc>
            </a:pPr>
            <a:r>
              <a:rPr lang="cs-CZ" sz="2400" i="1" dirty="0"/>
              <a:t> </a:t>
            </a:r>
            <a:endParaRPr lang="cs-CZ" sz="2400" i="1" dirty="0">
              <a:ea typeface="+mn-ea"/>
              <a:cs typeface="+mn-cs"/>
            </a:endParaRPr>
          </a:p>
        </p:txBody>
      </p:sp>
      <p:graphicFrame>
        <p:nvGraphicFramePr>
          <p:cNvPr id="6" name="Diagram 5">
            <a:extLst>
              <a:ext uri="{FF2B5EF4-FFF2-40B4-BE49-F238E27FC236}">
                <a16:creationId xmlns:a16="http://schemas.microsoft.com/office/drawing/2014/main" id="{4891073A-4083-4528-89C6-07FE4C90934B}"/>
              </a:ext>
            </a:extLst>
          </p:cNvPr>
          <p:cNvGraphicFramePr/>
          <p:nvPr>
            <p:extLst>
              <p:ext uri="{D42A27DB-BD31-4B8C-83A1-F6EECF244321}">
                <p14:modId xmlns:p14="http://schemas.microsoft.com/office/powerpoint/2010/main" val="1803587782"/>
              </p:ext>
            </p:extLst>
          </p:nvPr>
        </p:nvGraphicFramePr>
        <p:xfrm>
          <a:off x="718800" y="719666"/>
          <a:ext cx="107532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4104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Právní události, význam času v občanském právu</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21</a:t>
            </a:fld>
            <a:endParaRPr lang="cs-CZ" altLang="cs-CZ" dirty="0"/>
          </a:p>
        </p:txBody>
      </p:sp>
      <p:sp>
        <p:nvSpPr>
          <p:cNvPr id="4" name="Nadpis 3"/>
          <p:cNvSpPr>
            <a:spLocks noGrp="1"/>
          </p:cNvSpPr>
          <p:nvPr>
            <p:ph type="title"/>
          </p:nvPr>
        </p:nvSpPr>
        <p:spPr/>
        <p:txBody>
          <a:bodyPr>
            <a:normAutofit fontScale="90000"/>
          </a:bodyPr>
          <a:lstStyle/>
          <a:p>
            <a:r>
              <a:rPr lang="cs-CZ" dirty="0"/>
              <a:t>Došel čas!</a:t>
            </a:r>
          </a:p>
        </p:txBody>
      </p:sp>
      <p:sp>
        <p:nvSpPr>
          <p:cNvPr id="5" name="Zástupný symbol pro text 4"/>
          <p:cNvSpPr>
            <a:spLocks noGrp="1"/>
          </p:cNvSpPr>
          <p:nvPr>
            <p:ph type="body" sz="quarter" idx="12"/>
          </p:nvPr>
        </p:nvSpPr>
        <p:spPr>
          <a:xfrm>
            <a:off x="6096000" y="3203211"/>
            <a:ext cx="5605800" cy="597263"/>
          </a:xfrm>
        </p:spPr>
        <p:txBody>
          <a:bodyPr numCol="1"/>
          <a:lstStyle/>
          <a:p>
            <a:pPr algn="ctr">
              <a:lnSpc>
                <a:spcPct val="150000"/>
              </a:lnSpc>
            </a:pPr>
            <a:r>
              <a:rPr lang="cs-CZ" sz="2400" dirty="0"/>
              <a:t>Děkuji Vám za pozornost!</a:t>
            </a:r>
          </a:p>
        </p:txBody>
      </p:sp>
      <p:pic>
        <p:nvPicPr>
          <p:cNvPr id="9" name="Obrázek 8" descr="Obsah obrázku hodiny, objekt, letící, letecká doprava&#10;&#10;Popis byl vytvořen automaticky">
            <a:extLst>
              <a:ext uri="{FF2B5EF4-FFF2-40B4-BE49-F238E27FC236}">
                <a16:creationId xmlns:a16="http://schemas.microsoft.com/office/drawing/2014/main" id="{ED317EE8-E8FC-4E89-A14C-5EE91E6C899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7700" y="1355362"/>
            <a:ext cx="6096000" cy="4305300"/>
          </a:xfrm>
          <a:prstGeom prst="rect">
            <a:avLst/>
          </a:prstGeom>
        </p:spPr>
      </p:pic>
    </p:spTree>
    <p:extLst>
      <p:ext uri="{BB962C8B-B14F-4D97-AF65-F5344CB8AC3E}">
        <p14:creationId xmlns:p14="http://schemas.microsoft.com/office/powerpoint/2010/main" val="335205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6" presetClass="entr" presetSubtype="0" fill="hold" nodeType="afterEffect">
                                  <p:stCondLst>
                                    <p:cond delay="150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80">
                                          <p:stCondLst>
                                            <p:cond delay="0"/>
                                          </p:stCondLst>
                                        </p:cTn>
                                        <p:tgtEl>
                                          <p:spTgt spid="9"/>
                                        </p:tgtEl>
                                      </p:cBhvr>
                                    </p:animEffect>
                                    <p:anim calcmode="lin" valueType="num">
                                      <p:cBhvr>
                                        <p:cTn id="1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9" dur="26">
                                          <p:stCondLst>
                                            <p:cond delay="650"/>
                                          </p:stCondLst>
                                        </p:cTn>
                                        <p:tgtEl>
                                          <p:spTgt spid="9"/>
                                        </p:tgtEl>
                                      </p:cBhvr>
                                      <p:to x="100000" y="60000"/>
                                    </p:animScale>
                                    <p:animScale>
                                      <p:cBhvr>
                                        <p:cTn id="20" dur="166" decel="50000">
                                          <p:stCondLst>
                                            <p:cond delay="676"/>
                                          </p:stCondLst>
                                        </p:cTn>
                                        <p:tgtEl>
                                          <p:spTgt spid="9"/>
                                        </p:tgtEl>
                                      </p:cBhvr>
                                      <p:to x="100000" y="100000"/>
                                    </p:animScale>
                                    <p:animScale>
                                      <p:cBhvr>
                                        <p:cTn id="21" dur="26">
                                          <p:stCondLst>
                                            <p:cond delay="1312"/>
                                          </p:stCondLst>
                                        </p:cTn>
                                        <p:tgtEl>
                                          <p:spTgt spid="9"/>
                                        </p:tgtEl>
                                      </p:cBhvr>
                                      <p:to x="100000" y="80000"/>
                                    </p:animScale>
                                    <p:animScale>
                                      <p:cBhvr>
                                        <p:cTn id="22" dur="166" decel="50000">
                                          <p:stCondLst>
                                            <p:cond delay="1338"/>
                                          </p:stCondLst>
                                        </p:cTn>
                                        <p:tgtEl>
                                          <p:spTgt spid="9"/>
                                        </p:tgtEl>
                                      </p:cBhvr>
                                      <p:to x="100000" y="100000"/>
                                    </p:animScale>
                                    <p:animScale>
                                      <p:cBhvr>
                                        <p:cTn id="23" dur="26">
                                          <p:stCondLst>
                                            <p:cond delay="1642"/>
                                          </p:stCondLst>
                                        </p:cTn>
                                        <p:tgtEl>
                                          <p:spTgt spid="9"/>
                                        </p:tgtEl>
                                      </p:cBhvr>
                                      <p:to x="100000" y="90000"/>
                                    </p:animScale>
                                    <p:animScale>
                                      <p:cBhvr>
                                        <p:cTn id="24" dur="166" decel="50000">
                                          <p:stCondLst>
                                            <p:cond delay="1668"/>
                                          </p:stCondLst>
                                        </p:cTn>
                                        <p:tgtEl>
                                          <p:spTgt spid="9"/>
                                        </p:tgtEl>
                                      </p:cBhvr>
                                      <p:to x="100000" y="100000"/>
                                    </p:animScale>
                                    <p:animScale>
                                      <p:cBhvr>
                                        <p:cTn id="25" dur="26">
                                          <p:stCondLst>
                                            <p:cond delay="1808"/>
                                          </p:stCondLst>
                                        </p:cTn>
                                        <p:tgtEl>
                                          <p:spTgt spid="9"/>
                                        </p:tgtEl>
                                      </p:cBhvr>
                                      <p:to x="100000" y="95000"/>
                                    </p:animScale>
                                    <p:animScale>
                                      <p:cBhvr>
                                        <p:cTn id="26" dur="166" decel="50000">
                                          <p:stCondLst>
                                            <p:cond delay="1834"/>
                                          </p:stCondLst>
                                        </p:cTn>
                                        <p:tgtEl>
                                          <p:spTgt spid="9"/>
                                        </p:tgtEl>
                                      </p:cBhvr>
                                      <p:to x="100000" y="100000"/>
                                    </p:animScale>
                                  </p:childTnLst>
                                </p:cTn>
                              </p:par>
                            </p:childTnLst>
                          </p:cTn>
                        </p:par>
                        <p:par>
                          <p:cTn id="27" fill="hold">
                            <p:stCondLst>
                              <p:cond delay="5000"/>
                            </p:stCondLst>
                            <p:childTnLst>
                              <p:par>
                                <p:cTn id="28" presetID="16" presetClass="entr" presetSubtype="21" fill="hold" grpId="0" nodeType="afterEffect">
                                  <p:stCondLst>
                                    <p:cond delay="50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barn(inVertical)">
                                      <p:cBhvr>
                                        <p:cTn id="3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Právní události, význam času v občanském právu</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3</a:t>
            </a:fld>
            <a:endParaRPr lang="cs-CZ" altLang="cs-CZ" dirty="0"/>
          </a:p>
        </p:txBody>
      </p:sp>
      <p:sp>
        <p:nvSpPr>
          <p:cNvPr id="4" name="Nadpis 3"/>
          <p:cNvSpPr>
            <a:spLocks noGrp="1"/>
          </p:cNvSpPr>
          <p:nvPr>
            <p:ph type="title"/>
          </p:nvPr>
        </p:nvSpPr>
        <p:spPr/>
        <p:txBody>
          <a:bodyPr>
            <a:normAutofit fontScale="90000"/>
          </a:bodyPr>
          <a:lstStyle/>
          <a:p>
            <a:r>
              <a:rPr lang="cs-CZ" dirty="0"/>
              <a:t>Právní události</a:t>
            </a:r>
          </a:p>
        </p:txBody>
      </p:sp>
      <p:sp>
        <p:nvSpPr>
          <p:cNvPr id="5" name="Zástupný symbol pro text 4"/>
          <p:cNvSpPr>
            <a:spLocks noGrp="1"/>
          </p:cNvSpPr>
          <p:nvPr>
            <p:ph type="body" sz="quarter" idx="12"/>
          </p:nvPr>
        </p:nvSpPr>
        <p:spPr>
          <a:xfrm>
            <a:off x="720000" y="1447800"/>
            <a:ext cx="10753200" cy="4384200"/>
          </a:xfrm>
        </p:spPr>
        <p:txBody>
          <a:bodyPr numCol="2"/>
          <a:lstStyle/>
          <a:p>
            <a:pPr algn="ctr">
              <a:lnSpc>
                <a:spcPct val="100000"/>
              </a:lnSpc>
            </a:pPr>
            <a:r>
              <a:rPr lang="cs-CZ" sz="2400" dirty="0">
                <a:ea typeface="+mn-ea"/>
                <a:cs typeface="+mn-cs"/>
              </a:rPr>
              <a:t> § 600 o. z.</a:t>
            </a:r>
          </a:p>
          <a:p>
            <a:pPr algn="ctr">
              <a:lnSpc>
                <a:spcPct val="100000"/>
              </a:lnSpc>
            </a:pPr>
            <a:endParaRPr lang="cs-CZ" sz="2400" dirty="0"/>
          </a:p>
          <a:p>
            <a:pPr algn="ctr">
              <a:lnSpc>
                <a:spcPct val="100000"/>
              </a:lnSpc>
            </a:pPr>
            <a:r>
              <a:rPr lang="cs-CZ" sz="2400" i="1" dirty="0"/>
              <a:t>„Zákon stanoví, která práva a které povinnosti vznikají, mění se nebo zanikají z právních skutečností nezávislých na vůli osoby. Takový následek může též určit ujednání stran.“</a:t>
            </a:r>
            <a:endParaRPr lang="cs-CZ" sz="2400" i="1" dirty="0">
              <a:ea typeface="+mn-ea"/>
              <a:cs typeface="+mn-cs"/>
            </a:endParaRPr>
          </a:p>
          <a:p>
            <a:pPr algn="ctr">
              <a:lnSpc>
                <a:spcPct val="100000"/>
              </a:lnSpc>
            </a:pPr>
            <a:endParaRPr lang="cs-CZ" sz="2400" i="1" dirty="0"/>
          </a:p>
          <a:p>
            <a:pPr algn="ctr">
              <a:lnSpc>
                <a:spcPct val="100000"/>
              </a:lnSpc>
            </a:pPr>
            <a:endParaRPr lang="cs-CZ" sz="2400" i="1" dirty="0"/>
          </a:p>
          <a:p>
            <a:pPr algn="ctr">
              <a:lnSpc>
                <a:spcPct val="100000"/>
              </a:lnSpc>
            </a:pPr>
            <a:endParaRPr lang="cs-CZ" sz="2400" i="1" dirty="0"/>
          </a:p>
          <a:p>
            <a:pPr marL="342900" indent="-342900">
              <a:lnSpc>
                <a:spcPct val="100000"/>
              </a:lnSpc>
              <a:buFont typeface="Arial" panose="020B0604020202020204" pitchFamily="34" charset="0"/>
              <a:buChar char="•"/>
            </a:pPr>
            <a:endParaRPr lang="cs-CZ" sz="2000" dirty="0"/>
          </a:p>
          <a:p>
            <a:pPr marL="342900" indent="-342900">
              <a:lnSpc>
                <a:spcPct val="100000"/>
              </a:lnSpc>
              <a:buFont typeface="Arial" panose="020B0604020202020204" pitchFamily="34" charset="0"/>
              <a:buChar char="•"/>
            </a:pPr>
            <a:r>
              <a:rPr lang="cs-CZ" sz="2200" dirty="0"/>
              <a:t>Podmnožina právních skutečností</a:t>
            </a:r>
          </a:p>
          <a:p>
            <a:pPr marL="342900" indent="-342900" algn="just">
              <a:lnSpc>
                <a:spcPct val="100000"/>
              </a:lnSpc>
              <a:buFont typeface="Arial" panose="020B0604020202020204" pitchFamily="34" charset="0"/>
              <a:buChar char="•"/>
            </a:pPr>
            <a:r>
              <a:rPr lang="cs-CZ" sz="2200" dirty="0"/>
              <a:t>Jde o objektivní právní skutečnosti</a:t>
            </a:r>
          </a:p>
          <a:p>
            <a:pPr marL="342900" indent="-342900" algn="just">
              <a:lnSpc>
                <a:spcPct val="100000"/>
              </a:lnSpc>
              <a:buFont typeface="Arial" panose="020B0604020202020204" pitchFamily="34" charset="0"/>
              <a:buChar char="•"/>
            </a:pPr>
            <a:r>
              <a:rPr lang="cs-CZ" sz="2200" dirty="0"/>
              <a:t>Zákon či ujednání stran s objektivními právní skutečnostmi spojuje určitý právní následek</a:t>
            </a:r>
          </a:p>
          <a:p>
            <a:pPr marL="342900" indent="-342900" algn="just">
              <a:lnSpc>
                <a:spcPct val="100000"/>
              </a:lnSpc>
              <a:buFont typeface="Arial" panose="020B0604020202020204" pitchFamily="34" charset="0"/>
              <a:buChar char="•"/>
            </a:pPr>
            <a:r>
              <a:rPr lang="cs-CZ" sz="2200" dirty="0"/>
              <a:t>Vis maior – vyšší moc – objektivně neodvratitelná a objektivně nepředvídatelná skutečnost, na kterou zákon či ujednání stran váže příslušné právní následky. </a:t>
            </a:r>
          </a:p>
          <a:p>
            <a:pPr marL="342900" indent="-342900" algn="just">
              <a:lnSpc>
                <a:spcPct val="100000"/>
              </a:lnSpc>
              <a:buFont typeface="Arial" panose="020B0604020202020204" pitchFamily="34" charset="0"/>
              <a:buChar char="•"/>
            </a:pPr>
            <a:r>
              <a:rPr lang="cs-CZ" sz="2200" dirty="0"/>
              <a:t>Nejvýznamnější objektivní právní skutečností je běh času</a:t>
            </a:r>
          </a:p>
          <a:p>
            <a:pPr algn="ctr">
              <a:lnSpc>
                <a:spcPct val="100000"/>
              </a:lnSpc>
            </a:pPr>
            <a:r>
              <a:rPr lang="cs-CZ" sz="2400" i="1" dirty="0"/>
              <a:t> </a:t>
            </a:r>
            <a:endParaRPr lang="cs-CZ" sz="2400" i="1" dirty="0">
              <a:ea typeface="+mn-ea"/>
              <a:cs typeface="+mn-cs"/>
            </a:endParaRPr>
          </a:p>
        </p:txBody>
      </p:sp>
    </p:spTree>
    <p:extLst>
      <p:ext uri="{BB962C8B-B14F-4D97-AF65-F5344CB8AC3E}">
        <p14:creationId xmlns:p14="http://schemas.microsoft.com/office/powerpoint/2010/main" val="1334587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Právní události, význam času v občanském právu</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4</a:t>
            </a:fld>
            <a:endParaRPr lang="cs-CZ" altLang="cs-CZ" dirty="0"/>
          </a:p>
        </p:txBody>
      </p:sp>
      <p:sp>
        <p:nvSpPr>
          <p:cNvPr id="5" name="Zástupný symbol pro text 4"/>
          <p:cNvSpPr>
            <a:spLocks noGrp="1"/>
          </p:cNvSpPr>
          <p:nvPr>
            <p:ph type="body" sz="quarter" idx="12"/>
          </p:nvPr>
        </p:nvSpPr>
        <p:spPr>
          <a:xfrm>
            <a:off x="720000" y="1447800"/>
            <a:ext cx="10753200" cy="4384200"/>
          </a:xfrm>
        </p:spPr>
        <p:txBody>
          <a:bodyPr numCol="2"/>
          <a:lstStyle/>
          <a:p>
            <a:pPr algn="ctr">
              <a:lnSpc>
                <a:spcPct val="100000"/>
              </a:lnSpc>
            </a:pPr>
            <a:r>
              <a:rPr lang="cs-CZ" sz="2400" i="1" dirty="0"/>
              <a:t> </a:t>
            </a:r>
            <a:endParaRPr lang="cs-CZ" sz="2400" i="1" dirty="0">
              <a:ea typeface="+mn-ea"/>
              <a:cs typeface="+mn-cs"/>
            </a:endParaRPr>
          </a:p>
        </p:txBody>
      </p:sp>
      <p:graphicFrame>
        <p:nvGraphicFramePr>
          <p:cNvPr id="6" name="Diagram 5">
            <a:extLst>
              <a:ext uri="{FF2B5EF4-FFF2-40B4-BE49-F238E27FC236}">
                <a16:creationId xmlns:a16="http://schemas.microsoft.com/office/drawing/2014/main" id="{4891073A-4083-4528-89C6-07FE4C90934B}"/>
              </a:ext>
            </a:extLst>
          </p:cNvPr>
          <p:cNvGraphicFramePr/>
          <p:nvPr>
            <p:extLst>
              <p:ext uri="{D42A27DB-BD31-4B8C-83A1-F6EECF244321}">
                <p14:modId xmlns:p14="http://schemas.microsoft.com/office/powerpoint/2010/main" val="3953256237"/>
              </p:ext>
            </p:extLst>
          </p:nvPr>
        </p:nvGraphicFramePr>
        <p:xfrm>
          <a:off x="718800" y="719666"/>
          <a:ext cx="10753200" cy="4690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6BE05919-9BF6-4636-9A7E-1F2BAFD819B0}"/>
              </a:ext>
            </a:extLst>
          </p:cNvPr>
          <p:cNvGraphicFramePr/>
          <p:nvPr>
            <p:extLst>
              <p:ext uri="{D42A27DB-BD31-4B8C-83A1-F6EECF244321}">
                <p14:modId xmlns:p14="http://schemas.microsoft.com/office/powerpoint/2010/main" val="4275661742"/>
              </p:ext>
            </p:extLst>
          </p:nvPr>
        </p:nvGraphicFramePr>
        <p:xfrm>
          <a:off x="1014075" y="4257006"/>
          <a:ext cx="2548275" cy="12841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Řečová bublina: obdélníkový bublinový popisek 7">
            <a:extLst>
              <a:ext uri="{FF2B5EF4-FFF2-40B4-BE49-F238E27FC236}">
                <a16:creationId xmlns:a16="http://schemas.microsoft.com/office/drawing/2014/main" id="{FE6383A8-14E8-4929-8362-7175AA4C78C8}"/>
              </a:ext>
            </a:extLst>
          </p:cNvPr>
          <p:cNvSpPr/>
          <p:nvPr/>
        </p:nvSpPr>
        <p:spPr bwMode="auto">
          <a:xfrm>
            <a:off x="3727938" y="4863403"/>
            <a:ext cx="7744062" cy="1077218"/>
          </a:xfrm>
          <a:prstGeom prst="wedgeRectCallout">
            <a:avLst>
              <a:gd name="adj1" fmla="val -52052"/>
              <a:gd name="adj2" fmla="val -45178"/>
            </a:avLst>
          </a:prstGeom>
          <a:solidFill>
            <a:schemeClr val="bg1"/>
          </a:solidFill>
          <a:ln w="9525" cap="flat" cmpd="sng" algn="ctr">
            <a:solidFill>
              <a:schemeClr val="tx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9" name="TextovéPole 8">
            <a:extLst>
              <a:ext uri="{FF2B5EF4-FFF2-40B4-BE49-F238E27FC236}">
                <a16:creationId xmlns:a16="http://schemas.microsoft.com/office/drawing/2014/main" id="{2523F3FE-E490-4A6F-AB05-EB2345799F35}"/>
              </a:ext>
            </a:extLst>
          </p:cNvPr>
          <p:cNvSpPr txBox="1"/>
          <p:nvPr/>
        </p:nvSpPr>
        <p:spPr>
          <a:xfrm>
            <a:off x="3717890" y="4863402"/>
            <a:ext cx="7754110" cy="1077218"/>
          </a:xfrm>
          <a:prstGeom prst="rect">
            <a:avLst/>
          </a:prstGeom>
          <a:noFill/>
        </p:spPr>
        <p:txBody>
          <a:bodyPr wrap="square" rtlCol="0">
            <a:spAutoFit/>
          </a:bodyPr>
          <a:lstStyle/>
          <a:p>
            <a:pPr algn="just"/>
            <a:r>
              <a:rPr lang="cs-CZ" sz="1600" dirty="0"/>
              <a:t>Podle dosavadních právních předpisů se až do svého zakončení posuzují všechny lhůty a doby, které </a:t>
            </a:r>
            <a:r>
              <a:rPr lang="cs-CZ" sz="1600" u="sng" dirty="0"/>
              <a:t>začaly běžet přede dnem nabytí účinnosti tohoto zákona</a:t>
            </a:r>
            <a:r>
              <a:rPr lang="cs-CZ" sz="1600" dirty="0"/>
              <a:t>, jakož i lhůty a doby </a:t>
            </a:r>
            <a:r>
              <a:rPr lang="cs-CZ" sz="1600" u="sng" dirty="0"/>
              <a:t>pro uplatnění práv</a:t>
            </a:r>
            <a:r>
              <a:rPr lang="cs-CZ" sz="1600" dirty="0"/>
              <a:t>, která se řídí dosavadními právními předpisy, </a:t>
            </a:r>
            <a:r>
              <a:rPr lang="cs-CZ" sz="1600" u="sng" dirty="0"/>
              <a:t>i když začnou běžet po dni nabytí účinnosti tohoto zákona</a:t>
            </a:r>
            <a:r>
              <a:rPr lang="cs-CZ" sz="1600" dirty="0"/>
              <a:t>.</a:t>
            </a:r>
          </a:p>
        </p:txBody>
      </p:sp>
    </p:spTree>
    <p:extLst>
      <p:ext uri="{BB962C8B-B14F-4D97-AF65-F5344CB8AC3E}">
        <p14:creationId xmlns:p14="http://schemas.microsoft.com/office/powerpoint/2010/main" val="125010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Právní události, význam času v občanském právu</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5</a:t>
            </a:fld>
            <a:endParaRPr lang="cs-CZ" altLang="cs-CZ" dirty="0"/>
          </a:p>
        </p:txBody>
      </p:sp>
      <p:sp>
        <p:nvSpPr>
          <p:cNvPr id="4" name="Nadpis 3"/>
          <p:cNvSpPr>
            <a:spLocks noGrp="1"/>
          </p:cNvSpPr>
          <p:nvPr>
            <p:ph type="title"/>
          </p:nvPr>
        </p:nvSpPr>
        <p:spPr/>
        <p:txBody>
          <a:bodyPr>
            <a:normAutofit fontScale="90000"/>
          </a:bodyPr>
          <a:lstStyle/>
          <a:p>
            <a:r>
              <a:rPr lang="cs-CZ" dirty="0"/>
              <a:t>Počítání času</a:t>
            </a:r>
          </a:p>
        </p:txBody>
      </p:sp>
      <p:sp>
        <p:nvSpPr>
          <p:cNvPr id="5" name="Zástupný symbol pro text 4"/>
          <p:cNvSpPr>
            <a:spLocks noGrp="1"/>
          </p:cNvSpPr>
          <p:nvPr>
            <p:ph type="body" sz="quarter" idx="12"/>
          </p:nvPr>
        </p:nvSpPr>
        <p:spPr>
          <a:xfrm>
            <a:off x="720000" y="1447800"/>
            <a:ext cx="10753200" cy="4384200"/>
          </a:xfrm>
        </p:spPr>
        <p:txBody>
          <a:bodyPr numCol="1"/>
          <a:lstStyle/>
          <a:p>
            <a:pPr marL="342900" indent="-342900">
              <a:lnSpc>
                <a:spcPct val="150000"/>
              </a:lnSpc>
              <a:buFont typeface="Arial" panose="020B0604020202020204" pitchFamily="34" charset="0"/>
              <a:buChar char="•"/>
            </a:pPr>
            <a:r>
              <a:rPr lang="cs-CZ" sz="2800" dirty="0"/>
              <a:t>Společenská konvence, kterou právní předpisy modifikují</a:t>
            </a:r>
          </a:p>
          <a:p>
            <a:pPr marL="342900" indent="-342900">
              <a:lnSpc>
                <a:spcPct val="150000"/>
              </a:lnSpc>
              <a:buFont typeface="Arial" panose="020B0604020202020204" pitchFamily="34" charset="0"/>
              <a:buChar char="•"/>
            </a:pPr>
            <a:r>
              <a:rPr lang="cs-CZ" sz="2800" dirty="0"/>
              <a:t>Modifikaci je nutné hodnotit restriktivně</a:t>
            </a:r>
          </a:p>
          <a:p>
            <a:pPr marL="342900" indent="-342900">
              <a:lnSpc>
                <a:spcPct val="150000"/>
              </a:lnSpc>
              <a:buFont typeface="Arial" panose="020B0604020202020204" pitchFamily="34" charset="0"/>
              <a:buChar char="•"/>
            </a:pPr>
            <a:r>
              <a:rPr lang="cs-CZ" sz="2800" dirty="0"/>
              <a:t>Pravidla § 605 až 608 o. z.</a:t>
            </a:r>
          </a:p>
          <a:p>
            <a:pPr marL="342900" indent="-342900" algn="just">
              <a:lnSpc>
                <a:spcPct val="150000"/>
              </a:lnSpc>
              <a:buFont typeface="Arial" panose="020B0604020202020204" pitchFamily="34" charset="0"/>
              <a:buChar char="•"/>
            </a:pPr>
            <a:r>
              <a:rPr lang="cs-CZ" sz="2800" dirty="0"/>
              <a:t>§ 607 o. z.: </a:t>
            </a:r>
            <a:r>
              <a:rPr lang="cs-CZ" sz="2800" i="1" dirty="0"/>
              <a:t>„Připadne-li poslední den lhůty na sobotu, neděli nebo svátek, je posledním dnem lhůty pracovní den nejblíže následující.“</a:t>
            </a:r>
            <a:endParaRPr lang="cs-CZ" sz="2800" dirty="0"/>
          </a:p>
        </p:txBody>
      </p:sp>
    </p:spTree>
    <p:extLst>
      <p:ext uri="{BB962C8B-B14F-4D97-AF65-F5344CB8AC3E}">
        <p14:creationId xmlns:p14="http://schemas.microsoft.com/office/powerpoint/2010/main" val="1471490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Právní události, význam času v občanském právu</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6</a:t>
            </a:fld>
            <a:endParaRPr lang="cs-CZ" altLang="cs-CZ" dirty="0"/>
          </a:p>
        </p:txBody>
      </p:sp>
      <p:sp>
        <p:nvSpPr>
          <p:cNvPr id="4" name="Nadpis 3"/>
          <p:cNvSpPr>
            <a:spLocks noGrp="1"/>
          </p:cNvSpPr>
          <p:nvPr>
            <p:ph type="title"/>
          </p:nvPr>
        </p:nvSpPr>
        <p:spPr/>
        <p:txBody>
          <a:bodyPr>
            <a:normAutofit fontScale="90000"/>
          </a:bodyPr>
          <a:lstStyle/>
          <a:p>
            <a:r>
              <a:rPr lang="cs-CZ" dirty="0"/>
              <a:t>Lhůta x doba x pevně stanovený čas </a:t>
            </a:r>
          </a:p>
        </p:txBody>
      </p:sp>
      <p:sp>
        <p:nvSpPr>
          <p:cNvPr id="5" name="Zástupný symbol pro text 4"/>
          <p:cNvSpPr>
            <a:spLocks noGrp="1"/>
          </p:cNvSpPr>
          <p:nvPr>
            <p:ph type="body" sz="quarter" idx="12"/>
          </p:nvPr>
        </p:nvSpPr>
        <p:spPr>
          <a:xfrm>
            <a:off x="720000" y="1447800"/>
            <a:ext cx="10753200" cy="4384200"/>
          </a:xfrm>
        </p:spPr>
        <p:txBody>
          <a:bodyPr numCol="1"/>
          <a:lstStyle/>
          <a:p>
            <a:pPr marL="342900" indent="-342900" algn="just">
              <a:lnSpc>
                <a:spcPct val="150000"/>
              </a:lnSpc>
              <a:buFont typeface="Arial" panose="020B0604020202020204" pitchFamily="34" charset="0"/>
              <a:buChar char="•"/>
            </a:pPr>
            <a:r>
              <a:rPr lang="cs-CZ" sz="1800" dirty="0"/>
              <a:t>Povinný se zavázal dluh ve výši 1 500 000 Kč ze dne 2. 2. 2012: „</a:t>
            </a:r>
            <a:r>
              <a:rPr lang="cs-CZ" sz="1800" i="1" dirty="0"/>
              <a:t>uhradit v dodatečně smluvené lhůtě k plnění nejpozději do 15. července 2055, a to v pěti stech pravidelných měsíčních splátkách ve výši </a:t>
            </a:r>
            <a:br>
              <a:rPr lang="cs-CZ" sz="1800" i="1" dirty="0"/>
            </a:br>
            <a:r>
              <a:rPr lang="cs-CZ" sz="1800" i="1" dirty="0"/>
              <a:t>3 000 Kč (slovy: tři tisíce Kč) splatných vždy k patnáctému dni daného měsíce, přičemž první tato splátka je splatná nejpozději do 15. prosince 2013 (slovy: patnáctého prosince roku dva tisíce třináct), a to pod ztrátou výhody splátek, pokud nebude řádně a včas zaplacena jakákoli splátka</a:t>
            </a:r>
            <a:r>
              <a:rPr lang="cs-CZ" sz="1800" dirty="0"/>
              <a:t>.“</a:t>
            </a:r>
          </a:p>
          <a:p>
            <a:pPr marL="342900" indent="-342900" algn="just">
              <a:lnSpc>
                <a:spcPct val="150000"/>
              </a:lnSpc>
              <a:buFont typeface="Arial" panose="020B0604020202020204" pitchFamily="34" charset="0"/>
              <a:buChar char="•"/>
            </a:pPr>
            <a:r>
              <a:rPr lang="cs-CZ" sz="1800" b="1" dirty="0"/>
              <a:t>Bylo-li dohodnuto plnění ve splátkách pod ztrátou jejich výhody, je určení doby jejich plnění stanovením splatnosti, nejde o lhůtu ve smyslu § 122 obč. zák. a není rozhodné, připadla-li splatnost na sobotu, neděli nebo svátek.</a:t>
            </a:r>
          </a:p>
          <a:p>
            <a:pPr marL="342900" indent="-342900" algn="just">
              <a:lnSpc>
                <a:spcPct val="150000"/>
              </a:lnSpc>
              <a:buFont typeface="Arial" panose="020B0604020202020204" pitchFamily="34" charset="0"/>
              <a:buChar char="•"/>
            </a:pPr>
            <a:r>
              <a:rPr lang="cs-CZ" dirty="0"/>
              <a:t>usnesení Nejvyššího soudu ze dne 14. 2. 2018, sp. zn. 20 Cdo 4788/2017, uveřejněné pod číslem 48/2019 Sbírky soudních rozhodnutí a stanovisek, část občanskoprávní a obchodní</a:t>
            </a:r>
            <a:endParaRPr lang="cs-CZ" sz="2000" dirty="0"/>
          </a:p>
          <a:p>
            <a:pPr marL="342900" indent="-342900" algn="just">
              <a:lnSpc>
                <a:spcPct val="150000"/>
              </a:lnSpc>
              <a:buFont typeface="Arial" panose="020B0604020202020204" pitchFamily="34" charset="0"/>
              <a:buChar char="•"/>
            </a:pPr>
            <a:endParaRPr lang="cs-CZ" sz="1800" dirty="0"/>
          </a:p>
        </p:txBody>
      </p:sp>
    </p:spTree>
    <p:extLst>
      <p:ext uri="{BB962C8B-B14F-4D97-AF65-F5344CB8AC3E}">
        <p14:creationId xmlns:p14="http://schemas.microsoft.com/office/powerpoint/2010/main" val="342149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Právní události, význam času v občanském právu</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7</a:t>
            </a:fld>
            <a:endParaRPr lang="cs-CZ" altLang="cs-CZ" dirty="0"/>
          </a:p>
        </p:txBody>
      </p:sp>
      <p:sp>
        <p:nvSpPr>
          <p:cNvPr id="4" name="Nadpis 3"/>
          <p:cNvSpPr>
            <a:spLocks noGrp="1"/>
          </p:cNvSpPr>
          <p:nvPr>
            <p:ph type="title"/>
          </p:nvPr>
        </p:nvSpPr>
        <p:spPr/>
        <p:txBody>
          <a:bodyPr>
            <a:normAutofit fontScale="90000"/>
          </a:bodyPr>
          <a:lstStyle/>
          <a:p>
            <a:r>
              <a:rPr lang="cs-CZ" dirty="0"/>
              <a:t>Lhůta hmotněprávní x procesní</a:t>
            </a:r>
          </a:p>
        </p:txBody>
      </p:sp>
      <p:sp>
        <p:nvSpPr>
          <p:cNvPr id="5" name="Zástupný symbol pro text 4"/>
          <p:cNvSpPr>
            <a:spLocks noGrp="1"/>
          </p:cNvSpPr>
          <p:nvPr>
            <p:ph type="body" sz="quarter" idx="12"/>
          </p:nvPr>
        </p:nvSpPr>
        <p:spPr>
          <a:xfrm>
            <a:off x="719999" y="1447800"/>
            <a:ext cx="10753200" cy="451576"/>
          </a:xfrm>
        </p:spPr>
        <p:txBody>
          <a:bodyPr numCol="1"/>
          <a:lstStyle/>
          <a:p>
            <a:pPr>
              <a:lnSpc>
                <a:spcPct val="150000"/>
              </a:lnSpc>
            </a:pPr>
            <a:r>
              <a:rPr lang="cs-CZ" sz="1600" dirty="0"/>
              <a:t>Procesní lhůta – např. lhůta k podání odvolání 15 dní (§ 204 o. s. ř.)</a:t>
            </a:r>
          </a:p>
        </p:txBody>
      </p:sp>
      <p:sp>
        <p:nvSpPr>
          <p:cNvPr id="6" name="Zástupný symbol pro text 4">
            <a:extLst>
              <a:ext uri="{FF2B5EF4-FFF2-40B4-BE49-F238E27FC236}">
                <a16:creationId xmlns:a16="http://schemas.microsoft.com/office/drawing/2014/main" id="{3E0CC99F-1B31-49EE-872A-D789D01B86E4}"/>
              </a:ext>
            </a:extLst>
          </p:cNvPr>
          <p:cNvSpPr txBox="1">
            <a:spLocks/>
          </p:cNvSpPr>
          <p:nvPr/>
        </p:nvSpPr>
        <p:spPr>
          <a:xfrm>
            <a:off x="719999" y="3837900"/>
            <a:ext cx="10753200" cy="451576"/>
          </a:xfrm>
          <a:prstGeom prst="rect">
            <a:avLst/>
          </a:prstGeom>
        </p:spPr>
        <p:txBody>
          <a:bodyPr vert="horz" lIns="0" tIns="0" rIns="0" bIns="0" numCol="1" spcCol="324000" rtlCol="0">
            <a:noAutofit/>
          </a:bodyPr>
          <a:lstStyle>
            <a:lvl1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u="none">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50000"/>
              </a:lnSpc>
            </a:pPr>
            <a:r>
              <a:rPr lang="cs-CZ" sz="1600" kern="0" dirty="0"/>
              <a:t>Hmotněprávní lhůta – např. smluvně ujednaná záruční doba 15 dní a tomu odpovídající reklamační lhůta (§ 1919 o. z.)</a:t>
            </a:r>
          </a:p>
        </p:txBody>
      </p:sp>
      <p:cxnSp>
        <p:nvCxnSpPr>
          <p:cNvPr id="8" name="Přímá spojnice se šipkou 7">
            <a:extLst>
              <a:ext uri="{FF2B5EF4-FFF2-40B4-BE49-F238E27FC236}">
                <a16:creationId xmlns:a16="http://schemas.microsoft.com/office/drawing/2014/main" id="{D8265745-9EAB-4964-952B-4F1BA5C8FC7E}"/>
              </a:ext>
            </a:extLst>
          </p:cNvPr>
          <p:cNvCxnSpPr/>
          <p:nvPr/>
        </p:nvCxnSpPr>
        <p:spPr bwMode="auto">
          <a:xfrm>
            <a:off x="719997" y="2170443"/>
            <a:ext cx="10654735" cy="0"/>
          </a:xfrm>
          <a:prstGeom prst="straightConnector1">
            <a:avLst/>
          </a:prstGeom>
          <a:ln>
            <a:solidFill>
              <a:schemeClr val="tx2">
                <a:lumMod val="60000"/>
                <a:lumOff val="40000"/>
              </a:schemeClr>
            </a:solidFill>
            <a:headEnd type="none" w="med" len="med"/>
            <a:tailEnd type="triangle"/>
          </a:ln>
        </p:spPr>
        <p:style>
          <a:lnRef idx="2">
            <a:schemeClr val="accent1"/>
          </a:lnRef>
          <a:fillRef idx="0">
            <a:schemeClr val="accent1"/>
          </a:fillRef>
          <a:effectRef idx="1">
            <a:schemeClr val="accent1"/>
          </a:effectRef>
          <a:fontRef idx="minor">
            <a:schemeClr val="tx1"/>
          </a:fontRef>
        </p:style>
      </p:cxnSp>
      <p:cxnSp>
        <p:nvCxnSpPr>
          <p:cNvPr id="9" name="Přímá spojnice se šipkou 8">
            <a:extLst>
              <a:ext uri="{FF2B5EF4-FFF2-40B4-BE49-F238E27FC236}">
                <a16:creationId xmlns:a16="http://schemas.microsoft.com/office/drawing/2014/main" id="{2EE8D533-7341-4B9E-AF26-A5752DEFD541}"/>
              </a:ext>
            </a:extLst>
          </p:cNvPr>
          <p:cNvCxnSpPr/>
          <p:nvPr/>
        </p:nvCxnSpPr>
        <p:spPr bwMode="auto">
          <a:xfrm>
            <a:off x="719998" y="4633964"/>
            <a:ext cx="10654735" cy="0"/>
          </a:xfrm>
          <a:prstGeom prst="straightConnector1">
            <a:avLst/>
          </a:prstGeom>
          <a:ln>
            <a:solidFill>
              <a:schemeClr val="tx2">
                <a:lumMod val="60000"/>
                <a:lumOff val="40000"/>
              </a:schemeClr>
            </a:solidFill>
            <a:headEnd type="none" w="med" len="med"/>
            <a:tailEnd type="triangle"/>
          </a:ln>
        </p:spPr>
        <p:style>
          <a:lnRef idx="2">
            <a:schemeClr val="accent1"/>
          </a:lnRef>
          <a:fillRef idx="0">
            <a:schemeClr val="accent1"/>
          </a:fillRef>
          <a:effectRef idx="1">
            <a:schemeClr val="accent1"/>
          </a:effectRef>
          <a:fontRef idx="minor">
            <a:schemeClr val="tx1"/>
          </a:fontRef>
        </p:style>
      </p:cxnSp>
      <p:cxnSp>
        <p:nvCxnSpPr>
          <p:cNvPr id="11" name="Přímá spojnice 10">
            <a:extLst>
              <a:ext uri="{FF2B5EF4-FFF2-40B4-BE49-F238E27FC236}">
                <a16:creationId xmlns:a16="http://schemas.microsoft.com/office/drawing/2014/main" id="{AAABB559-44CF-4EFD-B9E0-C67ECAD8C982}"/>
              </a:ext>
            </a:extLst>
          </p:cNvPr>
          <p:cNvCxnSpPr/>
          <p:nvPr/>
        </p:nvCxnSpPr>
        <p:spPr bwMode="auto">
          <a:xfrm>
            <a:off x="1503768" y="2019718"/>
            <a:ext cx="0" cy="301450"/>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2" name="Přímá spojnice 11">
            <a:extLst>
              <a:ext uri="{FF2B5EF4-FFF2-40B4-BE49-F238E27FC236}">
                <a16:creationId xmlns:a16="http://schemas.microsoft.com/office/drawing/2014/main" id="{E667003D-25C6-49ED-90D8-F6F2F2D1793F}"/>
              </a:ext>
            </a:extLst>
          </p:cNvPr>
          <p:cNvCxnSpPr/>
          <p:nvPr/>
        </p:nvCxnSpPr>
        <p:spPr bwMode="auto">
          <a:xfrm>
            <a:off x="1503768" y="4483239"/>
            <a:ext cx="0" cy="301450"/>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3" name="Přímá spojnice 12">
            <a:extLst>
              <a:ext uri="{FF2B5EF4-FFF2-40B4-BE49-F238E27FC236}">
                <a16:creationId xmlns:a16="http://schemas.microsoft.com/office/drawing/2014/main" id="{32DD094A-BFBA-4065-BC23-A278C994F1A4}"/>
              </a:ext>
            </a:extLst>
          </p:cNvPr>
          <p:cNvCxnSpPr/>
          <p:nvPr/>
        </p:nvCxnSpPr>
        <p:spPr bwMode="auto">
          <a:xfrm>
            <a:off x="6636867" y="2019718"/>
            <a:ext cx="0" cy="301450"/>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4" name="Přímá spojnice 13">
            <a:extLst>
              <a:ext uri="{FF2B5EF4-FFF2-40B4-BE49-F238E27FC236}">
                <a16:creationId xmlns:a16="http://schemas.microsoft.com/office/drawing/2014/main" id="{77501F1E-B3C9-4887-A918-22B74852A3B2}"/>
              </a:ext>
            </a:extLst>
          </p:cNvPr>
          <p:cNvCxnSpPr/>
          <p:nvPr/>
        </p:nvCxnSpPr>
        <p:spPr bwMode="auto">
          <a:xfrm>
            <a:off x="6651871" y="4483239"/>
            <a:ext cx="0" cy="301450"/>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5" name="Přímá spojnice 14">
            <a:extLst>
              <a:ext uri="{FF2B5EF4-FFF2-40B4-BE49-F238E27FC236}">
                <a16:creationId xmlns:a16="http://schemas.microsoft.com/office/drawing/2014/main" id="{C4B475F0-D7F7-41E1-9FA8-346E9D81647C}"/>
              </a:ext>
            </a:extLst>
          </p:cNvPr>
          <p:cNvCxnSpPr/>
          <p:nvPr/>
        </p:nvCxnSpPr>
        <p:spPr bwMode="auto">
          <a:xfrm>
            <a:off x="8788889" y="2019718"/>
            <a:ext cx="0" cy="301450"/>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6" name="Přímá spojnice 15">
            <a:extLst>
              <a:ext uri="{FF2B5EF4-FFF2-40B4-BE49-F238E27FC236}">
                <a16:creationId xmlns:a16="http://schemas.microsoft.com/office/drawing/2014/main" id="{58AA9020-ECD5-434C-8312-674E7A6E1E00}"/>
              </a:ext>
            </a:extLst>
          </p:cNvPr>
          <p:cNvCxnSpPr/>
          <p:nvPr/>
        </p:nvCxnSpPr>
        <p:spPr bwMode="auto">
          <a:xfrm>
            <a:off x="8795519" y="4483239"/>
            <a:ext cx="0" cy="301450"/>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7" name="Přímá spojnice 16">
            <a:extLst>
              <a:ext uri="{FF2B5EF4-FFF2-40B4-BE49-F238E27FC236}">
                <a16:creationId xmlns:a16="http://schemas.microsoft.com/office/drawing/2014/main" id="{472675FE-BC6F-47DA-B18E-EA1BD053C0D1}"/>
              </a:ext>
            </a:extLst>
          </p:cNvPr>
          <p:cNvCxnSpPr/>
          <p:nvPr/>
        </p:nvCxnSpPr>
        <p:spPr bwMode="auto">
          <a:xfrm>
            <a:off x="10187285" y="2029765"/>
            <a:ext cx="0" cy="301450"/>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8" name="Přímá spojnice 17">
            <a:extLst>
              <a:ext uri="{FF2B5EF4-FFF2-40B4-BE49-F238E27FC236}">
                <a16:creationId xmlns:a16="http://schemas.microsoft.com/office/drawing/2014/main" id="{7D49D0AE-1E30-46F2-AB49-F0F5469C263B}"/>
              </a:ext>
            </a:extLst>
          </p:cNvPr>
          <p:cNvCxnSpPr/>
          <p:nvPr/>
        </p:nvCxnSpPr>
        <p:spPr bwMode="auto">
          <a:xfrm>
            <a:off x="10187285" y="4483239"/>
            <a:ext cx="0" cy="301450"/>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19" name="TextovéPole 18">
            <a:extLst>
              <a:ext uri="{FF2B5EF4-FFF2-40B4-BE49-F238E27FC236}">
                <a16:creationId xmlns:a16="http://schemas.microsoft.com/office/drawing/2014/main" id="{C9E70195-3A74-4AB3-9F30-6BABF88A5F4A}"/>
              </a:ext>
            </a:extLst>
          </p:cNvPr>
          <p:cNvSpPr txBox="1"/>
          <p:nvPr/>
        </p:nvSpPr>
        <p:spPr>
          <a:xfrm>
            <a:off x="803868" y="2471893"/>
            <a:ext cx="1426847" cy="830997"/>
          </a:xfrm>
          <a:prstGeom prst="rect">
            <a:avLst/>
          </a:prstGeom>
          <a:noFill/>
        </p:spPr>
        <p:txBody>
          <a:bodyPr wrap="square" rtlCol="0">
            <a:spAutoFit/>
          </a:bodyPr>
          <a:lstStyle/>
          <a:p>
            <a:pPr algn="ctr"/>
            <a:r>
              <a:rPr lang="cs-CZ" sz="1600" dirty="0"/>
              <a:t>18. 10. 2019</a:t>
            </a:r>
          </a:p>
          <a:p>
            <a:pPr algn="ctr"/>
            <a:r>
              <a:rPr lang="cs-CZ" sz="1600" dirty="0"/>
              <a:t>Doručeno rozhodnutí</a:t>
            </a:r>
          </a:p>
        </p:txBody>
      </p:sp>
      <p:sp>
        <p:nvSpPr>
          <p:cNvPr id="21" name="TextovéPole 20">
            <a:extLst>
              <a:ext uri="{FF2B5EF4-FFF2-40B4-BE49-F238E27FC236}">
                <a16:creationId xmlns:a16="http://schemas.microsoft.com/office/drawing/2014/main" id="{66E28625-2D53-4E3D-96CC-2903664891D5}"/>
              </a:ext>
            </a:extLst>
          </p:cNvPr>
          <p:cNvSpPr txBox="1"/>
          <p:nvPr/>
        </p:nvSpPr>
        <p:spPr>
          <a:xfrm>
            <a:off x="803868" y="4912566"/>
            <a:ext cx="1426847" cy="830997"/>
          </a:xfrm>
          <a:prstGeom prst="rect">
            <a:avLst/>
          </a:prstGeom>
          <a:noFill/>
        </p:spPr>
        <p:txBody>
          <a:bodyPr wrap="square" rtlCol="0">
            <a:spAutoFit/>
          </a:bodyPr>
          <a:lstStyle/>
          <a:p>
            <a:pPr algn="ctr"/>
            <a:r>
              <a:rPr lang="cs-CZ" sz="1600" dirty="0"/>
              <a:t>18. 10. 2019</a:t>
            </a:r>
          </a:p>
          <a:p>
            <a:pPr algn="ctr"/>
            <a:r>
              <a:rPr lang="cs-CZ" sz="1600" dirty="0"/>
              <a:t>Doručen předmět</a:t>
            </a:r>
          </a:p>
        </p:txBody>
      </p:sp>
      <p:sp>
        <p:nvSpPr>
          <p:cNvPr id="22" name="TextovéPole 21">
            <a:extLst>
              <a:ext uri="{FF2B5EF4-FFF2-40B4-BE49-F238E27FC236}">
                <a16:creationId xmlns:a16="http://schemas.microsoft.com/office/drawing/2014/main" id="{DE71A72D-6EBA-4D04-9310-B3D68AFAC7FA}"/>
              </a:ext>
            </a:extLst>
          </p:cNvPr>
          <p:cNvSpPr txBox="1"/>
          <p:nvPr/>
        </p:nvSpPr>
        <p:spPr>
          <a:xfrm>
            <a:off x="5923443" y="2474209"/>
            <a:ext cx="1426847" cy="584775"/>
          </a:xfrm>
          <a:prstGeom prst="rect">
            <a:avLst/>
          </a:prstGeom>
          <a:noFill/>
        </p:spPr>
        <p:txBody>
          <a:bodyPr wrap="square" rtlCol="0">
            <a:spAutoFit/>
          </a:bodyPr>
          <a:lstStyle/>
          <a:p>
            <a:pPr algn="ctr"/>
            <a:r>
              <a:rPr lang="cs-CZ" sz="1600" dirty="0"/>
              <a:t>2. 11. 2019</a:t>
            </a:r>
          </a:p>
          <a:p>
            <a:pPr algn="ctr"/>
            <a:r>
              <a:rPr lang="cs-CZ" sz="1600" dirty="0"/>
              <a:t>15 dní</a:t>
            </a:r>
          </a:p>
        </p:txBody>
      </p:sp>
      <p:sp>
        <p:nvSpPr>
          <p:cNvPr id="23" name="TextovéPole 22">
            <a:extLst>
              <a:ext uri="{FF2B5EF4-FFF2-40B4-BE49-F238E27FC236}">
                <a16:creationId xmlns:a16="http://schemas.microsoft.com/office/drawing/2014/main" id="{FFC2ED76-8783-40BE-ADF0-C329D608ACA8}"/>
              </a:ext>
            </a:extLst>
          </p:cNvPr>
          <p:cNvSpPr txBox="1"/>
          <p:nvPr/>
        </p:nvSpPr>
        <p:spPr>
          <a:xfrm>
            <a:off x="5923442" y="4914879"/>
            <a:ext cx="1426847" cy="584775"/>
          </a:xfrm>
          <a:prstGeom prst="rect">
            <a:avLst/>
          </a:prstGeom>
          <a:noFill/>
        </p:spPr>
        <p:txBody>
          <a:bodyPr wrap="square" rtlCol="0">
            <a:spAutoFit/>
          </a:bodyPr>
          <a:lstStyle/>
          <a:p>
            <a:pPr algn="ctr"/>
            <a:r>
              <a:rPr lang="cs-CZ" sz="1600" dirty="0"/>
              <a:t>2. 11. 2019</a:t>
            </a:r>
          </a:p>
          <a:p>
            <a:pPr algn="ctr"/>
            <a:r>
              <a:rPr lang="cs-CZ" sz="1600" dirty="0"/>
              <a:t>15 dní</a:t>
            </a:r>
          </a:p>
        </p:txBody>
      </p:sp>
      <p:sp>
        <p:nvSpPr>
          <p:cNvPr id="24" name="TextovéPole 23">
            <a:extLst>
              <a:ext uri="{FF2B5EF4-FFF2-40B4-BE49-F238E27FC236}">
                <a16:creationId xmlns:a16="http://schemas.microsoft.com/office/drawing/2014/main" id="{4022FF45-AAD5-4425-9C26-D13D8704A36B}"/>
              </a:ext>
            </a:extLst>
          </p:cNvPr>
          <p:cNvSpPr txBox="1"/>
          <p:nvPr/>
        </p:nvSpPr>
        <p:spPr>
          <a:xfrm>
            <a:off x="8075465" y="2471893"/>
            <a:ext cx="1426847" cy="830997"/>
          </a:xfrm>
          <a:prstGeom prst="rect">
            <a:avLst/>
          </a:prstGeom>
          <a:noFill/>
        </p:spPr>
        <p:txBody>
          <a:bodyPr wrap="square" rtlCol="0">
            <a:spAutoFit/>
          </a:bodyPr>
          <a:lstStyle/>
          <a:p>
            <a:pPr algn="ctr"/>
            <a:r>
              <a:rPr lang="cs-CZ" sz="1600" dirty="0"/>
              <a:t>4. 11. 2019</a:t>
            </a:r>
          </a:p>
          <a:p>
            <a:pPr algn="ctr"/>
            <a:r>
              <a:rPr lang="cs-CZ" sz="1600" dirty="0"/>
              <a:t>Odeslal odvolání</a:t>
            </a:r>
          </a:p>
        </p:txBody>
      </p:sp>
      <p:sp>
        <p:nvSpPr>
          <p:cNvPr id="25" name="TextovéPole 24">
            <a:extLst>
              <a:ext uri="{FF2B5EF4-FFF2-40B4-BE49-F238E27FC236}">
                <a16:creationId xmlns:a16="http://schemas.microsoft.com/office/drawing/2014/main" id="{1102659E-CFD7-4D6F-9464-A166180DD5C9}"/>
              </a:ext>
            </a:extLst>
          </p:cNvPr>
          <p:cNvSpPr txBox="1"/>
          <p:nvPr/>
        </p:nvSpPr>
        <p:spPr>
          <a:xfrm>
            <a:off x="8082095" y="4912566"/>
            <a:ext cx="1426847" cy="830997"/>
          </a:xfrm>
          <a:prstGeom prst="rect">
            <a:avLst/>
          </a:prstGeom>
          <a:noFill/>
        </p:spPr>
        <p:txBody>
          <a:bodyPr wrap="square" rtlCol="0">
            <a:spAutoFit/>
          </a:bodyPr>
          <a:lstStyle/>
          <a:p>
            <a:pPr algn="ctr"/>
            <a:r>
              <a:rPr lang="cs-CZ" sz="1600" dirty="0"/>
              <a:t>4. 11. 2019</a:t>
            </a:r>
          </a:p>
          <a:p>
            <a:pPr algn="ctr"/>
            <a:r>
              <a:rPr lang="cs-CZ" sz="1600" dirty="0"/>
              <a:t>Odeslal reklamaci</a:t>
            </a:r>
          </a:p>
        </p:txBody>
      </p:sp>
      <p:sp>
        <p:nvSpPr>
          <p:cNvPr id="26" name="TextovéPole 25">
            <a:extLst>
              <a:ext uri="{FF2B5EF4-FFF2-40B4-BE49-F238E27FC236}">
                <a16:creationId xmlns:a16="http://schemas.microsoft.com/office/drawing/2014/main" id="{9C143629-560C-4C9D-B043-15365E86A8F3}"/>
              </a:ext>
            </a:extLst>
          </p:cNvPr>
          <p:cNvSpPr txBox="1"/>
          <p:nvPr/>
        </p:nvSpPr>
        <p:spPr>
          <a:xfrm>
            <a:off x="9473861" y="2471893"/>
            <a:ext cx="1426847" cy="830997"/>
          </a:xfrm>
          <a:prstGeom prst="rect">
            <a:avLst/>
          </a:prstGeom>
          <a:noFill/>
        </p:spPr>
        <p:txBody>
          <a:bodyPr wrap="square" rtlCol="0">
            <a:spAutoFit/>
          </a:bodyPr>
          <a:lstStyle/>
          <a:p>
            <a:pPr algn="ctr"/>
            <a:r>
              <a:rPr lang="cs-CZ" sz="1600" dirty="0"/>
              <a:t>5. 11. 2019</a:t>
            </a:r>
          </a:p>
          <a:p>
            <a:pPr algn="ctr"/>
            <a:r>
              <a:rPr lang="cs-CZ" sz="1600" dirty="0"/>
              <a:t>Doručeno odvolání</a:t>
            </a:r>
          </a:p>
        </p:txBody>
      </p:sp>
      <p:sp>
        <p:nvSpPr>
          <p:cNvPr id="27" name="TextovéPole 26">
            <a:extLst>
              <a:ext uri="{FF2B5EF4-FFF2-40B4-BE49-F238E27FC236}">
                <a16:creationId xmlns:a16="http://schemas.microsoft.com/office/drawing/2014/main" id="{69E5EF39-9857-4E4A-B290-333EB27A1145}"/>
              </a:ext>
            </a:extLst>
          </p:cNvPr>
          <p:cNvSpPr txBox="1"/>
          <p:nvPr/>
        </p:nvSpPr>
        <p:spPr>
          <a:xfrm>
            <a:off x="9473860" y="4912566"/>
            <a:ext cx="1426847" cy="830997"/>
          </a:xfrm>
          <a:prstGeom prst="rect">
            <a:avLst/>
          </a:prstGeom>
          <a:noFill/>
        </p:spPr>
        <p:txBody>
          <a:bodyPr wrap="square" rtlCol="0">
            <a:spAutoFit/>
          </a:bodyPr>
          <a:lstStyle/>
          <a:p>
            <a:pPr algn="ctr"/>
            <a:r>
              <a:rPr lang="cs-CZ" sz="1600" dirty="0"/>
              <a:t>5. 11. 2019</a:t>
            </a:r>
          </a:p>
          <a:p>
            <a:pPr algn="ctr"/>
            <a:r>
              <a:rPr lang="cs-CZ" sz="1600" dirty="0"/>
              <a:t>Doručena reklamace</a:t>
            </a:r>
          </a:p>
        </p:txBody>
      </p:sp>
      <p:sp>
        <p:nvSpPr>
          <p:cNvPr id="31" name="TextovéPole 30">
            <a:extLst>
              <a:ext uri="{FF2B5EF4-FFF2-40B4-BE49-F238E27FC236}">
                <a16:creationId xmlns:a16="http://schemas.microsoft.com/office/drawing/2014/main" id="{08D5346F-A48B-474E-83C6-8B51203571FA}"/>
              </a:ext>
            </a:extLst>
          </p:cNvPr>
          <p:cNvSpPr txBox="1"/>
          <p:nvPr/>
        </p:nvSpPr>
        <p:spPr>
          <a:xfrm>
            <a:off x="5923441" y="3059172"/>
            <a:ext cx="1426847" cy="338554"/>
          </a:xfrm>
          <a:prstGeom prst="rect">
            <a:avLst/>
          </a:prstGeom>
          <a:noFill/>
        </p:spPr>
        <p:txBody>
          <a:bodyPr wrap="square" rtlCol="0">
            <a:spAutoFit/>
          </a:bodyPr>
          <a:lstStyle/>
          <a:p>
            <a:pPr algn="ctr"/>
            <a:r>
              <a:rPr lang="cs-CZ" sz="1600" b="1" dirty="0">
                <a:solidFill>
                  <a:srgbClr val="FF0000"/>
                </a:solidFill>
              </a:rPr>
              <a:t>SOBOTA!</a:t>
            </a:r>
          </a:p>
        </p:txBody>
      </p:sp>
      <p:sp>
        <p:nvSpPr>
          <p:cNvPr id="32" name="TextovéPole 31">
            <a:extLst>
              <a:ext uri="{FF2B5EF4-FFF2-40B4-BE49-F238E27FC236}">
                <a16:creationId xmlns:a16="http://schemas.microsoft.com/office/drawing/2014/main" id="{BD67BD00-645B-4E65-A3B9-8F89CC4B2F78}"/>
              </a:ext>
            </a:extLst>
          </p:cNvPr>
          <p:cNvSpPr txBox="1"/>
          <p:nvPr/>
        </p:nvSpPr>
        <p:spPr>
          <a:xfrm>
            <a:off x="5923441" y="5444919"/>
            <a:ext cx="1426847" cy="338554"/>
          </a:xfrm>
          <a:prstGeom prst="rect">
            <a:avLst/>
          </a:prstGeom>
          <a:noFill/>
        </p:spPr>
        <p:txBody>
          <a:bodyPr wrap="square" rtlCol="0">
            <a:spAutoFit/>
          </a:bodyPr>
          <a:lstStyle/>
          <a:p>
            <a:pPr algn="ctr"/>
            <a:r>
              <a:rPr lang="cs-CZ" sz="1600" b="1" dirty="0">
                <a:solidFill>
                  <a:srgbClr val="FF0000"/>
                </a:solidFill>
              </a:rPr>
              <a:t>SOBOTA!</a:t>
            </a:r>
          </a:p>
        </p:txBody>
      </p:sp>
      <p:sp>
        <p:nvSpPr>
          <p:cNvPr id="29" name="Obdélník 28">
            <a:extLst>
              <a:ext uri="{FF2B5EF4-FFF2-40B4-BE49-F238E27FC236}">
                <a16:creationId xmlns:a16="http://schemas.microsoft.com/office/drawing/2014/main" id="{10BA4015-741F-4FD1-BBC3-189482B47D84}"/>
              </a:ext>
            </a:extLst>
          </p:cNvPr>
          <p:cNvSpPr/>
          <p:nvPr/>
        </p:nvSpPr>
        <p:spPr>
          <a:xfrm rot="19527199">
            <a:off x="4340309" y="2177304"/>
            <a:ext cx="3126177" cy="923330"/>
          </a:xfrm>
          <a:prstGeom prst="rect">
            <a:avLst/>
          </a:prstGeom>
          <a:noFill/>
        </p:spPr>
        <p:txBody>
          <a:bodyPr wrap="none" lIns="91440" tIns="45720" rIns="91440" bIns="45720">
            <a:spAutoFit/>
          </a:bodyPr>
          <a:lstStyle/>
          <a:p>
            <a:pPr algn="ctr"/>
            <a:r>
              <a:rPr lang="cs-CZ" sz="5400" b="0" cap="none" spc="0" dirty="0">
                <a:ln w="0"/>
                <a:solidFill>
                  <a:schemeClr val="accent1"/>
                </a:solidFill>
                <a:effectLst>
                  <a:glow rad="228600">
                    <a:schemeClr val="accent6">
                      <a:satMod val="175000"/>
                      <a:alpha val="40000"/>
                    </a:schemeClr>
                  </a:glow>
                  <a:outerShdw blurRad="60007" dist="310007" dir="7680000" sy="30000" kx="1300200" algn="ctr" rotWithShape="0">
                    <a:prstClr val="black">
                      <a:alpha val="32000"/>
                    </a:prstClr>
                  </a:outerShdw>
                </a:effectLst>
              </a:rPr>
              <a:t>V Č A S ! </a:t>
            </a:r>
          </a:p>
        </p:txBody>
      </p:sp>
      <p:sp>
        <p:nvSpPr>
          <p:cNvPr id="30" name="Obdélník 29">
            <a:extLst>
              <a:ext uri="{FF2B5EF4-FFF2-40B4-BE49-F238E27FC236}">
                <a16:creationId xmlns:a16="http://schemas.microsoft.com/office/drawing/2014/main" id="{BD20585D-4090-4A88-B409-02CF9AFD9346}"/>
              </a:ext>
            </a:extLst>
          </p:cNvPr>
          <p:cNvSpPr/>
          <p:nvPr/>
        </p:nvSpPr>
        <p:spPr>
          <a:xfrm rot="19527199">
            <a:off x="4240619" y="4363466"/>
            <a:ext cx="3613490" cy="923330"/>
          </a:xfrm>
          <a:prstGeom prst="rect">
            <a:avLst/>
          </a:prstGeom>
          <a:noFill/>
        </p:spPr>
        <p:txBody>
          <a:bodyPr wrap="none" lIns="91440" tIns="45720" rIns="91440" bIns="45720">
            <a:spAutoFit/>
          </a:bodyPr>
          <a:lstStyle/>
          <a:p>
            <a:pPr algn="ctr"/>
            <a:r>
              <a:rPr lang="cs-CZ" sz="5400" dirty="0">
                <a:ln w="0"/>
                <a:solidFill>
                  <a:schemeClr val="accent5">
                    <a:lumMod val="75000"/>
                  </a:schemeClr>
                </a:solidFill>
                <a:effectLst>
                  <a:glow rad="228600">
                    <a:schemeClr val="accent5">
                      <a:satMod val="175000"/>
                      <a:alpha val="40000"/>
                    </a:schemeClr>
                  </a:glow>
                  <a:outerShdw blurRad="60007" dist="310007" dir="7680000" sy="30000" kx="1300200" algn="ctr" rotWithShape="0">
                    <a:prstClr val="black">
                      <a:alpha val="32000"/>
                    </a:prstClr>
                  </a:outerShdw>
                </a:effectLst>
              </a:rPr>
              <a:t>P O Z D Ě !</a:t>
            </a:r>
            <a:endParaRPr lang="cs-CZ" sz="5400" b="0" cap="none" spc="0" dirty="0">
              <a:ln w="0"/>
              <a:solidFill>
                <a:schemeClr val="accent5">
                  <a:lumMod val="75000"/>
                </a:schemeClr>
              </a:solidFill>
              <a:effectLst>
                <a:glow rad="228600">
                  <a:schemeClr val="accent5">
                    <a:satMod val="175000"/>
                    <a:alpha val="40000"/>
                  </a:schemeClr>
                </a:glow>
                <a:outerShdw blurRad="60007" dist="310007" dir="7680000" sy="30000" kx="1300200" algn="ctr" rotWithShape="0">
                  <a:prstClr val="black">
                    <a:alpha val="32000"/>
                  </a:prstClr>
                </a:outerShdw>
              </a:effectLst>
            </a:endParaRPr>
          </a:p>
        </p:txBody>
      </p:sp>
      <p:sp>
        <p:nvSpPr>
          <p:cNvPr id="7" name="TextovéPole 6">
            <a:extLst>
              <a:ext uri="{FF2B5EF4-FFF2-40B4-BE49-F238E27FC236}">
                <a16:creationId xmlns:a16="http://schemas.microsoft.com/office/drawing/2014/main" id="{F2BDC52E-B07E-41DE-AA64-B47E50BCA932}"/>
              </a:ext>
            </a:extLst>
          </p:cNvPr>
          <p:cNvSpPr txBox="1"/>
          <p:nvPr/>
        </p:nvSpPr>
        <p:spPr>
          <a:xfrm>
            <a:off x="7019924" y="720000"/>
            <a:ext cx="4452075" cy="1384995"/>
          </a:xfrm>
          <a:prstGeom prst="rect">
            <a:avLst/>
          </a:prstGeom>
          <a:noFill/>
        </p:spPr>
        <p:txBody>
          <a:bodyPr wrap="square" rtlCol="0">
            <a:spAutoFit/>
          </a:bodyPr>
          <a:lstStyle/>
          <a:p>
            <a:pPr algn="just"/>
            <a:r>
              <a:rPr lang="cs-CZ" sz="1400" b="1" dirty="0"/>
              <a:t>§ 1818 věta druhá: „Využije-li spotřebitel právo odstoupit od smlouvy podle ustanovení tohoto dílu, považuje se lhůta pro odstoupení za zachovanou, pokud spotřebitel v jejím průběhu odešle podnikateli oznámení, že od smlouvy odstupuje.“</a:t>
            </a:r>
          </a:p>
        </p:txBody>
      </p:sp>
    </p:spTree>
    <p:extLst>
      <p:ext uri="{BB962C8B-B14F-4D97-AF65-F5344CB8AC3E}">
        <p14:creationId xmlns:p14="http://schemas.microsoft.com/office/powerpoint/2010/main" val="242340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1000" fill="hold"/>
                                        <p:tgtEl>
                                          <p:spTgt spid="29"/>
                                        </p:tgtEl>
                                        <p:attrNameLst>
                                          <p:attrName>ppt_w</p:attrName>
                                        </p:attrNameLst>
                                      </p:cBhvr>
                                      <p:tavLst>
                                        <p:tav tm="0">
                                          <p:val>
                                            <p:fltVal val="0"/>
                                          </p:val>
                                        </p:tav>
                                        <p:tav tm="100000">
                                          <p:val>
                                            <p:strVal val="#ppt_w"/>
                                          </p:val>
                                        </p:tav>
                                      </p:tavLst>
                                    </p:anim>
                                    <p:anim calcmode="lin" valueType="num">
                                      <p:cBhvr>
                                        <p:cTn id="64" dur="1000" fill="hold"/>
                                        <p:tgtEl>
                                          <p:spTgt spid="29"/>
                                        </p:tgtEl>
                                        <p:attrNameLst>
                                          <p:attrName>ppt_h</p:attrName>
                                        </p:attrNameLst>
                                      </p:cBhvr>
                                      <p:tavLst>
                                        <p:tav tm="0">
                                          <p:val>
                                            <p:fltVal val="0"/>
                                          </p:val>
                                        </p:tav>
                                        <p:tav tm="100000">
                                          <p:val>
                                            <p:strVal val="#ppt_h"/>
                                          </p:val>
                                        </p:tav>
                                      </p:tavLst>
                                    </p:anim>
                                    <p:anim calcmode="lin" valueType="num">
                                      <p:cBhvr>
                                        <p:cTn id="65" dur="1000" fill="hold"/>
                                        <p:tgtEl>
                                          <p:spTgt spid="29"/>
                                        </p:tgtEl>
                                        <p:attrNameLst>
                                          <p:attrName>style.rotation</p:attrName>
                                        </p:attrNameLst>
                                      </p:cBhvr>
                                      <p:tavLst>
                                        <p:tav tm="0">
                                          <p:val>
                                            <p:fltVal val="90"/>
                                          </p:val>
                                        </p:tav>
                                        <p:tav tm="100000">
                                          <p:val>
                                            <p:fltVal val="0"/>
                                          </p:val>
                                        </p:tav>
                                      </p:tavLst>
                                    </p:anim>
                                    <p:animEffect transition="in" filter="fade">
                                      <p:cBhvr>
                                        <p:cTn id="66" dur="1000"/>
                                        <p:tgtEl>
                                          <p:spTgt spid="29"/>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xit" presetSubtype="4" fill="hold" grpId="1" nodeType="clickEffect">
                                  <p:stCondLst>
                                    <p:cond delay="0"/>
                                  </p:stCondLst>
                                  <p:childTnLst>
                                    <p:anim calcmode="lin" valueType="num">
                                      <p:cBhvr additive="base">
                                        <p:cTn id="70" dur="500"/>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71" dur="500"/>
                                        <p:tgtEl>
                                          <p:spTgt spid="5">
                                            <p:txEl>
                                              <p:pRg st="0" end="0"/>
                                            </p:txEl>
                                          </p:spTgt>
                                        </p:tgtEl>
                                        <p:attrNameLst>
                                          <p:attrName>ppt_y</p:attrName>
                                        </p:attrNameLst>
                                      </p:cBhvr>
                                      <p:tavLst>
                                        <p:tav tm="0">
                                          <p:val>
                                            <p:strVal val="ppt_y"/>
                                          </p:val>
                                        </p:tav>
                                        <p:tav tm="100000">
                                          <p:val>
                                            <p:strVal val="1+ppt_h/2"/>
                                          </p:val>
                                        </p:tav>
                                      </p:tavLst>
                                    </p:anim>
                                    <p:set>
                                      <p:cBhvr>
                                        <p:cTn id="72" dur="1" fill="hold">
                                          <p:stCondLst>
                                            <p:cond delay="499"/>
                                          </p:stCondLst>
                                        </p:cTn>
                                        <p:tgtEl>
                                          <p:spTgt spid="5">
                                            <p:txEl>
                                              <p:pRg st="0" end="0"/>
                                            </p:txEl>
                                          </p:spTgt>
                                        </p:tgtEl>
                                        <p:attrNameLst>
                                          <p:attrName>style.visibility</p:attrName>
                                        </p:attrNameLst>
                                      </p:cBhvr>
                                      <p:to>
                                        <p:strVal val="hidden"/>
                                      </p:to>
                                    </p:set>
                                  </p:childTnLst>
                                </p:cTn>
                              </p:par>
                              <p:par>
                                <p:cTn id="73" presetID="2" presetClass="exit" presetSubtype="4" fill="hold" nodeType="withEffect">
                                  <p:stCondLst>
                                    <p:cond delay="0"/>
                                  </p:stCondLst>
                                  <p:childTnLst>
                                    <p:anim calcmode="lin" valueType="num">
                                      <p:cBhvr additive="base">
                                        <p:cTn id="74" dur="500"/>
                                        <p:tgtEl>
                                          <p:spTgt spid="8"/>
                                        </p:tgtEl>
                                        <p:attrNameLst>
                                          <p:attrName>ppt_x</p:attrName>
                                        </p:attrNameLst>
                                      </p:cBhvr>
                                      <p:tavLst>
                                        <p:tav tm="0">
                                          <p:val>
                                            <p:strVal val="ppt_x"/>
                                          </p:val>
                                        </p:tav>
                                        <p:tav tm="100000">
                                          <p:val>
                                            <p:strVal val="ppt_x"/>
                                          </p:val>
                                        </p:tav>
                                      </p:tavLst>
                                    </p:anim>
                                    <p:anim calcmode="lin" valueType="num">
                                      <p:cBhvr additive="base">
                                        <p:cTn id="75" dur="500"/>
                                        <p:tgtEl>
                                          <p:spTgt spid="8"/>
                                        </p:tgtEl>
                                        <p:attrNameLst>
                                          <p:attrName>ppt_y</p:attrName>
                                        </p:attrNameLst>
                                      </p:cBhvr>
                                      <p:tavLst>
                                        <p:tav tm="0">
                                          <p:val>
                                            <p:strVal val="ppt_y"/>
                                          </p:val>
                                        </p:tav>
                                        <p:tav tm="100000">
                                          <p:val>
                                            <p:strVal val="1+ppt_h/2"/>
                                          </p:val>
                                        </p:tav>
                                      </p:tavLst>
                                    </p:anim>
                                    <p:set>
                                      <p:cBhvr>
                                        <p:cTn id="76" dur="1" fill="hold">
                                          <p:stCondLst>
                                            <p:cond delay="499"/>
                                          </p:stCondLst>
                                        </p:cTn>
                                        <p:tgtEl>
                                          <p:spTgt spid="8"/>
                                        </p:tgtEl>
                                        <p:attrNameLst>
                                          <p:attrName>style.visibility</p:attrName>
                                        </p:attrNameLst>
                                      </p:cBhvr>
                                      <p:to>
                                        <p:strVal val="hidden"/>
                                      </p:to>
                                    </p:set>
                                  </p:childTnLst>
                                </p:cTn>
                              </p:par>
                              <p:par>
                                <p:cTn id="77" presetID="2" presetClass="exit" presetSubtype="4" fill="hold" grpId="1" nodeType="withEffect">
                                  <p:stCondLst>
                                    <p:cond delay="0"/>
                                  </p:stCondLst>
                                  <p:childTnLst>
                                    <p:anim calcmode="lin" valueType="num">
                                      <p:cBhvr additive="base">
                                        <p:cTn id="78" dur="500"/>
                                        <p:tgtEl>
                                          <p:spTgt spid="19"/>
                                        </p:tgtEl>
                                        <p:attrNameLst>
                                          <p:attrName>ppt_x</p:attrName>
                                        </p:attrNameLst>
                                      </p:cBhvr>
                                      <p:tavLst>
                                        <p:tav tm="0">
                                          <p:val>
                                            <p:strVal val="ppt_x"/>
                                          </p:val>
                                        </p:tav>
                                        <p:tav tm="100000">
                                          <p:val>
                                            <p:strVal val="ppt_x"/>
                                          </p:val>
                                        </p:tav>
                                      </p:tavLst>
                                    </p:anim>
                                    <p:anim calcmode="lin" valueType="num">
                                      <p:cBhvr additive="base">
                                        <p:cTn id="79" dur="500"/>
                                        <p:tgtEl>
                                          <p:spTgt spid="19"/>
                                        </p:tgtEl>
                                        <p:attrNameLst>
                                          <p:attrName>ppt_y</p:attrName>
                                        </p:attrNameLst>
                                      </p:cBhvr>
                                      <p:tavLst>
                                        <p:tav tm="0">
                                          <p:val>
                                            <p:strVal val="ppt_y"/>
                                          </p:val>
                                        </p:tav>
                                        <p:tav tm="100000">
                                          <p:val>
                                            <p:strVal val="1+ppt_h/2"/>
                                          </p:val>
                                        </p:tav>
                                      </p:tavLst>
                                    </p:anim>
                                    <p:set>
                                      <p:cBhvr>
                                        <p:cTn id="80" dur="1" fill="hold">
                                          <p:stCondLst>
                                            <p:cond delay="499"/>
                                          </p:stCondLst>
                                        </p:cTn>
                                        <p:tgtEl>
                                          <p:spTgt spid="19"/>
                                        </p:tgtEl>
                                        <p:attrNameLst>
                                          <p:attrName>style.visibility</p:attrName>
                                        </p:attrNameLst>
                                      </p:cBhvr>
                                      <p:to>
                                        <p:strVal val="hidden"/>
                                      </p:to>
                                    </p:set>
                                  </p:childTnLst>
                                </p:cTn>
                              </p:par>
                              <p:par>
                                <p:cTn id="81" presetID="2" presetClass="exit" presetSubtype="4" fill="hold" nodeType="withEffect">
                                  <p:stCondLst>
                                    <p:cond delay="0"/>
                                  </p:stCondLst>
                                  <p:childTnLst>
                                    <p:anim calcmode="lin" valueType="num">
                                      <p:cBhvr additive="base">
                                        <p:cTn id="82" dur="500"/>
                                        <p:tgtEl>
                                          <p:spTgt spid="11"/>
                                        </p:tgtEl>
                                        <p:attrNameLst>
                                          <p:attrName>ppt_x</p:attrName>
                                        </p:attrNameLst>
                                      </p:cBhvr>
                                      <p:tavLst>
                                        <p:tav tm="0">
                                          <p:val>
                                            <p:strVal val="ppt_x"/>
                                          </p:val>
                                        </p:tav>
                                        <p:tav tm="100000">
                                          <p:val>
                                            <p:strVal val="ppt_x"/>
                                          </p:val>
                                        </p:tav>
                                      </p:tavLst>
                                    </p:anim>
                                    <p:anim calcmode="lin" valueType="num">
                                      <p:cBhvr additive="base">
                                        <p:cTn id="83" dur="500"/>
                                        <p:tgtEl>
                                          <p:spTgt spid="11"/>
                                        </p:tgtEl>
                                        <p:attrNameLst>
                                          <p:attrName>ppt_y</p:attrName>
                                        </p:attrNameLst>
                                      </p:cBhvr>
                                      <p:tavLst>
                                        <p:tav tm="0">
                                          <p:val>
                                            <p:strVal val="ppt_y"/>
                                          </p:val>
                                        </p:tav>
                                        <p:tav tm="100000">
                                          <p:val>
                                            <p:strVal val="1+ppt_h/2"/>
                                          </p:val>
                                        </p:tav>
                                      </p:tavLst>
                                    </p:anim>
                                    <p:set>
                                      <p:cBhvr>
                                        <p:cTn id="84" dur="1" fill="hold">
                                          <p:stCondLst>
                                            <p:cond delay="499"/>
                                          </p:stCondLst>
                                        </p:cTn>
                                        <p:tgtEl>
                                          <p:spTgt spid="11"/>
                                        </p:tgtEl>
                                        <p:attrNameLst>
                                          <p:attrName>style.visibility</p:attrName>
                                        </p:attrNameLst>
                                      </p:cBhvr>
                                      <p:to>
                                        <p:strVal val="hidden"/>
                                      </p:to>
                                    </p:set>
                                  </p:childTnLst>
                                </p:cTn>
                              </p:par>
                              <p:par>
                                <p:cTn id="85" presetID="2" presetClass="exit" presetSubtype="4" fill="hold" grpId="1" nodeType="withEffect">
                                  <p:stCondLst>
                                    <p:cond delay="0"/>
                                  </p:stCondLst>
                                  <p:childTnLst>
                                    <p:anim calcmode="lin" valueType="num">
                                      <p:cBhvr additive="base">
                                        <p:cTn id="86" dur="500"/>
                                        <p:tgtEl>
                                          <p:spTgt spid="22"/>
                                        </p:tgtEl>
                                        <p:attrNameLst>
                                          <p:attrName>ppt_x</p:attrName>
                                        </p:attrNameLst>
                                      </p:cBhvr>
                                      <p:tavLst>
                                        <p:tav tm="0">
                                          <p:val>
                                            <p:strVal val="ppt_x"/>
                                          </p:val>
                                        </p:tav>
                                        <p:tav tm="100000">
                                          <p:val>
                                            <p:strVal val="ppt_x"/>
                                          </p:val>
                                        </p:tav>
                                      </p:tavLst>
                                    </p:anim>
                                    <p:anim calcmode="lin" valueType="num">
                                      <p:cBhvr additive="base">
                                        <p:cTn id="87" dur="500"/>
                                        <p:tgtEl>
                                          <p:spTgt spid="22"/>
                                        </p:tgtEl>
                                        <p:attrNameLst>
                                          <p:attrName>ppt_y</p:attrName>
                                        </p:attrNameLst>
                                      </p:cBhvr>
                                      <p:tavLst>
                                        <p:tav tm="0">
                                          <p:val>
                                            <p:strVal val="ppt_y"/>
                                          </p:val>
                                        </p:tav>
                                        <p:tav tm="100000">
                                          <p:val>
                                            <p:strVal val="1+ppt_h/2"/>
                                          </p:val>
                                        </p:tav>
                                      </p:tavLst>
                                    </p:anim>
                                    <p:set>
                                      <p:cBhvr>
                                        <p:cTn id="88" dur="1" fill="hold">
                                          <p:stCondLst>
                                            <p:cond delay="499"/>
                                          </p:stCondLst>
                                        </p:cTn>
                                        <p:tgtEl>
                                          <p:spTgt spid="22"/>
                                        </p:tgtEl>
                                        <p:attrNameLst>
                                          <p:attrName>style.visibility</p:attrName>
                                        </p:attrNameLst>
                                      </p:cBhvr>
                                      <p:to>
                                        <p:strVal val="hidden"/>
                                      </p:to>
                                    </p:set>
                                  </p:childTnLst>
                                </p:cTn>
                              </p:par>
                              <p:par>
                                <p:cTn id="89" presetID="2" presetClass="exit" presetSubtype="4" fill="hold" nodeType="withEffect">
                                  <p:stCondLst>
                                    <p:cond delay="0"/>
                                  </p:stCondLst>
                                  <p:childTnLst>
                                    <p:anim calcmode="lin" valueType="num">
                                      <p:cBhvr additive="base">
                                        <p:cTn id="90" dur="500"/>
                                        <p:tgtEl>
                                          <p:spTgt spid="13"/>
                                        </p:tgtEl>
                                        <p:attrNameLst>
                                          <p:attrName>ppt_x</p:attrName>
                                        </p:attrNameLst>
                                      </p:cBhvr>
                                      <p:tavLst>
                                        <p:tav tm="0">
                                          <p:val>
                                            <p:strVal val="ppt_x"/>
                                          </p:val>
                                        </p:tav>
                                        <p:tav tm="100000">
                                          <p:val>
                                            <p:strVal val="ppt_x"/>
                                          </p:val>
                                        </p:tav>
                                      </p:tavLst>
                                    </p:anim>
                                    <p:anim calcmode="lin" valueType="num">
                                      <p:cBhvr additive="base">
                                        <p:cTn id="91" dur="500"/>
                                        <p:tgtEl>
                                          <p:spTgt spid="13"/>
                                        </p:tgtEl>
                                        <p:attrNameLst>
                                          <p:attrName>ppt_y</p:attrName>
                                        </p:attrNameLst>
                                      </p:cBhvr>
                                      <p:tavLst>
                                        <p:tav tm="0">
                                          <p:val>
                                            <p:strVal val="ppt_y"/>
                                          </p:val>
                                        </p:tav>
                                        <p:tav tm="100000">
                                          <p:val>
                                            <p:strVal val="1+ppt_h/2"/>
                                          </p:val>
                                        </p:tav>
                                      </p:tavLst>
                                    </p:anim>
                                    <p:set>
                                      <p:cBhvr>
                                        <p:cTn id="92" dur="1" fill="hold">
                                          <p:stCondLst>
                                            <p:cond delay="499"/>
                                          </p:stCondLst>
                                        </p:cTn>
                                        <p:tgtEl>
                                          <p:spTgt spid="13"/>
                                        </p:tgtEl>
                                        <p:attrNameLst>
                                          <p:attrName>style.visibility</p:attrName>
                                        </p:attrNameLst>
                                      </p:cBhvr>
                                      <p:to>
                                        <p:strVal val="hidden"/>
                                      </p:to>
                                    </p:set>
                                  </p:childTnLst>
                                </p:cTn>
                              </p:par>
                              <p:par>
                                <p:cTn id="93" presetID="2" presetClass="exit" presetSubtype="4" fill="hold" nodeType="withEffect">
                                  <p:stCondLst>
                                    <p:cond delay="0"/>
                                  </p:stCondLst>
                                  <p:childTnLst>
                                    <p:anim calcmode="lin" valueType="num">
                                      <p:cBhvr additive="base">
                                        <p:cTn id="94" dur="500"/>
                                        <p:tgtEl>
                                          <p:spTgt spid="15"/>
                                        </p:tgtEl>
                                        <p:attrNameLst>
                                          <p:attrName>ppt_x</p:attrName>
                                        </p:attrNameLst>
                                      </p:cBhvr>
                                      <p:tavLst>
                                        <p:tav tm="0">
                                          <p:val>
                                            <p:strVal val="ppt_x"/>
                                          </p:val>
                                        </p:tav>
                                        <p:tav tm="100000">
                                          <p:val>
                                            <p:strVal val="ppt_x"/>
                                          </p:val>
                                        </p:tav>
                                      </p:tavLst>
                                    </p:anim>
                                    <p:anim calcmode="lin" valueType="num">
                                      <p:cBhvr additive="base">
                                        <p:cTn id="95" dur="500"/>
                                        <p:tgtEl>
                                          <p:spTgt spid="15"/>
                                        </p:tgtEl>
                                        <p:attrNameLst>
                                          <p:attrName>ppt_y</p:attrName>
                                        </p:attrNameLst>
                                      </p:cBhvr>
                                      <p:tavLst>
                                        <p:tav tm="0">
                                          <p:val>
                                            <p:strVal val="ppt_y"/>
                                          </p:val>
                                        </p:tav>
                                        <p:tav tm="100000">
                                          <p:val>
                                            <p:strVal val="1+ppt_h/2"/>
                                          </p:val>
                                        </p:tav>
                                      </p:tavLst>
                                    </p:anim>
                                    <p:set>
                                      <p:cBhvr>
                                        <p:cTn id="96" dur="1" fill="hold">
                                          <p:stCondLst>
                                            <p:cond delay="499"/>
                                          </p:stCondLst>
                                        </p:cTn>
                                        <p:tgtEl>
                                          <p:spTgt spid="15"/>
                                        </p:tgtEl>
                                        <p:attrNameLst>
                                          <p:attrName>style.visibility</p:attrName>
                                        </p:attrNameLst>
                                      </p:cBhvr>
                                      <p:to>
                                        <p:strVal val="hidden"/>
                                      </p:to>
                                    </p:set>
                                  </p:childTnLst>
                                </p:cTn>
                              </p:par>
                              <p:par>
                                <p:cTn id="97" presetID="2" presetClass="exit" presetSubtype="4" fill="hold" grpId="1" nodeType="withEffect">
                                  <p:stCondLst>
                                    <p:cond delay="0"/>
                                  </p:stCondLst>
                                  <p:childTnLst>
                                    <p:anim calcmode="lin" valueType="num">
                                      <p:cBhvr additive="base">
                                        <p:cTn id="98" dur="500"/>
                                        <p:tgtEl>
                                          <p:spTgt spid="24"/>
                                        </p:tgtEl>
                                        <p:attrNameLst>
                                          <p:attrName>ppt_x</p:attrName>
                                        </p:attrNameLst>
                                      </p:cBhvr>
                                      <p:tavLst>
                                        <p:tav tm="0">
                                          <p:val>
                                            <p:strVal val="ppt_x"/>
                                          </p:val>
                                        </p:tav>
                                        <p:tav tm="100000">
                                          <p:val>
                                            <p:strVal val="ppt_x"/>
                                          </p:val>
                                        </p:tav>
                                      </p:tavLst>
                                    </p:anim>
                                    <p:anim calcmode="lin" valueType="num">
                                      <p:cBhvr additive="base">
                                        <p:cTn id="99" dur="500"/>
                                        <p:tgtEl>
                                          <p:spTgt spid="24"/>
                                        </p:tgtEl>
                                        <p:attrNameLst>
                                          <p:attrName>ppt_y</p:attrName>
                                        </p:attrNameLst>
                                      </p:cBhvr>
                                      <p:tavLst>
                                        <p:tav tm="0">
                                          <p:val>
                                            <p:strVal val="ppt_y"/>
                                          </p:val>
                                        </p:tav>
                                        <p:tav tm="100000">
                                          <p:val>
                                            <p:strVal val="1+ppt_h/2"/>
                                          </p:val>
                                        </p:tav>
                                      </p:tavLst>
                                    </p:anim>
                                    <p:set>
                                      <p:cBhvr>
                                        <p:cTn id="100" dur="1" fill="hold">
                                          <p:stCondLst>
                                            <p:cond delay="499"/>
                                          </p:stCondLst>
                                        </p:cTn>
                                        <p:tgtEl>
                                          <p:spTgt spid="24"/>
                                        </p:tgtEl>
                                        <p:attrNameLst>
                                          <p:attrName>style.visibility</p:attrName>
                                        </p:attrNameLst>
                                      </p:cBhvr>
                                      <p:to>
                                        <p:strVal val="hidden"/>
                                      </p:to>
                                    </p:set>
                                  </p:childTnLst>
                                </p:cTn>
                              </p:par>
                              <p:par>
                                <p:cTn id="101" presetID="2" presetClass="exit" presetSubtype="4" fill="hold" grpId="1" nodeType="withEffect">
                                  <p:stCondLst>
                                    <p:cond delay="0"/>
                                  </p:stCondLst>
                                  <p:childTnLst>
                                    <p:anim calcmode="lin" valueType="num">
                                      <p:cBhvr additive="base">
                                        <p:cTn id="102" dur="500"/>
                                        <p:tgtEl>
                                          <p:spTgt spid="31"/>
                                        </p:tgtEl>
                                        <p:attrNameLst>
                                          <p:attrName>ppt_x</p:attrName>
                                        </p:attrNameLst>
                                      </p:cBhvr>
                                      <p:tavLst>
                                        <p:tav tm="0">
                                          <p:val>
                                            <p:strVal val="ppt_x"/>
                                          </p:val>
                                        </p:tav>
                                        <p:tav tm="100000">
                                          <p:val>
                                            <p:strVal val="ppt_x"/>
                                          </p:val>
                                        </p:tav>
                                      </p:tavLst>
                                    </p:anim>
                                    <p:anim calcmode="lin" valueType="num">
                                      <p:cBhvr additive="base">
                                        <p:cTn id="103" dur="500"/>
                                        <p:tgtEl>
                                          <p:spTgt spid="31"/>
                                        </p:tgtEl>
                                        <p:attrNameLst>
                                          <p:attrName>ppt_y</p:attrName>
                                        </p:attrNameLst>
                                      </p:cBhvr>
                                      <p:tavLst>
                                        <p:tav tm="0">
                                          <p:val>
                                            <p:strVal val="ppt_y"/>
                                          </p:val>
                                        </p:tav>
                                        <p:tav tm="100000">
                                          <p:val>
                                            <p:strVal val="1+ppt_h/2"/>
                                          </p:val>
                                        </p:tav>
                                      </p:tavLst>
                                    </p:anim>
                                    <p:set>
                                      <p:cBhvr>
                                        <p:cTn id="104" dur="1" fill="hold">
                                          <p:stCondLst>
                                            <p:cond delay="499"/>
                                          </p:stCondLst>
                                        </p:cTn>
                                        <p:tgtEl>
                                          <p:spTgt spid="31"/>
                                        </p:tgtEl>
                                        <p:attrNameLst>
                                          <p:attrName>style.visibility</p:attrName>
                                        </p:attrNameLst>
                                      </p:cBhvr>
                                      <p:to>
                                        <p:strVal val="hidden"/>
                                      </p:to>
                                    </p:set>
                                  </p:childTnLst>
                                </p:cTn>
                              </p:par>
                              <p:par>
                                <p:cTn id="105" presetID="2" presetClass="exit" presetSubtype="4" fill="hold" grpId="1" nodeType="withEffect">
                                  <p:stCondLst>
                                    <p:cond delay="0"/>
                                  </p:stCondLst>
                                  <p:childTnLst>
                                    <p:anim calcmode="lin" valueType="num">
                                      <p:cBhvr additive="base">
                                        <p:cTn id="106" dur="500"/>
                                        <p:tgtEl>
                                          <p:spTgt spid="26"/>
                                        </p:tgtEl>
                                        <p:attrNameLst>
                                          <p:attrName>ppt_x</p:attrName>
                                        </p:attrNameLst>
                                      </p:cBhvr>
                                      <p:tavLst>
                                        <p:tav tm="0">
                                          <p:val>
                                            <p:strVal val="ppt_x"/>
                                          </p:val>
                                        </p:tav>
                                        <p:tav tm="100000">
                                          <p:val>
                                            <p:strVal val="ppt_x"/>
                                          </p:val>
                                        </p:tav>
                                      </p:tavLst>
                                    </p:anim>
                                    <p:anim calcmode="lin" valueType="num">
                                      <p:cBhvr additive="base">
                                        <p:cTn id="107" dur="500"/>
                                        <p:tgtEl>
                                          <p:spTgt spid="26"/>
                                        </p:tgtEl>
                                        <p:attrNameLst>
                                          <p:attrName>ppt_y</p:attrName>
                                        </p:attrNameLst>
                                      </p:cBhvr>
                                      <p:tavLst>
                                        <p:tav tm="0">
                                          <p:val>
                                            <p:strVal val="ppt_y"/>
                                          </p:val>
                                        </p:tav>
                                        <p:tav tm="100000">
                                          <p:val>
                                            <p:strVal val="1+ppt_h/2"/>
                                          </p:val>
                                        </p:tav>
                                      </p:tavLst>
                                    </p:anim>
                                    <p:set>
                                      <p:cBhvr>
                                        <p:cTn id="108" dur="1" fill="hold">
                                          <p:stCondLst>
                                            <p:cond delay="499"/>
                                          </p:stCondLst>
                                        </p:cTn>
                                        <p:tgtEl>
                                          <p:spTgt spid="26"/>
                                        </p:tgtEl>
                                        <p:attrNameLst>
                                          <p:attrName>style.visibility</p:attrName>
                                        </p:attrNameLst>
                                      </p:cBhvr>
                                      <p:to>
                                        <p:strVal val="hidden"/>
                                      </p:to>
                                    </p:set>
                                  </p:childTnLst>
                                </p:cTn>
                              </p:par>
                              <p:par>
                                <p:cTn id="109" presetID="2" presetClass="exit" presetSubtype="4" fill="hold" nodeType="withEffect">
                                  <p:stCondLst>
                                    <p:cond delay="0"/>
                                  </p:stCondLst>
                                  <p:childTnLst>
                                    <p:anim calcmode="lin" valueType="num">
                                      <p:cBhvr additive="base">
                                        <p:cTn id="110" dur="500"/>
                                        <p:tgtEl>
                                          <p:spTgt spid="17"/>
                                        </p:tgtEl>
                                        <p:attrNameLst>
                                          <p:attrName>ppt_x</p:attrName>
                                        </p:attrNameLst>
                                      </p:cBhvr>
                                      <p:tavLst>
                                        <p:tav tm="0">
                                          <p:val>
                                            <p:strVal val="ppt_x"/>
                                          </p:val>
                                        </p:tav>
                                        <p:tav tm="100000">
                                          <p:val>
                                            <p:strVal val="ppt_x"/>
                                          </p:val>
                                        </p:tav>
                                      </p:tavLst>
                                    </p:anim>
                                    <p:anim calcmode="lin" valueType="num">
                                      <p:cBhvr additive="base">
                                        <p:cTn id="111" dur="500"/>
                                        <p:tgtEl>
                                          <p:spTgt spid="17"/>
                                        </p:tgtEl>
                                        <p:attrNameLst>
                                          <p:attrName>ppt_y</p:attrName>
                                        </p:attrNameLst>
                                      </p:cBhvr>
                                      <p:tavLst>
                                        <p:tav tm="0">
                                          <p:val>
                                            <p:strVal val="ppt_y"/>
                                          </p:val>
                                        </p:tav>
                                        <p:tav tm="100000">
                                          <p:val>
                                            <p:strVal val="1+ppt_h/2"/>
                                          </p:val>
                                        </p:tav>
                                      </p:tavLst>
                                    </p:anim>
                                    <p:set>
                                      <p:cBhvr>
                                        <p:cTn id="112" dur="1" fill="hold">
                                          <p:stCondLst>
                                            <p:cond delay="499"/>
                                          </p:stCondLst>
                                        </p:cTn>
                                        <p:tgtEl>
                                          <p:spTgt spid="17"/>
                                        </p:tgtEl>
                                        <p:attrNameLst>
                                          <p:attrName>style.visibility</p:attrName>
                                        </p:attrNameLst>
                                      </p:cBhvr>
                                      <p:to>
                                        <p:strVal val="hidden"/>
                                      </p:to>
                                    </p:set>
                                  </p:childTnLst>
                                </p:cTn>
                              </p:par>
                              <p:par>
                                <p:cTn id="113" presetID="2" presetClass="exit" presetSubtype="4" fill="hold" grpId="1" nodeType="withEffect">
                                  <p:stCondLst>
                                    <p:cond delay="0"/>
                                  </p:stCondLst>
                                  <p:childTnLst>
                                    <p:anim calcmode="lin" valueType="num">
                                      <p:cBhvr additive="base">
                                        <p:cTn id="114" dur="500"/>
                                        <p:tgtEl>
                                          <p:spTgt spid="29"/>
                                        </p:tgtEl>
                                        <p:attrNameLst>
                                          <p:attrName>ppt_x</p:attrName>
                                        </p:attrNameLst>
                                      </p:cBhvr>
                                      <p:tavLst>
                                        <p:tav tm="0">
                                          <p:val>
                                            <p:strVal val="ppt_x"/>
                                          </p:val>
                                        </p:tav>
                                        <p:tav tm="100000">
                                          <p:val>
                                            <p:strVal val="ppt_x"/>
                                          </p:val>
                                        </p:tav>
                                      </p:tavLst>
                                    </p:anim>
                                    <p:anim calcmode="lin" valueType="num">
                                      <p:cBhvr additive="base">
                                        <p:cTn id="115" dur="500"/>
                                        <p:tgtEl>
                                          <p:spTgt spid="29"/>
                                        </p:tgtEl>
                                        <p:attrNameLst>
                                          <p:attrName>ppt_y</p:attrName>
                                        </p:attrNameLst>
                                      </p:cBhvr>
                                      <p:tavLst>
                                        <p:tav tm="0">
                                          <p:val>
                                            <p:strVal val="ppt_y"/>
                                          </p:val>
                                        </p:tav>
                                        <p:tav tm="100000">
                                          <p:val>
                                            <p:strVal val="1+ppt_h/2"/>
                                          </p:val>
                                        </p:tav>
                                      </p:tavLst>
                                    </p:anim>
                                    <p:set>
                                      <p:cBhvr>
                                        <p:cTn id="116" dur="1" fill="hold">
                                          <p:stCondLst>
                                            <p:cond delay="499"/>
                                          </p:stCondLst>
                                        </p:cTn>
                                        <p:tgtEl>
                                          <p:spTgt spid="29"/>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6"/>
                                        </p:tgtEl>
                                        <p:attrNameLst>
                                          <p:attrName>style.visibility</p:attrName>
                                        </p:attrNameLst>
                                      </p:cBhvr>
                                      <p:to>
                                        <p:strVal val="visible"/>
                                      </p:to>
                                    </p:set>
                                    <p:anim calcmode="lin" valueType="num">
                                      <p:cBhvr additive="base">
                                        <p:cTn id="121" dur="500" fill="hold"/>
                                        <p:tgtEl>
                                          <p:spTgt spid="6"/>
                                        </p:tgtEl>
                                        <p:attrNameLst>
                                          <p:attrName>ppt_x</p:attrName>
                                        </p:attrNameLst>
                                      </p:cBhvr>
                                      <p:tavLst>
                                        <p:tav tm="0">
                                          <p:val>
                                            <p:strVal val="#ppt_x"/>
                                          </p:val>
                                        </p:tav>
                                        <p:tav tm="100000">
                                          <p:val>
                                            <p:strVal val="#ppt_x"/>
                                          </p:val>
                                        </p:tav>
                                      </p:tavLst>
                                    </p:anim>
                                    <p:anim calcmode="lin" valueType="num">
                                      <p:cBhvr additive="base">
                                        <p:cTn id="122" dur="500" fill="hold"/>
                                        <p:tgtEl>
                                          <p:spTgt spid="6"/>
                                        </p:tgtEl>
                                        <p:attrNameLst>
                                          <p:attrName>ppt_y</p:attrName>
                                        </p:attrNameLst>
                                      </p:cBhvr>
                                      <p:tavLst>
                                        <p:tav tm="0">
                                          <p:val>
                                            <p:strVal val="1+#ppt_h/2"/>
                                          </p:val>
                                        </p:tav>
                                        <p:tav tm="100000">
                                          <p:val>
                                            <p:strVal val="#ppt_y"/>
                                          </p:val>
                                        </p:tav>
                                      </p:tavLst>
                                    </p:anim>
                                  </p:childTnLst>
                                </p:cTn>
                              </p:par>
                              <p:par>
                                <p:cTn id="123" presetID="2" presetClass="entr" presetSubtype="4" fill="hold" nodeType="withEffect">
                                  <p:stCondLst>
                                    <p:cond delay="0"/>
                                  </p:stCondLst>
                                  <p:childTnLst>
                                    <p:set>
                                      <p:cBhvr>
                                        <p:cTn id="124" dur="1" fill="hold">
                                          <p:stCondLst>
                                            <p:cond delay="0"/>
                                          </p:stCondLst>
                                        </p:cTn>
                                        <p:tgtEl>
                                          <p:spTgt spid="9"/>
                                        </p:tgtEl>
                                        <p:attrNameLst>
                                          <p:attrName>style.visibility</p:attrName>
                                        </p:attrNameLst>
                                      </p:cBhvr>
                                      <p:to>
                                        <p:strVal val="visible"/>
                                      </p:to>
                                    </p:set>
                                    <p:anim calcmode="lin" valueType="num">
                                      <p:cBhvr additive="base">
                                        <p:cTn id="125" dur="500" fill="hold"/>
                                        <p:tgtEl>
                                          <p:spTgt spid="9"/>
                                        </p:tgtEl>
                                        <p:attrNameLst>
                                          <p:attrName>ppt_x</p:attrName>
                                        </p:attrNameLst>
                                      </p:cBhvr>
                                      <p:tavLst>
                                        <p:tav tm="0">
                                          <p:val>
                                            <p:strVal val="#ppt_x"/>
                                          </p:val>
                                        </p:tav>
                                        <p:tav tm="100000">
                                          <p:val>
                                            <p:strVal val="#ppt_x"/>
                                          </p:val>
                                        </p:tav>
                                      </p:tavLst>
                                    </p:anim>
                                    <p:anim calcmode="lin" valueType="num">
                                      <p:cBhvr additive="base">
                                        <p:cTn id="1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21"/>
                                        </p:tgtEl>
                                        <p:attrNameLst>
                                          <p:attrName>style.visibility</p:attrName>
                                        </p:attrNameLst>
                                      </p:cBhvr>
                                      <p:to>
                                        <p:strVal val="visible"/>
                                      </p:to>
                                    </p:set>
                                    <p:anim calcmode="lin" valueType="num">
                                      <p:cBhvr additive="base">
                                        <p:cTn id="131" dur="500" fill="hold"/>
                                        <p:tgtEl>
                                          <p:spTgt spid="21"/>
                                        </p:tgtEl>
                                        <p:attrNameLst>
                                          <p:attrName>ppt_x</p:attrName>
                                        </p:attrNameLst>
                                      </p:cBhvr>
                                      <p:tavLst>
                                        <p:tav tm="0">
                                          <p:val>
                                            <p:strVal val="#ppt_x"/>
                                          </p:val>
                                        </p:tav>
                                        <p:tav tm="100000">
                                          <p:val>
                                            <p:strVal val="#ppt_x"/>
                                          </p:val>
                                        </p:tav>
                                      </p:tavLst>
                                    </p:anim>
                                    <p:anim calcmode="lin" valueType="num">
                                      <p:cBhvr additive="base">
                                        <p:cTn id="132" dur="500" fill="hold"/>
                                        <p:tgtEl>
                                          <p:spTgt spid="21"/>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ppt_x"/>
                                          </p:val>
                                        </p:tav>
                                        <p:tav tm="100000">
                                          <p:val>
                                            <p:strVal val="#ppt_x"/>
                                          </p:val>
                                        </p:tav>
                                      </p:tavLst>
                                    </p:anim>
                                    <p:anim calcmode="lin" valueType="num">
                                      <p:cBhvr additive="base">
                                        <p:cTn id="1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nodeType="clickEffect">
                                  <p:stCondLst>
                                    <p:cond delay="0"/>
                                  </p:stCondLst>
                                  <p:childTnLst>
                                    <p:set>
                                      <p:cBhvr>
                                        <p:cTn id="140" dur="1" fill="hold">
                                          <p:stCondLst>
                                            <p:cond delay="0"/>
                                          </p:stCondLst>
                                        </p:cTn>
                                        <p:tgtEl>
                                          <p:spTgt spid="14"/>
                                        </p:tgtEl>
                                        <p:attrNameLst>
                                          <p:attrName>style.visibility</p:attrName>
                                        </p:attrNameLst>
                                      </p:cBhvr>
                                      <p:to>
                                        <p:strVal val="visible"/>
                                      </p:to>
                                    </p:set>
                                    <p:anim calcmode="lin" valueType="num">
                                      <p:cBhvr additive="base">
                                        <p:cTn id="141" dur="500" fill="hold"/>
                                        <p:tgtEl>
                                          <p:spTgt spid="14"/>
                                        </p:tgtEl>
                                        <p:attrNameLst>
                                          <p:attrName>ppt_x</p:attrName>
                                        </p:attrNameLst>
                                      </p:cBhvr>
                                      <p:tavLst>
                                        <p:tav tm="0">
                                          <p:val>
                                            <p:strVal val="#ppt_x"/>
                                          </p:val>
                                        </p:tav>
                                        <p:tav tm="100000">
                                          <p:val>
                                            <p:strVal val="#ppt_x"/>
                                          </p:val>
                                        </p:tav>
                                      </p:tavLst>
                                    </p:anim>
                                    <p:anim calcmode="lin" valueType="num">
                                      <p:cBhvr additive="base">
                                        <p:cTn id="142" dur="500" fill="hold"/>
                                        <p:tgtEl>
                                          <p:spTgt spid="14"/>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23"/>
                                        </p:tgtEl>
                                        <p:attrNameLst>
                                          <p:attrName>style.visibility</p:attrName>
                                        </p:attrNameLst>
                                      </p:cBhvr>
                                      <p:to>
                                        <p:strVal val="visible"/>
                                      </p:to>
                                    </p:set>
                                    <p:anim calcmode="lin" valueType="num">
                                      <p:cBhvr additive="base">
                                        <p:cTn id="145" dur="500" fill="hold"/>
                                        <p:tgtEl>
                                          <p:spTgt spid="23"/>
                                        </p:tgtEl>
                                        <p:attrNameLst>
                                          <p:attrName>ppt_x</p:attrName>
                                        </p:attrNameLst>
                                      </p:cBhvr>
                                      <p:tavLst>
                                        <p:tav tm="0">
                                          <p:val>
                                            <p:strVal val="#ppt_x"/>
                                          </p:val>
                                        </p:tav>
                                        <p:tav tm="100000">
                                          <p:val>
                                            <p:strVal val="#ppt_x"/>
                                          </p:val>
                                        </p:tav>
                                      </p:tavLst>
                                    </p:anim>
                                    <p:anim calcmode="lin" valueType="num">
                                      <p:cBhvr additive="base">
                                        <p:cTn id="146" dur="500" fill="hold"/>
                                        <p:tgtEl>
                                          <p:spTgt spid="23"/>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 calcmode="lin" valueType="num">
                                      <p:cBhvr additive="base">
                                        <p:cTn id="149" dur="500" fill="hold"/>
                                        <p:tgtEl>
                                          <p:spTgt spid="32"/>
                                        </p:tgtEl>
                                        <p:attrNameLst>
                                          <p:attrName>ppt_x</p:attrName>
                                        </p:attrNameLst>
                                      </p:cBhvr>
                                      <p:tavLst>
                                        <p:tav tm="0">
                                          <p:val>
                                            <p:strVal val="#ppt_x"/>
                                          </p:val>
                                        </p:tav>
                                        <p:tav tm="100000">
                                          <p:val>
                                            <p:strVal val="#ppt_x"/>
                                          </p:val>
                                        </p:tav>
                                      </p:tavLst>
                                    </p:anim>
                                    <p:anim calcmode="lin" valueType="num">
                                      <p:cBhvr additive="base">
                                        <p:cTn id="15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4" fill="hold" grpId="0" nodeType="clickEffect">
                                  <p:stCondLst>
                                    <p:cond delay="0"/>
                                  </p:stCondLst>
                                  <p:childTnLst>
                                    <p:set>
                                      <p:cBhvr>
                                        <p:cTn id="154" dur="1" fill="hold">
                                          <p:stCondLst>
                                            <p:cond delay="0"/>
                                          </p:stCondLst>
                                        </p:cTn>
                                        <p:tgtEl>
                                          <p:spTgt spid="25"/>
                                        </p:tgtEl>
                                        <p:attrNameLst>
                                          <p:attrName>style.visibility</p:attrName>
                                        </p:attrNameLst>
                                      </p:cBhvr>
                                      <p:to>
                                        <p:strVal val="visible"/>
                                      </p:to>
                                    </p:set>
                                    <p:anim calcmode="lin" valueType="num">
                                      <p:cBhvr additive="base">
                                        <p:cTn id="155" dur="500" fill="hold"/>
                                        <p:tgtEl>
                                          <p:spTgt spid="25"/>
                                        </p:tgtEl>
                                        <p:attrNameLst>
                                          <p:attrName>ppt_x</p:attrName>
                                        </p:attrNameLst>
                                      </p:cBhvr>
                                      <p:tavLst>
                                        <p:tav tm="0">
                                          <p:val>
                                            <p:strVal val="#ppt_x"/>
                                          </p:val>
                                        </p:tav>
                                        <p:tav tm="100000">
                                          <p:val>
                                            <p:strVal val="#ppt_x"/>
                                          </p:val>
                                        </p:tav>
                                      </p:tavLst>
                                    </p:anim>
                                    <p:anim calcmode="lin" valueType="num">
                                      <p:cBhvr additive="base">
                                        <p:cTn id="156" dur="500" fill="hold"/>
                                        <p:tgtEl>
                                          <p:spTgt spid="25"/>
                                        </p:tgtEl>
                                        <p:attrNameLst>
                                          <p:attrName>ppt_y</p:attrName>
                                        </p:attrNameLst>
                                      </p:cBhvr>
                                      <p:tavLst>
                                        <p:tav tm="0">
                                          <p:val>
                                            <p:strVal val="1+#ppt_h/2"/>
                                          </p:val>
                                        </p:tav>
                                        <p:tav tm="100000">
                                          <p:val>
                                            <p:strVal val="#ppt_y"/>
                                          </p:val>
                                        </p:tav>
                                      </p:tavLst>
                                    </p:anim>
                                  </p:childTnLst>
                                </p:cTn>
                              </p:par>
                              <p:par>
                                <p:cTn id="157" presetID="2" presetClass="entr" presetSubtype="4" fill="hold" nodeType="withEffect">
                                  <p:stCondLst>
                                    <p:cond delay="0"/>
                                  </p:stCondLst>
                                  <p:childTnLst>
                                    <p:set>
                                      <p:cBhvr>
                                        <p:cTn id="158" dur="1" fill="hold">
                                          <p:stCondLst>
                                            <p:cond delay="0"/>
                                          </p:stCondLst>
                                        </p:cTn>
                                        <p:tgtEl>
                                          <p:spTgt spid="16"/>
                                        </p:tgtEl>
                                        <p:attrNameLst>
                                          <p:attrName>style.visibility</p:attrName>
                                        </p:attrNameLst>
                                      </p:cBhvr>
                                      <p:to>
                                        <p:strVal val="visible"/>
                                      </p:to>
                                    </p:set>
                                    <p:anim calcmode="lin" valueType="num">
                                      <p:cBhvr additive="base">
                                        <p:cTn id="159" dur="500" fill="hold"/>
                                        <p:tgtEl>
                                          <p:spTgt spid="16"/>
                                        </p:tgtEl>
                                        <p:attrNameLst>
                                          <p:attrName>ppt_x</p:attrName>
                                        </p:attrNameLst>
                                      </p:cBhvr>
                                      <p:tavLst>
                                        <p:tav tm="0">
                                          <p:val>
                                            <p:strVal val="#ppt_x"/>
                                          </p:val>
                                        </p:tav>
                                        <p:tav tm="100000">
                                          <p:val>
                                            <p:strVal val="#ppt_x"/>
                                          </p:val>
                                        </p:tav>
                                      </p:tavLst>
                                    </p:anim>
                                    <p:anim calcmode="lin" valueType="num">
                                      <p:cBhvr additive="base">
                                        <p:cTn id="16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 presetClass="entr" presetSubtype="4" fill="hold" grpId="0" nodeType="clickEffect">
                                  <p:stCondLst>
                                    <p:cond delay="0"/>
                                  </p:stCondLst>
                                  <p:childTnLst>
                                    <p:set>
                                      <p:cBhvr>
                                        <p:cTn id="164" dur="1" fill="hold">
                                          <p:stCondLst>
                                            <p:cond delay="0"/>
                                          </p:stCondLst>
                                        </p:cTn>
                                        <p:tgtEl>
                                          <p:spTgt spid="27"/>
                                        </p:tgtEl>
                                        <p:attrNameLst>
                                          <p:attrName>style.visibility</p:attrName>
                                        </p:attrNameLst>
                                      </p:cBhvr>
                                      <p:to>
                                        <p:strVal val="visible"/>
                                      </p:to>
                                    </p:set>
                                    <p:anim calcmode="lin" valueType="num">
                                      <p:cBhvr additive="base">
                                        <p:cTn id="165" dur="500" fill="hold"/>
                                        <p:tgtEl>
                                          <p:spTgt spid="27"/>
                                        </p:tgtEl>
                                        <p:attrNameLst>
                                          <p:attrName>ppt_x</p:attrName>
                                        </p:attrNameLst>
                                      </p:cBhvr>
                                      <p:tavLst>
                                        <p:tav tm="0">
                                          <p:val>
                                            <p:strVal val="#ppt_x"/>
                                          </p:val>
                                        </p:tav>
                                        <p:tav tm="100000">
                                          <p:val>
                                            <p:strVal val="#ppt_x"/>
                                          </p:val>
                                        </p:tav>
                                      </p:tavLst>
                                    </p:anim>
                                    <p:anim calcmode="lin" valueType="num">
                                      <p:cBhvr additive="base">
                                        <p:cTn id="166" dur="500" fill="hold"/>
                                        <p:tgtEl>
                                          <p:spTgt spid="27"/>
                                        </p:tgtEl>
                                        <p:attrNameLst>
                                          <p:attrName>ppt_y</p:attrName>
                                        </p:attrNameLst>
                                      </p:cBhvr>
                                      <p:tavLst>
                                        <p:tav tm="0">
                                          <p:val>
                                            <p:strVal val="1+#ppt_h/2"/>
                                          </p:val>
                                        </p:tav>
                                        <p:tav tm="100000">
                                          <p:val>
                                            <p:strVal val="#ppt_y"/>
                                          </p:val>
                                        </p:tav>
                                      </p:tavLst>
                                    </p:anim>
                                  </p:childTnLst>
                                </p:cTn>
                              </p:par>
                              <p:par>
                                <p:cTn id="167" presetID="2" presetClass="entr" presetSubtype="4" fill="hold" nodeType="with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additive="base">
                                        <p:cTn id="169" dur="500" fill="hold"/>
                                        <p:tgtEl>
                                          <p:spTgt spid="18"/>
                                        </p:tgtEl>
                                        <p:attrNameLst>
                                          <p:attrName>ppt_x</p:attrName>
                                        </p:attrNameLst>
                                      </p:cBhvr>
                                      <p:tavLst>
                                        <p:tav tm="0">
                                          <p:val>
                                            <p:strVal val="#ppt_x"/>
                                          </p:val>
                                        </p:tav>
                                        <p:tav tm="100000">
                                          <p:val>
                                            <p:strVal val="#ppt_x"/>
                                          </p:val>
                                        </p:tav>
                                      </p:tavLst>
                                    </p:anim>
                                    <p:anim calcmode="lin" valueType="num">
                                      <p:cBhvr additive="base">
                                        <p:cTn id="17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31" presetClass="entr" presetSubtype="0" fill="hold" grpId="0" nodeType="clickEffect">
                                  <p:stCondLst>
                                    <p:cond delay="0"/>
                                  </p:stCondLst>
                                  <p:childTnLst>
                                    <p:set>
                                      <p:cBhvr>
                                        <p:cTn id="174" dur="1" fill="hold">
                                          <p:stCondLst>
                                            <p:cond delay="0"/>
                                          </p:stCondLst>
                                        </p:cTn>
                                        <p:tgtEl>
                                          <p:spTgt spid="30"/>
                                        </p:tgtEl>
                                        <p:attrNameLst>
                                          <p:attrName>style.visibility</p:attrName>
                                        </p:attrNameLst>
                                      </p:cBhvr>
                                      <p:to>
                                        <p:strVal val="visible"/>
                                      </p:to>
                                    </p:set>
                                    <p:anim calcmode="lin" valueType="num">
                                      <p:cBhvr>
                                        <p:cTn id="175" dur="1000" fill="hold"/>
                                        <p:tgtEl>
                                          <p:spTgt spid="30"/>
                                        </p:tgtEl>
                                        <p:attrNameLst>
                                          <p:attrName>ppt_w</p:attrName>
                                        </p:attrNameLst>
                                      </p:cBhvr>
                                      <p:tavLst>
                                        <p:tav tm="0">
                                          <p:val>
                                            <p:fltVal val="0"/>
                                          </p:val>
                                        </p:tav>
                                        <p:tav tm="100000">
                                          <p:val>
                                            <p:strVal val="#ppt_w"/>
                                          </p:val>
                                        </p:tav>
                                      </p:tavLst>
                                    </p:anim>
                                    <p:anim calcmode="lin" valueType="num">
                                      <p:cBhvr>
                                        <p:cTn id="176" dur="1000" fill="hold"/>
                                        <p:tgtEl>
                                          <p:spTgt spid="30"/>
                                        </p:tgtEl>
                                        <p:attrNameLst>
                                          <p:attrName>ppt_h</p:attrName>
                                        </p:attrNameLst>
                                      </p:cBhvr>
                                      <p:tavLst>
                                        <p:tav tm="0">
                                          <p:val>
                                            <p:fltVal val="0"/>
                                          </p:val>
                                        </p:tav>
                                        <p:tav tm="100000">
                                          <p:val>
                                            <p:strVal val="#ppt_h"/>
                                          </p:val>
                                        </p:tav>
                                      </p:tavLst>
                                    </p:anim>
                                    <p:anim calcmode="lin" valueType="num">
                                      <p:cBhvr>
                                        <p:cTn id="177" dur="1000" fill="hold"/>
                                        <p:tgtEl>
                                          <p:spTgt spid="30"/>
                                        </p:tgtEl>
                                        <p:attrNameLst>
                                          <p:attrName>style.rotation</p:attrName>
                                        </p:attrNameLst>
                                      </p:cBhvr>
                                      <p:tavLst>
                                        <p:tav tm="0">
                                          <p:val>
                                            <p:fltVal val="90"/>
                                          </p:val>
                                        </p:tav>
                                        <p:tav tm="100000">
                                          <p:val>
                                            <p:fltVal val="0"/>
                                          </p:val>
                                        </p:tav>
                                      </p:tavLst>
                                    </p:anim>
                                    <p:animEffect transition="in" filter="fade">
                                      <p:cBhvr>
                                        <p:cTn id="178" dur="1000"/>
                                        <p:tgtEl>
                                          <p:spTgt spid="30"/>
                                        </p:tgtEl>
                                      </p:cBhvr>
                                    </p:animEffect>
                                  </p:childTnLst>
                                </p:cTn>
                              </p:par>
                            </p:childTnLst>
                          </p:cTn>
                        </p:par>
                      </p:childTnLst>
                    </p:cTn>
                  </p:par>
                  <p:par>
                    <p:cTn id="179" fill="hold">
                      <p:stCondLst>
                        <p:cond delay="indefinite"/>
                      </p:stCondLst>
                      <p:childTnLst>
                        <p:par>
                          <p:cTn id="180" fill="hold">
                            <p:stCondLst>
                              <p:cond delay="0"/>
                            </p:stCondLst>
                            <p:childTnLst>
                              <p:par>
                                <p:cTn id="181" presetID="42" presetClass="exit" presetSubtype="0" fill="hold" grpId="1" nodeType="clickEffect">
                                  <p:stCondLst>
                                    <p:cond delay="0"/>
                                  </p:stCondLst>
                                  <p:childTnLst>
                                    <p:animEffect transition="out" filter="fade">
                                      <p:cBhvr>
                                        <p:cTn id="182" dur="1000"/>
                                        <p:tgtEl>
                                          <p:spTgt spid="6"/>
                                        </p:tgtEl>
                                      </p:cBhvr>
                                    </p:animEffect>
                                    <p:anim calcmode="lin" valueType="num">
                                      <p:cBhvr>
                                        <p:cTn id="183" dur="1000"/>
                                        <p:tgtEl>
                                          <p:spTgt spid="6"/>
                                        </p:tgtEl>
                                        <p:attrNameLst>
                                          <p:attrName>ppt_x</p:attrName>
                                        </p:attrNameLst>
                                      </p:cBhvr>
                                      <p:tavLst>
                                        <p:tav tm="0">
                                          <p:val>
                                            <p:strVal val="ppt_x"/>
                                          </p:val>
                                        </p:tav>
                                        <p:tav tm="100000">
                                          <p:val>
                                            <p:strVal val="ppt_x"/>
                                          </p:val>
                                        </p:tav>
                                      </p:tavLst>
                                    </p:anim>
                                    <p:anim calcmode="lin" valueType="num">
                                      <p:cBhvr>
                                        <p:cTn id="184" dur="1000"/>
                                        <p:tgtEl>
                                          <p:spTgt spid="6"/>
                                        </p:tgtEl>
                                        <p:attrNameLst>
                                          <p:attrName>ppt_y</p:attrName>
                                        </p:attrNameLst>
                                      </p:cBhvr>
                                      <p:tavLst>
                                        <p:tav tm="0">
                                          <p:val>
                                            <p:strVal val="ppt_y"/>
                                          </p:val>
                                        </p:tav>
                                        <p:tav tm="100000">
                                          <p:val>
                                            <p:strVal val="ppt_y+.1"/>
                                          </p:val>
                                        </p:tav>
                                      </p:tavLst>
                                    </p:anim>
                                    <p:set>
                                      <p:cBhvr>
                                        <p:cTn id="185" dur="1" fill="hold">
                                          <p:stCondLst>
                                            <p:cond delay="999"/>
                                          </p:stCondLst>
                                        </p:cTn>
                                        <p:tgtEl>
                                          <p:spTgt spid="6"/>
                                        </p:tgtEl>
                                        <p:attrNameLst>
                                          <p:attrName>style.visibility</p:attrName>
                                        </p:attrNameLst>
                                      </p:cBhvr>
                                      <p:to>
                                        <p:strVal val="hidden"/>
                                      </p:to>
                                    </p:set>
                                  </p:childTnLst>
                                </p:cTn>
                              </p:par>
                              <p:par>
                                <p:cTn id="186" presetID="42" presetClass="exit" presetSubtype="0" fill="hold" nodeType="withEffect">
                                  <p:stCondLst>
                                    <p:cond delay="0"/>
                                  </p:stCondLst>
                                  <p:childTnLst>
                                    <p:animEffect transition="out" filter="fade">
                                      <p:cBhvr>
                                        <p:cTn id="187" dur="1000"/>
                                        <p:tgtEl>
                                          <p:spTgt spid="9"/>
                                        </p:tgtEl>
                                      </p:cBhvr>
                                    </p:animEffect>
                                    <p:anim calcmode="lin" valueType="num">
                                      <p:cBhvr>
                                        <p:cTn id="188" dur="1000"/>
                                        <p:tgtEl>
                                          <p:spTgt spid="9"/>
                                        </p:tgtEl>
                                        <p:attrNameLst>
                                          <p:attrName>ppt_x</p:attrName>
                                        </p:attrNameLst>
                                      </p:cBhvr>
                                      <p:tavLst>
                                        <p:tav tm="0">
                                          <p:val>
                                            <p:strVal val="ppt_x"/>
                                          </p:val>
                                        </p:tav>
                                        <p:tav tm="100000">
                                          <p:val>
                                            <p:strVal val="ppt_x"/>
                                          </p:val>
                                        </p:tav>
                                      </p:tavLst>
                                    </p:anim>
                                    <p:anim calcmode="lin" valueType="num">
                                      <p:cBhvr>
                                        <p:cTn id="189" dur="1000"/>
                                        <p:tgtEl>
                                          <p:spTgt spid="9"/>
                                        </p:tgtEl>
                                        <p:attrNameLst>
                                          <p:attrName>ppt_y</p:attrName>
                                        </p:attrNameLst>
                                      </p:cBhvr>
                                      <p:tavLst>
                                        <p:tav tm="0">
                                          <p:val>
                                            <p:strVal val="ppt_y"/>
                                          </p:val>
                                        </p:tav>
                                        <p:tav tm="100000">
                                          <p:val>
                                            <p:strVal val="ppt_y+.1"/>
                                          </p:val>
                                        </p:tav>
                                      </p:tavLst>
                                    </p:anim>
                                    <p:set>
                                      <p:cBhvr>
                                        <p:cTn id="190" dur="1" fill="hold">
                                          <p:stCondLst>
                                            <p:cond delay="999"/>
                                          </p:stCondLst>
                                        </p:cTn>
                                        <p:tgtEl>
                                          <p:spTgt spid="9"/>
                                        </p:tgtEl>
                                        <p:attrNameLst>
                                          <p:attrName>style.visibility</p:attrName>
                                        </p:attrNameLst>
                                      </p:cBhvr>
                                      <p:to>
                                        <p:strVal val="hidden"/>
                                      </p:to>
                                    </p:set>
                                  </p:childTnLst>
                                </p:cTn>
                              </p:par>
                              <p:par>
                                <p:cTn id="191" presetID="42" presetClass="exit" presetSubtype="0" fill="hold" grpId="1" nodeType="withEffect">
                                  <p:stCondLst>
                                    <p:cond delay="0"/>
                                  </p:stCondLst>
                                  <p:childTnLst>
                                    <p:animEffect transition="out" filter="fade">
                                      <p:cBhvr>
                                        <p:cTn id="192" dur="1000"/>
                                        <p:tgtEl>
                                          <p:spTgt spid="21"/>
                                        </p:tgtEl>
                                      </p:cBhvr>
                                    </p:animEffect>
                                    <p:anim calcmode="lin" valueType="num">
                                      <p:cBhvr>
                                        <p:cTn id="193" dur="1000"/>
                                        <p:tgtEl>
                                          <p:spTgt spid="21"/>
                                        </p:tgtEl>
                                        <p:attrNameLst>
                                          <p:attrName>ppt_x</p:attrName>
                                        </p:attrNameLst>
                                      </p:cBhvr>
                                      <p:tavLst>
                                        <p:tav tm="0">
                                          <p:val>
                                            <p:strVal val="ppt_x"/>
                                          </p:val>
                                        </p:tav>
                                        <p:tav tm="100000">
                                          <p:val>
                                            <p:strVal val="ppt_x"/>
                                          </p:val>
                                        </p:tav>
                                      </p:tavLst>
                                    </p:anim>
                                    <p:anim calcmode="lin" valueType="num">
                                      <p:cBhvr>
                                        <p:cTn id="194" dur="1000"/>
                                        <p:tgtEl>
                                          <p:spTgt spid="21"/>
                                        </p:tgtEl>
                                        <p:attrNameLst>
                                          <p:attrName>ppt_y</p:attrName>
                                        </p:attrNameLst>
                                      </p:cBhvr>
                                      <p:tavLst>
                                        <p:tav tm="0">
                                          <p:val>
                                            <p:strVal val="ppt_y"/>
                                          </p:val>
                                        </p:tav>
                                        <p:tav tm="100000">
                                          <p:val>
                                            <p:strVal val="ppt_y+.1"/>
                                          </p:val>
                                        </p:tav>
                                      </p:tavLst>
                                    </p:anim>
                                    <p:set>
                                      <p:cBhvr>
                                        <p:cTn id="195" dur="1" fill="hold">
                                          <p:stCondLst>
                                            <p:cond delay="999"/>
                                          </p:stCondLst>
                                        </p:cTn>
                                        <p:tgtEl>
                                          <p:spTgt spid="21"/>
                                        </p:tgtEl>
                                        <p:attrNameLst>
                                          <p:attrName>style.visibility</p:attrName>
                                        </p:attrNameLst>
                                      </p:cBhvr>
                                      <p:to>
                                        <p:strVal val="hidden"/>
                                      </p:to>
                                    </p:set>
                                  </p:childTnLst>
                                </p:cTn>
                              </p:par>
                              <p:par>
                                <p:cTn id="196" presetID="42" presetClass="exit" presetSubtype="0" fill="hold" nodeType="withEffect">
                                  <p:stCondLst>
                                    <p:cond delay="0"/>
                                  </p:stCondLst>
                                  <p:childTnLst>
                                    <p:animEffect transition="out" filter="fade">
                                      <p:cBhvr>
                                        <p:cTn id="197" dur="1000"/>
                                        <p:tgtEl>
                                          <p:spTgt spid="12"/>
                                        </p:tgtEl>
                                      </p:cBhvr>
                                    </p:animEffect>
                                    <p:anim calcmode="lin" valueType="num">
                                      <p:cBhvr>
                                        <p:cTn id="198" dur="1000"/>
                                        <p:tgtEl>
                                          <p:spTgt spid="12"/>
                                        </p:tgtEl>
                                        <p:attrNameLst>
                                          <p:attrName>ppt_x</p:attrName>
                                        </p:attrNameLst>
                                      </p:cBhvr>
                                      <p:tavLst>
                                        <p:tav tm="0">
                                          <p:val>
                                            <p:strVal val="ppt_x"/>
                                          </p:val>
                                        </p:tav>
                                        <p:tav tm="100000">
                                          <p:val>
                                            <p:strVal val="ppt_x"/>
                                          </p:val>
                                        </p:tav>
                                      </p:tavLst>
                                    </p:anim>
                                    <p:anim calcmode="lin" valueType="num">
                                      <p:cBhvr>
                                        <p:cTn id="199" dur="1000"/>
                                        <p:tgtEl>
                                          <p:spTgt spid="12"/>
                                        </p:tgtEl>
                                        <p:attrNameLst>
                                          <p:attrName>ppt_y</p:attrName>
                                        </p:attrNameLst>
                                      </p:cBhvr>
                                      <p:tavLst>
                                        <p:tav tm="0">
                                          <p:val>
                                            <p:strVal val="ppt_y"/>
                                          </p:val>
                                        </p:tav>
                                        <p:tav tm="100000">
                                          <p:val>
                                            <p:strVal val="ppt_y+.1"/>
                                          </p:val>
                                        </p:tav>
                                      </p:tavLst>
                                    </p:anim>
                                    <p:set>
                                      <p:cBhvr>
                                        <p:cTn id="200" dur="1" fill="hold">
                                          <p:stCondLst>
                                            <p:cond delay="999"/>
                                          </p:stCondLst>
                                        </p:cTn>
                                        <p:tgtEl>
                                          <p:spTgt spid="12"/>
                                        </p:tgtEl>
                                        <p:attrNameLst>
                                          <p:attrName>style.visibility</p:attrName>
                                        </p:attrNameLst>
                                      </p:cBhvr>
                                      <p:to>
                                        <p:strVal val="hidden"/>
                                      </p:to>
                                    </p:set>
                                  </p:childTnLst>
                                </p:cTn>
                              </p:par>
                              <p:par>
                                <p:cTn id="201" presetID="42" presetClass="exit" presetSubtype="0" fill="hold" nodeType="withEffect">
                                  <p:stCondLst>
                                    <p:cond delay="0"/>
                                  </p:stCondLst>
                                  <p:childTnLst>
                                    <p:animEffect transition="out" filter="fade">
                                      <p:cBhvr>
                                        <p:cTn id="202" dur="1000"/>
                                        <p:tgtEl>
                                          <p:spTgt spid="14"/>
                                        </p:tgtEl>
                                      </p:cBhvr>
                                    </p:animEffect>
                                    <p:anim calcmode="lin" valueType="num">
                                      <p:cBhvr>
                                        <p:cTn id="203" dur="1000"/>
                                        <p:tgtEl>
                                          <p:spTgt spid="14"/>
                                        </p:tgtEl>
                                        <p:attrNameLst>
                                          <p:attrName>ppt_x</p:attrName>
                                        </p:attrNameLst>
                                      </p:cBhvr>
                                      <p:tavLst>
                                        <p:tav tm="0">
                                          <p:val>
                                            <p:strVal val="ppt_x"/>
                                          </p:val>
                                        </p:tav>
                                        <p:tav tm="100000">
                                          <p:val>
                                            <p:strVal val="ppt_x"/>
                                          </p:val>
                                        </p:tav>
                                      </p:tavLst>
                                    </p:anim>
                                    <p:anim calcmode="lin" valueType="num">
                                      <p:cBhvr>
                                        <p:cTn id="204" dur="1000"/>
                                        <p:tgtEl>
                                          <p:spTgt spid="14"/>
                                        </p:tgtEl>
                                        <p:attrNameLst>
                                          <p:attrName>ppt_y</p:attrName>
                                        </p:attrNameLst>
                                      </p:cBhvr>
                                      <p:tavLst>
                                        <p:tav tm="0">
                                          <p:val>
                                            <p:strVal val="ppt_y"/>
                                          </p:val>
                                        </p:tav>
                                        <p:tav tm="100000">
                                          <p:val>
                                            <p:strVal val="ppt_y+.1"/>
                                          </p:val>
                                        </p:tav>
                                      </p:tavLst>
                                    </p:anim>
                                    <p:set>
                                      <p:cBhvr>
                                        <p:cTn id="205" dur="1" fill="hold">
                                          <p:stCondLst>
                                            <p:cond delay="999"/>
                                          </p:stCondLst>
                                        </p:cTn>
                                        <p:tgtEl>
                                          <p:spTgt spid="14"/>
                                        </p:tgtEl>
                                        <p:attrNameLst>
                                          <p:attrName>style.visibility</p:attrName>
                                        </p:attrNameLst>
                                      </p:cBhvr>
                                      <p:to>
                                        <p:strVal val="hidden"/>
                                      </p:to>
                                    </p:set>
                                  </p:childTnLst>
                                </p:cTn>
                              </p:par>
                              <p:par>
                                <p:cTn id="206" presetID="42" presetClass="exit" presetSubtype="0" fill="hold" grpId="1" nodeType="withEffect">
                                  <p:stCondLst>
                                    <p:cond delay="0"/>
                                  </p:stCondLst>
                                  <p:childTnLst>
                                    <p:animEffect transition="out" filter="fade">
                                      <p:cBhvr>
                                        <p:cTn id="207" dur="1000"/>
                                        <p:tgtEl>
                                          <p:spTgt spid="23"/>
                                        </p:tgtEl>
                                      </p:cBhvr>
                                    </p:animEffect>
                                    <p:anim calcmode="lin" valueType="num">
                                      <p:cBhvr>
                                        <p:cTn id="208" dur="1000"/>
                                        <p:tgtEl>
                                          <p:spTgt spid="23"/>
                                        </p:tgtEl>
                                        <p:attrNameLst>
                                          <p:attrName>ppt_x</p:attrName>
                                        </p:attrNameLst>
                                      </p:cBhvr>
                                      <p:tavLst>
                                        <p:tav tm="0">
                                          <p:val>
                                            <p:strVal val="ppt_x"/>
                                          </p:val>
                                        </p:tav>
                                        <p:tav tm="100000">
                                          <p:val>
                                            <p:strVal val="ppt_x"/>
                                          </p:val>
                                        </p:tav>
                                      </p:tavLst>
                                    </p:anim>
                                    <p:anim calcmode="lin" valueType="num">
                                      <p:cBhvr>
                                        <p:cTn id="209" dur="1000"/>
                                        <p:tgtEl>
                                          <p:spTgt spid="23"/>
                                        </p:tgtEl>
                                        <p:attrNameLst>
                                          <p:attrName>ppt_y</p:attrName>
                                        </p:attrNameLst>
                                      </p:cBhvr>
                                      <p:tavLst>
                                        <p:tav tm="0">
                                          <p:val>
                                            <p:strVal val="ppt_y"/>
                                          </p:val>
                                        </p:tav>
                                        <p:tav tm="100000">
                                          <p:val>
                                            <p:strVal val="ppt_y+.1"/>
                                          </p:val>
                                        </p:tav>
                                      </p:tavLst>
                                    </p:anim>
                                    <p:set>
                                      <p:cBhvr>
                                        <p:cTn id="210" dur="1" fill="hold">
                                          <p:stCondLst>
                                            <p:cond delay="999"/>
                                          </p:stCondLst>
                                        </p:cTn>
                                        <p:tgtEl>
                                          <p:spTgt spid="23"/>
                                        </p:tgtEl>
                                        <p:attrNameLst>
                                          <p:attrName>style.visibility</p:attrName>
                                        </p:attrNameLst>
                                      </p:cBhvr>
                                      <p:to>
                                        <p:strVal val="hidden"/>
                                      </p:to>
                                    </p:set>
                                  </p:childTnLst>
                                </p:cTn>
                              </p:par>
                              <p:par>
                                <p:cTn id="211" presetID="42" presetClass="exit" presetSubtype="0" fill="hold" grpId="1" nodeType="withEffect">
                                  <p:stCondLst>
                                    <p:cond delay="0"/>
                                  </p:stCondLst>
                                  <p:childTnLst>
                                    <p:animEffect transition="out" filter="fade">
                                      <p:cBhvr>
                                        <p:cTn id="212" dur="1000"/>
                                        <p:tgtEl>
                                          <p:spTgt spid="32"/>
                                        </p:tgtEl>
                                      </p:cBhvr>
                                    </p:animEffect>
                                    <p:anim calcmode="lin" valueType="num">
                                      <p:cBhvr>
                                        <p:cTn id="213" dur="1000"/>
                                        <p:tgtEl>
                                          <p:spTgt spid="32"/>
                                        </p:tgtEl>
                                        <p:attrNameLst>
                                          <p:attrName>ppt_x</p:attrName>
                                        </p:attrNameLst>
                                      </p:cBhvr>
                                      <p:tavLst>
                                        <p:tav tm="0">
                                          <p:val>
                                            <p:strVal val="ppt_x"/>
                                          </p:val>
                                        </p:tav>
                                        <p:tav tm="100000">
                                          <p:val>
                                            <p:strVal val="ppt_x"/>
                                          </p:val>
                                        </p:tav>
                                      </p:tavLst>
                                    </p:anim>
                                    <p:anim calcmode="lin" valueType="num">
                                      <p:cBhvr>
                                        <p:cTn id="214" dur="1000"/>
                                        <p:tgtEl>
                                          <p:spTgt spid="32"/>
                                        </p:tgtEl>
                                        <p:attrNameLst>
                                          <p:attrName>ppt_y</p:attrName>
                                        </p:attrNameLst>
                                      </p:cBhvr>
                                      <p:tavLst>
                                        <p:tav tm="0">
                                          <p:val>
                                            <p:strVal val="ppt_y"/>
                                          </p:val>
                                        </p:tav>
                                        <p:tav tm="100000">
                                          <p:val>
                                            <p:strVal val="ppt_y+.1"/>
                                          </p:val>
                                        </p:tav>
                                      </p:tavLst>
                                    </p:anim>
                                    <p:set>
                                      <p:cBhvr>
                                        <p:cTn id="215" dur="1" fill="hold">
                                          <p:stCondLst>
                                            <p:cond delay="999"/>
                                          </p:stCondLst>
                                        </p:cTn>
                                        <p:tgtEl>
                                          <p:spTgt spid="32"/>
                                        </p:tgtEl>
                                        <p:attrNameLst>
                                          <p:attrName>style.visibility</p:attrName>
                                        </p:attrNameLst>
                                      </p:cBhvr>
                                      <p:to>
                                        <p:strVal val="hidden"/>
                                      </p:to>
                                    </p:set>
                                  </p:childTnLst>
                                </p:cTn>
                              </p:par>
                              <p:par>
                                <p:cTn id="216" presetID="42" presetClass="exit" presetSubtype="0" fill="hold" grpId="1" nodeType="withEffect">
                                  <p:stCondLst>
                                    <p:cond delay="0"/>
                                  </p:stCondLst>
                                  <p:childTnLst>
                                    <p:animEffect transition="out" filter="fade">
                                      <p:cBhvr>
                                        <p:cTn id="217" dur="1000"/>
                                        <p:tgtEl>
                                          <p:spTgt spid="25"/>
                                        </p:tgtEl>
                                      </p:cBhvr>
                                    </p:animEffect>
                                    <p:anim calcmode="lin" valueType="num">
                                      <p:cBhvr>
                                        <p:cTn id="218" dur="1000"/>
                                        <p:tgtEl>
                                          <p:spTgt spid="25"/>
                                        </p:tgtEl>
                                        <p:attrNameLst>
                                          <p:attrName>ppt_x</p:attrName>
                                        </p:attrNameLst>
                                      </p:cBhvr>
                                      <p:tavLst>
                                        <p:tav tm="0">
                                          <p:val>
                                            <p:strVal val="ppt_x"/>
                                          </p:val>
                                        </p:tav>
                                        <p:tav tm="100000">
                                          <p:val>
                                            <p:strVal val="ppt_x"/>
                                          </p:val>
                                        </p:tav>
                                      </p:tavLst>
                                    </p:anim>
                                    <p:anim calcmode="lin" valueType="num">
                                      <p:cBhvr>
                                        <p:cTn id="219" dur="1000"/>
                                        <p:tgtEl>
                                          <p:spTgt spid="25"/>
                                        </p:tgtEl>
                                        <p:attrNameLst>
                                          <p:attrName>ppt_y</p:attrName>
                                        </p:attrNameLst>
                                      </p:cBhvr>
                                      <p:tavLst>
                                        <p:tav tm="0">
                                          <p:val>
                                            <p:strVal val="ppt_y"/>
                                          </p:val>
                                        </p:tav>
                                        <p:tav tm="100000">
                                          <p:val>
                                            <p:strVal val="ppt_y+.1"/>
                                          </p:val>
                                        </p:tav>
                                      </p:tavLst>
                                    </p:anim>
                                    <p:set>
                                      <p:cBhvr>
                                        <p:cTn id="220" dur="1" fill="hold">
                                          <p:stCondLst>
                                            <p:cond delay="999"/>
                                          </p:stCondLst>
                                        </p:cTn>
                                        <p:tgtEl>
                                          <p:spTgt spid="25"/>
                                        </p:tgtEl>
                                        <p:attrNameLst>
                                          <p:attrName>style.visibility</p:attrName>
                                        </p:attrNameLst>
                                      </p:cBhvr>
                                      <p:to>
                                        <p:strVal val="hidden"/>
                                      </p:to>
                                    </p:set>
                                  </p:childTnLst>
                                </p:cTn>
                              </p:par>
                              <p:par>
                                <p:cTn id="221" presetID="42" presetClass="exit" presetSubtype="0" fill="hold" nodeType="withEffect">
                                  <p:stCondLst>
                                    <p:cond delay="0"/>
                                  </p:stCondLst>
                                  <p:childTnLst>
                                    <p:animEffect transition="out" filter="fade">
                                      <p:cBhvr>
                                        <p:cTn id="222" dur="1000"/>
                                        <p:tgtEl>
                                          <p:spTgt spid="16"/>
                                        </p:tgtEl>
                                      </p:cBhvr>
                                    </p:animEffect>
                                    <p:anim calcmode="lin" valueType="num">
                                      <p:cBhvr>
                                        <p:cTn id="223" dur="1000"/>
                                        <p:tgtEl>
                                          <p:spTgt spid="16"/>
                                        </p:tgtEl>
                                        <p:attrNameLst>
                                          <p:attrName>ppt_x</p:attrName>
                                        </p:attrNameLst>
                                      </p:cBhvr>
                                      <p:tavLst>
                                        <p:tav tm="0">
                                          <p:val>
                                            <p:strVal val="ppt_x"/>
                                          </p:val>
                                        </p:tav>
                                        <p:tav tm="100000">
                                          <p:val>
                                            <p:strVal val="ppt_x"/>
                                          </p:val>
                                        </p:tav>
                                      </p:tavLst>
                                    </p:anim>
                                    <p:anim calcmode="lin" valueType="num">
                                      <p:cBhvr>
                                        <p:cTn id="224" dur="1000"/>
                                        <p:tgtEl>
                                          <p:spTgt spid="16"/>
                                        </p:tgtEl>
                                        <p:attrNameLst>
                                          <p:attrName>ppt_y</p:attrName>
                                        </p:attrNameLst>
                                      </p:cBhvr>
                                      <p:tavLst>
                                        <p:tav tm="0">
                                          <p:val>
                                            <p:strVal val="ppt_y"/>
                                          </p:val>
                                        </p:tav>
                                        <p:tav tm="100000">
                                          <p:val>
                                            <p:strVal val="ppt_y+.1"/>
                                          </p:val>
                                        </p:tav>
                                      </p:tavLst>
                                    </p:anim>
                                    <p:set>
                                      <p:cBhvr>
                                        <p:cTn id="225" dur="1" fill="hold">
                                          <p:stCondLst>
                                            <p:cond delay="999"/>
                                          </p:stCondLst>
                                        </p:cTn>
                                        <p:tgtEl>
                                          <p:spTgt spid="16"/>
                                        </p:tgtEl>
                                        <p:attrNameLst>
                                          <p:attrName>style.visibility</p:attrName>
                                        </p:attrNameLst>
                                      </p:cBhvr>
                                      <p:to>
                                        <p:strVal val="hidden"/>
                                      </p:to>
                                    </p:set>
                                  </p:childTnLst>
                                </p:cTn>
                              </p:par>
                              <p:par>
                                <p:cTn id="226" presetID="42" presetClass="exit" presetSubtype="0" fill="hold" grpId="1" nodeType="withEffect">
                                  <p:stCondLst>
                                    <p:cond delay="0"/>
                                  </p:stCondLst>
                                  <p:childTnLst>
                                    <p:animEffect transition="out" filter="fade">
                                      <p:cBhvr>
                                        <p:cTn id="227" dur="1000"/>
                                        <p:tgtEl>
                                          <p:spTgt spid="27"/>
                                        </p:tgtEl>
                                      </p:cBhvr>
                                    </p:animEffect>
                                    <p:anim calcmode="lin" valueType="num">
                                      <p:cBhvr>
                                        <p:cTn id="228" dur="1000"/>
                                        <p:tgtEl>
                                          <p:spTgt spid="27"/>
                                        </p:tgtEl>
                                        <p:attrNameLst>
                                          <p:attrName>ppt_x</p:attrName>
                                        </p:attrNameLst>
                                      </p:cBhvr>
                                      <p:tavLst>
                                        <p:tav tm="0">
                                          <p:val>
                                            <p:strVal val="ppt_x"/>
                                          </p:val>
                                        </p:tav>
                                        <p:tav tm="100000">
                                          <p:val>
                                            <p:strVal val="ppt_x"/>
                                          </p:val>
                                        </p:tav>
                                      </p:tavLst>
                                    </p:anim>
                                    <p:anim calcmode="lin" valueType="num">
                                      <p:cBhvr>
                                        <p:cTn id="229" dur="1000"/>
                                        <p:tgtEl>
                                          <p:spTgt spid="27"/>
                                        </p:tgtEl>
                                        <p:attrNameLst>
                                          <p:attrName>ppt_y</p:attrName>
                                        </p:attrNameLst>
                                      </p:cBhvr>
                                      <p:tavLst>
                                        <p:tav tm="0">
                                          <p:val>
                                            <p:strVal val="ppt_y"/>
                                          </p:val>
                                        </p:tav>
                                        <p:tav tm="100000">
                                          <p:val>
                                            <p:strVal val="ppt_y+.1"/>
                                          </p:val>
                                        </p:tav>
                                      </p:tavLst>
                                    </p:anim>
                                    <p:set>
                                      <p:cBhvr>
                                        <p:cTn id="230" dur="1" fill="hold">
                                          <p:stCondLst>
                                            <p:cond delay="999"/>
                                          </p:stCondLst>
                                        </p:cTn>
                                        <p:tgtEl>
                                          <p:spTgt spid="27"/>
                                        </p:tgtEl>
                                        <p:attrNameLst>
                                          <p:attrName>style.visibility</p:attrName>
                                        </p:attrNameLst>
                                      </p:cBhvr>
                                      <p:to>
                                        <p:strVal val="hidden"/>
                                      </p:to>
                                    </p:set>
                                  </p:childTnLst>
                                </p:cTn>
                              </p:par>
                              <p:par>
                                <p:cTn id="231" presetID="42" presetClass="exit" presetSubtype="0" fill="hold" nodeType="withEffect">
                                  <p:stCondLst>
                                    <p:cond delay="0"/>
                                  </p:stCondLst>
                                  <p:childTnLst>
                                    <p:animEffect transition="out" filter="fade">
                                      <p:cBhvr>
                                        <p:cTn id="232" dur="1000"/>
                                        <p:tgtEl>
                                          <p:spTgt spid="18"/>
                                        </p:tgtEl>
                                      </p:cBhvr>
                                    </p:animEffect>
                                    <p:anim calcmode="lin" valueType="num">
                                      <p:cBhvr>
                                        <p:cTn id="233" dur="1000"/>
                                        <p:tgtEl>
                                          <p:spTgt spid="18"/>
                                        </p:tgtEl>
                                        <p:attrNameLst>
                                          <p:attrName>ppt_x</p:attrName>
                                        </p:attrNameLst>
                                      </p:cBhvr>
                                      <p:tavLst>
                                        <p:tav tm="0">
                                          <p:val>
                                            <p:strVal val="ppt_x"/>
                                          </p:val>
                                        </p:tav>
                                        <p:tav tm="100000">
                                          <p:val>
                                            <p:strVal val="ppt_x"/>
                                          </p:val>
                                        </p:tav>
                                      </p:tavLst>
                                    </p:anim>
                                    <p:anim calcmode="lin" valueType="num">
                                      <p:cBhvr>
                                        <p:cTn id="234" dur="1000"/>
                                        <p:tgtEl>
                                          <p:spTgt spid="18"/>
                                        </p:tgtEl>
                                        <p:attrNameLst>
                                          <p:attrName>ppt_y</p:attrName>
                                        </p:attrNameLst>
                                      </p:cBhvr>
                                      <p:tavLst>
                                        <p:tav tm="0">
                                          <p:val>
                                            <p:strVal val="ppt_y"/>
                                          </p:val>
                                        </p:tav>
                                        <p:tav tm="100000">
                                          <p:val>
                                            <p:strVal val="ppt_y+.1"/>
                                          </p:val>
                                        </p:tav>
                                      </p:tavLst>
                                    </p:anim>
                                    <p:set>
                                      <p:cBhvr>
                                        <p:cTn id="235" dur="1" fill="hold">
                                          <p:stCondLst>
                                            <p:cond delay="999"/>
                                          </p:stCondLst>
                                        </p:cTn>
                                        <p:tgtEl>
                                          <p:spTgt spid="18"/>
                                        </p:tgtEl>
                                        <p:attrNameLst>
                                          <p:attrName>style.visibility</p:attrName>
                                        </p:attrNameLst>
                                      </p:cBhvr>
                                      <p:to>
                                        <p:strVal val="hidden"/>
                                      </p:to>
                                    </p:set>
                                  </p:childTnLst>
                                </p:cTn>
                              </p:par>
                              <p:par>
                                <p:cTn id="236" presetID="42" presetClass="exit" presetSubtype="0" fill="hold" grpId="1" nodeType="withEffect">
                                  <p:stCondLst>
                                    <p:cond delay="0"/>
                                  </p:stCondLst>
                                  <p:childTnLst>
                                    <p:animEffect transition="out" filter="fade">
                                      <p:cBhvr>
                                        <p:cTn id="237" dur="1000"/>
                                        <p:tgtEl>
                                          <p:spTgt spid="30"/>
                                        </p:tgtEl>
                                      </p:cBhvr>
                                    </p:animEffect>
                                    <p:anim calcmode="lin" valueType="num">
                                      <p:cBhvr>
                                        <p:cTn id="238" dur="1000"/>
                                        <p:tgtEl>
                                          <p:spTgt spid="30"/>
                                        </p:tgtEl>
                                        <p:attrNameLst>
                                          <p:attrName>ppt_x</p:attrName>
                                        </p:attrNameLst>
                                      </p:cBhvr>
                                      <p:tavLst>
                                        <p:tav tm="0">
                                          <p:val>
                                            <p:strVal val="ppt_x"/>
                                          </p:val>
                                        </p:tav>
                                        <p:tav tm="100000">
                                          <p:val>
                                            <p:strVal val="ppt_x"/>
                                          </p:val>
                                        </p:tav>
                                      </p:tavLst>
                                    </p:anim>
                                    <p:anim calcmode="lin" valueType="num">
                                      <p:cBhvr>
                                        <p:cTn id="239" dur="1000"/>
                                        <p:tgtEl>
                                          <p:spTgt spid="30"/>
                                        </p:tgtEl>
                                        <p:attrNameLst>
                                          <p:attrName>ppt_y</p:attrName>
                                        </p:attrNameLst>
                                      </p:cBhvr>
                                      <p:tavLst>
                                        <p:tav tm="0">
                                          <p:val>
                                            <p:strVal val="ppt_y"/>
                                          </p:val>
                                        </p:tav>
                                        <p:tav tm="100000">
                                          <p:val>
                                            <p:strVal val="ppt_y+.1"/>
                                          </p:val>
                                        </p:tav>
                                      </p:tavLst>
                                    </p:anim>
                                    <p:set>
                                      <p:cBhvr>
                                        <p:cTn id="240" dur="1" fill="hold">
                                          <p:stCondLst>
                                            <p:cond delay="999"/>
                                          </p:stCondLst>
                                        </p:cTn>
                                        <p:tgtEl>
                                          <p:spTgt spid="30"/>
                                        </p:tgtEl>
                                        <p:attrNameLst>
                                          <p:attrName>style.visibility</p:attrName>
                                        </p:attrNameLst>
                                      </p:cBhvr>
                                      <p:to>
                                        <p:strVal val="hidden"/>
                                      </p:to>
                                    </p:set>
                                  </p:childTnLst>
                                </p:cTn>
                              </p:par>
                            </p:childTnLst>
                          </p:cTn>
                        </p:par>
                      </p:childTnLst>
                    </p:cTn>
                  </p:par>
                  <p:par>
                    <p:cTn id="241" fill="hold">
                      <p:stCondLst>
                        <p:cond delay="indefinite"/>
                      </p:stCondLst>
                      <p:childTnLst>
                        <p:par>
                          <p:cTn id="242" fill="hold">
                            <p:stCondLst>
                              <p:cond delay="0"/>
                            </p:stCondLst>
                            <p:childTnLst>
                              <p:par>
                                <p:cTn id="243" presetID="42" presetClass="entr" presetSubtype="0" fill="hold" grpId="2" nodeType="clickEffect">
                                  <p:stCondLst>
                                    <p:cond delay="0"/>
                                  </p:stCondLst>
                                  <p:childTnLst>
                                    <p:set>
                                      <p:cBhvr>
                                        <p:cTn id="244" dur="1" fill="hold">
                                          <p:stCondLst>
                                            <p:cond delay="0"/>
                                          </p:stCondLst>
                                        </p:cTn>
                                        <p:tgtEl>
                                          <p:spTgt spid="5">
                                            <p:txEl>
                                              <p:pRg st="0" end="0"/>
                                            </p:txEl>
                                          </p:spTgt>
                                        </p:tgtEl>
                                        <p:attrNameLst>
                                          <p:attrName>style.visibility</p:attrName>
                                        </p:attrNameLst>
                                      </p:cBhvr>
                                      <p:to>
                                        <p:strVal val="visible"/>
                                      </p:to>
                                    </p:set>
                                    <p:animEffect transition="in" filter="fade">
                                      <p:cBhvr>
                                        <p:cTn id="245" dur="1000"/>
                                        <p:tgtEl>
                                          <p:spTgt spid="5">
                                            <p:txEl>
                                              <p:pRg st="0" end="0"/>
                                            </p:txEl>
                                          </p:spTgt>
                                        </p:tgtEl>
                                      </p:cBhvr>
                                    </p:animEffect>
                                    <p:anim calcmode="lin" valueType="num">
                                      <p:cBhvr>
                                        <p:cTn id="24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7"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48" presetID="42" presetClass="entr" presetSubtype="0" fill="hold" nodeType="withEffect">
                                  <p:stCondLst>
                                    <p:cond delay="0"/>
                                  </p:stCondLst>
                                  <p:childTnLst>
                                    <p:set>
                                      <p:cBhvr>
                                        <p:cTn id="249" dur="1" fill="hold">
                                          <p:stCondLst>
                                            <p:cond delay="0"/>
                                          </p:stCondLst>
                                        </p:cTn>
                                        <p:tgtEl>
                                          <p:spTgt spid="8"/>
                                        </p:tgtEl>
                                        <p:attrNameLst>
                                          <p:attrName>style.visibility</p:attrName>
                                        </p:attrNameLst>
                                      </p:cBhvr>
                                      <p:to>
                                        <p:strVal val="visible"/>
                                      </p:to>
                                    </p:set>
                                    <p:animEffect transition="in" filter="fade">
                                      <p:cBhvr>
                                        <p:cTn id="250" dur="1000"/>
                                        <p:tgtEl>
                                          <p:spTgt spid="8"/>
                                        </p:tgtEl>
                                      </p:cBhvr>
                                    </p:animEffect>
                                    <p:anim calcmode="lin" valueType="num">
                                      <p:cBhvr>
                                        <p:cTn id="251" dur="1000" fill="hold"/>
                                        <p:tgtEl>
                                          <p:spTgt spid="8"/>
                                        </p:tgtEl>
                                        <p:attrNameLst>
                                          <p:attrName>ppt_x</p:attrName>
                                        </p:attrNameLst>
                                      </p:cBhvr>
                                      <p:tavLst>
                                        <p:tav tm="0">
                                          <p:val>
                                            <p:strVal val="#ppt_x"/>
                                          </p:val>
                                        </p:tav>
                                        <p:tav tm="100000">
                                          <p:val>
                                            <p:strVal val="#ppt_x"/>
                                          </p:val>
                                        </p:tav>
                                      </p:tavLst>
                                    </p:anim>
                                    <p:anim calcmode="lin" valueType="num">
                                      <p:cBhvr>
                                        <p:cTn id="252" dur="1000" fill="hold"/>
                                        <p:tgtEl>
                                          <p:spTgt spid="8"/>
                                        </p:tgtEl>
                                        <p:attrNameLst>
                                          <p:attrName>ppt_y</p:attrName>
                                        </p:attrNameLst>
                                      </p:cBhvr>
                                      <p:tavLst>
                                        <p:tav tm="0">
                                          <p:val>
                                            <p:strVal val="#ppt_y+.1"/>
                                          </p:val>
                                        </p:tav>
                                        <p:tav tm="100000">
                                          <p:val>
                                            <p:strVal val="#ppt_y"/>
                                          </p:val>
                                        </p:tav>
                                      </p:tavLst>
                                    </p:anim>
                                  </p:childTnLst>
                                </p:cTn>
                              </p:par>
                              <p:par>
                                <p:cTn id="253" presetID="42" presetClass="entr" presetSubtype="0" fill="hold" grpId="2" nodeType="withEffect">
                                  <p:stCondLst>
                                    <p:cond delay="0"/>
                                  </p:stCondLst>
                                  <p:childTnLst>
                                    <p:set>
                                      <p:cBhvr>
                                        <p:cTn id="254" dur="1" fill="hold">
                                          <p:stCondLst>
                                            <p:cond delay="0"/>
                                          </p:stCondLst>
                                        </p:cTn>
                                        <p:tgtEl>
                                          <p:spTgt spid="19"/>
                                        </p:tgtEl>
                                        <p:attrNameLst>
                                          <p:attrName>style.visibility</p:attrName>
                                        </p:attrNameLst>
                                      </p:cBhvr>
                                      <p:to>
                                        <p:strVal val="visible"/>
                                      </p:to>
                                    </p:set>
                                    <p:animEffect transition="in" filter="fade">
                                      <p:cBhvr>
                                        <p:cTn id="255" dur="1000"/>
                                        <p:tgtEl>
                                          <p:spTgt spid="19"/>
                                        </p:tgtEl>
                                      </p:cBhvr>
                                    </p:animEffect>
                                    <p:anim calcmode="lin" valueType="num">
                                      <p:cBhvr>
                                        <p:cTn id="256" dur="1000" fill="hold"/>
                                        <p:tgtEl>
                                          <p:spTgt spid="19"/>
                                        </p:tgtEl>
                                        <p:attrNameLst>
                                          <p:attrName>ppt_x</p:attrName>
                                        </p:attrNameLst>
                                      </p:cBhvr>
                                      <p:tavLst>
                                        <p:tav tm="0">
                                          <p:val>
                                            <p:strVal val="#ppt_x"/>
                                          </p:val>
                                        </p:tav>
                                        <p:tav tm="100000">
                                          <p:val>
                                            <p:strVal val="#ppt_x"/>
                                          </p:val>
                                        </p:tav>
                                      </p:tavLst>
                                    </p:anim>
                                    <p:anim calcmode="lin" valueType="num">
                                      <p:cBhvr>
                                        <p:cTn id="257" dur="1000" fill="hold"/>
                                        <p:tgtEl>
                                          <p:spTgt spid="19"/>
                                        </p:tgtEl>
                                        <p:attrNameLst>
                                          <p:attrName>ppt_y</p:attrName>
                                        </p:attrNameLst>
                                      </p:cBhvr>
                                      <p:tavLst>
                                        <p:tav tm="0">
                                          <p:val>
                                            <p:strVal val="#ppt_y+.1"/>
                                          </p:val>
                                        </p:tav>
                                        <p:tav tm="100000">
                                          <p:val>
                                            <p:strVal val="#ppt_y"/>
                                          </p:val>
                                        </p:tav>
                                      </p:tavLst>
                                    </p:anim>
                                  </p:childTnLst>
                                </p:cTn>
                              </p:par>
                              <p:par>
                                <p:cTn id="258" presetID="42" presetClass="entr" presetSubtype="0" fill="hold" nodeType="withEffect">
                                  <p:stCondLst>
                                    <p:cond delay="0"/>
                                  </p:stCondLst>
                                  <p:childTnLst>
                                    <p:set>
                                      <p:cBhvr>
                                        <p:cTn id="259" dur="1" fill="hold">
                                          <p:stCondLst>
                                            <p:cond delay="0"/>
                                          </p:stCondLst>
                                        </p:cTn>
                                        <p:tgtEl>
                                          <p:spTgt spid="11"/>
                                        </p:tgtEl>
                                        <p:attrNameLst>
                                          <p:attrName>style.visibility</p:attrName>
                                        </p:attrNameLst>
                                      </p:cBhvr>
                                      <p:to>
                                        <p:strVal val="visible"/>
                                      </p:to>
                                    </p:set>
                                    <p:animEffect transition="in" filter="fade">
                                      <p:cBhvr>
                                        <p:cTn id="260" dur="1000"/>
                                        <p:tgtEl>
                                          <p:spTgt spid="11"/>
                                        </p:tgtEl>
                                      </p:cBhvr>
                                    </p:animEffect>
                                    <p:anim calcmode="lin" valueType="num">
                                      <p:cBhvr>
                                        <p:cTn id="261" dur="1000" fill="hold"/>
                                        <p:tgtEl>
                                          <p:spTgt spid="11"/>
                                        </p:tgtEl>
                                        <p:attrNameLst>
                                          <p:attrName>ppt_x</p:attrName>
                                        </p:attrNameLst>
                                      </p:cBhvr>
                                      <p:tavLst>
                                        <p:tav tm="0">
                                          <p:val>
                                            <p:strVal val="#ppt_x"/>
                                          </p:val>
                                        </p:tav>
                                        <p:tav tm="100000">
                                          <p:val>
                                            <p:strVal val="#ppt_x"/>
                                          </p:val>
                                        </p:tav>
                                      </p:tavLst>
                                    </p:anim>
                                    <p:anim calcmode="lin" valueType="num">
                                      <p:cBhvr>
                                        <p:cTn id="262" dur="1000" fill="hold"/>
                                        <p:tgtEl>
                                          <p:spTgt spid="11"/>
                                        </p:tgtEl>
                                        <p:attrNameLst>
                                          <p:attrName>ppt_y</p:attrName>
                                        </p:attrNameLst>
                                      </p:cBhvr>
                                      <p:tavLst>
                                        <p:tav tm="0">
                                          <p:val>
                                            <p:strVal val="#ppt_y+.1"/>
                                          </p:val>
                                        </p:tav>
                                        <p:tav tm="100000">
                                          <p:val>
                                            <p:strVal val="#ppt_y"/>
                                          </p:val>
                                        </p:tav>
                                      </p:tavLst>
                                    </p:anim>
                                  </p:childTnLst>
                                </p:cTn>
                              </p:par>
                              <p:par>
                                <p:cTn id="263" presetID="42" presetClass="entr" presetSubtype="0" fill="hold" grpId="2" nodeType="withEffect">
                                  <p:stCondLst>
                                    <p:cond delay="0"/>
                                  </p:stCondLst>
                                  <p:childTnLst>
                                    <p:set>
                                      <p:cBhvr>
                                        <p:cTn id="264" dur="1" fill="hold">
                                          <p:stCondLst>
                                            <p:cond delay="0"/>
                                          </p:stCondLst>
                                        </p:cTn>
                                        <p:tgtEl>
                                          <p:spTgt spid="22"/>
                                        </p:tgtEl>
                                        <p:attrNameLst>
                                          <p:attrName>style.visibility</p:attrName>
                                        </p:attrNameLst>
                                      </p:cBhvr>
                                      <p:to>
                                        <p:strVal val="visible"/>
                                      </p:to>
                                    </p:set>
                                    <p:animEffect transition="in" filter="fade">
                                      <p:cBhvr>
                                        <p:cTn id="265" dur="1000"/>
                                        <p:tgtEl>
                                          <p:spTgt spid="22"/>
                                        </p:tgtEl>
                                      </p:cBhvr>
                                    </p:animEffect>
                                    <p:anim calcmode="lin" valueType="num">
                                      <p:cBhvr>
                                        <p:cTn id="266" dur="1000" fill="hold"/>
                                        <p:tgtEl>
                                          <p:spTgt spid="22"/>
                                        </p:tgtEl>
                                        <p:attrNameLst>
                                          <p:attrName>ppt_x</p:attrName>
                                        </p:attrNameLst>
                                      </p:cBhvr>
                                      <p:tavLst>
                                        <p:tav tm="0">
                                          <p:val>
                                            <p:strVal val="#ppt_x"/>
                                          </p:val>
                                        </p:tav>
                                        <p:tav tm="100000">
                                          <p:val>
                                            <p:strVal val="#ppt_x"/>
                                          </p:val>
                                        </p:tav>
                                      </p:tavLst>
                                    </p:anim>
                                    <p:anim calcmode="lin" valueType="num">
                                      <p:cBhvr>
                                        <p:cTn id="267" dur="1000" fill="hold"/>
                                        <p:tgtEl>
                                          <p:spTgt spid="22"/>
                                        </p:tgtEl>
                                        <p:attrNameLst>
                                          <p:attrName>ppt_y</p:attrName>
                                        </p:attrNameLst>
                                      </p:cBhvr>
                                      <p:tavLst>
                                        <p:tav tm="0">
                                          <p:val>
                                            <p:strVal val="#ppt_y+.1"/>
                                          </p:val>
                                        </p:tav>
                                        <p:tav tm="100000">
                                          <p:val>
                                            <p:strVal val="#ppt_y"/>
                                          </p:val>
                                        </p:tav>
                                      </p:tavLst>
                                    </p:anim>
                                  </p:childTnLst>
                                </p:cTn>
                              </p:par>
                              <p:par>
                                <p:cTn id="268" presetID="42" presetClass="entr" presetSubtype="0" fill="hold" nodeType="withEffect">
                                  <p:stCondLst>
                                    <p:cond delay="0"/>
                                  </p:stCondLst>
                                  <p:childTnLst>
                                    <p:set>
                                      <p:cBhvr>
                                        <p:cTn id="269" dur="1" fill="hold">
                                          <p:stCondLst>
                                            <p:cond delay="0"/>
                                          </p:stCondLst>
                                        </p:cTn>
                                        <p:tgtEl>
                                          <p:spTgt spid="13"/>
                                        </p:tgtEl>
                                        <p:attrNameLst>
                                          <p:attrName>style.visibility</p:attrName>
                                        </p:attrNameLst>
                                      </p:cBhvr>
                                      <p:to>
                                        <p:strVal val="visible"/>
                                      </p:to>
                                    </p:set>
                                    <p:animEffect transition="in" filter="fade">
                                      <p:cBhvr>
                                        <p:cTn id="270" dur="1000"/>
                                        <p:tgtEl>
                                          <p:spTgt spid="13"/>
                                        </p:tgtEl>
                                      </p:cBhvr>
                                    </p:animEffect>
                                    <p:anim calcmode="lin" valueType="num">
                                      <p:cBhvr>
                                        <p:cTn id="271" dur="1000" fill="hold"/>
                                        <p:tgtEl>
                                          <p:spTgt spid="13"/>
                                        </p:tgtEl>
                                        <p:attrNameLst>
                                          <p:attrName>ppt_x</p:attrName>
                                        </p:attrNameLst>
                                      </p:cBhvr>
                                      <p:tavLst>
                                        <p:tav tm="0">
                                          <p:val>
                                            <p:strVal val="#ppt_x"/>
                                          </p:val>
                                        </p:tav>
                                        <p:tav tm="100000">
                                          <p:val>
                                            <p:strVal val="#ppt_x"/>
                                          </p:val>
                                        </p:tav>
                                      </p:tavLst>
                                    </p:anim>
                                    <p:anim calcmode="lin" valueType="num">
                                      <p:cBhvr>
                                        <p:cTn id="272" dur="1000" fill="hold"/>
                                        <p:tgtEl>
                                          <p:spTgt spid="13"/>
                                        </p:tgtEl>
                                        <p:attrNameLst>
                                          <p:attrName>ppt_y</p:attrName>
                                        </p:attrNameLst>
                                      </p:cBhvr>
                                      <p:tavLst>
                                        <p:tav tm="0">
                                          <p:val>
                                            <p:strVal val="#ppt_y+.1"/>
                                          </p:val>
                                        </p:tav>
                                        <p:tav tm="100000">
                                          <p:val>
                                            <p:strVal val="#ppt_y"/>
                                          </p:val>
                                        </p:tav>
                                      </p:tavLst>
                                    </p:anim>
                                  </p:childTnLst>
                                </p:cTn>
                              </p:par>
                              <p:par>
                                <p:cTn id="273" presetID="42" presetClass="entr" presetSubtype="0" fill="hold" nodeType="withEffect">
                                  <p:stCondLst>
                                    <p:cond delay="0"/>
                                  </p:stCondLst>
                                  <p:childTnLst>
                                    <p:set>
                                      <p:cBhvr>
                                        <p:cTn id="274" dur="1" fill="hold">
                                          <p:stCondLst>
                                            <p:cond delay="0"/>
                                          </p:stCondLst>
                                        </p:cTn>
                                        <p:tgtEl>
                                          <p:spTgt spid="15"/>
                                        </p:tgtEl>
                                        <p:attrNameLst>
                                          <p:attrName>style.visibility</p:attrName>
                                        </p:attrNameLst>
                                      </p:cBhvr>
                                      <p:to>
                                        <p:strVal val="visible"/>
                                      </p:to>
                                    </p:set>
                                    <p:animEffect transition="in" filter="fade">
                                      <p:cBhvr>
                                        <p:cTn id="275" dur="1000"/>
                                        <p:tgtEl>
                                          <p:spTgt spid="15"/>
                                        </p:tgtEl>
                                      </p:cBhvr>
                                    </p:animEffect>
                                    <p:anim calcmode="lin" valueType="num">
                                      <p:cBhvr>
                                        <p:cTn id="276" dur="1000" fill="hold"/>
                                        <p:tgtEl>
                                          <p:spTgt spid="15"/>
                                        </p:tgtEl>
                                        <p:attrNameLst>
                                          <p:attrName>ppt_x</p:attrName>
                                        </p:attrNameLst>
                                      </p:cBhvr>
                                      <p:tavLst>
                                        <p:tav tm="0">
                                          <p:val>
                                            <p:strVal val="#ppt_x"/>
                                          </p:val>
                                        </p:tav>
                                        <p:tav tm="100000">
                                          <p:val>
                                            <p:strVal val="#ppt_x"/>
                                          </p:val>
                                        </p:tav>
                                      </p:tavLst>
                                    </p:anim>
                                    <p:anim calcmode="lin" valueType="num">
                                      <p:cBhvr>
                                        <p:cTn id="277" dur="1000" fill="hold"/>
                                        <p:tgtEl>
                                          <p:spTgt spid="15"/>
                                        </p:tgtEl>
                                        <p:attrNameLst>
                                          <p:attrName>ppt_y</p:attrName>
                                        </p:attrNameLst>
                                      </p:cBhvr>
                                      <p:tavLst>
                                        <p:tav tm="0">
                                          <p:val>
                                            <p:strVal val="#ppt_y+.1"/>
                                          </p:val>
                                        </p:tav>
                                        <p:tav tm="100000">
                                          <p:val>
                                            <p:strVal val="#ppt_y"/>
                                          </p:val>
                                        </p:tav>
                                      </p:tavLst>
                                    </p:anim>
                                  </p:childTnLst>
                                </p:cTn>
                              </p:par>
                              <p:par>
                                <p:cTn id="278" presetID="42" presetClass="entr" presetSubtype="0" fill="hold" grpId="2" nodeType="withEffect">
                                  <p:stCondLst>
                                    <p:cond delay="0"/>
                                  </p:stCondLst>
                                  <p:childTnLst>
                                    <p:set>
                                      <p:cBhvr>
                                        <p:cTn id="279" dur="1" fill="hold">
                                          <p:stCondLst>
                                            <p:cond delay="0"/>
                                          </p:stCondLst>
                                        </p:cTn>
                                        <p:tgtEl>
                                          <p:spTgt spid="24"/>
                                        </p:tgtEl>
                                        <p:attrNameLst>
                                          <p:attrName>style.visibility</p:attrName>
                                        </p:attrNameLst>
                                      </p:cBhvr>
                                      <p:to>
                                        <p:strVal val="visible"/>
                                      </p:to>
                                    </p:set>
                                    <p:animEffect transition="in" filter="fade">
                                      <p:cBhvr>
                                        <p:cTn id="280" dur="1000"/>
                                        <p:tgtEl>
                                          <p:spTgt spid="24"/>
                                        </p:tgtEl>
                                      </p:cBhvr>
                                    </p:animEffect>
                                    <p:anim calcmode="lin" valueType="num">
                                      <p:cBhvr>
                                        <p:cTn id="281" dur="1000" fill="hold"/>
                                        <p:tgtEl>
                                          <p:spTgt spid="24"/>
                                        </p:tgtEl>
                                        <p:attrNameLst>
                                          <p:attrName>ppt_x</p:attrName>
                                        </p:attrNameLst>
                                      </p:cBhvr>
                                      <p:tavLst>
                                        <p:tav tm="0">
                                          <p:val>
                                            <p:strVal val="#ppt_x"/>
                                          </p:val>
                                        </p:tav>
                                        <p:tav tm="100000">
                                          <p:val>
                                            <p:strVal val="#ppt_x"/>
                                          </p:val>
                                        </p:tav>
                                      </p:tavLst>
                                    </p:anim>
                                    <p:anim calcmode="lin" valueType="num">
                                      <p:cBhvr>
                                        <p:cTn id="282" dur="1000" fill="hold"/>
                                        <p:tgtEl>
                                          <p:spTgt spid="24"/>
                                        </p:tgtEl>
                                        <p:attrNameLst>
                                          <p:attrName>ppt_y</p:attrName>
                                        </p:attrNameLst>
                                      </p:cBhvr>
                                      <p:tavLst>
                                        <p:tav tm="0">
                                          <p:val>
                                            <p:strVal val="#ppt_y+.1"/>
                                          </p:val>
                                        </p:tav>
                                        <p:tav tm="100000">
                                          <p:val>
                                            <p:strVal val="#ppt_y"/>
                                          </p:val>
                                        </p:tav>
                                      </p:tavLst>
                                    </p:anim>
                                  </p:childTnLst>
                                </p:cTn>
                              </p:par>
                              <p:par>
                                <p:cTn id="283" presetID="42" presetClass="entr" presetSubtype="0" fill="hold" grpId="2" nodeType="withEffect">
                                  <p:stCondLst>
                                    <p:cond delay="0"/>
                                  </p:stCondLst>
                                  <p:childTnLst>
                                    <p:set>
                                      <p:cBhvr>
                                        <p:cTn id="284" dur="1" fill="hold">
                                          <p:stCondLst>
                                            <p:cond delay="0"/>
                                          </p:stCondLst>
                                        </p:cTn>
                                        <p:tgtEl>
                                          <p:spTgt spid="31"/>
                                        </p:tgtEl>
                                        <p:attrNameLst>
                                          <p:attrName>style.visibility</p:attrName>
                                        </p:attrNameLst>
                                      </p:cBhvr>
                                      <p:to>
                                        <p:strVal val="visible"/>
                                      </p:to>
                                    </p:set>
                                    <p:animEffect transition="in" filter="fade">
                                      <p:cBhvr>
                                        <p:cTn id="285" dur="1000"/>
                                        <p:tgtEl>
                                          <p:spTgt spid="31"/>
                                        </p:tgtEl>
                                      </p:cBhvr>
                                    </p:animEffect>
                                    <p:anim calcmode="lin" valueType="num">
                                      <p:cBhvr>
                                        <p:cTn id="286" dur="1000" fill="hold"/>
                                        <p:tgtEl>
                                          <p:spTgt spid="31"/>
                                        </p:tgtEl>
                                        <p:attrNameLst>
                                          <p:attrName>ppt_x</p:attrName>
                                        </p:attrNameLst>
                                      </p:cBhvr>
                                      <p:tavLst>
                                        <p:tav tm="0">
                                          <p:val>
                                            <p:strVal val="#ppt_x"/>
                                          </p:val>
                                        </p:tav>
                                        <p:tav tm="100000">
                                          <p:val>
                                            <p:strVal val="#ppt_x"/>
                                          </p:val>
                                        </p:tav>
                                      </p:tavLst>
                                    </p:anim>
                                    <p:anim calcmode="lin" valueType="num">
                                      <p:cBhvr>
                                        <p:cTn id="287" dur="1000" fill="hold"/>
                                        <p:tgtEl>
                                          <p:spTgt spid="31"/>
                                        </p:tgtEl>
                                        <p:attrNameLst>
                                          <p:attrName>ppt_y</p:attrName>
                                        </p:attrNameLst>
                                      </p:cBhvr>
                                      <p:tavLst>
                                        <p:tav tm="0">
                                          <p:val>
                                            <p:strVal val="#ppt_y+.1"/>
                                          </p:val>
                                        </p:tav>
                                        <p:tav tm="100000">
                                          <p:val>
                                            <p:strVal val="#ppt_y"/>
                                          </p:val>
                                        </p:tav>
                                      </p:tavLst>
                                    </p:anim>
                                  </p:childTnLst>
                                </p:cTn>
                              </p:par>
                              <p:par>
                                <p:cTn id="288" presetID="42" presetClass="entr" presetSubtype="0" fill="hold" grpId="2" nodeType="withEffect">
                                  <p:stCondLst>
                                    <p:cond delay="0"/>
                                  </p:stCondLst>
                                  <p:childTnLst>
                                    <p:set>
                                      <p:cBhvr>
                                        <p:cTn id="289" dur="1" fill="hold">
                                          <p:stCondLst>
                                            <p:cond delay="0"/>
                                          </p:stCondLst>
                                        </p:cTn>
                                        <p:tgtEl>
                                          <p:spTgt spid="26"/>
                                        </p:tgtEl>
                                        <p:attrNameLst>
                                          <p:attrName>style.visibility</p:attrName>
                                        </p:attrNameLst>
                                      </p:cBhvr>
                                      <p:to>
                                        <p:strVal val="visible"/>
                                      </p:to>
                                    </p:set>
                                    <p:animEffect transition="in" filter="fade">
                                      <p:cBhvr>
                                        <p:cTn id="290" dur="1000"/>
                                        <p:tgtEl>
                                          <p:spTgt spid="26"/>
                                        </p:tgtEl>
                                      </p:cBhvr>
                                    </p:animEffect>
                                    <p:anim calcmode="lin" valueType="num">
                                      <p:cBhvr>
                                        <p:cTn id="291" dur="1000" fill="hold"/>
                                        <p:tgtEl>
                                          <p:spTgt spid="26"/>
                                        </p:tgtEl>
                                        <p:attrNameLst>
                                          <p:attrName>ppt_x</p:attrName>
                                        </p:attrNameLst>
                                      </p:cBhvr>
                                      <p:tavLst>
                                        <p:tav tm="0">
                                          <p:val>
                                            <p:strVal val="#ppt_x"/>
                                          </p:val>
                                        </p:tav>
                                        <p:tav tm="100000">
                                          <p:val>
                                            <p:strVal val="#ppt_x"/>
                                          </p:val>
                                        </p:tav>
                                      </p:tavLst>
                                    </p:anim>
                                    <p:anim calcmode="lin" valueType="num">
                                      <p:cBhvr>
                                        <p:cTn id="292" dur="1000" fill="hold"/>
                                        <p:tgtEl>
                                          <p:spTgt spid="26"/>
                                        </p:tgtEl>
                                        <p:attrNameLst>
                                          <p:attrName>ppt_y</p:attrName>
                                        </p:attrNameLst>
                                      </p:cBhvr>
                                      <p:tavLst>
                                        <p:tav tm="0">
                                          <p:val>
                                            <p:strVal val="#ppt_y+.1"/>
                                          </p:val>
                                        </p:tav>
                                        <p:tav tm="100000">
                                          <p:val>
                                            <p:strVal val="#ppt_y"/>
                                          </p:val>
                                        </p:tav>
                                      </p:tavLst>
                                    </p:anim>
                                  </p:childTnLst>
                                </p:cTn>
                              </p:par>
                              <p:par>
                                <p:cTn id="293" presetID="42" presetClass="entr" presetSubtype="0" fill="hold" nodeType="withEffect">
                                  <p:stCondLst>
                                    <p:cond delay="0"/>
                                  </p:stCondLst>
                                  <p:childTnLst>
                                    <p:set>
                                      <p:cBhvr>
                                        <p:cTn id="294" dur="1" fill="hold">
                                          <p:stCondLst>
                                            <p:cond delay="0"/>
                                          </p:stCondLst>
                                        </p:cTn>
                                        <p:tgtEl>
                                          <p:spTgt spid="17"/>
                                        </p:tgtEl>
                                        <p:attrNameLst>
                                          <p:attrName>style.visibility</p:attrName>
                                        </p:attrNameLst>
                                      </p:cBhvr>
                                      <p:to>
                                        <p:strVal val="visible"/>
                                      </p:to>
                                    </p:set>
                                    <p:animEffect transition="in" filter="fade">
                                      <p:cBhvr>
                                        <p:cTn id="295" dur="1000"/>
                                        <p:tgtEl>
                                          <p:spTgt spid="17"/>
                                        </p:tgtEl>
                                      </p:cBhvr>
                                    </p:animEffect>
                                    <p:anim calcmode="lin" valueType="num">
                                      <p:cBhvr>
                                        <p:cTn id="296" dur="1000" fill="hold"/>
                                        <p:tgtEl>
                                          <p:spTgt spid="17"/>
                                        </p:tgtEl>
                                        <p:attrNameLst>
                                          <p:attrName>ppt_x</p:attrName>
                                        </p:attrNameLst>
                                      </p:cBhvr>
                                      <p:tavLst>
                                        <p:tav tm="0">
                                          <p:val>
                                            <p:strVal val="#ppt_x"/>
                                          </p:val>
                                        </p:tav>
                                        <p:tav tm="100000">
                                          <p:val>
                                            <p:strVal val="#ppt_x"/>
                                          </p:val>
                                        </p:tav>
                                      </p:tavLst>
                                    </p:anim>
                                    <p:anim calcmode="lin" valueType="num">
                                      <p:cBhvr>
                                        <p:cTn id="297" dur="1000" fill="hold"/>
                                        <p:tgtEl>
                                          <p:spTgt spid="17"/>
                                        </p:tgtEl>
                                        <p:attrNameLst>
                                          <p:attrName>ppt_y</p:attrName>
                                        </p:attrNameLst>
                                      </p:cBhvr>
                                      <p:tavLst>
                                        <p:tav tm="0">
                                          <p:val>
                                            <p:strVal val="#ppt_y+.1"/>
                                          </p:val>
                                        </p:tav>
                                        <p:tav tm="100000">
                                          <p:val>
                                            <p:strVal val="#ppt_y"/>
                                          </p:val>
                                        </p:tav>
                                      </p:tavLst>
                                    </p:anim>
                                  </p:childTnLst>
                                </p:cTn>
                              </p:par>
                              <p:par>
                                <p:cTn id="298" presetID="42" presetClass="entr" presetSubtype="0" fill="hold" grpId="2" nodeType="withEffect">
                                  <p:stCondLst>
                                    <p:cond delay="0"/>
                                  </p:stCondLst>
                                  <p:childTnLst>
                                    <p:set>
                                      <p:cBhvr>
                                        <p:cTn id="299" dur="1" fill="hold">
                                          <p:stCondLst>
                                            <p:cond delay="0"/>
                                          </p:stCondLst>
                                        </p:cTn>
                                        <p:tgtEl>
                                          <p:spTgt spid="6"/>
                                        </p:tgtEl>
                                        <p:attrNameLst>
                                          <p:attrName>style.visibility</p:attrName>
                                        </p:attrNameLst>
                                      </p:cBhvr>
                                      <p:to>
                                        <p:strVal val="visible"/>
                                      </p:to>
                                    </p:set>
                                    <p:animEffect transition="in" filter="fade">
                                      <p:cBhvr>
                                        <p:cTn id="300" dur="1000"/>
                                        <p:tgtEl>
                                          <p:spTgt spid="6"/>
                                        </p:tgtEl>
                                      </p:cBhvr>
                                    </p:animEffect>
                                    <p:anim calcmode="lin" valueType="num">
                                      <p:cBhvr>
                                        <p:cTn id="301" dur="1000" fill="hold"/>
                                        <p:tgtEl>
                                          <p:spTgt spid="6"/>
                                        </p:tgtEl>
                                        <p:attrNameLst>
                                          <p:attrName>ppt_x</p:attrName>
                                        </p:attrNameLst>
                                      </p:cBhvr>
                                      <p:tavLst>
                                        <p:tav tm="0">
                                          <p:val>
                                            <p:strVal val="#ppt_x"/>
                                          </p:val>
                                        </p:tav>
                                        <p:tav tm="100000">
                                          <p:val>
                                            <p:strVal val="#ppt_x"/>
                                          </p:val>
                                        </p:tav>
                                      </p:tavLst>
                                    </p:anim>
                                    <p:anim calcmode="lin" valueType="num">
                                      <p:cBhvr>
                                        <p:cTn id="302" dur="1000" fill="hold"/>
                                        <p:tgtEl>
                                          <p:spTgt spid="6"/>
                                        </p:tgtEl>
                                        <p:attrNameLst>
                                          <p:attrName>ppt_y</p:attrName>
                                        </p:attrNameLst>
                                      </p:cBhvr>
                                      <p:tavLst>
                                        <p:tav tm="0">
                                          <p:val>
                                            <p:strVal val="#ppt_y+.1"/>
                                          </p:val>
                                        </p:tav>
                                        <p:tav tm="100000">
                                          <p:val>
                                            <p:strVal val="#ppt_y"/>
                                          </p:val>
                                        </p:tav>
                                      </p:tavLst>
                                    </p:anim>
                                  </p:childTnLst>
                                </p:cTn>
                              </p:par>
                              <p:par>
                                <p:cTn id="303" presetID="42" presetClass="entr" presetSubtype="0" fill="hold" nodeType="withEffect">
                                  <p:stCondLst>
                                    <p:cond delay="0"/>
                                  </p:stCondLst>
                                  <p:childTnLst>
                                    <p:set>
                                      <p:cBhvr>
                                        <p:cTn id="304" dur="1" fill="hold">
                                          <p:stCondLst>
                                            <p:cond delay="0"/>
                                          </p:stCondLst>
                                        </p:cTn>
                                        <p:tgtEl>
                                          <p:spTgt spid="9"/>
                                        </p:tgtEl>
                                        <p:attrNameLst>
                                          <p:attrName>style.visibility</p:attrName>
                                        </p:attrNameLst>
                                      </p:cBhvr>
                                      <p:to>
                                        <p:strVal val="visible"/>
                                      </p:to>
                                    </p:set>
                                    <p:animEffect transition="in" filter="fade">
                                      <p:cBhvr>
                                        <p:cTn id="305" dur="1000"/>
                                        <p:tgtEl>
                                          <p:spTgt spid="9"/>
                                        </p:tgtEl>
                                      </p:cBhvr>
                                    </p:animEffect>
                                    <p:anim calcmode="lin" valueType="num">
                                      <p:cBhvr>
                                        <p:cTn id="306" dur="1000" fill="hold"/>
                                        <p:tgtEl>
                                          <p:spTgt spid="9"/>
                                        </p:tgtEl>
                                        <p:attrNameLst>
                                          <p:attrName>ppt_x</p:attrName>
                                        </p:attrNameLst>
                                      </p:cBhvr>
                                      <p:tavLst>
                                        <p:tav tm="0">
                                          <p:val>
                                            <p:strVal val="#ppt_x"/>
                                          </p:val>
                                        </p:tav>
                                        <p:tav tm="100000">
                                          <p:val>
                                            <p:strVal val="#ppt_x"/>
                                          </p:val>
                                        </p:tav>
                                      </p:tavLst>
                                    </p:anim>
                                    <p:anim calcmode="lin" valueType="num">
                                      <p:cBhvr>
                                        <p:cTn id="307" dur="1000" fill="hold"/>
                                        <p:tgtEl>
                                          <p:spTgt spid="9"/>
                                        </p:tgtEl>
                                        <p:attrNameLst>
                                          <p:attrName>ppt_y</p:attrName>
                                        </p:attrNameLst>
                                      </p:cBhvr>
                                      <p:tavLst>
                                        <p:tav tm="0">
                                          <p:val>
                                            <p:strVal val="#ppt_y+.1"/>
                                          </p:val>
                                        </p:tav>
                                        <p:tav tm="100000">
                                          <p:val>
                                            <p:strVal val="#ppt_y"/>
                                          </p:val>
                                        </p:tav>
                                      </p:tavLst>
                                    </p:anim>
                                  </p:childTnLst>
                                </p:cTn>
                              </p:par>
                              <p:par>
                                <p:cTn id="308" presetID="42" presetClass="entr" presetSubtype="0" fill="hold" grpId="2" nodeType="withEffect">
                                  <p:stCondLst>
                                    <p:cond delay="0"/>
                                  </p:stCondLst>
                                  <p:childTnLst>
                                    <p:set>
                                      <p:cBhvr>
                                        <p:cTn id="309" dur="1" fill="hold">
                                          <p:stCondLst>
                                            <p:cond delay="0"/>
                                          </p:stCondLst>
                                        </p:cTn>
                                        <p:tgtEl>
                                          <p:spTgt spid="21"/>
                                        </p:tgtEl>
                                        <p:attrNameLst>
                                          <p:attrName>style.visibility</p:attrName>
                                        </p:attrNameLst>
                                      </p:cBhvr>
                                      <p:to>
                                        <p:strVal val="visible"/>
                                      </p:to>
                                    </p:set>
                                    <p:animEffect transition="in" filter="fade">
                                      <p:cBhvr>
                                        <p:cTn id="310" dur="1000"/>
                                        <p:tgtEl>
                                          <p:spTgt spid="21"/>
                                        </p:tgtEl>
                                      </p:cBhvr>
                                    </p:animEffect>
                                    <p:anim calcmode="lin" valueType="num">
                                      <p:cBhvr>
                                        <p:cTn id="311" dur="1000" fill="hold"/>
                                        <p:tgtEl>
                                          <p:spTgt spid="21"/>
                                        </p:tgtEl>
                                        <p:attrNameLst>
                                          <p:attrName>ppt_x</p:attrName>
                                        </p:attrNameLst>
                                      </p:cBhvr>
                                      <p:tavLst>
                                        <p:tav tm="0">
                                          <p:val>
                                            <p:strVal val="#ppt_x"/>
                                          </p:val>
                                        </p:tav>
                                        <p:tav tm="100000">
                                          <p:val>
                                            <p:strVal val="#ppt_x"/>
                                          </p:val>
                                        </p:tav>
                                      </p:tavLst>
                                    </p:anim>
                                    <p:anim calcmode="lin" valueType="num">
                                      <p:cBhvr>
                                        <p:cTn id="312" dur="1000" fill="hold"/>
                                        <p:tgtEl>
                                          <p:spTgt spid="21"/>
                                        </p:tgtEl>
                                        <p:attrNameLst>
                                          <p:attrName>ppt_y</p:attrName>
                                        </p:attrNameLst>
                                      </p:cBhvr>
                                      <p:tavLst>
                                        <p:tav tm="0">
                                          <p:val>
                                            <p:strVal val="#ppt_y+.1"/>
                                          </p:val>
                                        </p:tav>
                                        <p:tav tm="100000">
                                          <p:val>
                                            <p:strVal val="#ppt_y"/>
                                          </p:val>
                                        </p:tav>
                                      </p:tavLst>
                                    </p:anim>
                                  </p:childTnLst>
                                </p:cTn>
                              </p:par>
                              <p:par>
                                <p:cTn id="313" presetID="42" presetClass="entr" presetSubtype="0" fill="hold" nodeType="withEffect">
                                  <p:stCondLst>
                                    <p:cond delay="0"/>
                                  </p:stCondLst>
                                  <p:childTnLst>
                                    <p:set>
                                      <p:cBhvr>
                                        <p:cTn id="314" dur="1" fill="hold">
                                          <p:stCondLst>
                                            <p:cond delay="0"/>
                                          </p:stCondLst>
                                        </p:cTn>
                                        <p:tgtEl>
                                          <p:spTgt spid="12"/>
                                        </p:tgtEl>
                                        <p:attrNameLst>
                                          <p:attrName>style.visibility</p:attrName>
                                        </p:attrNameLst>
                                      </p:cBhvr>
                                      <p:to>
                                        <p:strVal val="visible"/>
                                      </p:to>
                                    </p:set>
                                    <p:animEffect transition="in" filter="fade">
                                      <p:cBhvr>
                                        <p:cTn id="315" dur="1000"/>
                                        <p:tgtEl>
                                          <p:spTgt spid="12"/>
                                        </p:tgtEl>
                                      </p:cBhvr>
                                    </p:animEffect>
                                    <p:anim calcmode="lin" valueType="num">
                                      <p:cBhvr>
                                        <p:cTn id="316" dur="1000" fill="hold"/>
                                        <p:tgtEl>
                                          <p:spTgt spid="12"/>
                                        </p:tgtEl>
                                        <p:attrNameLst>
                                          <p:attrName>ppt_x</p:attrName>
                                        </p:attrNameLst>
                                      </p:cBhvr>
                                      <p:tavLst>
                                        <p:tav tm="0">
                                          <p:val>
                                            <p:strVal val="#ppt_x"/>
                                          </p:val>
                                        </p:tav>
                                        <p:tav tm="100000">
                                          <p:val>
                                            <p:strVal val="#ppt_x"/>
                                          </p:val>
                                        </p:tav>
                                      </p:tavLst>
                                    </p:anim>
                                    <p:anim calcmode="lin" valueType="num">
                                      <p:cBhvr>
                                        <p:cTn id="317" dur="1000" fill="hold"/>
                                        <p:tgtEl>
                                          <p:spTgt spid="12"/>
                                        </p:tgtEl>
                                        <p:attrNameLst>
                                          <p:attrName>ppt_y</p:attrName>
                                        </p:attrNameLst>
                                      </p:cBhvr>
                                      <p:tavLst>
                                        <p:tav tm="0">
                                          <p:val>
                                            <p:strVal val="#ppt_y+.1"/>
                                          </p:val>
                                        </p:tav>
                                        <p:tav tm="100000">
                                          <p:val>
                                            <p:strVal val="#ppt_y"/>
                                          </p:val>
                                        </p:tav>
                                      </p:tavLst>
                                    </p:anim>
                                  </p:childTnLst>
                                </p:cTn>
                              </p:par>
                              <p:par>
                                <p:cTn id="318" presetID="42" presetClass="entr" presetSubtype="0" fill="hold" nodeType="withEffect">
                                  <p:stCondLst>
                                    <p:cond delay="0"/>
                                  </p:stCondLst>
                                  <p:childTnLst>
                                    <p:set>
                                      <p:cBhvr>
                                        <p:cTn id="319" dur="1" fill="hold">
                                          <p:stCondLst>
                                            <p:cond delay="0"/>
                                          </p:stCondLst>
                                        </p:cTn>
                                        <p:tgtEl>
                                          <p:spTgt spid="14"/>
                                        </p:tgtEl>
                                        <p:attrNameLst>
                                          <p:attrName>style.visibility</p:attrName>
                                        </p:attrNameLst>
                                      </p:cBhvr>
                                      <p:to>
                                        <p:strVal val="visible"/>
                                      </p:to>
                                    </p:set>
                                    <p:animEffect transition="in" filter="fade">
                                      <p:cBhvr>
                                        <p:cTn id="320" dur="1000"/>
                                        <p:tgtEl>
                                          <p:spTgt spid="14"/>
                                        </p:tgtEl>
                                      </p:cBhvr>
                                    </p:animEffect>
                                    <p:anim calcmode="lin" valueType="num">
                                      <p:cBhvr>
                                        <p:cTn id="321" dur="1000" fill="hold"/>
                                        <p:tgtEl>
                                          <p:spTgt spid="14"/>
                                        </p:tgtEl>
                                        <p:attrNameLst>
                                          <p:attrName>ppt_x</p:attrName>
                                        </p:attrNameLst>
                                      </p:cBhvr>
                                      <p:tavLst>
                                        <p:tav tm="0">
                                          <p:val>
                                            <p:strVal val="#ppt_x"/>
                                          </p:val>
                                        </p:tav>
                                        <p:tav tm="100000">
                                          <p:val>
                                            <p:strVal val="#ppt_x"/>
                                          </p:val>
                                        </p:tav>
                                      </p:tavLst>
                                    </p:anim>
                                    <p:anim calcmode="lin" valueType="num">
                                      <p:cBhvr>
                                        <p:cTn id="322" dur="1000" fill="hold"/>
                                        <p:tgtEl>
                                          <p:spTgt spid="14"/>
                                        </p:tgtEl>
                                        <p:attrNameLst>
                                          <p:attrName>ppt_y</p:attrName>
                                        </p:attrNameLst>
                                      </p:cBhvr>
                                      <p:tavLst>
                                        <p:tav tm="0">
                                          <p:val>
                                            <p:strVal val="#ppt_y+.1"/>
                                          </p:val>
                                        </p:tav>
                                        <p:tav tm="100000">
                                          <p:val>
                                            <p:strVal val="#ppt_y"/>
                                          </p:val>
                                        </p:tav>
                                      </p:tavLst>
                                    </p:anim>
                                  </p:childTnLst>
                                </p:cTn>
                              </p:par>
                              <p:par>
                                <p:cTn id="323" presetID="42" presetClass="entr" presetSubtype="0" fill="hold" grpId="2" nodeType="withEffect">
                                  <p:stCondLst>
                                    <p:cond delay="0"/>
                                  </p:stCondLst>
                                  <p:childTnLst>
                                    <p:set>
                                      <p:cBhvr>
                                        <p:cTn id="324" dur="1" fill="hold">
                                          <p:stCondLst>
                                            <p:cond delay="0"/>
                                          </p:stCondLst>
                                        </p:cTn>
                                        <p:tgtEl>
                                          <p:spTgt spid="23"/>
                                        </p:tgtEl>
                                        <p:attrNameLst>
                                          <p:attrName>style.visibility</p:attrName>
                                        </p:attrNameLst>
                                      </p:cBhvr>
                                      <p:to>
                                        <p:strVal val="visible"/>
                                      </p:to>
                                    </p:set>
                                    <p:animEffect transition="in" filter="fade">
                                      <p:cBhvr>
                                        <p:cTn id="325" dur="1000"/>
                                        <p:tgtEl>
                                          <p:spTgt spid="23"/>
                                        </p:tgtEl>
                                      </p:cBhvr>
                                    </p:animEffect>
                                    <p:anim calcmode="lin" valueType="num">
                                      <p:cBhvr>
                                        <p:cTn id="326" dur="1000" fill="hold"/>
                                        <p:tgtEl>
                                          <p:spTgt spid="23"/>
                                        </p:tgtEl>
                                        <p:attrNameLst>
                                          <p:attrName>ppt_x</p:attrName>
                                        </p:attrNameLst>
                                      </p:cBhvr>
                                      <p:tavLst>
                                        <p:tav tm="0">
                                          <p:val>
                                            <p:strVal val="#ppt_x"/>
                                          </p:val>
                                        </p:tav>
                                        <p:tav tm="100000">
                                          <p:val>
                                            <p:strVal val="#ppt_x"/>
                                          </p:val>
                                        </p:tav>
                                      </p:tavLst>
                                    </p:anim>
                                    <p:anim calcmode="lin" valueType="num">
                                      <p:cBhvr>
                                        <p:cTn id="327" dur="1000" fill="hold"/>
                                        <p:tgtEl>
                                          <p:spTgt spid="23"/>
                                        </p:tgtEl>
                                        <p:attrNameLst>
                                          <p:attrName>ppt_y</p:attrName>
                                        </p:attrNameLst>
                                      </p:cBhvr>
                                      <p:tavLst>
                                        <p:tav tm="0">
                                          <p:val>
                                            <p:strVal val="#ppt_y+.1"/>
                                          </p:val>
                                        </p:tav>
                                        <p:tav tm="100000">
                                          <p:val>
                                            <p:strVal val="#ppt_y"/>
                                          </p:val>
                                        </p:tav>
                                      </p:tavLst>
                                    </p:anim>
                                  </p:childTnLst>
                                </p:cTn>
                              </p:par>
                              <p:par>
                                <p:cTn id="328" presetID="42" presetClass="entr" presetSubtype="0" fill="hold" grpId="2" nodeType="withEffect">
                                  <p:stCondLst>
                                    <p:cond delay="0"/>
                                  </p:stCondLst>
                                  <p:childTnLst>
                                    <p:set>
                                      <p:cBhvr>
                                        <p:cTn id="329" dur="1" fill="hold">
                                          <p:stCondLst>
                                            <p:cond delay="0"/>
                                          </p:stCondLst>
                                        </p:cTn>
                                        <p:tgtEl>
                                          <p:spTgt spid="32"/>
                                        </p:tgtEl>
                                        <p:attrNameLst>
                                          <p:attrName>style.visibility</p:attrName>
                                        </p:attrNameLst>
                                      </p:cBhvr>
                                      <p:to>
                                        <p:strVal val="visible"/>
                                      </p:to>
                                    </p:set>
                                    <p:animEffect transition="in" filter="fade">
                                      <p:cBhvr>
                                        <p:cTn id="330" dur="1000"/>
                                        <p:tgtEl>
                                          <p:spTgt spid="32"/>
                                        </p:tgtEl>
                                      </p:cBhvr>
                                    </p:animEffect>
                                    <p:anim calcmode="lin" valueType="num">
                                      <p:cBhvr>
                                        <p:cTn id="331" dur="1000" fill="hold"/>
                                        <p:tgtEl>
                                          <p:spTgt spid="32"/>
                                        </p:tgtEl>
                                        <p:attrNameLst>
                                          <p:attrName>ppt_x</p:attrName>
                                        </p:attrNameLst>
                                      </p:cBhvr>
                                      <p:tavLst>
                                        <p:tav tm="0">
                                          <p:val>
                                            <p:strVal val="#ppt_x"/>
                                          </p:val>
                                        </p:tav>
                                        <p:tav tm="100000">
                                          <p:val>
                                            <p:strVal val="#ppt_x"/>
                                          </p:val>
                                        </p:tav>
                                      </p:tavLst>
                                    </p:anim>
                                    <p:anim calcmode="lin" valueType="num">
                                      <p:cBhvr>
                                        <p:cTn id="332" dur="1000" fill="hold"/>
                                        <p:tgtEl>
                                          <p:spTgt spid="32"/>
                                        </p:tgtEl>
                                        <p:attrNameLst>
                                          <p:attrName>ppt_y</p:attrName>
                                        </p:attrNameLst>
                                      </p:cBhvr>
                                      <p:tavLst>
                                        <p:tav tm="0">
                                          <p:val>
                                            <p:strVal val="#ppt_y+.1"/>
                                          </p:val>
                                        </p:tav>
                                        <p:tav tm="100000">
                                          <p:val>
                                            <p:strVal val="#ppt_y"/>
                                          </p:val>
                                        </p:tav>
                                      </p:tavLst>
                                    </p:anim>
                                  </p:childTnLst>
                                </p:cTn>
                              </p:par>
                              <p:par>
                                <p:cTn id="333" presetID="42" presetClass="entr" presetSubtype="0" fill="hold" grpId="2" nodeType="withEffect">
                                  <p:stCondLst>
                                    <p:cond delay="0"/>
                                  </p:stCondLst>
                                  <p:childTnLst>
                                    <p:set>
                                      <p:cBhvr>
                                        <p:cTn id="334" dur="1" fill="hold">
                                          <p:stCondLst>
                                            <p:cond delay="0"/>
                                          </p:stCondLst>
                                        </p:cTn>
                                        <p:tgtEl>
                                          <p:spTgt spid="25"/>
                                        </p:tgtEl>
                                        <p:attrNameLst>
                                          <p:attrName>style.visibility</p:attrName>
                                        </p:attrNameLst>
                                      </p:cBhvr>
                                      <p:to>
                                        <p:strVal val="visible"/>
                                      </p:to>
                                    </p:set>
                                    <p:animEffect transition="in" filter="fade">
                                      <p:cBhvr>
                                        <p:cTn id="335" dur="1000"/>
                                        <p:tgtEl>
                                          <p:spTgt spid="25"/>
                                        </p:tgtEl>
                                      </p:cBhvr>
                                    </p:animEffect>
                                    <p:anim calcmode="lin" valueType="num">
                                      <p:cBhvr>
                                        <p:cTn id="336" dur="1000" fill="hold"/>
                                        <p:tgtEl>
                                          <p:spTgt spid="25"/>
                                        </p:tgtEl>
                                        <p:attrNameLst>
                                          <p:attrName>ppt_x</p:attrName>
                                        </p:attrNameLst>
                                      </p:cBhvr>
                                      <p:tavLst>
                                        <p:tav tm="0">
                                          <p:val>
                                            <p:strVal val="#ppt_x"/>
                                          </p:val>
                                        </p:tav>
                                        <p:tav tm="100000">
                                          <p:val>
                                            <p:strVal val="#ppt_x"/>
                                          </p:val>
                                        </p:tav>
                                      </p:tavLst>
                                    </p:anim>
                                    <p:anim calcmode="lin" valueType="num">
                                      <p:cBhvr>
                                        <p:cTn id="337" dur="1000" fill="hold"/>
                                        <p:tgtEl>
                                          <p:spTgt spid="25"/>
                                        </p:tgtEl>
                                        <p:attrNameLst>
                                          <p:attrName>ppt_y</p:attrName>
                                        </p:attrNameLst>
                                      </p:cBhvr>
                                      <p:tavLst>
                                        <p:tav tm="0">
                                          <p:val>
                                            <p:strVal val="#ppt_y+.1"/>
                                          </p:val>
                                        </p:tav>
                                        <p:tav tm="100000">
                                          <p:val>
                                            <p:strVal val="#ppt_y"/>
                                          </p:val>
                                        </p:tav>
                                      </p:tavLst>
                                    </p:anim>
                                  </p:childTnLst>
                                </p:cTn>
                              </p:par>
                              <p:par>
                                <p:cTn id="338" presetID="42" presetClass="entr" presetSubtype="0" fill="hold" nodeType="withEffect">
                                  <p:stCondLst>
                                    <p:cond delay="0"/>
                                  </p:stCondLst>
                                  <p:childTnLst>
                                    <p:set>
                                      <p:cBhvr>
                                        <p:cTn id="339" dur="1" fill="hold">
                                          <p:stCondLst>
                                            <p:cond delay="0"/>
                                          </p:stCondLst>
                                        </p:cTn>
                                        <p:tgtEl>
                                          <p:spTgt spid="16"/>
                                        </p:tgtEl>
                                        <p:attrNameLst>
                                          <p:attrName>style.visibility</p:attrName>
                                        </p:attrNameLst>
                                      </p:cBhvr>
                                      <p:to>
                                        <p:strVal val="visible"/>
                                      </p:to>
                                    </p:set>
                                    <p:animEffect transition="in" filter="fade">
                                      <p:cBhvr>
                                        <p:cTn id="340" dur="1000"/>
                                        <p:tgtEl>
                                          <p:spTgt spid="16"/>
                                        </p:tgtEl>
                                      </p:cBhvr>
                                    </p:animEffect>
                                    <p:anim calcmode="lin" valueType="num">
                                      <p:cBhvr>
                                        <p:cTn id="341" dur="1000" fill="hold"/>
                                        <p:tgtEl>
                                          <p:spTgt spid="16"/>
                                        </p:tgtEl>
                                        <p:attrNameLst>
                                          <p:attrName>ppt_x</p:attrName>
                                        </p:attrNameLst>
                                      </p:cBhvr>
                                      <p:tavLst>
                                        <p:tav tm="0">
                                          <p:val>
                                            <p:strVal val="#ppt_x"/>
                                          </p:val>
                                        </p:tav>
                                        <p:tav tm="100000">
                                          <p:val>
                                            <p:strVal val="#ppt_x"/>
                                          </p:val>
                                        </p:tav>
                                      </p:tavLst>
                                    </p:anim>
                                    <p:anim calcmode="lin" valueType="num">
                                      <p:cBhvr>
                                        <p:cTn id="342" dur="1000" fill="hold"/>
                                        <p:tgtEl>
                                          <p:spTgt spid="16"/>
                                        </p:tgtEl>
                                        <p:attrNameLst>
                                          <p:attrName>ppt_y</p:attrName>
                                        </p:attrNameLst>
                                      </p:cBhvr>
                                      <p:tavLst>
                                        <p:tav tm="0">
                                          <p:val>
                                            <p:strVal val="#ppt_y+.1"/>
                                          </p:val>
                                        </p:tav>
                                        <p:tav tm="100000">
                                          <p:val>
                                            <p:strVal val="#ppt_y"/>
                                          </p:val>
                                        </p:tav>
                                      </p:tavLst>
                                    </p:anim>
                                  </p:childTnLst>
                                </p:cTn>
                              </p:par>
                              <p:par>
                                <p:cTn id="343" presetID="42" presetClass="entr" presetSubtype="0" fill="hold" grpId="2" nodeType="withEffect">
                                  <p:stCondLst>
                                    <p:cond delay="0"/>
                                  </p:stCondLst>
                                  <p:childTnLst>
                                    <p:set>
                                      <p:cBhvr>
                                        <p:cTn id="344" dur="1" fill="hold">
                                          <p:stCondLst>
                                            <p:cond delay="0"/>
                                          </p:stCondLst>
                                        </p:cTn>
                                        <p:tgtEl>
                                          <p:spTgt spid="27"/>
                                        </p:tgtEl>
                                        <p:attrNameLst>
                                          <p:attrName>style.visibility</p:attrName>
                                        </p:attrNameLst>
                                      </p:cBhvr>
                                      <p:to>
                                        <p:strVal val="visible"/>
                                      </p:to>
                                    </p:set>
                                    <p:animEffect transition="in" filter="fade">
                                      <p:cBhvr>
                                        <p:cTn id="345" dur="1000"/>
                                        <p:tgtEl>
                                          <p:spTgt spid="27"/>
                                        </p:tgtEl>
                                      </p:cBhvr>
                                    </p:animEffect>
                                    <p:anim calcmode="lin" valueType="num">
                                      <p:cBhvr>
                                        <p:cTn id="346" dur="1000" fill="hold"/>
                                        <p:tgtEl>
                                          <p:spTgt spid="27"/>
                                        </p:tgtEl>
                                        <p:attrNameLst>
                                          <p:attrName>ppt_x</p:attrName>
                                        </p:attrNameLst>
                                      </p:cBhvr>
                                      <p:tavLst>
                                        <p:tav tm="0">
                                          <p:val>
                                            <p:strVal val="#ppt_x"/>
                                          </p:val>
                                        </p:tav>
                                        <p:tav tm="100000">
                                          <p:val>
                                            <p:strVal val="#ppt_x"/>
                                          </p:val>
                                        </p:tav>
                                      </p:tavLst>
                                    </p:anim>
                                    <p:anim calcmode="lin" valueType="num">
                                      <p:cBhvr>
                                        <p:cTn id="347" dur="1000" fill="hold"/>
                                        <p:tgtEl>
                                          <p:spTgt spid="27"/>
                                        </p:tgtEl>
                                        <p:attrNameLst>
                                          <p:attrName>ppt_y</p:attrName>
                                        </p:attrNameLst>
                                      </p:cBhvr>
                                      <p:tavLst>
                                        <p:tav tm="0">
                                          <p:val>
                                            <p:strVal val="#ppt_y+.1"/>
                                          </p:val>
                                        </p:tav>
                                        <p:tav tm="100000">
                                          <p:val>
                                            <p:strVal val="#ppt_y"/>
                                          </p:val>
                                        </p:tav>
                                      </p:tavLst>
                                    </p:anim>
                                  </p:childTnLst>
                                </p:cTn>
                              </p:par>
                              <p:par>
                                <p:cTn id="348" presetID="42" presetClass="entr" presetSubtype="0" fill="hold" nodeType="withEffect">
                                  <p:stCondLst>
                                    <p:cond delay="0"/>
                                  </p:stCondLst>
                                  <p:childTnLst>
                                    <p:set>
                                      <p:cBhvr>
                                        <p:cTn id="349" dur="1" fill="hold">
                                          <p:stCondLst>
                                            <p:cond delay="0"/>
                                          </p:stCondLst>
                                        </p:cTn>
                                        <p:tgtEl>
                                          <p:spTgt spid="18"/>
                                        </p:tgtEl>
                                        <p:attrNameLst>
                                          <p:attrName>style.visibility</p:attrName>
                                        </p:attrNameLst>
                                      </p:cBhvr>
                                      <p:to>
                                        <p:strVal val="visible"/>
                                      </p:to>
                                    </p:set>
                                    <p:animEffect transition="in" filter="fade">
                                      <p:cBhvr>
                                        <p:cTn id="350" dur="1000"/>
                                        <p:tgtEl>
                                          <p:spTgt spid="18"/>
                                        </p:tgtEl>
                                      </p:cBhvr>
                                    </p:animEffect>
                                    <p:anim calcmode="lin" valueType="num">
                                      <p:cBhvr>
                                        <p:cTn id="351" dur="1000" fill="hold"/>
                                        <p:tgtEl>
                                          <p:spTgt spid="18"/>
                                        </p:tgtEl>
                                        <p:attrNameLst>
                                          <p:attrName>ppt_x</p:attrName>
                                        </p:attrNameLst>
                                      </p:cBhvr>
                                      <p:tavLst>
                                        <p:tav tm="0">
                                          <p:val>
                                            <p:strVal val="#ppt_x"/>
                                          </p:val>
                                        </p:tav>
                                        <p:tav tm="100000">
                                          <p:val>
                                            <p:strVal val="#ppt_x"/>
                                          </p:val>
                                        </p:tav>
                                      </p:tavLst>
                                    </p:anim>
                                    <p:anim calcmode="lin" valueType="num">
                                      <p:cBhvr>
                                        <p:cTn id="35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53" fill="hold">
                      <p:stCondLst>
                        <p:cond delay="indefinite"/>
                      </p:stCondLst>
                      <p:childTnLst>
                        <p:par>
                          <p:cTn id="354" fill="hold">
                            <p:stCondLst>
                              <p:cond delay="0"/>
                            </p:stCondLst>
                            <p:childTnLst>
                              <p:par>
                                <p:cTn id="355" presetID="31" presetClass="entr" presetSubtype="0" fill="hold" grpId="2" nodeType="clickEffect">
                                  <p:stCondLst>
                                    <p:cond delay="0"/>
                                  </p:stCondLst>
                                  <p:childTnLst>
                                    <p:set>
                                      <p:cBhvr>
                                        <p:cTn id="356" dur="1" fill="hold">
                                          <p:stCondLst>
                                            <p:cond delay="0"/>
                                          </p:stCondLst>
                                        </p:cTn>
                                        <p:tgtEl>
                                          <p:spTgt spid="29"/>
                                        </p:tgtEl>
                                        <p:attrNameLst>
                                          <p:attrName>style.visibility</p:attrName>
                                        </p:attrNameLst>
                                      </p:cBhvr>
                                      <p:to>
                                        <p:strVal val="visible"/>
                                      </p:to>
                                    </p:set>
                                    <p:anim calcmode="lin" valueType="num">
                                      <p:cBhvr>
                                        <p:cTn id="357" dur="1000" fill="hold"/>
                                        <p:tgtEl>
                                          <p:spTgt spid="29"/>
                                        </p:tgtEl>
                                        <p:attrNameLst>
                                          <p:attrName>ppt_w</p:attrName>
                                        </p:attrNameLst>
                                      </p:cBhvr>
                                      <p:tavLst>
                                        <p:tav tm="0">
                                          <p:val>
                                            <p:fltVal val="0"/>
                                          </p:val>
                                        </p:tav>
                                        <p:tav tm="100000">
                                          <p:val>
                                            <p:strVal val="#ppt_w"/>
                                          </p:val>
                                        </p:tav>
                                      </p:tavLst>
                                    </p:anim>
                                    <p:anim calcmode="lin" valueType="num">
                                      <p:cBhvr>
                                        <p:cTn id="358" dur="1000" fill="hold"/>
                                        <p:tgtEl>
                                          <p:spTgt spid="29"/>
                                        </p:tgtEl>
                                        <p:attrNameLst>
                                          <p:attrName>ppt_h</p:attrName>
                                        </p:attrNameLst>
                                      </p:cBhvr>
                                      <p:tavLst>
                                        <p:tav tm="0">
                                          <p:val>
                                            <p:fltVal val="0"/>
                                          </p:val>
                                        </p:tav>
                                        <p:tav tm="100000">
                                          <p:val>
                                            <p:strVal val="#ppt_h"/>
                                          </p:val>
                                        </p:tav>
                                      </p:tavLst>
                                    </p:anim>
                                    <p:anim calcmode="lin" valueType="num">
                                      <p:cBhvr>
                                        <p:cTn id="359" dur="1000" fill="hold"/>
                                        <p:tgtEl>
                                          <p:spTgt spid="29"/>
                                        </p:tgtEl>
                                        <p:attrNameLst>
                                          <p:attrName>style.rotation</p:attrName>
                                        </p:attrNameLst>
                                      </p:cBhvr>
                                      <p:tavLst>
                                        <p:tav tm="0">
                                          <p:val>
                                            <p:fltVal val="90"/>
                                          </p:val>
                                        </p:tav>
                                        <p:tav tm="100000">
                                          <p:val>
                                            <p:fltVal val="0"/>
                                          </p:val>
                                        </p:tav>
                                      </p:tavLst>
                                    </p:anim>
                                    <p:animEffect transition="in" filter="fade">
                                      <p:cBhvr>
                                        <p:cTn id="360" dur="1000"/>
                                        <p:tgtEl>
                                          <p:spTgt spid="29"/>
                                        </p:tgtEl>
                                      </p:cBhvr>
                                    </p:animEffect>
                                  </p:childTnLst>
                                </p:cTn>
                              </p:par>
                            </p:childTnLst>
                          </p:cTn>
                        </p:par>
                      </p:childTnLst>
                    </p:cTn>
                  </p:par>
                  <p:par>
                    <p:cTn id="361" fill="hold">
                      <p:stCondLst>
                        <p:cond delay="indefinite"/>
                      </p:stCondLst>
                      <p:childTnLst>
                        <p:par>
                          <p:cTn id="362" fill="hold">
                            <p:stCondLst>
                              <p:cond delay="0"/>
                            </p:stCondLst>
                            <p:childTnLst>
                              <p:par>
                                <p:cTn id="363" presetID="31" presetClass="entr" presetSubtype="0" fill="hold" grpId="2" nodeType="clickEffect">
                                  <p:stCondLst>
                                    <p:cond delay="0"/>
                                  </p:stCondLst>
                                  <p:childTnLst>
                                    <p:set>
                                      <p:cBhvr>
                                        <p:cTn id="364" dur="1" fill="hold">
                                          <p:stCondLst>
                                            <p:cond delay="0"/>
                                          </p:stCondLst>
                                        </p:cTn>
                                        <p:tgtEl>
                                          <p:spTgt spid="30"/>
                                        </p:tgtEl>
                                        <p:attrNameLst>
                                          <p:attrName>style.visibility</p:attrName>
                                        </p:attrNameLst>
                                      </p:cBhvr>
                                      <p:to>
                                        <p:strVal val="visible"/>
                                      </p:to>
                                    </p:set>
                                    <p:anim calcmode="lin" valueType="num">
                                      <p:cBhvr>
                                        <p:cTn id="365" dur="1000" fill="hold"/>
                                        <p:tgtEl>
                                          <p:spTgt spid="30"/>
                                        </p:tgtEl>
                                        <p:attrNameLst>
                                          <p:attrName>ppt_w</p:attrName>
                                        </p:attrNameLst>
                                      </p:cBhvr>
                                      <p:tavLst>
                                        <p:tav tm="0">
                                          <p:val>
                                            <p:fltVal val="0"/>
                                          </p:val>
                                        </p:tav>
                                        <p:tav tm="100000">
                                          <p:val>
                                            <p:strVal val="#ppt_w"/>
                                          </p:val>
                                        </p:tav>
                                      </p:tavLst>
                                    </p:anim>
                                    <p:anim calcmode="lin" valueType="num">
                                      <p:cBhvr>
                                        <p:cTn id="366" dur="1000" fill="hold"/>
                                        <p:tgtEl>
                                          <p:spTgt spid="30"/>
                                        </p:tgtEl>
                                        <p:attrNameLst>
                                          <p:attrName>ppt_h</p:attrName>
                                        </p:attrNameLst>
                                      </p:cBhvr>
                                      <p:tavLst>
                                        <p:tav tm="0">
                                          <p:val>
                                            <p:fltVal val="0"/>
                                          </p:val>
                                        </p:tav>
                                        <p:tav tm="100000">
                                          <p:val>
                                            <p:strVal val="#ppt_h"/>
                                          </p:val>
                                        </p:tav>
                                      </p:tavLst>
                                    </p:anim>
                                    <p:anim calcmode="lin" valueType="num">
                                      <p:cBhvr>
                                        <p:cTn id="367" dur="1000" fill="hold"/>
                                        <p:tgtEl>
                                          <p:spTgt spid="30"/>
                                        </p:tgtEl>
                                        <p:attrNameLst>
                                          <p:attrName>style.rotation</p:attrName>
                                        </p:attrNameLst>
                                      </p:cBhvr>
                                      <p:tavLst>
                                        <p:tav tm="0">
                                          <p:val>
                                            <p:fltVal val="90"/>
                                          </p:val>
                                        </p:tav>
                                        <p:tav tm="100000">
                                          <p:val>
                                            <p:fltVal val="0"/>
                                          </p:val>
                                        </p:tav>
                                      </p:tavLst>
                                    </p:anim>
                                    <p:animEffect transition="in" filter="fade">
                                      <p:cBhvr>
                                        <p:cTn id="368" dur="1000"/>
                                        <p:tgtEl>
                                          <p:spTgt spid="30"/>
                                        </p:tgtEl>
                                      </p:cBhvr>
                                    </p:animEffect>
                                  </p:childTnLst>
                                </p:cTn>
                              </p:par>
                            </p:childTnLst>
                          </p:cTn>
                        </p:par>
                      </p:childTnLst>
                    </p:cTn>
                  </p:par>
                  <p:par>
                    <p:cTn id="369" fill="hold">
                      <p:stCondLst>
                        <p:cond delay="indefinite"/>
                      </p:stCondLst>
                      <p:childTnLst>
                        <p:par>
                          <p:cTn id="370" fill="hold">
                            <p:stCondLst>
                              <p:cond delay="0"/>
                            </p:stCondLst>
                            <p:childTnLst>
                              <p:par>
                                <p:cTn id="371" presetID="53" presetClass="entr" presetSubtype="16" fill="hold" grpId="0" nodeType="clickEffect">
                                  <p:stCondLst>
                                    <p:cond delay="0"/>
                                  </p:stCondLst>
                                  <p:childTnLst>
                                    <p:set>
                                      <p:cBhvr>
                                        <p:cTn id="372" dur="1" fill="hold">
                                          <p:stCondLst>
                                            <p:cond delay="0"/>
                                          </p:stCondLst>
                                        </p:cTn>
                                        <p:tgtEl>
                                          <p:spTgt spid="7"/>
                                        </p:tgtEl>
                                        <p:attrNameLst>
                                          <p:attrName>style.visibility</p:attrName>
                                        </p:attrNameLst>
                                      </p:cBhvr>
                                      <p:to>
                                        <p:strVal val="visible"/>
                                      </p:to>
                                    </p:set>
                                    <p:anim calcmode="lin" valueType="num">
                                      <p:cBhvr>
                                        <p:cTn id="373" dur="500" fill="hold"/>
                                        <p:tgtEl>
                                          <p:spTgt spid="7"/>
                                        </p:tgtEl>
                                        <p:attrNameLst>
                                          <p:attrName>ppt_w</p:attrName>
                                        </p:attrNameLst>
                                      </p:cBhvr>
                                      <p:tavLst>
                                        <p:tav tm="0">
                                          <p:val>
                                            <p:fltVal val="0"/>
                                          </p:val>
                                        </p:tav>
                                        <p:tav tm="100000">
                                          <p:val>
                                            <p:strVal val="#ppt_w"/>
                                          </p:val>
                                        </p:tav>
                                      </p:tavLst>
                                    </p:anim>
                                    <p:anim calcmode="lin" valueType="num">
                                      <p:cBhvr>
                                        <p:cTn id="374" dur="500" fill="hold"/>
                                        <p:tgtEl>
                                          <p:spTgt spid="7"/>
                                        </p:tgtEl>
                                        <p:attrNameLst>
                                          <p:attrName>ppt_h</p:attrName>
                                        </p:attrNameLst>
                                      </p:cBhvr>
                                      <p:tavLst>
                                        <p:tav tm="0">
                                          <p:val>
                                            <p:fltVal val="0"/>
                                          </p:val>
                                        </p:tav>
                                        <p:tav tm="100000">
                                          <p:val>
                                            <p:strVal val="#ppt_h"/>
                                          </p:val>
                                        </p:tav>
                                      </p:tavLst>
                                    </p:anim>
                                    <p:animEffect transition="in" filter="fade">
                                      <p:cBhvr>
                                        <p:cTn id="37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P spid="5" grpId="2" build="p"/>
      <p:bldP spid="6" grpId="0"/>
      <p:bldP spid="6" grpId="1"/>
      <p:bldP spid="6" grpId="2"/>
      <p:bldP spid="19" grpId="0"/>
      <p:bldP spid="19" grpId="1"/>
      <p:bldP spid="19" grpId="2"/>
      <p:bldP spid="21" grpId="0"/>
      <p:bldP spid="21" grpId="1"/>
      <p:bldP spid="21" grpId="2"/>
      <p:bldP spid="22" grpId="0"/>
      <p:bldP spid="22" grpId="1"/>
      <p:bldP spid="22" grpId="2"/>
      <p:bldP spid="23" grpId="0"/>
      <p:bldP spid="23" grpId="1"/>
      <p:bldP spid="23" grpId="2"/>
      <p:bldP spid="24" grpId="0"/>
      <p:bldP spid="24" grpId="1"/>
      <p:bldP spid="24" grpId="2"/>
      <p:bldP spid="25" grpId="0"/>
      <p:bldP spid="25" grpId="1"/>
      <p:bldP spid="25" grpId="2"/>
      <p:bldP spid="26" grpId="0"/>
      <p:bldP spid="26" grpId="1"/>
      <p:bldP spid="26" grpId="2"/>
      <p:bldP spid="27" grpId="0"/>
      <p:bldP spid="27" grpId="1"/>
      <p:bldP spid="27" grpId="2"/>
      <p:bldP spid="31" grpId="0"/>
      <p:bldP spid="31" grpId="1"/>
      <p:bldP spid="31" grpId="2"/>
      <p:bldP spid="32" grpId="0"/>
      <p:bldP spid="32" grpId="1"/>
      <p:bldP spid="32" grpId="2"/>
      <p:bldP spid="29" grpId="0"/>
      <p:bldP spid="29" grpId="1"/>
      <p:bldP spid="29" grpId="2"/>
      <p:bldP spid="30" grpId="0"/>
      <p:bldP spid="30" grpId="1"/>
      <p:bldP spid="30" grpId="2"/>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Právní události, význam času v občanském právu</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8</a:t>
            </a:fld>
            <a:endParaRPr lang="cs-CZ" altLang="cs-CZ" dirty="0"/>
          </a:p>
        </p:txBody>
      </p:sp>
      <p:sp>
        <p:nvSpPr>
          <p:cNvPr id="5" name="Zástupný symbol pro text 4"/>
          <p:cNvSpPr>
            <a:spLocks noGrp="1"/>
          </p:cNvSpPr>
          <p:nvPr>
            <p:ph type="body" sz="quarter" idx="12"/>
          </p:nvPr>
        </p:nvSpPr>
        <p:spPr>
          <a:xfrm>
            <a:off x="720000" y="1447800"/>
            <a:ext cx="10753200" cy="4384200"/>
          </a:xfrm>
        </p:spPr>
        <p:txBody>
          <a:bodyPr numCol="2"/>
          <a:lstStyle/>
          <a:p>
            <a:pPr algn="ctr">
              <a:lnSpc>
                <a:spcPct val="100000"/>
              </a:lnSpc>
            </a:pPr>
            <a:r>
              <a:rPr lang="cs-CZ" sz="2400" i="1" dirty="0"/>
              <a:t> </a:t>
            </a:r>
            <a:endParaRPr lang="cs-CZ" sz="2400" i="1" dirty="0">
              <a:ea typeface="+mn-ea"/>
              <a:cs typeface="+mn-cs"/>
            </a:endParaRPr>
          </a:p>
        </p:txBody>
      </p:sp>
      <p:graphicFrame>
        <p:nvGraphicFramePr>
          <p:cNvPr id="6" name="Diagram 5">
            <a:extLst>
              <a:ext uri="{FF2B5EF4-FFF2-40B4-BE49-F238E27FC236}">
                <a16:creationId xmlns:a16="http://schemas.microsoft.com/office/drawing/2014/main" id="{4891073A-4083-4528-89C6-07FE4C90934B}"/>
              </a:ext>
            </a:extLst>
          </p:cNvPr>
          <p:cNvGraphicFramePr/>
          <p:nvPr>
            <p:extLst>
              <p:ext uri="{D42A27DB-BD31-4B8C-83A1-F6EECF244321}">
                <p14:modId xmlns:p14="http://schemas.microsoft.com/office/powerpoint/2010/main" val="4123880253"/>
              </p:ext>
            </p:extLst>
          </p:nvPr>
        </p:nvGraphicFramePr>
        <p:xfrm>
          <a:off x="718800" y="719666"/>
          <a:ext cx="107532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4695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Právní události, význam času v občanském právu</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9</a:t>
            </a:fld>
            <a:endParaRPr lang="cs-CZ" altLang="cs-CZ" dirty="0"/>
          </a:p>
        </p:txBody>
      </p:sp>
      <p:sp>
        <p:nvSpPr>
          <p:cNvPr id="5" name="Zástupný symbol pro text 4"/>
          <p:cNvSpPr>
            <a:spLocks noGrp="1"/>
          </p:cNvSpPr>
          <p:nvPr>
            <p:ph type="body" sz="quarter" idx="12"/>
          </p:nvPr>
        </p:nvSpPr>
        <p:spPr>
          <a:xfrm>
            <a:off x="720000" y="1447800"/>
            <a:ext cx="10753200" cy="4384200"/>
          </a:xfrm>
        </p:spPr>
        <p:txBody>
          <a:bodyPr numCol="2"/>
          <a:lstStyle/>
          <a:p>
            <a:pPr algn="ctr">
              <a:lnSpc>
                <a:spcPct val="100000"/>
              </a:lnSpc>
            </a:pPr>
            <a:r>
              <a:rPr lang="cs-CZ" sz="2400" i="1" dirty="0"/>
              <a:t> </a:t>
            </a:r>
            <a:endParaRPr lang="cs-CZ" sz="2400" i="1" dirty="0">
              <a:ea typeface="+mn-ea"/>
              <a:cs typeface="+mn-cs"/>
            </a:endParaRPr>
          </a:p>
        </p:txBody>
      </p:sp>
      <p:graphicFrame>
        <p:nvGraphicFramePr>
          <p:cNvPr id="6" name="Diagram 5">
            <a:extLst>
              <a:ext uri="{FF2B5EF4-FFF2-40B4-BE49-F238E27FC236}">
                <a16:creationId xmlns:a16="http://schemas.microsoft.com/office/drawing/2014/main" id="{4891073A-4083-4528-89C6-07FE4C90934B}"/>
              </a:ext>
            </a:extLst>
          </p:cNvPr>
          <p:cNvGraphicFramePr/>
          <p:nvPr/>
        </p:nvGraphicFramePr>
        <p:xfrm>
          <a:off x="718800" y="719666"/>
          <a:ext cx="107532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8777026"/>
      </p:ext>
    </p:extLst>
  </p:cSld>
  <p:clrMapOvr>
    <a:masterClrMapping/>
  </p:clrMapOvr>
</p:sld>
</file>

<file path=ppt/theme/theme1.xml><?xml version="1.0" encoding="utf-8"?>
<a:theme xmlns:a="http://schemas.openxmlformats.org/drawingml/2006/main" name="Prezentace-LAW-CZ">
  <a:themeElements>
    <a:clrScheme name="MUNI">
      <a:dk1>
        <a:srgbClr val="000000"/>
      </a:dk1>
      <a:lt1>
        <a:srgbClr val="FFFFFF"/>
      </a:lt1>
      <a:dk2>
        <a:srgbClr val="0000DC"/>
      </a:dk2>
      <a:lt2>
        <a:srgbClr val="FED141"/>
      </a:lt2>
      <a:accent1>
        <a:srgbClr val="008C78"/>
      </a:accent1>
      <a:accent2>
        <a:srgbClr val="FF7300"/>
      </a:accent2>
      <a:accent3>
        <a:srgbClr val="9100DC"/>
      </a:accent3>
      <a:accent4>
        <a:srgbClr val="5AC8AF"/>
      </a:accent4>
      <a:accent5>
        <a:srgbClr val="F01928"/>
      </a:accent5>
      <a:accent6>
        <a:srgbClr val="00AF3F"/>
      </a:accent6>
      <a:hlink>
        <a:srgbClr val="4BC8FF"/>
      </a:hlink>
      <a:folHlink>
        <a:srgbClr val="B9006E"/>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MUNI.pptx" id="{DC9E31B8-40F9-4507-8A5E-F584B5D50A9F}" vid="{D2106080-813D-4A23-BF51-F23FAE90D7AD}"/>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Prezentace-LAW-CZ</Template>
  <TotalTime>996</TotalTime>
  <Words>1265</Words>
  <Application>Microsoft Office PowerPoint</Application>
  <PresentationFormat>Širokoúhlá obrazovka</PresentationFormat>
  <Paragraphs>390</Paragraphs>
  <Slides>21</Slides>
  <Notes>20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21</vt:i4>
      </vt:variant>
    </vt:vector>
  </HeadingPairs>
  <TitlesOfParts>
    <vt:vector size="25" baseType="lpstr">
      <vt:lpstr>Arial</vt:lpstr>
      <vt:lpstr>Tahoma</vt:lpstr>
      <vt:lpstr>Wingdings</vt:lpstr>
      <vt:lpstr>Prezentace-LAW-CZ</vt:lpstr>
      <vt:lpstr>Právní události,  význam času v občanském právu JUDr. Lukáš Hadamčík, Ph.D.</vt:lpstr>
      <vt:lpstr>Obsah přednášky</vt:lpstr>
      <vt:lpstr>Právní události</vt:lpstr>
      <vt:lpstr>Prezentace aplikace PowerPoint</vt:lpstr>
      <vt:lpstr>Počítání času</vt:lpstr>
      <vt:lpstr>Lhůta x doba x pevně stanovený čas </vt:lpstr>
      <vt:lpstr>Lhůta hmotněprávní x procesní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Kombinace lhůt</vt:lpstr>
      <vt:lpstr>Prezentace aplikace PowerPoint</vt:lpstr>
      <vt:lpstr>Prezentace aplikace PowerPoint</vt:lpstr>
      <vt:lpstr>Prezentace aplikace PowerPoint</vt:lpstr>
      <vt:lpstr>Prezentace aplikace PowerPoint</vt:lpstr>
      <vt:lpstr>Došel čas!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hadamlu</dc:creator>
  <cp:lastModifiedBy>Lukáš Hadamčík</cp:lastModifiedBy>
  <cp:revision>133</cp:revision>
  <cp:lastPrinted>1601-01-01T00:00:00Z</cp:lastPrinted>
  <dcterms:created xsi:type="dcterms:W3CDTF">2018-10-30T08:41:10Z</dcterms:created>
  <dcterms:modified xsi:type="dcterms:W3CDTF">2019-10-17T19:06:24Z</dcterms:modified>
</cp:coreProperties>
</file>