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87" r:id="rId7"/>
    <p:sldId id="288" r:id="rId8"/>
    <p:sldId id="261" r:id="rId9"/>
    <p:sldId id="263" r:id="rId10"/>
    <p:sldId id="264" r:id="rId11"/>
    <p:sldId id="277" r:id="rId12"/>
    <p:sldId id="276" r:id="rId13"/>
    <p:sldId id="274" r:id="rId14"/>
    <p:sldId id="278" r:id="rId15"/>
    <p:sldId id="286" r:id="rId16"/>
    <p:sldId id="262" r:id="rId17"/>
    <p:sldId id="279" r:id="rId18"/>
    <p:sldId id="265" r:id="rId19"/>
    <p:sldId id="266" r:id="rId20"/>
    <p:sldId id="281" r:id="rId21"/>
    <p:sldId id="280" r:id="rId22"/>
    <p:sldId id="282" r:id="rId23"/>
    <p:sldId id="283" r:id="rId24"/>
    <p:sldId id="284" r:id="rId25"/>
    <p:sldId id="285" r:id="rId26"/>
    <p:sldId id="273" r:id="rId27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31" d="100"/>
          <a:sy n="131" d="100"/>
        </p:scale>
        <p:origin x="1146" y="12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757104-4B2F-4E44-8A1E-DD5FC1AD19B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278463B-DF86-47B5-9243-3FEDC89ACFE4}">
      <dgm:prSet phldrT="[Text]" custT="1"/>
      <dgm:spPr/>
      <dgm:t>
        <a:bodyPr/>
        <a:lstStyle/>
        <a:p>
          <a:r>
            <a:rPr lang="cs-CZ" sz="1200"/>
            <a:t>státní správa</a:t>
          </a:r>
        </a:p>
      </dgm:t>
    </dgm:pt>
    <dgm:pt modelId="{824801A1-09AF-40FD-973F-D9FC01DBF624}" type="parTrans" cxnId="{229C8686-4C0C-4970-A6F4-C630B3EDF517}">
      <dgm:prSet/>
      <dgm:spPr/>
      <dgm:t>
        <a:bodyPr/>
        <a:lstStyle/>
        <a:p>
          <a:endParaRPr lang="cs-CZ" sz="1200"/>
        </a:p>
      </dgm:t>
    </dgm:pt>
    <dgm:pt modelId="{A4AD0AA3-DF34-44BC-8FA4-C90039E2D3F6}" type="sibTrans" cxnId="{229C8686-4C0C-4970-A6F4-C630B3EDF517}">
      <dgm:prSet/>
      <dgm:spPr/>
      <dgm:t>
        <a:bodyPr/>
        <a:lstStyle/>
        <a:p>
          <a:endParaRPr lang="cs-CZ" sz="1200"/>
        </a:p>
      </dgm:t>
    </dgm:pt>
    <dgm:pt modelId="{58F0E301-6BD0-4ACD-84FD-420107898C74}">
      <dgm:prSet phldrT="[Text]" custT="1"/>
      <dgm:spPr/>
      <dgm:t>
        <a:bodyPr/>
        <a:lstStyle/>
        <a:p>
          <a:r>
            <a:rPr lang="cs-CZ" sz="1200"/>
            <a:t>organizace</a:t>
          </a:r>
        </a:p>
      </dgm:t>
    </dgm:pt>
    <dgm:pt modelId="{5B56E41F-BA3A-4DF3-8E40-48284C36E2D5}" type="parTrans" cxnId="{19010693-0D72-42A2-98CC-1A35773E859E}">
      <dgm:prSet custT="1"/>
      <dgm:spPr/>
      <dgm:t>
        <a:bodyPr/>
        <a:lstStyle/>
        <a:p>
          <a:endParaRPr lang="cs-CZ" sz="1200"/>
        </a:p>
      </dgm:t>
    </dgm:pt>
    <dgm:pt modelId="{7170516C-BCC8-4704-AD0E-89F8E924FCBD}" type="sibTrans" cxnId="{19010693-0D72-42A2-98CC-1A35773E859E}">
      <dgm:prSet/>
      <dgm:spPr/>
      <dgm:t>
        <a:bodyPr/>
        <a:lstStyle/>
        <a:p>
          <a:endParaRPr lang="cs-CZ" sz="1200"/>
        </a:p>
      </dgm:t>
    </dgm:pt>
    <dgm:pt modelId="{48839950-485D-4F87-B618-6399B50E22F8}">
      <dgm:prSet phldrT="[Text]" custT="1"/>
      <dgm:spPr/>
      <dgm:t>
        <a:bodyPr/>
        <a:lstStyle/>
        <a:p>
          <a:r>
            <a:rPr lang="cs-CZ" sz="1200" dirty="0"/>
            <a:t>přímá státní správa</a:t>
          </a:r>
        </a:p>
      </dgm:t>
    </dgm:pt>
    <dgm:pt modelId="{2E1714EE-3BF3-4B90-9575-60CCC9EB4DCC}" type="parTrans" cxnId="{841A95E8-F601-4884-A194-93A8E5E6FB0C}">
      <dgm:prSet custT="1"/>
      <dgm:spPr/>
      <dgm:t>
        <a:bodyPr/>
        <a:lstStyle/>
        <a:p>
          <a:endParaRPr lang="cs-CZ" sz="1200"/>
        </a:p>
      </dgm:t>
    </dgm:pt>
    <dgm:pt modelId="{EEE12016-992F-4373-9637-2FCD6451AE3E}" type="sibTrans" cxnId="{841A95E8-F601-4884-A194-93A8E5E6FB0C}">
      <dgm:prSet/>
      <dgm:spPr/>
      <dgm:t>
        <a:bodyPr/>
        <a:lstStyle/>
        <a:p>
          <a:endParaRPr lang="cs-CZ" sz="1200"/>
        </a:p>
      </dgm:t>
    </dgm:pt>
    <dgm:pt modelId="{B9BEFF58-1A9C-43F6-AFE8-EE9CC58AF3B5}">
      <dgm:prSet phldrT="[Text]" custT="1"/>
      <dgm:spPr/>
      <dgm:t>
        <a:bodyPr/>
        <a:lstStyle/>
        <a:p>
          <a:r>
            <a:rPr lang="cs-CZ" sz="1200" dirty="0"/>
            <a:t>nepřímá státní </a:t>
          </a:r>
          <a:r>
            <a:rPr lang="cs-CZ" sz="1200" dirty="0" smtClean="0"/>
            <a:t>správa/přenesená</a:t>
          </a:r>
          <a:endParaRPr lang="cs-CZ" sz="1200" dirty="0"/>
        </a:p>
      </dgm:t>
    </dgm:pt>
    <dgm:pt modelId="{DD7876AE-DED3-46C6-9694-46DBEFB4A82C}" type="parTrans" cxnId="{C65DF593-1E0B-49BA-A80A-35E041EBADAF}">
      <dgm:prSet custT="1"/>
      <dgm:spPr/>
      <dgm:t>
        <a:bodyPr/>
        <a:lstStyle/>
        <a:p>
          <a:endParaRPr lang="cs-CZ" sz="1200"/>
        </a:p>
      </dgm:t>
    </dgm:pt>
    <dgm:pt modelId="{F080A382-9DE4-4266-B8A2-10EDD52CB148}" type="sibTrans" cxnId="{C65DF593-1E0B-49BA-A80A-35E041EBADAF}">
      <dgm:prSet/>
      <dgm:spPr/>
      <dgm:t>
        <a:bodyPr/>
        <a:lstStyle/>
        <a:p>
          <a:endParaRPr lang="cs-CZ" sz="1200"/>
        </a:p>
      </dgm:t>
    </dgm:pt>
    <dgm:pt modelId="{F71EDA46-6A0B-44AD-ACBD-28484FEF4351}">
      <dgm:prSet phldrT="[Text]" custT="1"/>
      <dgm:spPr/>
      <dgm:t>
        <a:bodyPr/>
        <a:lstStyle/>
        <a:p>
          <a:r>
            <a:rPr lang="cs-CZ" sz="1200"/>
            <a:t>činnost</a:t>
          </a:r>
        </a:p>
      </dgm:t>
    </dgm:pt>
    <dgm:pt modelId="{1441C082-36BF-4D0F-AF2B-1E3A7DEDB099}" type="parTrans" cxnId="{C1B6E90A-D780-4968-8E70-CC9C2EC97380}">
      <dgm:prSet custT="1"/>
      <dgm:spPr/>
      <dgm:t>
        <a:bodyPr/>
        <a:lstStyle/>
        <a:p>
          <a:endParaRPr lang="cs-CZ" sz="1200"/>
        </a:p>
      </dgm:t>
    </dgm:pt>
    <dgm:pt modelId="{6BF39167-5876-40C2-9DA9-ABD46D04CE7F}" type="sibTrans" cxnId="{C1B6E90A-D780-4968-8E70-CC9C2EC97380}">
      <dgm:prSet/>
      <dgm:spPr/>
      <dgm:t>
        <a:bodyPr/>
        <a:lstStyle/>
        <a:p>
          <a:endParaRPr lang="cs-CZ" sz="1200"/>
        </a:p>
      </dgm:t>
    </dgm:pt>
    <dgm:pt modelId="{23B9B771-03D3-4518-90D8-9A814DBF27B2}">
      <dgm:prSet phldrT="[Text]" custT="1"/>
      <dgm:spPr/>
      <dgm:t>
        <a:bodyPr/>
        <a:lstStyle/>
        <a:p>
          <a:r>
            <a:rPr lang="cs-CZ" sz="1200" dirty="0"/>
            <a:t>NSA -  nařízení vlády, vyhlášky, nařízení</a:t>
          </a:r>
        </a:p>
      </dgm:t>
    </dgm:pt>
    <dgm:pt modelId="{F277C962-0C5A-49A4-8017-47D226C0FA33}" type="parTrans" cxnId="{8D395657-5B1B-4584-AFC4-A882A96C1727}">
      <dgm:prSet custT="1"/>
      <dgm:spPr/>
      <dgm:t>
        <a:bodyPr/>
        <a:lstStyle/>
        <a:p>
          <a:endParaRPr lang="cs-CZ" sz="1200"/>
        </a:p>
      </dgm:t>
    </dgm:pt>
    <dgm:pt modelId="{F61989AA-0B7A-41B2-9E48-7CA3682AB31F}" type="sibTrans" cxnId="{8D395657-5B1B-4584-AFC4-A882A96C1727}">
      <dgm:prSet/>
      <dgm:spPr/>
      <dgm:t>
        <a:bodyPr/>
        <a:lstStyle/>
        <a:p>
          <a:endParaRPr lang="cs-CZ" sz="1200"/>
        </a:p>
      </dgm:t>
    </dgm:pt>
    <dgm:pt modelId="{8B40F503-9446-409A-8A30-F366BCC74C2F}">
      <dgm:prSet custT="1"/>
      <dgm:spPr/>
      <dgm:t>
        <a:bodyPr/>
        <a:lstStyle/>
        <a:p>
          <a:r>
            <a:rPr lang="cs-CZ" sz="1200"/>
            <a:t>ústřední</a:t>
          </a:r>
        </a:p>
      </dgm:t>
    </dgm:pt>
    <dgm:pt modelId="{0F848CCD-8506-4096-B787-56795C19397C}" type="parTrans" cxnId="{C5F0CA68-682C-4533-A39A-64FC97446764}">
      <dgm:prSet custT="1"/>
      <dgm:spPr/>
      <dgm:t>
        <a:bodyPr/>
        <a:lstStyle/>
        <a:p>
          <a:endParaRPr lang="cs-CZ" sz="1200"/>
        </a:p>
      </dgm:t>
    </dgm:pt>
    <dgm:pt modelId="{05B14825-FAC1-4677-9BB4-E62341ED3648}" type="sibTrans" cxnId="{C5F0CA68-682C-4533-A39A-64FC97446764}">
      <dgm:prSet/>
      <dgm:spPr/>
      <dgm:t>
        <a:bodyPr/>
        <a:lstStyle/>
        <a:p>
          <a:endParaRPr lang="cs-CZ" sz="1200"/>
        </a:p>
      </dgm:t>
    </dgm:pt>
    <dgm:pt modelId="{DEF1D347-EEAF-4A76-BDF8-7BFCEE9A5932}">
      <dgm:prSet custT="1"/>
      <dgm:spPr/>
      <dgm:t>
        <a:bodyPr/>
        <a:lstStyle/>
        <a:p>
          <a:r>
            <a:rPr lang="cs-CZ" sz="1200"/>
            <a:t>celostátní</a:t>
          </a:r>
        </a:p>
      </dgm:t>
    </dgm:pt>
    <dgm:pt modelId="{0ADDE511-B881-4A2A-AE94-E3F89DF12F6A}" type="parTrans" cxnId="{3B536884-DF77-4E77-B8EC-14FB7A29D199}">
      <dgm:prSet custT="1"/>
      <dgm:spPr/>
      <dgm:t>
        <a:bodyPr/>
        <a:lstStyle/>
        <a:p>
          <a:endParaRPr lang="cs-CZ" sz="1200"/>
        </a:p>
      </dgm:t>
    </dgm:pt>
    <dgm:pt modelId="{0BFC2A3B-6A51-437F-83D4-41E6031FF341}" type="sibTrans" cxnId="{3B536884-DF77-4E77-B8EC-14FB7A29D199}">
      <dgm:prSet/>
      <dgm:spPr/>
      <dgm:t>
        <a:bodyPr/>
        <a:lstStyle/>
        <a:p>
          <a:endParaRPr lang="cs-CZ" sz="1200"/>
        </a:p>
      </dgm:t>
    </dgm:pt>
    <dgm:pt modelId="{DD66923C-622F-4537-A91E-700C270BC052}">
      <dgm:prSet custT="1"/>
      <dgm:spPr/>
      <dgm:t>
        <a:bodyPr/>
        <a:lstStyle/>
        <a:p>
          <a:r>
            <a:rPr lang="cs-CZ" sz="1200"/>
            <a:t>územní</a:t>
          </a:r>
        </a:p>
      </dgm:t>
    </dgm:pt>
    <dgm:pt modelId="{FB23A0DC-1E89-43B6-B7AA-E02D4FC8A192}" type="parTrans" cxnId="{3A455333-E9B8-4F1D-A0A7-E1C4AD9A4583}">
      <dgm:prSet custT="1"/>
      <dgm:spPr/>
      <dgm:t>
        <a:bodyPr/>
        <a:lstStyle/>
        <a:p>
          <a:endParaRPr lang="cs-CZ" sz="1200"/>
        </a:p>
      </dgm:t>
    </dgm:pt>
    <dgm:pt modelId="{2F61252F-F532-4C8E-94CA-E67BB4235A53}" type="sibTrans" cxnId="{3A455333-E9B8-4F1D-A0A7-E1C4AD9A4583}">
      <dgm:prSet/>
      <dgm:spPr/>
      <dgm:t>
        <a:bodyPr/>
        <a:lstStyle/>
        <a:p>
          <a:endParaRPr lang="cs-CZ" sz="1200"/>
        </a:p>
      </dgm:t>
    </dgm:pt>
    <dgm:pt modelId="{181E4C56-5F18-4E74-A143-2E178127F40A}">
      <dgm:prSet custT="1"/>
      <dgm:spPr/>
      <dgm:t>
        <a:bodyPr/>
        <a:lstStyle/>
        <a:p>
          <a:r>
            <a:rPr lang="cs-CZ" sz="1200" dirty="0"/>
            <a:t>ISA</a:t>
          </a:r>
        </a:p>
      </dgm:t>
    </dgm:pt>
    <dgm:pt modelId="{B5C72EAB-CDD9-4FBD-8798-5110C93F7F13}" type="parTrans" cxnId="{C6C81408-868A-4DBE-9123-108BE5C1F98F}">
      <dgm:prSet custT="1"/>
      <dgm:spPr/>
      <dgm:t>
        <a:bodyPr/>
        <a:lstStyle/>
        <a:p>
          <a:endParaRPr lang="cs-CZ" sz="1200"/>
        </a:p>
      </dgm:t>
    </dgm:pt>
    <dgm:pt modelId="{14C2AE31-24C1-455A-99E8-A6148D1EFD3F}" type="sibTrans" cxnId="{C6C81408-868A-4DBE-9123-108BE5C1F98F}">
      <dgm:prSet/>
      <dgm:spPr/>
      <dgm:t>
        <a:bodyPr/>
        <a:lstStyle/>
        <a:p>
          <a:endParaRPr lang="cs-CZ" sz="1200"/>
        </a:p>
      </dgm:t>
    </dgm:pt>
    <dgm:pt modelId="{33DD7B41-DA34-42B4-82A9-4571EB25B565}">
      <dgm:prSet custT="1"/>
      <dgm:spPr/>
      <dgm:t>
        <a:bodyPr/>
        <a:lstStyle/>
        <a:p>
          <a:r>
            <a:rPr lang="cs-CZ" sz="1200"/>
            <a:t>OOP</a:t>
          </a:r>
        </a:p>
      </dgm:t>
    </dgm:pt>
    <dgm:pt modelId="{981EDA3D-AC4E-4A2D-9B2E-5B0F6B39F070}" type="parTrans" cxnId="{072A15DC-2476-477E-B836-24F651A6FF76}">
      <dgm:prSet custT="1"/>
      <dgm:spPr/>
      <dgm:t>
        <a:bodyPr/>
        <a:lstStyle/>
        <a:p>
          <a:endParaRPr lang="cs-CZ" sz="1200"/>
        </a:p>
      </dgm:t>
    </dgm:pt>
    <dgm:pt modelId="{C1C6310E-528F-48D4-BC20-5D85D978A622}" type="sibTrans" cxnId="{072A15DC-2476-477E-B836-24F651A6FF76}">
      <dgm:prSet/>
      <dgm:spPr/>
      <dgm:t>
        <a:bodyPr/>
        <a:lstStyle/>
        <a:p>
          <a:endParaRPr lang="cs-CZ" sz="1200"/>
        </a:p>
      </dgm:t>
    </dgm:pt>
    <dgm:pt modelId="{08D934A7-9BC1-494D-BB25-A908CA274D17}">
      <dgm:prSet custT="1"/>
      <dgm:spPr/>
      <dgm:t>
        <a:bodyPr/>
        <a:lstStyle/>
        <a:p>
          <a:r>
            <a:rPr lang="cs-CZ" sz="1200" dirty="0"/>
            <a:t>VŘPS</a:t>
          </a:r>
        </a:p>
      </dgm:t>
    </dgm:pt>
    <dgm:pt modelId="{F0FE4808-3397-4B62-BC57-0D4848BB5323}" type="parTrans" cxnId="{70D5457E-06B6-4020-B187-8E7B29EEBB18}">
      <dgm:prSet custT="1"/>
      <dgm:spPr/>
      <dgm:t>
        <a:bodyPr/>
        <a:lstStyle/>
        <a:p>
          <a:endParaRPr lang="cs-CZ" sz="1200"/>
        </a:p>
      </dgm:t>
    </dgm:pt>
    <dgm:pt modelId="{9FC20C86-4032-445D-8797-E1D356C91E1C}" type="sibTrans" cxnId="{70D5457E-06B6-4020-B187-8E7B29EEBB18}">
      <dgm:prSet/>
      <dgm:spPr/>
      <dgm:t>
        <a:bodyPr/>
        <a:lstStyle/>
        <a:p>
          <a:endParaRPr lang="cs-CZ" sz="1200"/>
        </a:p>
      </dgm:t>
    </dgm:pt>
    <dgm:pt modelId="{A7C7E6E3-80B0-48F6-AFFF-3659213E4D6F}">
      <dgm:prSet custT="1"/>
      <dgm:spPr/>
      <dgm:t>
        <a:bodyPr/>
        <a:lstStyle/>
        <a:p>
          <a:r>
            <a:rPr lang="cs-CZ" sz="1200"/>
            <a:t>FÚ/BZ</a:t>
          </a:r>
        </a:p>
      </dgm:t>
    </dgm:pt>
    <dgm:pt modelId="{9A7A02C8-1760-4F68-AA6D-C626C11258F6}" type="parTrans" cxnId="{6EE6075E-FAD8-47C0-9E5D-BFE2BB687B93}">
      <dgm:prSet custT="1"/>
      <dgm:spPr/>
      <dgm:t>
        <a:bodyPr/>
        <a:lstStyle/>
        <a:p>
          <a:endParaRPr lang="cs-CZ" sz="1200"/>
        </a:p>
      </dgm:t>
    </dgm:pt>
    <dgm:pt modelId="{DF3518F8-6193-4D02-A7E3-66E62292566B}" type="sibTrans" cxnId="{6EE6075E-FAD8-47C0-9E5D-BFE2BB687B93}">
      <dgm:prSet/>
      <dgm:spPr/>
      <dgm:t>
        <a:bodyPr/>
        <a:lstStyle/>
        <a:p>
          <a:endParaRPr lang="cs-CZ" sz="1200"/>
        </a:p>
      </dgm:t>
    </dgm:pt>
    <dgm:pt modelId="{7BC5968A-4AD3-417A-92EC-1FB678FE90EA}">
      <dgm:prSet custT="1"/>
      <dgm:spPr/>
      <dgm:t>
        <a:bodyPr/>
        <a:lstStyle/>
        <a:p>
          <a:r>
            <a:rPr lang="cs-CZ" sz="1200" dirty="0"/>
            <a:t>regionální</a:t>
          </a:r>
        </a:p>
      </dgm:t>
    </dgm:pt>
    <dgm:pt modelId="{1FACED59-94DD-4CB0-B4F5-574CC1FA6515}" type="parTrans" cxnId="{5B8078D9-5107-4D85-9B59-47B12ADB1719}">
      <dgm:prSet custT="1"/>
      <dgm:spPr/>
      <dgm:t>
        <a:bodyPr/>
        <a:lstStyle/>
        <a:p>
          <a:endParaRPr lang="cs-CZ" sz="1200"/>
        </a:p>
      </dgm:t>
    </dgm:pt>
    <dgm:pt modelId="{5B2E38BB-ED02-451C-BE0C-BA1DA8D9F6C7}" type="sibTrans" cxnId="{5B8078D9-5107-4D85-9B59-47B12ADB1719}">
      <dgm:prSet/>
      <dgm:spPr/>
      <dgm:t>
        <a:bodyPr/>
        <a:lstStyle/>
        <a:p>
          <a:endParaRPr lang="cs-CZ" sz="1200"/>
        </a:p>
      </dgm:t>
    </dgm:pt>
    <dgm:pt modelId="{7436AFF1-F04B-4AAA-8537-5FD7B18F170A}">
      <dgm:prSet custT="1"/>
      <dgm:spPr/>
      <dgm:t>
        <a:bodyPr/>
        <a:lstStyle/>
        <a:p>
          <a:r>
            <a:rPr lang="cs-CZ" sz="1200"/>
            <a:t>místní/územní</a:t>
          </a:r>
        </a:p>
      </dgm:t>
    </dgm:pt>
    <dgm:pt modelId="{EB8A894B-521D-48E4-98AB-6AE7A6FAE791}" type="parTrans" cxnId="{2298D064-9C68-4611-B5FA-72983B34785D}">
      <dgm:prSet custT="1"/>
      <dgm:spPr/>
      <dgm:t>
        <a:bodyPr/>
        <a:lstStyle/>
        <a:p>
          <a:endParaRPr lang="cs-CZ" sz="1200"/>
        </a:p>
      </dgm:t>
    </dgm:pt>
    <dgm:pt modelId="{DE41A26B-F4BD-4B49-946C-F07BD82D14AE}" type="sibTrans" cxnId="{2298D064-9C68-4611-B5FA-72983B34785D}">
      <dgm:prSet/>
      <dgm:spPr/>
      <dgm:t>
        <a:bodyPr/>
        <a:lstStyle/>
        <a:p>
          <a:endParaRPr lang="cs-CZ" sz="1200"/>
        </a:p>
      </dgm:t>
    </dgm:pt>
    <dgm:pt modelId="{F74FB2A8-A474-4854-B9B4-E6A7F5C6EC20}" type="pres">
      <dgm:prSet presAssocID="{7A757104-4B2F-4E44-8A1E-DD5FC1AD19B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F9030DA-DE28-4813-A63C-92E534B7C0CE}" type="pres">
      <dgm:prSet presAssocID="{4278463B-DF86-47B5-9243-3FEDC89ACFE4}" presName="root1" presStyleCnt="0"/>
      <dgm:spPr/>
    </dgm:pt>
    <dgm:pt modelId="{4FE235BF-7E4A-4B8E-9F2B-DC17D051753B}" type="pres">
      <dgm:prSet presAssocID="{4278463B-DF86-47B5-9243-3FEDC89ACFE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47BD3EA-4CE8-4170-91AE-230AF64F23FF}" type="pres">
      <dgm:prSet presAssocID="{4278463B-DF86-47B5-9243-3FEDC89ACFE4}" presName="level2hierChild" presStyleCnt="0"/>
      <dgm:spPr/>
    </dgm:pt>
    <dgm:pt modelId="{864A4FCC-ADE3-48B6-99DF-5FCAA7B01513}" type="pres">
      <dgm:prSet presAssocID="{5B56E41F-BA3A-4DF3-8E40-48284C36E2D5}" presName="conn2-1" presStyleLbl="parChTrans1D2" presStyleIdx="0" presStyleCnt="2"/>
      <dgm:spPr/>
      <dgm:t>
        <a:bodyPr/>
        <a:lstStyle/>
        <a:p>
          <a:endParaRPr lang="cs-CZ"/>
        </a:p>
      </dgm:t>
    </dgm:pt>
    <dgm:pt modelId="{F5F5A4B9-DB85-4D2D-B07D-DE28FE6FFD52}" type="pres">
      <dgm:prSet presAssocID="{5B56E41F-BA3A-4DF3-8E40-48284C36E2D5}" presName="connTx" presStyleLbl="parChTrans1D2" presStyleIdx="0" presStyleCnt="2"/>
      <dgm:spPr/>
      <dgm:t>
        <a:bodyPr/>
        <a:lstStyle/>
        <a:p>
          <a:endParaRPr lang="cs-CZ"/>
        </a:p>
      </dgm:t>
    </dgm:pt>
    <dgm:pt modelId="{1E8F0B30-5000-4CC3-98FA-4CE8742107E7}" type="pres">
      <dgm:prSet presAssocID="{58F0E301-6BD0-4ACD-84FD-420107898C74}" presName="root2" presStyleCnt="0"/>
      <dgm:spPr/>
    </dgm:pt>
    <dgm:pt modelId="{5D8707C6-0D22-49B6-AA18-9B53AD6E4C25}" type="pres">
      <dgm:prSet presAssocID="{58F0E301-6BD0-4ACD-84FD-420107898C7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88538A0-EDD1-471F-BA0D-E1210C9BC575}" type="pres">
      <dgm:prSet presAssocID="{58F0E301-6BD0-4ACD-84FD-420107898C74}" presName="level3hierChild" presStyleCnt="0"/>
      <dgm:spPr/>
    </dgm:pt>
    <dgm:pt modelId="{91DCB7B7-B4E1-417C-9220-FAB274AB504D}" type="pres">
      <dgm:prSet presAssocID="{2E1714EE-3BF3-4B90-9575-60CCC9EB4DCC}" presName="conn2-1" presStyleLbl="parChTrans1D3" presStyleIdx="0" presStyleCnt="7"/>
      <dgm:spPr/>
      <dgm:t>
        <a:bodyPr/>
        <a:lstStyle/>
        <a:p>
          <a:endParaRPr lang="cs-CZ"/>
        </a:p>
      </dgm:t>
    </dgm:pt>
    <dgm:pt modelId="{F40EC851-9E0D-454C-845E-C03C1DB67BF3}" type="pres">
      <dgm:prSet presAssocID="{2E1714EE-3BF3-4B90-9575-60CCC9EB4DCC}" presName="connTx" presStyleLbl="parChTrans1D3" presStyleIdx="0" presStyleCnt="7"/>
      <dgm:spPr/>
      <dgm:t>
        <a:bodyPr/>
        <a:lstStyle/>
        <a:p>
          <a:endParaRPr lang="cs-CZ"/>
        </a:p>
      </dgm:t>
    </dgm:pt>
    <dgm:pt modelId="{99902C21-4B91-416C-BFF9-EDB3DD144D5E}" type="pres">
      <dgm:prSet presAssocID="{48839950-485D-4F87-B618-6399B50E22F8}" presName="root2" presStyleCnt="0"/>
      <dgm:spPr/>
    </dgm:pt>
    <dgm:pt modelId="{83ED01FB-6953-4761-AE82-08F9C0DF45DD}" type="pres">
      <dgm:prSet presAssocID="{48839950-485D-4F87-B618-6399B50E22F8}" presName="LevelTwoTextNode" presStyleLbl="node3" presStyleIdx="0" presStyleCnt="7" custScaleY="19748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E95B114-195D-45D3-812B-5494B9000A15}" type="pres">
      <dgm:prSet presAssocID="{48839950-485D-4F87-B618-6399B50E22F8}" presName="level3hierChild" presStyleCnt="0"/>
      <dgm:spPr/>
    </dgm:pt>
    <dgm:pt modelId="{F44F29CD-F6DA-4106-BA0B-8C17847D220A}" type="pres">
      <dgm:prSet presAssocID="{0F848CCD-8506-4096-B787-56795C19397C}" presName="conn2-1" presStyleLbl="parChTrans1D4" presStyleIdx="0" presStyleCnt="5"/>
      <dgm:spPr/>
      <dgm:t>
        <a:bodyPr/>
        <a:lstStyle/>
        <a:p>
          <a:endParaRPr lang="cs-CZ"/>
        </a:p>
      </dgm:t>
    </dgm:pt>
    <dgm:pt modelId="{B6605158-BF0D-4E16-B90F-C0222498C1CC}" type="pres">
      <dgm:prSet presAssocID="{0F848CCD-8506-4096-B787-56795C19397C}" presName="connTx" presStyleLbl="parChTrans1D4" presStyleIdx="0" presStyleCnt="5"/>
      <dgm:spPr/>
      <dgm:t>
        <a:bodyPr/>
        <a:lstStyle/>
        <a:p>
          <a:endParaRPr lang="cs-CZ"/>
        </a:p>
      </dgm:t>
    </dgm:pt>
    <dgm:pt modelId="{898D2C92-0F29-436D-B3B1-E4CD1BAD5F7C}" type="pres">
      <dgm:prSet presAssocID="{8B40F503-9446-409A-8A30-F366BCC74C2F}" presName="root2" presStyleCnt="0"/>
      <dgm:spPr/>
    </dgm:pt>
    <dgm:pt modelId="{D99250C0-1693-461F-99DB-1CB944CE3CBC}" type="pres">
      <dgm:prSet presAssocID="{8B40F503-9446-409A-8A30-F366BCC74C2F}" presName="LevelTwoTextNode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B714AAA-3353-49C9-84F0-36E79BA1692F}" type="pres">
      <dgm:prSet presAssocID="{8B40F503-9446-409A-8A30-F366BCC74C2F}" presName="level3hierChild" presStyleCnt="0"/>
      <dgm:spPr/>
    </dgm:pt>
    <dgm:pt modelId="{092CB39D-0190-456A-878E-DE45252A862C}" type="pres">
      <dgm:prSet presAssocID="{0ADDE511-B881-4A2A-AE94-E3F89DF12F6A}" presName="conn2-1" presStyleLbl="parChTrans1D4" presStyleIdx="1" presStyleCnt="5"/>
      <dgm:spPr/>
      <dgm:t>
        <a:bodyPr/>
        <a:lstStyle/>
        <a:p>
          <a:endParaRPr lang="cs-CZ"/>
        </a:p>
      </dgm:t>
    </dgm:pt>
    <dgm:pt modelId="{965CEACB-1C17-46AC-9007-D362003440D2}" type="pres">
      <dgm:prSet presAssocID="{0ADDE511-B881-4A2A-AE94-E3F89DF12F6A}" presName="connTx" presStyleLbl="parChTrans1D4" presStyleIdx="1" presStyleCnt="5"/>
      <dgm:spPr/>
      <dgm:t>
        <a:bodyPr/>
        <a:lstStyle/>
        <a:p>
          <a:endParaRPr lang="cs-CZ"/>
        </a:p>
      </dgm:t>
    </dgm:pt>
    <dgm:pt modelId="{D94D9AE5-B3B0-4A75-9BF5-8B954E7828AA}" type="pres">
      <dgm:prSet presAssocID="{DEF1D347-EEAF-4A76-BDF8-7BFCEE9A5932}" presName="root2" presStyleCnt="0"/>
      <dgm:spPr/>
    </dgm:pt>
    <dgm:pt modelId="{982A0DAB-D7FB-4C00-8697-88A21D8662EA}" type="pres">
      <dgm:prSet presAssocID="{DEF1D347-EEAF-4A76-BDF8-7BFCEE9A5932}" presName="LevelTwoTextNode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F7ED8BF-34E4-43CB-8123-C975B445D7B3}" type="pres">
      <dgm:prSet presAssocID="{DEF1D347-EEAF-4A76-BDF8-7BFCEE9A5932}" presName="level3hierChild" presStyleCnt="0"/>
      <dgm:spPr/>
    </dgm:pt>
    <dgm:pt modelId="{4ECF6C90-17A3-4029-88B6-5D8E637D5D3D}" type="pres">
      <dgm:prSet presAssocID="{FB23A0DC-1E89-43B6-B7AA-E02D4FC8A192}" presName="conn2-1" presStyleLbl="parChTrans1D4" presStyleIdx="2" presStyleCnt="5"/>
      <dgm:spPr/>
      <dgm:t>
        <a:bodyPr/>
        <a:lstStyle/>
        <a:p>
          <a:endParaRPr lang="cs-CZ"/>
        </a:p>
      </dgm:t>
    </dgm:pt>
    <dgm:pt modelId="{7AB3219C-2E14-4E35-B548-96448B1F1495}" type="pres">
      <dgm:prSet presAssocID="{FB23A0DC-1E89-43B6-B7AA-E02D4FC8A192}" presName="connTx" presStyleLbl="parChTrans1D4" presStyleIdx="2" presStyleCnt="5"/>
      <dgm:spPr/>
      <dgm:t>
        <a:bodyPr/>
        <a:lstStyle/>
        <a:p>
          <a:endParaRPr lang="cs-CZ"/>
        </a:p>
      </dgm:t>
    </dgm:pt>
    <dgm:pt modelId="{72428C32-E2C8-488F-9D6C-8C2272A662BC}" type="pres">
      <dgm:prSet presAssocID="{DD66923C-622F-4537-A91E-700C270BC052}" presName="root2" presStyleCnt="0"/>
      <dgm:spPr/>
    </dgm:pt>
    <dgm:pt modelId="{3FC36214-ED1F-4607-9DA1-2E2F318CD0C5}" type="pres">
      <dgm:prSet presAssocID="{DD66923C-622F-4537-A91E-700C270BC052}" presName="LevelTwoTextNode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3CECCFC-3C3C-4329-AF91-9EAC3316F670}" type="pres">
      <dgm:prSet presAssocID="{DD66923C-622F-4537-A91E-700C270BC052}" presName="level3hierChild" presStyleCnt="0"/>
      <dgm:spPr/>
    </dgm:pt>
    <dgm:pt modelId="{D51751F9-026C-4910-A088-2EB5D89CFD57}" type="pres">
      <dgm:prSet presAssocID="{DD7876AE-DED3-46C6-9694-46DBEFB4A82C}" presName="conn2-1" presStyleLbl="parChTrans1D3" presStyleIdx="1" presStyleCnt="7"/>
      <dgm:spPr/>
      <dgm:t>
        <a:bodyPr/>
        <a:lstStyle/>
        <a:p>
          <a:endParaRPr lang="cs-CZ"/>
        </a:p>
      </dgm:t>
    </dgm:pt>
    <dgm:pt modelId="{46EF17B8-85E9-45E7-87D2-D4ACA67A05FA}" type="pres">
      <dgm:prSet presAssocID="{DD7876AE-DED3-46C6-9694-46DBEFB4A82C}" presName="connTx" presStyleLbl="parChTrans1D3" presStyleIdx="1" presStyleCnt="7"/>
      <dgm:spPr/>
      <dgm:t>
        <a:bodyPr/>
        <a:lstStyle/>
        <a:p>
          <a:endParaRPr lang="cs-CZ"/>
        </a:p>
      </dgm:t>
    </dgm:pt>
    <dgm:pt modelId="{647B01E4-582F-45F5-9BCF-1864C6E11869}" type="pres">
      <dgm:prSet presAssocID="{B9BEFF58-1A9C-43F6-AFE8-EE9CC58AF3B5}" presName="root2" presStyleCnt="0"/>
      <dgm:spPr/>
    </dgm:pt>
    <dgm:pt modelId="{826DF80C-9E11-495D-A1A9-AAE1758E0E2C}" type="pres">
      <dgm:prSet presAssocID="{B9BEFF58-1A9C-43F6-AFE8-EE9CC58AF3B5}" presName="LevelTwoTextNode" presStyleLbl="node3" presStyleIdx="1" presStyleCnt="7" custScaleY="216906" custLinFactNeighborX="152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2E8707A-2758-4E17-9126-254122A90A0A}" type="pres">
      <dgm:prSet presAssocID="{B9BEFF58-1A9C-43F6-AFE8-EE9CC58AF3B5}" presName="level3hierChild" presStyleCnt="0"/>
      <dgm:spPr/>
    </dgm:pt>
    <dgm:pt modelId="{7B0AC920-BECB-4B48-943B-C94953FC84EC}" type="pres">
      <dgm:prSet presAssocID="{1FACED59-94DD-4CB0-B4F5-574CC1FA6515}" presName="conn2-1" presStyleLbl="parChTrans1D4" presStyleIdx="3" presStyleCnt="5"/>
      <dgm:spPr/>
      <dgm:t>
        <a:bodyPr/>
        <a:lstStyle/>
        <a:p>
          <a:endParaRPr lang="cs-CZ"/>
        </a:p>
      </dgm:t>
    </dgm:pt>
    <dgm:pt modelId="{DA8D3AD2-CCF7-4D16-8CB6-B556DDCAC7A9}" type="pres">
      <dgm:prSet presAssocID="{1FACED59-94DD-4CB0-B4F5-574CC1FA6515}" presName="connTx" presStyleLbl="parChTrans1D4" presStyleIdx="3" presStyleCnt="5"/>
      <dgm:spPr/>
      <dgm:t>
        <a:bodyPr/>
        <a:lstStyle/>
        <a:p>
          <a:endParaRPr lang="cs-CZ"/>
        </a:p>
      </dgm:t>
    </dgm:pt>
    <dgm:pt modelId="{D3A34126-B16D-4DB6-BA5E-EFEB68AEADCB}" type="pres">
      <dgm:prSet presAssocID="{7BC5968A-4AD3-417A-92EC-1FB678FE90EA}" presName="root2" presStyleCnt="0"/>
      <dgm:spPr/>
    </dgm:pt>
    <dgm:pt modelId="{339F8268-943F-41E5-8ED4-3BF6AC2764B8}" type="pres">
      <dgm:prSet presAssocID="{7BC5968A-4AD3-417A-92EC-1FB678FE90EA}" presName="LevelTwoTextNode" presStyleLbl="node4" presStyleIdx="3" presStyleCnt="5" custLinFactNeighborX="857" custLinFactNeighborY="4226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9E76D4-819A-420B-9FA0-CEE7D0B0BEEF}" type="pres">
      <dgm:prSet presAssocID="{7BC5968A-4AD3-417A-92EC-1FB678FE90EA}" presName="level3hierChild" presStyleCnt="0"/>
      <dgm:spPr/>
    </dgm:pt>
    <dgm:pt modelId="{B08DE62D-1AF5-4047-8AC9-81A59215DADF}" type="pres">
      <dgm:prSet presAssocID="{EB8A894B-521D-48E4-98AB-6AE7A6FAE791}" presName="conn2-1" presStyleLbl="parChTrans1D4" presStyleIdx="4" presStyleCnt="5"/>
      <dgm:spPr/>
      <dgm:t>
        <a:bodyPr/>
        <a:lstStyle/>
        <a:p>
          <a:endParaRPr lang="cs-CZ"/>
        </a:p>
      </dgm:t>
    </dgm:pt>
    <dgm:pt modelId="{F0D6BAA6-9E9B-4254-AFC8-91FEB6741BBB}" type="pres">
      <dgm:prSet presAssocID="{EB8A894B-521D-48E4-98AB-6AE7A6FAE791}" presName="connTx" presStyleLbl="parChTrans1D4" presStyleIdx="4" presStyleCnt="5"/>
      <dgm:spPr/>
      <dgm:t>
        <a:bodyPr/>
        <a:lstStyle/>
        <a:p>
          <a:endParaRPr lang="cs-CZ"/>
        </a:p>
      </dgm:t>
    </dgm:pt>
    <dgm:pt modelId="{08634A2E-0EBE-4A1A-B491-6381BC61F042}" type="pres">
      <dgm:prSet presAssocID="{7436AFF1-F04B-4AAA-8537-5FD7B18F170A}" presName="root2" presStyleCnt="0"/>
      <dgm:spPr/>
    </dgm:pt>
    <dgm:pt modelId="{1B168D0F-E35F-4065-9CD3-ED8A820B64D7}" type="pres">
      <dgm:prSet presAssocID="{7436AFF1-F04B-4AAA-8537-5FD7B18F170A}" presName="LevelTwoTextNode" presStyleLbl="node4" presStyleIdx="4" presStyleCnt="5" custScaleX="143143" custLinFactNeighborX="-2642" custLinFactNeighborY="6340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5C56E65-7407-42A3-8388-64C44E0D2C7C}" type="pres">
      <dgm:prSet presAssocID="{7436AFF1-F04B-4AAA-8537-5FD7B18F170A}" presName="level3hierChild" presStyleCnt="0"/>
      <dgm:spPr/>
    </dgm:pt>
    <dgm:pt modelId="{FB99C3D6-5441-49B0-801F-B616DA3A829F}" type="pres">
      <dgm:prSet presAssocID="{1441C082-36BF-4D0F-AF2B-1E3A7DEDB099}" presName="conn2-1" presStyleLbl="parChTrans1D2" presStyleIdx="1" presStyleCnt="2"/>
      <dgm:spPr/>
      <dgm:t>
        <a:bodyPr/>
        <a:lstStyle/>
        <a:p>
          <a:endParaRPr lang="cs-CZ"/>
        </a:p>
      </dgm:t>
    </dgm:pt>
    <dgm:pt modelId="{48C88971-73E0-406C-8588-3BF43A23AE55}" type="pres">
      <dgm:prSet presAssocID="{1441C082-36BF-4D0F-AF2B-1E3A7DEDB099}" presName="connTx" presStyleLbl="parChTrans1D2" presStyleIdx="1" presStyleCnt="2"/>
      <dgm:spPr/>
      <dgm:t>
        <a:bodyPr/>
        <a:lstStyle/>
        <a:p>
          <a:endParaRPr lang="cs-CZ"/>
        </a:p>
      </dgm:t>
    </dgm:pt>
    <dgm:pt modelId="{D9968893-0387-4848-844E-445FBE1F3795}" type="pres">
      <dgm:prSet presAssocID="{F71EDA46-6A0B-44AD-ACBD-28484FEF4351}" presName="root2" presStyleCnt="0"/>
      <dgm:spPr/>
    </dgm:pt>
    <dgm:pt modelId="{9070C2BC-4006-4D1C-92F4-5D3B1410D73B}" type="pres">
      <dgm:prSet presAssocID="{F71EDA46-6A0B-44AD-ACBD-28484FEF435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C0D5434-5782-4DB6-8EF5-0553D922F6F3}" type="pres">
      <dgm:prSet presAssocID="{F71EDA46-6A0B-44AD-ACBD-28484FEF4351}" presName="level3hierChild" presStyleCnt="0"/>
      <dgm:spPr/>
    </dgm:pt>
    <dgm:pt modelId="{699DA349-F2AC-4105-9A1A-936176A1E872}" type="pres">
      <dgm:prSet presAssocID="{F277C962-0C5A-49A4-8017-47D226C0FA33}" presName="conn2-1" presStyleLbl="parChTrans1D3" presStyleIdx="2" presStyleCnt="7"/>
      <dgm:spPr/>
      <dgm:t>
        <a:bodyPr/>
        <a:lstStyle/>
        <a:p>
          <a:endParaRPr lang="cs-CZ"/>
        </a:p>
      </dgm:t>
    </dgm:pt>
    <dgm:pt modelId="{054BD7A7-18ED-420C-BB5F-52C64D682E09}" type="pres">
      <dgm:prSet presAssocID="{F277C962-0C5A-49A4-8017-47D226C0FA33}" presName="connTx" presStyleLbl="parChTrans1D3" presStyleIdx="2" presStyleCnt="7"/>
      <dgm:spPr/>
      <dgm:t>
        <a:bodyPr/>
        <a:lstStyle/>
        <a:p>
          <a:endParaRPr lang="cs-CZ"/>
        </a:p>
      </dgm:t>
    </dgm:pt>
    <dgm:pt modelId="{7B6C2A9C-5694-4D85-B56A-4839605E2D51}" type="pres">
      <dgm:prSet presAssocID="{23B9B771-03D3-4518-90D8-9A814DBF27B2}" presName="root2" presStyleCnt="0"/>
      <dgm:spPr/>
    </dgm:pt>
    <dgm:pt modelId="{A3D1EC54-88DD-4D0A-9D6B-58FDB794D728}" type="pres">
      <dgm:prSet presAssocID="{23B9B771-03D3-4518-90D8-9A814DBF27B2}" presName="LevelTwoTextNode" presStyleLbl="node3" presStyleIdx="2" presStyleCnt="7" custScaleY="208909" custLinFactNeighborX="-734" custLinFactNeighborY="3522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506C769-E816-480C-BA3A-93D7DA2A0CC3}" type="pres">
      <dgm:prSet presAssocID="{23B9B771-03D3-4518-90D8-9A814DBF27B2}" presName="level3hierChild" presStyleCnt="0"/>
      <dgm:spPr/>
    </dgm:pt>
    <dgm:pt modelId="{9F04E147-C387-4D1D-A682-85F0F161BF45}" type="pres">
      <dgm:prSet presAssocID="{B5C72EAB-CDD9-4FBD-8798-5110C93F7F13}" presName="conn2-1" presStyleLbl="parChTrans1D3" presStyleIdx="3" presStyleCnt="7"/>
      <dgm:spPr/>
      <dgm:t>
        <a:bodyPr/>
        <a:lstStyle/>
        <a:p>
          <a:endParaRPr lang="cs-CZ"/>
        </a:p>
      </dgm:t>
    </dgm:pt>
    <dgm:pt modelId="{71CE072B-7AB7-4DDE-AB2D-E0F946BAA8C4}" type="pres">
      <dgm:prSet presAssocID="{B5C72EAB-CDD9-4FBD-8798-5110C93F7F13}" presName="connTx" presStyleLbl="parChTrans1D3" presStyleIdx="3" presStyleCnt="7"/>
      <dgm:spPr/>
      <dgm:t>
        <a:bodyPr/>
        <a:lstStyle/>
        <a:p>
          <a:endParaRPr lang="cs-CZ"/>
        </a:p>
      </dgm:t>
    </dgm:pt>
    <dgm:pt modelId="{23F1277C-D2EE-4E2B-95C0-C7471065AE2F}" type="pres">
      <dgm:prSet presAssocID="{181E4C56-5F18-4E74-A143-2E178127F40A}" presName="root2" presStyleCnt="0"/>
      <dgm:spPr/>
    </dgm:pt>
    <dgm:pt modelId="{8FE62FC4-159B-411C-81EF-F21C5CDDDE70}" type="pres">
      <dgm:prSet presAssocID="{181E4C56-5F18-4E74-A143-2E178127F40A}" presName="LevelTwoTextNode" presStyleLbl="node3" presStyleIdx="3" presStyleCnt="7" custLinFactNeighborX="-762" custLinFactNeighborY="3507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0826352-21C3-44DB-ABF9-5797BF734B2D}" type="pres">
      <dgm:prSet presAssocID="{181E4C56-5F18-4E74-A143-2E178127F40A}" presName="level3hierChild" presStyleCnt="0"/>
      <dgm:spPr/>
    </dgm:pt>
    <dgm:pt modelId="{4E560006-8858-4754-A8E2-1482BAB141FF}" type="pres">
      <dgm:prSet presAssocID="{981EDA3D-AC4E-4A2D-9B2E-5B0F6B39F070}" presName="conn2-1" presStyleLbl="parChTrans1D3" presStyleIdx="4" presStyleCnt="7"/>
      <dgm:spPr/>
      <dgm:t>
        <a:bodyPr/>
        <a:lstStyle/>
        <a:p>
          <a:endParaRPr lang="cs-CZ"/>
        </a:p>
      </dgm:t>
    </dgm:pt>
    <dgm:pt modelId="{53190AB5-2E69-41F7-AE72-EC399FD3E501}" type="pres">
      <dgm:prSet presAssocID="{981EDA3D-AC4E-4A2D-9B2E-5B0F6B39F070}" presName="connTx" presStyleLbl="parChTrans1D3" presStyleIdx="4" presStyleCnt="7"/>
      <dgm:spPr/>
      <dgm:t>
        <a:bodyPr/>
        <a:lstStyle/>
        <a:p>
          <a:endParaRPr lang="cs-CZ"/>
        </a:p>
      </dgm:t>
    </dgm:pt>
    <dgm:pt modelId="{EA40659F-B57F-4EE7-A7CD-55803E411786}" type="pres">
      <dgm:prSet presAssocID="{33DD7B41-DA34-42B4-82A9-4571EB25B565}" presName="root2" presStyleCnt="0"/>
      <dgm:spPr/>
    </dgm:pt>
    <dgm:pt modelId="{C277504E-336B-4525-98F6-09F713D79647}" type="pres">
      <dgm:prSet presAssocID="{33DD7B41-DA34-42B4-82A9-4571EB25B565}" presName="LevelTwoTextNode" presStyleLbl="node3" presStyleIdx="4" presStyleCnt="7" custLinFactNeighborY="2287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DAE34FC-427F-4BD9-98CD-270C5022B509}" type="pres">
      <dgm:prSet presAssocID="{33DD7B41-DA34-42B4-82A9-4571EB25B565}" presName="level3hierChild" presStyleCnt="0"/>
      <dgm:spPr/>
    </dgm:pt>
    <dgm:pt modelId="{0DE87784-94A2-4326-B92A-05B6B0A572E4}" type="pres">
      <dgm:prSet presAssocID="{F0FE4808-3397-4B62-BC57-0D4848BB5323}" presName="conn2-1" presStyleLbl="parChTrans1D3" presStyleIdx="5" presStyleCnt="7"/>
      <dgm:spPr/>
      <dgm:t>
        <a:bodyPr/>
        <a:lstStyle/>
        <a:p>
          <a:endParaRPr lang="cs-CZ"/>
        </a:p>
      </dgm:t>
    </dgm:pt>
    <dgm:pt modelId="{F6E41652-002F-4D99-B7A4-A6322CE96779}" type="pres">
      <dgm:prSet presAssocID="{F0FE4808-3397-4B62-BC57-0D4848BB5323}" presName="connTx" presStyleLbl="parChTrans1D3" presStyleIdx="5" presStyleCnt="7"/>
      <dgm:spPr/>
      <dgm:t>
        <a:bodyPr/>
        <a:lstStyle/>
        <a:p>
          <a:endParaRPr lang="cs-CZ"/>
        </a:p>
      </dgm:t>
    </dgm:pt>
    <dgm:pt modelId="{4F26AFF8-3565-484A-9458-4BF09C60217F}" type="pres">
      <dgm:prSet presAssocID="{08D934A7-9BC1-494D-BB25-A908CA274D17}" presName="root2" presStyleCnt="0"/>
      <dgm:spPr/>
    </dgm:pt>
    <dgm:pt modelId="{80CF6D80-B8D3-4DAC-AFED-A74DEEC59554}" type="pres">
      <dgm:prSet presAssocID="{08D934A7-9BC1-494D-BB25-A908CA274D17}" presName="LevelTwoTextNode" presStyleLbl="node3" presStyleIdx="5" presStyleCnt="7" custLinFactNeighborY="116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39FA922-8A0B-4FA7-8DD8-94D35E258D95}" type="pres">
      <dgm:prSet presAssocID="{08D934A7-9BC1-494D-BB25-A908CA274D17}" presName="level3hierChild" presStyleCnt="0"/>
      <dgm:spPr/>
    </dgm:pt>
    <dgm:pt modelId="{9B883D87-817A-4DAB-BC25-FD84B2BFCFA4}" type="pres">
      <dgm:prSet presAssocID="{9A7A02C8-1760-4F68-AA6D-C626C11258F6}" presName="conn2-1" presStyleLbl="parChTrans1D3" presStyleIdx="6" presStyleCnt="7"/>
      <dgm:spPr/>
      <dgm:t>
        <a:bodyPr/>
        <a:lstStyle/>
        <a:p>
          <a:endParaRPr lang="cs-CZ"/>
        </a:p>
      </dgm:t>
    </dgm:pt>
    <dgm:pt modelId="{C6EE6C04-3A3F-49E4-BB9C-95A5FED7AB89}" type="pres">
      <dgm:prSet presAssocID="{9A7A02C8-1760-4F68-AA6D-C626C11258F6}" presName="connTx" presStyleLbl="parChTrans1D3" presStyleIdx="6" presStyleCnt="7"/>
      <dgm:spPr/>
      <dgm:t>
        <a:bodyPr/>
        <a:lstStyle/>
        <a:p>
          <a:endParaRPr lang="cs-CZ"/>
        </a:p>
      </dgm:t>
    </dgm:pt>
    <dgm:pt modelId="{6644ED46-D091-44EC-8189-D7D21E9CF300}" type="pres">
      <dgm:prSet presAssocID="{A7C7E6E3-80B0-48F6-AFFF-3659213E4D6F}" presName="root2" presStyleCnt="0"/>
      <dgm:spPr/>
    </dgm:pt>
    <dgm:pt modelId="{788AC848-A6D4-48A1-ABCB-4048A1B30FAB}" type="pres">
      <dgm:prSet presAssocID="{A7C7E6E3-80B0-48F6-AFFF-3659213E4D6F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A695CD7-F235-43C4-BA13-255038AE926A}" type="pres">
      <dgm:prSet presAssocID="{A7C7E6E3-80B0-48F6-AFFF-3659213E4D6F}" presName="level3hierChild" presStyleCnt="0"/>
      <dgm:spPr/>
    </dgm:pt>
  </dgm:ptLst>
  <dgm:cxnLst>
    <dgm:cxn modelId="{841A95E8-F601-4884-A194-93A8E5E6FB0C}" srcId="{58F0E301-6BD0-4ACD-84FD-420107898C74}" destId="{48839950-485D-4F87-B618-6399B50E22F8}" srcOrd="0" destOrd="0" parTransId="{2E1714EE-3BF3-4B90-9575-60CCC9EB4DCC}" sibTransId="{EEE12016-992F-4373-9637-2FCD6451AE3E}"/>
    <dgm:cxn modelId="{95D57DA8-0C3D-46D2-B7D9-40BAEBB5D5D7}" type="presOf" srcId="{F277C962-0C5A-49A4-8017-47D226C0FA33}" destId="{699DA349-F2AC-4105-9A1A-936176A1E872}" srcOrd="0" destOrd="0" presId="urn:microsoft.com/office/officeart/2005/8/layout/hierarchy2"/>
    <dgm:cxn modelId="{49E7F05F-93C4-4C8A-93F0-181FC6948671}" type="presOf" srcId="{5B56E41F-BA3A-4DF3-8E40-48284C36E2D5}" destId="{864A4FCC-ADE3-48B6-99DF-5FCAA7B01513}" srcOrd="0" destOrd="0" presId="urn:microsoft.com/office/officeart/2005/8/layout/hierarchy2"/>
    <dgm:cxn modelId="{5B8078D9-5107-4D85-9B59-47B12ADB1719}" srcId="{B9BEFF58-1A9C-43F6-AFE8-EE9CC58AF3B5}" destId="{7BC5968A-4AD3-417A-92EC-1FB678FE90EA}" srcOrd="0" destOrd="0" parTransId="{1FACED59-94DD-4CB0-B4F5-574CC1FA6515}" sibTransId="{5B2E38BB-ED02-451C-BE0C-BA1DA8D9F6C7}"/>
    <dgm:cxn modelId="{6207DED3-FCA2-4BE4-8E30-1E10E3431E5A}" type="presOf" srcId="{4278463B-DF86-47B5-9243-3FEDC89ACFE4}" destId="{4FE235BF-7E4A-4B8E-9F2B-DC17D051753B}" srcOrd="0" destOrd="0" presId="urn:microsoft.com/office/officeart/2005/8/layout/hierarchy2"/>
    <dgm:cxn modelId="{E2A36386-85D4-4D10-8B4D-B80ECF9F1DFE}" type="presOf" srcId="{1441C082-36BF-4D0F-AF2B-1E3A7DEDB099}" destId="{48C88971-73E0-406C-8588-3BF43A23AE55}" srcOrd="1" destOrd="0" presId="urn:microsoft.com/office/officeart/2005/8/layout/hierarchy2"/>
    <dgm:cxn modelId="{8161DC52-FFCF-467A-8175-B95E8DBF15DE}" type="presOf" srcId="{5B56E41F-BA3A-4DF3-8E40-48284C36E2D5}" destId="{F5F5A4B9-DB85-4D2D-B07D-DE28FE6FFD52}" srcOrd="1" destOrd="0" presId="urn:microsoft.com/office/officeart/2005/8/layout/hierarchy2"/>
    <dgm:cxn modelId="{8D395657-5B1B-4584-AFC4-A882A96C1727}" srcId="{F71EDA46-6A0B-44AD-ACBD-28484FEF4351}" destId="{23B9B771-03D3-4518-90D8-9A814DBF27B2}" srcOrd="0" destOrd="0" parTransId="{F277C962-0C5A-49A4-8017-47D226C0FA33}" sibTransId="{F61989AA-0B7A-41B2-9E48-7CA3682AB31F}"/>
    <dgm:cxn modelId="{7A0E1319-F284-4120-96EE-51A73BDBA78D}" type="presOf" srcId="{0F848CCD-8506-4096-B787-56795C19397C}" destId="{F44F29CD-F6DA-4106-BA0B-8C17847D220A}" srcOrd="0" destOrd="0" presId="urn:microsoft.com/office/officeart/2005/8/layout/hierarchy2"/>
    <dgm:cxn modelId="{C524C86E-159C-45E2-ACF5-5E07F24C8E98}" type="presOf" srcId="{B5C72EAB-CDD9-4FBD-8798-5110C93F7F13}" destId="{71CE072B-7AB7-4DDE-AB2D-E0F946BAA8C4}" srcOrd="1" destOrd="0" presId="urn:microsoft.com/office/officeart/2005/8/layout/hierarchy2"/>
    <dgm:cxn modelId="{6647BBDE-D806-4C9C-A577-80083F5057D6}" type="presOf" srcId="{48839950-485D-4F87-B618-6399B50E22F8}" destId="{83ED01FB-6953-4761-AE82-08F9C0DF45DD}" srcOrd="0" destOrd="0" presId="urn:microsoft.com/office/officeart/2005/8/layout/hierarchy2"/>
    <dgm:cxn modelId="{C5F0CA68-682C-4533-A39A-64FC97446764}" srcId="{48839950-485D-4F87-B618-6399B50E22F8}" destId="{8B40F503-9446-409A-8A30-F366BCC74C2F}" srcOrd="0" destOrd="0" parTransId="{0F848CCD-8506-4096-B787-56795C19397C}" sibTransId="{05B14825-FAC1-4677-9BB4-E62341ED3648}"/>
    <dgm:cxn modelId="{4E659B6F-E177-4E5F-A874-98CBA2A21C27}" type="presOf" srcId="{23B9B771-03D3-4518-90D8-9A814DBF27B2}" destId="{A3D1EC54-88DD-4D0A-9D6B-58FDB794D728}" srcOrd="0" destOrd="0" presId="urn:microsoft.com/office/officeart/2005/8/layout/hierarchy2"/>
    <dgm:cxn modelId="{92F62CD8-C7D2-4F60-8DE6-0945D6FD40FC}" type="presOf" srcId="{DEF1D347-EEAF-4A76-BDF8-7BFCEE9A5932}" destId="{982A0DAB-D7FB-4C00-8697-88A21D8662EA}" srcOrd="0" destOrd="0" presId="urn:microsoft.com/office/officeart/2005/8/layout/hierarchy2"/>
    <dgm:cxn modelId="{96EC82B6-5DFD-4140-A404-D14619296333}" type="presOf" srcId="{0ADDE511-B881-4A2A-AE94-E3F89DF12F6A}" destId="{965CEACB-1C17-46AC-9007-D362003440D2}" srcOrd="1" destOrd="0" presId="urn:microsoft.com/office/officeart/2005/8/layout/hierarchy2"/>
    <dgm:cxn modelId="{3B418460-2BA2-4856-9DC6-CB2FA42FAB39}" type="presOf" srcId="{B5C72EAB-CDD9-4FBD-8798-5110C93F7F13}" destId="{9F04E147-C387-4D1D-A682-85F0F161BF45}" srcOrd="0" destOrd="0" presId="urn:microsoft.com/office/officeart/2005/8/layout/hierarchy2"/>
    <dgm:cxn modelId="{3B536884-DF77-4E77-B8EC-14FB7A29D199}" srcId="{48839950-485D-4F87-B618-6399B50E22F8}" destId="{DEF1D347-EEAF-4A76-BDF8-7BFCEE9A5932}" srcOrd="1" destOrd="0" parTransId="{0ADDE511-B881-4A2A-AE94-E3F89DF12F6A}" sibTransId="{0BFC2A3B-6A51-437F-83D4-41E6031FF341}"/>
    <dgm:cxn modelId="{072A15DC-2476-477E-B836-24F651A6FF76}" srcId="{F71EDA46-6A0B-44AD-ACBD-28484FEF4351}" destId="{33DD7B41-DA34-42B4-82A9-4571EB25B565}" srcOrd="2" destOrd="0" parTransId="{981EDA3D-AC4E-4A2D-9B2E-5B0F6B39F070}" sibTransId="{C1C6310E-528F-48D4-BC20-5D85D978A622}"/>
    <dgm:cxn modelId="{A99581F8-4689-496B-90E0-2C2D6764F993}" type="presOf" srcId="{F0FE4808-3397-4B62-BC57-0D4848BB5323}" destId="{F6E41652-002F-4D99-B7A4-A6322CE96779}" srcOrd="1" destOrd="0" presId="urn:microsoft.com/office/officeart/2005/8/layout/hierarchy2"/>
    <dgm:cxn modelId="{2E44859A-63F7-46DA-A1A1-DD6ABDC4C30F}" type="presOf" srcId="{7436AFF1-F04B-4AAA-8537-5FD7B18F170A}" destId="{1B168D0F-E35F-4065-9CD3-ED8A820B64D7}" srcOrd="0" destOrd="0" presId="urn:microsoft.com/office/officeart/2005/8/layout/hierarchy2"/>
    <dgm:cxn modelId="{70D5457E-06B6-4020-B187-8E7B29EEBB18}" srcId="{F71EDA46-6A0B-44AD-ACBD-28484FEF4351}" destId="{08D934A7-9BC1-494D-BB25-A908CA274D17}" srcOrd="3" destOrd="0" parTransId="{F0FE4808-3397-4B62-BC57-0D4848BB5323}" sibTransId="{9FC20C86-4032-445D-8797-E1D356C91E1C}"/>
    <dgm:cxn modelId="{C747176D-93F8-46CE-830D-BE5E71563A33}" type="presOf" srcId="{58F0E301-6BD0-4ACD-84FD-420107898C74}" destId="{5D8707C6-0D22-49B6-AA18-9B53AD6E4C25}" srcOrd="0" destOrd="0" presId="urn:microsoft.com/office/officeart/2005/8/layout/hierarchy2"/>
    <dgm:cxn modelId="{F55C300D-5179-455A-8063-8ED240E44221}" type="presOf" srcId="{1FACED59-94DD-4CB0-B4F5-574CC1FA6515}" destId="{DA8D3AD2-CCF7-4D16-8CB6-B556DDCAC7A9}" srcOrd="1" destOrd="0" presId="urn:microsoft.com/office/officeart/2005/8/layout/hierarchy2"/>
    <dgm:cxn modelId="{229C8686-4C0C-4970-A6F4-C630B3EDF517}" srcId="{7A757104-4B2F-4E44-8A1E-DD5FC1AD19B2}" destId="{4278463B-DF86-47B5-9243-3FEDC89ACFE4}" srcOrd="0" destOrd="0" parTransId="{824801A1-09AF-40FD-973F-D9FC01DBF624}" sibTransId="{A4AD0AA3-DF34-44BC-8FA4-C90039E2D3F6}"/>
    <dgm:cxn modelId="{92740084-1492-441F-A084-9B40E81640CE}" type="presOf" srcId="{9A7A02C8-1760-4F68-AA6D-C626C11258F6}" destId="{9B883D87-817A-4DAB-BC25-FD84B2BFCFA4}" srcOrd="0" destOrd="0" presId="urn:microsoft.com/office/officeart/2005/8/layout/hierarchy2"/>
    <dgm:cxn modelId="{BA9B526C-2726-49ED-9B13-51752E00B3C0}" type="presOf" srcId="{0F848CCD-8506-4096-B787-56795C19397C}" destId="{B6605158-BF0D-4E16-B90F-C0222498C1CC}" srcOrd="1" destOrd="0" presId="urn:microsoft.com/office/officeart/2005/8/layout/hierarchy2"/>
    <dgm:cxn modelId="{47605113-3BF0-4C29-898A-13A758258079}" type="presOf" srcId="{1FACED59-94DD-4CB0-B4F5-574CC1FA6515}" destId="{7B0AC920-BECB-4B48-943B-C94953FC84EC}" srcOrd="0" destOrd="0" presId="urn:microsoft.com/office/officeart/2005/8/layout/hierarchy2"/>
    <dgm:cxn modelId="{0FA1BD0A-F731-4F67-B85B-88CE4AED9F1E}" type="presOf" srcId="{EB8A894B-521D-48E4-98AB-6AE7A6FAE791}" destId="{F0D6BAA6-9E9B-4254-AFC8-91FEB6741BBB}" srcOrd="1" destOrd="0" presId="urn:microsoft.com/office/officeart/2005/8/layout/hierarchy2"/>
    <dgm:cxn modelId="{960C6549-CF9E-4F27-A0F8-9BA9B8383929}" type="presOf" srcId="{A7C7E6E3-80B0-48F6-AFFF-3659213E4D6F}" destId="{788AC848-A6D4-48A1-ABCB-4048A1B30FAB}" srcOrd="0" destOrd="0" presId="urn:microsoft.com/office/officeart/2005/8/layout/hierarchy2"/>
    <dgm:cxn modelId="{618BCE4D-7503-4E71-BA3F-AAA6AE4ADAAD}" type="presOf" srcId="{181E4C56-5F18-4E74-A143-2E178127F40A}" destId="{8FE62FC4-159B-411C-81EF-F21C5CDDDE70}" srcOrd="0" destOrd="0" presId="urn:microsoft.com/office/officeart/2005/8/layout/hierarchy2"/>
    <dgm:cxn modelId="{6EE6075E-FAD8-47C0-9E5D-BFE2BB687B93}" srcId="{F71EDA46-6A0B-44AD-ACBD-28484FEF4351}" destId="{A7C7E6E3-80B0-48F6-AFFF-3659213E4D6F}" srcOrd="4" destOrd="0" parTransId="{9A7A02C8-1760-4F68-AA6D-C626C11258F6}" sibTransId="{DF3518F8-6193-4D02-A7E3-66E62292566B}"/>
    <dgm:cxn modelId="{1910B146-391D-40F1-8D3C-FF612CD2923A}" type="presOf" srcId="{7A757104-4B2F-4E44-8A1E-DD5FC1AD19B2}" destId="{F74FB2A8-A474-4854-B9B4-E6A7F5C6EC20}" srcOrd="0" destOrd="0" presId="urn:microsoft.com/office/officeart/2005/8/layout/hierarchy2"/>
    <dgm:cxn modelId="{BF773548-B0B1-4B5D-B997-0D51377B5616}" type="presOf" srcId="{F71EDA46-6A0B-44AD-ACBD-28484FEF4351}" destId="{9070C2BC-4006-4D1C-92F4-5D3B1410D73B}" srcOrd="0" destOrd="0" presId="urn:microsoft.com/office/officeart/2005/8/layout/hierarchy2"/>
    <dgm:cxn modelId="{3B67154F-8DEA-42F1-B9DD-760C8C52A905}" type="presOf" srcId="{DD7876AE-DED3-46C6-9694-46DBEFB4A82C}" destId="{46EF17B8-85E9-45E7-87D2-D4ACA67A05FA}" srcOrd="1" destOrd="0" presId="urn:microsoft.com/office/officeart/2005/8/layout/hierarchy2"/>
    <dgm:cxn modelId="{E8A1402A-DC5B-4C5A-97A0-28E6EFEC620A}" type="presOf" srcId="{08D934A7-9BC1-494D-BB25-A908CA274D17}" destId="{80CF6D80-B8D3-4DAC-AFED-A74DEEC59554}" srcOrd="0" destOrd="0" presId="urn:microsoft.com/office/officeart/2005/8/layout/hierarchy2"/>
    <dgm:cxn modelId="{9214EA51-F61B-4A5E-9B3E-33B610CC6B23}" type="presOf" srcId="{0ADDE511-B881-4A2A-AE94-E3F89DF12F6A}" destId="{092CB39D-0190-456A-878E-DE45252A862C}" srcOrd="0" destOrd="0" presId="urn:microsoft.com/office/officeart/2005/8/layout/hierarchy2"/>
    <dgm:cxn modelId="{6B7B6AD8-5622-4A5B-85A6-B511973C7946}" type="presOf" srcId="{8B40F503-9446-409A-8A30-F366BCC74C2F}" destId="{D99250C0-1693-461F-99DB-1CB944CE3CBC}" srcOrd="0" destOrd="0" presId="urn:microsoft.com/office/officeart/2005/8/layout/hierarchy2"/>
    <dgm:cxn modelId="{2298D064-9C68-4611-B5FA-72983B34785D}" srcId="{B9BEFF58-1A9C-43F6-AFE8-EE9CC58AF3B5}" destId="{7436AFF1-F04B-4AAA-8537-5FD7B18F170A}" srcOrd="1" destOrd="0" parTransId="{EB8A894B-521D-48E4-98AB-6AE7A6FAE791}" sibTransId="{DE41A26B-F4BD-4B49-946C-F07BD82D14AE}"/>
    <dgm:cxn modelId="{3A455333-E9B8-4F1D-A0A7-E1C4AD9A4583}" srcId="{48839950-485D-4F87-B618-6399B50E22F8}" destId="{DD66923C-622F-4537-A91E-700C270BC052}" srcOrd="2" destOrd="0" parTransId="{FB23A0DC-1E89-43B6-B7AA-E02D4FC8A192}" sibTransId="{2F61252F-F532-4C8E-94CA-E67BB4235A53}"/>
    <dgm:cxn modelId="{CDE3B729-AE43-4D86-B844-2337588A910E}" type="presOf" srcId="{EB8A894B-521D-48E4-98AB-6AE7A6FAE791}" destId="{B08DE62D-1AF5-4047-8AC9-81A59215DADF}" srcOrd="0" destOrd="0" presId="urn:microsoft.com/office/officeart/2005/8/layout/hierarchy2"/>
    <dgm:cxn modelId="{443FD6E1-4566-4D5B-BDB0-A1F9E746D458}" type="presOf" srcId="{F0FE4808-3397-4B62-BC57-0D4848BB5323}" destId="{0DE87784-94A2-4326-B92A-05B6B0A572E4}" srcOrd="0" destOrd="0" presId="urn:microsoft.com/office/officeart/2005/8/layout/hierarchy2"/>
    <dgm:cxn modelId="{7E2D8F43-2B18-4F6B-A753-1A547EFED73F}" type="presOf" srcId="{FB23A0DC-1E89-43B6-B7AA-E02D4FC8A192}" destId="{4ECF6C90-17A3-4029-88B6-5D8E637D5D3D}" srcOrd="0" destOrd="0" presId="urn:microsoft.com/office/officeart/2005/8/layout/hierarchy2"/>
    <dgm:cxn modelId="{86367403-0A2E-43E9-9EE3-2993C50298AD}" type="presOf" srcId="{33DD7B41-DA34-42B4-82A9-4571EB25B565}" destId="{C277504E-336B-4525-98F6-09F713D79647}" srcOrd="0" destOrd="0" presId="urn:microsoft.com/office/officeart/2005/8/layout/hierarchy2"/>
    <dgm:cxn modelId="{00A42459-2A0B-4187-BC7A-06C5B23667E2}" type="presOf" srcId="{DD7876AE-DED3-46C6-9694-46DBEFB4A82C}" destId="{D51751F9-026C-4910-A088-2EB5D89CFD57}" srcOrd="0" destOrd="0" presId="urn:microsoft.com/office/officeart/2005/8/layout/hierarchy2"/>
    <dgm:cxn modelId="{199FB768-9D66-4402-B709-F2AFAE16F7A8}" type="presOf" srcId="{981EDA3D-AC4E-4A2D-9B2E-5B0F6B39F070}" destId="{53190AB5-2E69-41F7-AE72-EC399FD3E501}" srcOrd="1" destOrd="0" presId="urn:microsoft.com/office/officeart/2005/8/layout/hierarchy2"/>
    <dgm:cxn modelId="{31B0E222-3895-4172-9379-EE2635325D2F}" type="presOf" srcId="{9A7A02C8-1760-4F68-AA6D-C626C11258F6}" destId="{C6EE6C04-3A3F-49E4-BB9C-95A5FED7AB89}" srcOrd="1" destOrd="0" presId="urn:microsoft.com/office/officeart/2005/8/layout/hierarchy2"/>
    <dgm:cxn modelId="{7EC329E9-1646-478E-B4CC-898BF079E6FF}" type="presOf" srcId="{1441C082-36BF-4D0F-AF2B-1E3A7DEDB099}" destId="{FB99C3D6-5441-49B0-801F-B616DA3A829F}" srcOrd="0" destOrd="0" presId="urn:microsoft.com/office/officeart/2005/8/layout/hierarchy2"/>
    <dgm:cxn modelId="{581F3A75-4B49-4D50-A9BB-DB9A065D8644}" type="presOf" srcId="{FB23A0DC-1E89-43B6-B7AA-E02D4FC8A192}" destId="{7AB3219C-2E14-4E35-B548-96448B1F1495}" srcOrd="1" destOrd="0" presId="urn:microsoft.com/office/officeart/2005/8/layout/hierarchy2"/>
    <dgm:cxn modelId="{C1B6E90A-D780-4968-8E70-CC9C2EC97380}" srcId="{4278463B-DF86-47B5-9243-3FEDC89ACFE4}" destId="{F71EDA46-6A0B-44AD-ACBD-28484FEF4351}" srcOrd="1" destOrd="0" parTransId="{1441C082-36BF-4D0F-AF2B-1E3A7DEDB099}" sibTransId="{6BF39167-5876-40C2-9DA9-ABD46D04CE7F}"/>
    <dgm:cxn modelId="{2AF4481F-0366-44F7-AAFD-CF32A341B86B}" type="presOf" srcId="{DD66923C-622F-4537-A91E-700C270BC052}" destId="{3FC36214-ED1F-4607-9DA1-2E2F318CD0C5}" srcOrd="0" destOrd="0" presId="urn:microsoft.com/office/officeart/2005/8/layout/hierarchy2"/>
    <dgm:cxn modelId="{B8ABA46E-217B-4F09-8364-E0E8BE911F44}" type="presOf" srcId="{981EDA3D-AC4E-4A2D-9B2E-5B0F6B39F070}" destId="{4E560006-8858-4754-A8E2-1482BAB141FF}" srcOrd="0" destOrd="0" presId="urn:microsoft.com/office/officeart/2005/8/layout/hierarchy2"/>
    <dgm:cxn modelId="{F6163E3D-8CD7-4E57-938D-82829A659B07}" type="presOf" srcId="{2E1714EE-3BF3-4B90-9575-60CCC9EB4DCC}" destId="{F40EC851-9E0D-454C-845E-C03C1DB67BF3}" srcOrd="1" destOrd="0" presId="urn:microsoft.com/office/officeart/2005/8/layout/hierarchy2"/>
    <dgm:cxn modelId="{BF49383B-75B7-4BB5-8EB1-634FFCA0F710}" type="presOf" srcId="{B9BEFF58-1A9C-43F6-AFE8-EE9CC58AF3B5}" destId="{826DF80C-9E11-495D-A1A9-AAE1758E0E2C}" srcOrd="0" destOrd="0" presId="urn:microsoft.com/office/officeart/2005/8/layout/hierarchy2"/>
    <dgm:cxn modelId="{19010693-0D72-42A2-98CC-1A35773E859E}" srcId="{4278463B-DF86-47B5-9243-3FEDC89ACFE4}" destId="{58F0E301-6BD0-4ACD-84FD-420107898C74}" srcOrd="0" destOrd="0" parTransId="{5B56E41F-BA3A-4DF3-8E40-48284C36E2D5}" sibTransId="{7170516C-BCC8-4704-AD0E-89F8E924FCBD}"/>
    <dgm:cxn modelId="{C65DF593-1E0B-49BA-A80A-35E041EBADAF}" srcId="{58F0E301-6BD0-4ACD-84FD-420107898C74}" destId="{B9BEFF58-1A9C-43F6-AFE8-EE9CC58AF3B5}" srcOrd="1" destOrd="0" parTransId="{DD7876AE-DED3-46C6-9694-46DBEFB4A82C}" sibTransId="{F080A382-9DE4-4266-B8A2-10EDD52CB148}"/>
    <dgm:cxn modelId="{CC4FD896-30CA-403F-92D8-375828121039}" type="presOf" srcId="{F277C962-0C5A-49A4-8017-47D226C0FA33}" destId="{054BD7A7-18ED-420C-BB5F-52C64D682E09}" srcOrd="1" destOrd="0" presId="urn:microsoft.com/office/officeart/2005/8/layout/hierarchy2"/>
    <dgm:cxn modelId="{ECAFB848-12F3-4202-9115-1C1EB992AA51}" type="presOf" srcId="{2E1714EE-3BF3-4B90-9575-60CCC9EB4DCC}" destId="{91DCB7B7-B4E1-417C-9220-FAB274AB504D}" srcOrd="0" destOrd="0" presId="urn:microsoft.com/office/officeart/2005/8/layout/hierarchy2"/>
    <dgm:cxn modelId="{C6C81408-868A-4DBE-9123-108BE5C1F98F}" srcId="{F71EDA46-6A0B-44AD-ACBD-28484FEF4351}" destId="{181E4C56-5F18-4E74-A143-2E178127F40A}" srcOrd="1" destOrd="0" parTransId="{B5C72EAB-CDD9-4FBD-8798-5110C93F7F13}" sibTransId="{14C2AE31-24C1-455A-99E8-A6148D1EFD3F}"/>
    <dgm:cxn modelId="{B2663D65-71CA-4EA0-BFEE-672467969A12}" type="presOf" srcId="{7BC5968A-4AD3-417A-92EC-1FB678FE90EA}" destId="{339F8268-943F-41E5-8ED4-3BF6AC2764B8}" srcOrd="0" destOrd="0" presId="urn:microsoft.com/office/officeart/2005/8/layout/hierarchy2"/>
    <dgm:cxn modelId="{593480CE-7DDE-4F6C-A226-2099008C1A40}" type="presParOf" srcId="{F74FB2A8-A474-4854-B9B4-E6A7F5C6EC20}" destId="{5F9030DA-DE28-4813-A63C-92E534B7C0CE}" srcOrd="0" destOrd="0" presId="urn:microsoft.com/office/officeart/2005/8/layout/hierarchy2"/>
    <dgm:cxn modelId="{30AB7B57-9090-4CAD-9B1F-0280E3BB9CDC}" type="presParOf" srcId="{5F9030DA-DE28-4813-A63C-92E534B7C0CE}" destId="{4FE235BF-7E4A-4B8E-9F2B-DC17D051753B}" srcOrd="0" destOrd="0" presId="urn:microsoft.com/office/officeart/2005/8/layout/hierarchy2"/>
    <dgm:cxn modelId="{A06C16E8-20F6-46F8-9B84-28096BC65E78}" type="presParOf" srcId="{5F9030DA-DE28-4813-A63C-92E534B7C0CE}" destId="{747BD3EA-4CE8-4170-91AE-230AF64F23FF}" srcOrd="1" destOrd="0" presId="urn:microsoft.com/office/officeart/2005/8/layout/hierarchy2"/>
    <dgm:cxn modelId="{B826172D-3A0A-4FD2-8E7A-C33EE4DD965A}" type="presParOf" srcId="{747BD3EA-4CE8-4170-91AE-230AF64F23FF}" destId="{864A4FCC-ADE3-48B6-99DF-5FCAA7B01513}" srcOrd="0" destOrd="0" presId="urn:microsoft.com/office/officeart/2005/8/layout/hierarchy2"/>
    <dgm:cxn modelId="{688D297E-313B-4235-B536-CED3CF7A6DDB}" type="presParOf" srcId="{864A4FCC-ADE3-48B6-99DF-5FCAA7B01513}" destId="{F5F5A4B9-DB85-4D2D-B07D-DE28FE6FFD52}" srcOrd="0" destOrd="0" presId="urn:microsoft.com/office/officeart/2005/8/layout/hierarchy2"/>
    <dgm:cxn modelId="{ADC5049F-53B9-41DB-92EB-0DF31E484ECA}" type="presParOf" srcId="{747BD3EA-4CE8-4170-91AE-230AF64F23FF}" destId="{1E8F0B30-5000-4CC3-98FA-4CE8742107E7}" srcOrd="1" destOrd="0" presId="urn:microsoft.com/office/officeart/2005/8/layout/hierarchy2"/>
    <dgm:cxn modelId="{5E94BDA2-B865-426F-B3E6-38F7A323F8E1}" type="presParOf" srcId="{1E8F0B30-5000-4CC3-98FA-4CE8742107E7}" destId="{5D8707C6-0D22-49B6-AA18-9B53AD6E4C25}" srcOrd="0" destOrd="0" presId="urn:microsoft.com/office/officeart/2005/8/layout/hierarchy2"/>
    <dgm:cxn modelId="{377F3DE8-26F5-4B85-BA06-7778D60BBE3C}" type="presParOf" srcId="{1E8F0B30-5000-4CC3-98FA-4CE8742107E7}" destId="{B88538A0-EDD1-471F-BA0D-E1210C9BC575}" srcOrd="1" destOrd="0" presId="urn:microsoft.com/office/officeart/2005/8/layout/hierarchy2"/>
    <dgm:cxn modelId="{C76B6005-815B-4167-8C99-27901D068666}" type="presParOf" srcId="{B88538A0-EDD1-471F-BA0D-E1210C9BC575}" destId="{91DCB7B7-B4E1-417C-9220-FAB274AB504D}" srcOrd="0" destOrd="0" presId="urn:microsoft.com/office/officeart/2005/8/layout/hierarchy2"/>
    <dgm:cxn modelId="{2D4399A1-E385-4C7D-9964-ADA5AEADB29B}" type="presParOf" srcId="{91DCB7B7-B4E1-417C-9220-FAB274AB504D}" destId="{F40EC851-9E0D-454C-845E-C03C1DB67BF3}" srcOrd="0" destOrd="0" presId="urn:microsoft.com/office/officeart/2005/8/layout/hierarchy2"/>
    <dgm:cxn modelId="{BA39B7F0-C02A-43A5-9901-0588D8BBA79C}" type="presParOf" srcId="{B88538A0-EDD1-471F-BA0D-E1210C9BC575}" destId="{99902C21-4B91-416C-BFF9-EDB3DD144D5E}" srcOrd="1" destOrd="0" presId="urn:microsoft.com/office/officeart/2005/8/layout/hierarchy2"/>
    <dgm:cxn modelId="{9F48934E-4D2F-464C-8D2F-93FC47875624}" type="presParOf" srcId="{99902C21-4B91-416C-BFF9-EDB3DD144D5E}" destId="{83ED01FB-6953-4761-AE82-08F9C0DF45DD}" srcOrd="0" destOrd="0" presId="urn:microsoft.com/office/officeart/2005/8/layout/hierarchy2"/>
    <dgm:cxn modelId="{D3187178-85A5-49A8-A198-D61BEFDEA1B3}" type="presParOf" srcId="{99902C21-4B91-416C-BFF9-EDB3DD144D5E}" destId="{6E95B114-195D-45D3-812B-5494B9000A15}" srcOrd="1" destOrd="0" presId="urn:microsoft.com/office/officeart/2005/8/layout/hierarchy2"/>
    <dgm:cxn modelId="{EEAB6479-A9A6-4BF2-910D-C5EEE0575BBA}" type="presParOf" srcId="{6E95B114-195D-45D3-812B-5494B9000A15}" destId="{F44F29CD-F6DA-4106-BA0B-8C17847D220A}" srcOrd="0" destOrd="0" presId="urn:microsoft.com/office/officeart/2005/8/layout/hierarchy2"/>
    <dgm:cxn modelId="{3A62EFA6-0F48-4DD5-96E9-261E4180D6C0}" type="presParOf" srcId="{F44F29CD-F6DA-4106-BA0B-8C17847D220A}" destId="{B6605158-BF0D-4E16-B90F-C0222498C1CC}" srcOrd="0" destOrd="0" presId="urn:microsoft.com/office/officeart/2005/8/layout/hierarchy2"/>
    <dgm:cxn modelId="{B49560FC-16F4-4F3A-8363-439E2F6B87AB}" type="presParOf" srcId="{6E95B114-195D-45D3-812B-5494B9000A15}" destId="{898D2C92-0F29-436D-B3B1-E4CD1BAD5F7C}" srcOrd="1" destOrd="0" presId="urn:microsoft.com/office/officeart/2005/8/layout/hierarchy2"/>
    <dgm:cxn modelId="{7B36A175-18C8-414E-B1D1-21E532D01E8E}" type="presParOf" srcId="{898D2C92-0F29-436D-B3B1-E4CD1BAD5F7C}" destId="{D99250C0-1693-461F-99DB-1CB944CE3CBC}" srcOrd="0" destOrd="0" presId="urn:microsoft.com/office/officeart/2005/8/layout/hierarchy2"/>
    <dgm:cxn modelId="{60D1C61C-C93C-438F-8649-22418F7C0650}" type="presParOf" srcId="{898D2C92-0F29-436D-B3B1-E4CD1BAD5F7C}" destId="{FB714AAA-3353-49C9-84F0-36E79BA1692F}" srcOrd="1" destOrd="0" presId="urn:microsoft.com/office/officeart/2005/8/layout/hierarchy2"/>
    <dgm:cxn modelId="{F6B9AD98-5D7F-4126-9535-60B2399011CA}" type="presParOf" srcId="{6E95B114-195D-45D3-812B-5494B9000A15}" destId="{092CB39D-0190-456A-878E-DE45252A862C}" srcOrd="2" destOrd="0" presId="urn:microsoft.com/office/officeart/2005/8/layout/hierarchy2"/>
    <dgm:cxn modelId="{C1BF9988-CB4D-4A71-9A5E-91C4899878E2}" type="presParOf" srcId="{092CB39D-0190-456A-878E-DE45252A862C}" destId="{965CEACB-1C17-46AC-9007-D362003440D2}" srcOrd="0" destOrd="0" presId="urn:microsoft.com/office/officeart/2005/8/layout/hierarchy2"/>
    <dgm:cxn modelId="{8B1557AF-7F59-48C5-BD28-BC5756D4135A}" type="presParOf" srcId="{6E95B114-195D-45D3-812B-5494B9000A15}" destId="{D94D9AE5-B3B0-4A75-9BF5-8B954E7828AA}" srcOrd="3" destOrd="0" presId="urn:microsoft.com/office/officeart/2005/8/layout/hierarchy2"/>
    <dgm:cxn modelId="{7E3923A8-426B-40F4-B959-2B376ECD9C5A}" type="presParOf" srcId="{D94D9AE5-B3B0-4A75-9BF5-8B954E7828AA}" destId="{982A0DAB-D7FB-4C00-8697-88A21D8662EA}" srcOrd="0" destOrd="0" presId="urn:microsoft.com/office/officeart/2005/8/layout/hierarchy2"/>
    <dgm:cxn modelId="{1274EE74-A955-4B1F-87E7-3AC97CB79BE3}" type="presParOf" srcId="{D94D9AE5-B3B0-4A75-9BF5-8B954E7828AA}" destId="{BF7ED8BF-34E4-43CB-8123-C975B445D7B3}" srcOrd="1" destOrd="0" presId="urn:microsoft.com/office/officeart/2005/8/layout/hierarchy2"/>
    <dgm:cxn modelId="{FFDEF110-65D8-4647-A1D9-AFE6F52CBDEF}" type="presParOf" srcId="{6E95B114-195D-45D3-812B-5494B9000A15}" destId="{4ECF6C90-17A3-4029-88B6-5D8E637D5D3D}" srcOrd="4" destOrd="0" presId="urn:microsoft.com/office/officeart/2005/8/layout/hierarchy2"/>
    <dgm:cxn modelId="{CB06FC33-4DA0-4233-AEFB-9BCA2BFEB6CC}" type="presParOf" srcId="{4ECF6C90-17A3-4029-88B6-5D8E637D5D3D}" destId="{7AB3219C-2E14-4E35-B548-96448B1F1495}" srcOrd="0" destOrd="0" presId="urn:microsoft.com/office/officeart/2005/8/layout/hierarchy2"/>
    <dgm:cxn modelId="{6C8D5DF9-13A7-4231-B4F1-5B6827EAB6AD}" type="presParOf" srcId="{6E95B114-195D-45D3-812B-5494B9000A15}" destId="{72428C32-E2C8-488F-9D6C-8C2272A662BC}" srcOrd="5" destOrd="0" presId="urn:microsoft.com/office/officeart/2005/8/layout/hierarchy2"/>
    <dgm:cxn modelId="{3F16D235-6A76-4D75-9246-F70020035CE4}" type="presParOf" srcId="{72428C32-E2C8-488F-9D6C-8C2272A662BC}" destId="{3FC36214-ED1F-4607-9DA1-2E2F318CD0C5}" srcOrd="0" destOrd="0" presId="urn:microsoft.com/office/officeart/2005/8/layout/hierarchy2"/>
    <dgm:cxn modelId="{EC0938B2-FDF0-4AFB-88E0-BE4417A53C6C}" type="presParOf" srcId="{72428C32-E2C8-488F-9D6C-8C2272A662BC}" destId="{43CECCFC-3C3C-4329-AF91-9EAC3316F670}" srcOrd="1" destOrd="0" presId="urn:microsoft.com/office/officeart/2005/8/layout/hierarchy2"/>
    <dgm:cxn modelId="{07A295A2-0CFA-4C94-AC78-2EDA725F21F0}" type="presParOf" srcId="{B88538A0-EDD1-471F-BA0D-E1210C9BC575}" destId="{D51751F9-026C-4910-A088-2EB5D89CFD57}" srcOrd="2" destOrd="0" presId="urn:microsoft.com/office/officeart/2005/8/layout/hierarchy2"/>
    <dgm:cxn modelId="{50BA31B3-E05A-4EE7-B18B-42DC19B5511F}" type="presParOf" srcId="{D51751F9-026C-4910-A088-2EB5D89CFD57}" destId="{46EF17B8-85E9-45E7-87D2-D4ACA67A05FA}" srcOrd="0" destOrd="0" presId="urn:microsoft.com/office/officeart/2005/8/layout/hierarchy2"/>
    <dgm:cxn modelId="{15A50329-B1D9-450B-9743-7A443505BB34}" type="presParOf" srcId="{B88538A0-EDD1-471F-BA0D-E1210C9BC575}" destId="{647B01E4-582F-45F5-9BCF-1864C6E11869}" srcOrd="3" destOrd="0" presId="urn:microsoft.com/office/officeart/2005/8/layout/hierarchy2"/>
    <dgm:cxn modelId="{59F38AF6-EDAC-4AC4-81CF-058C18E8CAE2}" type="presParOf" srcId="{647B01E4-582F-45F5-9BCF-1864C6E11869}" destId="{826DF80C-9E11-495D-A1A9-AAE1758E0E2C}" srcOrd="0" destOrd="0" presId="urn:microsoft.com/office/officeart/2005/8/layout/hierarchy2"/>
    <dgm:cxn modelId="{CA0F796C-16D7-4361-A028-5494A07848B9}" type="presParOf" srcId="{647B01E4-582F-45F5-9BCF-1864C6E11869}" destId="{82E8707A-2758-4E17-9126-254122A90A0A}" srcOrd="1" destOrd="0" presId="urn:microsoft.com/office/officeart/2005/8/layout/hierarchy2"/>
    <dgm:cxn modelId="{D9348C40-422D-4E7D-B43E-9F204678C68E}" type="presParOf" srcId="{82E8707A-2758-4E17-9126-254122A90A0A}" destId="{7B0AC920-BECB-4B48-943B-C94953FC84EC}" srcOrd="0" destOrd="0" presId="urn:microsoft.com/office/officeart/2005/8/layout/hierarchy2"/>
    <dgm:cxn modelId="{8F40E78E-DC0A-4A76-9B38-78F34BD53595}" type="presParOf" srcId="{7B0AC920-BECB-4B48-943B-C94953FC84EC}" destId="{DA8D3AD2-CCF7-4D16-8CB6-B556DDCAC7A9}" srcOrd="0" destOrd="0" presId="urn:microsoft.com/office/officeart/2005/8/layout/hierarchy2"/>
    <dgm:cxn modelId="{96FB6130-1FB1-4ED2-99EE-96F1C054CF1B}" type="presParOf" srcId="{82E8707A-2758-4E17-9126-254122A90A0A}" destId="{D3A34126-B16D-4DB6-BA5E-EFEB68AEADCB}" srcOrd="1" destOrd="0" presId="urn:microsoft.com/office/officeart/2005/8/layout/hierarchy2"/>
    <dgm:cxn modelId="{9B5CBA38-6EEA-4C88-B5BF-8D28F34A6215}" type="presParOf" srcId="{D3A34126-B16D-4DB6-BA5E-EFEB68AEADCB}" destId="{339F8268-943F-41E5-8ED4-3BF6AC2764B8}" srcOrd="0" destOrd="0" presId="urn:microsoft.com/office/officeart/2005/8/layout/hierarchy2"/>
    <dgm:cxn modelId="{58C45DCA-E693-4BC6-A107-C46CF0D7659E}" type="presParOf" srcId="{D3A34126-B16D-4DB6-BA5E-EFEB68AEADCB}" destId="{399E76D4-819A-420B-9FA0-CEE7D0B0BEEF}" srcOrd="1" destOrd="0" presId="urn:microsoft.com/office/officeart/2005/8/layout/hierarchy2"/>
    <dgm:cxn modelId="{322DF739-6A33-47E9-8E5D-DD74E33F43F8}" type="presParOf" srcId="{82E8707A-2758-4E17-9126-254122A90A0A}" destId="{B08DE62D-1AF5-4047-8AC9-81A59215DADF}" srcOrd="2" destOrd="0" presId="urn:microsoft.com/office/officeart/2005/8/layout/hierarchy2"/>
    <dgm:cxn modelId="{F554547F-31C3-46CB-AD2C-9E84DB809CF7}" type="presParOf" srcId="{B08DE62D-1AF5-4047-8AC9-81A59215DADF}" destId="{F0D6BAA6-9E9B-4254-AFC8-91FEB6741BBB}" srcOrd="0" destOrd="0" presId="urn:microsoft.com/office/officeart/2005/8/layout/hierarchy2"/>
    <dgm:cxn modelId="{7327788D-0B58-4D49-94B1-B7D6453799A2}" type="presParOf" srcId="{82E8707A-2758-4E17-9126-254122A90A0A}" destId="{08634A2E-0EBE-4A1A-B491-6381BC61F042}" srcOrd="3" destOrd="0" presId="urn:microsoft.com/office/officeart/2005/8/layout/hierarchy2"/>
    <dgm:cxn modelId="{5F469A3C-8F66-419F-A089-0B078A893879}" type="presParOf" srcId="{08634A2E-0EBE-4A1A-B491-6381BC61F042}" destId="{1B168D0F-E35F-4065-9CD3-ED8A820B64D7}" srcOrd="0" destOrd="0" presId="urn:microsoft.com/office/officeart/2005/8/layout/hierarchy2"/>
    <dgm:cxn modelId="{4C278051-E5FE-421E-9699-FDFD2A5E96AC}" type="presParOf" srcId="{08634A2E-0EBE-4A1A-B491-6381BC61F042}" destId="{95C56E65-7407-42A3-8388-64C44E0D2C7C}" srcOrd="1" destOrd="0" presId="urn:microsoft.com/office/officeart/2005/8/layout/hierarchy2"/>
    <dgm:cxn modelId="{7D28F8A3-B560-44BE-AD63-43A70B94C145}" type="presParOf" srcId="{747BD3EA-4CE8-4170-91AE-230AF64F23FF}" destId="{FB99C3D6-5441-49B0-801F-B616DA3A829F}" srcOrd="2" destOrd="0" presId="urn:microsoft.com/office/officeart/2005/8/layout/hierarchy2"/>
    <dgm:cxn modelId="{06D080EB-BA7D-47CE-A013-705AFE2E9419}" type="presParOf" srcId="{FB99C3D6-5441-49B0-801F-B616DA3A829F}" destId="{48C88971-73E0-406C-8588-3BF43A23AE55}" srcOrd="0" destOrd="0" presId="urn:microsoft.com/office/officeart/2005/8/layout/hierarchy2"/>
    <dgm:cxn modelId="{1124A361-24E3-4F6C-B45D-5CB142A7E530}" type="presParOf" srcId="{747BD3EA-4CE8-4170-91AE-230AF64F23FF}" destId="{D9968893-0387-4848-844E-445FBE1F3795}" srcOrd="3" destOrd="0" presId="urn:microsoft.com/office/officeart/2005/8/layout/hierarchy2"/>
    <dgm:cxn modelId="{EAAD23D8-154B-4967-964A-D0DA1ED7E78A}" type="presParOf" srcId="{D9968893-0387-4848-844E-445FBE1F3795}" destId="{9070C2BC-4006-4D1C-92F4-5D3B1410D73B}" srcOrd="0" destOrd="0" presId="urn:microsoft.com/office/officeart/2005/8/layout/hierarchy2"/>
    <dgm:cxn modelId="{422A2F89-E499-4E08-8505-A927FF045D32}" type="presParOf" srcId="{D9968893-0387-4848-844E-445FBE1F3795}" destId="{7C0D5434-5782-4DB6-8EF5-0553D922F6F3}" srcOrd="1" destOrd="0" presId="urn:microsoft.com/office/officeart/2005/8/layout/hierarchy2"/>
    <dgm:cxn modelId="{518D041F-D07A-4043-9BC9-DAE26F97F138}" type="presParOf" srcId="{7C0D5434-5782-4DB6-8EF5-0553D922F6F3}" destId="{699DA349-F2AC-4105-9A1A-936176A1E872}" srcOrd="0" destOrd="0" presId="urn:microsoft.com/office/officeart/2005/8/layout/hierarchy2"/>
    <dgm:cxn modelId="{0A0C21BA-81C7-4AF1-AAE8-03F4F3DB375F}" type="presParOf" srcId="{699DA349-F2AC-4105-9A1A-936176A1E872}" destId="{054BD7A7-18ED-420C-BB5F-52C64D682E09}" srcOrd="0" destOrd="0" presId="urn:microsoft.com/office/officeart/2005/8/layout/hierarchy2"/>
    <dgm:cxn modelId="{BC833D14-29B4-4BE1-BC87-4EF12D9661D4}" type="presParOf" srcId="{7C0D5434-5782-4DB6-8EF5-0553D922F6F3}" destId="{7B6C2A9C-5694-4D85-B56A-4839605E2D51}" srcOrd="1" destOrd="0" presId="urn:microsoft.com/office/officeart/2005/8/layout/hierarchy2"/>
    <dgm:cxn modelId="{A6FC2DBB-382C-4CC1-B447-625B5A6C82AB}" type="presParOf" srcId="{7B6C2A9C-5694-4D85-B56A-4839605E2D51}" destId="{A3D1EC54-88DD-4D0A-9D6B-58FDB794D728}" srcOrd="0" destOrd="0" presId="urn:microsoft.com/office/officeart/2005/8/layout/hierarchy2"/>
    <dgm:cxn modelId="{BAE5F59B-4EC1-453F-8D2A-FFE4C57EF188}" type="presParOf" srcId="{7B6C2A9C-5694-4D85-B56A-4839605E2D51}" destId="{9506C769-E816-480C-BA3A-93D7DA2A0CC3}" srcOrd="1" destOrd="0" presId="urn:microsoft.com/office/officeart/2005/8/layout/hierarchy2"/>
    <dgm:cxn modelId="{91F6847B-9A38-4E6D-949E-94211D457F54}" type="presParOf" srcId="{7C0D5434-5782-4DB6-8EF5-0553D922F6F3}" destId="{9F04E147-C387-4D1D-A682-85F0F161BF45}" srcOrd="2" destOrd="0" presId="urn:microsoft.com/office/officeart/2005/8/layout/hierarchy2"/>
    <dgm:cxn modelId="{1C7F8AEB-8A42-4CAE-9F4C-210AAB12A0CB}" type="presParOf" srcId="{9F04E147-C387-4D1D-A682-85F0F161BF45}" destId="{71CE072B-7AB7-4DDE-AB2D-E0F946BAA8C4}" srcOrd="0" destOrd="0" presId="urn:microsoft.com/office/officeart/2005/8/layout/hierarchy2"/>
    <dgm:cxn modelId="{CCF6E1CC-40D2-457D-A63C-1158A7ADABF9}" type="presParOf" srcId="{7C0D5434-5782-4DB6-8EF5-0553D922F6F3}" destId="{23F1277C-D2EE-4E2B-95C0-C7471065AE2F}" srcOrd="3" destOrd="0" presId="urn:microsoft.com/office/officeart/2005/8/layout/hierarchy2"/>
    <dgm:cxn modelId="{0BBA6AFC-CF7C-453F-B50B-A23AED801387}" type="presParOf" srcId="{23F1277C-D2EE-4E2B-95C0-C7471065AE2F}" destId="{8FE62FC4-159B-411C-81EF-F21C5CDDDE70}" srcOrd="0" destOrd="0" presId="urn:microsoft.com/office/officeart/2005/8/layout/hierarchy2"/>
    <dgm:cxn modelId="{24569A93-EC35-4D0E-AFC4-8A59ED9E655E}" type="presParOf" srcId="{23F1277C-D2EE-4E2B-95C0-C7471065AE2F}" destId="{00826352-21C3-44DB-ABF9-5797BF734B2D}" srcOrd="1" destOrd="0" presId="urn:microsoft.com/office/officeart/2005/8/layout/hierarchy2"/>
    <dgm:cxn modelId="{24246D35-42FA-46A3-8BB5-0AADB1E96C65}" type="presParOf" srcId="{7C0D5434-5782-4DB6-8EF5-0553D922F6F3}" destId="{4E560006-8858-4754-A8E2-1482BAB141FF}" srcOrd="4" destOrd="0" presId="urn:microsoft.com/office/officeart/2005/8/layout/hierarchy2"/>
    <dgm:cxn modelId="{F61030DA-9423-493A-A8BC-8F311E50EEDF}" type="presParOf" srcId="{4E560006-8858-4754-A8E2-1482BAB141FF}" destId="{53190AB5-2E69-41F7-AE72-EC399FD3E501}" srcOrd="0" destOrd="0" presId="urn:microsoft.com/office/officeart/2005/8/layout/hierarchy2"/>
    <dgm:cxn modelId="{DE559572-1624-4191-A9E3-10C8794DDFD9}" type="presParOf" srcId="{7C0D5434-5782-4DB6-8EF5-0553D922F6F3}" destId="{EA40659F-B57F-4EE7-A7CD-55803E411786}" srcOrd="5" destOrd="0" presId="urn:microsoft.com/office/officeart/2005/8/layout/hierarchy2"/>
    <dgm:cxn modelId="{187C8476-6FF5-4E3C-B34E-5DC093EEF7B1}" type="presParOf" srcId="{EA40659F-B57F-4EE7-A7CD-55803E411786}" destId="{C277504E-336B-4525-98F6-09F713D79647}" srcOrd="0" destOrd="0" presId="urn:microsoft.com/office/officeart/2005/8/layout/hierarchy2"/>
    <dgm:cxn modelId="{C45F7C34-80EB-4AAF-AC00-C49F5E4EFE88}" type="presParOf" srcId="{EA40659F-B57F-4EE7-A7CD-55803E411786}" destId="{EDAE34FC-427F-4BD9-98CD-270C5022B509}" srcOrd="1" destOrd="0" presId="urn:microsoft.com/office/officeart/2005/8/layout/hierarchy2"/>
    <dgm:cxn modelId="{44A7C189-5EB3-47AD-AD4E-1DCDB02167AF}" type="presParOf" srcId="{7C0D5434-5782-4DB6-8EF5-0553D922F6F3}" destId="{0DE87784-94A2-4326-B92A-05B6B0A572E4}" srcOrd="6" destOrd="0" presId="urn:microsoft.com/office/officeart/2005/8/layout/hierarchy2"/>
    <dgm:cxn modelId="{BFC93ED8-31B6-449A-8956-83E95E19A365}" type="presParOf" srcId="{0DE87784-94A2-4326-B92A-05B6B0A572E4}" destId="{F6E41652-002F-4D99-B7A4-A6322CE96779}" srcOrd="0" destOrd="0" presId="urn:microsoft.com/office/officeart/2005/8/layout/hierarchy2"/>
    <dgm:cxn modelId="{915E0832-9A57-4BD0-A718-1F6BBC48760B}" type="presParOf" srcId="{7C0D5434-5782-4DB6-8EF5-0553D922F6F3}" destId="{4F26AFF8-3565-484A-9458-4BF09C60217F}" srcOrd="7" destOrd="0" presId="urn:microsoft.com/office/officeart/2005/8/layout/hierarchy2"/>
    <dgm:cxn modelId="{D4E12624-217D-4982-A479-467D00768B95}" type="presParOf" srcId="{4F26AFF8-3565-484A-9458-4BF09C60217F}" destId="{80CF6D80-B8D3-4DAC-AFED-A74DEEC59554}" srcOrd="0" destOrd="0" presId="urn:microsoft.com/office/officeart/2005/8/layout/hierarchy2"/>
    <dgm:cxn modelId="{B01E0DC5-6F0E-425F-BAF4-EF1683106526}" type="presParOf" srcId="{4F26AFF8-3565-484A-9458-4BF09C60217F}" destId="{339FA922-8A0B-4FA7-8DD8-94D35E258D95}" srcOrd="1" destOrd="0" presId="urn:microsoft.com/office/officeart/2005/8/layout/hierarchy2"/>
    <dgm:cxn modelId="{670605F1-5412-4CF2-BE86-DF6E2F4E2536}" type="presParOf" srcId="{7C0D5434-5782-4DB6-8EF5-0553D922F6F3}" destId="{9B883D87-817A-4DAB-BC25-FD84B2BFCFA4}" srcOrd="8" destOrd="0" presId="urn:microsoft.com/office/officeart/2005/8/layout/hierarchy2"/>
    <dgm:cxn modelId="{EF9311F2-B7CF-4E3B-8A56-E7762FD4EDC9}" type="presParOf" srcId="{9B883D87-817A-4DAB-BC25-FD84B2BFCFA4}" destId="{C6EE6C04-3A3F-49E4-BB9C-95A5FED7AB89}" srcOrd="0" destOrd="0" presId="urn:microsoft.com/office/officeart/2005/8/layout/hierarchy2"/>
    <dgm:cxn modelId="{F245B5C0-F15A-42CD-B4AF-280AC03E4CC9}" type="presParOf" srcId="{7C0D5434-5782-4DB6-8EF5-0553D922F6F3}" destId="{6644ED46-D091-44EC-8189-D7D21E9CF300}" srcOrd="9" destOrd="0" presId="urn:microsoft.com/office/officeart/2005/8/layout/hierarchy2"/>
    <dgm:cxn modelId="{2C3D48BD-06B3-434C-9DE4-9C36824AFB1C}" type="presParOf" srcId="{6644ED46-D091-44EC-8189-D7D21E9CF300}" destId="{788AC848-A6D4-48A1-ABCB-4048A1B30FAB}" srcOrd="0" destOrd="0" presId="urn:microsoft.com/office/officeart/2005/8/layout/hierarchy2"/>
    <dgm:cxn modelId="{91AEE068-C403-4A05-9A4A-D63B030676DF}" type="presParOf" srcId="{6644ED46-D091-44EC-8189-D7D21E9CF300}" destId="{7A695CD7-F235-43C4-BA13-255038AE92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757104-4B2F-4E44-8A1E-DD5FC1AD19B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278463B-DF86-47B5-9243-3FEDC89ACFE4}">
      <dgm:prSet phldrT="[Text]" custT="1"/>
      <dgm:spPr/>
      <dgm:t>
        <a:bodyPr/>
        <a:lstStyle/>
        <a:p>
          <a:r>
            <a:rPr lang="cs-CZ" sz="1200" dirty="0" smtClean="0"/>
            <a:t>samospráva</a:t>
          </a:r>
          <a:endParaRPr lang="cs-CZ" sz="1200" dirty="0"/>
        </a:p>
      </dgm:t>
    </dgm:pt>
    <dgm:pt modelId="{824801A1-09AF-40FD-973F-D9FC01DBF624}" type="parTrans" cxnId="{229C8686-4C0C-4970-A6F4-C630B3EDF517}">
      <dgm:prSet/>
      <dgm:spPr/>
      <dgm:t>
        <a:bodyPr/>
        <a:lstStyle/>
        <a:p>
          <a:endParaRPr lang="cs-CZ" sz="1200"/>
        </a:p>
      </dgm:t>
    </dgm:pt>
    <dgm:pt modelId="{A4AD0AA3-DF34-44BC-8FA4-C90039E2D3F6}" type="sibTrans" cxnId="{229C8686-4C0C-4970-A6F4-C630B3EDF517}">
      <dgm:prSet/>
      <dgm:spPr/>
      <dgm:t>
        <a:bodyPr/>
        <a:lstStyle/>
        <a:p>
          <a:endParaRPr lang="cs-CZ" sz="1200"/>
        </a:p>
      </dgm:t>
    </dgm:pt>
    <dgm:pt modelId="{58F0E301-6BD0-4ACD-84FD-420107898C74}">
      <dgm:prSet phldrT="[Text]" custT="1"/>
      <dgm:spPr/>
      <dgm:t>
        <a:bodyPr/>
        <a:lstStyle/>
        <a:p>
          <a:r>
            <a:rPr lang="cs-CZ" sz="1200" dirty="0" smtClean="0"/>
            <a:t>organizace</a:t>
          </a:r>
        </a:p>
        <a:p>
          <a:r>
            <a:rPr lang="cs-CZ" sz="1200" dirty="0" smtClean="0"/>
            <a:t>VŘPK</a:t>
          </a:r>
          <a:endParaRPr lang="cs-CZ" sz="1200" dirty="0"/>
        </a:p>
      </dgm:t>
    </dgm:pt>
    <dgm:pt modelId="{5B56E41F-BA3A-4DF3-8E40-48284C36E2D5}" type="parTrans" cxnId="{19010693-0D72-42A2-98CC-1A35773E859E}">
      <dgm:prSet custT="1"/>
      <dgm:spPr/>
      <dgm:t>
        <a:bodyPr/>
        <a:lstStyle/>
        <a:p>
          <a:endParaRPr lang="cs-CZ" sz="1200"/>
        </a:p>
      </dgm:t>
    </dgm:pt>
    <dgm:pt modelId="{7170516C-BCC8-4704-AD0E-89F8E924FCBD}" type="sibTrans" cxnId="{19010693-0D72-42A2-98CC-1A35773E859E}">
      <dgm:prSet/>
      <dgm:spPr/>
      <dgm:t>
        <a:bodyPr/>
        <a:lstStyle/>
        <a:p>
          <a:endParaRPr lang="cs-CZ" sz="1200"/>
        </a:p>
      </dgm:t>
    </dgm:pt>
    <dgm:pt modelId="{48839950-485D-4F87-B618-6399B50E22F8}">
      <dgm:prSet phldrT="[Text]" custT="1"/>
      <dgm:spPr/>
      <dgm:t>
        <a:bodyPr/>
        <a:lstStyle/>
        <a:p>
          <a:r>
            <a:rPr lang="cs-CZ" sz="1200" dirty="0" smtClean="0"/>
            <a:t>územní</a:t>
          </a:r>
          <a:endParaRPr lang="cs-CZ" sz="1200" dirty="0"/>
        </a:p>
      </dgm:t>
    </dgm:pt>
    <dgm:pt modelId="{2E1714EE-3BF3-4B90-9575-60CCC9EB4DCC}" type="parTrans" cxnId="{841A95E8-F601-4884-A194-93A8E5E6FB0C}">
      <dgm:prSet custT="1"/>
      <dgm:spPr/>
      <dgm:t>
        <a:bodyPr/>
        <a:lstStyle/>
        <a:p>
          <a:endParaRPr lang="cs-CZ" sz="1200"/>
        </a:p>
      </dgm:t>
    </dgm:pt>
    <dgm:pt modelId="{EEE12016-992F-4373-9637-2FCD6451AE3E}" type="sibTrans" cxnId="{841A95E8-F601-4884-A194-93A8E5E6FB0C}">
      <dgm:prSet/>
      <dgm:spPr/>
      <dgm:t>
        <a:bodyPr/>
        <a:lstStyle/>
        <a:p>
          <a:endParaRPr lang="cs-CZ" sz="1200"/>
        </a:p>
      </dgm:t>
    </dgm:pt>
    <dgm:pt modelId="{B9BEFF58-1A9C-43F6-AFE8-EE9CC58AF3B5}">
      <dgm:prSet phldrT="[Text]" custT="1"/>
      <dgm:spPr/>
      <dgm:t>
        <a:bodyPr/>
        <a:lstStyle/>
        <a:p>
          <a:r>
            <a:rPr lang="cs-CZ" sz="1200" dirty="0" smtClean="0"/>
            <a:t>zájmová/profesní</a:t>
          </a:r>
          <a:endParaRPr lang="cs-CZ" sz="1200" dirty="0"/>
        </a:p>
      </dgm:t>
    </dgm:pt>
    <dgm:pt modelId="{DD7876AE-DED3-46C6-9694-46DBEFB4A82C}" type="parTrans" cxnId="{C65DF593-1E0B-49BA-A80A-35E041EBADAF}">
      <dgm:prSet custT="1"/>
      <dgm:spPr/>
      <dgm:t>
        <a:bodyPr/>
        <a:lstStyle/>
        <a:p>
          <a:endParaRPr lang="cs-CZ" sz="1200"/>
        </a:p>
      </dgm:t>
    </dgm:pt>
    <dgm:pt modelId="{F080A382-9DE4-4266-B8A2-10EDD52CB148}" type="sibTrans" cxnId="{C65DF593-1E0B-49BA-A80A-35E041EBADAF}">
      <dgm:prSet/>
      <dgm:spPr/>
      <dgm:t>
        <a:bodyPr/>
        <a:lstStyle/>
        <a:p>
          <a:endParaRPr lang="cs-CZ" sz="1200"/>
        </a:p>
      </dgm:t>
    </dgm:pt>
    <dgm:pt modelId="{F71EDA46-6A0B-44AD-ACBD-28484FEF4351}">
      <dgm:prSet phldrT="[Text]" custT="1"/>
      <dgm:spPr/>
      <dgm:t>
        <a:bodyPr/>
        <a:lstStyle/>
        <a:p>
          <a:r>
            <a:rPr lang="cs-CZ" sz="1200"/>
            <a:t>činnost</a:t>
          </a:r>
        </a:p>
      </dgm:t>
    </dgm:pt>
    <dgm:pt modelId="{1441C082-36BF-4D0F-AF2B-1E3A7DEDB099}" type="parTrans" cxnId="{C1B6E90A-D780-4968-8E70-CC9C2EC97380}">
      <dgm:prSet custT="1"/>
      <dgm:spPr/>
      <dgm:t>
        <a:bodyPr/>
        <a:lstStyle/>
        <a:p>
          <a:endParaRPr lang="cs-CZ" sz="1200"/>
        </a:p>
      </dgm:t>
    </dgm:pt>
    <dgm:pt modelId="{6BF39167-5876-40C2-9DA9-ABD46D04CE7F}" type="sibTrans" cxnId="{C1B6E90A-D780-4968-8E70-CC9C2EC97380}">
      <dgm:prSet/>
      <dgm:spPr/>
      <dgm:t>
        <a:bodyPr/>
        <a:lstStyle/>
        <a:p>
          <a:endParaRPr lang="cs-CZ" sz="1200"/>
        </a:p>
      </dgm:t>
    </dgm:pt>
    <dgm:pt modelId="{23B9B771-03D3-4518-90D8-9A814DBF27B2}">
      <dgm:prSet phldrT="[Text]" custT="1"/>
      <dgm:spPr/>
      <dgm:t>
        <a:bodyPr/>
        <a:lstStyle/>
        <a:p>
          <a:r>
            <a:rPr lang="cs-CZ" sz="1200" dirty="0"/>
            <a:t>NSA </a:t>
          </a:r>
          <a:r>
            <a:rPr lang="cs-CZ" sz="1200" dirty="0" smtClean="0"/>
            <a:t> </a:t>
          </a:r>
          <a:endParaRPr lang="cs-CZ" sz="1200" dirty="0"/>
        </a:p>
      </dgm:t>
    </dgm:pt>
    <dgm:pt modelId="{F277C962-0C5A-49A4-8017-47D226C0FA33}" type="parTrans" cxnId="{8D395657-5B1B-4584-AFC4-A882A96C1727}">
      <dgm:prSet custT="1"/>
      <dgm:spPr/>
      <dgm:t>
        <a:bodyPr/>
        <a:lstStyle/>
        <a:p>
          <a:endParaRPr lang="cs-CZ" sz="1200"/>
        </a:p>
      </dgm:t>
    </dgm:pt>
    <dgm:pt modelId="{F61989AA-0B7A-41B2-9E48-7CA3682AB31F}" type="sibTrans" cxnId="{8D395657-5B1B-4584-AFC4-A882A96C1727}">
      <dgm:prSet/>
      <dgm:spPr/>
      <dgm:t>
        <a:bodyPr/>
        <a:lstStyle/>
        <a:p>
          <a:endParaRPr lang="cs-CZ" sz="1200"/>
        </a:p>
      </dgm:t>
    </dgm:pt>
    <dgm:pt modelId="{DEF1D347-EEAF-4A76-BDF8-7BFCEE9A5932}">
      <dgm:prSet custT="1"/>
      <dgm:spPr/>
      <dgm:t>
        <a:bodyPr/>
        <a:lstStyle/>
        <a:p>
          <a:r>
            <a:rPr lang="cs-CZ" sz="1200" dirty="0" smtClean="0"/>
            <a:t>krajská/VÚSC</a:t>
          </a:r>
          <a:endParaRPr lang="cs-CZ" sz="1200" dirty="0"/>
        </a:p>
      </dgm:t>
    </dgm:pt>
    <dgm:pt modelId="{0ADDE511-B881-4A2A-AE94-E3F89DF12F6A}" type="parTrans" cxnId="{3B536884-DF77-4E77-B8EC-14FB7A29D199}">
      <dgm:prSet custT="1"/>
      <dgm:spPr/>
      <dgm:t>
        <a:bodyPr/>
        <a:lstStyle/>
        <a:p>
          <a:endParaRPr lang="cs-CZ" sz="1200"/>
        </a:p>
      </dgm:t>
    </dgm:pt>
    <dgm:pt modelId="{0BFC2A3B-6A51-437F-83D4-41E6031FF341}" type="sibTrans" cxnId="{3B536884-DF77-4E77-B8EC-14FB7A29D199}">
      <dgm:prSet/>
      <dgm:spPr/>
      <dgm:t>
        <a:bodyPr/>
        <a:lstStyle/>
        <a:p>
          <a:endParaRPr lang="cs-CZ" sz="1200"/>
        </a:p>
      </dgm:t>
    </dgm:pt>
    <dgm:pt modelId="{DD66923C-622F-4537-A91E-700C270BC052}">
      <dgm:prSet custT="1"/>
      <dgm:spPr/>
      <dgm:t>
        <a:bodyPr/>
        <a:lstStyle/>
        <a:p>
          <a:r>
            <a:rPr lang="cs-CZ" sz="1200" dirty="0" smtClean="0"/>
            <a:t>územní/obecní</a:t>
          </a:r>
          <a:endParaRPr lang="cs-CZ" sz="1200" dirty="0"/>
        </a:p>
      </dgm:t>
    </dgm:pt>
    <dgm:pt modelId="{FB23A0DC-1E89-43B6-B7AA-E02D4FC8A192}" type="parTrans" cxnId="{3A455333-E9B8-4F1D-A0A7-E1C4AD9A4583}">
      <dgm:prSet custT="1"/>
      <dgm:spPr/>
      <dgm:t>
        <a:bodyPr/>
        <a:lstStyle/>
        <a:p>
          <a:endParaRPr lang="cs-CZ" sz="1200"/>
        </a:p>
      </dgm:t>
    </dgm:pt>
    <dgm:pt modelId="{2F61252F-F532-4C8E-94CA-E67BB4235A53}" type="sibTrans" cxnId="{3A455333-E9B8-4F1D-A0A7-E1C4AD9A4583}">
      <dgm:prSet/>
      <dgm:spPr/>
      <dgm:t>
        <a:bodyPr/>
        <a:lstStyle/>
        <a:p>
          <a:endParaRPr lang="cs-CZ" sz="1200"/>
        </a:p>
      </dgm:t>
    </dgm:pt>
    <dgm:pt modelId="{181E4C56-5F18-4E74-A143-2E178127F40A}">
      <dgm:prSet custT="1"/>
      <dgm:spPr/>
      <dgm:t>
        <a:bodyPr/>
        <a:lstStyle/>
        <a:p>
          <a:r>
            <a:rPr lang="cs-CZ" sz="1200" dirty="0"/>
            <a:t>ISA</a:t>
          </a:r>
        </a:p>
      </dgm:t>
    </dgm:pt>
    <dgm:pt modelId="{B5C72EAB-CDD9-4FBD-8798-5110C93F7F13}" type="parTrans" cxnId="{C6C81408-868A-4DBE-9123-108BE5C1F98F}">
      <dgm:prSet custT="1"/>
      <dgm:spPr/>
      <dgm:t>
        <a:bodyPr/>
        <a:lstStyle/>
        <a:p>
          <a:endParaRPr lang="cs-CZ" sz="1200"/>
        </a:p>
      </dgm:t>
    </dgm:pt>
    <dgm:pt modelId="{14C2AE31-24C1-455A-99E8-A6148D1EFD3F}" type="sibTrans" cxnId="{C6C81408-868A-4DBE-9123-108BE5C1F98F}">
      <dgm:prSet/>
      <dgm:spPr/>
      <dgm:t>
        <a:bodyPr/>
        <a:lstStyle/>
        <a:p>
          <a:endParaRPr lang="cs-CZ" sz="1200"/>
        </a:p>
      </dgm:t>
    </dgm:pt>
    <dgm:pt modelId="{33DD7B41-DA34-42B4-82A9-4571EB25B565}">
      <dgm:prSet custT="1"/>
      <dgm:spPr/>
      <dgm:t>
        <a:bodyPr/>
        <a:lstStyle/>
        <a:p>
          <a:r>
            <a:rPr lang="cs-CZ" sz="1200"/>
            <a:t>OOP</a:t>
          </a:r>
        </a:p>
      </dgm:t>
    </dgm:pt>
    <dgm:pt modelId="{981EDA3D-AC4E-4A2D-9B2E-5B0F6B39F070}" type="parTrans" cxnId="{072A15DC-2476-477E-B836-24F651A6FF76}">
      <dgm:prSet custT="1"/>
      <dgm:spPr/>
      <dgm:t>
        <a:bodyPr/>
        <a:lstStyle/>
        <a:p>
          <a:endParaRPr lang="cs-CZ" sz="1200"/>
        </a:p>
      </dgm:t>
    </dgm:pt>
    <dgm:pt modelId="{C1C6310E-528F-48D4-BC20-5D85D978A622}" type="sibTrans" cxnId="{072A15DC-2476-477E-B836-24F651A6FF76}">
      <dgm:prSet/>
      <dgm:spPr/>
      <dgm:t>
        <a:bodyPr/>
        <a:lstStyle/>
        <a:p>
          <a:endParaRPr lang="cs-CZ" sz="1200"/>
        </a:p>
      </dgm:t>
    </dgm:pt>
    <dgm:pt modelId="{08D934A7-9BC1-494D-BB25-A908CA274D17}">
      <dgm:prSet custT="1"/>
      <dgm:spPr/>
      <dgm:t>
        <a:bodyPr/>
        <a:lstStyle/>
        <a:p>
          <a:r>
            <a:rPr lang="cs-CZ" sz="1200" dirty="0"/>
            <a:t>VŘPS</a:t>
          </a:r>
        </a:p>
      </dgm:t>
    </dgm:pt>
    <dgm:pt modelId="{F0FE4808-3397-4B62-BC57-0D4848BB5323}" type="parTrans" cxnId="{70D5457E-06B6-4020-B187-8E7B29EEBB18}">
      <dgm:prSet custT="1"/>
      <dgm:spPr/>
      <dgm:t>
        <a:bodyPr/>
        <a:lstStyle/>
        <a:p>
          <a:endParaRPr lang="cs-CZ" sz="1200"/>
        </a:p>
      </dgm:t>
    </dgm:pt>
    <dgm:pt modelId="{9FC20C86-4032-445D-8797-E1D356C91E1C}" type="sibTrans" cxnId="{70D5457E-06B6-4020-B187-8E7B29EEBB18}">
      <dgm:prSet/>
      <dgm:spPr/>
      <dgm:t>
        <a:bodyPr/>
        <a:lstStyle/>
        <a:p>
          <a:endParaRPr lang="cs-CZ" sz="1200"/>
        </a:p>
      </dgm:t>
    </dgm:pt>
    <dgm:pt modelId="{A7C7E6E3-80B0-48F6-AFFF-3659213E4D6F}">
      <dgm:prSet custT="1"/>
      <dgm:spPr/>
      <dgm:t>
        <a:bodyPr/>
        <a:lstStyle/>
        <a:p>
          <a:r>
            <a:rPr lang="cs-CZ" sz="1200"/>
            <a:t>FÚ/BZ</a:t>
          </a:r>
        </a:p>
      </dgm:t>
    </dgm:pt>
    <dgm:pt modelId="{9A7A02C8-1760-4F68-AA6D-C626C11258F6}" type="parTrans" cxnId="{6EE6075E-FAD8-47C0-9E5D-BFE2BB687B93}">
      <dgm:prSet custT="1"/>
      <dgm:spPr/>
      <dgm:t>
        <a:bodyPr/>
        <a:lstStyle/>
        <a:p>
          <a:endParaRPr lang="cs-CZ" sz="1200"/>
        </a:p>
      </dgm:t>
    </dgm:pt>
    <dgm:pt modelId="{DF3518F8-6193-4D02-A7E3-66E62292566B}" type="sibTrans" cxnId="{6EE6075E-FAD8-47C0-9E5D-BFE2BB687B93}">
      <dgm:prSet/>
      <dgm:spPr/>
      <dgm:t>
        <a:bodyPr/>
        <a:lstStyle/>
        <a:p>
          <a:endParaRPr lang="cs-CZ" sz="1200"/>
        </a:p>
      </dgm:t>
    </dgm:pt>
    <dgm:pt modelId="{7BC5968A-4AD3-417A-92EC-1FB678FE90EA}">
      <dgm:prSet custT="1"/>
      <dgm:spPr/>
      <dgm:t>
        <a:bodyPr/>
        <a:lstStyle/>
        <a:p>
          <a:r>
            <a:rPr lang="cs-CZ" sz="1200" dirty="0" smtClean="0"/>
            <a:t>„komory“</a:t>
          </a:r>
          <a:endParaRPr lang="cs-CZ" sz="1200" dirty="0"/>
        </a:p>
      </dgm:t>
    </dgm:pt>
    <dgm:pt modelId="{1FACED59-94DD-4CB0-B4F5-574CC1FA6515}" type="parTrans" cxnId="{5B8078D9-5107-4D85-9B59-47B12ADB1719}">
      <dgm:prSet custT="1"/>
      <dgm:spPr/>
      <dgm:t>
        <a:bodyPr/>
        <a:lstStyle/>
        <a:p>
          <a:endParaRPr lang="cs-CZ" sz="1200"/>
        </a:p>
      </dgm:t>
    </dgm:pt>
    <dgm:pt modelId="{5B2E38BB-ED02-451C-BE0C-BA1DA8D9F6C7}" type="sibTrans" cxnId="{5B8078D9-5107-4D85-9B59-47B12ADB1719}">
      <dgm:prSet/>
      <dgm:spPr/>
      <dgm:t>
        <a:bodyPr/>
        <a:lstStyle/>
        <a:p>
          <a:endParaRPr lang="cs-CZ" sz="1200"/>
        </a:p>
      </dgm:t>
    </dgm:pt>
    <dgm:pt modelId="{7436AFF1-F04B-4AAA-8537-5FD7B18F170A}">
      <dgm:prSet custT="1"/>
      <dgm:spPr/>
      <dgm:t>
        <a:bodyPr/>
        <a:lstStyle/>
        <a:p>
          <a:r>
            <a:rPr lang="cs-CZ" sz="1200" dirty="0" smtClean="0"/>
            <a:t>VŠ</a:t>
          </a:r>
          <a:endParaRPr lang="cs-CZ" sz="1200" dirty="0"/>
        </a:p>
      </dgm:t>
    </dgm:pt>
    <dgm:pt modelId="{EB8A894B-521D-48E4-98AB-6AE7A6FAE791}" type="parTrans" cxnId="{2298D064-9C68-4611-B5FA-72983B34785D}">
      <dgm:prSet custT="1"/>
      <dgm:spPr/>
      <dgm:t>
        <a:bodyPr/>
        <a:lstStyle/>
        <a:p>
          <a:endParaRPr lang="cs-CZ" sz="1200"/>
        </a:p>
      </dgm:t>
    </dgm:pt>
    <dgm:pt modelId="{DE41A26B-F4BD-4B49-946C-F07BD82D14AE}" type="sibTrans" cxnId="{2298D064-9C68-4611-B5FA-72983B34785D}">
      <dgm:prSet/>
      <dgm:spPr/>
      <dgm:t>
        <a:bodyPr/>
        <a:lstStyle/>
        <a:p>
          <a:endParaRPr lang="cs-CZ" sz="1200"/>
        </a:p>
      </dgm:t>
    </dgm:pt>
    <dgm:pt modelId="{FEFBA01F-D412-409B-802B-F71912972751}">
      <dgm:prSet/>
      <dgm:spPr/>
      <dgm:t>
        <a:bodyPr/>
        <a:lstStyle/>
        <a:p>
          <a:r>
            <a:rPr lang="cs-CZ" dirty="0" smtClean="0"/>
            <a:t>Statutární/vnitřní předpisy – stanovy, SZŘ, </a:t>
          </a:r>
          <a:r>
            <a:rPr lang="cs-CZ" dirty="0" err="1" smtClean="0"/>
            <a:t>DiŘ</a:t>
          </a:r>
          <a:r>
            <a:rPr lang="cs-CZ" dirty="0" smtClean="0"/>
            <a:t>, směrnice o studiu, „citační směrnice“, atd.</a:t>
          </a:r>
          <a:endParaRPr lang="cs-CZ" dirty="0"/>
        </a:p>
      </dgm:t>
    </dgm:pt>
    <dgm:pt modelId="{DB914822-D9AC-4E02-9646-9EA70867E017}" type="parTrans" cxnId="{C83EC0F9-5BBA-43AC-A384-7FF4718C243D}">
      <dgm:prSet/>
      <dgm:spPr/>
      <dgm:t>
        <a:bodyPr/>
        <a:lstStyle/>
        <a:p>
          <a:endParaRPr lang="cs-CZ"/>
        </a:p>
      </dgm:t>
    </dgm:pt>
    <dgm:pt modelId="{E33E17C8-FE67-4B91-9738-E7221C136733}" type="sibTrans" cxnId="{C83EC0F9-5BBA-43AC-A384-7FF4718C243D}">
      <dgm:prSet/>
      <dgm:spPr/>
      <dgm:t>
        <a:bodyPr/>
        <a:lstStyle/>
        <a:p>
          <a:endParaRPr lang="cs-CZ"/>
        </a:p>
      </dgm:t>
    </dgm:pt>
    <dgm:pt modelId="{B50077A3-9083-4B79-AF72-E6FFD2C05E20}">
      <dgm:prSet/>
      <dgm:spPr/>
      <dgm:t>
        <a:bodyPr/>
        <a:lstStyle/>
        <a:p>
          <a:r>
            <a:rPr lang="cs-CZ" dirty="0" smtClean="0"/>
            <a:t>obecně závazné vyhlášky – místní poplatky, odpad, atd.</a:t>
          </a:r>
          <a:endParaRPr lang="cs-CZ" dirty="0"/>
        </a:p>
      </dgm:t>
    </dgm:pt>
    <dgm:pt modelId="{938303AF-9B67-4C6D-B5E0-BDC9410D4C57}" type="parTrans" cxnId="{6C368512-1E81-44E7-BB39-6140793B2958}">
      <dgm:prSet/>
      <dgm:spPr/>
      <dgm:t>
        <a:bodyPr/>
        <a:lstStyle/>
        <a:p>
          <a:endParaRPr lang="cs-CZ"/>
        </a:p>
      </dgm:t>
    </dgm:pt>
    <dgm:pt modelId="{70651657-B28F-4A66-BF81-D46EDE1E629A}" type="sibTrans" cxnId="{6C368512-1E81-44E7-BB39-6140793B2958}">
      <dgm:prSet/>
      <dgm:spPr/>
      <dgm:t>
        <a:bodyPr/>
        <a:lstStyle/>
        <a:p>
          <a:endParaRPr lang="cs-CZ"/>
        </a:p>
      </dgm:t>
    </dgm:pt>
    <dgm:pt modelId="{F74FB2A8-A474-4854-B9B4-E6A7F5C6EC20}" type="pres">
      <dgm:prSet presAssocID="{7A757104-4B2F-4E44-8A1E-DD5FC1AD19B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F9030DA-DE28-4813-A63C-92E534B7C0CE}" type="pres">
      <dgm:prSet presAssocID="{4278463B-DF86-47B5-9243-3FEDC89ACFE4}" presName="root1" presStyleCnt="0"/>
      <dgm:spPr/>
    </dgm:pt>
    <dgm:pt modelId="{4FE235BF-7E4A-4B8E-9F2B-DC17D051753B}" type="pres">
      <dgm:prSet presAssocID="{4278463B-DF86-47B5-9243-3FEDC89ACFE4}" presName="LevelOneTextNode" presStyleLbl="node0" presStyleIdx="0" presStyleCnt="1" custScaleX="12731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47BD3EA-4CE8-4170-91AE-230AF64F23FF}" type="pres">
      <dgm:prSet presAssocID="{4278463B-DF86-47B5-9243-3FEDC89ACFE4}" presName="level2hierChild" presStyleCnt="0"/>
      <dgm:spPr/>
    </dgm:pt>
    <dgm:pt modelId="{864A4FCC-ADE3-48B6-99DF-5FCAA7B01513}" type="pres">
      <dgm:prSet presAssocID="{5B56E41F-BA3A-4DF3-8E40-48284C36E2D5}" presName="conn2-1" presStyleLbl="parChTrans1D2" presStyleIdx="0" presStyleCnt="2"/>
      <dgm:spPr/>
      <dgm:t>
        <a:bodyPr/>
        <a:lstStyle/>
        <a:p>
          <a:endParaRPr lang="cs-CZ"/>
        </a:p>
      </dgm:t>
    </dgm:pt>
    <dgm:pt modelId="{F5F5A4B9-DB85-4D2D-B07D-DE28FE6FFD52}" type="pres">
      <dgm:prSet presAssocID="{5B56E41F-BA3A-4DF3-8E40-48284C36E2D5}" presName="connTx" presStyleLbl="parChTrans1D2" presStyleIdx="0" presStyleCnt="2"/>
      <dgm:spPr/>
      <dgm:t>
        <a:bodyPr/>
        <a:lstStyle/>
        <a:p>
          <a:endParaRPr lang="cs-CZ"/>
        </a:p>
      </dgm:t>
    </dgm:pt>
    <dgm:pt modelId="{1E8F0B30-5000-4CC3-98FA-4CE8742107E7}" type="pres">
      <dgm:prSet presAssocID="{58F0E301-6BD0-4ACD-84FD-420107898C74}" presName="root2" presStyleCnt="0"/>
      <dgm:spPr/>
    </dgm:pt>
    <dgm:pt modelId="{5D8707C6-0D22-49B6-AA18-9B53AD6E4C25}" type="pres">
      <dgm:prSet presAssocID="{58F0E301-6BD0-4ACD-84FD-420107898C74}" presName="LevelTwoTextNode" presStyleLbl="node2" presStyleIdx="0" presStyleCnt="2" custLinFactNeighborX="-77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88538A0-EDD1-471F-BA0D-E1210C9BC575}" type="pres">
      <dgm:prSet presAssocID="{58F0E301-6BD0-4ACD-84FD-420107898C74}" presName="level3hierChild" presStyleCnt="0"/>
      <dgm:spPr/>
    </dgm:pt>
    <dgm:pt modelId="{91DCB7B7-B4E1-417C-9220-FAB274AB504D}" type="pres">
      <dgm:prSet presAssocID="{2E1714EE-3BF3-4B90-9575-60CCC9EB4DCC}" presName="conn2-1" presStyleLbl="parChTrans1D3" presStyleIdx="0" presStyleCnt="7"/>
      <dgm:spPr/>
      <dgm:t>
        <a:bodyPr/>
        <a:lstStyle/>
        <a:p>
          <a:endParaRPr lang="cs-CZ"/>
        </a:p>
      </dgm:t>
    </dgm:pt>
    <dgm:pt modelId="{F40EC851-9E0D-454C-845E-C03C1DB67BF3}" type="pres">
      <dgm:prSet presAssocID="{2E1714EE-3BF3-4B90-9575-60CCC9EB4DCC}" presName="connTx" presStyleLbl="parChTrans1D3" presStyleIdx="0" presStyleCnt="7"/>
      <dgm:spPr/>
      <dgm:t>
        <a:bodyPr/>
        <a:lstStyle/>
        <a:p>
          <a:endParaRPr lang="cs-CZ"/>
        </a:p>
      </dgm:t>
    </dgm:pt>
    <dgm:pt modelId="{99902C21-4B91-416C-BFF9-EDB3DD144D5E}" type="pres">
      <dgm:prSet presAssocID="{48839950-485D-4F87-B618-6399B50E22F8}" presName="root2" presStyleCnt="0"/>
      <dgm:spPr/>
    </dgm:pt>
    <dgm:pt modelId="{83ED01FB-6953-4761-AE82-08F9C0DF45DD}" type="pres">
      <dgm:prSet presAssocID="{48839950-485D-4F87-B618-6399B50E22F8}" presName="LevelTwoTextNode" presStyleLbl="node3" presStyleIdx="0" presStyleCnt="7" custScaleY="19748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E95B114-195D-45D3-812B-5494B9000A15}" type="pres">
      <dgm:prSet presAssocID="{48839950-485D-4F87-B618-6399B50E22F8}" presName="level3hierChild" presStyleCnt="0"/>
      <dgm:spPr/>
    </dgm:pt>
    <dgm:pt modelId="{092CB39D-0190-456A-878E-DE45252A862C}" type="pres">
      <dgm:prSet presAssocID="{0ADDE511-B881-4A2A-AE94-E3F89DF12F6A}" presName="conn2-1" presStyleLbl="parChTrans1D4" presStyleIdx="0" presStyleCnt="6"/>
      <dgm:spPr/>
      <dgm:t>
        <a:bodyPr/>
        <a:lstStyle/>
        <a:p>
          <a:endParaRPr lang="cs-CZ"/>
        </a:p>
      </dgm:t>
    </dgm:pt>
    <dgm:pt modelId="{965CEACB-1C17-46AC-9007-D362003440D2}" type="pres">
      <dgm:prSet presAssocID="{0ADDE511-B881-4A2A-AE94-E3F89DF12F6A}" presName="connTx" presStyleLbl="parChTrans1D4" presStyleIdx="0" presStyleCnt="6"/>
      <dgm:spPr/>
      <dgm:t>
        <a:bodyPr/>
        <a:lstStyle/>
        <a:p>
          <a:endParaRPr lang="cs-CZ"/>
        </a:p>
      </dgm:t>
    </dgm:pt>
    <dgm:pt modelId="{D94D9AE5-B3B0-4A75-9BF5-8B954E7828AA}" type="pres">
      <dgm:prSet presAssocID="{DEF1D347-EEAF-4A76-BDF8-7BFCEE9A5932}" presName="root2" presStyleCnt="0"/>
      <dgm:spPr/>
    </dgm:pt>
    <dgm:pt modelId="{982A0DAB-D7FB-4C00-8697-88A21D8662EA}" type="pres">
      <dgm:prSet presAssocID="{DEF1D347-EEAF-4A76-BDF8-7BFCEE9A5932}" presName="LevelTwoTextNode" presStyleLbl="node4" presStyleIdx="0" presStyleCnt="6" custScaleX="13250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F7ED8BF-34E4-43CB-8123-C975B445D7B3}" type="pres">
      <dgm:prSet presAssocID="{DEF1D347-EEAF-4A76-BDF8-7BFCEE9A5932}" presName="level3hierChild" presStyleCnt="0"/>
      <dgm:spPr/>
    </dgm:pt>
    <dgm:pt modelId="{4ECF6C90-17A3-4029-88B6-5D8E637D5D3D}" type="pres">
      <dgm:prSet presAssocID="{FB23A0DC-1E89-43B6-B7AA-E02D4FC8A192}" presName="conn2-1" presStyleLbl="parChTrans1D4" presStyleIdx="1" presStyleCnt="6"/>
      <dgm:spPr/>
      <dgm:t>
        <a:bodyPr/>
        <a:lstStyle/>
        <a:p>
          <a:endParaRPr lang="cs-CZ"/>
        </a:p>
      </dgm:t>
    </dgm:pt>
    <dgm:pt modelId="{7AB3219C-2E14-4E35-B548-96448B1F1495}" type="pres">
      <dgm:prSet presAssocID="{FB23A0DC-1E89-43B6-B7AA-E02D4FC8A192}" presName="connTx" presStyleLbl="parChTrans1D4" presStyleIdx="1" presStyleCnt="6"/>
      <dgm:spPr/>
      <dgm:t>
        <a:bodyPr/>
        <a:lstStyle/>
        <a:p>
          <a:endParaRPr lang="cs-CZ"/>
        </a:p>
      </dgm:t>
    </dgm:pt>
    <dgm:pt modelId="{72428C32-E2C8-488F-9D6C-8C2272A662BC}" type="pres">
      <dgm:prSet presAssocID="{DD66923C-622F-4537-A91E-700C270BC052}" presName="root2" presStyleCnt="0"/>
      <dgm:spPr/>
    </dgm:pt>
    <dgm:pt modelId="{3FC36214-ED1F-4607-9DA1-2E2F318CD0C5}" type="pres">
      <dgm:prSet presAssocID="{DD66923C-622F-4537-A91E-700C270BC052}" presName="LevelTwoTextNode" presStyleLbl="node4" presStyleIdx="1" presStyleCnt="6" custScaleX="13355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3CECCFC-3C3C-4329-AF91-9EAC3316F670}" type="pres">
      <dgm:prSet presAssocID="{DD66923C-622F-4537-A91E-700C270BC052}" presName="level3hierChild" presStyleCnt="0"/>
      <dgm:spPr/>
    </dgm:pt>
    <dgm:pt modelId="{D51751F9-026C-4910-A088-2EB5D89CFD57}" type="pres">
      <dgm:prSet presAssocID="{DD7876AE-DED3-46C6-9694-46DBEFB4A82C}" presName="conn2-1" presStyleLbl="parChTrans1D3" presStyleIdx="1" presStyleCnt="7"/>
      <dgm:spPr/>
      <dgm:t>
        <a:bodyPr/>
        <a:lstStyle/>
        <a:p>
          <a:endParaRPr lang="cs-CZ"/>
        </a:p>
      </dgm:t>
    </dgm:pt>
    <dgm:pt modelId="{46EF17B8-85E9-45E7-87D2-D4ACA67A05FA}" type="pres">
      <dgm:prSet presAssocID="{DD7876AE-DED3-46C6-9694-46DBEFB4A82C}" presName="connTx" presStyleLbl="parChTrans1D3" presStyleIdx="1" presStyleCnt="7"/>
      <dgm:spPr/>
      <dgm:t>
        <a:bodyPr/>
        <a:lstStyle/>
        <a:p>
          <a:endParaRPr lang="cs-CZ"/>
        </a:p>
      </dgm:t>
    </dgm:pt>
    <dgm:pt modelId="{647B01E4-582F-45F5-9BCF-1864C6E11869}" type="pres">
      <dgm:prSet presAssocID="{B9BEFF58-1A9C-43F6-AFE8-EE9CC58AF3B5}" presName="root2" presStyleCnt="0"/>
      <dgm:spPr/>
    </dgm:pt>
    <dgm:pt modelId="{826DF80C-9E11-495D-A1A9-AAE1758E0E2C}" type="pres">
      <dgm:prSet presAssocID="{B9BEFF58-1A9C-43F6-AFE8-EE9CC58AF3B5}" presName="LevelTwoTextNode" presStyleLbl="node3" presStyleIdx="1" presStyleCnt="7" custScaleX="158989" custScaleY="157298" custLinFactNeighborX="152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2E8707A-2758-4E17-9126-254122A90A0A}" type="pres">
      <dgm:prSet presAssocID="{B9BEFF58-1A9C-43F6-AFE8-EE9CC58AF3B5}" presName="level3hierChild" presStyleCnt="0"/>
      <dgm:spPr/>
    </dgm:pt>
    <dgm:pt modelId="{7B0AC920-BECB-4B48-943B-C94953FC84EC}" type="pres">
      <dgm:prSet presAssocID="{1FACED59-94DD-4CB0-B4F5-574CC1FA6515}" presName="conn2-1" presStyleLbl="parChTrans1D4" presStyleIdx="2" presStyleCnt="6"/>
      <dgm:spPr/>
      <dgm:t>
        <a:bodyPr/>
        <a:lstStyle/>
        <a:p>
          <a:endParaRPr lang="cs-CZ"/>
        </a:p>
      </dgm:t>
    </dgm:pt>
    <dgm:pt modelId="{DA8D3AD2-CCF7-4D16-8CB6-B556DDCAC7A9}" type="pres">
      <dgm:prSet presAssocID="{1FACED59-94DD-4CB0-B4F5-574CC1FA6515}" presName="connTx" presStyleLbl="parChTrans1D4" presStyleIdx="2" presStyleCnt="6"/>
      <dgm:spPr/>
      <dgm:t>
        <a:bodyPr/>
        <a:lstStyle/>
        <a:p>
          <a:endParaRPr lang="cs-CZ"/>
        </a:p>
      </dgm:t>
    </dgm:pt>
    <dgm:pt modelId="{D3A34126-B16D-4DB6-BA5E-EFEB68AEADCB}" type="pres">
      <dgm:prSet presAssocID="{7BC5968A-4AD3-417A-92EC-1FB678FE90EA}" presName="root2" presStyleCnt="0"/>
      <dgm:spPr/>
    </dgm:pt>
    <dgm:pt modelId="{339F8268-943F-41E5-8ED4-3BF6AC2764B8}" type="pres">
      <dgm:prSet presAssocID="{7BC5968A-4AD3-417A-92EC-1FB678FE90EA}" presName="LevelTwoTextNode" presStyleLbl="node4" presStyleIdx="2" presStyleCnt="6" custScaleX="76636" custLinFactNeighborX="857" custLinFactNeighborY="4226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9E76D4-819A-420B-9FA0-CEE7D0B0BEEF}" type="pres">
      <dgm:prSet presAssocID="{7BC5968A-4AD3-417A-92EC-1FB678FE90EA}" presName="level3hierChild" presStyleCnt="0"/>
      <dgm:spPr/>
    </dgm:pt>
    <dgm:pt modelId="{B08DE62D-1AF5-4047-8AC9-81A59215DADF}" type="pres">
      <dgm:prSet presAssocID="{EB8A894B-521D-48E4-98AB-6AE7A6FAE791}" presName="conn2-1" presStyleLbl="parChTrans1D4" presStyleIdx="3" presStyleCnt="6"/>
      <dgm:spPr/>
      <dgm:t>
        <a:bodyPr/>
        <a:lstStyle/>
        <a:p>
          <a:endParaRPr lang="cs-CZ"/>
        </a:p>
      </dgm:t>
    </dgm:pt>
    <dgm:pt modelId="{F0D6BAA6-9E9B-4254-AFC8-91FEB6741BBB}" type="pres">
      <dgm:prSet presAssocID="{EB8A894B-521D-48E4-98AB-6AE7A6FAE791}" presName="connTx" presStyleLbl="parChTrans1D4" presStyleIdx="3" presStyleCnt="6"/>
      <dgm:spPr/>
      <dgm:t>
        <a:bodyPr/>
        <a:lstStyle/>
        <a:p>
          <a:endParaRPr lang="cs-CZ"/>
        </a:p>
      </dgm:t>
    </dgm:pt>
    <dgm:pt modelId="{08634A2E-0EBE-4A1A-B491-6381BC61F042}" type="pres">
      <dgm:prSet presAssocID="{7436AFF1-F04B-4AAA-8537-5FD7B18F170A}" presName="root2" presStyleCnt="0"/>
      <dgm:spPr/>
    </dgm:pt>
    <dgm:pt modelId="{1B168D0F-E35F-4065-9CD3-ED8A820B64D7}" type="pres">
      <dgm:prSet presAssocID="{7436AFF1-F04B-4AAA-8537-5FD7B18F170A}" presName="LevelTwoTextNode" presStyleLbl="node4" presStyleIdx="3" presStyleCnt="6" custScaleX="40644" custLinFactNeighborX="-2642" custLinFactNeighborY="6340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5C56E65-7407-42A3-8388-64C44E0D2C7C}" type="pres">
      <dgm:prSet presAssocID="{7436AFF1-F04B-4AAA-8537-5FD7B18F170A}" presName="level3hierChild" presStyleCnt="0"/>
      <dgm:spPr/>
    </dgm:pt>
    <dgm:pt modelId="{FB99C3D6-5441-49B0-801F-B616DA3A829F}" type="pres">
      <dgm:prSet presAssocID="{1441C082-36BF-4D0F-AF2B-1E3A7DEDB099}" presName="conn2-1" presStyleLbl="parChTrans1D2" presStyleIdx="1" presStyleCnt="2"/>
      <dgm:spPr/>
      <dgm:t>
        <a:bodyPr/>
        <a:lstStyle/>
        <a:p>
          <a:endParaRPr lang="cs-CZ"/>
        </a:p>
      </dgm:t>
    </dgm:pt>
    <dgm:pt modelId="{48C88971-73E0-406C-8588-3BF43A23AE55}" type="pres">
      <dgm:prSet presAssocID="{1441C082-36BF-4D0F-AF2B-1E3A7DEDB099}" presName="connTx" presStyleLbl="parChTrans1D2" presStyleIdx="1" presStyleCnt="2"/>
      <dgm:spPr/>
      <dgm:t>
        <a:bodyPr/>
        <a:lstStyle/>
        <a:p>
          <a:endParaRPr lang="cs-CZ"/>
        </a:p>
      </dgm:t>
    </dgm:pt>
    <dgm:pt modelId="{D9968893-0387-4848-844E-445FBE1F3795}" type="pres">
      <dgm:prSet presAssocID="{F71EDA46-6A0B-44AD-ACBD-28484FEF4351}" presName="root2" presStyleCnt="0"/>
      <dgm:spPr/>
    </dgm:pt>
    <dgm:pt modelId="{9070C2BC-4006-4D1C-92F4-5D3B1410D73B}" type="pres">
      <dgm:prSet presAssocID="{F71EDA46-6A0B-44AD-ACBD-28484FEF435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C0D5434-5782-4DB6-8EF5-0553D922F6F3}" type="pres">
      <dgm:prSet presAssocID="{F71EDA46-6A0B-44AD-ACBD-28484FEF4351}" presName="level3hierChild" presStyleCnt="0"/>
      <dgm:spPr/>
    </dgm:pt>
    <dgm:pt modelId="{699DA349-F2AC-4105-9A1A-936176A1E872}" type="pres">
      <dgm:prSet presAssocID="{F277C962-0C5A-49A4-8017-47D226C0FA33}" presName="conn2-1" presStyleLbl="parChTrans1D3" presStyleIdx="2" presStyleCnt="7"/>
      <dgm:spPr/>
      <dgm:t>
        <a:bodyPr/>
        <a:lstStyle/>
        <a:p>
          <a:endParaRPr lang="cs-CZ"/>
        </a:p>
      </dgm:t>
    </dgm:pt>
    <dgm:pt modelId="{054BD7A7-18ED-420C-BB5F-52C64D682E09}" type="pres">
      <dgm:prSet presAssocID="{F277C962-0C5A-49A4-8017-47D226C0FA33}" presName="connTx" presStyleLbl="parChTrans1D3" presStyleIdx="2" presStyleCnt="7"/>
      <dgm:spPr/>
      <dgm:t>
        <a:bodyPr/>
        <a:lstStyle/>
        <a:p>
          <a:endParaRPr lang="cs-CZ"/>
        </a:p>
      </dgm:t>
    </dgm:pt>
    <dgm:pt modelId="{7B6C2A9C-5694-4D85-B56A-4839605E2D51}" type="pres">
      <dgm:prSet presAssocID="{23B9B771-03D3-4518-90D8-9A814DBF27B2}" presName="root2" presStyleCnt="0"/>
      <dgm:spPr/>
    </dgm:pt>
    <dgm:pt modelId="{A3D1EC54-88DD-4D0A-9D6B-58FDB794D728}" type="pres">
      <dgm:prSet presAssocID="{23B9B771-03D3-4518-90D8-9A814DBF27B2}" presName="LevelTwoTextNode" presStyleLbl="node3" presStyleIdx="2" presStyleCnt="7" custScaleY="93418" custLinFactNeighborX="-734" custLinFactNeighborY="3522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506C769-E816-480C-BA3A-93D7DA2A0CC3}" type="pres">
      <dgm:prSet presAssocID="{23B9B771-03D3-4518-90D8-9A814DBF27B2}" presName="level3hierChild" presStyleCnt="0"/>
      <dgm:spPr/>
    </dgm:pt>
    <dgm:pt modelId="{87A257B9-1446-4A87-9882-198415447EF7}" type="pres">
      <dgm:prSet presAssocID="{DB914822-D9AC-4E02-9646-9EA70867E017}" presName="conn2-1" presStyleLbl="parChTrans1D4" presStyleIdx="4" presStyleCnt="6"/>
      <dgm:spPr/>
    </dgm:pt>
    <dgm:pt modelId="{07078781-EBD8-4B3F-8B3A-7283A6B5242A}" type="pres">
      <dgm:prSet presAssocID="{DB914822-D9AC-4E02-9646-9EA70867E017}" presName="connTx" presStyleLbl="parChTrans1D4" presStyleIdx="4" presStyleCnt="6"/>
      <dgm:spPr/>
    </dgm:pt>
    <dgm:pt modelId="{D9B8D540-8DE5-41BB-99C5-6B097D7D4525}" type="pres">
      <dgm:prSet presAssocID="{FEFBA01F-D412-409B-802B-F71912972751}" presName="root2" presStyleCnt="0"/>
      <dgm:spPr/>
    </dgm:pt>
    <dgm:pt modelId="{F2DA7FB0-61B5-4568-9D34-00E1C5D33696}" type="pres">
      <dgm:prSet presAssocID="{FEFBA01F-D412-409B-802B-F71912972751}" presName="LevelTwoTextNode" presStyleLbl="node4" presStyleIdx="4" presStyleCnt="6" custScaleX="265533" custLinFactNeighborX="782" custLinFactNeighborY="5251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DB50402-A86B-4A31-AB53-0AB98E176A78}" type="pres">
      <dgm:prSet presAssocID="{FEFBA01F-D412-409B-802B-F71912972751}" presName="level3hierChild" presStyleCnt="0"/>
      <dgm:spPr/>
    </dgm:pt>
    <dgm:pt modelId="{555299C8-CDC4-4080-BE68-6CE270E54F19}" type="pres">
      <dgm:prSet presAssocID="{938303AF-9B67-4C6D-B5E0-BDC9410D4C57}" presName="conn2-1" presStyleLbl="parChTrans1D4" presStyleIdx="5" presStyleCnt="6"/>
      <dgm:spPr/>
    </dgm:pt>
    <dgm:pt modelId="{6E89DC6A-E436-482F-942B-A411C9BB6055}" type="pres">
      <dgm:prSet presAssocID="{938303AF-9B67-4C6D-B5E0-BDC9410D4C57}" presName="connTx" presStyleLbl="parChTrans1D4" presStyleIdx="5" presStyleCnt="6"/>
      <dgm:spPr/>
    </dgm:pt>
    <dgm:pt modelId="{5B2EB8E9-98DB-40ED-BB99-18A6C5CF622B}" type="pres">
      <dgm:prSet presAssocID="{B50077A3-9083-4B79-AF72-E6FFD2C05E20}" presName="root2" presStyleCnt="0"/>
      <dgm:spPr/>
    </dgm:pt>
    <dgm:pt modelId="{CAA2813C-10C7-4577-A1F8-AFEF8BFAD768}" type="pres">
      <dgm:prSet presAssocID="{B50077A3-9083-4B79-AF72-E6FFD2C05E20}" presName="LevelTwoTextNode" presStyleLbl="node4" presStyleIdx="5" presStyleCnt="6" custScaleX="266178" custLinFactNeighborX="782" custLinFactNeighborY="4410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1326F0D-FBDD-411C-AB25-1F7F9D866ECD}" type="pres">
      <dgm:prSet presAssocID="{B50077A3-9083-4B79-AF72-E6FFD2C05E20}" presName="level3hierChild" presStyleCnt="0"/>
      <dgm:spPr/>
    </dgm:pt>
    <dgm:pt modelId="{9F04E147-C387-4D1D-A682-85F0F161BF45}" type="pres">
      <dgm:prSet presAssocID="{B5C72EAB-CDD9-4FBD-8798-5110C93F7F13}" presName="conn2-1" presStyleLbl="parChTrans1D3" presStyleIdx="3" presStyleCnt="7"/>
      <dgm:spPr/>
      <dgm:t>
        <a:bodyPr/>
        <a:lstStyle/>
        <a:p>
          <a:endParaRPr lang="cs-CZ"/>
        </a:p>
      </dgm:t>
    </dgm:pt>
    <dgm:pt modelId="{71CE072B-7AB7-4DDE-AB2D-E0F946BAA8C4}" type="pres">
      <dgm:prSet presAssocID="{B5C72EAB-CDD9-4FBD-8798-5110C93F7F13}" presName="connTx" presStyleLbl="parChTrans1D3" presStyleIdx="3" presStyleCnt="7"/>
      <dgm:spPr/>
      <dgm:t>
        <a:bodyPr/>
        <a:lstStyle/>
        <a:p>
          <a:endParaRPr lang="cs-CZ"/>
        </a:p>
      </dgm:t>
    </dgm:pt>
    <dgm:pt modelId="{23F1277C-D2EE-4E2B-95C0-C7471065AE2F}" type="pres">
      <dgm:prSet presAssocID="{181E4C56-5F18-4E74-A143-2E178127F40A}" presName="root2" presStyleCnt="0"/>
      <dgm:spPr/>
    </dgm:pt>
    <dgm:pt modelId="{8FE62FC4-159B-411C-81EF-F21C5CDDDE70}" type="pres">
      <dgm:prSet presAssocID="{181E4C56-5F18-4E74-A143-2E178127F40A}" presName="LevelTwoTextNode" presStyleLbl="node3" presStyleIdx="3" presStyleCnt="7" custLinFactNeighborX="-762" custLinFactNeighborY="3507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0826352-21C3-44DB-ABF9-5797BF734B2D}" type="pres">
      <dgm:prSet presAssocID="{181E4C56-5F18-4E74-A143-2E178127F40A}" presName="level3hierChild" presStyleCnt="0"/>
      <dgm:spPr/>
    </dgm:pt>
    <dgm:pt modelId="{4E560006-8858-4754-A8E2-1482BAB141FF}" type="pres">
      <dgm:prSet presAssocID="{981EDA3D-AC4E-4A2D-9B2E-5B0F6B39F070}" presName="conn2-1" presStyleLbl="parChTrans1D3" presStyleIdx="4" presStyleCnt="7"/>
      <dgm:spPr/>
      <dgm:t>
        <a:bodyPr/>
        <a:lstStyle/>
        <a:p>
          <a:endParaRPr lang="cs-CZ"/>
        </a:p>
      </dgm:t>
    </dgm:pt>
    <dgm:pt modelId="{53190AB5-2E69-41F7-AE72-EC399FD3E501}" type="pres">
      <dgm:prSet presAssocID="{981EDA3D-AC4E-4A2D-9B2E-5B0F6B39F070}" presName="connTx" presStyleLbl="parChTrans1D3" presStyleIdx="4" presStyleCnt="7"/>
      <dgm:spPr/>
      <dgm:t>
        <a:bodyPr/>
        <a:lstStyle/>
        <a:p>
          <a:endParaRPr lang="cs-CZ"/>
        </a:p>
      </dgm:t>
    </dgm:pt>
    <dgm:pt modelId="{EA40659F-B57F-4EE7-A7CD-55803E411786}" type="pres">
      <dgm:prSet presAssocID="{33DD7B41-DA34-42B4-82A9-4571EB25B565}" presName="root2" presStyleCnt="0"/>
      <dgm:spPr/>
    </dgm:pt>
    <dgm:pt modelId="{C277504E-336B-4525-98F6-09F713D79647}" type="pres">
      <dgm:prSet presAssocID="{33DD7B41-DA34-42B4-82A9-4571EB25B565}" presName="LevelTwoTextNode" presStyleLbl="node3" presStyleIdx="4" presStyleCnt="7" custLinFactNeighborY="2287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DAE34FC-427F-4BD9-98CD-270C5022B509}" type="pres">
      <dgm:prSet presAssocID="{33DD7B41-DA34-42B4-82A9-4571EB25B565}" presName="level3hierChild" presStyleCnt="0"/>
      <dgm:spPr/>
    </dgm:pt>
    <dgm:pt modelId="{0DE87784-94A2-4326-B92A-05B6B0A572E4}" type="pres">
      <dgm:prSet presAssocID="{F0FE4808-3397-4B62-BC57-0D4848BB5323}" presName="conn2-1" presStyleLbl="parChTrans1D3" presStyleIdx="5" presStyleCnt="7"/>
      <dgm:spPr/>
      <dgm:t>
        <a:bodyPr/>
        <a:lstStyle/>
        <a:p>
          <a:endParaRPr lang="cs-CZ"/>
        </a:p>
      </dgm:t>
    </dgm:pt>
    <dgm:pt modelId="{F6E41652-002F-4D99-B7A4-A6322CE96779}" type="pres">
      <dgm:prSet presAssocID="{F0FE4808-3397-4B62-BC57-0D4848BB5323}" presName="connTx" presStyleLbl="parChTrans1D3" presStyleIdx="5" presStyleCnt="7"/>
      <dgm:spPr/>
      <dgm:t>
        <a:bodyPr/>
        <a:lstStyle/>
        <a:p>
          <a:endParaRPr lang="cs-CZ"/>
        </a:p>
      </dgm:t>
    </dgm:pt>
    <dgm:pt modelId="{4F26AFF8-3565-484A-9458-4BF09C60217F}" type="pres">
      <dgm:prSet presAssocID="{08D934A7-9BC1-494D-BB25-A908CA274D17}" presName="root2" presStyleCnt="0"/>
      <dgm:spPr/>
    </dgm:pt>
    <dgm:pt modelId="{80CF6D80-B8D3-4DAC-AFED-A74DEEC59554}" type="pres">
      <dgm:prSet presAssocID="{08D934A7-9BC1-494D-BB25-A908CA274D17}" presName="LevelTwoTextNode" presStyleLbl="node3" presStyleIdx="5" presStyleCnt="7" custLinFactNeighborY="116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39FA922-8A0B-4FA7-8DD8-94D35E258D95}" type="pres">
      <dgm:prSet presAssocID="{08D934A7-9BC1-494D-BB25-A908CA274D17}" presName="level3hierChild" presStyleCnt="0"/>
      <dgm:spPr/>
    </dgm:pt>
    <dgm:pt modelId="{9B883D87-817A-4DAB-BC25-FD84B2BFCFA4}" type="pres">
      <dgm:prSet presAssocID="{9A7A02C8-1760-4F68-AA6D-C626C11258F6}" presName="conn2-1" presStyleLbl="parChTrans1D3" presStyleIdx="6" presStyleCnt="7"/>
      <dgm:spPr/>
      <dgm:t>
        <a:bodyPr/>
        <a:lstStyle/>
        <a:p>
          <a:endParaRPr lang="cs-CZ"/>
        </a:p>
      </dgm:t>
    </dgm:pt>
    <dgm:pt modelId="{C6EE6C04-3A3F-49E4-BB9C-95A5FED7AB89}" type="pres">
      <dgm:prSet presAssocID="{9A7A02C8-1760-4F68-AA6D-C626C11258F6}" presName="connTx" presStyleLbl="parChTrans1D3" presStyleIdx="6" presStyleCnt="7"/>
      <dgm:spPr/>
      <dgm:t>
        <a:bodyPr/>
        <a:lstStyle/>
        <a:p>
          <a:endParaRPr lang="cs-CZ"/>
        </a:p>
      </dgm:t>
    </dgm:pt>
    <dgm:pt modelId="{6644ED46-D091-44EC-8189-D7D21E9CF300}" type="pres">
      <dgm:prSet presAssocID="{A7C7E6E3-80B0-48F6-AFFF-3659213E4D6F}" presName="root2" presStyleCnt="0"/>
      <dgm:spPr/>
    </dgm:pt>
    <dgm:pt modelId="{788AC848-A6D4-48A1-ABCB-4048A1B30FAB}" type="pres">
      <dgm:prSet presAssocID="{A7C7E6E3-80B0-48F6-AFFF-3659213E4D6F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A695CD7-F235-43C4-BA13-255038AE926A}" type="pres">
      <dgm:prSet presAssocID="{A7C7E6E3-80B0-48F6-AFFF-3659213E4D6F}" presName="level3hierChild" presStyleCnt="0"/>
      <dgm:spPr/>
    </dgm:pt>
  </dgm:ptLst>
  <dgm:cxnLst>
    <dgm:cxn modelId="{D47F4D8E-3E54-4784-BF49-CBE851A21877}" type="presOf" srcId="{FEFBA01F-D412-409B-802B-F71912972751}" destId="{F2DA7FB0-61B5-4568-9D34-00E1C5D33696}" srcOrd="0" destOrd="0" presId="urn:microsoft.com/office/officeart/2005/8/layout/hierarchy2"/>
    <dgm:cxn modelId="{DBF5AEB5-CBC2-40C2-94A8-20ED2B1B3CB7}" type="presOf" srcId="{938303AF-9B67-4C6D-B5E0-BDC9410D4C57}" destId="{555299C8-CDC4-4080-BE68-6CE270E54F19}" srcOrd="0" destOrd="0" presId="urn:microsoft.com/office/officeart/2005/8/layout/hierarchy2"/>
    <dgm:cxn modelId="{841A95E8-F601-4884-A194-93A8E5E6FB0C}" srcId="{58F0E301-6BD0-4ACD-84FD-420107898C74}" destId="{48839950-485D-4F87-B618-6399B50E22F8}" srcOrd="0" destOrd="0" parTransId="{2E1714EE-3BF3-4B90-9575-60CCC9EB4DCC}" sibTransId="{EEE12016-992F-4373-9637-2FCD6451AE3E}"/>
    <dgm:cxn modelId="{95D57DA8-0C3D-46D2-B7D9-40BAEBB5D5D7}" type="presOf" srcId="{F277C962-0C5A-49A4-8017-47D226C0FA33}" destId="{699DA349-F2AC-4105-9A1A-936176A1E872}" srcOrd="0" destOrd="0" presId="urn:microsoft.com/office/officeart/2005/8/layout/hierarchy2"/>
    <dgm:cxn modelId="{49E7F05F-93C4-4C8A-93F0-181FC6948671}" type="presOf" srcId="{5B56E41F-BA3A-4DF3-8E40-48284C36E2D5}" destId="{864A4FCC-ADE3-48B6-99DF-5FCAA7B01513}" srcOrd="0" destOrd="0" presId="urn:microsoft.com/office/officeart/2005/8/layout/hierarchy2"/>
    <dgm:cxn modelId="{C83EC0F9-5BBA-43AC-A384-7FF4718C243D}" srcId="{23B9B771-03D3-4518-90D8-9A814DBF27B2}" destId="{FEFBA01F-D412-409B-802B-F71912972751}" srcOrd="0" destOrd="0" parTransId="{DB914822-D9AC-4E02-9646-9EA70867E017}" sibTransId="{E33E17C8-FE67-4B91-9738-E7221C136733}"/>
    <dgm:cxn modelId="{5B8078D9-5107-4D85-9B59-47B12ADB1719}" srcId="{B9BEFF58-1A9C-43F6-AFE8-EE9CC58AF3B5}" destId="{7BC5968A-4AD3-417A-92EC-1FB678FE90EA}" srcOrd="0" destOrd="0" parTransId="{1FACED59-94DD-4CB0-B4F5-574CC1FA6515}" sibTransId="{5B2E38BB-ED02-451C-BE0C-BA1DA8D9F6C7}"/>
    <dgm:cxn modelId="{6207DED3-FCA2-4BE4-8E30-1E10E3431E5A}" type="presOf" srcId="{4278463B-DF86-47B5-9243-3FEDC89ACFE4}" destId="{4FE235BF-7E4A-4B8E-9F2B-DC17D051753B}" srcOrd="0" destOrd="0" presId="urn:microsoft.com/office/officeart/2005/8/layout/hierarchy2"/>
    <dgm:cxn modelId="{58562EF9-07EC-41D4-BCC7-9433B1613BE1}" type="presOf" srcId="{938303AF-9B67-4C6D-B5E0-BDC9410D4C57}" destId="{6E89DC6A-E436-482F-942B-A411C9BB6055}" srcOrd="1" destOrd="0" presId="urn:microsoft.com/office/officeart/2005/8/layout/hierarchy2"/>
    <dgm:cxn modelId="{E2A36386-85D4-4D10-8B4D-B80ECF9F1DFE}" type="presOf" srcId="{1441C082-36BF-4D0F-AF2B-1E3A7DEDB099}" destId="{48C88971-73E0-406C-8588-3BF43A23AE55}" srcOrd="1" destOrd="0" presId="urn:microsoft.com/office/officeart/2005/8/layout/hierarchy2"/>
    <dgm:cxn modelId="{0FAC71E0-4503-4878-887B-78871B2C49FD}" type="presOf" srcId="{DB914822-D9AC-4E02-9646-9EA70867E017}" destId="{87A257B9-1446-4A87-9882-198415447EF7}" srcOrd="0" destOrd="0" presId="urn:microsoft.com/office/officeart/2005/8/layout/hierarchy2"/>
    <dgm:cxn modelId="{8161DC52-FFCF-467A-8175-B95E8DBF15DE}" type="presOf" srcId="{5B56E41F-BA3A-4DF3-8E40-48284C36E2D5}" destId="{F5F5A4B9-DB85-4D2D-B07D-DE28FE6FFD52}" srcOrd="1" destOrd="0" presId="urn:microsoft.com/office/officeart/2005/8/layout/hierarchy2"/>
    <dgm:cxn modelId="{8D395657-5B1B-4584-AFC4-A882A96C1727}" srcId="{F71EDA46-6A0B-44AD-ACBD-28484FEF4351}" destId="{23B9B771-03D3-4518-90D8-9A814DBF27B2}" srcOrd="0" destOrd="0" parTransId="{F277C962-0C5A-49A4-8017-47D226C0FA33}" sibTransId="{F61989AA-0B7A-41B2-9E48-7CA3682AB31F}"/>
    <dgm:cxn modelId="{C524C86E-159C-45E2-ACF5-5E07F24C8E98}" type="presOf" srcId="{B5C72EAB-CDD9-4FBD-8798-5110C93F7F13}" destId="{71CE072B-7AB7-4DDE-AB2D-E0F946BAA8C4}" srcOrd="1" destOrd="0" presId="urn:microsoft.com/office/officeart/2005/8/layout/hierarchy2"/>
    <dgm:cxn modelId="{6647BBDE-D806-4C9C-A577-80083F5057D6}" type="presOf" srcId="{48839950-485D-4F87-B618-6399B50E22F8}" destId="{83ED01FB-6953-4761-AE82-08F9C0DF45DD}" srcOrd="0" destOrd="0" presId="urn:microsoft.com/office/officeart/2005/8/layout/hierarchy2"/>
    <dgm:cxn modelId="{4E659B6F-E177-4E5F-A874-98CBA2A21C27}" type="presOf" srcId="{23B9B771-03D3-4518-90D8-9A814DBF27B2}" destId="{A3D1EC54-88DD-4D0A-9D6B-58FDB794D728}" srcOrd="0" destOrd="0" presId="urn:microsoft.com/office/officeart/2005/8/layout/hierarchy2"/>
    <dgm:cxn modelId="{92F62CD8-C7D2-4F60-8DE6-0945D6FD40FC}" type="presOf" srcId="{DEF1D347-EEAF-4A76-BDF8-7BFCEE9A5932}" destId="{982A0DAB-D7FB-4C00-8697-88A21D8662EA}" srcOrd="0" destOrd="0" presId="urn:microsoft.com/office/officeart/2005/8/layout/hierarchy2"/>
    <dgm:cxn modelId="{96EC82B6-5DFD-4140-A404-D14619296333}" type="presOf" srcId="{0ADDE511-B881-4A2A-AE94-E3F89DF12F6A}" destId="{965CEACB-1C17-46AC-9007-D362003440D2}" srcOrd="1" destOrd="0" presId="urn:microsoft.com/office/officeart/2005/8/layout/hierarchy2"/>
    <dgm:cxn modelId="{3B418460-2BA2-4856-9DC6-CB2FA42FAB39}" type="presOf" srcId="{B5C72EAB-CDD9-4FBD-8798-5110C93F7F13}" destId="{9F04E147-C387-4D1D-A682-85F0F161BF45}" srcOrd="0" destOrd="0" presId="urn:microsoft.com/office/officeart/2005/8/layout/hierarchy2"/>
    <dgm:cxn modelId="{3B536884-DF77-4E77-B8EC-14FB7A29D199}" srcId="{48839950-485D-4F87-B618-6399B50E22F8}" destId="{DEF1D347-EEAF-4A76-BDF8-7BFCEE9A5932}" srcOrd="0" destOrd="0" parTransId="{0ADDE511-B881-4A2A-AE94-E3F89DF12F6A}" sibTransId="{0BFC2A3B-6A51-437F-83D4-41E6031FF341}"/>
    <dgm:cxn modelId="{072A15DC-2476-477E-B836-24F651A6FF76}" srcId="{F71EDA46-6A0B-44AD-ACBD-28484FEF4351}" destId="{33DD7B41-DA34-42B4-82A9-4571EB25B565}" srcOrd="2" destOrd="0" parTransId="{981EDA3D-AC4E-4A2D-9B2E-5B0F6B39F070}" sibTransId="{C1C6310E-528F-48D4-BC20-5D85D978A622}"/>
    <dgm:cxn modelId="{A99581F8-4689-496B-90E0-2C2D6764F993}" type="presOf" srcId="{F0FE4808-3397-4B62-BC57-0D4848BB5323}" destId="{F6E41652-002F-4D99-B7A4-A6322CE96779}" srcOrd="1" destOrd="0" presId="urn:microsoft.com/office/officeart/2005/8/layout/hierarchy2"/>
    <dgm:cxn modelId="{2E44859A-63F7-46DA-A1A1-DD6ABDC4C30F}" type="presOf" srcId="{7436AFF1-F04B-4AAA-8537-5FD7B18F170A}" destId="{1B168D0F-E35F-4065-9CD3-ED8A820B64D7}" srcOrd="0" destOrd="0" presId="urn:microsoft.com/office/officeart/2005/8/layout/hierarchy2"/>
    <dgm:cxn modelId="{70D5457E-06B6-4020-B187-8E7B29EEBB18}" srcId="{F71EDA46-6A0B-44AD-ACBD-28484FEF4351}" destId="{08D934A7-9BC1-494D-BB25-A908CA274D17}" srcOrd="3" destOrd="0" parTransId="{F0FE4808-3397-4B62-BC57-0D4848BB5323}" sibTransId="{9FC20C86-4032-445D-8797-E1D356C91E1C}"/>
    <dgm:cxn modelId="{F55C300D-5179-455A-8063-8ED240E44221}" type="presOf" srcId="{1FACED59-94DD-4CB0-B4F5-574CC1FA6515}" destId="{DA8D3AD2-CCF7-4D16-8CB6-B556DDCAC7A9}" srcOrd="1" destOrd="0" presId="urn:microsoft.com/office/officeart/2005/8/layout/hierarchy2"/>
    <dgm:cxn modelId="{C747176D-93F8-46CE-830D-BE5E71563A33}" type="presOf" srcId="{58F0E301-6BD0-4ACD-84FD-420107898C74}" destId="{5D8707C6-0D22-49B6-AA18-9B53AD6E4C25}" srcOrd="0" destOrd="0" presId="urn:microsoft.com/office/officeart/2005/8/layout/hierarchy2"/>
    <dgm:cxn modelId="{229C8686-4C0C-4970-A6F4-C630B3EDF517}" srcId="{7A757104-4B2F-4E44-8A1E-DD5FC1AD19B2}" destId="{4278463B-DF86-47B5-9243-3FEDC89ACFE4}" srcOrd="0" destOrd="0" parTransId="{824801A1-09AF-40FD-973F-D9FC01DBF624}" sibTransId="{A4AD0AA3-DF34-44BC-8FA4-C90039E2D3F6}"/>
    <dgm:cxn modelId="{92740084-1492-441F-A084-9B40E81640CE}" type="presOf" srcId="{9A7A02C8-1760-4F68-AA6D-C626C11258F6}" destId="{9B883D87-817A-4DAB-BC25-FD84B2BFCFA4}" srcOrd="0" destOrd="0" presId="urn:microsoft.com/office/officeart/2005/8/layout/hierarchy2"/>
    <dgm:cxn modelId="{47605113-3BF0-4C29-898A-13A758258079}" type="presOf" srcId="{1FACED59-94DD-4CB0-B4F5-574CC1FA6515}" destId="{7B0AC920-BECB-4B48-943B-C94953FC84EC}" srcOrd="0" destOrd="0" presId="urn:microsoft.com/office/officeart/2005/8/layout/hierarchy2"/>
    <dgm:cxn modelId="{0FA1BD0A-F731-4F67-B85B-88CE4AED9F1E}" type="presOf" srcId="{EB8A894B-521D-48E4-98AB-6AE7A6FAE791}" destId="{F0D6BAA6-9E9B-4254-AFC8-91FEB6741BBB}" srcOrd="1" destOrd="0" presId="urn:microsoft.com/office/officeart/2005/8/layout/hierarchy2"/>
    <dgm:cxn modelId="{960C6549-CF9E-4F27-A0F8-9BA9B8383929}" type="presOf" srcId="{A7C7E6E3-80B0-48F6-AFFF-3659213E4D6F}" destId="{788AC848-A6D4-48A1-ABCB-4048A1B30FAB}" srcOrd="0" destOrd="0" presId="urn:microsoft.com/office/officeart/2005/8/layout/hierarchy2"/>
    <dgm:cxn modelId="{618BCE4D-7503-4E71-BA3F-AAA6AE4ADAAD}" type="presOf" srcId="{181E4C56-5F18-4E74-A143-2E178127F40A}" destId="{8FE62FC4-159B-411C-81EF-F21C5CDDDE70}" srcOrd="0" destOrd="0" presId="urn:microsoft.com/office/officeart/2005/8/layout/hierarchy2"/>
    <dgm:cxn modelId="{75E3E2F7-D13A-41A4-8D75-BA2B6CF21BE1}" type="presOf" srcId="{DB914822-D9AC-4E02-9646-9EA70867E017}" destId="{07078781-EBD8-4B3F-8B3A-7283A6B5242A}" srcOrd="1" destOrd="0" presId="urn:microsoft.com/office/officeart/2005/8/layout/hierarchy2"/>
    <dgm:cxn modelId="{6C368512-1E81-44E7-BB39-6140793B2958}" srcId="{23B9B771-03D3-4518-90D8-9A814DBF27B2}" destId="{B50077A3-9083-4B79-AF72-E6FFD2C05E20}" srcOrd="1" destOrd="0" parTransId="{938303AF-9B67-4C6D-B5E0-BDC9410D4C57}" sibTransId="{70651657-B28F-4A66-BF81-D46EDE1E629A}"/>
    <dgm:cxn modelId="{6EE6075E-FAD8-47C0-9E5D-BFE2BB687B93}" srcId="{F71EDA46-6A0B-44AD-ACBD-28484FEF4351}" destId="{A7C7E6E3-80B0-48F6-AFFF-3659213E4D6F}" srcOrd="4" destOrd="0" parTransId="{9A7A02C8-1760-4F68-AA6D-C626C11258F6}" sibTransId="{DF3518F8-6193-4D02-A7E3-66E62292566B}"/>
    <dgm:cxn modelId="{1910B146-391D-40F1-8D3C-FF612CD2923A}" type="presOf" srcId="{7A757104-4B2F-4E44-8A1E-DD5FC1AD19B2}" destId="{F74FB2A8-A474-4854-B9B4-E6A7F5C6EC20}" srcOrd="0" destOrd="0" presId="urn:microsoft.com/office/officeart/2005/8/layout/hierarchy2"/>
    <dgm:cxn modelId="{BF773548-B0B1-4B5D-B997-0D51377B5616}" type="presOf" srcId="{F71EDA46-6A0B-44AD-ACBD-28484FEF4351}" destId="{9070C2BC-4006-4D1C-92F4-5D3B1410D73B}" srcOrd="0" destOrd="0" presId="urn:microsoft.com/office/officeart/2005/8/layout/hierarchy2"/>
    <dgm:cxn modelId="{3B67154F-8DEA-42F1-B9DD-760C8C52A905}" type="presOf" srcId="{DD7876AE-DED3-46C6-9694-46DBEFB4A82C}" destId="{46EF17B8-85E9-45E7-87D2-D4ACA67A05FA}" srcOrd="1" destOrd="0" presId="urn:microsoft.com/office/officeart/2005/8/layout/hierarchy2"/>
    <dgm:cxn modelId="{E8A1402A-DC5B-4C5A-97A0-28E6EFEC620A}" type="presOf" srcId="{08D934A7-9BC1-494D-BB25-A908CA274D17}" destId="{80CF6D80-B8D3-4DAC-AFED-A74DEEC59554}" srcOrd="0" destOrd="0" presId="urn:microsoft.com/office/officeart/2005/8/layout/hierarchy2"/>
    <dgm:cxn modelId="{9214EA51-F61B-4A5E-9B3E-33B610CC6B23}" type="presOf" srcId="{0ADDE511-B881-4A2A-AE94-E3F89DF12F6A}" destId="{092CB39D-0190-456A-878E-DE45252A862C}" srcOrd="0" destOrd="0" presId="urn:microsoft.com/office/officeart/2005/8/layout/hierarchy2"/>
    <dgm:cxn modelId="{2298D064-9C68-4611-B5FA-72983B34785D}" srcId="{B9BEFF58-1A9C-43F6-AFE8-EE9CC58AF3B5}" destId="{7436AFF1-F04B-4AAA-8537-5FD7B18F170A}" srcOrd="1" destOrd="0" parTransId="{EB8A894B-521D-48E4-98AB-6AE7A6FAE791}" sibTransId="{DE41A26B-F4BD-4B49-946C-F07BD82D14AE}"/>
    <dgm:cxn modelId="{3A455333-E9B8-4F1D-A0A7-E1C4AD9A4583}" srcId="{48839950-485D-4F87-B618-6399B50E22F8}" destId="{DD66923C-622F-4537-A91E-700C270BC052}" srcOrd="1" destOrd="0" parTransId="{FB23A0DC-1E89-43B6-B7AA-E02D4FC8A192}" sibTransId="{2F61252F-F532-4C8E-94CA-E67BB4235A53}"/>
    <dgm:cxn modelId="{CDE3B729-AE43-4D86-B844-2337588A910E}" type="presOf" srcId="{EB8A894B-521D-48E4-98AB-6AE7A6FAE791}" destId="{B08DE62D-1AF5-4047-8AC9-81A59215DADF}" srcOrd="0" destOrd="0" presId="urn:microsoft.com/office/officeart/2005/8/layout/hierarchy2"/>
    <dgm:cxn modelId="{76114D7D-54F1-45E2-A803-21DFA31D5B8F}" type="presOf" srcId="{B50077A3-9083-4B79-AF72-E6FFD2C05E20}" destId="{CAA2813C-10C7-4577-A1F8-AFEF8BFAD768}" srcOrd="0" destOrd="0" presId="urn:microsoft.com/office/officeart/2005/8/layout/hierarchy2"/>
    <dgm:cxn modelId="{443FD6E1-4566-4D5B-BDB0-A1F9E746D458}" type="presOf" srcId="{F0FE4808-3397-4B62-BC57-0D4848BB5323}" destId="{0DE87784-94A2-4326-B92A-05B6B0A572E4}" srcOrd="0" destOrd="0" presId="urn:microsoft.com/office/officeart/2005/8/layout/hierarchy2"/>
    <dgm:cxn modelId="{7E2D8F43-2B18-4F6B-A753-1A547EFED73F}" type="presOf" srcId="{FB23A0DC-1E89-43B6-B7AA-E02D4FC8A192}" destId="{4ECF6C90-17A3-4029-88B6-5D8E637D5D3D}" srcOrd="0" destOrd="0" presId="urn:microsoft.com/office/officeart/2005/8/layout/hierarchy2"/>
    <dgm:cxn modelId="{86367403-0A2E-43E9-9EE3-2993C50298AD}" type="presOf" srcId="{33DD7B41-DA34-42B4-82A9-4571EB25B565}" destId="{C277504E-336B-4525-98F6-09F713D79647}" srcOrd="0" destOrd="0" presId="urn:microsoft.com/office/officeart/2005/8/layout/hierarchy2"/>
    <dgm:cxn modelId="{00A42459-2A0B-4187-BC7A-06C5B23667E2}" type="presOf" srcId="{DD7876AE-DED3-46C6-9694-46DBEFB4A82C}" destId="{D51751F9-026C-4910-A088-2EB5D89CFD57}" srcOrd="0" destOrd="0" presId="urn:microsoft.com/office/officeart/2005/8/layout/hierarchy2"/>
    <dgm:cxn modelId="{199FB768-9D66-4402-B709-F2AFAE16F7A8}" type="presOf" srcId="{981EDA3D-AC4E-4A2D-9B2E-5B0F6B39F070}" destId="{53190AB5-2E69-41F7-AE72-EC399FD3E501}" srcOrd="1" destOrd="0" presId="urn:microsoft.com/office/officeart/2005/8/layout/hierarchy2"/>
    <dgm:cxn modelId="{31B0E222-3895-4172-9379-EE2635325D2F}" type="presOf" srcId="{9A7A02C8-1760-4F68-AA6D-C626C11258F6}" destId="{C6EE6C04-3A3F-49E4-BB9C-95A5FED7AB89}" srcOrd="1" destOrd="0" presId="urn:microsoft.com/office/officeart/2005/8/layout/hierarchy2"/>
    <dgm:cxn modelId="{7EC329E9-1646-478E-B4CC-898BF079E6FF}" type="presOf" srcId="{1441C082-36BF-4D0F-AF2B-1E3A7DEDB099}" destId="{FB99C3D6-5441-49B0-801F-B616DA3A829F}" srcOrd="0" destOrd="0" presId="urn:microsoft.com/office/officeart/2005/8/layout/hierarchy2"/>
    <dgm:cxn modelId="{581F3A75-4B49-4D50-A9BB-DB9A065D8644}" type="presOf" srcId="{FB23A0DC-1E89-43B6-B7AA-E02D4FC8A192}" destId="{7AB3219C-2E14-4E35-B548-96448B1F1495}" srcOrd="1" destOrd="0" presId="urn:microsoft.com/office/officeart/2005/8/layout/hierarchy2"/>
    <dgm:cxn modelId="{C1B6E90A-D780-4968-8E70-CC9C2EC97380}" srcId="{4278463B-DF86-47B5-9243-3FEDC89ACFE4}" destId="{F71EDA46-6A0B-44AD-ACBD-28484FEF4351}" srcOrd="1" destOrd="0" parTransId="{1441C082-36BF-4D0F-AF2B-1E3A7DEDB099}" sibTransId="{6BF39167-5876-40C2-9DA9-ABD46D04CE7F}"/>
    <dgm:cxn modelId="{2AF4481F-0366-44F7-AAFD-CF32A341B86B}" type="presOf" srcId="{DD66923C-622F-4537-A91E-700C270BC052}" destId="{3FC36214-ED1F-4607-9DA1-2E2F318CD0C5}" srcOrd="0" destOrd="0" presId="urn:microsoft.com/office/officeart/2005/8/layout/hierarchy2"/>
    <dgm:cxn modelId="{B8ABA46E-217B-4F09-8364-E0E8BE911F44}" type="presOf" srcId="{981EDA3D-AC4E-4A2D-9B2E-5B0F6B39F070}" destId="{4E560006-8858-4754-A8E2-1482BAB141FF}" srcOrd="0" destOrd="0" presId="urn:microsoft.com/office/officeart/2005/8/layout/hierarchy2"/>
    <dgm:cxn modelId="{19010693-0D72-42A2-98CC-1A35773E859E}" srcId="{4278463B-DF86-47B5-9243-3FEDC89ACFE4}" destId="{58F0E301-6BD0-4ACD-84FD-420107898C74}" srcOrd="0" destOrd="0" parTransId="{5B56E41F-BA3A-4DF3-8E40-48284C36E2D5}" sibTransId="{7170516C-BCC8-4704-AD0E-89F8E924FCBD}"/>
    <dgm:cxn modelId="{BF49383B-75B7-4BB5-8EB1-634FFCA0F710}" type="presOf" srcId="{B9BEFF58-1A9C-43F6-AFE8-EE9CC58AF3B5}" destId="{826DF80C-9E11-495D-A1A9-AAE1758E0E2C}" srcOrd="0" destOrd="0" presId="urn:microsoft.com/office/officeart/2005/8/layout/hierarchy2"/>
    <dgm:cxn modelId="{F6163E3D-8CD7-4E57-938D-82829A659B07}" type="presOf" srcId="{2E1714EE-3BF3-4B90-9575-60CCC9EB4DCC}" destId="{F40EC851-9E0D-454C-845E-C03C1DB67BF3}" srcOrd="1" destOrd="0" presId="urn:microsoft.com/office/officeart/2005/8/layout/hierarchy2"/>
    <dgm:cxn modelId="{C65DF593-1E0B-49BA-A80A-35E041EBADAF}" srcId="{58F0E301-6BD0-4ACD-84FD-420107898C74}" destId="{B9BEFF58-1A9C-43F6-AFE8-EE9CC58AF3B5}" srcOrd="1" destOrd="0" parTransId="{DD7876AE-DED3-46C6-9694-46DBEFB4A82C}" sibTransId="{F080A382-9DE4-4266-B8A2-10EDD52CB148}"/>
    <dgm:cxn modelId="{CC4FD896-30CA-403F-92D8-375828121039}" type="presOf" srcId="{F277C962-0C5A-49A4-8017-47D226C0FA33}" destId="{054BD7A7-18ED-420C-BB5F-52C64D682E09}" srcOrd="1" destOrd="0" presId="urn:microsoft.com/office/officeart/2005/8/layout/hierarchy2"/>
    <dgm:cxn modelId="{ECAFB848-12F3-4202-9115-1C1EB992AA51}" type="presOf" srcId="{2E1714EE-3BF3-4B90-9575-60CCC9EB4DCC}" destId="{91DCB7B7-B4E1-417C-9220-FAB274AB504D}" srcOrd="0" destOrd="0" presId="urn:microsoft.com/office/officeart/2005/8/layout/hierarchy2"/>
    <dgm:cxn modelId="{C6C81408-868A-4DBE-9123-108BE5C1F98F}" srcId="{F71EDA46-6A0B-44AD-ACBD-28484FEF4351}" destId="{181E4C56-5F18-4E74-A143-2E178127F40A}" srcOrd="1" destOrd="0" parTransId="{B5C72EAB-CDD9-4FBD-8798-5110C93F7F13}" sibTransId="{14C2AE31-24C1-455A-99E8-A6148D1EFD3F}"/>
    <dgm:cxn modelId="{B2663D65-71CA-4EA0-BFEE-672467969A12}" type="presOf" srcId="{7BC5968A-4AD3-417A-92EC-1FB678FE90EA}" destId="{339F8268-943F-41E5-8ED4-3BF6AC2764B8}" srcOrd="0" destOrd="0" presId="urn:microsoft.com/office/officeart/2005/8/layout/hierarchy2"/>
    <dgm:cxn modelId="{593480CE-7DDE-4F6C-A226-2099008C1A40}" type="presParOf" srcId="{F74FB2A8-A474-4854-B9B4-E6A7F5C6EC20}" destId="{5F9030DA-DE28-4813-A63C-92E534B7C0CE}" srcOrd="0" destOrd="0" presId="urn:microsoft.com/office/officeart/2005/8/layout/hierarchy2"/>
    <dgm:cxn modelId="{30AB7B57-9090-4CAD-9B1F-0280E3BB9CDC}" type="presParOf" srcId="{5F9030DA-DE28-4813-A63C-92E534B7C0CE}" destId="{4FE235BF-7E4A-4B8E-9F2B-DC17D051753B}" srcOrd="0" destOrd="0" presId="urn:microsoft.com/office/officeart/2005/8/layout/hierarchy2"/>
    <dgm:cxn modelId="{A06C16E8-20F6-46F8-9B84-28096BC65E78}" type="presParOf" srcId="{5F9030DA-DE28-4813-A63C-92E534B7C0CE}" destId="{747BD3EA-4CE8-4170-91AE-230AF64F23FF}" srcOrd="1" destOrd="0" presId="urn:microsoft.com/office/officeart/2005/8/layout/hierarchy2"/>
    <dgm:cxn modelId="{B826172D-3A0A-4FD2-8E7A-C33EE4DD965A}" type="presParOf" srcId="{747BD3EA-4CE8-4170-91AE-230AF64F23FF}" destId="{864A4FCC-ADE3-48B6-99DF-5FCAA7B01513}" srcOrd="0" destOrd="0" presId="urn:microsoft.com/office/officeart/2005/8/layout/hierarchy2"/>
    <dgm:cxn modelId="{688D297E-313B-4235-B536-CED3CF7A6DDB}" type="presParOf" srcId="{864A4FCC-ADE3-48B6-99DF-5FCAA7B01513}" destId="{F5F5A4B9-DB85-4D2D-B07D-DE28FE6FFD52}" srcOrd="0" destOrd="0" presId="urn:microsoft.com/office/officeart/2005/8/layout/hierarchy2"/>
    <dgm:cxn modelId="{ADC5049F-53B9-41DB-92EB-0DF31E484ECA}" type="presParOf" srcId="{747BD3EA-4CE8-4170-91AE-230AF64F23FF}" destId="{1E8F0B30-5000-4CC3-98FA-4CE8742107E7}" srcOrd="1" destOrd="0" presId="urn:microsoft.com/office/officeart/2005/8/layout/hierarchy2"/>
    <dgm:cxn modelId="{5E94BDA2-B865-426F-B3E6-38F7A323F8E1}" type="presParOf" srcId="{1E8F0B30-5000-4CC3-98FA-4CE8742107E7}" destId="{5D8707C6-0D22-49B6-AA18-9B53AD6E4C25}" srcOrd="0" destOrd="0" presId="urn:microsoft.com/office/officeart/2005/8/layout/hierarchy2"/>
    <dgm:cxn modelId="{377F3DE8-26F5-4B85-BA06-7778D60BBE3C}" type="presParOf" srcId="{1E8F0B30-5000-4CC3-98FA-4CE8742107E7}" destId="{B88538A0-EDD1-471F-BA0D-E1210C9BC575}" srcOrd="1" destOrd="0" presId="urn:microsoft.com/office/officeart/2005/8/layout/hierarchy2"/>
    <dgm:cxn modelId="{C76B6005-815B-4167-8C99-27901D068666}" type="presParOf" srcId="{B88538A0-EDD1-471F-BA0D-E1210C9BC575}" destId="{91DCB7B7-B4E1-417C-9220-FAB274AB504D}" srcOrd="0" destOrd="0" presId="urn:microsoft.com/office/officeart/2005/8/layout/hierarchy2"/>
    <dgm:cxn modelId="{2D4399A1-E385-4C7D-9964-ADA5AEADB29B}" type="presParOf" srcId="{91DCB7B7-B4E1-417C-9220-FAB274AB504D}" destId="{F40EC851-9E0D-454C-845E-C03C1DB67BF3}" srcOrd="0" destOrd="0" presId="urn:microsoft.com/office/officeart/2005/8/layout/hierarchy2"/>
    <dgm:cxn modelId="{BA39B7F0-C02A-43A5-9901-0588D8BBA79C}" type="presParOf" srcId="{B88538A0-EDD1-471F-BA0D-E1210C9BC575}" destId="{99902C21-4B91-416C-BFF9-EDB3DD144D5E}" srcOrd="1" destOrd="0" presId="urn:microsoft.com/office/officeart/2005/8/layout/hierarchy2"/>
    <dgm:cxn modelId="{9F48934E-4D2F-464C-8D2F-93FC47875624}" type="presParOf" srcId="{99902C21-4B91-416C-BFF9-EDB3DD144D5E}" destId="{83ED01FB-6953-4761-AE82-08F9C0DF45DD}" srcOrd="0" destOrd="0" presId="urn:microsoft.com/office/officeart/2005/8/layout/hierarchy2"/>
    <dgm:cxn modelId="{D3187178-85A5-49A8-A198-D61BEFDEA1B3}" type="presParOf" srcId="{99902C21-4B91-416C-BFF9-EDB3DD144D5E}" destId="{6E95B114-195D-45D3-812B-5494B9000A15}" srcOrd="1" destOrd="0" presId="urn:microsoft.com/office/officeart/2005/8/layout/hierarchy2"/>
    <dgm:cxn modelId="{F6B9AD98-5D7F-4126-9535-60B2399011CA}" type="presParOf" srcId="{6E95B114-195D-45D3-812B-5494B9000A15}" destId="{092CB39D-0190-456A-878E-DE45252A862C}" srcOrd="0" destOrd="0" presId="urn:microsoft.com/office/officeart/2005/8/layout/hierarchy2"/>
    <dgm:cxn modelId="{C1BF9988-CB4D-4A71-9A5E-91C4899878E2}" type="presParOf" srcId="{092CB39D-0190-456A-878E-DE45252A862C}" destId="{965CEACB-1C17-46AC-9007-D362003440D2}" srcOrd="0" destOrd="0" presId="urn:microsoft.com/office/officeart/2005/8/layout/hierarchy2"/>
    <dgm:cxn modelId="{8B1557AF-7F59-48C5-BD28-BC5756D4135A}" type="presParOf" srcId="{6E95B114-195D-45D3-812B-5494B9000A15}" destId="{D94D9AE5-B3B0-4A75-9BF5-8B954E7828AA}" srcOrd="1" destOrd="0" presId="urn:microsoft.com/office/officeart/2005/8/layout/hierarchy2"/>
    <dgm:cxn modelId="{7E3923A8-426B-40F4-B959-2B376ECD9C5A}" type="presParOf" srcId="{D94D9AE5-B3B0-4A75-9BF5-8B954E7828AA}" destId="{982A0DAB-D7FB-4C00-8697-88A21D8662EA}" srcOrd="0" destOrd="0" presId="urn:microsoft.com/office/officeart/2005/8/layout/hierarchy2"/>
    <dgm:cxn modelId="{1274EE74-A955-4B1F-87E7-3AC97CB79BE3}" type="presParOf" srcId="{D94D9AE5-B3B0-4A75-9BF5-8B954E7828AA}" destId="{BF7ED8BF-34E4-43CB-8123-C975B445D7B3}" srcOrd="1" destOrd="0" presId="urn:microsoft.com/office/officeart/2005/8/layout/hierarchy2"/>
    <dgm:cxn modelId="{FFDEF110-65D8-4647-A1D9-AFE6F52CBDEF}" type="presParOf" srcId="{6E95B114-195D-45D3-812B-5494B9000A15}" destId="{4ECF6C90-17A3-4029-88B6-5D8E637D5D3D}" srcOrd="2" destOrd="0" presId="urn:microsoft.com/office/officeart/2005/8/layout/hierarchy2"/>
    <dgm:cxn modelId="{CB06FC33-4DA0-4233-AEFB-9BCA2BFEB6CC}" type="presParOf" srcId="{4ECF6C90-17A3-4029-88B6-5D8E637D5D3D}" destId="{7AB3219C-2E14-4E35-B548-96448B1F1495}" srcOrd="0" destOrd="0" presId="urn:microsoft.com/office/officeart/2005/8/layout/hierarchy2"/>
    <dgm:cxn modelId="{6C8D5DF9-13A7-4231-B4F1-5B6827EAB6AD}" type="presParOf" srcId="{6E95B114-195D-45D3-812B-5494B9000A15}" destId="{72428C32-E2C8-488F-9D6C-8C2272A662BC}" srcOrd="3" destOrd="0" presId="urn:microsoft.com/office/officeart/2005/8/layout/hierarchy2"/>
    <dgm:cxn modelId="{3F16D235-6A76-4D75-9246-F70020035CE4}" type="presParOf" srcId="{72428C32-E2C8-488F-9D6C-8C2272A662BC}" destId="{3FC36214-ED1F-4607-9DA1-2E2F318CD0C5}" srcOrd="0" destOrd="0" presId="urn:microsoft.com/office/officeart/2005/8/layout/hierarchy2"/>
    <dgm:cxn modelId="{EC0938B2-FDF0-4AFB-88E0-BE4417A53C6C}" type="presParOf" srcId="{72428C32-E2C8-488F-9D6C-8C2272A662BC}" destId="{43CECCFC-3C3C-4329-AF91-9EAC3316F670}" srcOrd="1" destOrd="0" presId="urn:microsoft.com/office/officeart/2005/8/layout/hierarchy2"/>
    <dgm:cxn modelId="{07A295A2-0CFA-4C94-AC78-2EDA725F21F0}" type="presParOf" srcId="{B88538A0-EDD1-471F-BA0D-E1210C9BC575}" destId="{D51751F9-026C-4910-A088-2EB5D89CFD57}" srcOrd="2" destOrd="0" presId="urn:microsoft.com/office/officeart/2005/8/layout/hierarchy2"/>
    <dgm:cxn modelId="{50BA31B3-E05A-4EE7-B18B-42DC19B5511F}" type="presParOf" srcId="{D51751F9-026C-4910-A088-2EB5D89CFD57}" destId="{46EF17B8-85E9-45E7-87D2-D4ACA67A05FA}" srcOrd="0" destOrd="0" presId="urn:microsoft.com/office/officeart/2005/8/layout/hierarchy2"/>
    <dgm:cxn modelId="{15A50329-B1D9-450B-9743-7A443505BB34}" type="presParOf" srcId="{B88538A0-EDD1-471F-BA0D-E1210C9BC575}" destId="{647B01E4-582F-45F5-9BCF-1864C6E11869}" srcOrd="3" destOrd="0" presId="urn:microsoft.com/office/officeart/2005/8/layout/hierarchy2"/>
    <dgm:cxn modelId="{59F38AF6-EDAC-4AC4-81CF-058C18E8CAE2}" type="presParOf" srcId="{647B01E4-582F-45F5-9BCF-1864C6E11869}" destId="{826DF80C-9E11-495D-A1A9-AAE1758E0E2C}" srcOrd="0" destOrd="0" presId="urn:microsoft.com/office/officeart/2005/8/layout/hierarchy2"/>
    <dgm:cxn modelId="{CA0F796C-16D7-4361-A028-5494A07848B9}" type="presParOf" srcId="{647B01E4-582F-45F5-9BCF-1864C6E11869}" destId="{82E8707A-2758-4E17-9126-254122A90A0A}" srcOrd="1" destOrd="0" presId="urn:microsoft.com/office/officeart/2005/8/layout/hierarchy2"/>
    <dgm:cxn modelId="{D9348C40-422D-4E7D-B43E-9F204678C68E}" type="presParOf" srcId="{82E8707A-2758-4E17-9126-254122A90A0A}" destId="{7B0AC920-BECB-4B48-943B-C94953FC84EC}" srcOrd="0" destOrd="0" presId="urn:microsoft.com/office/officeart/2005/8/layout/hierarchy2"/>
    <dgm:cxn modelId="{8F40E78E-DC0A-4A76-9B38-78F34BD53595}" type="presParOf" srcId="{7B0AC920-BECB-4B48-943B-C94953FC84EC}" destId="{DA8D3AD2-CCF7-4D16-8CB6-B556DDCAC7A9}" srcOrd="0" destOrd="0" presId="urn:microsoft.com/office/officeart/2005/8/layout/hierarchy2"/>
    <dgm:cxn modelId="{96FB6130-1FB1-4ED2-99EE-96F1C054CF1B}" type="presParOf" srcId="{82E8707A-2758-4E17-9126-254122A90A0A}" destId="{D3A34126-B16D-4DB6-BA5E-EFEB68AEADCB}" srcOrd="1" destOrd="0" presId="urn:microsoft.com/office/officeart/2005/8/layout/hierarchy2"/>
    <dgm:cxn modelId="{9B5CBA38-6EEA-4C88-B5BF-8D28F34A6215}" type="presParOf" srcId="{D3A34126-B16D-4DB6-BA5E-EFEB68AEADCB}" destId="{339F8268-943F-41E5-8ED4-3BF6AC2764B8}" srcOrd="0" destOrd="0" presId="urn:microsoft.com/office/officeart/2005/8/layout/hierarchy2"/>
    <dgm:cxn modelId="{58C45DCA-E693-4BC6-A107-C46CF0D7659E}" type="presParOf" srcId="{D3A34126-B16D-4DB6-BA5E-EFEB68AEADCB}" destId="{399E76D4-819A-420B-9FA0-CEE7D0B0BEEF}" srcOrd="1" destOrd="0" presId="urn:microsoft.com/office/officeart/2005/8/layout/hierarchy2"/>
    <dgm:cxn modelId="{322DF739-6A33-47E9-8E5D-DD74E33F43F8}" type="presParOf" srcId="{82E8707A-2758-4E17-9126-254122A90A0A}" destId="{B08DE62D-1AF5-4047-8AC9-81A59215DADF}" srcOrd="2" destOrd="0" presId="urn:microsoft.com/office/officeart/2005/8/layout/hierarchy2"/>
    <dgm:cxn modelId="{F554547F-31C3-46CB-AD2C-9E84DB809CF7}" type="presParOf" srcId="{B08DE62D-1AF5-4047-8AC9-81A59215DADF}" destId="{F0D6BAA6-9E9B-4254-AFC8-91FEB6741BBB}" srcOrd="0" destOrd="0" presId="urn:microsoft.com/office/officeart/2005/8/layout/hierarchy2"/>
    <dgm:cxn modelId="{7327788D-0B58-4D49-94B1-B7D6453799A2}" type="presParOf" srcId="{82E8707A-2758-4E17-9126-254122A90A0A}" destId="{08634A2E-0EBE-4A1A-B491-6381BC61F042}" srcOrd="3" destOrd="0" presId="urn:microsoft.com/office/officeart/2005/8/layout/hierarchy2"/>
    <dgm:cxn modelId="{5F469A3C-8F66-419F-A089-0B078A893879}" type="presParOf" srcId="{08634A2E-0EBE-4A1A-B491-6381BC61F042}" destId="{1B168D0F-E35F-4065-9CD3-ED8A820B64D7}" srcOrd="0" destOrd="0" presId="urn:microsoft.com/office/officeart/2005/8/layout/hierarchy2"/>
    <dgm:cxn modelId="{4C278051-E5FE-421E-9699-FDFD2A5E96AC}" type="presParOf" srcId="{08634A2E-0EBE-4A1A-B491-6381BC61F042}" destId="{95C56E65-7407-42A3-8388-64C44E0D2C7C}" srcOrd="1" destOrd="0" presId="urn:microsoft.com/office/officeart/2005/8/layout/hierarchy2"/>
    <dgm:cxn modelId="{7D28F8A3-B560-44BE-AD63-43A70B94C145}" type="presParOf" srcId="{747BD3EA-4CE8-4170-91AE-230AF64F23FF}" destId="{FB99C3D6-5441-49B0-801F-B616DA3A829F}" srcOrd="2" destOrd="0" presId="urn:microsoft.com/office/officeart/2005/8/layout/hierarchy2"/>
    <dgm:cxn modelId="{06D080EB-BA7D-47CE-A013-705AFE2E9419}" type="presParOf" srcId="{FB99C3D6-5441-49B0-801F-B616DA3A829F}" destId="{48C88971-73E0-406C-8588-3BF43A23AE55}" srcOrd="0" destOrd="0" presId="urn:microsoft.com/office/officeart/2005/8/layout/hierarchy2"/>
    <dgm:cxn modelId="{1124A361-24E3-4F6C-B45D-5CB142A7E530}" type="presParOf" srcId="{747BD3EA-4CE8-4170-91AE-230AF64F23FF}" destId="{D9968893-0387-4848-844E-445FBE1F3795}" srcOrd="3" destOrd="0" presId="urn:microsoft.com/office/officeart/2005/8/layout/hierarchy2"/>
    <dgm:cxn modelId="{EAAD23D8-154B-4967-964A-D0DA1ED7E78A}" type="presParOf" srcId="{D9968893-0387-4848-844E-445FBE1F3795}" destId="{9070C2BC-4006-4D1C-92F4-5D3B1410D73B}" srcOrd="0" destOrd="0" presId="urn:microsoft.com/office/officeart/2005/8/layout/hierarchy2"/>
    <dgm:cxn modelId="{422A2F89-E499-4E08-8505-A927FF045D32}" type="presParOf" srcId="{D9968893-0387-4848-844E-445FBE1F3795}" destId="{7C0D5434-5782-4DB6-8EF5-0553D922F6F3}" srcOrd="1" destOrd="0" presId="urn:microsoft.com/office/officeart/2005/8/layout/hierarchy2"/>
    <dgm:cxn modelId="{518D041F-D07A-4043-9BC9-DAE26F97F138}" type="presParOf" srcId="{7C0D5434-5782-4DB6-8EF5-0553D922F6F3}" destId="{699DA349-F2AC-4105-9A1A-936176A1E872}" srcOrd="0" destOrd="0" presId="urn:microsoft.com/office/officeart/2005/8/layout/hierarchy2"/>
    <dgm:cxn modelId="{0A0C21BA-81C7-4AF1-AAE8-03F4F3DB375F}" type="presParOf" srcId="{699DA349-F2AC-4105-9A1A-936176A1E872}" destId="{054BD7A7-18ED-420C-BB5F-52C64D682E09}" srcOrd="0" destOrd="0" presId="urn:microsoft.com/office/officeart/2005/8/layout/hierarchy2"/>
    <dgm:cxn modelId="{BC833D14-29B4-4BE1-BC87-4EF12D9661D4}" type="presParOf" srcId="{7C0D5434-5782-4DB6-8EF5-0553D922F6F3}" destId="{7B6C2A9C-5694-4D85-B56A-4839605E2D51}" srcOrd="1" destOrd="0" presId="urn:microsoft.com/office/officeart/2005/8/layout/hierarchy2"/>
    <dgm:cxn modelId="{A6FC2DBB-382C-4CC1-B447-625B5A6C82AB}" type="presParOf" srcId="{7B6C2A9C-5694-4D85-B56A-4839605E2D51}" destId="{A3D1EC54-88DD-4D0A-9D6B-58FDB794D728}" srcOrd="0" destOrd="0" presId="urn:microsoft.com/office/officeart/2005/8/layout/hierarchy2"/>
    <dgm:cxn modelId="{BAE5F59B-4EC1-453F-8D2A-FFE4C57EF188}" type="presParOf" srcId="{7B6C2A9C-5694-4D85-B56A-4839605E2D51}" destId="{9506C769-E816-480C-BA3A-93D7DA2A0CC3}" srcOrd="1" destOrd="0" presId="urn:microsoft.com/office/officeart/2005/8/layout/hierarchy2"/>
    <dgm:cxn modelId="{D6C7EC8F-F761-4C17-A89D-61EFCCA037EC}" type="presParOf" srcId="{9506C769-E816-480C-BA3A-93D7DA2A0CC3}" destId="{87A257B9-1446-4A87-9882-198415447EF7}" srcOrd="0" destOrd="0" presId="urn:microsoft.com/office/officeart/2005/8/layout/hierarchy2"/>
    <dgm:cxn modelId="{7B11E6E7-0A24-4BD5-989E-66D3A3A244C1}" type="presParOf" srcId="{87A257B9-1446-4A87-9882-198415447EF7}" destId="{07078781-EBD8-4B3F-8B3A-7283A6B5242A}" srcOrd="0" destOrd="0" presId="urn:microsoft.com/office/officeart/2005/8/layout/hierarchy2"/>
    <dgm:cxn modelId="{B1A4D8F0-288E-412C-95B7-9865358535E5}" type="presParOf" srcId="{9506C769-E816-480C-BA3A-93D7DA2A0CC3}" destId="{D9B8D540-8DE5-41BB-99C5-6B097D7D4525}" srcOrd="1" destOrd="0" presId="urn:microsoft.com/office/officeart/2005/8/layout/hierarchy2"/>
    <dgm:cxn modelId="{31756AC3-67E4-468A-86C6-E821ED590E17}" type="presParOf" srcId="{D9B8D540-8DE5-41BB-99C5-6B097D7D4525}" destId="{F2DA7FB0-61B5-4568-9D34-00E1C5D33696}" srcOrd="0" destOrd="0" presId="urn:microsoft.com/office/officeart/2005/8/layout/hierarchy2"/>
    <dgm:cxn modelId="{569C7487-C55F-4471-8E61-367D76B4B171}" type="presParOf" srcId="{D9B8D540-8DE5-41BB-99C5-6B097D7D4525}" destId="{3DB50402-A86B-4A31-AB53-0AB98E176A78}" srcOrd="1" destOrd="0" presId="urn:microsoft.com/office/officeart/2005/8/layout/hierarchy2"/>
    <dgm:cxn modelId="{4BAD822D-B191-40C6-BD92-66D4887CC4EF}" type="presParOf" srcId="{9506C769-E816-480C-BA3A-93D7DA2A0CC3}" destId="{555299C8-CDC4-4080-BE68-6CE270E54F19}" srcOrd="2" destOrd="0" presId="urn:microsoft.com/office/officeart/2005/8/layout/hierarchy2"/>
    <dgm:cxn modelId="{83CC5E40-4F81-4759-9D62-46489B4B6A54}" type="presParOf" srcId="{555299C8-CDC4-4080-BE68-6CE270E54F19}" destId="{6E89DC6A-E436-482F-942B-A411C9BB6055}" srcOrd="0" destOrd="0" presId="urn:microsoft.com/office/officeart/2005/8/layout/hierarchy2"/>
    <dgm:cxn modelId="{B8BACE0E-5521-45D2-8EF8-16ED0D1AD999}" type="presParOf" srcId="{9506C769-E816-480C-BA3A-93D7DA2A0CC3}" destId="{5B2EB8E9-98DB-40ED-BB99-18A6C5CF622B}" srcOrd="3" destOrd="0" presId="urn:microsoft.com/office/officeart/2005/8/layout/hierarchy2"/>
    <dgm:cxn modelId="{5D25A912-DBB8-4389-B829-3B12CB385BBD}" type="presParOf" srcId="{5B2EB8E9-98DB-40ED-BB99-18A6C5CF622B}" destId="{CAA2813C-10C7-4577-A1F8-AFEF8BFAD768}" srcOrd="0" destOrd="0" presId="urn:microsoft.com/office/officeart/2005/8/layout/hierarchy2"/>
    <dgm:cxn modelId="{D40F2458-19F2-450C-B813-5294D56392FD}" type="presParOf" srcId="{5B2EB8E9-98DB-40ED-BB99-18A6C5CF622B}" destId="{61326F0D-FBDD-411C-AB25-1F7F9D866ECD}" srcOrd="1" destOrd="0" presId="urn:microsoft.com/office/officeart/2005/8/layout/hierarchy2"/>
    <dgm:cxn modelId="{91F6847B-9A38-4E6D-949E-94211D457F54}" type="presParOf" srcId="{7C0D5434-5782-4DB6-8EF5-0553D922F6F3}" destId="{9F04E147-C387-4D1D-A682-85F0F161BF45}" srcOrd="2" destOrd="0" presId="urn:microsoft.com/office/officeart/2005/8/layout/hierarchy2"/>
    <dgm:cxn modelId="{1C7F8AEB-8A42-4CAE-9F4C-210AAB12A0CB}" type="presParOf" srcId="{9F04E147-C387-4D1D-A682-85F0F161BF45}" destId="{71CE072B-7AB7-4DDE-AB2D-E0F946BAA8C4}" srcOrd="0" destOrd="0" presId="urn:microsoft.com/office/officeart/2005/8/layout/hierarchy2"/>
    <dgm:cxn modelId="{CCF6E1CC-40D2-457D-A63C-1158A7ADABF9}" type="presParOf" srcId="{7C0D5434-5782-4DB6-8EF5-0553D922F6F3}" destId="{23F1277C-D2EE-4E2B-95C0-C7471065AE2F}" srcOrd="3" destOrd="0" presId="urn:microsoft.com/office/officeart/2005/8/layout/hierarchy2"/>
    <dgm:cxn modelId="{0BBA6AFC-CF7C-453F-B50B-A23AED801387}" type="presParOf" srcId="{23F1277C-D2EE-4E2B-95C0-C7471065AE2F}" destId="{8FE62FC4-159B-411C-81EF-F21C5CDDDE70}" srcOrd="0" destOrd="0" presId="urn:microsoft.com/office/officeart/2005/8/layout/hierarchy2"/>
    <dgm:cxn modelId="{24569A93-EC35-4D0E-AFC4-8A59ED9E655E}" type="presParOf" srcId="{23F1277C-D2EE-4E2B-95C0-C7471065AE2F}" destId="{00826352-21C3-44DB-ABF9-5797BF734B2D}" srcOrd="1" destOrd="0" presId="urn:microsoft.com/office/officeart/2005/8/layout/hierarchy2"/>
    <dgm:cxn modelId="{24246D35-42FA-46A3-8BB5-0AADB1E96C65}" type="presParOf" srcId="{7C0D5434-5782-4DB6-8EF5-0553D922F6F3}" destId="{4E560006-8858-4754-A8E2-1482BAB141FF}" srcOrd="4" destOrd="0" presId="urn:microsoft.com/office/officeart/2005/8/layout/hierarchy2"/>
    <dgm:cxn modelId="{F61030DA-9423-493A-A8BC-8F311E50EEDF}" type="presParOf" srcId="{4E560006-8858-4754-A8E2-1482BAB141FF}" destId="{53190AB5-2E69-41F7-AE72-EC399FD3E501}" srcOrd="0" destOrd="0" presId="urn:microsoft.com/office/officeart/2005/8/layout/hierarchy2"/>
    <dgm:cxn modelId="{DE559572-1624-4191-A9E3-10C8794DDFD9}" type="presParOf" srcId="{7C0D5434-5782-4DB6-8EF5-0553D922F6F3}" destId="{EA40659F-B57F-4EE7-A7CD-55803E411786}" srcOrd="5" destOrd="0" presId="urn:microsoft.com/office/officeart/2005/8/layout/hierarchy2"/>
    <dgm:cxn modelId="{187C8476-6FF5-4E3C-B34E-5DC093EEF7B1}" type="presParOf" srcId="{EA40659F-B57F-4EE7-A7CD-55803E411786}" destId="{C277504E-336B-4525-98F6-09F713D79647}" srcOrd="0" destOrd="0" presId="urn:microsoft.com/office/officeart/2005/8/layout/hierarchy2"/>
    <dgm:cxn modelId="{C45F7C34-80EB-4AAF-AC00-C49F5E4EFE88}" type="presParOf" srcId="{EA40659F-B57F-4EE7-A7CD-55803E411786}" destId="{EDAE34FC-427F-4BD9-98CD-270C5022B509}" srcOrd="1" destOrd="0" presId="urn:microsoft.com/office/officeart/2005/8/layout/hierarchy2"/>
    <dgm:cxn modelId="{44A7C189-5EB3-47AD-AD4E-1DCDB02167AF}" type="presParOf" srcId="{7C0D5434-5782-4DB6-8EF5-0553D922F6F3}" destId="{0DE87784-94A2-4326-B92A-05B6B0A572E4}" srcOrd="6" destOrd="0" presId="urn:microsoft.com/office/officeart/2005/8/layout/hierarchy2"/>
    <dgm:cxn modelId="{BFC93ED8-31B6-449A-8956-83E95E19A365}" type="presParOf" srcId="{0DE87784-94A2-4326-B92A-05B6B0A572E4}" destId="{F6E41652-002F-4D99-B7A4-A6322CE96779}" srcOrd="0" destOrd="0" presId="urn:microsoft.com/office/officeart/2005/8/layout/hierarchy2"/>
    <dgm:cxn modelId="{915E0832-9A57-4BD0-A718-1F6BBC48760B}" type="presParOf" srcId="{7C0D5434-5782-4DB6-8EF5-0553D922F6F3}" destId="{4F26AFF8-3565-484A-9458-4BF09C60217F}" srcOrd="7" destOrd="0" presId="urn:microsoft.com/office/officeart/2005/8/layout/hierarchy2"/>
    <dgm:cxn modelId="{D4E12624-217D-4982-A479-467D00768B95}" type="presParOf" srcId="{4F26AFF8-3565-484A-9458-4BF09C60217F}" destId="{80CF6D80-B8D3-4DAC-AFED-A74DEEC59554}" srcOrd="0" destOrd="0" presId="urn:microsoft.com/office/officeart/2005/8/layout/hierarchy2"/>
    <dgm:cxn modelId="{B01E0DC5-6F0E-425F-BAF4-EF1683106526}" type="presParOf" srcId="{4F26AFF8-3565-484A-9458-4BF09C60217F}" destId="{339FA922-8A0B-4FA7-8DD8-94D35E258D95}" srcOrd="1" destOrd="0" presId="urn:microsoft.com/office/officeart/2005/8/layout/hierarchy2"/>
    <dgm:cxn modelId="{670605F1-5412-4CF2-BE86-DF6E2F4E2536}" type="presParOf" srcId="{7C0D5434-5782-4DB6-8EF5-0553D922F6F3}" destId="{9B883D87-817A-4DAB-BC25-FD84B2BFCFA4}" srcOrd="8" destOrd="0" presId="urn:microsoft.com/office/officeart/2005/8/layout/hierarchy2"/>
    <dgm:cxn modelId="{EF9311F2-B7CF-4E3B-8A56-E7762FD4EDC9}" type="presParOf" srcId="{9B883D87-817A-4DAB-BC25-FD84B2BFCFA4}" destId="{C6EE6C04-3A3F-49E4-BB9C-95A5FED7AB89}" srcOrd="0" destOrd="0" presId="urn:microsoft.com/office/officeart/2005/8/layout/hierarchy2"/>
    <dgm:cxn modelId="{F245B5C0-F15A-42CD-B4AF-280AC03E4CC9}" type="presParOf" srcId="{7C0D5434-5782-4DB6-8EF5-0553D922F6F3}" destId="{6644ED46-D091-44EC-8189-D7D21E9CF300}" srcOrd="9" destOrd="0" presId="urn:microsoft.com/office/officeart/2005/8/layout/hierarchy2"/>
    <dgm:cxn modelId="{2C3D48BD-06B3-434C-9DE4-9C36824AFB1C}" type="presParOf" srcId="{6644ED46-D091-44EC-8189-D7D21E9CF300}" destId="{788AC848-A6D4-48A1-ABCB-4048A1B30FAB}" srcOrd="0" destOrd="0" presId="urn:microsoft.com/office/officeart/2005/8/layout/hierarchy2"/>
    <dgm:cxn modelId="{91AEE068-C403-4A05-9A4A-D63B030676DF}" type="presParOf" srcId="{6644ED46-D091-44EC-8189-D7D21E9CF300}" destId="{7A695CD7-F235-43C4-BA13-255038AE92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235BF-7E4A-4B8E-9F2B-DC17D051753B}">
      <dsp:nvSpPr>
        <dsp:cNvPr id="0" name=""/>
        <dsp:cNvSpPr/>
      </dsp:nvSpPr>
      <dsp:spPr>
        <a:xfrm>
          <a:off x="1773998" y="2337064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státní správa</a:t>
          </a:r>
        </a:p>
      </dsp:txBody>
      <dsp:txXfrm>
        <a:off x="1786163" y="2349229"/>
        <a:ext cx="806366" cy="391018"/>
      </dsp:txXfrm>
    </dsp:sp>
    <dsp:sp modelId="{864A4FCC-ADE3-48B6-99DF-5FCAA7B01513}">
      <dsp:nvSpPr>
        <dsp:cNvPr id="0" name=""/>
        <dsp:cNvSpPr/>
      </dsp:nvSpPr>
      <dsp:spPr>
        <a:xfrm rot="17100469">
          <a:off x="2129248" y="1917814"/>
          <a:ext cx="1283172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1283172" y="72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2738755" y="1892957"/>
        <a:ext cx="64158" cy="64158"/>
      </dsp:txXfrm>
    </dsp:sp>
    <dsp:sp modelId="{5D8707C6-0D22-49B6-AA18-9B53AD6E4C25}">
      <dsp:nvSpPr>
        <dsp:cNvPr id="0" name=""/>
        <dsp:cNvSpPr/>
      </dsp:nvSpPr>
      <dsp:spPr>
        <a:xfrm>
          <a:off x="2936973" y="1097660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organizace</a:t>
          </a:r>
        </a:p>
      </dsp:txBody>
      <dsp:txXfrm>
        <a:off x="2949138" y="1109825"/>
        <a:ext cx="806366" cy="391018"/>
      </dsp:txXfrm>
    </dsp:sp>
    <dsp:sp modelId="{91DCB7B7-B4E1-417C-9220-FAB274AB504D}">
      <dsp:nvSpPr>
        <dsp:cNvPr id="0" name=""/>
        <dsp:cNvSpPr/>
      </dsp:nvSpPr>
      <dsp:spPr>
        <a:xfrm rot="17897721">
          <a:off x="3583316" y="989498"/>
          <a:ext cx="700984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700984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916284" y="979196"/>
        <a:ext cx="35049" cy="35049"/>
      </dsp:txXfrm>
    </dsp:sp>
    <dsp:sp modelId="{83ED01FB-6953-4761-AE82-08F9C0DF45DD}">
      <dsp:nvSpPr>
        <dsp:cNvPr id="0" name=""/>
        <dsp:cNvSpPr/>
      </dsp:nvSpPr>
      <dsp:spPr>
        <a:xfrm>
          <a:off x="4099948" y="277979"/>
          <a:ext cx="830696" cy="820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přímá státní správa</a:t>
          </a:r>
        </a:p>
      </dsp:txBody>
      <dsp:txXfrm>
        <a:off x="4123972" y="302003"/>
        <a:ext cx="782648" cy="772206"/>
      </dsp:txXfrm>
    </dsp:sp>
    <dsp:sp modelId="{F44F29CD-F6DA-4106-BA0B-8C17847D220A}">
      <dsp:nvSpPr>
        <dsp:cNvPr id="0" name=""/>
        <dsp:cNvSpPr/>
      </dsp:nvSpPr>
      <dsp:spPr>
        <a:xfrm rot="18289469">
          <a:off x="4805854" y="442059"/>
          <a:ext cx="581858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581858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5082237" y="434735"/>
        <a:ext cx="29092" cy="29092"/>
      </dsp:txXfrm>
    </dsp:sp>
    <dsp:sp modelId="{D99250C0-1693-461F-99DB-1CB944CE3CBC}">
      <dsp:nvSpPr>
        <dsp:cNvPr id="0" name=""/>
        <dsp:cNvSpPr/>
      </dsp:nvSpPr>
      <dsp:spPr>
        <a:xfrm>
          <a:off x="5262922" y="2782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ústřední</a:t>
          </a:r>
        </a:p>
      </dsp:txBody>
      <dsp:txXfrm>
        <a:off x="5275087" y="14947"/>
        <a:ext cx="806366" cy="391018"/>
      </dsp:txXfrm>
    </dsp:sp>
    <dsp:sp modelId="{092CB39D-0190-456A-878E-DE45252A862C}">
      <dsp:nvSpPr>
        <dsp:cNvPr id="0" name=""/>
        <dsp:cNvSpPr/>
      </dsp:nvSpPr>
      <dsp:spPr>
        <a:xfrm>
          <a:off x="4930644" y="680884"/>
          <a:ext cx="332278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332278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5088476" y="679799"/>
        <a:ext cx="16613" cy="16613"/>
      </dsp:txXfrm>
    </dsp:sp>
    <dsp:sp modelId="{982A0DAB-D7FB-4C00-8697-88A21D8662EA}">
      <dsp:nvSpPr>
        <dsp:cNvPr id="0" name=""/>
        <dsp:cNvSpPr/>
      </dsp:nvSpPr>
      <dsp:spPr>
        <a:xfrm>
          <a:off x="5262922" y="480432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celostátní</a:t>
          </a:r>
        </a:p>
      </dsp:txBody>
      <dsp:txXfrm>
        <a:off x="5275087" y="492597"/>
        <a:ext cx="806366" cy="391018"/>
      </dsp:txXfrm>
    </dsp:sp>
    <dsp:sp modelId="{4ECF6C90-17A3-4029-88B6-5D8E637D5D3D}">
      <dsp:nvSpPr>
        <dsp:cNvPr id="0" name=""/>
        <dsp:cNvSpPr/>
      </dsp:nvSpPr>
      <dsp:spPr>
        <a:xfrm rot="3310531">
          <a:off x="4805854" y="919709"/>
          <a:ext cx="581858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581858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5082237" y="912385"/>
        <a:ext cx="29092" cy="29092"/>
      </dsp:txXfrm>
    </dsp:sp>
    <dsp:sp modelId="{3FC36214-ED1F-4607-9DA1-2E2F318CD0C5}">
      <dsp:nvSpPr>
        <dsp:cNvPr id="0" name=""/>
        <dsp:cNvSpPr/>
      </dsp:nvSpPr>
      <dsp:spPr>
        <a:xfrm>
          <a:off x="5262922" y="958082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územní</a:t>
          </a:r>
        </a:p>
      </dsp:txBody>
      <dsp:txXfrm>
        <a:off x="5275087" y="970247"/>
        <a:ext cx="806366" cy="391018"/>
      </dsp:txXfrm>
    </dsp:sp>
    <dsp:sp modelId="{D51751F9-026C-4910-A088-2EB5D89CFD57}">
      <dsp:nvSpPr>
        <dsp:cNvPr id="0" name=""/>
        <dsp:cNvSpPr/>
      </dsp:nvSpPr>
      <dsp:spPr>
        <a:xfrm rot="3547402">
          <a:off x="3604062" y="1586561"/>
          <a:ext cx="672160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672160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923338" y="1576979"/>
        <a:ext cx="33608" cy="33608"/>
      </dsp:txXfrm>
    </dsp:sp>
    <dsp:sp modelId="{826DF80C-9E11-495D-A1A9-AAE1758E0E2C}">
      <dsp:nvSpPr>
        <dsp:cNvPr id="0" name=""/>
        <dsp:cNvSpPr/>
      </dsp:nvSpPr>
      <dsp:spPr>
        <a:xfrm>
          <a:off x="4112616" y="1431774"/>
          <a:ext cx="830696" cy="900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nepřímá státní </a:t>
          </a:r>
          <a:r>
            <a:rPr lang="cs-CZ" sz="1200" kern="1200" dirty="0" smtClean="0"/>
            <a:t>správa/přenesená</a:t>
          </a:r>
          <a:endParaRPr lang="cs-CZ" sz="1200" kern="1200" dirty="0"/>
        </a:p>
      </dsp:txBody>
      <dsp:txXfrm>
        <a:off x="4136946" y="1456104"/>
        <a:ext cx="782036" cy="852254"/>
      </dsp:txXfrm>
    </dsp:sp>
    <dsp:sp modelId="{7B0AC920-BECB-4B48-943B-C94953FC84EC}">
      <dsp:nvSpPr>
        <dsp:cNvPr id="0" name=""/>
        <dsp:cNvSpPr/>
      </dsp:nvSpPr>
      <dsp:spPr>
        <a:xfrm rot="20942516">
          <a:off x="4940278" y="1843379"/>
          <a:ext cx="332797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332797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5098357" y="1842281"/>
        <a:ext cx="16639" cy="16639"/>
      </dsp:txXfrm>
    </dsp:sp>
    <dsp:sp modelId="{339F8268-943F-41E5-8ED4-3BF6AC2764B8}">
      <dsp:nvSpPr>
        <dsp:cNvPr id="0" name=""/>
        <dsp:cNvSpPr/>
      </dsp:nvSpPr>
      <dsp:spPr>
        <a:xfrm>
          <a:off x="5270041" y="1611296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regionální</a:t>
          </a:r>
        </a:p>
      </dsp:txBody>
      <dsp:txXfrm>
        <a:off x="5282206" y="1623461"/>
        <a:ext cx="806366" cy="391018"/>
      </dsp:txXfrm>
    </dsp:sp>
    <dsp:sp modelId="{B08DE62D-1AF5-4047-8AC9-81A59215DADF}">
      <dsp:nvSpPr>
        <dsp:cNvPr id="0" name=""/>
        <dsp:cNvSpPr/>
      </dsp:nvSpPr>
      <dsp:spPr>
        <a:xfrm rot="3560556">
          <a:off x="4800261" y="2126096"/>
          <a:ext cx="583764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583764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5077549" y="2118724"/>
        <a:ext cx="29188" cy="29188"/>
      </dsp:txXfrm>
    </dsp:sp>
    <dsp:sp modelId="{1B168D0F-E35F-4065-9CD3-ED8A820B64D7}">
      <dsp:nvSpPr>
        <dsp:cNvPr id="0" name=""/>
        <dsp:cNvSpPr/>
      </dsp:nvSpPr>
      <dsp:spPr>
        <a:xfrm>
          <a:off x="5240975" y="2176730"/>
          <a:ext cx="1189083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místní/územní</a:t>
          </a:r>
        </a:p>
      </dsp:txBody>
      <dsp:txXfrm>
        <a:off x="5253140" y="2188895"/>
        <a:ext cx="1164753" cy="391018"/>
      </dsp:txXfrm>
    </dsp:sp>
    <dsp:sp modelId="{FB99C3D6-5441-49B0-801F-B616DA3A829F}">
      <dsp:nvSpPr>
        <dsp:cNvPr id="0" name=""/>
        <dsp:cNvSpPr/>
      </dsp:nvSpPr>
      <dsp:spPr>
        <a:xfrm rot="4499531">
          <a:off x="2129248" y="3157218"/>
          <a:ext cx="1283172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1283172" y="72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2738755" y="3132361"/>
        <a:ext cx="64158" cy="64158"/>
      </dsp:txXfrm>
    </dsp:sp>
    <dsp:sp modelId="{9070C2BC-4006-4D1C-92F4-5D3B1410D73B}">
      <dsp:nvSpPr>
        <dsp:cNvPr id="0" name=""/>
        <dsp:cNvSpPr/>
      </dsp:nvSpPr>
      <dsp:spPr>
        <a:xfrm>
          <a:off x="2936973" y="3576468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činnost</a:t>
          </a:r>
        </a:p>
      </dsp:txBody>
      <dsp:txXfrm>
        <a:off x="2949138" y="3588633"/>
        <a:ext cx="806366" cy="391018"/>
      </dsp:txXfrm>
    </dsp:sp>
    <dsp:sp modelId="{699DA349-F2AC-4105-9A1A-936176A1E872}">
      <dsp:nvSpPr>
        <dsp:cNvPr id="0" name=""/>
        <dsp:cNvSpPr/>
      </dsp:nvSpPr>
      <dsp:spPr>
        <a:xfrm rot="17517514">
          <a:off x="3494614" y="3372414"/>
          <a:ext cx="872291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872291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908952" y="3357829"/>
        <a:ext cx="43614" cy="43614"/>
      </dsp:txXfrm>
    </dsp:sp>
    <dsp:sp modelId="{A3D1EC54-88DD-4D0A-9D6B-58FDB794D728}">
      <dsp:nvSpPr>
        <dsp:cNvPr id="0" name=""/>
        <dsp:cNvSpPr/>
      </dsp:nvSpPr>
      <dsp:spPr>
        <a:xfrm>
          <a:off x="4093850" y="2541281"/>
          <a:ext cx="830696" cy="867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NSA -  nařízení vlády, vyhlášky, nařízení</a:t>
          </a:r>
        </a:p>
      </dsp:txBody>
      <dsp:txXfrm>
        <a:off x="4118180" y="2565611"/>
        <a:ext cx="782036" cy="819039"/>
      </dsp:txXfrm>
    </dsp:sp>
    <dsp:sp modelId="{9F04E147-C387-4D1D-A682-85F0F161BF45}">
      <dsp:nvSpPr>
        <dsp:cNvPr id="0" name=""/>
        <dsp:cNvSpPr/>
      </dsp:nvSpPr>
      <dsp:spPr>
        <a:xfrm rot="20520987">
          <a:off x="3759298" y="3724018"/>
          <a:ext cx="342690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342690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922076" y="3722673"/>
        <a:ext cx="17134" cy="17134"/>
      </dsp:txXfrm>
    </dsp:sp>
    <dsp:sp modelId="{8FE62FC4-159B-411C-81EF-F21C5CDDDE70}">
      <dsp:nvSpPr>
        <dsp:cNvPr id="0" name=""/>
        <dsp:cNvSpPr/>
      </dsp:nvSpPr>
      <dsp:spPr>
        <a:xfrm>
          <a:off x="4093618" y="3470664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ISA</a:t>
          </a:r>
        </a:p>
      </dsp:txBody>
      <dsp:txXfrm>
        <a:off x="4105783" y="3482829"/>
        <a:ext cx="806366" cy="391018"/>
      </dsp:txXfrm>
    </dsp:sp>
    <dsp:sp modelId="{4E560006-8858-4754-A8E2-1482BAB141FF}">
      <dsp:nvSpPr>
        <dsp:cNvPr id="0" name=""/>
        <dsp:cNvSpPr/>
      </dsp:nvSpPr>
      <dsp:spPr>
        <a:xfrm rot="2641609">
          <a:off x="3702743" y="3937509"/>
          <a:ext cx="462130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462130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922255" y="3933178"/>
        <a:ext cx="23106" cy="23106"/>
      </dsp:txXfrm>
    </dsp:sp>
    <dsp:sp modelId="{C277504E-336B-4525-98F6-09F713D79647}">
      <dsp:nvSpPr>
        <dsp:cNvPr id="0" name=""/>
        <dsp:cNvSpPr/>
      </dsp:nvSpPr>
      <dsp:spPr>
        <a:xfrm>
          <a:off x="4099948" y="3897646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OOP</a:t>
          </a:r>
        </a:p>
      </dsp:txBody>
      <dsp:txXfrm>
        <a:off x="4112113" y="3909811"/>
        <a:ext cx="806366" cy="391018"/>
      </dsp:txXfrm>
    </dsp:sp>
    <dsp:sp modelId="{0DE87784-94A2-4326-B92A-05B6B0A572E4}">
      <dsp:nvSpPr>
        <dsp:cNvPr id="0" name=""/>
        <dsp:cNvSpPr/>
      </dsp:nvSpPr>
      <dsp:spPr>
        <a:xfrm rot="3969878">
          <a:off x="3522685" y="4152979"/>
          <a:ext cx="822247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822247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913252" y="4139645"/>
        <a:ext cx="41112" cy="41112"/>
      </dsp:txXfrm>
    </dsp:sp>
    <dsp:sp modelId="{80CF6D80-B8D3-4DAC-AFED-A74DEEC59554}">
      <dsp:nvSpPr>
        <dsp:cNvPr id="0" name=""/>
        <dsp:cNvSpPr/>
      </dsp:nvSpPr>
      <dsp:spPr>
        <a:xfrm>
          <a:off x="4099948" y="4328586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VŘPS</a:t>
          </a:r>
        </a:p>
      </dsp:txBody>
      <dsp:txXfrm>
        <a:off x="4112113" y="4340751"/>
        <a:ext cx="806366" cy="391018"/>
      </dsp:txXfrm>
    </dsp:sp>
    <dsp:sp modelId="{9B883D87-817A-4DAB-BC25-FD84B2BFCFA4}">
      <dsp:nvSpPr>
        <dsp:cNvPr id="0" name=""/>
        <dsp:cNvSpPr/>
      </dsp:nvSpPr>
      <dsp:spPr>
        <a:xfrm rot="4457513">
          <a:off x="3320152" y="4367658"/>
          <a:ext cx="1227312" cy="14443"/>
        </a:xfrm>
        <a:custGeom>
          <a:avLst/>
          <a:gdLst/>
          <a:ahLst/>
          <a:cxnLst/>
          <a:rect l="0" t="0" r="0" b="0"/>
          <a:pathLst>
            <a:path>
              <a:moveTo>
                <a:pt x="0" y="7221"/>
              </a:moveTo>
              <a:lnTo>
                <a:pt x="1227312" y="7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903126" y="4344197"/>
        <a:ext cx="61365" cy="61365"/>
      </dsp:txXfrm>
    </dsp:sp>
    <dsp:sp modelId="{788AC848-A6D4-48A1-ABCB-4048A1B30FAB}">
      <dsp:nvSpPr>
        <dsp:cNvPr id="0" name=""/>
        <dsp:cNvSpPr/>
      </dsp:nvSpPr>
      <dsp:spPr>
        <a:xfrm>
          <a:off x="4099948" y="4757944"/>
          <a:ext cx="830696" cy="415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FÚ/BZ</a:t>
          </a:r>
        </a:p>
      </dsp:txBody>
      <dsp:txXfrm>
        <a:off x="4112113" y="4770109"/>
        <a:ext cx="806366" cy="391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235BF-7E4A-4B8E-9F2B-DC17D051753B}">
      <dsp:nvSpPr>
        <dsp:cNvPr id="0" name=""/>
        <dsp:cNvSpPr/>
      </dsp:nvSpPr>
      <dsp:spPr>
        <a:xfrm>
          <a:off x="681136" y="2193005"/>
          <a:ext cx="1224749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samospráva</a:t>
          </a:r>
          <a:endParaRPr lang="cs-CZ" sz="1200" kern="1200" dirty="0"/>
        </a:p>
      </dsp:txBody>
      <dsp:txXfrm>
        <a:off x="695224" y="2207093"/>
        <a:ext cx="1196573" cy="452819"/>
      </dsp:txXfrm>
    </dsp:sp>
    <dsp:sp modelId="{864A4FCC-ADE3-48B6-99DF-5FCAA7B01513}">
      <dsp:nvSpPr>
        <dsp:cNvPr id="0" name=""/>
        <dsp:cNvSpPr/>
      </dsp:nvSpPr>
      <dsp:spPr>
        <a:xfrm rot="17100664">
          <a:off x="1366169" y="1721626"/>
          <a:ext cx="1456735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1456735" y="8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2058118" y="1693571"/>
        <a:ext cx="72836" cy="72836"/>
      </dsp:txXfrm>
    </dsp:sp>
    <dsp:sp modelId="{5D8707C6-0D22-49B6-AA18-9B53AD6E4C25}">
      <dsp:nvSpPr>
        <dsp:cNvPr id="0" name=""/>
        <dsp:cNvSpPr/>
      </dsp:nvSpPr>
      <dsp:spPr>
        <a:xfrm>
          <a:off x="2283188" y="785979"/>
          <a:ext cx="96199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organizace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VŘPK</a:t>
          </a:r>
          <a:endParaRPr lang="cs-CZ" sz="1200" kern="1200" dirty="0"/>
        </a:p>
      </dsp:txBody>
      <dsp:txXfrm>
        <a:off x="2297276" y="800067"/>
        <a:ext cx="933815" cy="452819"/>
      </dsp:txXfrm>
    </dsp:sp>
    <dsp:sp modelId="{91DCB7B7-B4E1-417C-9220-FAB274AB504D}">
      <dsp:nvSpPr>
        <dsp:cNvPr id="0" name=""/>
        <dsp:cNvSpPr/>
      </dsp:nvSpPr>
      <dsp:spPr>
        <a:xfrm rot="18471027">
          <a:off x="3121663" y="765704"/>
          <a:ext cx="639323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639323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425342" y="758084"/>
        <a:ext cx="31966" cy="31966"/>
      </dsp:txXfrm>
    </dsp:sp>
    <dsp:sp modelId="{83ED01FB-6953-4761-AE82-08F9C0DF45DD}">
      <dsp:nvSpPr>
        <dsp:cNvPr id="0" name=""/>
        <dsp:cNvSpPr/>
      </dsp:nvSpPr>
      <dsp:spPr>
        <a:xfrm>
          <a:off x="3637470" y="46708"/>
          <a:ext cx="961991" cy="949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územní</a:t>
          </a:r>
          <a:endParaRPr lang="cs-CZ" sz="1200" kern="1200" dirty="0"/>
        </a:p>
      </dsp:txBody>
      <dsp:txXfrm>
        <a:off x="3665292" y="74530"/>
        <a:ext cx="906347" cy="894255"/>
      </dsp:txXfrm>
    </dsp:sp>
    <dsp:sp modelId="{092CB39D-0190-456A-878E-DE45252A862C}">
      <dsp:nvSpPr>
        <dsp:cNvPr id="0" name=""/>
        <dsp:cNvSpPr/>
      </dsp:nvSpPr>
      <dsp:spPr>
        <a:xfrm rot="19457599">
          <a:off x="4554921" y="375008"/>
          <a:ext cx="473878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473878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4780013" y="371524"/>
        <a:ext cx="23693" cy="23693"/>
      </dsp:txXfrm>
    </dsp:sp>
    <dsp:sp modelId="{982A0DAB-D7FB-4C00-8697-88A21D8662EA}">
      <dsp:nvSpPr>
        <dsp:cNvPr id="0" name=""/>
        <dsp:cNvSpPr/>
      </dsp:nvSpPr>
      <dsp:spPr>
        <a:xfrm>
          <a:off x="4984259" y="4587"/>
          <a:ext cx="1274696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krajská/VÚSC</a:t>
          </a:r>
          <a:endParaRPr lang="cs-CZ" sz="1200" kern="1200" dirty="0"/>
        </a:p>
      </dsp:txBody>
      <dsp:txXfrm>
        <a:off x="4998347" y="18675"/>
        <a:ext cx="1246520" cy="452819"/>
      </dsp:txXfrm>
    </dsp:sp>
    <dsp:sp modelId="{4ECF6C90-17A3-4029-88B6-5D8E637D5D3D}">
      <dsp:nvSpPr>
        <dsp:cNvPr id="0" name=""/>
        <dsp:cNvSpPr/>
      </dsp:nvSpPr>
      <dsp:spPr>
        <a:xfrm rot="2142401">
          <a:off x="4554921" y="651580"/>
          <a:ext cx="473878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473878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4780013" y="648097"/>
        <a:ext cx="23693" cy="23693"/>
      </dsp:txXfrm>
    </dsp:sp>
    <dsp:sp modelId="{3FC36214-ED1F-4607-9DA1-2E2F318CD0C5}">
      <dsp:nvSpPr>
        <dsp:cNvPr id="0" name=""/>
        <dsp:cNvSpPr/>
      </dsp:nvSpPr>
      <dsp:spPr>
        <a:xfrm>
          <a:off x="4984259" y="557732"/>
          <a:ext cx="1284758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územní/obecní</a:t>
          </a:r>
          <a:endParaRPr lang="cs-CZ" sz="1200" kern="1200" dirty="0"/>
        </a:p>
      </dsp:txBody>
      <dsp:txXfrm>
        <a:off x="4998347" y="571820"/>
        <a:ext cx="1256582" cy="452819"/>
      </dsp:txXfrm>
    </dsp:sp>
    <dsp:sp modelId="{D51751F9-026C-4910-A088-2EB5D89CFD57}">
      <dsp:nvSpPr>
        <dsp:cNvPr id="0" name=""/>
        <dsp:cNvSpPr/>
      </dsp:nvSpPr>
      <dsp:spPr>
        <a:xfrm rot="3355040">
          <a:off x="3085554" y="1318849"/>
          <a:ext cx="726212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726212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430505" y="1309057"/>
        <a:ext cx="36310" cy="36310"/>
      </dsp:txXfrm>
    </dsp:sp>
    <dsp:sp modelId="{826DF80C-9E11-495D-A1A9-AAE1758E0E2C}">
      <dsp:nvSpPr>
        <dsp:cNvPr id="0" name=""/>
        <dsp:cNvSpPr/>
      </dsp:nvSpPr>
      <dsp:spPr>
        <a:xfrm>
          <a:off x="3652141" y="1249649"/>
          <a:ext cx="1529460" cy="7565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zájmová/profesní</a:t>
          </a:r>
          <a:endParaRPr lang="cs-CZ" sz="1200" kern="1200" dirty="0"/>
        </a:p>
      </dsp:txBody>
      <dsp:txXfrm>
        <a:off x="3674301" y="1271809"/>
        <a:ext cx="1485140" cy="712276"/>
      </dsp:txXfrm>
    </dsp:sp>
    <dsp:sp modelId="{7B0AC920-BECB-4B48-943B-C94953FC84EC}">
      <dsp:nvSpPr>
        <dsp:cNvPr id="0" name=""/>
        <dsp:cNvSpPr/>
      </dsp:nvSpPr>
      <dsp:spPr>
        <a:xfrm rot="20942516">
          <a:off x="5178088" y="1582954"/>
          <a:ext cx="385397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385397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5361152" y="1581683"/>
        <a:ext cx="19269" cy="19269"/>
      </dsp:txXfrm>
    </dsp:sp>
    <dsp:sp modelId="{339F8268-943F-41E5-8ED4-3BF6AC2764B8}">
      <dsp:nvSpPr>
        <dsp:cNvPr id="0" name=""/>
        <dsp:cNvSpPr/>
      </dsp:nvSpPr>
      <dsp:spPr>
        <a:xfrm>
          <a:off x="5559972" y="1314189"/>
          <a:ext cx="73723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„komory“</a:t>
          </a:r>
          <a:endParaRPr lang="cs-CZ" sz="1200" kern="1200" dirty="0"/>
        </a:p>
      </dsp:txBody>
      <dsp:txXfrm>
        <a:off x="5574060" y="1328277"/>
        <a:ext cx="709055" cy="452819"/>
      </dsp:txXfrm>
    </dsp:sp>
    <dsp:sp modelId="{B08DE62D-1AF5-4047-8AC9-81A59215DADF}">
      <dsp:nvSpPr>
        <dsp:cNvPr id="0" name=""/>
        <dsp:cNvSpPr/>
      </dsp:nvSpPr>
      <dsp:spPr>
        <a:xfrm rot="3560556">
          <a:off x="5015941" y="1910356"/>
          <a:ext cx="676030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676030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5337056" y="1901819"/>
        <a:ext cx="33801" cy="33801"/>
      </dsp:txXfrm>
    </dsp:sp>
    <dsp:sp modelId="{1B168D0F-E35F-4065-9CD3-ED8A820B64D7}">
      <dsp:nvSpPr>
        <dsp:cNvPr id="0" name=""/>
        <dsp:cNvSpPr/>
      </dsp:nvSpPr>
      <dsp:spPr>
        <a:xfrm>
          <a:off x="5526312" y="1968993"/>
          <a:ext cx="39099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VŠ</a:t>
          </a:r>
          <a:endParaRPr lang="cs-CZ" sz="1200" kern="1200" dirty="0"/>
        </a:p>
      </dsp:txBody>
      <dsp:txXfrm>
        <a:off x="5537764" y="1980445"/>
        <a:ext cx="368087" cy="458091"/>
      </dsp:txXfrm>
    </dsp:sp>
    <dsp:sp modelId="{FB99C3D6-5441-49B0-801F-B616DA3A829F}">
      <dsp:nvSpPr>
        <dsp:cNvPr id="0" name=""/>
        <dsp:cNvSpPr/>
      </dsp:nvSpPr>
      <dsp:spPr>
        <a:xfrm rot="4482277">
          <a:off x="1368937" y="3128652"/>
          <a:ext cx="1458694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1458694" y="8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2061816" y="3100548"/>
        <a:ext cx="72934" cy="72934"/>
      </dsp:txXfrm>
    </dsp:sp>
    <dsp:sp modelId="{9070C2BC-4006-4D1C-92F4-5D3B1410D73B}">
      <dsp:nvSpPr>
        <dsp:cNvPr id="0" name=""/>
        <dsp:cNvSpPr/>
      </dsp:nvSpPr>
      <dsp:spPr>
        <a:xfrm>
          <a:off x="2290682" y="3600030"/>
          <a:ext cx="96199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činnost</a:t>
          </a:r>
        </a:p>
      </dsp:txBody>
      <dsp:txXfrm>
        <a:off x="2304770" y="3614118"/>
        <a:ext cx="933815" cy="452819"/>
      </dsp:txXfrm>
    </dsp:sp>
    <dsp:sp modelId="{699DA349-F2AC-4105-9A1A-936176A1E872}">
      <dsp:nvSpPr>
        <dsp:cNvPr id="0" name=""/>
        <dsp:cNvSpPr/>
      </dsp:nvSpPr>
      <dsp:spPr>
        <a:xfrm rot="17517514">
          <a:off x="2936461" y="3363726"/>
          <a:ext cx="1010161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1010161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416287" y="3346835"/>
        <a:ext cx="50508" cy="50508"/>
      </dsp:txXfrm>
    </dsp:sp>
    <dsp:sp modelId="{A3D1EC54-88DD-4D0A-9D6B-58FDB794D728}">
      <dsp:nvSpPr>
        <dsp:cNvPr id="0" name=""/>
        <dsp:cNvSpPr/>
      </dsp:nvSpPr>
      <dsp:spPr>
        <a:xfrm>
          <a:off x="3630409" y="2678981"/>
          <a:ext cx="961991" cy="449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NSA </a:t>
          </a:r>
          <a:r>
            <a:rPr lang="cs-CZ" sz="1200" kern="1200" dirty="0" smtClean="0"/>
            <a:t> </a:t>
          </a:r>
          <a:endParaRPr lang="cs-CZ" sz="1200" kern="1200" dirty="0"/>
        </a:p>
      </dsp:txBody>
      <dsp:txXfrm>
        <a:off x="3643570" y="2692142"/>
        <a:ext cx="935669" cy="423014"/>
      </dsp:txXfrm>
    </dsp:sp>
    <dsp:sp modelId="{87A257B9-1446-4A87-9882-198415447EF7}">
      <dsp:nvSpPr>
        <dsp:cNvPr id="0" name=""/>
        <dsp:cNvSpPr/>
      </dsp:nvSpPr>
      <dsp:spPr>
        <a:xfrm rot="20049827">
          <a:off x="4570224" y="2798596"/>
          <a:ext cx="443734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443734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4780998" y="2795866"/>
        <a:ext cx="22186" cy="22186"/>
      </dsp:txXfrm>
    </dsp:sp>
    <dsp:sp modelId="{F2DA7FB0-61B5-4568-9D34-00E1C5D33696}">
      <dsp:nvSpPr>
        <dsp:cNvPr id="0" name=""/>
        <dsp:cNvSpPr/>
      </dsp:nvSpPr>
      <dsp:spPr>
        <a:xfrm>
          <a:off x="4991781" y="2469772"/>
          <a:ext cx="2554405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kern="1200" dirty="0" smtClean="0"/>
            <a:t>Statutární/vnitřní předpisy – stanovy, SZŘ, </a:t>
          </a:r>
          <a:r>
            <a:rPr lang="cs-CZ" sz="900" kern="1200" dirty="0" err="1" smtClean="0"/>
            <a:t>DiŘ</a:t>
          </a:r>
          <a:r>
            <a:rPr lang="cs-CZ" sz="900" kern="1200" dirty="0" smtClean="0"/>
            <a:t>, směrnice o studiu, „citační směrnice“, atd.</a:t>
          </a:r>
          <a:endParaRPr lang="cs-CZ" sz="900" kern="1200" dirty="0"/>
        </a:p>
      </dsp:txBody>
      <dsp:txXfrm>
        <a:off x="5005869" y="2483860"/>
        <a:ext cx="2526229" cy="452819"/>
      </dsp:txXfrm>
    </dsp:sp>
    <dsp:sp modelId="{555299C8-CDC4-4080-BE68-6CE270E54F19}">
      <dsp:nvSpPr>
        <dsp:cNvPr id="0" name=""/>
        <dsp:cNvSpPr/>
      </dsp:nvSpPr>
      <dsp:spPr>
        <a:xfrm rot="2318538">
          <a:off x="4536425" y="3054938"/>
          <a:ext cx="511331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511331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4779308" y="3050518"/>
        <a:ext cx="25566" cy="25566"/>
      </dsp:txXfrm>
    </dsp:sp>
    <dsp:sp modelId="{CAA2813C-10C7-4577-A1F8-AFEF8BFAD768}">
      <dsp:nvSpPr>
        <dsp:cNvPr id="0" name=""/>
        <dsp:cNvSpPr/>
      </dsp:nvSpPr>
      <dsp:spPr>
        <a:xfrm>
          <a:off x="4991781" y="2982456"/>
          <a:ext cx="2560609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kern="1200" dirty="0" smtClean="0"/>
            <a:t>obecně závazné vyhlášky – místní poplatky, odpad, atd.</a:t>
          </a:r>
          <a:endParaRPr lang="cs-CZ" sz="900" kern="1200" dirty="0"/>
        </a:p>
      </dsp:txBody>
      <dsp:txXfrm>
        <a:off x="5005869" y="2996544"/>
        <a:ext cx="2532433" cy="452819"/>
      </dsp:txXfrm>
    </dsp:sp>
    <dsp:sp modelId="{9F04E147-C387-4D1D-A682-85F0F161BF45}">
      <dsp:nvSpPr>
        <dsp:cNvPr id="0" name=""/>
        <dsp:cNvSpPr/>
      </dsp:nvSpPr>
      <dsp:spPr>
        <a:xfrm rot="18799189">
          <a:off x="3166314" y="3632025"/>
          <a:ext cx="550186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550186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427652" y="3626634"/>
        <a:ext cx="27509" cy="27509"/>
      </dsp:txXfrm>
    </dsp:sp>
    <dsp:sp modelId="{8FE62FC4-159B-411C-81EF-F21C5CDDDE70}">
      <dsp:nvSpPr>
        <dsp:cNvPr id="0" name=""/>
        <dsp:cNvSpPr/>
      </dsp:nvSpPr>
      <dsp:spPr>
        <a:xfrm>
          <a:off x="3630140" y="3199751"/>
          <a:ext cx="96199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ISA</a:t>
          </a:r>
        </a:p>
      </dsp:txBody>
      <dsp:txXfrm>
        <a:off x="3644228" y="3213839"/>
        <a:ext cx="933815" cy="452819"/>
      </dsp:txXfrm>
    </dsp:sp>
    <dsp:sp modelId="{4E560006-8858-4754-A8E2-1482BAB141FF}">
      <dsp:nvSpPr>
        <dsp:cNvPr id="0" name=""/>
        <dsp:cNvSpPr/>
      </dsp:nvSpPr>
      <dsp:spPr>
        <a:xfrm rot="825248">
          <a:off x="3246994" y="3879259"/>
          <a:ext cx="396156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396156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435168" y="3877719"/>
        <a:ext cx="19807" cy="19807"/>
      </dsp:txXfrm>
    </dsp:sp>
    <dsp:sp modelId="{C277504E-336B-4525-98F6-09F713D79647}">
      <dsp:nvSpPr>
        <dsp:cNvPr id="0" name=""/>
        <dsp:cNvSpPr/>
      </dsp:nvSpPr>
      <dsp:spPr>
        <a:xfrm>
          <a:off x="3637470" y="3694219"/>
          <a:ext cx="96199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OOP</a:t>
          </a:r>
        </a:p>
      </dsp:txBody>
      <dsp:txXfrm>
        <a:off x="3651558" y="3708307"/>
        <a:ext cx="933815" cy="452819"/>
      </dsp:txXfrm>
    </dsp:sp>
    <dsp:sp modelId="{0DE87784-94A2-4326-B92A-05B6B0A572E4}">
      <dsp:nvSpPr>
        <dsp:cNvPr id="0" name=""/>
        <dsp:cNvSpPr/>
      </dsp:nvSpPr>
      <dsp:spPr>
        <a:xfrm rot="3421870">
          <a:off x="3091517" y="4128785"/>
          <a:ext cx="707109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707109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427394" y="4119471"/>
        <a:ext cx="35355" cy="35355"/>
      </dsp:txXfrm>
    </dsp:sp>
    <dsp:sp modelId="{80CF6D80-B8D3-4DAC-AFED-A74DEEC59554}">
      <dsp:nvSpPr>
        <dsp:cNvPr id="0" name=""/>
        <dsp:cNvSpPr/>
      </dsp:nvSpPr>
      <dsp:spPr>
        <a:xfrm>
          <a:off x="3637470" y="4193271"/>
          <a:ext cx="96199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VŘPS</a:t>
          </a:r>
        </a:p>
      </dsp:txBody>
      <dsp:txXfrm>
        <a:off x="3651558" y="4207359"/>
        <a:ext cx="933815" cy="452819"/>
      </dsp:txXfrm>
    </dsp:sp>
    <dsp:sp modelId="{9B883D87-817A-4DAB-BC25-FD84B2BFCFA4}">
      <dsp:nvSpPr>
        <dsp:cNvPr id="0" name=""/>
        <dsp:cNvSpPr/>
      </dsp:nvSpPr>
      <dsp:spPr>
        <a:xfrm rot="4233799">
          <a:off x="2866891" y="4377395"/>
          <a:ext cx="1156361" cy="16726"/>
        </a:xfrm>
        <a:custGeom>
          <a:avLst/>
          <a:gdLst/>
          <a:ahLst/>
          <a:cxnLst/>
          <a:rect l="0" t="0" r="0" b="0"/>
          <a:pathLst>
            <a:path>
              <a:moveTo>
                <a:pt x="0" y="8363"/>
              </a:moveTo>
              <a:lnTo>
                <a:pt x="1156361" y="83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3416163" y="4356850"/>
        <a:ext cx="57818" cy="57818"/>
      </dsp:txXfrm>
    </dsp:sp>
    <dsp:sp modelId="{788AC848-A6D4-48A1-ABCB-4048A1B30FAB}">
      <dsp:nvSpPr>
        <dsp:cNvPr id="0" name=""/>
        <dsp:cNvSpPr/>
      </dsp:nvSpPr>
      <dsp:spPr>
        <a:xfrm>
          <a:off x="3637470" y="4690491"/>
          <a:ext cx="961991" cy="480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/>
            <a:t>FÚ/BZ</a:t>
          </a:r>
        </a:p>
      </dsp:txBody>
      <dsp:txXfrm>
        <a:off x="3651558" y="4704579"/>
        <a:ext cx="933815" cy="452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424" y="1835675"/>
            <a:ext cx="8522680" cy="1177491"/>
          </a:xfrm>
        </p:spPr>
        <p:txBody>
          <a:bodyPr/>
          <a:lstStyle/>
          <a:p>
            <a:pPr algn="ctr"/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Veřejná správa a </a:t>
            </a:r>
            <a:r>
              <a:rPr lang="cs-CZ" altLang="cs-CZ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reformy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98928" y="3368843"/>
            <a:ext cx="8522680" cy="1446058"/>
          </a:xfrm>
        </p:spPr>
        <p:txBody>
          <a:bodyPr/>
          <a:lstStyle/>
          <a:p>
            <a:pPr algn="ctr"/>
            <a:r>
              <a:rPr lang="cs-CZ" alt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MP313K Úvod do studia veřejné správy</a:t>
            </a:r>
            <a:r>
              <a:rPr lang="cs-CZ" altLang="cs-CZ" sz="3200" b="1" dirty="0"/>
              <a:t/>
            </a:r>
            <a:br>
              <a:rPr lang="cs-CZ" altLang="cs-CZ" sz="3200" b="1" dirty="0"/>
            </a:br>
            <a:r>
              <a:rPr lang="cs-CZ" altLang="cs-CZ" sz="3200" b="1" dirty="0"/>
              <a:t/>
            </a:r>
            <a:br>
              <a:rPr lang="cs-CZ" altLang="cs-CZ" sz="3200" b="1" dirty="0"/>
            </a:br>
            <a:r>
              <a:rPr lang="cs-CZ" altLang="cs-CZ" sz="3200" b="1" dirty="0" smtClean="0"/>
              <a:t>3. </a:t>
            </a:r>
            <a:r>
              <a:rPr lang="cs-CZ" altLang="cs-CZ" sz="3200" b="1" dirty="0"/>
              <a:t>přednáška </a:t>
            </a:r>
            <a:r>
              <a:rPr lang="cs-CZ" altLang="cs-CZ" sz="3200" b="1" dirty="0" smtClean="0"/>
              <a:t>10. 10. 2019</a:t>
            </a:r>
            <a:r>
              <a:rPr lang="cs-CZ" altLang="cs-CZ" sz="3200" b="1" dirty="0"/>
              <a:t/>
            </a:r>
            <a:br>
              <a:rPr lang="cs-CZ" altLang="cs-CZ" sz="3200" b="1" dirty="0"/>
            </a:br>
            <a:r>
              <a:rPr lang="cs-CZ" altLang="cs-CZ" sz="3200" b="1" dirty="0"/>
              <a:t>JUDr. Lukáš Potěšil, Ph.D.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4722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veřejné správy v 19. století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Obce – prozatímní zákon o obecním zřízením 1849 „</a:t>
            </a:r>
            <a:r>
              <a:rPr lang="cs-CZ" sz="2000" b="1" dirty="0">
                <a:solidFill>
                  <a:srgbClr val="FF0000"/>
                </a:solidFill>
              </a:rPr>
              <a:t>základem svobodného státu je svobodná obec</a:t>
            </a:r>
            <a:r>
              <a:rPr lang="cs-CZ" sz="2000" dirty="0"/>
              <a:t>“, přirozená (samostatná působnost) a přenesená působnost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6517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veřejné správy v 19. století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/>
              <a:t>Zeměpanská</a:t>
            </a:r>
            <a:r>
              <a:rPr lang="cs-CZ" altLang="cs-CZ" sz="2000" dirty="0"/>
              <a:t> (státní) správa: </a:t>
            </a:r>
            <a:r>
              <a:rPr lang="cs-CZ" altLang="cs-CZ" sz="2000" b="1" dirty="0"/>
              <a:t>okresy</a:t>
            </a:r>
            <a:r>
              <a:rPr lang="cs-CZ" altLang="cs-CZ" sz="2000" dirty="0"/>
              <a:t> (nejnižší složka, v čele okresní hejtman), </a:t>
            </a:r>
            <a:r>
              <a:rPr lang="cs-CZ" altLang="cs-CZ" sz="2000" b="1" dirty="0"/>
              <a:t>kraje </a:t>
            </a:r>
            <a:r>
              <a:rPr lang="cs-CZ" altLang="cs-CZ" sz="2000" dirty="0"/>
              <a:t>(neefektivní – zrušeny) a </a:t>
            </a:r>
            <a:r>
              <a:rPr lang="cs-CZ" altLang="cs-CZ" sz="2000" b="1" dirty="0"/>
              <a:t>země</a:t>
            </a:r>
            <a:r>
              <a:rPr lang="cs-CZ" altLang="cs-CZ" sz="2000" dirty="0"/>
              <a:t> (v čele místodržitel)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Samospráva</a:t>
            </a:r>
            <a:r>
              <a:rPr lang="cs-CZ" altLang="cs-CZ" sz="2000" dirty="0"/>
              <a:t>: </a:t>
            </a:r>
            <a:r>
              <a:rPr lang="cs-CZ" altLang="cs-CZ" sz="2000" b="1" dirty="0"/>
              <a:t>obecní</a:t>
            </a:r>
            <a:r>
              <a:rPr lang="cs-CZ" altLang="cs-CZ" sz="2000" dirty="0"/>
              <a:t> (obecní výbor, obecní představenstvo, starosta), </a:t>
            </a:r>
            <a:r>
              <a:rPr lang="cs-CZ" altLang="cs-CZ" sz="2000" b="1" dirty="0"/>
              <a:t>okresní</a:t>
            </a:r>
            <a:r>
              <a:rPr lang="cs-CZ" altLang="cs-CZ" sz="2000" dirty="0"/>
              <a:t> (okresní výbor, okresní zastupitelstvo a okresní starosta) a </a:t>
            </a:r>
            <a:r>
              <a:rPr lang="cs-CZ" altLang="cs-CZ" sz="2000" b="1" dirty="0"/>
              <a:t>zemská</a:t>
            </a:r>
            <a:r>
              <a:rPr lang="cs-CZ" altLang="cs-CZ" sz="2000" dirty="0"/>
              <a:t> (zemský sněm a zemský výbor)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rgbClr val="FF0000"/>
                </a:solidFill>
              </a:rPr>
              <a:t>Zavedení samosprávy</a:t>
            </a:r>
            <a:r>
              <a:rPr lang="cs-CZ" altLang="cs-CZ" sz="2000" dirty="0"/>
              <a:t>, existence </a:t>
            </a:r>
            <a:r>
              <a:rPr lang="cs-CZ" altLang="cs-CZ" sz="2000" b="1" dirty="0"/>
              <a:t>dvoukolejnosti</a:t>
            </a:r>
            <a:r>
              <a:rPr lang="cs-CZ" altLang="cs-CZ" sz="2000" dirty="0"/>
              <a:t>, tradiční duální pojetí </a:t>
            </a:r>
            <a:r>
              <a:rPr lang="cs-CZ" altLang="cs-CZ" sz="2000" b="1" dirty="0"/>
              <a:t>veřejné správy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Vznik </a:t>
            </a:r>
            <a:r>
              <a:rPr lang="cs-CZ" altLang="cs-CZ" sz="2000" dirty="0">
                <a:solidFill>
                  <a:srgbClr val="FF0000"/>
                </a:solidFill>
              </a:rPr>
              <a:t>státní správy (zeměpanské),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byrokracie </a:t>
            </a:r>
            <a:r>
              <a:rPr lang="cs-CZ" altLang="cs-CZ" sz="2000" dirty="0" smtClean="0"/>
              <a:t>(tzv. služební </a:t>
            </a:r>
            <a:r>
              <a:rPr lang="cs-CZ" altLang="cs-CZ" sz="2000" dirty="0" smtClean="0"/>
              <a:t>pragmatika, z. č. 15/1914 Sb. – až do 50. </a:t>
            </a:r>
            <a:r>
              <a:rPr lang="cs-CZ" altLang="cs-CZ" sz="2000" smtClean="0"/>
              <a:t>let)</a:t>
            </a:r>
            <a:endParaRPr lang="cs-CZ" altLang="cs-CZ" sz="2000" dirty="0"/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Osamostatnění občana</a:t>
            </a:r>
            <a:r>
              <a:rPr lang="cs-CZ" altLang="cs-CZ" sz="2000" dirty="0"/>
              <a:t>, uznání lidských práv – zavedení správního soudnictví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5417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27392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Vývoj veřejné správy za 1. republiky a </a:t>
            </a:r>
            <a:r>
              <a:rPr lang="cs-CZ" dirty="0" smtClean="0"/>
              <a:t>tzv. Protektorátu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b="1" dirty="0"/>
              <a:t>Recepce</a:t>
            </a:r>
            <a:r>
              <a:rPr lang="cs-CZ" sz="2400" dirty="0"/>
              <a:t> – organizace Rakouská a </a:t>
            </a:r>
            <a:r>
              <a:rPr lang="cs-CZ" sz="2400" dirty="0" smtClean="0"/>
              <a:t>Uherská, </a:t>
            </a:r>
            <a:r>
              <a:rPr lang="cs-CZ" sz="2400" b="1" dirty="0" smtClean="0">
                <a:solidFill>
                  <a:srgbClr val="FF0000"/>
                </a:solidFill>
              </a:rPr>
              <a:t>dualismus</a:t>
            </a:r>
            <a:endParaRPr lang="cs-CZ" sz="2400" b="1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sz="2400" dirty="0"/>
              <a:t>Obecní zřízení – </a:t>
            </a:r>
            <a:r>
              <a:rPr lang="cs-CZ" sz="2400" b="1" dirty="0"/>
              <a:t>obce</a:t>
            </a:r>
            <a:r>
              <a:rPr lang="cs-CZ" sz="2400" dirty="0"/>
              <a:t> 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okresy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126/1920 Sb. – </a:t>
            </a:r>
            <a:r>
              <a:rPr lang="cs-CZ" sz="2400" b="1" dirty="0"/>
              <a:t>župy</a:t>
            </a:r>
            <a:r>
              <a:rPr lang="cs-CZ" sz="2400" dirty="0"/>
              <a:t> (nerealizováno)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125/1927 Sb. – </a:t>
            </a:r>
            <a:r>
              <a:rPr lang="cs-CZ" sz="2400" b="1" dirty="0"/>
              <a:t>země, </a:t>
            </a:r>
            <a:r>
              <a:rPr lang="cs-CZ" sz="2400" dirty="0"/>
              <a:t>s</a:t>
            </a:r>
            <a:r>
              <a:rPr lang="cs-CZ" altLang="cs-CZ" sz="2400" dirty="0"/>
              <a:t>právní reforma (1927) návrat k </a:t>
            </a:r>
            <a:r>
              <a:rPr lang="cs-CZ" altLang="cs-CZ" sz="2400" b="1" dirty="0"/>
              <a:t>zemskému a okresnímu uspořádání; </a:t>
            </a:r>
            <a:r>
              <a:rPr lang="cs-CZ" altLang="cs-CZ" sz="2400" dirty="0"/>
              <a:t>země (zemský úřad, zemský prezident a zemské zastupitelstvo) a okresy (hejtman, okresní úřad, okresní zastupitelstvo a okresní výbor)</a:t>
            </a:r>
          </a:p>
          <a:p>
            <a:pPr algn="just">
              <a:lnSpc>
                <a:spcPct val="100000"/>
              </a:lnSpc>
            </a:pPr>
            <a:r>
              <a:rPr lang="cs-CZ" sz="2400" b="1" dirty="0" smtClean="0"/>
              <a:t>Protektorát</a:t>
            </a:r>
            <a:r>
              <a:rPr lang="cs-CZ" sz="2400" b="1" dirty="0"/>
              <a:t>: </a:t>
            </a:r>
            <a:r>
              <a:rPr lang="cs-CZ" altLang="cs-CZ" sz="2400" dirty="0"/>
              <a:t>říšské a autonomní (tzv. státní) orgány – dualita, základem tzv. </a:t>
            </a:r>
            <a:r>
              <a:rPr lang="cs-CZ" altLang="cs-CZ" sz="2400" b="1" dirty="0" err="1"/>
              <a:t>oberlandráty</a:t>
            </a:r>
            <a:r>
              <a:rPr lang="cs-CZ" altLang="cs-CZ" sz="2400" dirty="0"/>
              <a:t>, říšský protektor, státní tajemník (státní ministr)</a:t>
            </a:r>
          </a:p>
          <a:p>
            <a:pPr algn="just"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0464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veřejné správy v letech 1945 - 1960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918774"/>
            <a:ext cx="8066301" cy="413999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Národní výbory </a:t>
            </a:r>
            <a:r>
              <a:rPr lang="cs-CZ" sz="2400" dirty="0"/>
              <a:t>(zastupitelský princip)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dirty="0"/>
              <a:t>1945 – 1948 vytvořeny </a:t>
            </a:r>
            <a:r>
              <a:rPr lang="cs-CZ" altLang="cs-CZ" sz="2400" b="1" dirty="0"/>
              <a:t>národní výbory</a:t>
            </a:r>
            <a:r>
              <a:rPr lang="cs-CZ" altLang="cs-CZ" sz="2400" dirty="0"/>
              <a:t>, nahrazení orgánů obcí národními výbory, zachována samostatná a přenesená působnost x posléze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Odstranění veřejné správy a nahrazení </a:t>
            </a:r>
            <a:r>
              <a:rPr lang="cs-CZ" sz="2400" b="1" dirty="0"/>
              <a:t>státní správou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Centralizace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Národní výbory: místní (obce), okresní a krajské, orgány státní správy, </a:t>
            </a:r>
            <a:r>
              <a:rPr lang="cs-CZ" sz="2400" b="1" dirty="0"/>
              <a:t>v</a:t>
            </a:r>
            <a:r>
              <a:rPr lang="cs-CZ" altLang="cs-CZ" sz="2400" b="1" dirty="0"/>
              <a:t>ykonavatelé státní správy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Struktura: </a:t>
            </a:r>
            <a:r>
              <a:rPr lang="cs-CZ" sz="2400" b="1" dirty="0"/>
              <a:t>okresy – kraje (14) </a:t>
            </a:r>
            <a:r>
              <a:rPr lang="cs-CZ" sz="2400" b="1" dirty="0" smtClean="0"/>
              <a:t>– centrum</a:t>
            </a:r>
          </a:p>
          <a:p>
            <a:pPr algn="just">
              <a:lnSpc>
                <a:spcPct val="100000"/>
              </a:lnSpc>
            </a:pPr>
            <a:endParaRPr lang="cs-CZ" sz="2400" b="1" dirty="0"/>
          </a:p>
          <a:p>
            <a:pPr algn="just">
              <a:lnSpc>
                <a:spcPct val="100000"/>
              </a:lnSpc>
            </a:pPr>
            <a:r>
              <a:rPr lang="cs-CZ" sz="2400" dirty="0" smtClean="0"/>
              <a:t>Zrušeno </a:t>
            </a:r>
            <a:r>
              <a:rPr lang="cs-CZ" sz="2400" dirty="0" smtClean="0">
                <a:solidFill>
                  <a:srgbClr val="FF0000"/>
                </a:solidFill>
              </a:rPr>
              <a:t>správní soudnictví </a:t>
            </a:r>
            <a:r>
              <a:rPr lang="cs-CZ" sz="2400" dirty="0" smtClean="0"/>
              <a:t>a nahrazeno </a:t>
            </a:r>
            <a:r>
              <a:rPr lang="cs-CZ" sz="2400" b="1" dirty="0" smtClean="0"/>
              <a:t>dozorem prokuratury</a:t>
            </a:r>
            <a:endParaRPr lang="cs-CZ" sz="2400" b="1" dirty="0"/>
          </a:p>
          <a:p>
            <a:pPr algn="just">
              <a:lnSpc>
                <a:spcPct val="10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814558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veřejné správy v letech 1945 - 1960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835" y="1692275"/>
            <a:ext cx="6942125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7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veřejné správy v letech 1945 - 1960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200" b="1" dirty="0" smtClean="0"/>
              <a:t>§ 1 ústavního zákona č. </a:t>
            </a:r>
            <a:r>
              <a:rPr lang="cs-CZ" sz="2200" b="1" dirty="0"/>
              <a:t>47/1950 Sb., o úpravách v organisaci veřejné </a:t>
            </a:r>
            <a:r>
              <a:rPr lang="cs-CZ" sz="2200" b="1" dirty="0" smtClean="0"/>
              <a:t>správy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200" dirty="0" smtClean="0"/>
              <a:t>Aby </a:t>
            </a:r>
            <a:r>
              <a:rPr lang="cs-CZ" sz="2200" dirty="0"/>
              <a:t>veřejná správa byla pružně a účelně přizpůsobována běžným úkolům, </a:t>
            </a:r>
            <a:r>
              <a:rPr lang="cs-CZ" sz="2200" b="1" dirty="0"/>
              <a:t>může vláda nařízením</a:t>
            </a:r>
            <a:r>
              <a:rPr lang="cs-CZ" sz="2200" dirty="0"/>
              <a:t>: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200" dirty="0"/>
              <a:t>a) upravovat působnost ministerstev, pověřenectev i jiných orgánů veřejné správy,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200" dirty="0" smtClean="0"/>
              <a:t>b</a:t>
            </a:r>
            <a:r>
              <a:rPr lang="cs-CZ" sz="2200" dirty="0"/>
              <a:t>) zřizovat nová ministerstva, pověřenectva i jiné orgány veřejné správy,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200" dirty="0" smtClean="0"/>
              <a:t>c</a:t>
            </a:r>
            <a:r>
              <a:rPr lang="cs-CZ" sz="2200" dirty="0"/>
              <a:t>) rušit ministerstva, pověřenectva i jiné orgány veřejné správy.</a:t>
            </a:r>
          </a:p>
        </p:txBody>
      </p:sp>
    </p:spTree>
    <p:extLst>
      <p:ext uri="{BB962C8B-B14F-4D97-AF65-F5344CB8AC3E}">
        <p14:creationId xmlns:p14="http://schemas.microsoft.com/office/powerpoint/2010/main" val="26435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2" y="396987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Vývoj veřejné správy v letech 1960 - </a:t>
            </a:r>
            <a:r>
              <a:rPr lang="cs-CZ" dirty="0" smtClean="0"/>
              <a:t>1990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2" y="1587398"/>
            <a:ext cx="8066301" cy="4500634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dirty="0"/>
              <a:t>Zákon č. 36/1960 Sb., o územním členění státu (</a:t>
            </a:r>
            <a:r>
              <a:rPr lang="cs-CZ" sz="2000" b="1" dirty="0">
                <a:solidFill>
                  <a:srgbClr val="FF0000"/>
                </a:solidFill>
              </a:rPr>
              <a:t>účinný dodnes!</a:t>
            </a:r>
            <a:r>
              <a:rPr lang="cs-CZ" sz="2000" dirty="0"/>
              <a:t>), podle § 1 „</a:t>
            </a:r>
            <a:r>
              <a:rPr lang="cs-CZ" sz="2000" i="1" dirty="0"/>
              <a:t>Území Republiky československé se dělí na kraje, kraje se dělí na okresy a okresy se dělí na obce a vojenské újezdy</a:t>
            </a:r>
            <a:r>
              <a:rPr lang="cs-CZ" sz="2000" dirty="0"/>
              <a:t>.“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Okresy – kraje (8) – centrum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vytvoření tzv. </a:t>
            </a:r>
            <a:r>
              <a:rPr lang="cs-CZ" altLang="cs-CZ" sz="2000" b="1" dirty="0" err="1"/>
              <a:t>superkrajů</a:t>
            </a:r>
            <a:r>
              <a:rPr lang="cs-CZ" altLang="cs-CZ" sz="2000" dirty="0"/>
              <a:t>, národní výbory orgány státní moci a státní správy</a:t>
            </a:r>
            <a:endParaRPr lang="cs-CZ" sz="2000" b="1" dirty="0"/>
          </a:p>
          <a:p>
            <a:pPr algn="just">
              <a:lnSpc>
                <a:spcPct val="100000"/>
              </a:lnSpc>
            </a:pPr>
            <a:r>
              <a:rPr lang="cs-CZ" sz="2000" dirty="0"/>
              <a:t>Místní/městský národní výbor (</a:t>
            </a:r>
            <a:r>
              <a:rPr lang="cs-CZ" sz="2000" b="1" dirty="0"/>
              <a:t>MNV</a:t>
            </a:r>
            <a:r>
              <a:rPr lang="cs-CZ" sz="2000" dirty="0"/>
              <a:t>) – okresní národní výbor (</a:t>
            </a:r>
            <a:r>
              <a:rPr lang="cs-CZ" sz="2000" b="1" dirty="0"/>
              <a:t>ONV</a:t>
            </a:r>
            <a:r>
              <a:rPr lang="cs-CZ" sz="2000" dirty="0"/>
              <a:t>) – krajský národní výbor (</a:t>
            </a:r>
            <a:r>
              <a:rPr lang="cs-CZ" sz="2000" b="1" dirty="0"/>
              <a:t>KNV</a:t>
            </a:r>
            <a:r>
              <a:rPr lang="cs-CZ" sz="2000" dirty="0"/>
              <a:t>)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Správní členění uplatňováno nejen pro výkon státní správy, ale i další složky, hospodářství, služby, justice, …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1969 </a:t>
            </a:r>
            <a:r>
              <a:rPr lang="cs-CZ" sz="2000" b="1" dirty="0"/>
              <a:t>federace </a:t>
            </a:r>
            <a:r>
              <a:rPr lang="cs-CZ" sz="2000" dirty="0"/>
              <a:t>(</a:t>
            </a:r>
            <a:r>
              <a:rPr lang="cs-CZ" sz="2000" b="1" dirty="0">
                <a:solidFill>
                  <a:srgbClr val="FF0000"/>
                </a:solidFill>
              </a:rPr>
              <a:t>zákon č. 2/1969 Sb. </a:t>
            </a:r>
            <a:r>
              <a:rPr lang="cs-CZ" sz="2000" dirty="0"/>
              <a:t>o zřízení ministerstev a jiných ústředních orgánů státní správy České republiky - </a:t>
            </a:r>
            <a:r>
              <a:rPr lang="cs-CZ" sz="2000" b="1" dirty="0">
                <a:solidFill>
                  <a:srgbClr val="FF0000"/>
                </a:solidFill>
              </a:rPr>
              <a:t>účinný dodnes</a:t>
            </a:r>
            <a:r>
              <a:rPr lang="cs-CZ" sz="2000" b="1" dirty="0" smtClean="0">
                <a:solidFill>
                  <a:srgbClr val="FF0000"/>
                </a:solidFill>
              </a:rPr>
              <a:t>!</a:t>
            </a:r>
            <a:r>
              <a:rPr lang="cs-CZ" sz="2000" dirty="0" smtClean="0"/>
              <a:t>)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mnohost ministerstev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cenzura: Český úřad pro tisk a informace</a:t>
            </a:r>
            <a:endParaRPr lang="cs-CZ" sz="2000" dirty="0"/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8771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2" y="396987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Vývoj veřejné správy v letech 1960 - </a:t>
            </a:r>
            <a:r>
              <a:rPr lang="cs-CZ" dirty="0" smtClean="0"/>
              <a:t>1990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50" y="1633515"/>
            <a:ext cx="8066088" cy="38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5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441094"/>
            <a:ext cx="8066301" cy="439090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b="1" dirty="0"/>
              <a:t>Transformace: </a:t>
            </a:r>
            <a:r>
              <a:rPr lang="cs-CZ" sz="2400" dirty="0"/>
              <a:t>hluboké </a:t>
            </a:r>
            <a:r>
              <a:rPr lang="cs-CZ" sz="2400" b="1" dirty="0"/>
              <a:t>systémové změny</a:t>
            </a:r>
            <a:r>
              <a:rPr lang="cs-CZ" sz="2400" dirty="0"/>
              <a:t>, změna východisek (souvisí se společenskou transformací)</a:t>
            </a:r>
            <a:endParaRPr lang="cs-CZ" sz="2400" b="1" dirty="0"/>
          </a:p>
          <a:p>
            <a:pPr algn="just">
              <a:lnSpc>
                <a:spcPct val="100000"/>
              </a:lnSpc>
            </a:pPr>
            <a:r>
              <a:rPr lang="cs-CZ" sz="2400" b="1" dirty="0"/>
              <a:t>Reforma:</a:t>
            </a:r>
            <a:r>
              <a:rPr lang="cs-CZ" sz="2400" dirty="0"/>
              <a:t> změny z hlediska </a:t>
            </a:r>
            <a:r>
              <a:rPr lang="cs-CZ" sz="2400" b="1" dirty="0">
                <a:solidFill>
                  <a:srgbClr val="FF0000"/>
                </a:solidFill>
              </a:rPr>
              <a:t>organizace a činnosti</a:t>
            </a:r>
            <a:r>
              <a:rPr lang="cs-CZ" sz="2400" dirty="0"/>
              <a:t>, zásadnější povaha nežli běžné a drobné změny, zásah do systému veřejné správy, </a:t>
            </a:r>
            <a:r>
              <a:rPr lang="cs-CZ" altLang="cs-CZ" sz="2400" dirty="0"/>
              <a:t>ve změně organizace, činnosti a personálního základu; </a:t>
            </a:r>
            <a:r>
              <a:rPr lang="cs-CZ" sz="2400" b="1" dirty="0"/>
              <a:t>řádná příprava </a:t>
            </a:r>
            <a:r>
              <a:rPr lang="cs-CZ" sz="2400" dirty="0"/>
              <a:t>(cíle) a vyhodnocení; </a:t>
            </a:r>
            <a:r>
              <a:rPr lang="cs-CZ" altLang="cs-CZ" sz="2400" b="1" dirty="0"/>
              <a:t>Teorie reforem</a:t>
            </a:r>
            <a:r>
              <a:rPr lang="cs-CZ" altLang="cs-CZ" sz="2400" dirty="0"/>
              <a:t> (nauka o správních reformách) – poukazuje na potřebu změn (reforem)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Modernizace:</a:t>
            </a:r>
            <a:r>
              <a:rPr lang="cs-CZ" sz="2400" dirty="0"/>
              <a:t> </a:t>
            </a:r>
            <a:r>
              <a:rPr lang="cs-CZ" altLang="cs-CZ" sz="2400" dirty="0"/>
              <a:t>drobné změny, zavádění nových technik, metod, zefektivnění, …, nesměřuje proti klasickým principům veřejné správy, </a:t>
            </a:r>
            <a:r>
              <a:rPr lang="cs-CZ" sz="2400" b="1" dirty="0">
                <a:solidFill>
                  <a:srgbClr val="FF0000"/>
                </a:solidFill>
              </a:rPr>
              <a:t>dobrá správa a služba veřejnosti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3552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1990 obnovení </a:t>
            </a:r>
            <a:r>
              <a:rPr lang="cs-CZ" sz="2400" b="1" dirty="0"/>
              <a:t>veřejné správy</a:t>
            </a:r>
            <a:r>
              <a:rPr lang="cs-CZ" sz="2400" dirty="0"/>
              <a:t> (státní správa a samospráva) 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obnovení obecní samosprávy, </a:t>
            </a:r>
            <a:r>
              <a:rPr lang="cs-CZ" sz="2400" b="1" dirty="0"/>
              <a:t>navrácení majetku obcím </a:t>
            </a:r>
            <a:r>
              <a:rPr lang="cs-CZ" sz="2400" dirty="0"/>
              <a:t>č. 172/1991 Sb., o přechodu některých věcí z majetku České republiky do vlastnictví </a:t>
            </a:r>
            <a:r>
              <a:rPr lang="cs-CZ" sz="2400" dirty="0" smtClean="0"/>
              <a:t>obcí</a:t>
            </a:r>
          </a:p>
          <a:p>
            <a:pPr algn="just">
              <a:lnSpc>
                <a:spcPct val="100000"/>
              </a:lnSpc>
            </a:pPr>
            <a:r>
              <a:rPr lang="cs-CZ" sz="2400" dirty="0" smtClean="0"/>
              <a:t>obnovení zájmové a profesní samosprávy („komory“)</a:t>
            </a:r>
          </a:p>
          <a:p>
            <a:pPr algn="just">
              <a:lnSpc>
                <a:spcPct val="100000"/>
              </a:lnSpc>
            </a:pPr>
            <a:endParaRPr lang="cs-CZ" sz="2400" dirty="0"/>
          </a:p>
          <a:p>
            <a:pPr marL="529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sz="2400" b="1" dirty="0"/>
              <a:t>Reforma územní</a:t>
            </a:r>
          </a:p>
          <a:p>
            <a:pPr marL="529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sz="2400" b="1" dirty="0"/>
              <a:t>Reforma činnosti</a:t>
            </a:r>
          </a:p>
          <a:p>
            <a:pPr marL="529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sz="2400" b="1" dirty="0"/>
              <a:t>Reforma ústřední správy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8987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Osnova přednášky a její cíl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61287"/>
            <a:ext cx="8066301" cy="4470713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200" b="1" dirty="0"/>
              <a:t>Státní správa a samospráva</a:t>
            </a:r>
            <a:r>
              <a:rPr lang="cs-CZ" sz="2200" dirty="0"/>
              <a:t> (členění veřejné správy na státní správu a samosprávu, specifikace a charakteristické rysy státní správy a samosprávy, členění samosprávy na samosprávu územní a samosprávu zájmovou/profesní). </a:t>
            </a:r>
          </a:p>
          <a:p>
            <a:pPr algn="just">
              <a:lnSpc>
                <a:spcPct val="100000"/>
              </a:lnSpc>
            </a:pPr>
            <a:r>
              <a:rPr lang="cs-CZ" sz="2200" b="1" dirty="0"/>
              <a:t>Reforma organizace veřejné správy v České republice </a:t>
            </a:r>
            <a:r>
              <a:rPr lang="cs-CZ" sz="2200" dirty="0"/>
              <a:t>(vývoj od roku 1989, moderní historie veřejné správy v České republice a její modernizace, reformování organizace a činnosti veřejné správy). </a:t>
            </a:r>
          </a:p>
          <a:p>
            <a:pPr algn="just">
              <a:lnSpc>
                <a:spcPct val="100000"/>
              </a:lnSpc>
            </a:pPr>
            <a:r>
              <a:rPr lang="cs-CZ" sz="2200" b="1" dirty="0"/>
              <a:t>Cíl: </a:t>
            </a:r>
            <a:r>
              <a:rPr lang="cs-CZ" sz="2200" dirty="0"/>
              <a:t>cílem této přednášky je přiblížení základů a východisek organizace veřejné správy v ČR, a to při respektování tzv. smíšeného modelu veřejné správy. Studenti by měli být seznámeni s recentním vývojem veřejné správy a její organizace a činnosti.  </a:t>
            </a:r>
          </a:p>
          <a:p>
            <a:pPr algn="just">
              <a:lnSpc>
                <a:spcPct val="100000"/>
              </a:lnSpc>
            </a:pPr>
            <a:endParaRPr lang="cs-CZ" sz="2200" dirty="0"/>
          </a:p>
          <a:p>
            <a:pPr algn="just"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72823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097281"/>
            <a:ext cx="8066301" cy="473472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1990 - kdy došlo k </a:t>
            </a:r>
            <a:r>
              <a:rPr lang="cs-CZ" altLang="cs-CZ" sz="2000" b="1" dirty="0"/>
              <a:t>obnovení obcí</a:t>
            </a:r>
            <a:r>
              <a:rPr lang="cs-CZ" altLang="cs-CZ" sz="2000" dirty="0"/>
              <a:t> jako samosprávných celků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zrušeny i národní výbory</a:t>
            </a:r>
            <a:r>
              <a:rPr lang="cs-CZ" altLang="cs-CZ" sz="2000" dirty="0"/>
              <a:t> na všech stupních (tj. místní/městské – okresní – krajské).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ustavení </a:t>
            </a:r>
            <a:r>
              <a:rPr lang="cs-CZ" altLang="cs-CZ" sz="2000" b="1" dirty="0"/>
              <a:t>okresních úřadů</a:t>
            </a:r>
            <a:r>
              <a:rPr lang="cs-CZ" altLang="cs-CZ" sz="2000" dirty="0"/>
              <a:t> - představovaly územní úřady státu soustředěné v zásadě pouze na výkon státní správy, které bylo lze označit jako územní orgány státní správy se všeobecnou působností. Na krajské úrovni došlo k odstranění národních výborů bez náhrady.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Působení souběžně s okresními úřady zvláštní (dekoncentrované) a </a:t>
            </a:r>
            <a:r>
              <a:rPr lang="cs-CZ" altLang="cs-CZ" sz="2000" b="1" dirty="0"/>
              <a:t>specializované orgány státní správy</a:t>
            </a:r>
            <a:r>
              <a:rPr lang="cs-CZ" altLang="cs-CZ" sz="2000" dirty="0"/>
              <a:t>.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zřízení Ústavou předvídaných </a:t>
            </a:r>
            <a:r>
              <a:rPr lang="cs-CZ" altLang="cs-CZ" sz="2000" b="1" dirty="0"/>
              <a:t>vyšších územně samosprávných celků</a:t>
            </a:r>
            <a:r>
              <a:rPr lang="cs-CZ" altLang="cs-CZ" sz="2000" dirty="0"/>
              <a:t> – krajů - ústavní zákon č. 347/1997 Sb., faktickou činnost kraje zahájily po prvních volbách do jejich zastupitelstev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přenosem působnosti zrušených okresních úřadů na kraje a převážně na </a:t>
            </a:r>
            <a:r>
              <a:rPr lang="cs-CZ" altLang="cs-CZ" sz="2000" b="1" dirty="0"/>
              <a:t>obce s rozšířenou působností</a:t>
            </a:r>
            <a:r>
              <a:rPr lang="cs-CZ" altLang="cs-CZ" sz="2000" dirty="0"/>
              <a:t> („malé okresy“) 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671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097281"/>
            <a:ext cx="8066301" cy="473472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200" b="1" dirty="0"/>
              <a:t>Územní reforma </a:t>
            </a:r>
            <a:r>
              <a:rPr lang="cs-CZ" sz="2200" dirty="0"/>
              <a:t>(státní správa a samospráva) - </a:t>
            </a:r>
            <a:r>
              <a:rPr lang="cs-CZ" sz="2200" b="1" dirty="0">
                <a:solidFill>
                  <a:srgbClr val="FF0000"/>
                </a:solidFill>
              </a:rPr>
              <a:t>nedokončena</a:t>
            </a:r>
          </a:p>
          <a:p>
            <a:pPr marL="457200" indent="-457200" algn="just">
              <a:lnSpc>
                <a:spcPct val="100000"/>
              </a:lnSpc>
              <a:buAutoNum type="arabicPeriod"/>
            </a:pPr>
            <a:r>
              <a:rPr lang="cs-CZ" sz="2200" b="1" dirty="0"/>
              <a:t>fáze:</a:t>
            </a:r>
            <a:r>
              <a:rPr lang="cs-CZ" sz="2200" dirty="0"/>
              <a:t> obnovení </a:t>
            </a:r>
            <a:r>
              <a:rPr lang="cs-CZ" sz="2200" b="1" dirty="0"/>
              <a:t>obecní samosprávy</a:t>
            </a:r>
            <a:r>
              <a:rPr lang="cs-CZ" sz="2200" dirty="0"/>
              <a:t>, zrušení národních výborů a jejich nahrazení na okresní úrovni </a:t>
            </a:r>
            <a:r>
              <a:rPr lang="cs-CZ" sz="2200" b="1" dirty="0"/>
              <a:t>okresními úřady</a:t>
            </a:r>
            <a:r>
              <a:rPr lang="cs-CZ" sz="2200" dirty="0"/>
              <a:t>, na krajské úrovni zrušeny bez náhrady (ale kraje jako obvody pro státní správu zachovány), </a:t>
            </a:r>
            <a:r>
              <a:rPr lang="cs-CZ" sz="2200" b="1" dirty="0">
                <a:solidFill>
                  <a:srgbClr val="FF0000"/>
                </a:solidFill>
              </a:rPr>
              <a:t>ústavní zákon č. 347/1997 Sb. </a:t>
            </a:r>
            <a:r>
              <a:rPr lang="cs-CZ" sz="2200" dirty="0"/>
              <a:t>o zřízení VÚSC, </a:t>
            </a:r>
            <a:r>
              <a:rPr lang="cs-CZ" sz="2200" b="1" dirty="0"/>
              <a:t>14 krajů pro samosprávu</a:t>
            </a:r>
            <a:r>
              <a:rPr lang="cs-CZ" sz="2200" dirty="0"/>
              <a:t>, </a:t>
            </a:r>
            <a:r>
              <a:rPr lang="cs-CZ" sz="2200" b="1" dirty="0">
                <a:solidFill>
                  <a:srgbClr val="FF0000"/>
                </a:solidFill>
              </a:rPr>
              <a:t>zákon č. 128/2000 Sb., o obcích </a:t>
            </a:r>
            <a:r>
              <a:rPr lang="cs-CZ" sz="2200" dirty="0"/>
              <a:t>a </a:t>
            </a:r>
            <a:r>
              <a:rPr lang="cs-CZ" sz="2200" b="1" dirty="0">
                <a:solidFill>
                  <a:srgbClr val="FF0000"/>
                </a:solidFill>
              </a:rPr>
              <a:t>č. 129/2000 Sb. o krajích</a:t>
            </a:r>
            <a:r>
              <a:rPr lang="cs-CZ" sz="2200" dirty="0"/>
              <a:t> (obce a kraje)</a:t>
            </a:r>
          </a:p>
          <a:p>
            <a:pPr marL="457200" indent="-457200" algn="just">
              <a:lnSpc>
                <a:spcPct val="100000"/>
              </a:lnSpc>
              <a:buAutoNum type="arabicPeriod"/>
            </a:pPr>
            <a:r>
              <a:rPr lang="cs-CZ" sz="2200" b="1" dirty="0"/>
              <a:t>fáze: </a:t>
            </a:r>
            <a:r>
              <a:rPr lang="cs-CZ" sz="2200" dirty="0"/>
              <a:t>ukončení činnosti </a:t>
            </a:r>
            <a:r>
              <a:rPr lang="cs-CZ" sz="2200" b="1" dirty="0"/>
              <a:t>okresních úřadů </a:t>
            </a:r>
            <a:r>
              <a:rPr lang="cs-CZ" sz="2200" dirty="0"/>
              <a:t>k 31. 12. 2002, (územní státní správa se všeobecnou působností) přenos jejich agendy na </a:t>
            </a:r>
            <a:r>
              <a:rPr lang="cs-CZ" sz="2200" b="1" dirty="0"/>
              <a:t>krajské úřady a obecní úřady </a:t>
            </a:r>
            <a:r>
              <a:rPr lang="cs-CZ" sz="2200" dirty="0"/>
              <a:t>(dělení obecních úřadů na 3 kategorie – „</a:t>
            </a:r>
            <a:r>
              <a:rPr lang="cs-CZ" sz="2200" dirty="0">
                <a:solidFill>
                  <a:srgbClr val="FF0000"/>
                </a:solidFill>
              </a:rPr>
              <a:t>běžný</a:t>
            </a:r>
            <a:r>
              <a:rPr lang="cs-CZ" sz="2200" dirty="0"/>
              <a:t>“ obecní úřad, „</a:t>
            </a:r>
            <a:r>
              <a:rPr lang="cs-CZ" sz="2200" dirty="0">
                <a:solidFill>
                  <a:srgbClr val="FF0000"/>
                </a:solidFill>
              </a:rPr>
              <a:t>pověřený</a:t>
            </a:r>
            <a:r>
              <a:rPr lang="cs-CZ" sz="2200" dirty="0"/>
              <a:t>“ obecní úřad, obecní úřad </a:t>
            </a:r>
            <a:r>
              <a:rPr lang="cs-CZ" sz="2200" dirty="0">
                <a:solidFill>
                  <a:srgbClr val="FF0000"/>
                </a:solidFill>
              </a:rPr>
              <a:t>s rozšířenou působností</a:t>
            </a:r>
            <a:r>
              <a:rPr lang="cs-CZ" sz="2200" dirty="0"/>
              <a:t>)</a:t>
            </a:r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131216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pic>
        <p:nvPicPr>
          <p:cNvPr id="6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19" y="1616869"/>
            <a:ext cx="5238750" cy="3695700"/>
          </a:xfrm>
        </p:spPr>
      </p:pic>
    </p:spTree>
    <p:extLst>
      <p:ext uri="{BB962C8B-B14F-4D97-AF65-F5344CB8AC3E}">
        <p14:creationId xmlns:p14="http://schemas.microsoft.com/office/powerpoint/2010/main" val="1096411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950" y="2066235"/>
            <a:ext cx="4807688" cy="33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9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14323"/>
            <a:ext cx="8066301" cy="4617677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200" b="1" dirty="0"/>
              <a:t>Reforma činnosti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349/1999 Sb., o </a:t>
            </a:r>
            <a:r>
              <a:rPr lang="cs-CZ" sz="2200" b="1" dirty="0"/>
              <a:t>Veřejném ochránci práv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218/2000 Sb., </a:t>
            </a:r>
            <a:r>
              <a:rPr lang="cs-CZ" sz="2200" b="1" dirty="0"/>
              <a:t>rozpočtová pravidla (tzv. velká)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219/2000 Sb., </a:t>
            </a:r>
            <a:r>
              <a:rPr lang="cs-CZ" sz="2200" b="1" dirty="0"/>
              <a:t>o majetku ČR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250/2000 Sb., </a:t>
            </a:r>
            <a:r>
              <a:rPr lang="cs-CZ" sz="2200" b="1" dirty="0"/>
              <a:t>o rozpočtových pravidlech územních rozpočtů (tzv. malá)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320/2001 Sb., </a:t>
            </a:r>
            <a:r>
              <a:rPr lang="cs-CZ" sz="2200" b="1" dirty="0"/>
              <a:t>o finanční kontrole 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150/2002 Sb., </a:t>
            </a:r>
            <a:r>
              <a:rPr lang="cs-CZ" sz="2200" b="1" dirty="0"/>
              <a:t>soudní řád správní </a:t>
            </a:r>
            <a:r>
              <a:rPr lang="cs-CZ" sz="2200" dirty="0"/>
              <a:t>(znovuobnovení správního soudnictví)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312/2002 Sb., </a:t>
            </a:r>
            <a:r>
              <a:rPr lang="cs-CZ" sz="2200" b="1" dirty="0"/>
              <a:t>o úřednících ÚSC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Zákon č. 500/2004 Sb., </a:t>
            </a:r>
            <a:r>
              <a:rPr lang="cs-CZ" sz="2200" b="1" dirty="0"/>
              <a:t>správní řád </a:t>
            </a:r>
            <a:r>
              <a:rPr lang="cs-CZ" sz="2200" dirty="0"/>
              <a:t>(nahradil stávající zákon č. 71/1967 Sb.)</a:t>
            </a:r>
          </a:p>
          <a:p>
            <a:pPr algn="just">
              <a:lnSpc>
                <a:spcPct val="100000"/>
              </a:lnSpc>
            </a:pPr>
            <a:r>
              <a:rPr lang="cs-CZ" sz="2200" b="1" dirty="0"/>
              <a:t>Etické kodexy, dobrá správa</a:t>
            </a:r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34764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14323"/>
            <a:ext cx="8066301" cy="4617677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b="1" dirty="0"/>
              <a:t>Reforma ústřední správy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Zákon č. 2/1969 Sb. „kompetenční zákon“ - </a:t>
            </a:r>
            <a:r>
              <a:rPr lang="cs-CZ" sz="2400" dirty="0"/>
              <a:t>novelizace</a:t>
            </a:r>
          </a:p>
          <a:p>
            <a:pPr algn="just">
              <a:lnSpc>
                <a:spcPct val="10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Oblast státní služby</a:t>
            </a:r>
            <a:r>
              <a:rPr lang="cs-CZ" sz="2400" dirty="0"/>
              <a:t>: zákon č. 218/2002 Sb., služební zákon (nenabyl účinnosti jako celek), nahrazen s účinností od 1. 1. 2015 </a:t>
            </a:r>
            <a:r>
              <a:rPr lang="cs-CZ" sz="2400" b="1" dirty="0"/>
              <a:t>zákonem č. 234/2014 Sb., o státní službě</a:t>
            </a:r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550813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Prameny ke studiu (opakování):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506931"/>
            <a:ext cx="8066301" cy="4325069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dirty="0"/>
              <a:t>Hendrych, D. Správní věda, 4. vydání, </a:t>
            </a:r>
            <a:r>
              <a:rPr lang="cs-CZ" b="1" dirty="0" err="1"/>
              <a:t>Wolters</a:t>
            </a:r>
            <a:r>
              <a:rPr lang="cs-CZ" b="1" dirty="0"/>
              <a:t> </a:t>
            </a:r>
            <a:r>
              <a:rPr lang="cs-CZ" b="1" dirty="0" err="1"/>
              <a:t>Kluwer</a:t>
            </a:r>
            <a:r>
              <a:rPr lang="cs-CZ" b="1" dirty="0"/>
              <a:t> ČR, 2014, s. 103 – 115 a 47 - 53</a:t>
            </a:r>
          </a:p>
          <a:p>
            <a:pPr algn="just">
              <a:lnSpc>
                <a:spcPct val="100000"/>
              </a:lnSpc>
            </a:pPr>
            <a:r>
              <a:rPr lang="cs-CZ" dirty="0" err="1"/>
              <a:t>Schelle</a:t>
            </a:r>
            <a:r>
              <a:rPr lang="cs-CZ" dirty="0"/>
              <a:t>, K. Dějiny </a:t>
            </a:r>
            <a:r>
              <a:rPr lang="cs-CZ" dirty="0" smtClean="0"/>
              <a:t>veřejné </a:t>
            </a:r>
            <a:r>
              <a:rPr lang="cs-CZ" dirty="0"/>
              <a:t>správy. </a:t>
            </a:r>
            <a:r>
              <a:rPr lang="cs-CZ" dirty="0" smtClean="0"/>
              <a:t>Praha: </a:t>
            </a:r>
            <a:r>
              <a:rPr lang="cs-CZ" dirty="0" err="1" smtClean="0"/>
              <a:t>Wolters</a:t>
            </a:r>
            <a:r>
              <a:rPr lang="cs-CZ" dirty="0" smtClean="0"/>
              <a:t> </a:t>
            </a:r>
            <a:r>
              <a:rPr lang="cs-CZ" dirty="0" err="1" smtClean="0"/>
              <a:t>Kluwer</a:t>
            </a:r>
            <a:r>
              <a:rPr lang="cs-CZ" dirty="0" smtClean="0"/>
              <a:t> ČR, 2016, 520 s</a:t>
            </a:r>
            <a:r>
              <a:rPr lang="cs-CZ" dirty="0"/>
              <a:t>. 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Skulová, S. a kol. Základy správní vědy. Brno: Masarykova univerzita, 2014, s. 197 - 208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Janák, J. a kol. Dějiny správy v českých zemích od počátků státu po současnost, Praha: Lidové noviny, 2005 (využity mapové přílohy pro přednášku)</a:t>
            </a:r>
          </a:p>
          <a:p>
            <a:pPr algn="just"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77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Na co má přednáška odpovědět?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61287"/>
            <a:ext cx="8066301" cy="4470713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i="1" dirty="0"/>
              <a:t>Co je typické pro státní správu?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Co </a:t>
            </a:r>
            <a:r>
              <a:rPr lang="cs-CZ" sz="2000" i="1" dirty="0"/>
              <a:t>je typické pro samosprávu?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Může </a:t>
            </a:r>
            <a:r>
              <a:rPr lang="cs-CZ" sz="2000" i="1" dirty="0"/>
              <a:t>ministr vyžadovat po starostovi nebo hejtmanovi, aby opravili silnici nebo zřídili školu či nemocnici?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Proč </a:t>
            </a:r>
            <a:r>
              <a:rPr lang="cs-CZ" sz="2000" i="1" dirty="0"/>
              <a:t>je samospráva základním znakem svobodného a právního státu?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 </a:t>
            </a:r>
            <a:r>
              <a:rPr lang="cs-CZ" sz="2000" i="1" dirty="0"/>
              <a:t>se vyvíjela veřejná správa v naší historii?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 </a:t>
            </a:r>
            <a:r>
              <a:rPr lang="cs-CZ" sz="2000" i="1" dirty="0"/>
              <a:t>to bylo s župami a národními výbory?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Kolik </a:t>
            </a:r>
            <a:r>
              <a:rPr lang="cs-CZ" sz="2000" i="1" dirty="0"/>
              <a:t>vlastně máme krajů a jakých?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Provádíme </a:t>
            </a:r>
            <a:r>
              <a:rPr lang="cs-CZ" sz="2000" i="1" dirty="0"/>
              <a:t>ve veřejné správě reformy, nebo spíše modernizaci?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A </a:t>
            </a:r>
            <a:r>
              <a:rPr lang="cs-CZ" sz="2000" i="1" dirty="0"/>
              <a:t>co je potom transformace?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 </a:t>
            </a:r>
            <a:r>
              <a:rPr lang="cs-CZ" sz="2000" i="1" dirty="0"/>
              <a:t>probíhala reforma veřejné správy a které její výstupy znáte?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 </a:t>
            </a:r>
            <a:r>
              <a:rPr lang="cs-CZ" sz="2000" i="1" dirty="0"/>
              <a:t>je to s okresy a okresními úřady? </a:t>
            </a:r>
            <a:endParaRPr lang="cs-CZ" sz="2000" i="1" dirty="0" smtClean="0"/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Co </a:t>
            </a:r>
            <a:r>
              <a:rPr lang="cs-CZ" sz="2000" i="1" dirty="0"/>
              <a:t>jsou to tzv. ORP a trojkové, nebo dvojkové a jedničkové obce?</a:t>
            </a:r>
            <a:endParaRPr lang="cs-CZ" sz="2000" dirty="0"/>
          </a:p>
          <a:p>
            <a:pPr algn="just">
              <a:lnSpc>
                <a:spcPct val="100000"/>
              </a:lnSpc>
            </a:pPr>
            <a:endParaRPr lang="cs-CZ" sz="1400" dirty="0"/>
          </a:p>
          <a:p>
            <a:pPr algn="just">
              <a:lnSpc>
                <a:spcPct val="100000"/>
              </a:lnSpc>
            </a:pPr>
            <a:endParaRPr lang="cs-CZ" sz="1400" dirty="0"/>
          </a:p>
          <a:p>
            <a:pPr algn="just">
              <a:lnSpc>
                <a:spcPct val="10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4902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Co už o veřejné správě víme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200" dirty="0"/>
              <a:t>Soustava </a:t>
            </a:r>
            <a:r>
              <a:rPr lang="cs-CZ" altLang="cs-CZ" sz="2200" b="1" dirty="0"/>
              <a:t>(veřejnoprávních)</a:t>
            </a:r>
            <a:r>
              <a:rPr lang="cs-CZ" altLang="cs-CZ" sz="2200" dirty="0"/>
              <a:t> subjektů a vykonavatelů, kteří </a:t>
            </a:r>
            <a:r>
              <a:rPr lang="cs-CZ" altLang="cs-CZ" sz="2200" b="1" dirty="0"/>
              <a:t>uskutečňují veřejnou správu (ve veřejném zájmu, správa veřejných záležitostí) a realizují </a:t>
            </a:r>
            <a:r>
              <a:rPr lang="cs-CZ" altLang="cs-CZ" sz="2200" dirty="0"/>
              <a:t>jí v některé ze stanovených forem či daným způsobem </a:t>
            </a:r>
          </a:p>
          <a:p>
            <a:pPr algn="just">
              <a:lnSpc>
                <a:spcPct val="100000"/>
              </a:lnSpc>
            </a:pPr>
            <a:r>
              <a:rPr lang="cs-CZ" altLang="cs-CZ" sz="2200" b="1" dirty="0"/>
              <a:t>Veřejná správa je duálním pojmem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altLang="cs-CZ" sz="2200" b="1" dirty="0"/>
              <a:t>Materiální/funkcionální/dynamické pojetí</a:t>
            </a:r>
            <a:r>
              <a:rPr lang="cs-CZ" altLang="cs-CZ" sz="2200" dirty="0"/>
              <a:t> – (správní) </a:t>
            </a:r>
            <a:r>
              <a:rPr lang="cs-CZ" altLang="cs-CZ" sz="2200" b="1" dirty="0"/>
              <a:t>činnost</a:t>
            </a:r>
            <a:r>
              <a:rPr lang="cs-CZ" altLang="cs-CZ" sz="2200" dirty="0"/>
              <a:t> „CO ?“, resp. JAK – jako tzv. </a:t>
            </a:r>
            <a:r>
              <a:rPr lang="cs-CZ" altLang="cs-CZ" sz="2200" b="1" dirty="0">
                <a:solidFill>
                  <a:srgbClr val="FF0000"/>
                </a:solidFill>
              </a:rPr>
              <a:t>dobrá správa</a:t>
            </a:r>
            <a:r>
              <a:rPr lang="cs-CZ" altLang="cs-CZ" sz="2200" dirty="0"/>
              <a:t>, </a:t>
            </a:r>
            <a:endParaRPr lang="cs-CZ" altLang="cs-CZ" sz="2200" b="1" dirty="0">
              <a:solidFill>
                <a:srgbClr val="FF0000"/>
              </a:solidFill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altLang="cs-CZ" sz="2200" b="1" dirty="0"/>
              <a:t>Formální/organizační/statické pojetí</a:t>
            </a:r>
            <a:r>
              <a:rPr lang="cs-CZ" altLang="cs-CZ" sz="2200" dirty="0"/>
              <a:t> – </a:t>
            </a:r>
            <a:r>
              <a:rPr lang="cs-CZ" altLang="cs-CZ" sz="2200" b="1" dirty="0"/>
              <a:t>organizace</a:t>
            </a:r>
            <a:r>
              <a:rPr lang="cs-CZ" altLang="cs-CZ" sz="2200" dirty="0"/>
              <a:t> </a:t>
            </a:r>
            <a:r>
              <a:rPr lang="cs-CZ" altLang="cs-CZ" sz="2200" dirty="0" smtClean="0"/>
              <a:t>     „</a:t>
            </a:r>
            <a:r>
              <a:rPr lang="cs-CZ" altLang="cs-CZ" sz="2200" dirty="0"/>
              <a:t>KDO ?“, vypovídá o </a:t>
            </a:r>
            <a:r>
              <a:rPr lang="cs-CZ" altLang="cs-CZ" sz="2200" b="1" dirty="0">
                <a:solidFill>
                  <a:srgbClr val="FF0000"/>
                </a:solidFill>
              </a:rPr>
              <a:t>subjektech a vykonavatelích </a:t>
            </a:r>
            <a:r>
              <a:rPr lang="cs-CZ" altLang="cs-CZ" sz="2200" dirty="0"/>
              <a:t>veřejné správy </a:t>
            </a: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91456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Veřejná správa jako státní správa a samospráva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814170"/>
            <a:ext cx="8066301" cy="4017829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 smtClean="0">
                <a:solidFill>
                  <a:srgbClr val="000000"/>
                </a:solidFill>
              </a:rPr>
              <a:t> </a:t>
            </a:r>
            <a:r>
              <a:rPr lang="cs-CZ" sz="2000" b="1" dirty="0"/>
              <a:t>Veřejná </a:t>
            </a:r>
            <a:r>
              <a:rPr lang="cs-CZ" sz="2000" b="1" dirty="0" smtClean="0"/>
              <a:t>správa (a pojmy „subjekt“ a „vykonavatel“)</a:t>
            </a:r>
            <a:endParaRPr lang="cs-CZ" sz="2000" b="1" dirty="0"/>
          </a:p>
          <a:p>
            <a:pPr marL="457200" indent="-457200" algn="just">
              <a:lnSpc>
                <a:spcPct val="100000"/>
              </a:lnSpc>
              <a:buAutoNum type="arabicParenR"/>
            </a:pPr>
            <a:r>
              <a:rPr lang="cs-CZ" sz="2000" b="1" dirty="0">
                <a:solidFill>
                  <a:srgbClr val="FF0000"/>
                </a:solidFill>
              </a:rPr>
              <a:t>Státní správa</a:t>
            </a:r>
            <a:r>
              <a:rPr lang="cs-CZ" sz="2000" dirty="0"/>
              <a:t>: </a:t>
            </a:r>
            <a:r>
              <a:rPr lang="cs-CZ" sz="2000" b="1" dirty="0"/>
              <a:t>subjektem </a:t>
            </a:r>
            <a:r>
              <a:rPr lang="cs-CZ" sz="2000" dirty="0"/>
              <a:t>je</a:t>
            </a:r>
            <a:r>
              <a:rPr lang="cs-CZ" sz="2000" b="1" dirty="0"/>
              <a:t> stát</a:t>
            </a:r>
            <a:r>
              <a:rPr lang="cs-CZ" sz="2000" dirty="0"/>
              <a:t>, </a:t>
            </a:r>
            <a:r>
              <a:rPr lang="cs-CZ" sz="2000" b="1" dirty="0"/>
              <a:t>vykonavatelem</a:t>
            </a:r>
            <a:r>
              <a:rPr lang="cs-CZ" sz="2000" dirty="0"/>
              <a:t> jsou </a:t>
            </a:r>
            <a:r>
              <a:rPr lang="cs-CZ" sz="2000" b="1" dirty="0"/>
              <a:t>orgány státu </a:t>
            </a:r>
            <a:r>
              <a:rPr lang="cs-CZ" sz="2000" dirty="0"/>
              <a:t>(orgány státní správy), a to jednak jako </a:t>
            </a:r>
            <a:r>
              <a:rPr lang="cs-CZ" sz="2000" b="1" dirty="0"/>
              <a:t>tzv. přímí vykonavatelé </a:t>
            </a:r>
            <a:r>
              <a:rPr lang="cs-CZ" sz="2000" dirty="0"/>
              <a:t>a </a:t>
            </a:r>
            <a:r>
              <a:rPr lang="cs-CZ" sz="2000" b="1" dirty="0"/>
              <a:t>nepřímí vykonavatelé </a:t>
            </a:r>
            <a:r>
              <a:rPr lang="cs-CZ" sz="2000" dirty="0"/>
              <a:t>(nejde o orgány státu, ale zákonem jsou pověřeni k výkonu státní správy – tzv. </a:t>
            </a:r>
            <a:r>
              <a:rPr lang="cs-CZ" sz="2000" b="1" dirty="0"/>
              <a:t>přenesená působnost</a:t>
            </a:r>
            <a:r>
              <a:rPr lang="cs-CZ" sz="2000" dirty="0"/>
              <a:t>, např. obecní a krajský úřad); </a:t>
            </a:r>
            <a:r>
              <a:rPr lang="cs-CZ" sz="2000" b="1" dirty="0">
                <a:solidFill>
                  <a:srgbClr val="FF0000"/>
                </a:solidFill>
              </a:rPr>
              <a:t>správa záležitostí státu přímo státem, jménem státu a v zájmu státu</a:t>
            </a:r>
          </a:p>
          <a:p>
            <a:pPr marL="457200" indent="-457200" algn="just">
              <a:lnSpc>
                <a:spcPct val="100000"/>
              </a:lnSpc>
              <a:buAutoNum type="arabicParenR"/>
            </a:pPr>
            <a:r>
              <a:rPr lang="cs-CZ" sz="2000" b="1" dirty="0">
                <a:solidFill>
                  <a:srgbClr val="FF0000"/>
                </a:solidFill>
              </a:rPr>
              <a:t>Samospráva: </a:t>
            </a:r>
            <a:r>
              <a:rPr lang="cs-CZ" sz="2000" b="1" dirty="0"/>
              <a:t>subjektem</a:t>
            </a:r>
            <a:r>
              <a:rPr lang="cs-CZ" sz="2000" dirty="0"/>
              <a:t> jsou </a:t>
            </a:r>
            <a:r>
              <a:rPr lang="cs-CZ" sz="2000" b="1" dirty="0"/>
              <a:t>obce, kraje a veřejnoprávní korporace</a:t>
            </a:r>
            <a:r>
              <a:rPr lang="cs-CZ" sz="2000" dirty="0"/>
              <a:t>, </a:t>
            </a:r>
            <a:r>
              <a:rPr lang="cs-CZ" sz="2000" b="1" dirty="0"/>
              <a:t>vykonavatelem</a:t>
            </a:r>
            <a:r>
              <a:rPr lang="cs-CZ" sz="2000" dirty="0"/>
              <a:t> jsou jejich </a:t>
            </a:r>
            <a:r>
              <a:rPr lang="cs-CZ" sz="2000" b="1" dirty="0"/>
              <a:t>orgány </a:t>
            </a:r>
            <a:r>
              <a:rPr lang="cs-CZ" sz="2000" dirty="0"/>
              <a:t>(tzv. samostatná působnost, typicky rada, zastupitelstvo, starosta); </a:t>
            </a:r>
            <a:r>
              <a:rPr lang="cs-CZ" sz="2000" b="1" dirty="0">
                <a:solidFill>
                  <a:srgbClr val="FF0000"/>
                </a:solidFill>
              </a:rPr>
              <a:t>správa části veřejných záležitostí těmi, jichž se bezprostředně týká</a:t>
            </a:r>
            <a:r>
              <a:rPr lang="cs-CZ" sz="2000" dirty="0"/>
              <a:t>; </a:t>
            </a:r>
          </a:p>
          <a:p>
            <a:pPr marL="1028700" lvl="2" indent="-457200" algn="just">
              <a:lnSpc>
                <a:spcPct val="100000"/>
              </a:lnSpc>
              <a:buAutoNum type="alphaLcParenR"/>
            </a:pPr>
            <a:r>
              <a:rPr lang="cs-CZ" sz="2000" b="1" dirty="0"/>
              <a:t>územní </a:t>
            </a:r>
            <a:r>
              <a:rPr lang="cs-CZ" sz="2000" dirty="0"/>
              <a:t>(ústavně a mezinárodně zaručena) a </a:t>
            </a:r>
          </a:p>
          <a:p>
            <a:pPr marL="1028700" lvl="2" indent="-457200" algn="just">
              <a:lnSpc>
                <a:spcPct val="100000"/>
              </a:lnSpc>
              <a:buAutoNum type="alphaLcParenR"/>
            </a:pPr>
            <a:r>
              <a:rPr lang="cs-CZ" sz="2000" b="1" dirty="0"/>
              <a:t>zájmová</a:t>
            </a:r>
            <a:r>
              <a:rPr lang="cs-CZ" sz="2000" dirty="0"/>
              <a:t> (profesní)</a:t>
            </a:r>
            <a:endParaRPr lang="cs-CZ" sz="2000" b="1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774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95718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Veřejná správa jako státní správa a samospráva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814170"/>
            <a:ext cx="8066301" cy="4017829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cs-CZ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20815119"/>
              </p:ext>
            </p:extLst>
          </p:nvPr>
        </p:nvGraphicFramePr>
        <p:xfrm>
          <a:off x="380390" y="1353312"/>
          <a:ext cx="8226005" cy="517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749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95718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Veřejná správa jako státní správa a samospráva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814170"/>
            <a:ext cx="8066301" cy="4017829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cs-CZ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59699520"/>
              </p:ext>
            </p:extLst>
          </p:nvPr>
        </p:nvGraphicFramePr>
        <p:xfrm>
          <a:off x="380390" y="1353312"/>
          <a:ext cx="8226005" cy="517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7840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Vývojové etapy veřejné správy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821926"/>
            <a:ext cx="8066301" cy="4010074"/>
          </a:xfrm>
        </p:spPr>
        <p:txBody>
          <a:bodyPr/>
          <a:lstStyle/>
          <a:p>
            <a:r>
              <a:rPr lang="cs-CZ" altLang="cs-CZ" sz="1800" dirty="0"/>
              <a:t>1848 – 1918</a:t>
            </a:r>
          </a:p>
          <a:p>
            <a:r>
              <a:rPr lang="cs-CZ" altLang="cs-CZ" sz="1800" dirty="0"/>
              <a:t>1918 – 1938</a:t>
            </a:r>
          </a:p>
          <a:p>
            <a:r>
              <a:rPr lang="cs-CZ" altLang="cs-CZ" sz="1800" dirty="0"/>
              <a:t>1938 – 1939 </a:t>
            </a:r>
          </a:p>
          <a:p>
            <a:r>
              <a:rPr lang="cs-CZ" altLang="cs-CZ" sz="1800" dirty="0"/>
              <a:t>1939 – 1945</a:t>
            </a:r>
          </a:p>
          <a:p>
            <a:r>
              <a:rPr lang="cs-CZ" altLang="cs-CZ" sz="1800" dirty="0"/>
              <a:t>1945 – 1948</a:t>
            </a:r>
          </a:p>
          <a:p>
            <a:r>
              <a:rPr lang="cs-CZ" altLang="cs-CZ" sz="1800" dirty="0"/>
              <a:t>1948 – 1960</a:t>
            </a:r>
          </a:p>
          <a:p>
            <a:r>
              <a:rPr lang="cs-CZ" altLang="cs-CZ" sz="1800" dirty="0"/>
              <a:t>1960 - </a:t>
            </a:r>
            <a:r>
              <a:rPr lang="cs-CZ" altLang="cs-CZ" sz="1800" dirty="0" smtClean="0"/>
              <a:t>1990</a:t>
            </a:r>
            <a:endParaRPr lang="cs-CZ" altLang="cs-CZ" sz="1800" dirty="0"/>
          </a:p>
          <a:p>
            <a:r>
              <a:rPr lang="cs-CZ" altLang="cs-CZ" sz="1800" dirty="0" smtClean="0"/>
              <a:t>1990 </a:t>
            </a:r>
            <a:r>
              <a:rPr lang="cs-CZ" altLang="cs-CZ" sz="1800" dirty="0"/>
              <a:t>– 2002</a:t>
            </a:r>
          </a:p>
          <a:p>
            <a:r>
              <a:rPr lang="cs-CZ" altLang="cs-CZ" sz="1800" dirty="0"/>
              <a:t>2003 - současnost</a:t>
            </a:r>
          </a:p>
          <a:p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733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veřejné správy v 19. století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419149"/>
            <a:ext cx="8066301" cy="4412851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dirty="0"/>
              <a:t>Dubnová (</a:t>
            </a:r>
            <a:r>
              <a:rPr lang="cs-CZ" sz="2000" dirty="0" err="1"/>
              <a:t>Pillersdorfova</a:t>
            </a:r>
            <a:r>
              <a:rPr lang="cs-CZ" sz="2000" dirty="0"/>
              <a:t>) ústava, 1848 – zrušení poddanství (člověk poddaný – člověk občan)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Březnová (</a:t>
            </a:r>
            <a:r>
              <a:rPr lang="cs-CZ" sz="2000" b="1" dirty="0" err="1"/>
              <a:t>Stadionova</a:t>
            </a:r>
            <a:r>
              <a:rPr lang="cs-CZ" sz="2000" b="1" dirty="0"/>
              <a:t>) ústava 1849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FF0000"/>
                </a:solidFill>
              </a:rPr>
              <a:t>územní samospráva</a:t>
            </a:r>
            <a:r>
              <a:rPr lang="cs-CZ" sz="2000" dirty="0"/>
              <a:t>, </a:t>
            </a:r>
            <a:r>
              <a:rPr lang="cs-CZ" altLang="cs-CZ" sz="2000" dirty="0"/>
              <a:t>zavedení jednotného státního území pro celou monarchii, členění na jednotlivé země, zavedení </a:t>
            </a:r>
            <a:r>
              <a:rPr lang="cs-CZ" altLang="cs-CZ" sz="2000" b="1" dirty="0"/>
              <a:t>obecní samosprávy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Silvestrovské patenty 1851</a:t>
            </a:r>
            <a:r>
              <a:rPr lang="cs-CZ" sz="2000" dirty="0"/>
              <a:t> - </a:t>
            </a:r>
            <a:r>
              <a:rPr lang="cs-CZ" altLang="cs-CZ" sz="2000" dirty="0"/>
              <a:t>návrat k absolutismu, zavedeno dělení na obce, okresy, kraje a země</a:t>
            </a:r>
            <a:endParaRPr lang="cs-CZ" sz="2000" b="1" dirty="0"/>
          </a:p>
          <a:p>
            <a:pPr algn="just">
              <a:lnSpc>
                <a:spcPct val="100000"/>
              </a:lnSpc>
            </a:pPr>
            <a:r>
              <a:rPr lang="cs-CZ" sz="2000" b="1" dirty="0"/>
              <a:t>Říjnový diplom 1859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Únorová ústava 1861 </a:t>
            </a:r>
            <a:r>
              <a:rPr lang="cs-CZ" sz="2000" dirty="0"/>
              <a:t>– zemské zřízení a </a:t>
            </a:r>
            <a:r>
              <a:rPr lang="cs-CZ" altLang="cs-CZ" sz="2000" dirty="0"/>
              <a:t>zemská samospráva</a:t>
            </a:r>
            <a:r>
              <a:rPr lang="cs-CZ" sz="2000" dirty="0"/>
              <a:t>, parlament 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Prosincová ústava 1867 </a:t>
            </a:r>
            <a:r>
              <a:rPr lang="cs-CZ" sz="2000" dirty="0"/>
              <a:t>– ministerstva, zrušena patrimoniální správa a zavedena územní samospráva, počátek koexistence </a:t>
            </a:r>
            <a:r>
              <a:rPr lang="cs-CZ" sz="2000" dirty="0">
                <a:solidFill>
                  <a:srgbClr val="FF0000"/>
                </a:solidFill>
              </a:rPr>
              <a:t>státní správy a samosprávy</a:t>
            </a:r>
            <a:r>
              <a:rPr lang="cs-CZ" sz="2000" dirty="0"/>
              <a:t>, existence </a:t>
            </a:r>
            <a:r>
              <a:rPr lang="cs-CZ" sz="2000" b="1" dirty="0">
                <a:solidFill>
                  <a:srgbClr val="FF0000"/>
                </a:solidFill>
              </a:rPr>
              <a:t>správního soudnictví 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299766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1885</Words>
  <Application>Microsoft Office PowerPoint</Application>
  <PresentationFormat>Vlastní</PresentationFormat>
  <Paragraphs>234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Tahoma</vt:lpstr>
      <vt:lpstr>Wingdings</vt:lpstr>
      <vt:lpstr>Prezentace_MU_CZ</vt:lpstr>
      <vt:lpstr>Veřejná správa a reformy</vt:lpstr>
      <vt:lpstr>Osnova přednášky a její cíl</vt:lpstr>
      <vt:lpstr>Na co má přednáška odpovědět?</vt:lpstr>
      <vt:lpstr>Co už o veřejné správě víme</vt:lpstr>
      <vt:lpstr>Veřejná správa jako státní správa a samospráva</vt:lpstr>
      <vt:lpstr>Veřejná správa jako státní správa a samospráva</vt:lpstr>
      <vt:lpstr>Veřejná správa jako státní správa a samospráva</vt:lpstr>
      <vt:lpstr>Vývojové etapy veřejné správy</vt:lpstr>
      <vt:lpstr>Vývoj veřejné správy v 19. století</vt:lpstr>
      <vt:lpstr>Vývoj veřejné správy v 19. století</vt:lpstr>
      <vt:lpstr>Vývoj veřejné správy v 19. století</vt:lpstr>
      <vt:lpstr>Vývoj veřejné správy za 1. republiky a tzv. Protektorátu</vt:lpstr>
      <vt:lpstr>Vývoj veřejné správy v letech 1945 - 1960</vt:lpstr>
      <vt:lpstr>Vývoj veřejné správy v letech 1945 - 1960</vt:lpstr>
      <vt:lpstr>Vývoj veřejné správy v letech 1945 - 1960</vt:lpstr>
      <vt:lpstr>Vývoj veřejné správy v letech 1960 - 1990</vt:lpstr>
      <vt:lpstr>Vývoj veřejné správy v letech 1960 - 1990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Reforma veřejné správy</vt:lpstr>
      <vt:lpstr>Prameny ke studiu (opakování):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Veřejná správa, pojem a charakteristika</dc:title>
  <dc:creator>Lukas Potesil</dc:creator>
  <cp:lastModifiedBy>Lukas Potesil</cp:lastModifiedBy>
  <cp:revision>34</cp:revision>
  <cp:lastPrinted>2019-10-10T05:46:25Z</cp:lastPrinted>
  <dcterms:created xsi:type="dcterms:W3CDTF">2019-09-23T06:41:12Z</dcterms:created>
  <dcterms:modified xsi:type="dcterms:W3CDTF">2019-10-10T06:39:03Z</dcterms:modified>
</cp:coreProperties>
</file>