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20"/>
  </p:notesMasterIdLst>
  <p:handoutMasterIdLst>
    <p:handoutMasterId r:id="rId21"/>
  </p:handoutMasterIdLst>
  <p:sldIdLst>
    <p:sldId id="359" r:id="rId2"/>
    <p:sldId id="367" r:id="rId3"/>
    <p:sldId id="366" r:id="rId4"/>
    <p:sldId id="368" r:id="rId5"/>
    <p:sldId id="413" r:id="rId6"/>
    <p:sldId id="369" r:id="rId7"/>
    <p:sldId id="401" r:id="rId8"/>
    <p:sldId id="402" r:id="rId9"/>
    <p:sldId id="403" r:id="rId10"/>
    <p:sldId id="414" r:id="rId11"/>
    <p:sldId id="415" r:id="rId12"/>
    <p:sldId id="416" r:id="rId13"/>
    <p:sldId id="404" r:id="rId14"/>
    <p:sldId id="405" r:id="rId15"/>
    <p:sldId id="406" r:id="rId16"/>
    <p:sldId id="407" r:id="rId17"/>
    <p:sldId id="408" r:id="rId18"/>
    <p:sldId id="397" r:id="rId19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 varScale="1">
        <p:scale>
          <a:sx n="78" d="100"/>
          <a:sy n="78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E8B9D-6F45-423F-81B3-2C9743693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39374A0-20BB-494E-9C3E-FDA2362DEC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Matka, a.s.</a:t>
          </a:r>
        </a:p>
      </dgm:t>
    </dgm:pt>
    <dgm:pt modelId="{14659D51-EAC7-49DB-A100-7DB4875C2AB9}" type="parTrans" cxnId="{C10049B1-D318-4048-9A56-7EFEE89A16AC}">
      <dgm:prSet/>
      <dgm:spPr/>
    </dgm:pt>
    <dgm:pt modelId="{8B3DE0F3-B1BC-45B4-A87D-C4CAF432F24F}" type="sibTrans" cxnId="{C10049B1-D318-4048-9A56-7EFEE89A16AC}">
      <dgm:prSet/>
      <dgm:spPr/>
    </dgm:pt>
    <dgm:pt modelId="{56A11FC3-0B38-471D-9B47-0BDBB9C387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I., s. r. o.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(distribuce)</a:t>
          </a:r>
        </a:p>
      </dgm:t>
    </dgm:pt>
    <dgm:pt modelId="{D3B7841E-E61D-4576-AE2A-662AF47D9494}" type="parTrans" cxnId="{7575BE37-6E94-4B88-8D1E-CE602AC5A6E4}">
      <dgm:prSet/>
      <dgm:spPr/>
    </dgm:pt>
    <dgm:pt modelId="{3F49EC79-3F3A-4F48-B85B-2FF6FF123839}" type="sibTrans" cxnId="{7575BE37-6E94-4B88-8D1E-CE602AC5A6E4}">
      <dgm:prSet/>
      <dgm:spPr/>
    </dgm:pt>
    <dgm:pt modelId="{C2BF7C95-4A2E-45E9-A358-145E1BBA51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II., s. r. o.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(distribuce)</a:t>
          </a:r>
        </a:p>
      </dgm:t>
    </dgm:pt>
    <dgm:pt modelId="{651FAAF0-6C0D-40C5-B455-2A9573255908}" type="parTrans" cxnId="{AB4AA3C6-9AF5-4A51-8555-F7519B9D5BF7}">
      <dgm:prSet/>
      <dgm:spPr/>
    </dgm:pt>
    <dgm:pt modelId="{1ADBE62F-10F6-4207-A716-3894BD5AF1FF}" type="sibTrans" cxnId="{AB4AA3C6-9AF5-4A51-8555-F7519B9D5BF7}">
      <dgm:prSet/>
      <dgm:spPr/>
    </dgm:pt>
    <dgm:pt modelId="{3D0F8439-5FEC-4041-B81E-685901B5C4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III., a.s.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(výroba)</a:t>
          </a:r>
        </a:p>
      </dgm:t>
    </dgm:pt>
    <dgm:pt modelId="{924CC2C1-F632-4353-9C6F-D2A42F7238A8}" type="parTrans" cxnId="{E24C0A2B-7A70-4676-8EE7-8318FCF59254}">
      <dgm:prSet/>
      <dgm:spPr/>
    </dgm:pt>
    <dgm:pt modelId="{32CB58BE-F8F8-427B-92C9-26621FFA8EC1}" type="sibTrans" cxnId="{E24C0A2B-7A70-4676-8EE7-8318FCF59254}">
      <dgm:prSet/>
      <dgm:spPr/>
    </dgm:pt>
    <dgm:pt modelId="{CA23CABE-0D7E-4326-B814-340DF6ED2D50}" type="pres">
      <dgm:prSet presAssocID="{748E8B9D-6F45-423F-81B3-2C9743693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968C75-E306-494A-B12E-6AAB0E4041AE}" type="pres">
      <dgm:prSet presAssocID="{439374A0-20BB-494E-9C3E-FDA2362DECC0}" presName="hierRoot1" presStyleCnt="0">
        <dgm:presLayoutVars>
          <dgm:hierBranch/>
        </dgm:presLayoutVars>
      </dgm:prSet>
      <dgm:spPr/>
    </dgm:pt>
    <dgm:pt modelId="{3CCF13B5-E3AB-401E-BEA3-A34548A11409}" type="pres">
      <dgm:prSet presAssocID="{439374A0-20BB-494E-9C3E-FDA2362DECC0}" presName="rootComposite1" presStyleCnt="0"/>
      <dgm:spPr/>
    </dgm:pt>
    <dgm:pt modelId="{DF6AA866-1CF9-4199-9825-10AB715A8088}" type="pres">
      <dgm:prSet presAssocID="{439374A0-20BB-494E-9C3E-FDA2362DECC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C1CA653-429D-4E08-BC1D-532A7CE469FE}" type="pres">
      <dgm:prSet presAssocID="{439374A0-20BB-494E-9C3E-FDA2362DECC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E2A907D-BEBF-4B48-942B-391EA61973F1}" type="pres">
      <dgm:prSet presAssocID="{439374A0-20BB-494E-9C3E-FDA2362DECC0}" presName="hierChild2" presStyleCnt="0"/>
      <dgm:spPr/>
    </dgm:pt>
    <dgm:pt modelId="{8F7C5759-DA92-47E0-A08C-2C6A0C58E4B5}" type="pres">
      <dgm:prSet presAssocID="{D3B7841E-E61D-4576-AE2A-662AF47D9494}" presName="Name35" presStyleLbl="parChTrans1D2" presStyleIdx="0" presStyleCnt="3"/>
      <dgm:spPr/>
    </dgm:pt>
    <dgm:pt modelId="{DA660148-7B4A-4ACC-A0F6-AF2587646BC3}" type="pres">
      <dgm:prSet presAssocID="{56A11FC3-0B38-471D-9B47-0BDBB9C3876A}" presName="hierRoot2" presStyleCnt="0">
        <dgm:presLayoutVars>
          <dgm:hierBranch/>
        </dgm:presLayoutVars>
      </dgm:prSet>
      <dgm:spPr/>
    </dgm:pt>
    <dgm:pt modelId="{646DFAC3-0F39-4B34-8DA6-C66F02F19E23}" type="pres">
      <dgm:prSet presAssocID="{56A11FC3-0B38-471D-9B47-0BDBB9C3876A}" presName="rootComposite" presStyleCnt="0"/>
      <dgm:spPr/>
    </dgm:pt>
    <dgm:pt modelId="{4912B89A-D0CD-4369-ABD8-D8342BE62183}" type="pres">
      <dgm:prSet presAssocID="{56A11FC3-0B38-471D-9B47-0BDBB9C3876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97D90C-0F53-44A9-B94D-C7D53BBBABE8}" type="pres">
      <dgm:prSet presAssocID="{56A11FC3-0B38-471D-9B47-0BDBB9C3876A}" presName="rootConnector" presStyleLbl="node2" presStyleIdx="0" presStyleCnt="3"/>
      <dgm:spPr/>
      <dgm:t>
        <a:bodyPr/>
        <a:lstStyle/>
        <a:p>
          <a:endParaRPr lang="cs-CZ"/>
        </a:p>
      </dgm:t>
    </dgm:pt>
    <dgm:pt modelId="{3A562B0E-B22E-49A5-A8A1-5917AA1025E2}" type="pres">
      <dgm:prSet presAssocID="{56A11FC3-0B38-471D-9B47-0BDBB9C3876A}" presName="hierChild4" presStyleCnt="0"/>
      <dgm:spPr/>
    </dgm:pt>
    <dgm:pt modelId="{7630328A-AFAF-46E4-9490-EABE10492376}" type="pres">
      <dgm:prSet presAssocID="{56A11FC3-0B38-471D-9B47-0BDBB9C3876A}" presName="hierChild5" presStyleCnt="0"/>
      <dgm:spPr/>
    </dgm:pt>
    <dgm:pt modelId="{37C87099-8E26-48AF-BD82-79A77A6FF937}" type="pres">
      <dgm:prSet presAssocID="{651FAAF0-6C0D-40C5-B455-2A9573255908}" presName="Name35" presStyleLbl="parChTrans1D2" presStyleIdx="1" presStyleCnt="3"/>
      <dgm:spPr/>
    </dgm:pt>
    <dgm:pt modelId="{04238E95-C1B3-4D46-92CE-D4754C3C3599}" type="pres">
      <dgm:prSet presAssocID="{C2BF7C95-4A2E-45E9-A358-145E1BBA51FA}" presName="hierRoot2" presStyleCnt="0">
        <dgm:presLayoutVars>
          <dgm:hierBranch/>
        </dgm:presLayoutVars>
      </dgm:prSet>
      <dgm:spPr/>
    </dgm:pt>
    <dgm:pt modelId="{B7EB5F38-E8B1-4A1A-B778-CF26F1C39649}" type="pres">
      <dgm:prSet presAssocID="{C2BF7C95-4A2E-45E9-A358-145E1BBA51FA}" presName="rootComposite" presStyleCnt="0"/>
      <dgm:spPr/>
    </dgm:pt>
    <dgm:pt modelId="{5C911EFC-C9FE-4A84-AC44-A9D20D5E793E}" type="pres">
      <dgm:prSet presAssocID="{C2BF7C95-4A2E-45E9-A358-145E1BBA51F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8CA86E-5B41-4FFF-9D15-E31E897C2BE8}" type="pres">
      <dgm:prSet presAssocID="{C2BF7C95-4A2E-45E9-A358-145E1BBA51FA}" presName="rootConnector" presStyleLbl="node2" presStyleIdx="1" presStyleCnt="3"/>
      <dgm:spPr/>
      <dgm:t>
        <a:bodyPr/>
        <a:lstStyle/>
        <a:p>
          <a:endParaRPr lang="cs-CZ"/>
        </a:p>
      </dgm:t>
    </dgm:pt>
    <dgm:pt modelId="{9F427D20-B226-44B5-8349-F547E2774C30}" type="pres">
      <dgm:prSet presAssocID="{C2BF7C95-4A2E-45E9-A358-145E1BBA51FA}" presName="hierChild4" presStyleCnt="0"/>
      <dgm:spPr/>
    </dgm:pt>
    <dgm:pt modelId="{E82164A0-0750-4625-86FD-4D49C58B16CE}" type="pres">
      <dgm:prSet presAssocID="{C2BF7C95-4A2E-45E9-A358-145E1BBA51FA}" presName="hierChild5" presStyleCnt="0"/>
      <dgm:spPr/>
    </dgm:pt>
    <dgm:pt modelId="{8AA446AD-ACD8-40DC-8E76-AF36E91CAAF1}" type="pres">
      <dgm:prSet presAssocID="{924CC2C1-F632-4353-9C6F-D2A42F7238A8}" presName="Name35" presStyleLbl="parChTrans1D2" presStyleIdx="2" presStyleCnt="3"/>
      <dgm:spPr/>
    </dgm:pt>
    <dgm:pt modelId="{9324C617-2F88-4829-BE0B-94407C8FDC22}" type="pres">
      <dgm:prSet presAssocID="{3D0F8439-5FEC-4041-B81E-685901B5C433}" presName="hierRoot2" presStyleCnt="0">
        <dgm:presLayoutVars>
          <dgm:hierBranch/>
        </dgm:presLayoutVars>
      </dgm:prSet>
      <dgm:spPr/>
    </dgm:pt>
    <dgm:pt modelId="{10FA1176-38BB-4F45-B459-9EE0E86A70DD}" type="pres">
      <dgm:prSet presAssocID="{3D0F8439-5FEC-4041-B81E-685901B5C433}" presName="rootComposite" presStyleCnt="0"/>
      <dgm:spPr/>
    </dgm:pt>
    <dgm:pt modelId="{270948B5-812B-46C2-9A3D-7847E8F5DB19}" type="pres">
      <dgm:prSet presAssocID="{3D0F8439-5FEC-4041-B81E-685901B5C4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08A54C-5632-402E-9FB9-CB6E834E397E}" type="pres">
      <dgm:prSet presAssocID="{3D0F8439-5FEC-4041-B81E-685901B5C433}" presName="rootConnector" presStyleLbl="node2" presStyleIdx="2" presStyleCnt="3"/>
      <dgm:spPr/>
      <dgm:t>
        <a:bodyPr/>
        <a:lstStyle/>
        <a:p>
          <a:endParaRPr lang="cs-CZ"/>
        </a:p>
      </dgm:t>
    </dgm:pt>
    <dgm:pt modelId="{2188C4C9-564D-49D0-A184-65075BA66CAA}" type="pres">
      <dgm:prSet presAssocID="{3D0F8439-5FEC-4041-B81E-685901B5C433}" presName="hierChild4" presStyleCnt="0"/>
      <dgm:spPr/>
    </dgm:pt>
    <dgm:pt modelId="{13CEA8B2-5E85-4C42-B499-696974427753}" type="pres">
      <dgm:prSet presAssocID="{3D0F8439-5FEC-4041-B81E-685901B5C433}" presName="hierChild5" presStyleCnt="0"/>
      <dgm:spPr/>
    </dgm:pt>
    <dgm:pt modelId="{51463AB6-170F-4C6D-8798-633C3108D337}" type="pres">
      <dgm:prSet presAssocID="{439374A0-20BB-494E-9C3E-FDA2362DECC0}" presName="hierChild3" presStyleCnt="0"/>
      <dgm:spPr/>
    </dgm:pt>
  </dgm:ptLst>
  <dgm:cxnLst>
    <dgm:cxn modelId="{9F4EBFE0-DA03-4CCA-B205-440579FAE81E}" type="presOf" srcId="{651FAAF0-6C0D-40C5-B455-2A9573255908}" destId="{37C87099-8E26-48AF-BD82-79A77A6FF937}" srcOrd="0" destOrd="0" presId="urn:microsoft.com/office/officeart/2005/8/layout/orgChart1"/>
    <dgm:cxn modelId="{CA23BBE8-371D-4C51-9DB1-D9664CAD4D7D}" type="presOf" srcId="{439374A0-20BB-494E-9C3E-FDA2362DECC0}" destId="{4C1CA653-429D-4E08-BC1D-532A7CE469FE}" srcOrd="1" destOrd="0" presId="urn:microsoft.com/office/officeart/2005/8/layout/orgChart1"/>
    <dgm:cxn modelId="{C6F2359B-5814-4E85-8F5F-70D51C818BDB}" type="presOf" srcId="{3D0F8439-5FEC-4041-B81E-685901B5C433}" destId="{3A08A54C-5632-402E-9FB9-CB6E834E397E}" srcOrd="1" destOrd="0" presId="urn:microsoft.com/office/officeart/2005/8/layout/orgChart1"/>
    <dgm:cxn modelId="{F7A6AEDC-1777-433D-B4CB-B8AA452487AD}" type="presOf" srcId="{C2BF7C95-4A2E-45E9-A358-145E1BBA51FA}" destId="{5C911EFC-C9FE-4A84-AC44-A9D20D5E793E}" srcOrd="0" destOrd="0" presId="urn:microsoft.com/office/officeart/2005/8/layout/orgChart1"/>
    <dgm:cxn modelId="{AB4AA3C6-9AF5-4A51-8555-F7519B9D5BF7}" srcId="{439374A0-20BB-494E-9C3E-FDA2362DECC0}" destId="{C2BF7C95-4A2E-45E9-A358-145E1BBA51FA}" srcOrd="1" destOrd="0" parTransId="{651FAAF0-6C0D-40C5-B455-2A9573255908}" sibTransId="{1ADBE62F-10F6-4207-A716-3894BD5AF1FF}"/>
    <dgm:cxn modelId="{13791280-5CCE-4C2B-8C6D-4D5FB34BB57F}" type="presOf" srcId="{3D0F8439-5FEC-4041-B81E-685901B5C433}" destId="{270948B5-812B-46C2-9A3D-7847E8F5DB19}" srcOrd="0" destOrd="0" presId="urn:microsoft.com/office/officeart/2005/8/layout/orgChart1"/>
    <dgm:cxn modelId="{7575BE37-6E94-4B88-8D1E-CE602AC5A6E4}" srcId="{439374A0-20BB-494E-9C3E-FDA2362DECC0}" destId="{56A11FC3-0B38-471D-9B47-0BDBB9C3876A}" srcOrd="0" destOrd="0" parTransId="{D3B7841E-E61D-4576-AE2A-662AF47D9494}" sibTransId="{3F49EC79-3F3A-4F48-B85B-2FF6FF123839}"/>
    <dgm:cxn modelId="{C10049B1-D318-4048-9A56-7EFEE89A16AC}" srcId="{748E8B9D-6F45-423F-81B3-2C974369302B}" destId="{439374A0-20BB-494E-9C3E-FDA2362DECC0}" srcOrd="0" destOrd="0" parTransId="{14659D51-EAC7-49DB-A100-7DB4875C2AB9}" sibTransId="{8B3DE0F3-B1BC-45B4-A87D-C4CAF432F24F}"/>
    <dgm:cxn modelId="{2A0F7073-0A33-4060-99B3-5606729EAE6B}" type="presOf" srcId="{439374A0-20BB-494E-9C3E-FDA2362DECC0}" destId="{DF6AA866-1CF9-4199-9825-10AB715A8088}" srcOrd="0" destOrd="0" presId="urn:microsoft.com/office/officeart/2005/8/layout/orgChart1"/>
    <dgm:cxn modelId="{DB312286-BE08-4C01-A287-2A068DEFC361}" type="presOf" srcId="{D3B7841E-E61D-4576-AE2A-662AF47D9494}" destId="{8F7C5759-DA92-47E0-A08C-2C6A0C58E4B5}" srcOrd="0" destOrd="0" presId="urn:microsoft.com/office/officeart/2005/8/layout/orgChart1"/>
    <dgm:cxn modelId="{E24C0A2B-7A70-4676-8EE7-8318FCF59254}" srcId="{439374A0-20BB-494E-9C3E-FDA2362DECC0}" destId="{3D0F8439-5FEC-4041-B81E-685901B5C433}" srcOrd="2" destOrd="0" parTransId="{924CC2C1-F632-4353-9C6F-D2A42F7238A8}" sibTransId="{32CB58BE-F8F8-427B-92C9-26621FFA8EC1}"/>
    <dgm:cxn modelId="{96DF1CC6-6CD6-44C2-8C2A-6C603D3CD32D}" type="presOf" srcId="{56A11FC3-0B38-471D-9B47-0BDBB9C3876A}" destId="{4E97D90C-0F53-44A9-B94D-C7D53BBBABE8}" srcOrd="1" destOrd="0" presId="urn:microsoft.com/office/officeart/2005/8/layout/orgChart1"/>
    <dgm:cxn modelId="{16D83833-7DF6-4E14-B003-3221D6407505}" type="presOf" srcId="{748E8B9D-6F45-423F-81B3-2C974369302B}" destId="{CA23CABE-0D7E-4326-B814-340DF6ED2D50}" srcOrd="0" destOrd="0" presId="urn:microsoft.com/office/officeart/2005/8/layout/orgChart1"/>
    <dgm:cxn modelId="{52C4037D-82B6-4E0D-A6BF-FA9187009586}" type="presOf" srcId="{56A11FC3-0B38-471D-9B47-0BDBB9C3876A}" destId="{4912B89A-D0CD-4369-ABD8-D8342BE62183}" srcOrd="0" destOrd="0" presId="urn:microsoft.com/office/officeart/2005/8/layout/orgChart1"/>
    <dgm:cxn modelId="{5636E45C-51FE-4D3E-A6B3-29AD404EDA1A}" type="presOf" srcId="{C2BF7C95-4A2E-45E9-A358-145E1BBA51FA}" destId="{5F8CA86E-5B41-4FFF-9D15-E31E897C2BE8}" srcOrd="1" destOrd="0" presId="urn:microsoft.com/office/officeart/2005/8/layout/orgChart1"/>
    <dgm:cxn modelId="{6E2077BD-9E25-4897-B046-6329EA2E5629}" type="presOf" srcId="{924CC2C1-F632-4353-9C6F-D2A42F7238A8}" destId="{8AA446AD-ACD8-40DC-8E76-AF36E91CAAF1}" srcOrd="0" destOrd="0" presId="urn:microsoft.com/office/officeart/2005/8/layout/orgChart1"/>
    <dgm:cxn modelId="{8B338DBB-3484-4A6A-886A-066C3F11CB33}" type="presParOf" srcId="{CA23CABE-0D7E-4326-B814-340DF6ED2D50}" destId="{BD968C75-E306-494A-B12E-6AAB0E4041AE}" srcOrd="0" destOrd="0" presId="urn:microsoft.com/office/officeart/2005/8/layout/orgChart1"/>
    <dgm:cxn modelId="{28CCC413-E2CA-4CF1-BC92-7B9BFDC46C25}" type="presParOf" srcId="{BD968C75-E306-494A-B12E-6AAB0E4041AE}" destId="{3CCF13B5-E3AB-401E-BEA3-A34548A11409}" srcOrd="0" destOrd="0" presId="urn:microsoft.com/office/officeart/2005/8/layout/orgChart1"/>
    <dgm:cxn modelId="{AD1C3F7E-8132-49C9-BBA9-181DDA706D2D}" type="presParOf" srcId="{3CCF13B5-E3AB-401E-BEA3-A34548A11409}" destId="{DF6AA866-1CF9-4199-9825-10AB715A8088}" srcOrd="0" destOrd="0" presId="urn:microsoft.com/office/officeart/2005/8/layout/orgChart1"/>
    <dgm:cxn modelId="{937DAEA4-D893-4188-97EB-2EA068324FF6}" type="presParOf" srcId="{3CCF13B5-E3AB-401E-BEA3-A34548A11409}" destId="{4C1CA653-429D-4E08-BC1D-532A7CE469FE}" srcOrd="1" destOrd="0" presId="urn:microsoft.com/office/officeart/2005/8/layout/orgChart1"/>
    <dgm:cxn modelId="{1524263A-8DD5-48A3-819F-47D098317E0B}" type="presParOf" srcId="{BD968C75-E306-494A-B12E-6AAB0E4041AE}" destId="{EE2A907D-BEBF-4B48-942B-391EA61973F1}" srcOrd="1" destOrd="0" presId="urn:microsoft.com/office/officeart/2005/8/layout/orgChart1"/>
    <dgm:cxn modelId="{AB745141-91C5-41F4-A147-AF2195F089BE}" type="presParOf" srcId="{EE2A907D-BEBF-4B48-942B-391EA61973F1}" destId="{8F7C5759-DA92-47E0-A08C-2C6A0C58E4B5}" srcOrd="0" destOrd="0" presId="urn:microsoft.com/office/officeart/2005/8/layout/orgChart1"/>
    <dgm:cxn modelId="{3BC657AC-75D5-4844-9931-CEF12DBA61E5}" type="presParOf" srcId="{EE2A907D-BEBF-4B48-942B-391EA61973F1}" destId="{DA660148-7B4A-4ACC-A0F6-AF2587646BC3}" srcOrd="1" destOrd="0" presId="urn:microsoft.com/office/officeart/2005/8/layout/orgChart1"/>
    <dgm:cxn modelId="{6C9E7A0C-C073-47F0-815F-AE2849C7051C}" type="presParOf" srcId="{DA660148-7B4A-4ACC-A0F6-AF2587646BC3}" destId="{646DFAC3-0F39-4B34-8DA6-C66F02F19E23}" srcOrd="0" destOrd="0" presId="urn:microsoft.com/office/officeart/2005/8/layout/orgChart1"/>
    <dgm:cxn modelId="{6C12200B-18BD-407B-A130-9F2A4E474AF3}" type="presParOf" srcId="{646DFAC3-0F39-4B34-8DA6-C66F02F19E23}" destId="{4912B89A-D0CD-4369-ABD8-D8342BE62183}" srcOrd="0" destOrd="0" presId="urn:microsoft.com/office/officeart/2005/8/layout/orgChart1"/>
    <dgm:cxn modelId="{77C16319-2DB9-42D4-9B07-6E2010E7A2AA}" type="presParOf" srcId="{646DFAC3-0F39-4B34-8DA6-C66F02F19E23}" destId="{4E97D90C-0F53-44A9-B94D-C7D53BBBABE8}" srcOrd="1" destOrd="0" presId="urn:microsoft.com/office/officeart/2005/8/layout/orgChart1"/>
    <dgm:cxn modelId="{64D52965-2A0A-4B3D-83EC-1673C6FF1AD4}" type="presParOf" srcId="{DA660148-7B4A-4ACC-A0F6-AF2587646BC3}" destId="{3A562B0E-B22E-49A5-A8A1-5917AA1025E2}" srcOrd="1" destOrd="0" presId="urn:microsoft.com/office/officeart/2005/8/layout/orgChart1"/>
    <dgm:cxn modelId="{00CDB525-03B4-439A-A60E-491DE1DCC066}" type="presParOf" srcId="{DA660148-7B4A-4ACC-A0F6-AF2587646BC3}" destId="{7630328A-AFAF-46E4-9490-EABE10492376}" srcOrd="2" destOrd="0" presId="urn:microsoft.com/office/officeart/2005/8/layout/orgChart1"/>
    <dgm:cxn modelId="{C3FDC944-EEE8-4613-8CE6-DC83CC0E5A3A}" type="presParOf" srcId="{EE2A907D-BEBF-4B48-942B-391EA61973F1}" destId="{37C87099-8E26-48AF-BD82-79A77A6FF937}" srcOrd="2" destOrd="0" presId="urn:microsoft.com/office/officeart/2005/8/layout/orgChart1"/>
    <dgm:cxn modelId="{61C13CF1-2183-49A6-AF2B-74A4307D16BA}" type="presParOf" srcId="{EE2A907D-BEBF-4B48-942B-391EA61973F1}" destId="{04238E95-C1B3-4D46-92CE-D4754C3C3599}" srcOrd="3" destOrd="0" presId="urn:microsoft.com/office/officeart/2005/8/layout/orgChart1"/>
    <dgm:cxn modelId="{B26F020F-9AD5-4C7B-860D-D8CB4BCCA47C}" type="presParOf" srcId="{04238E95-C1B3-4D46-92CE-D4754C3C3599}" destId="{B7EB5F38-E8B1-4A1A-B778-CF26F1C39649}" srcOrd="0" destOrd="0" presId="urn:microsoft.com/office/officeart/2005/8/layout/orgChart1"/>
    <dgm:cxn modelId="{EB2B14C8-3A3C-41F7-A313-CF4EC70BEC43}" type="presParOf" srcId="{B7EB5F38-E8B1-4A1A-B778-CF26F1C39649}" destId="{5C911EFC-C9FE-4A84-AC44-A9D20D5E793E}" srcOrd="0" destOrd="0" presId="urn:microsoft.com/office/officeart/2005/8/layout/orgChart1"/>
    <dgm:cxn modelId="{959FDECE-9B44-406B-B3B5-85A57BE348DD}" type="presParOf" srcId="{B7EB5F38-E8B1-4A1A-B778-CF26F1C39649}" destId="{5F8CA86E-5B41-4FFF-9D15-E31E897C2BE8}" srcOrd="1" destOrd="0" presId="urn:microsoft.com/office/officeart/2005/8/layout/orgChart1"/>
    <dgm:cxn modelId="{ED4CDC51-E212-431C-86A1-5A96A7D4755A}" type="presParOf" srcId="{04238E95-C1B3-4D46-92CE-D4754C3C3599}" destId="{9F427D20-B226-44B5-8349-F547E2774C30}" srcOrd="1" destOrd="0" presId="urn:microsoft.com/office/officeart/2005/8/layout/orgChart1"/>
    <dgm:cxn modelId="{D550A341-5BC6-4835-A22C-C0830C9D5651}" type="presParOf" srcId="{04238E95-C1B3-4D46-92CE-D4754C3C3599}" destId="{E82164A0-0750-4625-86FD-4D49C58B16CE}" srcOrd="2" destOrd="0" presId="urn:microsoft.com/office/officeart/2005/8/layout/orgChart1"/>
    <dgm:cxn modelId="{961D9C4C-6E27-4519-AC11-5FFFEE507E17}" type="presParOf" srcId="{EE2A907D-BEBF-4B48-942B-391EA61973F1}" destId="{8AA446AD-ACD8-40DC-8E76-AF36E91CAAF1}" srcOrd="4" destOrd="0" presId="urn:microsoft.com/office/officeart/2005/8/layout/orgChart1"/>
    <dgm:cxn modelId="{2E64601F-3AA7-40E0-91D2-DA3D89E74204}" type="presParOf" srcId="{EE2A907D-BEBF-4B48-942B-391EA61973F1}" destId="{9324C617-2F88-4829-BE0B-94407C8FDC22}" srcOrd="5" destOrd="0" presId="urn:microsoft.com/office/officeart/2005/8/layout/orgChart1"/>
    <dgm:cxn modelId="{80D23913-1458-4941-972A-50D76EA70774}" type="presParOf" srcId="{9324C617-2F88-4829-BE0B-94407C8FDC22}" destId="{10FA1176-38BB-4F45-B459-9EE0E86A70DD}" srcOrd="0" destOrd="0" presId="urn:microsoft.com/office/officeart/2005/8/layout/orgChart1"/>
    <dgm:cxn modelId="{7ED76315-634D-4DB6-8D88-BDE82E6CF6EC}" type="presParOf" srcId="{10FA1176-38BB-4F45-B459-9EE0E86A70DD}" destId="{270948B5-812B-46C2-9A3D-7847E8F5DB19}" srcOrd="0" destOrd="0" presId="urn:microsoft.com/office/officeart/2005/8/layout/orgChart1"/>
    <dgm:cxn modelId="{EC4A4157-6C61-4288-AFD5-C5A8E79FD109}" type="presParOf" srcId="{10FA1176-38BB-4F45-B459-9EE0E86A70DD}" destId="{3A08A54C-5632-402E-9FB9-CB6E834E397E}" srcOrd="1" destOrd="0" presId="urn:microsoft.com/office/officeart/2005/8/layout/orgChart1"/>
    <dgm:cxn modelId="{D64205B9-33DF-40D8-BF0E-162E6FEACC34}" type="presParOf" srcId="{9324C617-2F88-4829-BE0B-94407C8FDC22}" destId="{2188C4C9-564D-49D0-A184-65075BA66CAA}" srcOrd="1" destOrd="0" presId="urn:microsoft.com/office/officeart/2005/8/layout/orgChart1"/>
    <dgm:cxn modelId="{EB57DE94-76B0-42BC-8E05-057A35E8CA4A}" type="presParOf" srcId="{9324C617-2F88-4829-BE0B-94407C8FDC22}" destId="{13CEA8B2-5E85-4C42-B499-696974427753}" srcOrd="2" destOrd="0" presId="urn:microsoft.com/office/officeart/2005/8/layout/orgChart1"/>
    <dgm:cxn modelId="{FAD3CEDB-D3B2-488C-A8C1-75E0B529B002}" type="presParOf" srcId="{BD968C75-E306-494A-B12E-6AAB0E4041AE}" destId="{51463AB6-170F-4C6D-8798-633C3108D3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446AD-ACD8-40DC-8E76-AF36E91CAAF1}">
      <dsp:nvSpPr>
        <dsp:cNvPr id="0" name=""/>
        <dsp:cNvSpPr/>
      </dsp:nvSpPr>
      <dsp:spPr>
        <a:xfrm>
          <a:off x="2375694" y="1042387"/>
          <a:ext cx="1680820" cy="291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56"/>
              </a:lnTo>
              <a:lnTo>
                <a:pt x="1680820" y="145856"/>
              </a:lnTo>
              <a:lnTo>
                <a:pt x="1680820" y="291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87099-8E26-48AF-BD82-79A77A6FF937}">
      <dsp:nvSpPr>
        <dsp:cNvPr id="0" name=""/>
        <dsp:cNvSpPr/>
      </dsp:nvSpPr>
      <dsp:spPr>
        <a:xfrm>
          <a:off x="2329973" y="1042387"/>
          <a:ext cx="91440" cy="291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C5759-DA92-47E0-A08C-2C6A0C58E4B5}">
      <dsp:nvSpPr>
        <dsp:cNvPr id="0" name=""/>
        <dsp:cNvSpPr/>
      </dsp:nvSpPr>
      <dsp:spPr>
        <a:xfrm>
          <a:off x="694873" y="1042387"/>
          <a:ext cx="1680820" cy="291712"/>
        </a:xfrm>
        <a:custGeom>
          <a:avLst/>
          <a:gdLst/>
          <a:ahLst/>
          <a:cxnLst/>
          <a:rect l="0" t="0" r="0" b="0"/>
          <a:pathLst>
            <a:path>
              <a:moveTo>
                <a:pt x="1680820" y="0"/>
              </a:moveTo>
              <a:lnTo>
                <a:pt x="1680820" y="145856"/>
              </a:lnTo>
              <a:lnTo>
                <a:pt x="0" y="145856"/>
              </a:lnTo>
              <a:lnTo>
                <a:pt x="0" y="291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AA866-1CF9-4199-9825-10AB715A8088}">
      <dsp:nvSpPr>
        <dsp:cNvPr id="0" name=""/>
        <dsp:cNvSpPr/>
      </dsp:nvSpPr>
      <dsp:spPr>
        <a:xfrm>
          <a:off x="1681139" y="347833"/>
          <a:ext cx="1389108" cy="69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Matka, a.s.</a:t>
          </a:r>
        </a:p>
      </dsp:txBody>
      <dsp:txXfrm>
        <a:off x="1681139" y="347833"/>
        <a:ext cx="1389108" cy="694554"/>
      </dsp:txXfrm>
    </dsp:sp>
    <dsp:sp modelId="{4912B89A-D0CD-4369-ABD8-D8342BE62183}">
      <dsp:nvSpPr>
        <dsp:cNvPr id="0" name=""/>
        <dsp:cNvSpPr/>
      </dsp:nvSpPr>
      <dsp:spPr>
        <a:xfrm>
          <a:off x="319" y="1334099"/>
          <a:ext cx="1389108" cy="69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I., s. r. o.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(distribuce)</a:t>
          </a:r>
        </a:p>
      </dsp:txBody>
      <dsp:txXfrm>
        <a:off x="319" y="1334099"/>
        <a:ext cx="1389108" cy="694554"/>
      </dsp:txXfrm>
    </dsp:sp>
    <dsp:sp modelId="{5C911EFC-C9FE-4A84-AC44-A9D20D5E793E}">
      <dsp:nvSpPr>
        <dsp:cNvPr id="0" name=""/>
        <dsp:cNvSpPr/>
      </dsp:nvSpPr>
      <dsp:spPr>
        <a:xfrm>
          <a:off x="1681139" y="1334099"/>
          <a:ext cx="1389108" cy="69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II., s. r. o.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(distribuce)</a:t>
          </a:r>
        </a:p>
      </dsp:txBody>
      <dsp:txXfrm>
        <a:off x="1681139" y="1334099"/>
        <a:ext cx="1389108" cy="694554"/>
      </dsp:txXfrm>
    </dsp:sp>
    <dsp:sp modelId="{270948B5-812B-46C2-9A3D-7847E8F5DB19}">
      <dsp:nvSpPr>
        <dsp:cNvPr id="0" name=""/>
        <dsp:cNvSpPr/>
      </dsp:nvSpPr>
      <dsp:spPr>
        <a:xfrm>
          <a:off x="3361960" y="1334099"/>
          <a:ext cx="1389108" cy="69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Dcera III., a.s.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(výroba)</a:t>
          </a:r>
        </a:p>
      </dsp:txBody>
      <dsp:txXfrm>
        <a:off x="3361960" y="1334099"/>
        <a:ext cx="1389108" cy="694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xmlns="" id="{5E5D8C15-36C1-4587-A985-668F9719E6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xmlns="" id="{F3A9F5AA-D100-48AB-B068-59A6ADB297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xmlns="" id="{9CAD54A3-D254-4CB4-9BF6-0E9754888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xmlns="" id="{BEEC8C6F-8433-4FD1-857F-988B8404BD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55EA824-0F55-4002-BFAB-6E3FB3DF26A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382778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85241B36-C79B-46C8-A618-29E17856B1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76FC0DB0-F5F4-49B5-891C-FA4441D0BD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CC28FCCC-826A-4D8B-9A2B-ED5CC05ED2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xmlns="" id="{D9A6B692-5A08-4BD2-9FD1-D67994BFDC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xmlns="" id="{EAE8820A-B3D4-4B8B-8841-51974F3FA4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xmlns="" id="{37248009-3523-4622-8A59-8B9F4B539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B0FA0261-4C35-4CE5-A6CB-6D5930AA306F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3048280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1D068ACF-8B05-4E6F-B10E-4B71E83DF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C5D78F-3794-4E07-A23A-796FD90E2987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9BCAC6AB-28C9-4999-BF44-4C76D4F37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4F015A50-37EF-46C9-A3FC-D165C1D60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2F25647C-CB2B-443B-902F-5737547B2C05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975D88E-3A69-40E6-8638-41ED964E1376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27E58B0B-1754-4763-8288-FC4CEF1250DB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19317AF4-703F-4480-B411-8EAE1A3DB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6EEB6AB5-9903-42AB-B981-95C772392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CE5C8F91-ED09-48C7-A9C0-FF89424EB9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C03FFFCD-42FC-4C20-958C-9597A26B6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08685EAC-90F5-494A-8137-88988582C5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61DFD4BD-2F5D-40CE-A7E7-36152BC54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59E8C24C-A10D-487F-B741-348A0D7AC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EBD3EB9B-A708-4BDE-9EFE-EF6E731F4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68A6CDA0-47E1-415D-A1DD-BC5ED1BD7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B7A6128E-DF13-425E-ACE5-985FD9BE2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C783FE3E-3590-49A4-A0E2-327F9B792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D0787B-3742-4951-9B46-CDF4D1946D0B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5AEF7CF3-D971-42FE-86C2-5DB96C8F78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0A292EC3-8ADC-440F-91A2-27F7DBE7C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xmlns="" id="{3F58B1C6-3913-4135-B70B-032F4587A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5FF925-9711-4F5D-9884-735D22A12352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28EF7F54-4A7D-4291-9B35-EED9A8CBD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BFA2C9FD-2CC1-4654-A34B-E06C563CC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65D1747F-CED1-4F38-B318-6BA398C9E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E42445-4073-4C55-B3C0-3FD2107E446F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1E14F3FF-4B10-4DD6-9DE2-40C78ECE3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798026AD-F8BF-4348-8295-C261E4024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xmlns="" id="{B9670038-A330-4E1A-98EB-97302E0E5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D696D0-B311-479D-8898-120D3D0153D6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xmlns="" id="{372ACECA-C09E-4841-922E-C55F50C14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xmlns="" id="{5E638C70-7F62-4AB6-B312-7C955284F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27F8667-E781-4E49-A312-C8BCA6409771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1F008378-6259-45D2-9787-ED711F133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75E3D4-306C-4E61-958B-512B055829FC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70AD05FB-029D-4FFA-AB6F-82EC7F067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B8B8D9EA-7B90-42D7-B8E7-0278CEC48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54245BFA-856C-4857-A701-18E8B35FA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0B92F646-F702-4C91-A897-FE5106D21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7D795A0E-7A18-46BF-94AB-3E18F003C0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5E755196-2102-450C-AEEE-0C0069240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77CB08CF-7B46-4EF7-843E-1F7A2552A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CECAA232-79B8-40BF-A551-8965817FB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B7E3F39-6BF4-4614-901F-8AFEEBAFF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7329F-5335-4567-B9B3-A192CD3F28A1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DF07C9-2A74-402D-B8B6-15A66A7B4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F7F3A71-066F-477B-9253-D7C616D89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5804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5F0096C-4F09-4283-B3C0-5623D37C1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5CCA-0C82-4EA5-A478-0213FEE3D80B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7EFCBB6-0C1A-428A-BCE2-843384F0CE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01425E-0F12-4BE1-8B79-D1155B8AF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7572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6D6DB44-D47E-4356-8ADA-066AD2203E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477E9-B552-4EB0-BF6C-2F06ECF1CA4C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EBF39E8-0A59-47D9-B47A-4589AA8C2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22D4BFE-292F-46BC-8318-2D4733C78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72781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00BE8FB-94AC-48BC-861A-9A5FF61BF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32AD-6E2F-47A0-A20E-8EDF06488AF0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A777CF83-D5C5-44A4-924D-F5B30F54CD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4680CE6E-DDE4-4EF2-AC12-BC340B7B5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51366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041837B-B098-4227-9B51-1DF27F182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E5B2E-3100-434C-9CBE-6E2CE50CA593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24F6BA9-35F9-4D00-94A1-7315F4763E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20299233-F786-4386-B719-F95AE11857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860361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7E574AE-D0E9-4D51-82FA-0389F4EF6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A0DD-1DD3-4ABE-8EFF-11EEAAAF8F97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50FFFA0-C0F5-4017-AF6D-AC9269E96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C6BEFB2-6A08-4767-904F-D90B3262C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37470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88E3A20-AA74-4192-8E5E-6F92EF9D8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9830-7C2B-4080-8886-C42A66258671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945E6B9-8A76-45B3-AA05-B0145286E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5F2D566-A469-4792-B90B-F4F876E556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10838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3D4B2B-06A1-40A9-B858-A019D8555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9D52-511F-44F2-912B-17A2F2F8C8B4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84465A-2155-4EA6-81D6-FE1252C80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E124859-FFAB-4A81-A0EF-46425CC17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18157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0218DF-147A-4033-AB07-C72D273FE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A6FF0-5D81-42A0-9E18-CBBE31CBC0A1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A6760F-6450-4B0E-95BE-6F4F43C06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C4B166A-D2D6-40D9-BC99-7B3F0C199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0281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1647C38-A3B6-4EEF-BA4C-DDAC2AB9D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2C3F7-29B0-42C3-BE72-B9CD19E9B1D3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C9CDD6C-4475-435D-AAEF-8A2CBBFD0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04AFF37-C96F-4FD0-886A-1A55B50005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772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7EAAA6-2A91-4B2D-A849-D8F2DCC22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E3504-F95E-4269-8EA1-27B68DC8AEF4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E721D9-5357-47B4-863F-96CA9CF2B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7F845-C28B-4DC1-93A1-8239EB18B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60260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5410D8B-DAFB-452C-8233-E82CDBABA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04FE-7113-4B78-A9F8-144F8DD536CB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81EE6A8-8DAD-46AC-9710-D59E56798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A4AA636-F9A8-4B93-9D46-540560599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40397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0135ED1-8182-430D-9D0F-47778ACD83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962B-37BC-4220-A2ED-4CA7CBDEFB7A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27E08CC-4E99-47B9-A2A7-FC19BBB20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CB18767-3338-475F-AA91-A5E53C059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53218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1FDC2AF-AA6E-47B5-A407-ECA1265BF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AEEF9-6448-4B9F-A831-C7310F76DAED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C095005-95C9-4E51-93FB-44CC9B819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9A3CFA8-09FD-4757-B4EE-CBE83C208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5747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A7A969-0719-4EFA-89A0-BEA4CA17A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92D7-EBBE-4116-9E99-D185A07BD8BD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EF46FB-EDE1-43DF-9813-81516DF0B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8C54174-9E33-4C90-B6E4-363EE6AD7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89271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4A71009-D8DF-4F6F-A7D4-02BB79F207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FEE2-AD1B-40E5-BF66-3358F1885F2E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F43D08-681A-4440-85EE-E3413F5EB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00ADBC-0F91-46C0-ACAF-18B4F8E52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1486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414BBE0-FD6C-4868-8C55-7A57D8A18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65800873-C538-47F3-AA37-12BC63C99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xmlns="" id="{7AC0BFB0-0E53-40DB-AA87-46E758F68A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3F66D86-CDAD-4330-8779-D336148766E1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xmlns="" id="{E52B1E93-71DD-462C-8A62-98873F367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cs-CZ" altLang="ru-RU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xmlns="" id="{F2AF4ED4-D408-48CE-A861-D7939BC590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BE37D21-A222-4C98-A6BF-4EF09AFD2A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Verdana" panose="020B0604030504040204" pitchFamily="34" charset="0"/>
              </a:rPr>
              <a:t>Evropské soutěžní právo I.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endParaRPr lang="cs-CZ" altLang="cs-CZ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2138A8A8-BAE0-4B85-B855-030CDC8613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463" y="981075"/>
            <a:ext cx="9144000" cy="792163"/>
          </a:xfrm>
        </p:spPr>
        <p:txBody>
          <a:bodyPr/>
          <a:lstStyle/>
          <a:p>
            <a:pPr eaLnBrk="1" hangingPunct="1"/>
            <a:r>
              <a:rPr lang="cs-CZ" altLang="cs-CZ" sz="4200" dirty="0" smtClean="0"/>
              <a:t>III. Podnik (soutěžitel)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i="1" u="sng" smtClean="0"/>
              <a:t>jednotka</a:t>
            </a:r>
            <a:r>
              <a:rPr lang="cs-CZ" altLang="cs-CZ" i="1" smtClean="0"/>
              <a:t> vykonávající </a:t>
            </a:r>
            <a:r>
              <a:rPr lang="cs-CZ" altLang="cs-CZ" i="1" u="sng" smtClean="0"/>
              <a:t>hospodářskou činnost</a:t>
            </a:r>
            <a:r>
              <a:rPr lang="cs-CZ" altLang="cs-CZ" i="1" smtClean="0"/>
              <a:t>, bez ohledu na její právní formu či způsob financování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 smtClean="0"/>
              <a:t>ad hospodářská činnost:</a:t>
            </a:r>
            <a:r>
              <a:rPr lang="cs-CZ" altLang="cs-CZ" sz="3200" smtClean="0"/>
              <a:t> </a:t>
            </a:r>
            <a:r>
              <a:rPr lang="cs-CZ" altLang="cs-CZ" sz="3200" i="1" smtClean="0"/>
              <a:t>jakákoliv činnost spočívající 	v nabízení zboží nebo služeb na určitém trhu</a:t>
            </a:r>
            <a:r>
              <a:rPr lang="cs-CZ" altLang="cs-CZ" sz="3200" smtClean="0"/>
              <a:t> 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 smtClean="0"/>
              <a:t>hospodářskou činností není:</a:t>
            </a:r>
            <a:r>
              <a:rPr lang="cs-CZ" altLang="cs-CZ" sz="3200" i="1" smtClean="0"/>
              <a:t> </a:t>
            </a:r>
            <a:r>
              <a:rPr lang="cs-CZ" altLang="cs-CZ" sz="3200" smtClean="0"/>
              <a:t>činnost sociální povahy, na 	základě solidarity, nezisková (zdravotní pojišťovny?)</a:t>
            </a:r>
          </a:p>
        </p:txBody>
      </p:sp>
    </p:spTree>
    <p:extLst>
      <p:ext uri="{BB962C8B-B14F-4D97-AF65-F5344CB8AC3E}">
        <p14:creationId xmlns:p14="http://schemas.microsoft.com/office/powerpoint/2010/main" val="419449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50" y="1052513"/>
            <a:ext cx="9144000" cy="792162"/>
          </a:xfrm>
        </p:spPr>
        <p:txBody>
          <a:bodyPr/>
          <a:lstStyle/>
          <a:p>
            <a:pPr eaLnBrk="1" hangingPunct="1"/>
            <a:r>
              <a:rPr lang="cs-CZ" altLang="cs-CZ" sz="4200" smtClean="0"/>
              <a:t>ad Podnik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smtClean="0"/>
              <a:t>Koncepce jedné hospodářské jednotky (</a:t>
            </a:r>
            <a:r>
              <a:rPr lang="cs-CZ" altLang="cs-CZ" b="1" i="1" smtClean="0"/>
              <a:t>intra enterprise doctrine</a:t>
            </a:r>
            <a:r>
              <a:rPr lang="cs-CZ" altLang="cs-CZ" b="1" smtClean="0"/>
              <a:t>)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smtClean="0"/>
              <a:t>	ad jednotka:</a:t>
            </a:r>
            <a:r>
              <a:rPr lang="cs-CZ" altLang="cs-CZ" i="1" smtClean="0"/>
              <a:t> jednotná organizace osobních, hmotných i nehmotných složek, která dlouhodobě sleduje určitý ekonomický cíl</a:t>
            </a:r>
            <a:r>
              <a:rPr lang="cs-CZ" altLang="cs-CZ" smtClean="0"/>
              <a:t>, </a:t>
            </a:r>
            <a:r>
              <a:rPr lang="cs-CZ" altLang="cs-CZ" i="1" smtClean="0"/>
              <a:t>i když po právní stránce příslušná hospodářská jednotka sestává z několika osob, ať již fyzických či právnických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mtClean="0"/>
              <a:t>jeden podnik může tvořit i více právnických osob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mtClean="0"/>
              <a:t>jednání mezi subjekty uvnitř jednotky není protisoutěžní</a:t>
            </a:r>
          </a:p>
        </p:txBody>
      </p:sp>
    </p:spTree>
    <p:extLst>
      <p:ext uri="{BB962C8B-B14F-4D97-AF65-F5344CB8AC3E}">
        <p14:creationId xmlns:p14="http://schemas.microsoft.com/office/powerpoint/2010/main" val="4175746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/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charset="0"/>
            </a:endParaRPr>
          </a:p>
        </p:txBody>
      </p:sp>
      <p:sp>
        <p:nvSpPr>
          <p:cNvPr id="1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smtClean="0"/>
              <a:t>Taková podniková rodinka</a:t>
            </a:r>
          </a:p>
        </p:txBody>
      </p:sp>
      <p:sp>
        <p:nvSpPr>
          <p:cNvPr id="1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 smtClean="0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 smtClean="0"/>
              <a:t>Matku? (C-279/98 P </a:t>
            </a:r>
            <a:r>
              <a:rPr lang="cs-CZ" altLang="cs-CZ" sz="2200" i="1" smtClean="0"/>
              <a:t>Cascades</a:t>
            </a:r>
            <a:r>
              <a:rPr lang="cs-CZ" altLang="cs-CZ" sz="2200" smtClean="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 smtClean="0"/>
              <a:t>Jednající dcery? (T-65/98 </a:t>
            </a:r>
            <a:r>
              <a:rPr lang="cs-CZ" altLang="cs-CZ" sz="2200" i="1" smtClean="0"/>
              <a:t>BPB Industries</a:t>
            </a:r>
            <a:r>
              <a:rPr lang="cs-CZ" altLang="cs-CZ" sz="2200" smtClean="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 smtClean="0"/>
              <a:t>Všechny?? (T-112/05 </a:t>
            </a:r>
            <a:r>
              <a:rPr lang="cs-CZ" altLang="cs-CZ" sz="2200" i="1" smtClean="0"/>
              <a:t>Akzo Nobel</a:t>
            </a:r>
            <a:r>
              <a:rPr lang="cs-CZ" altLang="cs-CZ" sz="2200" smtClean="0"/>
              <a:t>)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924300" y="2636838"/>
          <a:ext cx="4751388" cy="23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4844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xmlns="" id="{21E61C0A-19EC-4486-97A9-757CFD764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 dirty="0" smtClean="0">
                <a:solidFill>
                  <a:srgbClr val="004C92"/>
                </a:solidFill>
              </a:rPr>
              <a:t>IV. </a:t>
            </a:r>
            <a:r>
              <a:rPr lang="cs-CZ" altLang="cs-CZ" sz="3600" b="1" i="1" dirty="0">
                <a:solidFill>
                  <a:srgbClr val="004C92"/>
                </a:solidFill>
              </a:rPr>
              <a:t>Zakázané dohody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xmlns="" id="{F614B8A7-C02F-487D-A939-874DD118A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44675"/>
            <a:ext cx="8964612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Tržní síla v důsledku koordinace</a:t>
            </a:r>
          </a:p>
          <a:p>
            <a:pPr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Dohody </a:t>
            </a: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horizontální 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(mezi konkurenty) a </a:t>
            </a: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vertikální</a:t>
            </a:r>
          </a:p>
          <a:p>
            <a:pPr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Čl. 101 SFEU, blokové výjimky, oznámení </a:t>
            </a:r>
            <a:r>
              <a:rPr lang="cs-CZ" alt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 minimi</a:t>
            </a:r>
            <a:r>
              <a:rPr lang="cs-CZ" altLang="ru-RU" sz="2400" i="1"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xmlns="" id="{ADC642F9-D1F1-46EB-A566-E750CCDC4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Koncept dohody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xmlns="" id="{98C65C11-D78F-4A97-AA4C-B67700542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8964612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 u="sng">
                <a:latin typeface="Times New Roman" panose="02020603050405020304" pitchFamily="18" charset="0"/>
              </a:rPr>
              <a:t>veškeré dohody</a:t>
            </a:r>
            <a:r>
              <a:rPr lang="cs-CZ" altLang="ru-RU" sz="2800">
                <a:latin typeface="Times New Roman" panose="02020603050405020304" pitchFamily="18" charset="0"/>
              </a:rPr>
              <a:t> mezi podniky, rozhodnutí sdružení	podniků a jednání ve vzájemné shodě,</a:t>
            </a:r>
            <a:endParaRPr lang="cs-CZ" altLang="ru-RU" sz="2800" i="1">
              <a:latin typeface="Times New Roman" panose="02020603050405020304" pitchFamily="18" charset="0"/>
            </a:endParaRPr>
          </a:p>
          <a:p>
            <a:pPr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jejichž </a:t>
            </a:r>
            <a:r>
              <a:rPr lang="cs-CZ" altLang="ru-RU" sz="2800" u="sng">
                <a:latin typeface="Times New Roman" panose="02020603050405020304" pitchFamily="18" charset="0"/>
              </a:rPr>
              <a:t>cílem nebo výsledkem</a:t>
            </a:r>
            <a:r>
              <a:rPr lang="cs-CZ" altLang="ru-RU" sz="2800">
                <a:latin typeface="Times New Roman" panose="02020603050405020304" pitchFamily="18" charset="0"/>
              </a:rPr>
              <a:t> je vyloučení, omezení nebo narušení hospodářské soutěže</a:t>
            </a:r>
            <a:endParaRPr lang="cs-CZ" altLang="ru-RU" sz="2400">
              <a:latin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</a:pPr>
            <a:endParaRPr lang="cs-CZ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xmlns="" id="{4608B1F9-8854-473A-8E33-0446AC86A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1. Sladěné praktiky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xmlns="" id="{6D6884B2-E376-4E49-B38A-279BAA3A3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podniky musejí vytvářet svou obchodní politiku zcela samostatně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regulace „dohod“ se týká jakékoliv koordinace mezi podniky </a:t>
            </a:r>
            <a:r>
              <a:rPr lang="cs-CZ" altLang="ru-RU" sz="2800" i="1">
                <a:latin typeface="Times New Roman" panose="02020603050405020304" pitchFamily="18" charset="0"/>
              </a:rPr>
              <a:t>(collusion),</a:t>
            </a:r>
            <a:r>
              <a:rPr lang="cs-CZ" altLang="ru-RU" sz="2800">
                <a:latin typeface="Times New Roman" panose="02020603050405020304" pitchFamily="18" charset="0"/>
              </a:rPr>
              <a:t> resp. odstranění nejistoty ohledně jejich budoucího jednání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rozlišují se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dohody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rozhodnutí sdružení podniků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jednání ve shodě</a:t>
            </a:r>
            <a:endParaRPr lang="cs-CZ" altLang="ru-RU" sz="2400" i="1">
              <a:latin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</a:pPr>
            <a:endParaRPr lang="cs-CZ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0CBCB0D0-8FFE-459E-A743-CBDBF61F5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2. Způsobilost narušit soutěž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CCA5899D-D244-4EE5-B73B-6F7092516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cs-CZ" altLang="cs-CZ"/>
              <a:t>Zakázané jsou dohody </a:t>
            </a:r>
            <a:r>
              <a:rPr lang="cs-CZ" altLang="cs-CZ" u="sng"/>
              <a:t>směřující k</a:t>
            </a:r>
            <a:r>
              <a:rPr lang="cs-CZ" altLang="cs-CZ"/>
              <a:t> vyloučení, omezení nebo </a:t>
            </a:r>
            <a:r>
              <a:rPr lang="cs-CZ" altLang="cs-CZ" u="sng"/>
              <a:t>narušení hospodářské soutěže</a:t>
            </a:r>
            <a:r>
              <a:rPr lang="cs-CZ" altLang="cs-CZ"/>
              <a:t> na relevantním trhu – vůči stavu, který by na trhu byl nebýt dohody</a:t>
            </a:r>
          </a:p>
          <a:p>
            <a:pPr algn="just">
              <a:spcBef>
                <a:spcPct val="0"/>
              </a:spcBef>
            </a:pPr>
            <a:r>
              <a:rPr lang="cs-CZ" altLang="cs-CZ"/>
              <a:t>Narušení soutěže je jejich</a:t>
            </a:r>
          </a:p>
          <a:p>
            <a:pPr lvl="1" algn="just">
              <a:spcBef>
                <a:spcPct val="0"/>
              </a:spcBef>
              <a:buSzTx/>
            </a:pPr>
            <a:r>
              <a:rPr lang="cs-CZ" altLang="cs-CZ"/>
              <a:t>cílem </a:t>
            </a:r>
            <a:r>
              <a:rPr lang="cs-CZ" altLang="cs-CZ" i="1"/>
              <a:t>(object)</a:t>
            </a:r>
          </a:p>
          <a:p>
            <a:pPr lvl="1" algn="just">
              <a:spcBef>
                <a:spcPct val="0"/>
              </a:spcBef>
              <a:buSzTx/>
            </a:pPr>
            <a:r>
              <a:rPr lang="cs-CZ" altLang="cs-CZ"/>
              <a:t>výsledkem </a:t>
            </a:r>
            <a:r>
              <a:rPr lang="cs-CZ" altLang="cs-CZ" i="1"/>
              <a:t>(effect)</a:t>
            </a:r>
            <a:endParaRPr lang="cs-CZ" altLang="cs-CZ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612E26B1-EECE-49EE-BD98-01C616B1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3. Výjimky ze zákazu dohod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4B4158C6-B4F6-45C6-9198-DF93916A9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800">
                <a:latin typeface="Times New Roman" panose="02020603050405020304" pitchFamily="18" charset="0"/>
              </a:rPr>
              <a:t>Dohody jsou zakázané a </a:t>
            </a:r>
            <a:r>
              <a:rPr lang="cs-CZ" altLang="ru-RU" sz="2800" u="sng">
                <a:latin typeface="Times New Roman" panose="02020603050405020304" pitchFamily="18" charset="0"/>
              </a:rPr>
              <a:t>neplatné</a:t>
            </a:r>
            <a:r>
              <a:rPr lang="cs-CZ" altLang="ru-RU" sz="2800">
                <a:latin typeface="Times New Roman" panose="02020603050405020304" pitchFamily="18" charset="0"/>
              </a:rPr>
              <a:t>, není-li dána výjimka</a:t>
            </a:r>
            <a:endParaRPr lang="cs-CZ" altLang="ru-RU" sz="2800" u="sng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oblast zemědělství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bloková výjimka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výjimka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 lege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endParaRPr lang="cs-CZ" altLang="ru-RU" sz="1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posuzuje a prokazuje sám soutěžitel (zrušeno tzv. určovací řízení)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dosavadní judikatura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oznámení EK (2004/C 101/08)</a:t>
            </a:r>
            <a:endParaRPr lang="cs-CZ" alt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endParaRPr lang="cs-CZ" altLang="ru-RU" sz="2800">
              <a:latin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anose="05000000000000000000" pitchFamily="2" charset="2"/>
              <a:buChar char="§"/>
            </a:pPr>
            <a:endParaRPr lang="cs-CZ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xmlns="" id="{DF475468-72A4-4981-A77D-1501E97B1F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xmlns="" id="{15378C6C-0588-41AA-81D8-6F8CE7A1A9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8C983993-2E3F-46F9-B1E5-CD0E5F46C2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Soutěžní právo obecně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xmlns="" id="{C06012B5-B538-4FEE-BFC6-6FF642F528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4F0B4119-2AC9-49EC-A962-170715F4BB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3EAC90E9-3043-41B2-BA3B-F736C67B34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4A4C69DB-76A9-4B21-AD8E-029DC7CE7E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3D2B14F6-71E2-4C48-B1A2-137F2D8B5B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Specifický předmět unijního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soutěžní právo jako klíčový nástroj vytváření Jendotného trhu</a:t>
            </a:r>
          </a:p>
          <a:p>
            <a:pPr marL="609600" indent="-609600" algn="just"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smtClean="0"/>
              <a:t>Ad Soutěžní právo obecně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 smtClean="0"/>
              <a:t>Reálný dopad rozdílných cílů soutěžního práva</a:t>
            </a:r>
            <a:endParaRPr lang="cs-CZ" altLang="cs-CZ" b="1" i="1" dirty="0" smtClean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</a:t>
            </a:r>
            <a:r>
              <a:rPr lang="cs-CZ" altLang="cs-CZ" dirty="0" smtClean="0"/>
              <a:t>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</a:t>
            </a:r>
            <a:r>
              <a:rPr lang="cs-CZ" altLang="cs-CZ" dirty="0" smtClean="0"/>
              <a:t>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 smtClean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Právo EU: </a:t>
            </a:r>
            <a:r>
              <a:rPr lang="cs-CZ" altLang="cs-CZ" i="1" dirty="0" err="1" smtClean="0"/>
              <a:t>consumer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welfare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vnitří</a:t>
            </a:r>
            <a:r>
              <a:rPr lang="cs-CZ" altLang="cs-CZ" dirty="0" smtClean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Právo CZ: </a:t>
            </a:r>
            <a:r>
              <a:rPr lang="cs-CZ" altLang="cs-CZ" i="1" dirty="0" err="1" smtClean="0"/>
              <a:t>consumer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welfare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3203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7345F1A9-AD50-433F-9D80-A869A90332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85E31523-B8B1-4514-9EAD-D7EC45F442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Ochrana před tržní silou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změny struktury trhu (koncentrace)</a:t>
            </a:r>
          </a:p>
          <a:p>
            <a:pPr marL="609600" indent="-609600" algn="just"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4F92C397-D8C5-4645-8DC4-BC69CC21F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3800" b="1" i="1" dirty="0">
                <a:solidFill>
                  <a:srgbClr val="004C92"/>
                </a:solidFill>
                <a:ea typeface="+mj-ea"/>
                <a:cs typeface="+mj-cs"/>
              </a:rPr>
              <a:t>II. Jurisdikce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E740C037-F653-47F9-93C3-C314E8324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990600" lvl="1" indent="-5334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609600" indent="-609600"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BE00EF4C-622D-4B89-8966-1ABAA18B6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8785225" cy="468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Čl. 101 a 102 SFEU: jednání, které by mohlo ovlivnit obchod mezi členskými státy EU</a:t>
            </a:r>
          </a:p>
          <a:p>
            <a:pPr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Tzv. </a:t>
            </a:r>
            <a:r>
              <a:rPr lang="cs-CZ" altLang="ru-RU" sz="2800" b="1">
                <a:latin typeface="Times New Roman" panose="02020603050405020304" pitchFamily="18" charset="0"/>
              </a:rPr>
              <a:t>unijní </a:t>
            </a:r>
            <a:r>
              <a:rPr lang="cs-CZ" altLang="ru-RU" sz="2800">
                <a:latin typeface="Times New Roman" panose="02020603050405020304" pitchFamily="18" charset="0"/>
              </a:rPr>
              <a:t>(komunitární) </a:t>
            </a:r>
            <a:r>
              <a:rPr lang="cs-CZ" altLang="ru-RU" sz="2800" b="1">
                <a:latin typeface="Times New Roman" panose="02020603050405020304" pitchFamily="18" charset="0"/>
              </a:rPr>
              <a:t>prvek</a:t>
            </a:r>
            <a:r>
              <a:rPr lang="cs-CZ" altLang="ru-RU" sz="2800">
                <a:latin typeface="Times New Roman" panose="02020603050405020304" pitchFamily="18" charset="0"/>
              </a:rPr>
              <a:t>: </a:t>
            </a:r>
            <a:r>
              <a:rPr lang="cs-CZ" altLang="ru-RU" sz="2800" i="1">
                <a:latin typeface="Times New Roman" panose="02020603050405020304" pitchFamily="18" charset="0"/>
              </a:rPr>
              <a:t>appreciable effect on trade</a:t>
            </a:r>
          </a:p>
          <a:p>
            <a:pPr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Unijní právo se vztahuje na jednání, které (i) </a:t>
            </a:r>
            <a:r>
              <a:rPr lang="cs-CZ" altLang="ru-RU" sz="2800" u="sng">
                <a:latin typeface="Times New Roman" panose="02020603050405020304" pitchFamily="18" charset="0"/>
              </a:rPr>
              <a:t>by mohlo</a:t>
            </a:r>
            <a:r>
              <a:rPr lang="cs-CZ" altLang="ru-RU" sz="2800">
                <a:latin typeface="Times New Roman" panose="02020603050405020304" pitchFamily="18" charset="0"/>
              </a:rPr>
              <a:t> (ii) </a:t>
            </a:r>
            <a:r>
              <a:rPr lang="cs-CZ" altLang="ru-RU" sz="2800" u="sng">
                <a:latin typeface="Times New Roman" panose="02020603050405020304" pitchFamily="18" charset="0"/>
              </a:rPr>
              <a:t>znatelně</a:t>
            </a:r>
            <a:r>
              <a:rPr lang="cs-CZ" altLang="ru-RU" sz="2800">
                <a:latin typeface="Times New Roman" panose="02020603050405020304" pitchFamily="18" charset="0"/>
              </a:rPr>
              <a:t> ovlivnit (iii) </a:t>
            </a:r>
            <a:r>
              <a:rPr lang="cs-CZ" altLang="ru-RU" sz="2800" u="sng">
                <a:latin typeface="Times New Roman" panose="02020603050405020304" pitchFamily="18" charset="0"/>
              </a:rPr>
              <a:t>obchod</a:t>
            </a:r>
            <a:r>
              <a:rPr lang="cs-CZ" altLang="ru-RU" sz="2800">
                <a:latin typeface="Times New Roman" panose="02020603050405020304" pitchFamily="18" charset="0"/>
              </a:rPr>
              <a:t> mezi členskými státy EU</a:t>
            </a:r>
          </a:p>
          <a:p>
            <a:pPr lvl="1"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oznámení EK 2004/C - 101/07</a:t>
            </a:r>
          </a:p>
          <a:p>
            <a:pPr lvl="1"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bez vztahu k vymezení relevantního trhu</a:t>
            </a:r>
          </a:p>
          <a:p>
            <a:pPr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cílem ochrana Jednotného trhu (viz)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9EC1655C-1D84-4144-B0C6-F8CD888D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Unijní a národní právo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7FDED6F1-BEC5-4D4A-9D67-59CCCF524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990600" lvl="1" indent="-5334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609600" indent="-609600"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xmlns="" id="{756EA296-DA35-4C5B-AAC2-12B3307C1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87852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68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Uvnitř EU platí</a:t>
            </a:r>
          </a:p>
          <a:p>
            <a:pPr lvl="1"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právo unijní (1) – jednání s unijním prvkem</a:t>
            </a:r>
          </a:p>
          <a:p>
            <a:pPr lvl="1"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právo národní (28)</a:t>
            </a:r>
          </a:p>
          <a:p>
            <a:pPr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endParaRPr lang="cs-CZ" altLang="ru-RU" sz="280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Pokud jde o jednání s unijním prvkem, musí být aplikováno unijní právo</a:t>
            </a:r>
          </a:p>
          <a:p>
            <a:pPr lvl="1"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pokud vede řízení Komise: vždy</a:t>
            </a:r>
          </a:p>
          <a:p>
            <a:pPr lvl="1" algn="just" eaLnBrk="1" hangingPunct="1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pokud vede řízení NCA – možnost paralelní aplikace</a:t>
            </a:r>
          </a:p>
          <a:p>
            <a:pPr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endParaRPr lang="cs-CZ" altLang="ru-RU" sz="2800">
              <a:latin typeface="Times New Roman" panose="02020603050405020304" pitchFamily="18" charset="0"/>
            </a:endParaRPr>
          </a:p>
          <a:p>
            <a:pPr algn="just">
              <a:buClr>
                <a:srgbClr val="004C92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Pokud jde o jednání bez unijního prvku, jen národní právo příslušného NCA</a:t>
            </a:r>
          </a:p>
          <a:p>
            <a:pPr algn="just">
              <a:lnSpc>
                <a:spcPct val="90000"/>
              </a:lnSpc>
              <a:buClr>
                <a:srgbClr val="004C92"/>
              </a:buClr>
              <a:buFont typeface="Wingdings" panose="05000000000000000000" pitchFamily="2" charset="2"/>
              <a:buChar char="§"/>
            </a:pPr>
            <a:endParaRPr lang="cs-CZ" altLang="ru-RU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17297811-6CC9-4CF9-BC9B-71617C34B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ad Unijní a národní právo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0FC27309-9F8D-4AE6-87A9-29CD9EDEE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990600" lvl="1" indent="-533400" algn="just">
              <a:buClr>
                <a:srgbClr val="004C92"/>
              </a:buClr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800" dirty="0">
              <a:latin typeface="Times New Roman" pitchFamily="18" charset="0"/>
            </a:endParaRPr>
          </a:p>
          <a:p>
            <a:pPr marL="609600" indent="-609600" algn="just">
              <a:spcBef>
                <a:spcPct val="20000"/>
              </a:spcBef>
              <a:buClr>
                <a:srgbClr val="004C92"/>
              </a:buClr>
              <a:buSzPct val="100000"/>
              <a:buFont typeface="Wingdings" pitchFamily="2" charset="2"/>
              <a:buChar char="§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xmlns="" id="{F215093D-03CA-4361-8C86-B5C42BD84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16113"/>
            <a:ext cx="87852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cs-CZ" altLang="cs-CZ"/>
              <a:t>Jeden NCA užívá v jednom řízení o jednom jednání více právních režimů – přípustná </a:t>
            </a:r>
            <a:r>
              <a:rPr lang="cs-CZ" altLang="cs-CZ" b="1"/>
              <a:t>paralelní aplikace</a:t>
            </a:r>
          </a:p>
          <a:p>
            <a:pPr algn="just">
              <a:spcBef>
                <a:spcPct val="0"/>
              </a:spcBef>
            </a:pPr>
            <a:r>
              <a:rPr lang="cs-CZ" altLang="cs-CZ"/>
              <a:t>Více NCA nebo Komise posuzuje ve více řízeních jedno jednání podle jednoho právního režimu – možnost </a:t>
            </a:r>
            <a:r>
              <a:rPr lang="cs-CZ" altLang="cs-CZ" b="1"/>
              <a:t>paralelních řízení</a:t>
            </a:r>
            <a:endParaRPr lang="cs-CZ" altLang="cs-CZ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3403</TotalTime>
  <Words>755</Words>
  <Application>Microsoft Office PowerPoint</Application>
  <PresentationFormat>Předvádění na obrazovce (4:3)</PresentationFormat>
  <Paragraphs>120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Šablona návrhu UOHS</vt:lpstr>
      <vt:lpstr>Evropské soutěžní právo I.  </vt:lpstr>
      <vt:lpstr>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Prezentace aplikace PowerPoint</vt:lpstr>
      <vt:lpstr>Prezentace aplikace PowerPoint</vt:lpstr>
      <vt:lpstr>Prezentace aplikace PowerPoint</vt:lpstr>
      <vt:lpstr>III. Podnik (soutěžitel)</vt:lpstr>
      <vt:lpstr>ad Podnik</vt:lpstr>
      <vt:lpstr>Taková podniková rodinka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…</vt:lpstr>
    </vt:vector>
  </TitlesOfParts>
  <Company>uohs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Michal Petr</cp:lastModifiedBy>
  <cp:revision>117</cp:revision>
  <cp:lastPrinted>2013-06-04T14:10:05Z</cp:lastPrinted>
  <dcterms:created xsi:type="dcterms:W3CDTF">2007-10-30T06:56:21Z</dcterms:created>
  <dcterms:modified xsi:type="dcterms:W3CDTF">2019-11-11T08:46:35Z</dcterms:modified>
</cp:coreProperties>
</file>