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6" r:id="rId1"/>
  </p:sldMasterIdLst>
  <p:notesMasterIdLst>
    <p:notesMasterId r:id="rId20"/>
  </p:notesMasterIdLst>
  <p:handoutMasterIdLst>
    <p:handoutMasterId r:id="rId21"/>
  </p:handoutMasterIdLst>
  <p:sldIdLst>
    <p:sldId id="359" r:id="rId2"/>
    <p:sldId id="367" r:id="rId3"/>
    <p:sldId id="366" r:id="rId4"/>
    <p:sldId id="368" r:id="rId5"/>
    <p:sldId id="413" r:id="rId6"/>
    <p:sldId id="369" r:id="rId7"/>
    <p:sldId id="401" r:id="rId8"/>
    <p:sldId id="402" r:id="rId9"/>
    <p:sldId id="403" r:id="rId10"/>
    <p:sldId id="414" r:id="rId11"/>
    <p:sldId id="415" r:id="rId12"/>
    <p:sldId id="416" r:id="rId13"/>
    <p:sldId id="404" r:id="rId14"/>
    <p:sldId id="405" r:id="rId15"/>
    <p:sldId id="406" r:id="rId16"/>
    <p:sldId id="407" r:id="rId17"/>
    <p:sldId id="408" r:id="rId18"/>
    <p:sldId id="397" r:id="rId19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C92"/>
    <a:srgbClr val="FFFF00"/>
    <a:srgbClr val="0000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78" autoAdjust="0"/>
    <p:restoredTop sz="94689" autoAdjust="0"/>
  </p:normalViewPr>
  <p:slideViewPr>
    <p:cSldViewPr>
      <p:cViewPr varScale="1">
        <p:scale>
          <a:sx n="78" d="100"/>
          <a:sy n="78" d="100"/>
        </p:scale>
        <p:origin x="-6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706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8E8B9D-6F45-423F-81B3-2C974369302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439374A0-20BB-494E-9C3E-FDA2362DECC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Matka, a.s.</a:t>
          </a:r>
        </a:p>
      </dgm:t>
    </dgm:pt>
    <dgm:pt modelId="{14659D51-EAC7-49DB-A100-7DB4875C2AB9}" type="parTrans" cxnId="{C10049B1-D318-4048-9A56-7EFEE89A16AC}">
      <dgm:prSet/>
      <dgm:spPr/>
    </dgm:pt>
    <dgm:pt modelId="{8B3DE0F3-B1BC-45B4-A87D-C4CAF432F24F}" type="sibTrans" cxnId="{C10049B1-D318-4048-9A56-7EFEE89A16AC}">
      <dgm:prSet/>
      <dgm:spPr/>
    </dgm:pt>
    <dgm:pt modelId="{56A11FC3-0B38-471D-9B47-0BDBB9C3876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Dcera I., s. r. o.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(distribuce)</a:t>
          </a:r>
        </a:p>
      </dgm:t>
    </dgm:pt>
    <dgm:pt modelId="{D3B7841E-E61D-4576-AE2A-662AF47D9494}" type="parTrans" cxnId="{7575BE37-6E94-4B88-8D1E-CE602AC5A6E4}">
      <dgm:prSet/>
      <dgm:spPr/>
    </dgm:pt>
    <dgm:pt modelId="{3F49EC79-3F3A-4F48-B85B-2FF6FF123839}" type="sibTrans" cxnId="{7575BE37-6E94-4B88-8D1E-CE602AC5A6E4}">
      <dgm:prSet/>
      <dgm:spPr/>
    </dgm:pt>
    <dgm:pt modelId="{C2BF7C95-4A2E-45E9-A358-145E1BBA51F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Dcera II., s. r. o.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(distribuce)</a:t>
          </a:r>
        </a:p>
      </dgm:t>
    </dgm:pt>
    <dgm:pt modelId="{651FAAF0-6C0D-40C5-B455-2A9573255908}" type="parTrans" cxnId="{AB4AA3C6-9AF5-4A51-8555-F7519B9D5BF7}">
      <dgm:prSet/>
      <dgm:spPr/>
    </dgm:pt>
    <dgm:pt modelId="{1ADBE62F-10F6-4207-A716-3894BD5AF1FF}" type="sibTrans" cxnId="{AB4AA3C6-9AF5-4A51-8555-F7519B9D5BF7}">
      <dgm:prSet/>
      <dgm:spPr/>
    </dgm:pt>
    <dgm:pt modelId="{3D0F8439-5FEC-4041-B81E-685901B5C43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Dcera III., a.s.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(výroba)</a:t>
          </a:r>
        </a:p>
      </dgm:t>
    </dgm:pt>
    <dgm:pt modelId="{924CC2C1-F632-4353-9C6F-D2A42F7238A8}" type="parTrans" cxnId="{E24C0A2B-7A70-4676-8EE7-8318FCF59254}">
      <dgm:prSet/>
      <dgm:spPr/>
    </dgm:pt>
    <dgm:pt modelId="{32CB58BE-F8F8-427B-92C9-26621FFA8EC1}" type="sibTrans" cxnId="{E24C0A2B-7A70-4676-8EE7-8318FCF59254}">
      <dgm:prSet/>
      <dgm:spPr/>
    </dgm:pt>
    <dgm:pt modelId="{CA23CABE-0D7E-4326-B814-340DF6ED2D50}" type="pres">
      <dgm:prSet presAssocID="{748E8B9D-6F45-423F-81B3-2C974369302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D968C75-E306-494A-B12E-6AAB0E4041AE}" type="pres">
      <dgm:prSet presAssocID="{439374A0-20BB-494E-9C3E-FDA2362DECC0}" presName="hierRoot1" presStyleCnt="0">
        <dgm:presLayoutVars>
          <dgm:hierBranch/>
        </dgm:presLayoutVars>
      </dgm:prSet>
      <dgm:spPr/>
    </dgm:pt>
    <dgm:pt modelId="{3CCF13B5-E3AB-401E-BEA3-A34548A11409}" type="pres">
      <dgm:prSet presAssocID="{439374A0-20BB-494E-9C3E-FDA2362DECC0}" presName="rootComposite1" presStyleCnt="0"/>
      <dgm:spPr/>
    </dgm:pt>
    <dgm:pt modelId="{DF6AA866-1CF9-4199-9825-10AB715A8088}" type="pres">
      <dgm:prSet presAssocID="{439374A0-20BB-494E-9C3E-FDA2362DECC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C1CA653-429D-4E08-BC1D-532A7CE469FE}" type="pres">
      <dgm:prSet presAssocID="{439374A0-20BB-494E-9C3E-FDA2362DECC0}" presName="rootConnector1" presStyleLbl="node1" presStyleIdx="0" presStyleCnt="0"/>
      <dgm:spPr/>
      <dgm:t>
        <a:bodyPr/>
        <a:lstStyle/>
        <a:p>
          <a:endParaRPr lang="cs-CZ"/>
        </a:p>
      </dgm:t>
    </dgm:pt>
    <dgm:pt modelId="{EE2A907D-BEBF-4B48-942B-391EA61973F1}" type="pres">
      <dgm:prSet presAssocID="{439374A0-20BB-494E-9C3E-FDA2362DECC0}" presName="hierChild2" presStyleCnt="0"/>
      <dgm:spPr/>
    </dgm:pt>
    <dgm:pt modelId="{8F7C5759-DA92-47E0-A08C-2C6A0C58E4B5}" type="pres">
      <dgm:prSet presAssocID="{D3B7841E-E61D-4576-AE2A-662AF47D9494}" presName="Name35" presStyleLbl="parChTrans1D2" presStyleIdx="0" presStyleCnt="3"/>
      <dgm:spPr/>
    </dgm:pt>
    <dgm:pt modelId="{DA660148-7B4A-4ACC-A0F6-AF2587646BC3}" type="pres">
      <dgm:prSet presAssocID="{56A11FC3-0B38-471D-9B47-0BDBB9C3876A}" presName="hierRoot2" presStyleCnt="0">
        <dgm:presLayoutVars>
          <dgm:hierBranch/>
        </dgm:presLayoutVars>
      </dgm:prSet>
      <dgm:spPr/>
    </dgm:pt>
    <dgm:pt modelId="{646DFAC3-0F39-4B34-8DA6-C66F02F19E23}" type="pres">
      <dgm:prSet presAssocID="{56A11FC3-0B38-471D-9B47-0BDBB9C3876A}" presName="rootComposite" presStyleCnt="0"/>
      <dgm:spPr/>
    </dgm:pt>
    <dgm:pt modelId="{4912B89A-D0CD-4369-ABD8-D8342BE62183}" type="pres">
      <dgm:prSet presAssocID="{56A11FC3-0B38-471D-9B47-0BDBB9C3876A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E97D90C-0F53-44A9-B94D-C7D53BBBABE8}" type="pres">
      <dgm:prSet presAssocID="{56A11FC3-0B38-471D-9B47-0BDBB9C3876A}" presName="rootConnector" presStyleLbl="node2" presStyleIdx="0" presStyleCnt="3"/>
      <dgm:spPr/>
      <dgm:t>
        <a:bodyPr/>
        <a:lstStyle/>
        <a:p>
          <a:endParaRPr lang="cs-CZ"/>
        </a:p>
      </dgm:t>
    </dgm:pt>
    <dgm:pt modelId="{3A562B0E-B22E-49A5-A8A1-5917AA1025E2}" type="pres">
      <dgm:prSet presAssocID="{56A11FC3-0B38-471D-9B47-0BDBB9C3876A}" presName="hierChild4" presStyleCnt="0"/>
      <dgm:spPr/>
    </dgm:pt>
    <dgm:pt modelId="{7630328A-AFAF-46E4-9490-EABE10492376}" type="pres">
      <dgm:prSet presAssocID="{56A11FC3-0B38-471D-9B47-0BDBB9C3876A}" presName="hierChild5" presStyleCnt="0"/>
      <dgm:spPr/>
    </dgm:pt>
    <dgm:pt modelId="{37C87099-8E26-48AF-BD82-79A77A6FF937}" type="pres">
      <dgm:prSet presAssocID="{651FAAF0-6C0D-40C5-B455-2A9573255908}" presName="Name35" presStyleLbl="parChTrans1D2" presStyleIdx="1" presStyleCnt="3"/>
      <dgm:spPr/>
    </dgm:pt>
    <dgm:pt modelId="{04238E95-C1B3-4D46-92CE-D4754C3C3599}" type="pres">
      <dgm:prSet presAssocID="{C2BF7C95-4A2E-45E9-A358-145E1BBA51FA}" presName="hierRoot2" presStyleCnt="0">
        <dgm:presLayoutVars>
          <dgm:hierBranch/>
        </dgm:presLayoutVars>
      </dgm:prSet>
      <dgm:spPr/>
    </dgm:pt>
    <dgm:pt modelId="{B7EB5F38-E8B1-4A1A-B778-CF26F1C39649}" type="pres">
      <dgm:prSet presAssocID="{C2BF7C95-4A2E-45E9-A358-145E1BBA51FA}" presName="rootComposite" presStyleCnt="0"/>
      <dgm:spPr/>
    </dgm:pt>
    <dgm:pt modelId="{5C911EFC-C9FE-4A84-AC44-A9D20D5E793E}" type="pres">
      <dgm:prSet presAssocID="{C2BF7C95-4A2E-45E9-A358-145E1BBA51FA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F8CA86E-5B41-4FFF-9D15-E31E897C2BE8}" type="pres">
      <dgm:prSet presAssocID="{C2BF7C95-4A2E-45E9-A358-145E1BBA51FA}" presName="rootConnector" presStyleLbl="node2" presStyleIdx="1" presStyleCnt="3"/>
      <dgm:spPr/>
      <dgm:t>
        <a:bodyPr/>
        <a:lstStyle/>
        <a:p>
          <a:endParaRPr lang="cs-CZ"/>
        </a:p>
      </dgm:t>
    </dgm:pt>
    <dgm:pt modelId="{9F427D20-B226-44B5-8349-F547E2774C30}" type="pres">
      <dgm:prSet presAssocID="{C2BF7C95-4A2E-45E9-A358-145E1BBA51FA}" presName="hierChild4" presStyleCnt="0"/>
      <dgm:spPr/>
    </dgm:pt>
    <dgm:pt modelId="{E82164A0-0750-4625-86FD-4D49C58B16CE}" type="pres">
      <dgm:prSet presAssocID="{C2BF7C95-4A2E-45E9-A358-145E1BBA51FA}" presName="hierChild5" presStyleCnt="0"/>
      <dgm:spPr/>
    </dgm:pt>
    <dgm:pt modelId="{8AA446AD-ACD8-40DC-8E76-AF36E91CAAF1}" type="pres">
      <dgm:prSet presAssocID="{924CC2C1-F632-4353-9C6F-D2A42F7238A8}" presName="Name35" presStyleLbl="parChTrans1D2" presStyleIdx="2" presStyleCnt="3"/>
      <dgm:spPr/>
    </dgm:pt>
    <dgm:pt modelId="{9324C617-2F88-4829-BE0B-94407C8FDC22}" type="pres">
      <dgm:prSet presAssocID="{3D0F8439-5FEC-4041-B81E-685901B5C433}" presName="hierRoot2" presStyleCnt="0">
        <dgm:presLayoutVars>
          <dgm:hierBranch/>
        </dgm:presLayoutVars>
      </dgm:prSet>
      <dgm:spPr/>
    </dgm:pt>
    <dgm:pt modelId="{10FA1176-38BB-4F45-B459-9EE0E86A70DD}" type="pres">
      <dgm:prSet presAssocID="{3D0F8439-5FEC-4041-B81E-685901B5C433}" presName="rootComposite" presStyleCnt="0"/>
      <dgm:spPr/>
    </dgm:pt>
    <dgm:pt modelId="{270948B5-812B-46C2-9A3D-7847E8F5DB19}" type="pres">
      <dgm:prSet presAssocID="{3D0F8439-5FEC-4041-B81E-685901B5C433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A08A54C-5632-402E-9FB9-CB6E834E397E}" type="pres">
      <dgm:prSet presAssocID="{3D0F8439-5FEC-4041-B81E-685901B5C433}" presName="rootConnector" presStyleLbl="node2" presStyleIdx="2" presStyleCnt="3"/>
      <dgm:spPr/>
      <dgm:t>
        <a:bodyPr/>
        <a:lstStyle/>
        <a:p>
          <a:endParaRPr lang="cs-CZ"/>
        </a:p>
      </dgm:t>
    </dgm:pt>
    <dgm:pt modelId="{2188C4C9-564D-49D0-A184-65075BA66CAA}" type="pres">
      <dgm:prSet presAssocID="{3D0F8439-5FEC-4041-B81E-685901B5C433}" presName="hierChild4" presStyleCnt="0"/>
      <dgm:spPr/>
    </dgm:pt>
    <dgm:pt modelId="{13CEA8B2-5E85-4C42-B499-696974427753}" type="pres">
      <dgm:prSet presAssocID="{3D0F8439-5FEC-4041-B81E-685901B5C433}" presName="hierChild5" presStyleCnt="0"/>
      <dgm:spPr/>
    </dgm:pt>
    <dgm:pt modelId="{51463AB6-170F-4C6D-8798-633C3108D337}" type="pres">
      <dgm:prSet presAssocID="{439374A0-20BB-494E-9C3E-FDA2362DECC0}" presName="hierChild3" presStyleCnt="0"/>
      <dgm:spPr/>
    </dgm:pt>
  </dgm:ptLst>
  <dgm:cxnLst>
    <dgm:cxn modelId="{9F4EBFE0-DA03-4CCA-B205-440579FAE81E}" type="presOf" srcId="{651FAAF0-6C0D-40C5-B455-2A9573255908}" destId="{37C87099-8E26-48AF-BD82-79A77A6FF937}" srcOrd="0" destOrd="0" presId="urn:microsoft.com/office/officeart/2005/8/layout/orgChart1"/>
    <dgm:cxn modelId="{CA23BBE8-371D-4C51-9DB1-D9664CAD4D7D}" type="presOf" srcId="{439374A0-20BB-494E-9C3E-FDA2362DECC0}" destId="{4C1CA653-429D-4E08-BC1D-532A7CE469FE}" srcOrd="1" destOrd="0" presId="urn:microsoft.com/office/officeart/2005/8/layout/orgChart1"/>
    <dgm:cxn modelId="{C6F2359B-5814-4E85-8F5F-70D51C818BDB}" type="presOf" srcId="{3D0F8439-5FEC-4041-B81E-685901B5C433}" destId="{3A08A54C-5632-402E-9FB9-CB6E834E397E}" srcOrd="1" destOrd="0" presId="urn:microsoft.com/office/officeart/2005/8/layout/orgChart1"/>
    <dgm:cxn modelId="{F7A6AEDC-1777-433D-B4CB-B8AA452487AD}" type="presOf" srcId="{C2BF7C95-4A2E-45E9-A358-145E1BBA51FA}" destId="{5C911EFC-C9FE-4A84-AC44-A9D20D5E793E}" srcOrd="0" destOrd="0" presId="urn:microsoft.com/office/officeart/2005/8/layout/orgChart1"/>
    <dgm:cxn modelId="{AB4AA3C6-9AF5-4A51-8555-F7519B9D5BF7}" srcId="{439374A0-20BB-494E-9C3E-FDA2362DECC0}" destId="{C2BF7C95-4A2E-45E9-A358-145E1BBA51FA}" srcOrd="1" destOrd="0" parTransId="{651FAAF0-6C0D-40C5-B455-2A9573255908}" sibTransId="{1ADBE62F-10F6-4207-A716-3894BD5AF1FF}"/>
    <dgm:cxn modelId="{13791280-5CCE-4C2B-8C6D-4D5FB34BB57F}" type="presOf" srcId="{3D0F8439-5FEC-4041-B81E-685901B5C433}" destId="{270948B5-812B-46C2-9A3D-7847E8F5DB19}" srcOrd="0" destOrd="0" presId="urn:microsoft.com/office/officeart/2005/8/layout/orgChart1"/>
    <dgm:cxn modelId="{7575BE37-6E94-4B88-8D1E-CE602AC5A6E4}" srcId="{439374A0-20BB-494E-9C3E-FDA2362DECC0}" destId="{56A11FC3-0B38-471D-9B47-0BDBB9C3876A}" srcOrd="0" destOrd="0" parTransId="{D3B7841E-E61D-4576-AE2A-662AF47D9494}" sibTransId="{3F49EC79-3F3A-4F48-B85B-2FF6FF123839}"/>
    <dgm:cxn modelId="{C10049B1-D318-4048-9A56-7EFEE89A16AC}" srcId="{748E8B9D-6F45-423F-81B3-2C974369302B}" destId="{439374A0-20BB-494E-9C3E-FDA2362DECC0}" srcOrd="0" destOrd="0" parTransId="{14659D51-EAC7-49DB-A100-7DB4875C2AB9}" sibTransId="{8B3DE0F3-B1BC-45B4-A87D-C4CAF432F24F}"/>
    <dgm:cxn modelId="{2A0F7073-0A33-4060-99B3-5606729EAE6B}" type="presOf" srcId="{439374A0-20BB-494E-9C3E-FDA2362DECC0}" destId="{DF6AA866-1CF9-4199-9825-10AB715A8088}" srcOrd="0" destOrd="0" presId="urn:microsoft.com/office/officeart/2005/8/layout/orgChart1"/>
    <dgm:cxn modelId="{DB312286-BE08-4C01-A287-2A068DEFC361}" type="presOf" srcId="{D3B7841E-E61D-4576-AE2A-662AF47D9494}" destId="{8F7C5759-DA92-47E0-A08C-2C6A0C58E4B5}" srcOrd="0" destOrd="0" presId="urn:microsoft.com/office/officeart/2005/8/layout/orgChart1"/>
    <dgm:cxn modelId="{E24C0A2B-7A70-4676-8EE7-8318FCF59254}" srcId="{439374A0-20BB-494E-9C3E-FDA2362DECC0}" destId="{3D0F8439-5FEC-4041-B81E-685901B5C433}" srcOrd="2" destOrd="0" parTransId="{924CC2C1-F632-4353-9C6F-D2A42F7238A8}" sibTransId="{32CB58BE-F8F8-427B-92C9-26621FFA8EC1}"/>
    <dgm:cxn modelId="{96DF1CC6-6CD6-44C2-8C2A-6C603D3CD32D}" type="presOf" srcId="{56A11FC3-0B38-471D-9B47-0BDBB9C3876A}" destId="{4E97D90C-0F53-44A9-B94D-C7D53BBBABE8}" srcOrd="1" destOrd="0" presId="urn:microsoft.com/office/officeart/2005/8/layout/orgChart1"/>
    <dgm:cxn modelId="{16D83833-7DF6-4E14-B003-3221D6407505}" type="presOf" srcId="{748E8B9D-6F45-423F-81B3-2C974369302B}" destId="{CA23CABE-0D7E-4326-B814-340DF6ED2D50}" srcOrd="0" destOrd="0" presId="urn:microsoft.com/office/officeart/2005/8/layout/orgChart1"/>
    <dgm:cxn modelId="{52C4037D-82B6-4E0D-A6BF-FA9187009586}" type="presOf" srcId="{56A11FC3-0B38-471D-9B47-0BDBB9C3876A}" destId="{4912B89A-D0CD-4369-ABD8-D8342BE62183}" srcOrd="0" destOrd="0" presId="urn:microsoft.com/office/officeart/2005/8/layout/orgChart1"/>
    <dgm:cxn modelId="{5636E45C-51FE-4D3E-A6B3-29AD404EDA1A}" type="presOf" srcId="{C2BF7C95-4A2E-45E9-A358-145E1BBA51FA}" destId="{5F8CA86E-5B41-4FFF-9D15-E31E897C2BE8}" srcOrd="1" destOrd="0" presId="urn:microsoft.com/office/officeart/2005/8/layout/orgChart1"/>
    <dgm:cxn modelId="{6E2077BD-9E25-4897-B046-6329EA2E5629}" type="presOf" srcId="{924CC2C1-F632-4353-9C6F-D2A42F7238A8}" destId="{8AA446AD-ACD8-40DC-8E76-AF36E91CAAF1}" srcOrd="0" destOrd="0" presId="urn:microsoft.com/office/officeart/2005/8/layout/orgChart1"/>
    <dgm:cxn modelId="{8B338DBB-3484-4A6A-886A-066C3F11CB33}" type="presParOf" srcId="{CA23CABE-0D7E-4326-B814-340DF6ED2D50}" destId="{BD968C75-E306-494A-B12E-6AAB0E4041AE}" srcOrd="0" destOrd="0" presId="urn:microsoft.com/office/officeart/2005/8/layout/orgChart1"/>
    <dgm:cxn modelId="{28CCC413-E2CA-4CF1-BC92-7B9BFDC46C25}" type="presParOf" srcId="{BD968C75-E306-494A-B12E-6AAB0E4041AE}" destId="{3CCF13B5-E3AB-401E-BEA3-A34548A11409}" srcOrd="0" destOrd="0" presId="urn:microsoft.com/office/officeart/2005/8/layout/orgChart1"/>
    <dgm:cxn modelId="{AD1C3F7E-8132-49C9-BBA9-181DDA706D2D}" type="presParOf" srcId="{3CCF13B5-E3AB-401E-BEA3-A34548A11409}" destId="{DF6AA866-1CF9-4199-9825-10AB715A8088}" srcOrd="0" destOrd="0" presId="urn:microsoft.com/office/officeart/2005/8/layout/orgChart1"/>
    <dgm:cxn modelId="{937DAEA4-D893-4188-97EB-2EA068324FF6}" type="presParOf" srcId="{3CCF13B5-E3AB-401E-BEA3-A34548A11409}" destId="{4C1CA653-429D-4E08-BC1D-532A7CE469FE}" srcOrd="1" destOrd="0" presId="urn:microsoft.com/office/officeart/2005/8/layout/orgChart1"/>
    <dgm:cxn modelId="{1524263A-8DD5-48A3-819F-47D098317E0B}" type="presParOf" srcId="{BD968C75-E306-494A-B12E-6AAB0E4041AE}" destId="{EE2A907D-BEBF-4B48-942B-391EA61973F1}" srcOrd="1" destOrd="0" presId="urn:microsoft.com/office/officeart/2005/8/layout/orgChart1"/>
    <dgm:cxn modelId="{AB745141-91C5-41F4-A147-AF2195F089BE}" type="presParOf" srcId="{EE2A907D-BEBF-4B48-942B-391EA61973F1}" destId="{8F7C5759-DA92-47E0-A08C-2C6A0C58E4B5}" srcOrd="0" destOrd="0" presId="urn:microsoft.com/office/officeart/2005/8/layout/orgChart1"/>
    <dgm:cxn modelId="{3BC657AC-75D5-4844-9931-CEF12DBA61E5}" type="presParOf" srcId="{EE2A907D-BEBF-4B48-942B-391EA61973F1}" destId="{DA660148-7B4A-4ACC-A0F6-AF2587646BC3}" srcOrd="1" destOrd="0" presId="urn:microsoft.com/office/officeart/2005/8/layout/orgChart1"/>
    <dgm:cxn modelId="{6C9E7A0C-C073-47F0-815F-AE2849C7051C}" type="presParOf" srcId="{DA660148-7B4A-4ACC-A0F6-AF2587646BC3}" destId="{646DFAC3-0F39-4B34-8DA6-C66F02F19E23}" srcOrd="0" destOrd="0" presId="urn:microsoft.com/office/officeart/2005/8/layout/orgChart1"/>
    <dgm:cxn modelId="{6C12200B-18BD-407B-A130-9F2A4E474AF3}" type="presParOf" srcId="{646DFAC3-0F39-4B34-8DA6-C66F02F19E23}" destId="{4912B89A-D0CD-4369-ABD8-D8342BE62183}" srcOrd="0" destOrd="0" presId="urn:microsoft.com/office/officeart/2005/8/layout/orgChart1"/>
    <dgm:cxn modelId="{77C16319-2DB9-42D4-9B07-6E2010E7A2AA}" type="presParOf" srcId="{646DFAC3-0F39-4B34-8DA6-C66F02F19E23}" destId="{4E97D90C-0F53-44A9-B94D-C7D53BBBABE8}" srcOrd="1" destOrd="0" presId="urn:microsoft.com/office/officeart/2005/8/layout/orgChart1"/>
    <dgm:cxn modelId="{64D52965-2A0A-4B3D-83EC-1673C6FF1AD4}" type="presParOf" srcId="{DA660148-7B4A-4ACC-A0F6-AF2587646BC3}" destId="{3A562B0E-B22E-49A5-A8A1-5917AA1025E2}" srcOrd="1" destOrd="0" presId="urn:microsoft.com/office/officeart/2005/8/layout/orgChart1"/>
    <dgm:cxn modelId="{00CDB525-03B4-439A-A60E-491DE1DCC066}" type="presParOf" srcId="{DA660148-7B4A-4ACC-A0F6-AF2587646BC3}" destId="{7630328A-AFAF-46E4-9490-EABE10492376}" srcOrd="2" destOrd="0" presId="urn:microsoft.com/office/officeart/2005/8/layout/orgChart1"/>
    <dgm:cxn modelId="{C3FDC944-EEE8-4613-8CE6-DC83CC0E5A3A}" type="presParOf" srcId="{EE2A907D-BEBF-4B48-942B-391EA61973F1}" destId="{37C87099-8E26-48AF-BD82-79A77A6FF937}" srcOrd="2" destOrd="0" presId="urn:microsoft.com/office/officeart/2005/8/layout/orgChart1"/>
    <dgm:cxn modelId="{61C13CF1-2183-49A6-AF2B-74A4307D16BA}" type="presParOf" srcId="{EE2A907D-BEBF-4B48-942B-391EA61973F1}" destId="{04238E95-C1B3-4D46-92CE-D4754C3C3599}" srcOrd="3" destOrd="0" presId="urn:microsoft.com/office/officeart/2005/8/layout/orgChart1"/>
    <dgm:cxn modelId="{B26F020F-9AD5-4C7B-860D-D8CB4BCCA47C}" type="presParOf" srcId="{04238E95-C1B3-4D46-92CE-D4754C3C3599}" destId="{B7EB5F38-E8B1-4A1A-B778-CF26F1C39649}" srcOrd="0" destOrd="0" presId="urn:microsoft.com/office/officeart/2005/8/layout/orgChart1"/>
    <dgm:cxn modelId="{EB2B14C8-3A3C-41F7-A313-CF4EC70BEC43}" type="presParOf" srcId="{B7EB5F38-E8B1-4A1A-B778-CF26F1C39649}" destId="{5C911EFC-C9FE-4A84-AC44-A9D20D5E793E}" srcOrd="0" destOrd="0" presId="urn:microsoft.com/office/officeart/2005/8/layout/orgChart1"/>
    <dgm:cxn modelId="{959FDECE-9B44-406B-B3B5-85A57BE348DD}" type="presParOf" srcId="{B7EB5F38-E8B1-4A1A-B778-CF26F1C39649}" destId="{5F8CA86E-5B41-4FFF-9D15-E31E897C2BE8}" srcOrd="1" destOrd="0" presId="urn:microsoft.com/office/officeart/2005/8/layout/orgChart1"/>
    <dgm:cxn modelId="{ED4CDC51-E212-431C-86A1-5A96A7D4755A}" type="presParOf" srcId="{04238E95-C1B3-4D46-92CE-D4754C3C3599}" destId="{9F427D20-B226-44B5-8349-F547E2774C30}" srcOrd="1" destOrd="0" presId="urn:microsoft.com/office/officeart/2005/8/layout/orgChart1"/>
    <dgm:cxn modelId="{D550A341-5BC6-4835-A22C-C0830C9D5651}" type="presParOf" srcId="{04238E95-C1B3-4D46-92CE-D4754C3C3599}" destId="{E82164A0-0750-4625-86FD-4D49C58B16CE}" srcOrd="2" destOrd="0" presId="urn:microsoft.com/office/officeart/2005/8/layout/orgChart1"/>
    <dgm:cxn modelId="{961D9C4C-6E27-4519-AC11-5FFFEE507E17}" type="presParOf" srcId="{EE2A907D-BEBF-4B48-942B-391EA61973F1}" destId="{8AA446AD-ACD8-40DC-8E76-AF36E91CAAF1}" srcOrd="4" destOrd="0" presId="urn:microsoft.com/office/officeart/2005/8/layout/orgChart1"/>
    <dgm:cxn modelId="{2E64601F-3AA7-40E0-91D2-DA3D89E74204}" type="presParOf" srcId="{EE2A907D-BEBF-4B48-942B-391EA61973F1}" destId="{9324C617-2F88-4829-BE0B-94407C8FDC22}" srcOrd="5" destOrd="0" presId="urn:microsoft.com/office/officeart/2005/8/layout/orgChart1"/>
    <dgm:cxn modelId="{80D23913-1458-4941-972A-50D76EA70774}" type="presParOf" srcId="{9324C617-2F88-4829-BE0B-94407C8FDC22}" destId="{10FA1176-38BB-4F45-B459-9EE0E86A70DD}" srcOrd="0" destOrd="0" presId="urn:microsoft.com/office/officeart/2005/8/layout/orgChart1"/>
    <dgm:cxn modelId="{7ED76315-634D-4DB6-8D88-BDE82E6CF6EC}" type="presParOf" srcId="{10FA1176-38BB-4F45-B459-9EE0E86A70DD}" destId="{270948B5-812B-46C2-9A3D-7847E8F5DB19}" srcOrd="0" destOrd="0" presId="urn:microsoft.com/office/officeart/2005/8/layout/orgChart1"/>
    <dgm:cxn modelId="{EC4A4157-6C61-4288-AFD5-C5A8E79FD109}" type="presParOf" srcId="{10FA1176-38BB-4F45-B459-9EE0E86A70DD}" destId="{3A08A54C-5632-402E-9FB9-CB6E834E397E}" srcOrd="1" destOrd="0" presId="urn:microsoft.com/office/officeart/2005/8/layout/orgChart1"/>
    <dgm:cxn modelId="{D64205B9-33DF-40D8-BF0E-162E6FEACC34}" type="presParOf" srcId="{9324C617-2F88-4829-BE0B-94407C8FDC22}" destId="{2188C4C9-564D-49D0-A184-65075BA66CAA}" srcOrd="1" destOrd="0" presId="urn:microsoft.com/office/officeart/2005/8/layout/orgChart1"/>
    <dgm:cxn modelId="{EB57DE94-76B0-42BC-8E05-057A35E8CA4A}" type="presParOf" srcId="{9324C617-2F88-4829-BE0B-94407C8FDC22}" destId="{13CEA8B2-5E85-4C42-B499-696974427753}" srcOrd="2" destOrd="0" presId="urn:microsoft.com/office/officeart/2005/8/layout/orgChart1"/>
    <dgm:cxn modelId="{FAD3CEDB-D3B2-488C-A8C1-75E0B529B002}" type="presParOf" srcId="{BD968C75-E306-494A-B12E-6AAB0E4041AE}" destId="{51463AB6-170F-4C6D-8798-633C3108D33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A446AD-ACD8-40DC-8E76-AF36E91CAAF1}">
      <dsp:nvSpPr>
        <dsp:cNvPr id="0" name=""/>
        <dsp:cNvSpPr/>
      </dsp:nvSpPr>
      <dsp:spPr>
        <a:xfrm>
          <a:off x="2375694" y="1042387"/>
          <a:ext cx="1680820" cy="291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856"/>
              </a:lnTo>
              <a:lnTo>
                <a:pt x="1680820" y="145856"/>
              </a:lnTo>
              <a:lnTo>
                <a:pt x="1680820" y="2917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C87099-8E26-48AF-BD82-79A77A6FF937}">
      <dsp:nvSpPr>
        <dsp:cNvPr id="0" name=""/>
        <dsp:cNvSpPr/>
      </dsp:nvSpPr>
      <dsp:spPr>
        <a:xfrm>
          <a:off x="2329973" y="1042387"/>
          <a:ext cx="91440" cy="2917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17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7C5759-DA92-47E0-A08C-2C6A0C58E4B5}">
      <dsp:nvSpPr>
        <dsp:cNvPr id="0" name=""/>
        <dsp:cNvSpPr/>
      </dsp:nvSpPr>
      <dsp:spPr>
        <a:xfrm>
          <a:off x="694873" y="1042387"/>
          <a:ext cx="1680820" cy="291712"/>
        </a:xfrm>
        <a:custGeom>
          <a:avLst/>
          <a:gdLst/>
          <a:ahLst/>
          <a:cxnLst/>
          <a:rect l="0" t="0" r="0" b="0"/>
          <a:pathLst>
            <a:path>
              <a:moveTo>
                <a:pt x="1680820" y="0"/>
              </a:moveTo>
              <a:lnTo>
                <a:pt x="1680820" y="145856"/>
              </a:lnTo>
              <a:lnTo>
                <a:pt x="0" y="145856"/>
              </a:lnTo>
              <a:lnTo>
                <a:pt x="0" y="2917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6AA866-1CF9-4199-9825-10AB715A8088}">
      <dsp:nvSpPr>
        <dsp:cNvPr id="0" name=""/>
        <dsp:cNvSpPr/>
      </dsp:nvSpPr>
      <dsp:spPr>
        <a:xfrm>
          <a:off x="1681139" y="347833"/>
          <a:ext cx="1389108" cy="6945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Matka, a.s.</a:t>
          </a:r>
        </a:p>
      </dsp:txBody>
      <dsp:txXfrm>
        <a:off x="1681139" y="347833"/>
        <a:ext cx="1389108" cy="694554"/>
      </dsp:txXfrm>
    </dsp:sp>
    <dsp:sp modelId="{4912B89A-D0CD-4369-ABD8-D8342BE62183}">
      <dsp:nvSpPr>
        <dsp:cNvPr id="0" name=""/>
        <dsp:cNvSpPr/>
      </dsp:nvSpPr>
      <dsp:spPr>
        <a:xfrm>
          <a:off x="319" y="1334099"/>
          <a:ext cx="1389108" cy="6945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Dcera I., s. r. o.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(distribuce)</a:t>
          </a:r>
        </a:p>
      </dsp:txBody>
      <dsp:txXfrm>
        <a:off x="319" y="1334099"/>
        <a:ext cx="1389108" cy="694554"/>
      </dsp:txXfrm>
    </dsp:sp>
    <dsp:sp modelId="{5C911EFC-C9FE-4A84-AC44-A9D20D5E793E}">
      <dsp:nvSpPr>
        <dsp:cNvPr id="0" name=""/>
        <dsp:cNvSpPr/>
      </dsp:nvSpPr>
      <dsp:spPr>
        <a:xfrm>
          <a:off x="1681139" y="1334099"/>
          <a:ext cx="1389108" cy="6945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Dcera II., s. r. o.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(distribuce)</a:t>
          </a:r>
        </a:p>
      </dsp:txBody>
      <dsp:txXfrm>
        <a:off x="1681139" y="1334099"/>
        <a:ext cx="1389108" cy="694554"/>
      </dsp:txXfrm>
    </dsp:sp>
    <dsp:sp modelId="{270948B5-812B-46C2-9A3D-7847E8F5DB19}">
      <dsp:nvSpPr>
        <dsp:cNvPr id="0" name=""/>
        <dsp:cNvSpPr/>
      </dsp:nvSpPr>
      <dsp:spPr>
        <a:xfrm>
          <a:off x="3361960" y="1334099"/>
          <a:ext cx="1389108" cy="6945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Dcera III., a.s.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(výroba)</a:t>
          </a:r>
        </a:p>
      </dsp:txBody>
      <dsp:txXfrm>
        <a:off x="3361960" y="1334099"/>
        <a:ext cx="1389108" cy="6945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xmlns="" id="{5E5D8C15-36C1-4587-A985-668F9719E67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xmlns="" id="{F3A9F5AA-D100-48AB-B068-59A6ADB2971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0" name="Rectangle 4">
            <a:extLst>
              <a:ext uri="{FF2B5EF4-FFF2-40B4-BE49-F238E27FC236}">
                <a16:creationId xmlns:a16="http://schemas.microsoft.com/office/drawing/2014/main" xmlns="" id="{9CAD54A3-D254-4CB4-9BF6-0E97548888F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1" name="Rectangle 5">
            <a:extLst>
              <a:ext uri="{FF2B5EF4-FFF2-40B4-BE49-F238E27FC236}">
                <a16:creationId xmlns:a16="http://schemas.microsoft.com/office/drawing/2014/main" xmlns="" id="{BEEC8C6F-8433-4FD1-857F-988B8404BDD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fld id="{455EA824-0F55-4002-BFAB-6E3FB3DF26AD}" type="slidenum">
              <a:rPr lang="cs-CZ" altLang="ru-RU"/>
              <a:pPr/>
              <a:t>‹#›</a:t>
            </a:fld>
            <a:endParaRPr lang="cs-CZ" altLang="ru-RU"/>
          </a:p>
        </p:txBody>
      </p:sp>
    </p:spTree>
    <p:extLst>
      <p:ext uri="{BB962C8B-B14F-4D97-AF65-F5344CB8AC3E}">
        <p14:creationId xmlns:p14="http://schemas.microsoft.com/office/powerpoint/2010/main" val="3827784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xmlns="" id="{85241B36-C79B-46C8-A618-29E17856B11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xmlns="" id="{76FC0DB0-F5F4-49B5-891C-FA4441D0BD0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xmlns="" id="{CC28FCCC-826A-4D8B-9A2B-ED5CC05ED24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xmlns="" id="{D9A6B692-5A08-4BD2-9FD1-D67994BFDC8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9334" name="Rectangle 6">
            <a:extLst>
              <a:ext uri="{FF2B5EF4-FFF2-40B4-BE49-F238E27FC236}">
                <a16:creationId xmlns:a16="http://schemas.microsoft.com/office/drawing/2014/main" xmlns="" id="{EAE8820A-B3D4-4B8B-8841-51974F3FA4F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5" name="Rectangle 7">
            <a:extLst>
              <a:ext uri="{FF2B5EF4-FFF2-40B4-BE49-F238E27FC236}">
                <a16:creationId xmlns:a16="http://schemas.microsoft.com/office/drawing/2014/main" xmlns="" id="{37248009-3523-4622-8A59-8B9F4B5399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fld id="{B0FA0261-4C35-4CE5-A6CB-6D5930AA306F}" type="slidenum">
              <a:rPr lang="cs-CZ" altLang="ru-RU"/>
              <a:pPr/>
              <a:t>‹#›</a:t>
            </a:fld>
            <a:endParaRPr lang="cs-CZ" altLang="ru-RU"/>
          </a:p>
        </p:txBody>
      </p:sp>
    </p:spTree>
    <p:extLst>
      <p:ext uri="{BB962C8B-B14F-4D97-AF65-F5344CB8AC3E}">
        <p14:creationId xmlns:p14="http://schemas.microsoft.com/office/powerpoint/2010/main" val="30482800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xmlns="" id="{1D068ACF-8B05-4E6F-B10E-4B71E83DF6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C5D78F-3794-4E07-A23A-796FD90E2987}" type="slidenum">
              <a:rPr lang="cs-CZ" altLang="cs-CZ" sz="1300"/>
              <a:pPr>
                <a:spcBef>
                  <a:spcPct val="0"/>
                </a:spcBef>
              </a:pPr>
              <a:t>1</a:t>
            </a:fld>
            <a:endParaRPr lang="cs-CZ" altLang="cs-CZ" sz="13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xmlns="" id="{9BCAC6AB-28C9-4999-BF44-4C76D4F377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xmlns="" id="{4F015A50-37EF-46C9-A3FC-D165C1D609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2F25647C-CB2B-443B-902F-5737547B2C05}" type="slidenum">
              <a:rPr lang="cs-CZ" altLang="cs-CZ" sz="1300" smtClean="0"/>
              <a:pPr>
                <a:spcBef>
                  <a:spcPct val="0"/>
                </a:spcBef>
              </a:pPr>
              <a:t>10</a:t>
            </a:fld>
            <a:endParaRPr lang="cs-CZ" altLang="cs-CZ" sz="13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7975D88E-3A69-40E6-8638-41ED964E1376}" type="slidenum">
              <a:rPr lang="cs-CZ" altLang="cs-CZ" sz="1300" smtClean="0"/>
              <a:pPr>
                <a:spcBef>
                  <a:spcPct val="0"/>
                </a:spcBef>
              </a:pPr>
              <a:t>11</a:t>
            </a:fld>
            <a:endParaRPr lang="cs-CZ" altLang="cs-CZ" sz="13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27E58B0B-1754-4763-8288-FC4CEF1250DB}" type="slidenum">
              <a:rPr lang="cs-CZ" altLang="cs-CZ" sz="1300" smtClean="0"/>
              <a:pPr>
                <a:spcBef>
                  <a:spcPct val="0"/>
                </a:spcBef>
              </a:pPr>
              <a:t>12</a:t>
            </a:fld>
            <a:endParaRPr lang="cs-CZ" altLang="cs-CZ" sz="130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xmlns="" id="{19317AF4-703F-4480-B411-8EAE1A3DBC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xmlns="" id="{6EEB6AB5-9903-42AB-B981-95C7723926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xmlns="" id="{CE5C8F91-ED09-48C7-A9C0-FF89424EB9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xmlns="" id="{C03FFFCD-42FC-4C20-958C-9597A26B6F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08685EAC-90F5-494A-8137-88988582C5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61DFD4BD-2F5D-40CE-A7E7-36152BC541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xmlns="" id="{59E8C24C-A10D-487F-B741-348A0D7AC8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xmlns="" id="{EBD3EB9B-A708-4BDE-9EFE-EF6E731F44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xmlns="" id="{68A6CDA0-47E1-415D-A1DD-BC5ED1BD70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xmlns="" id="{B7A6128E-DF13-425E-ACE5-985FD9BE23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xmlns="" id="{C783FE3E-3590-49A4-A0E2-327F9B7920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D0787B-3742-4951-9B46-CDF4D1946D0B}" type="slidenum">
              <a:rPr lang="cs-CZ" altLang="cs-CZ" sz="1300"/>
              <a:pPr>
                <a:spcBef>
                  <a:spcPct val="0"/>
                </a:spcBef>
              </a:pPr>
              <a:t>18</a:t>
            </a:fld>
            <a:endParaRPr lang="cs-CZ" altLang="cs-CZ" sz="13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xmlns="" id="{5AEF7CF3-D971-42FE-86C2-5DB96C8F78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xmlns="" id="{0A292EC3-8ADC-440F-91A2-27F7DBE7CB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xmlns="" id="{3F58B1C6-3913-4135-B70B-032F4587AD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5FF925-9711-4F5D-9884-735D22A12352}" type="slidenum">
              <a:rPr lang="cs-CZ" altLang="cs-CZ" sz="1300"/>
              <a:pPr>
                <a:spcBef>
                  <a:spcPct val="0"/>
                </a:spcBef>
              </a:pPr>
              <a:t>2</a:t>
            </a:fld>
            <a:endParaRPr lang="cs-CZ" altLang="cs-CZ" sz="13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xmlns="" id="{28EF7F54-4A7D-4291-9B35-EED9A8CBD1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xmlns="" id="{BFA2C9FD-2CC1-4654-A34B-E06C563CC1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xmlns="" id="{65D1747F-CED1-4F38-B318-6BA398C9EA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E42445-4073-4C55-B3C0-3FD2107E446F}" type="slidenum">
              <a:rPr lang="cs-CZ" altLang="cs-CZ" sz="1300"/>
              <a:pPr>
                <a:spcBef>
                  <a:spcPct val="0"/>
                </a:spcBef>
              </a:pPr>
              <a:t>3</a:t>
            </a:fld>
            <a:endParaRPr lang="cs-CZ" altLang="cs-CZ" sz="13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xmlns="" id="{1E14F3FF-4B10-4DD6-9DE2-40C78ECE35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xmlns="" id="{798026AD-F8BF-4348-8295-C261E4024D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xmlns="" id="{B9670038-A330-4E1A-98EB-97302E0E51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D696D0-B311-479D-8898-120D3D0153D6}" type="slidenum">
              <a:rPr lang="cs-CZ" altLang="cs-CZ" sz="1300"/>
              <a:pPr>
                <a:spcBef>
                  <a:spcPct val="0"/>
                </a:spcBef>
              </a:pPr>
              <a:t>4</a:t>
            </a:fld>
            <a:endParaRPr lang="cs-CZ" altLang="cs-CZ" sz="13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xmlns="" id="{372ACECA-C09E-4841-922E-C55F50C148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xmlns="" id="{5E638C70-7F62-4AB6-B312-7C955284F1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627F8667-E781-4E49-A312-C8BCA6409771}" type="slidenum">
              <a:rPr lang="cs-CZ" altLang="cs-CZ" sz="1300" smtClean="0"/>
              <a:pPr>
                <a:spcBef>
                  <a:spcPct val="0"/>
                </a:spcBef>
              </a:pPr>
              <a:t>5</a:t>
            </a:fld>
            <a:endParaRPr lang="cs-CZ" altLang="cs-CZ" sz="130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xmlns="" id="{1F008378-6259-45D2-9787-ED711F133A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775E3D4-306C-4E61-958B-512B055829FC}" type="slidenum">
              <a:rPr lang="cs-CZ" altLang="cs-CZ" sz="1300"/>
              <a:pPr>
                <a:spcBef>
                  <a:spcPct val="0"/>
                </a:spcBef>
              </a:pPr>
              <a:t>6</a:t>
            </a:fld>
            <a:endParaRPr lang="cs-CZ" altLang="cs-CZ" sz="13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xmlns="" id="{70AD05FB-029D-4FFA-AB6F-82EC7F0676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xmlns="" id="{B8B8D9EA-7B90-42D7-B8E7-0278CEC489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xmlns="" id="{54245BFA-856C-4857-A701-18E8B35FAD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xmlns="" id="{0B92F646-F702-4C91-A897-FE5106D218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xmlns="" id="{7D795A0E-7A18-46BF-94AB-3E18F003C0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xmlns="" id="{5E755196-2102-450C-AEEE-0C0069240D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xmlns="" id="{77CB08CF-7B46-4EF7-843E-1F7A2552AE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xmlns="" id="{CECAA232-79B8-40BF-A551-8965817FBD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B7E3F39-6BF4-4614-901F-8AFEEBAFFD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7329F-5335-4567-B9B3-A192CD3F28A1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6DF07C9-2A74-402D-B8B6-15A66A7B4A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F7F3A71-066F-477B-9253-D7C616D892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258047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5F0096C-4F09-4283-B3C0-5623D37C1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05CCA-0C82-4EA5-A478-0213FEE3D80B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7EFCBB6-0C1A-428A-BCE2-843384F0CE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101425E-0F12-4BE1-8B79-D1155B8AF7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775722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6D6DB44-D47E-4356-8ADA-066AD2203E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477E9-B552-4EB0-BF6C-2F06ECF1CA4C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EBF39E8-0A59-47D9-B47A-4589AA8C28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22D4BFE-292F-46BC-8318-2D4733C787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727818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C00BE8FB-94AC-48BC-861A-9A5FF61BF5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E32AD-6E2F-47A0-A20E-8EDF06488AF0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A777CF83-D5C5-44A4-924D-F5B30F54CD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Robert Neruda - Úřad pro ochranu hospodářské soutěže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4680CE6E-DDE4-4EF2-AC12-BC340B7B5B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513667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E041837B-B098-4227-9B51-1DF27F182F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E5B2E-3100-434C-9CBE-6E2CE50CA593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324F6BA9-35F9-4D00-94A1-7315F4763E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Robert Neruda - Úřad pro ochranu hospodářské soutěže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20299233-F786-4386-B719-F95AE11857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860361"/>
      </p:ext>
    </p:extLst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E7E574AE-D0E9-4D51-82FA-0389F4EF6C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7A0DD-1DD3-4ABE-8EFF-11EEAAAF8F97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50FFFA0-C0F5-4017-AF6D-AC9269E968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C6BEFB2-6A08-4767-904F-D90B3262C9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37470"/>
      </p:ext>
    </p:extLst>
  </p:cSld>
  <p:clrMapOvr>
    <a:masterClrMapping/>
  </p:clrMapOvr>
  <p:transition advClick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B88E3A20-AA74-4192-8E5E-6F92EF9D84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09830-7C2B-4080-8886-C42A66258671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2945E6B9-8A76-45B3-AA05-B0145286E6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Robert Neruda - 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55F2D566-A469-4792-B90B-F4F876E556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010838"/>
      </p:ext>
    </p:extLst>
  </p:cSld>
  <p:clrMapOvr>
    <a:masterClrMapping/>
  </p:clrMapOvr>
  <p:transition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43D4B2B-06A1-40A9-B858-A019D85555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E9D52-511F-44F2-912B-17A2F2F8C8B4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A84465A-2155-4EA6-81D6-FE1252C80A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4E124859-FFAB-4A81-A0EF-46425CC17D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181573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0218DF-147A-4033-AB07-C72D273FEB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A6FF0-5D81-42A0-9E18-CBBE31CBC0A1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0A6760F-6450-4B0E-95BE-6F4F43C064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2C4B166A-D2D6-40D9-BC99-7B3F0C199F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102813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1647C38-A3B6-4EEF-BA4C-DDAC2AB9D5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2C3F7-29B0-42C3-BE72-B9CD19E9B1D3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C9CDD6C-4475-435D-AAEF-8A2CBBFD05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04AFF37-C96F-4FD0-886A-1A55B50005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07723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87EAAA6-2A91-4B2D-A849-D8F2DCC222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E3504-F95E-4269-8EA1-27B68DC8AEF4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1E721D9-5357-47B4-863F-96CA9CF2B6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527F845-C28B-4DC1-93A1-8239EB18BE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602605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25410D8B-DAFB-452C-8233-E82CDBABA0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C04FE-7113-4B78-A9F8-144F8DD536CB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A81EE6A8-8DAD-46AC-9710-D59E56798C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Robert Neruda - Úřad pro ochranu hospodářské soutěže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EA4AA636-F9A8-4B93-9D46-540560599E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403978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80135ED1-8182-430D-9D0F-47778ACD83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A962B-37BC-4220-A2ED-4CA7CBDEFB7A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227E08CC-4E99-47B9-A2A7-FC19BBB207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Robert Neruda - 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9CB18767-3338-475F-AA91-A5E53C0593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532184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01FDC2AF-AA6E-47B5-A407-ECA1265BF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AEEF9-6448-4B9F-A831-C7310F76DAED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5C095005-95C9-4E51-93FB-44CC9B8194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Robert Neruda - Úřad pro ochranu hospodářské soutěže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99A3CFA8-09FD-4757-B4EE-CBE83C208A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855747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7A7A969-0719-4EFA-89A0-BEA4CA17AE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992D7-EBBE-4116-9E99-D185A07BD8BD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7EF46FB-EDE1-43DF-9813-81516DF0BA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8C54174-9E33-4C90-B6E4-363EE6AD77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892716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4A71009-D8DF-4F6F-A7D4-02BB79F207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3FEE2-AD1B-40E5-BF66-3358F1885F2E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8F43D08-681A-4440-85EE-E3413F5EB5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00ADBC-0F91-46C0-ACAF-18B4F8E52B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914869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5414BBE0-FD6C-4868-8C55-7A57D8A181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0525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65800873-C538-47F3-AA37-12BC63C99B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844675"/>
            <a:ext cx="8785225" cy="489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2804" name="Rectangle 4">
            <a:extLst>
              <a:ext uri="{FF2B5EF4-FFF2-40B4-BE49-F238E27FC236}">
                <a16:creationId xmlns:a16="http://schemas.microsoft.com/office/drawing/2014/main" xmlns="" id="{7AC0BFB0-0E53-40DB-AA87-46E758F68AC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83F66D86-CDAD-4330-8779-D336148766E1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332805" name="Rectangle 5">
            <a:extLst>
              <a:ext uri="{FF2B5EF4-FFF2-40B4-BE49-F238E27FC236}">
                <a16:creationId xmlns:a16="http://schemas.microsoft.com/office/drawing/2014/main" xmlns="" id="{E52B1E93-71DD-462C-8A62-98873F3674A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r>
              <a:rPr lang="cs-CZ" altLang="ru-RU"/>
              <a:t>Robert Neruda - Úřad pro ochranu hospodářské soutěže</a:t>
            </a:r>
          </a:p>
        </p:txBody>
      </p:sp>
      <p:sp>
        <p:nvSpPr>
          <p:cNvPr id="332806" name="Rectangle 6">
            <a:extLst>
              <a:ext uri="{FF2B5EF4-FFF2-40B4-BE49-F238E27FC236}">
                <a16:creationId xmlns:a16="http://schemas.microsoft.com/office/drawing/2014/main" xmlns="" id="{F2AF4ED4-D408-48CE-A861-D7939BC5906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ransition advClick="0"/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SzPct val="75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SzPct val="5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l.petr@compet.cz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6BE37D21-A222-4C98-A6BF-4EF09AFD2A0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7950" y="981075"/>
            <a:ext cx="9036050" cy="1655763"/>
          </a:xfrm>
        </p:spPr>
        <p:txBody>
          <a:bodyPr/>
          <a:lstStyle/>
          <a:p>
            <a:pPr eaLnBrk="1" hangingPunct="1"/>
            <a:r>
              <a:rPr lang="cs-CZ" altLang="cs-CZ" dirty="0">
                <a:latin typeface="Verdana" panose="020B0604030504040204" pitchFamily="34" charset="0"/>
              </a:rPr>
              <a:t>Evropské soutěžní právo I.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800" dirty="0"/>
              <a:t/>
            </a:r>
            <a:br>
              <a:rPr lang="cs-CZ" altLang="cs-CZ" sz="800" dirty="0"/>
            </a:br>
            <a:endParaRPr lang="cs-CZ" altLang="cs-CZ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2138A8A8-BAE0-4B85-B855-030CDC8613A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6092825"/>
            <a:ext cx="8424862" cy="576263"/>
          </a:xfrm>
        </p:spPr>
        <p:txBody>
          <a:bodyPr/>
          <a:lstStyle/>
          <a:p>
            <a:pPr marL="609600" indent="-609600" algn="l" eaLnBrk="1" hangingPunct="1">
              <a:spcBef>
                <a:spcPct val="0"/>
              </a:spcBef>
            </a:pPr>
            <a:r>
              <a:rPr lang="cs-CZ" altLang="cs-CZ" sz="2000">
                <a:solidFill>
                  <a:srgbClr val="004C92"/>
                </a:solidFill>
                <a:latin typeface="Verdana" panose="020B0604030504040204" pitchFamily="34" charset="0"/>
              </a:rPr>
              <a:t>Michal Petr</a:t>
            </a:r>
            <a:endParaRPr lang="cs-CZ" altLang="cs-CZ" sz="3500">
              <a:solidFill>
                <a:srgbClr val="004C92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463" y="981075"/>
            <a:ext cx="9144000" cy="792163"/>
          </a:xfrm>
        </p:spPr>
        <p:txBody>
          <a:bodyPr/>
          <a:lstStyle/>
          <a:p>
            <a:pPr eaLnBrk="1" hangingPunct="1"/>
            <a:r>
              <a:rPr lang="cs-CZ" altLang="cs-CZ" sz="4200" dirty="0" smtClean="0"/>
              <a:t>III. Podnik (soutěžitel)</a:t>
            </a:r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2781300"/>
            <a:ext cx="9144000" cy="3887788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i="1" u="sng" smtClean="0"/>
              <a:t>jednotka</a:t>
            </a:r>
            <a:r>
              <a:rPr lang="cs-CZ" altLang="cs-CZ" i="1" smtClean="0"/>
              <a:t> vykonávající </a:t>
            </a:r>
            <a:r>
              <a:rPr lang="cs-CZ" altLang="cs-CZ" i="1" u="sng" smtClean="0"/>
              <a:t>hospodářskou činnost</a:t>
            </a:r>
            <a:r>
              <a:rPr lang="cs-CZ" altLang="cs-CZ" i="1" smtClean="0"/>
              <a:t>, bez ohledu na její právní formu či způsob financování</a:t>
            </a:r>
          </a:p>
          <a:p>
            <a:pPr marL="990600" lvl="1" indent="-533400" algn="just" eaLnBrk="1" hangingPunct="1">
              <a:lnSpc>
                <a:spcPct val="90000"/>
              </a:lnSpc>
            </a:pPr>
            <a:r>
              <a:rPr lang="cs-CZ" altLang="cs-CZ" sz="3200" b="1" smtClean="0"/>
              <a:t>ad hospodářská činnost:</a:t>
            </a:r>
            <a:r>
              <a:rPr lang="cs-CZ" altLang="cs-CZ" sz="3200" smtClean="0"/>
              <a:t> </a:t>
            </a:r>
            <a:r>
              <a:rPr lang="cs-CZ" altLang="cs-CZ" sz="3200" i="1" smtClean="0"/>
              <a:t>jakákoliv činnost spočívající 	v nabízení zboží nebo služeb na určitém trhu</a:t>
            </a:r>
            <a:r>
              <a:rPr lang="cs-CZ" altLang="cs-CZ" sz="3200" smtClean="0"/>
              <a:t> </a:t>
            </a:r>
          </a:p>
          <a:p>
            <a:pPr marL="990600" lvl="1" indent="-533400" algn="just" eaLnBrk="1" hangingPunct="1">
              <a:lnSpc>
                <a:spcPct val="90000"/>
              </a:lnSpc>
            </a:pPr>
            <a:r>
              <a:rPr lang="cs-CZ" altLang="cs-CZ" sz="3200" b="1" smtClean="0"/>
              <a:t>hospodářskou činností není:</a:t>
            </a:r>
            <a:r>
              <a:rPr lang="cs-CZ" altLang="cs-CZ" sz="3200" i="1" smtClean="0"/>
              <a:t> </a:t>
            </a:r>
            <a:r>
              <a:rPr lang="cs-CZ" altLang="cs-CZ" sz="3200" smtClean="0"/>
              <a:t>činnost sociální povahy, na 	základě solidarity, nezisková (zdravotní pojišťovny?)</a:t>
            </a:r>
          </a:p>
        </p:txBody>
      </p:sp>
    </p:spTree>
    <p:extLst>
      <p:ext uri="{BB962C8B-B14F-4D97-AF65-F5344CB8AC3E}">
        <p14:creationId xmlns:p14="http://schemas.microsoft.com/office/powerpoint/2010/main" val="41944920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50" y="1052513"/>
            <a:ext cx="9144000" cy="792162"/>
          </a:xfrm>
        </p:spPr>
        <p:txBody>
          <a:bodyPr/>
          <a:lstStyle/>
          <a:p>
            <a:pPr eaLnBrk="1" hangingPunct="1"/>
            <a:r>
              <a:rPr lang="cs-CZ" altLang="cs-CZ" sz="4200" smtClean="0"/>
              <a:t>ad Podnik</a:t>
            </a:r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2781300"/>
            <a:ext cx="9144000" cy="3887788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b="1" smtClean="0"/>
              <a:t>Koncepce jedné hospodářské jednotky (</a:t>
            </a:r>
            <a:r>
              <a:rPr lang="cs-CZ" altLang="cs-CZ" b="1" i="1" smtClean="0"/>
              <a:t>intra enterprise doctrine</a:t>
            </a:r>
            <a:r>
              <a:rPr lang="cs-CZ" altLang="cs-CZ" b="1" smtClean="0"/>
              <a:t>)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b="1" smtClean="0"/>
              <a:t>	ad jednotka:</a:t>
            </a:r>
            <a:r>
              <a:rPr lang="cs-CZ" altLang="cs-CZ" i="1" smtClean="0"/>
              <a:t> jednotná organizace osobních, hmotných i nehmotných složek, která dlouhodobě sleduje určitý ekonomický cíl</a:t>
            </a:r>
            <a:r>
              <a:rPr lang="cs-CZ" altLang="cs-CZ" smtClean="0"/>
              <a:t>, </a:t>
            </a:r>
            <a:r>
              <a:rPr lang="cs-CZ" altLang="cs-CZ" i="1" smtClean="0"/>
              <a:t>i když po právní stránce příslušná hospodářská jednotka sestává z několika osob, ať již fyzických či právnických</a:t>
            </a:r>
          </a:p>
          <a:p>
            <a:pPr marL="990600" lvl="1" indent="-533400" algn="just" eaLnBrk="1" hangingPunct="1">
              <a:lnSpc>
                <a:spcPct val="90000"/>
              </a:lnSpc>
            </a:pPr>
            <a:r>
              <a:rPr lang="cs-CZ" altLang="cs-CZ" smtClean="0"/>
              <a:t>jeden podnik může tvořit i více právnických osob</a:t>
            </a:r>
          </a:p>
          <a:p>
            <a:pPr marL="990600" lvl="1" indent="-533400" algn="just" eaLnBrk="1" hangingPunct="1">
              <a:lnSpc>
                <a:spcPct val="90000"/>
              </a:lnSpc>
            </a:pPr>
            <a:r>
              <a:rPr lang="cs-CZ" altLang="cs-CZ" smtClean="0"/>
              <a:t>jednání mezi subjekty uvnitř jednotky není protisoutěžní</a:t>
            </a:r>
          </a:p>
        </p:txBody>
      </p:sp>
    </p:spTree>
    <p:extLst>
      <p:ext uri="{BB962C8B-B14F-4D97-AF65-F5344CB8AC3E}">
        <p14:creationId xmlns:p14="http://schemas.microsoft.com/office/powerpoint/2010/main" val="41757467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Oval 2"/>
          <p:cNvSpPr>
            <a:spLocks noChangeArrowheads="1"/>
          </p:cNvSpPr>
          <p:nvPr/>
        </p:nvSpPr>
        <p:spPr bwMode="auto">
          <a:xfrm>
            <a:off x="3563938" y="2565400"/>
            <a:ext cx="5400675" cy="3240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charset="0"/>
            </a:endParaRPr>
          </a:p>
        </p:txBody>
      </p:sp>
      <p:sp>
        <p:nvSpPr>
          <p:cNvPr id="1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 smtClean="0"/>
              <a:t>Taková podniková rodinka</a:t>
            </a:r>
          </a:p>
        </p:txBody>
      </p:sp>
      <p:sp>
        <p:nvSpPr>
          <p:cNvPr id="1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9388" y="4941888"/>
            <a:ext cx="8964612" cy="1700212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sz="2200" b="1" smtClean="0"/>
              <a:t>Trestáme…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2200" smtClean="0"/>
              <a:t>Matku? (C-279/98 P </a:t>
            </a:r>
            <a:r>
              <a:rPr lang="cs-CZ" altLang="cs-CZ" sz="2200" i="1" smtClean="0"/>
              <a:t>Cascades</a:t>
            </a:r>
            <a:r>
              <a:rPr lang="cs-CZ" altLang="cs-CZ" sz="2200" smtClean="0"/>
              <a:t>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2200" smtClean="0"/>
              <a:t>Jednající dcery? (T-65/98 </a:t>
            </a:r>
            <a:r>
              <a:rPr lang="cs-CZ" altLang="cs-CZ" sz="2200" i="1" smtClean="0"/>
              <a:t>BPB Industries</a:t>
            </a:r>
            <a:r>
              <a:rPr lang="cs-CZ" altLang="cs-CZ" sz="2200" smtClean="0"/>
              <a:t>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2200" smtClean="0"/>
              <a:t>Všechny?? (T-112/05 </a:t>
            </a:r>
            <a:r>
              <a:rPr lang="cs-CZ" altLang="cs-CZ" sz="2200" i="1" smtClean="0"/>
              <a:t>Akzo Nobel</a:t>
            </a:r>
            <a:r>
              <a:rPr lang="cs-CZ" altLang="cs-CZ" sz="2200" smtClean="0"/>
              <a:t>)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3924300" y="2636838"/>
          <a:ext cx="4751388" cy="2376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348448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>
            <a:extLst>
              <a:ext uri="{FF2B5EF4-FFF2-40B4-BE49-F238E27FC236}">
                <a16:creationId xmlns:a16="http://schemas.microsoft.com/office/drawing/2014/main" xmlns="" id="{21E61C0A-19EC-4486-97A9-757CFD764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91440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cs-CZ" altLang="cs-CZ" sz="3600" b="1" i="1" dirty="0" smtClean="0">
                <a:solidFill>
                  <a:srgbClr val="004C92"/>
                </a:solidFill>
              </a:rPr>
              <a:t>IV. </a:t>
            </a:r>
            <a:r>
              <a:rPr lang="cs-CZ" altLang="cs-CZ" sz="3600" b="1" i="1" dirty="0">
                <a:solidFill>
                  <a:srgbClr val="004C92"/>
                </a:solidFill>
              </a:rPr>
              <a:t>Zakázané dohody</a:t>
            </a:r>
          </a:p>
        </p:txBody>
      </p:sp>
      <p:sp>
        <p:nvSpPr>
          <p:cNvPr id="8195" name="Rectangle 7">
            <a:extLst>
              <a:ext uri="{FF2B5EF4-FFF2-40B4-BE49-F238E27FC236}">
                <a16:creationId xmlns:a16="http://schemas.microsoft.com/office/drawing/2014/main" xmlns="" id="{F614B8A7-C02F-487D-A939-874DD118A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844675"/>
            <a:ext cx="8964612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20000"/>
              </a:spcBef>
              <a:buClr>
                <a:srgbClr val="004C92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Tržní síla v důsledku koordinace</a:t>
            </a:r>
          </a:p>
          <a:p>
            <a:pPr algn="just">
              <a:spcBef>
                <a:spcPct val="20000"/>
              </a:spcBef>
              <a:buClr>
                <a:srgbClr val="004C92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Dohody </a:t>
            </a:r>
            <a:r>
              <a:rPr lang="cs-CZ" alt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horizontální </a:t>
            </a: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(mezi konkurenty) a </a:t>
            </a:r>
            <a:r>
              <a:rPr lang="cs-CZ" alt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vertikální</a:t>
            </a:r>
          </a:p>
          <a:p>
            <a:pPr algn="just">
              <a:spcBef>
                <a:spcPct val="20000"/>
              </a:spcBef>
              <a:buClr>
                <a:srgbClr val="004C92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Čl. 101 SFEU, blokové výjimky, oznámení </a:t>
            </a:r>
            <a:r>
              <a:rPr lang="cs-CZ" altLang="ru-RU" sz="2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de minimi</a:t>
            </a:r>
            <a:r>
              <a:rPr lang="cs-CZ" altLang="ru-RU" sz="2400" i="1">
                <a:latin typeface="Times New Roman" panose="02020603050405020304" pitchFamily="18" charset="0"/>
              </a:rPr>
              <a:t>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>
            <a:extLst>
              <a:ext uri="{FF2B5EF4-FFF2-40B4-BE49-F238E27FC236}">
                <a16:creationId xmlns:a16="http://schemas.microsoft.com/office/drawing/2014/main" xmlns="" id="{ADC642F9-D1F1-46EB-A566-E750CCDC4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91440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cs-CZ" altLang="cs-CZ" sz="3600" b="1" i="1">
                <a:solidFill>
                  <a:srgbClr val="004C92"/>
                </a:solidFill>
              </a:rPr>
              <a:t>Koncept dohody</a:t>
            </a:r>
          </a:p>
        </p:txBody>
      </p:sp>
      <p:sp>
        <p:nvSpPr>
          <p:cNvPr id="9219" name="Rectangle 7">
            <a:extLst>
              <a:ext uri="{FF2B5EF4-FFF2-40B4-BE49-F238E27FC236}">
                <a16:creationId xmlns:a16="http://schemas.microsoft.com/office/drawing/2014/main" xmlns="" id="{98C65C11-D78F-4A97-AA4C-B67700542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916113"/>
            <a:ext cx="8964612" cy="453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004C92"/>
              </a:buClr>
              <a:buFont typeface="Wingdings" panose="05000000000000000000" pitchFamily="2" charset="2"/>
              <a:buChar char="§"/>
            </a:pPr>
            <a:r>
              <a:rPr lang="cs-CZ" altLang="ru-RU" sz="2800" u="sng">
                <a:latin typeface="Times New Roman" panose="02020603050405020304" pitchFamily="18" charset="0"/>
              </a:rPr>
              <a:t>veškeré dohody</a:t>
            </a:r>
            <a:r>
              <a:rPr lang="cs-CZ" altLang="ru-RU" sz="2800">
                <a:latin typeface="Times New Roman" panose="02020603050405020304" pitchFamily="18" charset="0"/>
              </a:rPr>
              <a:t> mezi podniky, rozhodnutí sdružení	podniků a jednání ve vzájemné shodě,</a:t>
            </a:r>
            <a:endParaRPr lang="cs-CZ" altLang="ru-RU" sz="2800" i="1">
              <a:latin typeface="Times New Roman" panose="02020603050405020304" pitchFamily="18" charset="0"/>
            </a:endParaRPr>
          </a:p>
          <a:p>
            <a:pPr>
              <a:buClr>
                <a:srgbClr val="004C92"/>
              </a:buClr>
              <a:buFont typeface="Wingdings" panose="05000000000000000000" pitchFamily="2" charset="2"/>
              <a:buChar char="§"/>
            </a:pPr>
            <a:r>
              <a:rPr lang="cs-CZ" altLang="ru-RU" sz="2800">
                <a:latin typeface="Times New Roman" panose="02020603050405020304" pitchFamily="18" charset="0"/>
              </a:rPr>
              <a:t>jejichž </a:t>
            </a:r>
            <a:r>
              <a:rPr lang="cs-CZ" altLang="ru-RU" sz="2800" u="sng">
                <a:latin typeface="Times New Roman" panose="02020603050405020304" pitchFamily="18" charset="0"/>
              </a:rPr>
              <a:t>cílem nebo výsledkem</a:t>
            </a:r>
            <a:r>
              <a:rPr lang="cs-CZ" altLang="ru-RU" sz="2800">
                <a:latin typeface="Times New Roman" panose="02020603050405020304" pitchFamily="18" charset="0"/>
              </a:rPr>
              <a:t> je vyloučení, omezení nebo narušení hospodářské soutěže</a:t>
            </a:r>
            <a:endParaRPr lang="cs-CZ" altLang="ru-RU" sz="2400">
              <a:latin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</a:pPr>
            <a:endParaRPr lang="cs-CZ" altLang="ru-RU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>
            <a:extLst>
              <a:ext uri="{FF2B5EF4-FFF2-40B4-BE49-F238E27FC236}">
                <a16:creationId xmlns:a16="http://schemas.microsoft.com/office/drawing/2014/main" xmlns="" id="{4608B1F9-8854-473A-8E33-0446AC86A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91440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cs-CZ" altLang="cs-CZ" sz="3600" b="1" i="1">
                <a:solidFill>
                  <a:srgbClr val="004C92"/>
                </a:solidFill>
              </a:rPr>
              <a:t>1. Sladěné praktiky</a:t>
            </a:r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xmlns="" id="{6D6884B2-E376-4E49-B38A-279BAA3A3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773238"/>
            <a:ext cx="8964612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90000"/>
              </a:lnSpc>
              <a:spcBef>
                <a:spcPct val="20000"/>
              </a:spcBef>
              <a:buClr>
                <a:srgbClr val="004C92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altLang="ru-RU" sz="2800">
                <a:latin typeface="Times New Roman" panose="02020603050405020304" pitchFamily="18" charset="0"/>
              </a:rPr>
              <a:t>podniky musejí vytvářet svou obchodní politiku zcela samostatně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rgbClr val="004C92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altLang="ru-RU" sz="2800">
                <a:latin typeface="Times New Roman" panose="02020603050405020304" pitchFamily="18" charset="0"/>
              </a:rPr>
              <a:t>regulace „dohod“ se týká jakékoliv koordinace mezi podniky </a:t>
            </a:r>
            <a:r>
              <a:rPr lang="cs-CZ" altLang="ru-RU" sz="2800" i="1">
                <a:latin typeface="Times New Roman" panose="02020603050405020304" pitchFamily="18" charset="0"/>
              </a:rPr>
              <a:t>(collusion),</a:t>
            </a:r>
            <a:r>
              <a:rPr lang="cs-CZ" altLang="ru-RU" sz="2800">
                <a:latin typeface="Times New Roman" panose="02020603050405020304" pitchFamily="18" charset="0"/>
              </a:rPr>
              <a:t> resp. odstranění nejistoty ohledně jejich budoucího jednání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rgbClr val="004C92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altLang="ru-RU" sz="2800">
                <a:latin typeface="Times New Roman" panose="02020603050405020304" pitchFamily="18" charset="0"/>
              </a:rPr>
              <a:t>rozlišují se</a:t>
            </a:r>
          </a:p>
          <a:p>
            <a:pPr lvl="1" algn="just">
              <a:lnSpc>
                <a:spcPct val="90000"/>
              </a:lnSpc>
              <a:spcBef>
                <a:spcPct val="20000"/>
              </a:spcBef>
              <a:buClr>
                <a:srgbClr val="004C92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altLang="ru-RU" sz="2400">
                <a:latin typeface="Times New Roman" panose="02020603050405020304" pitchFamily="18" charset="0"/>
              </a:rPr>
              <a:t>dohody</a:t>
            </a:r>
          </a:p>
          <a:p>
            <a:pPr lvl="1" algn="just">
              <a:lnSpc>
                <a:spcPct val="90000"/>
              </a:lnSpc>
              <a:spcBef>
                <a:spcPct val="20000"/>
              </a:spcBef>
              <a:buClr>
                <a:srgbClr val="004C92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altLang="ru-RU" sz="2400">
                <a:latin typeface="Times New Roman" panose="02020603050405020304" pitchFamily="18" charset="0"/>
              </a:rPr>
              <a:t>rozhodnutí sdružení podniků</a:t>
            </a:r>
          </a:p>
          <a:p>
            <a:pPr lvl="1" algn="just">
              <a:lnSpc>
                <a:spcPct val="90000"/>
              </a:lnSpc>
              <a:spcBef>
                <a:spcPct val="20000"/>
              </a:spcBef>
              <a:buClr>
                <a:srgbClr val="004C92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altLang="ru-RU" sz="2400">
                <a:latin typeface="Times New Roman" panose="02020603050405020304" pitchFamily="18" charset="0"/>
              </a:rPr>
              <a:t>jednání ve shodě</a:t>
            </a:r>
            <a:endParaRPr lang="cs-CZ" altLang="ru-RU" sz="2400" i="1">
              <a:latin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</a:pPr>
            <a:endParaRPr lang="cs-CZ" altLang="ru-RU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xmlns="" id="{0CBCB0D0-8FFE-459E-A743-CBDBF61F5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91440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cs-CZ" altLang="cs-CZ" sz="3600" b="1" i="1">
                <a:solidFill>
                  <a:srgbClr val="004C92"/>
                </a:solidFill>
              </a:rPr>
              <a:t>2. Způsobilost narušit soutěž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xmlns="" id="{CCA5899D-D244-4EE5-B73B-6F7092516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773238"/>
            <a:ext cx="8964612" cy="467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cs-CZ" altLang="cs-CZ"/>
              <a:t>Zakázané jsou dohody </a:t>
            </a:r>
            <a:r>
              <a:rPr lang="cs-CZ" altLang="cs-CZ" u="sng"/>
              <a:t>směřující k</a:t>
            </a:r>
            <a:r>
              <a:rPr lang="cs-CZ" altLang="cs-CZ"/>
              <a:t> vyloučení, omezení nebo </a:t>
            </a:r>
            <a:r>
              <a:rPr lang="cs-CZ" altLang="cs-CZ" u="sng"/>
              <a:t>narušení hospodářské soutěže</a:t>
            </a:r>
            <a:r>
              <a:rPr lang="cs-CZ" altLang="cs-CZ"/>
              <a:t> na relevantním trhu – vůči stavu, který by na trhu byl nebýt dohody</a:t>
            </a:r>
          </a:p>
          <a:p>
            <a:pPr algn="just">
              <a:spcBef>
                <a:spcPct val="0"/>
              </a:spcBef>
            </a:pPr>
            <a:r>
              <a:rPr lang="cs-CZ" altLang="cs-CZ"/>
              <a:t>Narušení soutěže je jejich</a:t>
            </a:r>
          </a:p>
          <a:p>
            <a:pPr lvl="1" algn="just">
              <a:spcBef>
                <a:spcPct val="0"/>
              </a:spcBef>
              <a:buSzTx/>
            </a:pPr>
            <a:r>
              <a:rPr lang="cs-CZ" altLang="cs-CZ"/>
              <a:t>cílem </a:t>
            </a:r>
            <a:r>
              <a:rPr lang="cs-CZ" altLang="cs-CZ" i="1"/>
              <a:t>(object)</a:t>
            </a:r>
          </a:p>
          <a:p>
            <a:pPr lvl="1" algn="just">
              <a:spcBef>
                <a:spcPct val="0"/>
              </a:spcBef>
              <a:buSzTx/>
            </a:pPr>
            <a:r>
              <a:rPr lang="cs-CZ" altLang="cs-CZ"/>
              <a:t>výsledkem </a:t>
            </a:r>
            <a:r>
              <a:rPr lang="cs-CZ" altLang="cs-CZ" i="1"/>
              <a:t>(effect)</a:t>
            </a:r>
            <a:endParaRPr lang="cs-CZ" altLang="cs-CZ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xmlns="" id="{612E26B1-EECE-49EE-BD98-01C616B11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91440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cs-CZ" altLang="cs-CZ" sz="3600" b="1" i="1">
                <a:solidFill>
                  <a:srgbClr val="004C92"/>
                </a:solidFill>
              </a:rPr>
              <a:t>3. Výjimky ze zákazu dohod</a:t>
            </a:r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xmlns="" id="{4B4158C6-B4F6-45C6-9198-DF93916A9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773238"/>
            <a:ext cx="8964612" cy="467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cs-CZ" altLang="ru-RU" sz="2800">
                <a:latin typeface="Times New Roman" panose="02020603050405020304" pitchFamily="18" charset="0"/>
              </a:rPr>
              <a:t>Dohody jsou zakázané a </a:t>
            </a:r>
            <a:r>
              <a:rPr lang="cs-CZ" altLang="ru-RU" sz="2800" u="sng">
                <a:latin typeface="Times New Roman" panose="02020603050405020304" pitchFamily="18" charset="0"/>
              </a:rPr>
              <a:t>neplatné</a:t>
            </a:r>
            <a:r>
              <a:rPr lang="cs-CZ" altLang="ru-RU" sz="2800">
                <a:latin typeface="Times New Roman" panose="02020603050405020304" pitchFamily="18" charset="0"/>
              </a:rPr>
              <a:t>, není-li dána výjimka</a:t>
            </a:r>
            <a:endParaRPr lang="cs-CZ" altLang="ru-RU" sz="2800" u="sng">
              <a:latin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rgbClr val="004C92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oblast zemědělství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rgbClr val="004C92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bloková výjimka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rgbClr val="004C92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výjimka </a:t>
            </a:r>
            <a:r>
              <a:rPr lang="cs-CZ" altLang="ru-RU" sz="2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ex lege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rgbClr val="004C92"/>
              </a:buClr>
              <a:buSzPct val="100000"/>
              <a:buFont typeface="Wingdings" panose="05000000000000000000" pitchFamily="2" charset="2"/>
              <a:buChar char="§"/>
            </a:pPr>
            <a:endParaRPr lang="cs-CZ" altLang="ru-RU" sz="10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rgbClr val="004C92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posuzuje a prokazuje sám soutěžitel (zrušeno tzv. určovací řízení)</a:t>
            </a:r>
          </a:p>
          <a:p>
            <a:pPr lvl="1" algn="just">
              <a:lnSpc>
                <a:spcPct val="90000"/>
              </a:lnSpc>
              <a:spcBef>
                <a:spcPct val="20000"/>
              </a:spcBef>
              <a:buClr>
                <a:srgbClr val="004C92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dosavadní judikatura</a:t>
            </a:r>
          </a:p>
          <a:p>
            <a:pPr lvl="1" algn="just">
              <a:lnSpc>
                <a:spcPct val="90000"/>
              </a:lnSpc>
              <a:spcBef>
                <a:spcPct val="20000"/>
              </a:spcBef>
              <a:buClr>
                <a:srgbClr val="004C92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oznámení EK (2004/C 101/08)</a:t>
            </a:r>
            <a:endParaRPr lang="cs-CZ" altLang="ru-RU" sz="280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rgbClr val="004C92"/>
              </a:buClr>
              <a:buSzPct val="100000"/>
              <a:buFont typeface="Wingdings" panose="05000000000000000000" pitchFamily="2" charset="2"/>
              <a:buChar char="§"/>
            </a:pPr>
            <a:endParaRPr lang="cs-CZ" altLang="ru-RU" sz="2800">
              <a:latin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  <a:buClr>
                <a:srgbClr val="004C92"/>
              </a:buClr>
              <a:buSzPct val="100000"/>
              <a:buFont typeface="Wingdings" panose="05000000000000000000" pitchFamily="2" charset="2"/>
              <a:buChar char="§"/>
            </a:pPr>
            <a:endParaRPr lang="cs-CZ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xmlns="" id="{DF475468-72A4-4981-A77D-1501E97B1FC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Děkuji Vám za pozornost …</a:t>
            </a:r>
          </a:p>
        </p:txBody>
      </p:sp>
      <p:sp>
        <p:nvSpPr>
          <p:cNvPr id="20483" name="Rectangle 4">
            <a:extLst>
              <a:ext uri="{FF2B5EF4-FFF2-40B4-BE49-F238E27FC236}">
                <a16:creationId xmlns:a16="http://schemas.microsoft.com/office/drawing/2014/main" xmlns="" id="{15378C6C-0588-41AA-81D8-6F8CE7A1A9C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5491163"/>
            <a:ext cx="8785225" cy="1366837"/>
          </a:xfrm>
        </p:spPr>
        <p:txBody>
          <a:bodyPr/>
          <a:lstStyle/>
          <a:p>
            <a:pPr marL="609600" indent="-609600" algn="l" eaLnBrk="1" hangingPunct="1">
              <a:lnSpc>
                <a:spcPct val="80000"/>
              </a:lnSpc>
            </a:pPr>
            <a:endParaRPr lang="cs-CZ" altLang="cs-CZ"/>
          </a:p>
          <a:p>
            <a:pPr marL="609600" indent="-609600" algn="l" eaLnBrk="1" hangingPunct="1">
              <a:lnSpc>
                <a:spcPct val="80000"/>
              </a:lnSpc>
            </a:pPr>
            <a:r>
              <a:rPr lang="cs-CZ" altLang="cs-CZ" sz="1800"/>
              <a:t>Michal PETR</a:t>
            </a:r>
          </a:p>
          <a:p>
            <a:pPr marL="609600" indent="-609600" algn="l" eaLnBrk="1" hangingPunct="1">
              <a:lnSpc>
                <a:spcPct val="80000"/>
              </a:lnSpc>
            </a:pPr>
            <a:r>
              <a:rPr lang="cs-CZ" altLang="cs-CZ" sz="1800">
                <a:hlinkClick r:id="rId3"/>
              </a:rPr>
              <a:t>michal.petr@upol.cz</a:t>
            </a:r>
            <a:r>
              <a:rPr lang="cs-CZ" altLang="cs-CZ" sz="1800"/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xmlns="" id="{8C983993-2E3F-46F9-B1E5-CD0E5F46C2E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I. Soutěžní právo obecně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xmlns="" id="{C06012B5-B538-4FEE-BFC6-6FF642F528E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708275"/>
            <a:ext cx="9144000" cy="414972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fungující hospodářská soutěž vytváří tlak na soutěžitele a přináší výhody spotřebitelům – vyšší kvalita za nižší ceny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předmětem soutěžního práva je ochrana hospodářské soutěže jako takové (jako fenoménu), nikoliv jednotlivých soutěžitelů či spotřebitelů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efektivní soutěž může narušit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jednání veřejné moci – zejm. regulace – legislativa; soutěžní úřad nemůže „přepsat“, jen doporučovat – „soutěžní advokacie“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jednání soutěžitelů – soutěžní úřad oprávněn posoudit, zakázat a potrestat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xmlns="" id="{4F0B4119-2AC9-49EC-A962-170715F4BBC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1588" y="981075"/>
            <a:ext cx="9144001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xmlns="" id="{3EAC90E9-3043-41B2-BA3B-F736C67B348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997200"/>
            <a:ext cx="9144000" cy="3860800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Soutěžní právo je prevencí zneužití </a:t>
            </a:r>
            <a:r>
              <a:rPr lang="cs-CZ" altLang="cs-CZ" b="1"/>
              <a:t>tržní síly </a:t>
            </a:r>
            <a:r>
              <a:rPr lang="cs-CZ" altLang="cs-CZ" b="1" i="1"/>
              <a:t>(market power) </a:t>
            </a:r>
            <a:r>
              <a:rPr lang="cs-CZ" altLang="cs-CZ"/>
              <a:t>soutěžitelů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soutěžitel disponující významnou tržní silou </a:t>
            </a:r>
            <a:r>
              <a:rPr lang="cs-CZ" altLang="cs-CZ" i="1"/>
              <a:t>(significant market power) </a:t>
            </a:r>
            <a:r>
              <a:rPr lang="cs-CZ" altLang="cs-CZ"/>
              <a:t>je sto změnit ve svůj základní parametry trhu, e.g. zvýšit cenu nad „tržní“ úroveň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jednání soutěžitelů bez takové síly, byť je „nefér“, „protisoutěžní“ a poškozující ostatní, není předmětem soutěžního práva (např. nekalá soutěž – zakazuje jednání v rozporu s dobrými mravy soutěže)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endParaRPr lang="cs-CZ" altLang="cs-CZ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xmlns="" id="{4A4C69DB-76A9-4B21-AD8E-029DC7CE7E3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6147" name="Rectangle 4">
            <a:extLst>
              <a:ext uri="{FF2B5EF4-FFF2-40B4-BE49-F238E27FC236}">
                <a16:creationId xmlns:a16="http://schemas.microsoft.com/office/drawing/2014/main" xmlns="" id="{3D2B14F6-71E2-4C48-B1A2-137F2D8B5B7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492375"/>
            <a:ext cx="9144000" cy="4365625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/>
              <a:t>Specifický předmět unijního soutěžního práva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cílem unijního práva vytvoření Jednotného trhu, tj. odstranění překážek obchodu mezi státy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tzv. Čtyři svobody garantují volný pohyb bez administrativních bariér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stejné překážky jako státy mohou přeshraničnímu obchodu klást i sami soutěžitelé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soutěžní právo jako klíčový nástroj vytváření Jendotného trhu</a:t>
            </a:r>
          </a:p>
          <a:p>
            <a:pPr marL="609600" indent="-609600" algn="just" eaLnBrk="1" hangingPunct="1"/>
            <a:endParaRPr lang="cs-CZ" altLang="cs-CZ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 smtClean="0"/>
              <a:t>Ad Soutěžní právo obecně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79388" y="2997200"/>
            <a:ext cx="8785225" cy="3671888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altLang="cs-CZ" b="1" dirty="0" smtClean="0"/>
              <a:t>Reálný dopad rozdílných cílů soutěžního práva</a:t>
            </a:r>
            <a:endParaRPr lang="cs-CZ" altLang="cs-CZ" b="1" i="1" dirty="0" smtClean="0"/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n</a:t>
            </a:r>
            <a:r>
              <a:rPr lang="cs-CZ" altLang="cs-CZ" dirty="0" smtClean="0"/>
              <a:t>apř. efektivita x Jednotný trh (zákazy exportu)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n</a:t>
            </a:r>
            <a:r>
              <a:rPr lang="cs-CZ" altLang="cs-CZ" dirty="0" smtClean="0"/>
              <a:t>apř. efektivita x „fair“ prostředí (diskriminace)</a:t>
            </a:r>
          </a:p>
          <a:p>
            <a:pPr algn="just" eaLnBrk="1" hangingPunct="1">
              <a:defRPr/>
            </a:pPr>
            <a:endParaRPr lang="cs-CZ" altLang="cs-CZ" dirty="0"/>
          </a:p>
          <a:p>
            <a:pPr algn="just" eaLnBrk="1" hangingPunct="1">
              <a:defRPr/>
            </a:pPr>
            <a:r>
              <a:rPr lang="cs-CZ" altLang="cs-CZ" b="1" dirty="0" smtClean="0"/>
              <a:t>Základní přístup k cílům</a:t>
            </a:r>
          </a:p>
          <a:p>
            <a:pPr marL="457200" indent="-4572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dirty="0" smtClean="0"/>
              <a:t>Právo EU: </a:t>
            </a:r>
            <a:r>
              <a:rPr lang="cs-CZ" altLang="cs-CZ" i="1" dirty="0" err="1" smtClean="0"/>
              <a:t>consumer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welfare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vnitří</a:t>
            </a:r>
            <a:r>
              <a:rPr lang="cs-CZ" altLang="cs-CZ" dirty="0" smtClean="0"/>
              <a:t> trh</a:t>
            </a:r>
          </a:p>
          <a:p>
            <a:pPr marL="457200" indent="-4572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dirty="0" smtClean="0"/>
              <a:t>Právo CZ: </a:t>
            </a:r>
            <a:r>
              <a:rPr lang="cs-CZ" altLang="cs-CZ" i="1" dirty="0" err="1" smtClean="0"/>
              <a:t>consumer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welfare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6932036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xmlns="" id="{7345F1A9-AD50-433F-9D80-A869A90332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7171" name="Rectangle 4">
            <a:extLst>
              <a:ext uri="{FF2B5EF4-FFF2-40B4-BE49-F238E27FC236}">
                <a16:creationId xmlns:a16="http://schemas.microsoft.com/office/drawing/2014/main" xmlns="" id="{85E31523-B8B1-4514-9EAD-D7EC45F4427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997200"/>
            <a:ext cx="9144000" cy="3860800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/>
              <a:t>Ochrana před tržní silou narušující soutěž v důsledku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vícestranných praktik (dohody)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jednostranných praktik (dominance)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změny struktury trhu (koncentrace)</a:t>
            </a:r>
          </a:p>
          <a:p>
            <a:pPr marL="609600" indent="-609600" algn="just" eaLnBrk="1" hangingPunct="1"/>
            <a:endParaRPr lang="cs-CZ" altLang="cs-CZ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xmlns="" id="{4F92C397-D8C5-4645-8DC4-BC69CC21F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91440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3800" b="1" i="1" dirty="0">
                <a:solidFill>
                  <a:srgbClr val="004C92"/>
                </a:solidFill>
                <a:ea typeface="+mj-ea"/>
                <a:cs typeface="+mj-cs"/>
              </a:rPr>
              <a:t>II. Jurisdikce</a:t>
            </a:r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xmlns="" id="{E740C037-F653-47F9-93C3-C314E8324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773238"/>
            <a:ext cx="8964612" cy="467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 algn="just">
              <a:buClr>
                <a:srgbClr val="004C92"/>
              </a:buClr>
              <a:buFont typeface="Wingdings" pitchFamily="2" charset="2"/>
              <a:buChar char="§"/>
              <a:defRPr/>
            </a:pPr>
            <a:endParaRPr lang="cs-CZ" sz="2800" dirty="0">
              <a:latin typeface="Times New Roman" pitchFamily="18" charset="0"/>
            </a:endParaRPr>
          </a:p>
          <a:p>
            <a:pPr marL="990600" lvl="1" indent="-533400" algn="just">
              <a:buClr>
                <a:srgbClr val="004C92"/>
              </a:buClr>
              <a:buFont typeface="Wingdings" pitchFamily="2" charset="2"/>
              <a:buChar char="§"/>
              <a:defRPr/>
            </a:pPr>
            <a:endParaRPr lang="cs-CZ" sz="2400" dirty="0">
              <a:latin typeface="Times New Roman" pitchFamily="18" charset="0"/>
            </a:endParaRPr>
          </a:p>
          <a:p>
            <a:pPr marL="457200" indent="-457200" algn="just">
              <a:lnSpc>
                <a:spcPct val="90000"/>
              </a:lnSpc>
              <a:spcBef>
                <a:spcPct val="20000"/>
              </a:spcBef>
              <a:buClr>
                <a:srgbClr val="004C92"/>
              </a:buClr>
              <a:buSzPct val="100000"/>
              <a:buFont typeface="Wingdings" pitchFamily="2" charset="2"/>
              <a:buChar char="§"/>
              <a:defRPr/>
            </a:pPr>
            <a:endParaRPr lang="cs-CZ" sz="2800" dirty="0">
              <a:latin typeface="Times New Roman" pitchFamily="18" charset="0"/>
            </a:endParaRPr>
          </a:p>
          <a:p>
            <a:pPr marL="609600" indent="-609600" algn="just">
              <a:spcBef>
                <a:spcPct val="20000"/>
              </a:spcBef>
              <a:buClr>
                <a:srgbClr val="004C92"/>
              </a:buClr>
              <a:buSzPct val="100000"/>
              <a:buFont typeface="Wingdings" pitchFamily="2" charset="2"/>
              <a:buChar char="§"/>
              <a:defRPr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xmlns="" id="{BE00EF4C-622D-4B89-8966-1ABAA18B6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916113"/>
            <a:ext cx="8785225" cy="468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90600" indent="-533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Clr>
                <a:srgbClr val="004C92"/>
              </a:buClr>
              <a:buFont typeface="Wingdings" panose="05000000000000000000" pitchFamily="2" charset="2"/>
              <a:buChar char="§"/>
            </a:pPr>
            <a:r>
              <a:rPr lang="cs-CZ" altLang="ru-RU" sz="2800">
                <a:latin typeface="Times New Roman" panose="02020603050405020304" pitchFamily="18" charset="0"/>
              </a:rPr>
              <a:t>Čl. 101 a 102 SFEU: jednání, které by mohlo ovlivnit obchod mezi členskými státy EU</a:t>
            </a:r>
          </a:p>
          <a:p>
            <a:pPr algn="just">
              <a:buClr>
                <a:srgbClr val="004C92"/>
              </a:buClr>
              <a:buFont typeface="Wingdings" panose="05000000000000000000" pitchFamily="2" charset="2"/>
              <a:buChar char="§"/>
            </a:pPr>
            <a:r>
              <a:rPr lang="cs-CZ" altLang="ru-RU" sz="2800">
                <a:latin typeface="Times New Roman" panose="02020603050405020304" pitchFamily="18" charset="0"/>
              </a:rPr>
              <a:t>Tzv. </a:t>
            </a:r>
            <a:r>
              <a:rPr lang="cs-CZ" altLang="ru-RU" sz="2800" b="1">
                <a:latin typeface="Times New Roman" panose="02020603050405020304" pitchFamily="18" charset="0"/>
              </a:rPr>
              <a:t>unijní </a:t>
            </a:r>
            <a:r>
              <a:rPr lang="cs-CZ" altLang="ru-RU" sz="2800">
                <a:latin typeface="Times New Roman" panose="02020603050405020304" pitchFamily="18" charset="0"/>
              </a:rPr>
              <a:t>(komunitární) </a:t>
            </a:r>
            <a:r>
              <a:rPr lang="cs-CZ" altLang="ru-RU" sz="2800" b="1">
                <a:latin typeface="Times New Roman" panose="02020603050405020304" pitchFamily="18" charset="0"/>
              </a:rPr>
              <a:t>prvek</a:t>
            </a:r>
            <a:r>
              <a:rPr lang="cs-CZ" altLang="ru-RU" sz="2800">
                <a:latin typeface="Times New Roman" panose="02020603050405020304" pitchFamily="18" charset="0"/>
              </a:rPr>
              <a:t>: </a:t>
            </a:r>
            <a:r>
              <a:rPr lang="cs-CZ" altLang="ru-RU" sz="2800" i="1">
                <a:latin typeface="Times New Roman" panose="02020603050405020304" pitchFamily="18" charset="0"/>
              </a:rPr>
              <a:t>appreciable effect on trade</a:t>
            </a:r>
          </a:p>
          <a:p>
            <a:pPr algn="just" eaLnBrk="1" hangingPunct="1">
              <a:buClr>
                <a:srgbClr val="004C92"/>
              </a:buClr>
              <a:buFont typeface="Wingdings" panose="05000000000000000000" pitchFamily="2" charset="2"/>
              <a:buChar char="§"/>
            </a:pPr>
            <a:r>
              <a:rPr lang="cs-CZ" altLang="ru-RU" sz="2800">
                <a:latin typeface="Times New Roman" panose="02020603050405020304" pitchFamily="18" charset="0"/>
              </a:rPr>
              <a:t>Unijní právo se vztahuje na jednání, které (i) </a:t>
            </a:r>
            <a:r>
              <a:rPr lang="cs-CZ" altLang="ru-RU" sz="2800" u="sng">
                <a:latin typeface="Times New Roman" panose="02020603050405020304" pitchFamily="18" charset="0"/>
              </a:rPr>
              <a:t>by mohlo</a:t>
            </a:r>
            <a:r>
              <a:rPr lang="cs-CZ" altLang="ru-RU" sz="2800">
                <a:latin typeface="Times New Roman" panose="02020603050405020304" pitchFamily="18" charset="0"/>
              </a:rPr>
              <a:t> (ii) </a:t>
            </a:r>
            <a:r>
              <a:rPr lang="cs-CZ" altLang="ru-RU" sz="2800" u="sng">
                <a:latin typeface="Times New Roman" panose="02020603050405020304" pitchFamily="18" charset="0"/>
              </a:rPr>
              <a:t>znatelně</a:t>
            </a:r>
            <a:r>
              <a:rPr lang="cs-CZ" altLang="ru-RU" sz="2800">
                <a:latin typeface="Times New Roman" panose="02020603050405020304" pitchFamily="18" charset="0"/>
              </a:rPr>
              <a:t> ovlivnit (iii) </a:t>
            </a:r>
            <a:r>
              <a:rPr lang="cs-CZ" altLang="ru-RU" sz="2800" u="sng">
                <a:latin typeface="Times New Roman" panose="02020603050405020304" pitchFamily="18" charset="0"/>
              </a:rPr>
              <a:t>obchod</a:t>
            </a:r>
            <a:r>
              <a:rPr lang="cs-CZ" altLang="ru-RU" sz="2800">
                <a:latin typeface="Times New Roman" panose="02020603050405020304" pitchFamily="18" charset="0"/>
              </a:rPr>
              <a:t> mezi členskými státy EU</a:t>
            </a:r>
          </a:p>
          <a:p>
            <a:pPr lvl="1" algn="just" eaLnBrk="1" hangingPunct="1">
              <a:buClr>
                <a:srgbClr val="004C92"/>
              </a:buClr>
              <a:buFont typeface="Wingdings" panose="05000000000000000000" pitchFamily="2" charset="2"/>
              <a:buChar char="§"/>
            </a:pPr>
            <a:r>
              <a:rPr lang="cs-CZ" altLang="ru-RU" sz="2400">
                <a:latin typeface="Times New Roman" panose="02020603050405020304" pitchFamily="18" charset="0"/>
              </a:rPr>
              <a:t>oznámení EK 2004/C - 101/07</a:t>
            </a:r>
          </a:p>
          <a:p>
            <a:pPr lvl="1" algn="just" eaLnBrk="1" hangingPunct="1">
              <a:buClr>
                <a:srgbClr val="004C92"/>
              </a:buClr>
              <a:buFont typeface="Wingdings" panose="05000000000000000000" pitchFamily="2" charset="2"/>
              <a:buChar char="§"/>
            </a:pPr>
            <a:r>
              <a:rPr lang="cs-CZ" altLang="ru-RU" sz="2400">
                <a:latin typeface="Times New Roman" panose="02020603050405020304" pitchFamily="18" charset="0"/>
              </a:rPr>
              <a:t>bez vztahu k vymezení relevantního trhu</a:t>
            </a:r>
          </a:p>
          <a:p>
            <a:pPr algn="just" eaLnBrk="1" hangingPunct="1">
              <a:buClr>
                <a:srgbClr val="004C92"/>
              </a:buClr>
              <a:buFont typeface="Wingdings" panose="05000000000000000000" pitchFamily="2" charset="2"/>
              <a:buChar char="§"/>
            </a:pPr>
            <a:r>
              <a:rPr lang="cs-CZ" altLang="ru-RU" sz="2800">
                <a:latin typeface="Times New Roman" panose="02020603050405020304" pitchFamily="18" charset="0"/>
              </a:rPr>
              <a:t>cílem ochrana Jednotného trhu (viz)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xmlns="" id="{9EC1655C-1D84-4144-B0C6-F8CD888D4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91440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cs-CZ" altLang="cs-CZ" sz="3600" b="1" i="1">
                <a:solidFill>
                  <a:srgbClr val="004C92"/>
                </a:solidFill>
              </a:rPr>
              <a:t>Unijní a národní právo</a:t>
            </a:r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xmlns="" id="{7FDED6F1-BEC5-4D4A-9D67-59CCCF524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773238"/>
            <a:ext cx="8964612" cy="467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 algn="just">
              <a:buClr>
                <a:srgbClr val="004C92"/>
              </a:buClr>
              <a:buFont typeface="Wingdings" pitchFamily="2" charset="2"/>
              <a:buChar char="§"/>
              <a:defRPr/>
            </a:pPr>
            <a:endParaRPr lang="cs-CZ" sz="2800" dirty="0">
              <a:latin typeface="Times New Roman" pitchFamily="18" charset="0"/>
            </a:endParaRPr>
          </a:p>
          <a:p>
            <a:pPr marL="990600" lvl="1" indent="-533400" algn="just">
              <a:buClr>
                <a:srgbClr val="004C92"/>
              </a:buClr>
              <a:buFont typeface="Wingdings" pitchFamily="2" charset="2"/>
              <a:buChar char="§"/>
              <a:defRPr/>
            </a:pPr>
            <a:endParaRPr lang="cs-CZ" sz="2400" dirty="0">
              <a:latin typeface="Times New Roman" pitchFamily="18" charset="0"/>
            </a:endParaRPr>
          </a:p>
          <a:p>
            <a:pPr marL="457200" indent="-457200" algn="just">
              <a:lnSpc>
                <a:spcPct val="90000"/>
              </a:lnSpc>
              <a:spcBef>
                <a:spcPct val="20000"/>
              </a:spcBef>
              <a:buClr>
                <a:srgbClr val="004C92"/>
              </a:buClr>
              <a:buSzPct val="100000"/>
              <a:buFont typeface="Wingdings" pitchFamily="2" charset="2"/>
              <a:buChar char="§"/>
              <a:defRPr/>
            </a:pPr>
            <a:endParaRPr lang="cs-CZ" sz="2800" dirty="0">
              <a:latin typeface="Times New Roman" pitchFamily="18" charset="0"/>
            </a:endParaRPr>
          </a:p>
          <a:p>
            <a:pPr marL="609600" indent="-609600" algn="just">
              <a:spcBef>
                <a:spcPct val="20000"/>
              </a:spcBef>
              <a:buClr>
                <a:srgbClr val="004C92"/>
              </a:buClr>
              <a:buSzPct val="100000"/>
              <a:buFont typeface="Wingdings" pitchFamily="2" charset="2"/>
              <a:buChar char="§"/>
              <a:defRPr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xmlns="" id="{756EA296-DA35-4C5B-AAC2-12B3307C1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916113"/>
            <a:ext cx="8785225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6800" indent="-609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Clr>
                <a:srgbClr val="004C92"/>
              </a:buClr>
              <a:buFont typeface="Wingdings" panose="05000000000000000000" pitchFamily="2" charset="2"/>
              <a:buChar char="§"/>
            </a:pPr>
            <a:r>
              <a:rPr lang="cs-CZ" altLang="ru-RU" sz="2800">
                <a:latin typeface="Times New Roman" panose="02020603050405020304" pitchFamily="18" charset="0"/>
              </a:rPr>
              <a:t>Uvnitř EU platí</a:t>
            </a:r>
          </a:p>
          <a:p>
            <a:pPr lvl="1" algn="just">
              <a:buClr>
                <a:srgbClr val="004C92"/>
              </a:buClr>
              <a:buFont typeface="Wingdings" panose="05000000000000000000" pitchFamily="2" charset="2"/>
              <a:buChar char="§"/>
            </a:pPr>
            <a:r>
              <a:rPr lang="cs-CZ" altLang="ru-RU" sz="2800">
                <a:latin typeface="Times New Roman" panose="02020603050405020304" pitchFamily="18" charset="0"/>
              </a:rPr>
              <a:t>právo unijní (1) – jednání s unijním prvkem</a:t>
            </a:r>
          </a:p>
          <a:p>
            <a:pPr lvl="1" algn="just">
              <a:buClr>
                <a:srgbClr val="004C92"/>
              </a:buClr>
              <a:buFont typeface="Wingdings" panose="05000000000000000000" pitchFamily="2" charset="2"/>
              <a:buChar char="§"/>
            </a:pPr>
            <a:r>
              <a:rPr lang="cs-CZ" altLang="ru-RU" sz="2800">
                <a:latin typeface="Times New Roman" panose="02020603050405020304" pitchFamily="18" charset="0"/>
              </a:rPr>
              <a:t>právo národní (28)</a:t>
            </a:r>
          </a:p>
          <a:p>
            <a:pPr algn="just" eaLnBrk="1" hangingPunct="1">
              <a:buClr>
                <a:srgbClr val="004C92"/>
              </a:buClr>
              <a:buFont typeface="Wingdings" panose="05000000000000000000" pitchFamily="2" charset="2"/>
              <a:buChar char="§"/>
            </a:pPr>
            <a:endParaRPr lang="cs-CZ" altLang="ru-RU" sz="2800">
              <a:latin typeface="Times New Roman" panose="02020603050405020304" pitchFamily="18" charset="0"/>
            </a:endParaRPr>
          </a:p>
          <a:p>
            <a:pPr algn="just" eaLnBrk="1" hangingPunct="1">
              <a:buClr>
                <a:srgbClr val="004C92"/>
              </a:buClr>
              <a:buFont typeface="Wingdings" panose="05000000000000000000" pitchFamily="2" charset="2"/>
              <a:buChar char="§"/>
            </a:pPr>
            <a:r>
              <a:rPr lang="cs-CZ" altLang="ru-RU" sz="2800">
                <a:latin typeface="Times New Roman" panose="02020603050405020304" pitchFamily="18" charset="0"/>
              </a:rPr>
              <a:t>Pokud jde o jednání s unijním prvkem, musí být aplikováno unijní právo</a:t>
            </a:r>
          </a:p>
          <a:p>
            <a:pPr lvl="1" algn="just" eaLnBrk="1" hangingPunct="1">
              <a:buClr>
                <a:srgbClr val="004C92"/>
              </a:buClr>
              <a:buFont typeface="Wingdings" panose="05000000000000000000" pitchFamily="2" charset="2"/>
              <a:buChar char="§"/>
            </a:pPr>
            <a:r>
              <a:rPr lang="cs-CZ" altLang="ru-RU" sz="2800">
                <a:latin typeface="Times New Roman" panose="02020603050405020304" pitchFamily="18" charset="0"/>
              </a:rPr>
              <a:t>pokud vede řízení Komise: vždy</a:t>
            </a:r>
          </a:p>
          <a:p>
            <a:pPr lvl="1" algn="just" eaLnBrk="1" hangingPunct="1">
              <a:buClr>
                <a:srgbClr val="004C92"/>
              </a:buClr>
              <a:buFont typeface="Wingdings" panose="05000000000000000000" pitchFamily="2" charset="2"/>
              <a:buChar char="§"/>
            </a:pPr>
            <a:r>
              <a:rPr lang="cs-CZ" altLang="ru-RU" sz="2800">
                <a:latin typeface="Times New Roman" panose="02020603050405020304" pitchFamily="18" charset="0"/>
              </a:rPr>
              <a:t>pokud vede řízení NCA – možnost paralelní aplikace</a:t>
            </a:r>
          </a:p>
          <a:p>
            <a:pPr algn="just">
              <a:buClr>
                <a:srgbClr val="004C92"/>
              </a:buClr>
              <a:buFont typeface="Wingdings" panose="05000000000000000000" pitchFamily="2" charset="2"/>
              <a:buChar char="§"/>
            </a:pPr>
            <a:endParaRPr lang="cs-CZ" altLang="ru-RU" sz="2800">
              <a:latin typeface="Times New Roman" panose="02020603050405020304" pitchFamily="18" charset="0"/>
            </a:endParaRPr>
          </a:p>
          <a:p>
            <a:pPr algn="just">
              <a:buClr>
                <a:srgbClr val="004C92"/>
              </a:buClr>
              <a:buFont typeface="Wingdings" panose="05000000000000000000" pitchFamily="2" charset="2"/>
              <a:buChar char="§"/>
            </a:pPr>
            <a:r>
              <a:rPr lang="cs-CZ" altLang="ru-RU" sz="2800">
                <a:latin typeface="Times New Roman" panose="02020603050405020304" pitchFamily="18" charset="0"/>
              </a:rPr>
              <a:t>Pokud jde o jednání bez unijního prvku, jen národní právo příslušného NCA</a:t>
            </a:r>
          </a:p>
          <a:p>
            <a:pPr algn="just">
              <a:lnSpc>
                <a:spcPct val="90000"/>
              </a:lnSpc>
              <a:buClr>
                <a:srgbClr val="004C92"/>
              </a:buClr>
              <a:buFont typeface="Wingdings" panose="05000000000000000000" pitchFamily="2" charset="2"/>
              <a:buChar char="§"/>
            </a:pPr>
            <a:endParaRPr lang="cs-CZ" altLang="ru-RU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xmlns="" id="{17297811-6CC9-4CF9-BC9B-71617C34B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91440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cs-CZ" altLang="cs-CZ" sz="3600" b="1" i="1">
                <a:solidFill>
                  <a:srgbClr val="004C92"/>
                </a:solidFill>
              </a:rPr>
              <a:t>ad Unijní a národní právo</a:t>
            </a:r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xmlns="" id="{0FC27309-9F8D-4AE6-87A9-29CD9EDEE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773238"/>
            <a:ext cx="8964612" cy="467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 algn="just">
              <a:buClr>
                <a:srgbClr val="004C92"/>
              </a:buClr>
              <a:buFont typeface="Wingdings" pitchFamily="2" charset="2"/>
              <a:buChar char="§"/>
              <a:defRPr/>
            </a:pPr>
            <a:endParaRPr lang="cs-CZ" sz="2800" dirty="0">
              <a:latin typeface="Times New Roman" pitchFamily="18" charset="0"/>
            </a:endParaRPr>
          </a:p>
          <a:p>
            <a:pPr marL="990600" lvl="1" indent="-533400" algn="just">
              <a:buClr>
                <a:srgbClr val="004C92"/>
              </a:buClr>
              <a:buFont typeface="Wingdings" pitchFamily="2" charset="2"/>
              <a:buChar char="§"/>
              <a:defRPr/>
            </a:pPr>
            <a:endParaRPr lang="cs-CZ" sz="2400" dirty="0">
              <a:latin typeface="Times New Roman" pitchFamily="18" charset="0"/>
            </a:endParaRPr>
          </a:p>
          <a:p>
            <a:pPr marL="457200" indent="-457200" algn="just">
              <a:lnSpc>
                <a:spcPct val="90000"/>
              </a:lnSpc>
              <a:spcBef>
                <a:spcPct val="20000"/>
              </a:spcBef>
              <a:buClr>
                <a:srgbClr val="004C92"/>
              </a:buClr>
              <a:buSzPct val="100000"/>
              <a:buFont typeface="Wingdings" pitchFamily="2" charset="2"/>
              <a:buChar char="§"/>
              <a:defRPr/>
            </a:pPr>
            <a:endParaRPr lang="cs-CZ" sz="2800" dirty="0">
              <a:latin typeface="Times New Roman" pitchFamily="18" charset="0"/>
            </a:endParaRPr>
          </a:p>
          <a:p>
            <a:pPr marL="609600" indent="-609600" algn="just">
              <a:spcBef>
                <a:spcPct val="20000"/>
              </a:spcBef>
              <a:buClr>
                <a:srgbClr val="004C92"/>
              </a:buClr>
              <a:buSzPct val="100000"/>
              <a:buFont typeface="Wingdings" pitchFamily="2" charset="2"/>
              <a:buChar char="§"/>
              <a:defRPr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xmlns="" id="{F215093D-03CA-4361-8C86-B5C42BD84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916113"/>
            <a:ext cx="8785225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cs-CZ" altLang="cs-CZ"/>
              <a:t>Jeden NCA užívá v jednom řízení o jednom jednání více právních režimů – přípustná </a:t>
            </a:r>
            <a:r>
              <a:rPr lang="cs-CZ" altLang="cs-CZ" b="1"/>
              <a:t>paralelní aplikace</a:t>
            </a:r>
          </a:p>
          <a:p>
            <a:pPr algn="just">
              <a:spcBef>
                <a:spcPct val="0"/>
              </a:spcBef>
            </a:pPr>
            <a:r>
              <a:rPr lang="cs-CZ" altLang="cs-CZ"/>
              <a:t>Více NCA nebo Komise posuzuje ve více řízeních jedno jednání podle jednoho právního režimu – možnost </a:t>
            </a:r>
            <a:r>
              <a:rPr lang="cs-CZ" altLang="cs-CZ" b="1"/>
              <a:t>paralelních řízení</a:t>
            </a:r>
            <a:endParaRPr lang="cs-CZ" altLang="cs-CZ"/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endParaRPr lang="cs-CZ" alt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Šablona návrhu UOHS">
  <a:themeElements>
    <a:clrScheme name="Šablona návrhu UOHS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Šablona návrhu UOH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Šablona návrhu UOH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3403</TotalTime>
  <Words>755</Words>
  <Application>Microsoft Office PowerPoint</Application>
  <PresentationFormat>Předvádění na obrazovce (4:3)</PresentationFormat>
  <Paragraphs>120</Paragraphs>
  <Slides>18</Slides>
  <Notes>18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Šablona návrhu UOHS</vt:lpstr>
      <vt:lpstr>Evropské soutěžní právo I.  </vt:lpstr>
      <vt:lpstr>I. Soutěžní právo obecně</vt:lpstr>
      <vt:lpstr>ad Soutěžní právo obecně</vt:lpstr>
      <vt:lpstr>ad Soutěžní právo obecně</vt:lpstr>
      <vt:lpstr>Ad Soutěžní právo obecně</vt:lpstr>
      <vt:lpstr>ad Soutěžní právo obecně</vt:lpstr>
      <vt:lpstr>Prezentace aplikace PowerPoint</vt:lpstr>
      <vt:lpstr>Prezentace aplikace PowerPoint</vt:lpstr>
      <vt:lpstr>Prezentace aplikace PowerPoint</vt:lpstr>
      <vt:lpstr>III. Podnik (soutěžitel)</vt:lpstr>
      <vt:lpstr>ad Podnik</vt:lpstr>
      <vt:lpstr>Taková podniková rodinka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 …</vt:lpstr>
    </vt:vector>
  </TitlesOfParts>
  <Company>uohs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koutna</dc:creator>
  <cp:lastModifiedBy>Michal Petr</cp:lastModifiedBy>
  <cp:revision>117</cp:revision>
  <cp:lastPrinted>2013-06-04T14:10:05Z</cp:lastPrinted>
  <dcterms:created xsi:type="dcterms:W3CDTF">2007-10-30T06:56:21Z</dcterms:created>
  <dcterms:modified xsi:type="dcterms:W3CDTF">2019-11-11T08:46:35Z</dcterms:modified>
</cp:coreProperties>
</file>