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84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70c6539c70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70c6539c70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70c6539c70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70c6539c70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70c6539c70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70c6539c70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70c6539c70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70c6539c70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70c6539c70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70c6539c70_0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70cd277db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70cd277db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70cd277dbe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70cd277dbe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0c6539c7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0c6539c7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70c6539c70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70c6539c70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70c6539c70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70c6539c70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70c6539c70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70c6539c70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70c6539c70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70c6539c70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70c6539c70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70c6539c70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70c6539c70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70c6539c70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70c6539c70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70c6539c70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3600" dirty="0"/>
              <a:t>Maiestas Carolina</a:t>
            </a:r>
            <a:endParaRPr sz="3600" dirty="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110733" y="4148713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dirty="0">
                <a:solidFill>
                  <a:schemeClr val="tx1"/>
                </a:solidFill>
              </a:rPr>
              <a:t>Kotlán Tomáš</a:t>
            </a:r>
            <a:endParaRPr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Ustanovení o odúmrtním právu</a:t>
            </a:r>
            <a:endParaRPr/>
          </a:p>
        </p:txBody>
      </p:sp>
      <p:sp>
        <p:nvSpPr>
          <p:cNvPr id="109" name="Google Shape;109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O spadání dědictví a statků na královskou komoru.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O zcizování dědičných statků.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>
                <a:solidFill>
                  <a:srgbClr val="000000"/>
                </a:solidFill>
              </a:rPr>
              <a:t>O tajném převodu dědičných statků na jiné osoby.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Práva šlechty</a:t>
            </a:r>
            <a:endParaRPr/>
          </a:p>
        </p:txBody>
      </p:sp>
      <p:sp>
        <p:nvSpPr>
          <p:cNvPr id="115" name="Google Shape;115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</a:rPr>
              <a:t>O lidech z vesnic, kteří žádají od svých pánů propuštění.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</a:rPr>
              <a:t>O moci kterou mají páni nad svými lidmi.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Sexuální morálka a rodinné právo</a:t>
            </a:r>
            <a:endParaRPr/>
          </a:p>
        </p:txBody>
      </p:sp>
      <p:sp>
        <p:nvSpPr>
          <p:cNvPr id="121" name="Google Shape;121;p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</a:rPr>
              <a:t>O zhanobení a cizoložství.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</a:rPr>
              <a:t>O dcerách vstupujících do manželství proti vůli rodičů.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</a:rPr>
              <a:t>O dívkách hodlajících vstoupit do manželství.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Doplňky k trestnímu a odúmrtnímu právu</a:t>
            </a:r>
            <a:endParaRPr/>
          </a:p>
        </p:txBody>
      </p:sp>
      <p:sp>
        <p:nvSpPr>
          <p:cNvPr id="127" name="Google Shape;127;p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</a:rPr>
              <a:t>O židech.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</a:rPr>
              <a:t>O koupených dědičných statcích.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>
                <a:solidFill>
                  <a:schemeClr val="dk1"/>
                </a:solidFill>
              </a:rPr>
              <a:t>O proskripcích.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Řád zemského práva</a:t>
            </a:r>
            <a:endParaRPr/>
          </a:p>
        </p:txBody>
      </p:sp>
      <p:sp>
        <p:nvSpPr>
          <p:cNvPr id="133" name="Google Shape;133;p2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</a:rPr>
              <a:t>Ohlášení žaloby během dvou týdnů.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</a:rPr>
              <a:t>O půhonu prostřednictvím pedelů.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</a:rPr>
              <a:t>O občanské žalobě při vykradení či vloupání do domu.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 vdovách a sirotcích</a:t>
            </a:r>
            <a:endParaRPr/>
          </a:p>
        </p:txBody>
      </p:sp>
      <p:sp>
        <p:nvSpPr>
          <p:cNvPr id="139" name="Google Shape;139;p2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</a:rPr>
              <a:t>O vdovských věnech.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Odvolání zákoníku Maiestas Carolina</a:t>
            </a:r>
            <a:endParaRPr/>
          </a:p>
        </p:txBody>
      </p:sp>
      <p:sp>
        <p:nvSpPr>
          <p:cNvPr id="145" name="Google Shape;145;p28"/>
          <p:cNvSpPr txBox="1">
            <a:spLocks noGrp="1"/>
          </p:cNvSpPr>
          <p:nvPr>
            <p:ph type="body" idx="1"/>
          </p:nvPr>
        </p:nvSpPr>
        <p:spPr>
          <a:xfrm>
            <a:off x="238100" y="520692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Důvody pro vznik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 dirty="0">
                <a:solidFill>
                  <a:schemeClr val="tx1"/>
                </a:solidFill>
              </a:rPr>
              <a:t>Vzrůstající vliv šlechty.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 dirty="0">
                <a:solidFill>
                  <a:schemeClr val="tx1"/>
                </a:solidFill>
              </a:rPr>
              <a:t>Stále častější páchání zločinů.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 dirty="0">
                <a:solidFill>
                  <a:schemeClr val="tx1"/>
                </a:solidFill>
              </a:rPr>
              <a:t>Návrat královské důstojnosti.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Obsah</a:t>
            </a:r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>
                <a:solidFill>
                  <a:schemeClr val="tx1"/>
                </a:solidFill>
              </a:rPr>
              <a:t>Zákoník byl rozdělený na 3 části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 dirty="0">
                <a:solidFill>
                  <a:schemeClr val="tx1"/>
                </a:solidFill>
              </a:rPr>
              <a:t>Celkem měl 12 oddílů (1,8,3)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 dirty="0">
                <a:solidFill>
                  <a:schemeClr val="tx1"/>
                </a:solidFill>
              </a:rPr>
              <a:t>Celkem 109 článků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Státní náboženství a postih kacířství</a:t>
            </a:r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>
                <a:solidFill>
                  <a:schemeClr val="tx1"/>
                </a:solidFill>
              </a:rPr>
              <a:t>O katolické víře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 dirty="0">
                <a:solidFill>
                  <a:schemeClr val="tx1"/>
                </a:solidFill>
              </a:rPr>
              <a:t>O pohanech a saracénech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 dirty="0">
                <a:solidFill>
                  <a:schemeClr val="tx1"/>
                </a:solidFill>
              </a:rPr>
              <a:t>Dále o kacířích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cs" dirty="0">
                <a:solidFill>
                  <a:schemeClr val="tx1"/>
                </a:solidFill>
              </a:rPr>
              <a:t>Přechovávání kacířů, jejich důvěrníků a pomocníků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Ustanovení proti zcizování královských statků</a:t>
            </a:r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>
                <a:solidFill>
                  <a:srgbClr val="000000"/>
                </a:solidFill>
              </a:rPr>
              <a:t>O hradech a městech jež se nesmí zcizovat.</a:t>
            </a:r>
            <a:endParaRPr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>
                <a:solidFill>
                  <a:srgbClr val="000000"/>
                </a:solidFill>
              </a:rPr>
              <a:t>Jak nezbytné jsou hrady a města.</a:t>
            </a:r>
            <a:endParaRPr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>
                <a:solidFill>
                  <a:srgbClr val="000000"/>
                </a:solidFill>
              </a:rPr>
              <a:t>O královských městech.</a:t>
            </a:r>
            <a:endParaRPr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>
                <a:solidFill>
                  <a:srgbClr val="000000"/>
                </a:solidFill>
              </a:rPr>
              <a:t>O královské přísaze skládané při korunovaci, jež souvisí se zákazem zcizovat hradby.</a:t>
            </a:r>
            <a:endParaRPr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Správa a soudnictví</a:t>
            </a:r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</a:rPr>
              <a:t>O královských úřednících.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</a:rPr>
              <a:t>O Purkrabích.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O soudcích a rektorech.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</a:rPr>
              <a:t>O soudu.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</a:rPr>
              <a:t>O zemských deskách.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Zachování pokoje a právního stavu v zemi</a:t>
            </a:r>
            <a:endParaRPr/>
          </a:p>
        </p:txBody>
      </p:sp>
      <p:sp>
        <p:nvSpPr>
          <p:cNvPr id="91" name="Google Shape;91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</a:rPr>
              <a:t>O nepřípustných smlouvách.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</a:rPr>
              <a:t>Aby se statky věrných nepřeváděly do mrtvých rukou.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</a:rPr>
              <a:t>O druhém sňatku české královny.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O žhavém železe a ledové vodě.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</a:rPr>
              <a:t>O přiznání jež mají knížata a šlechta konat před novým králem.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</a:rPr>
              <a:t>O půhonech proti králi.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Obrana království v případě války</a:t>
            </a:r>
            <a:endParaRPr/>
          </a:p>
        </p:txBody>
      </p:sp>
      <p:sp>
        <p:nvSpPr>
          <p:cNvPr id="97" name="Google Shape;97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</a:rPr>
              <a:t>O obraně království.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</a:rPr>
              <a:t>O odchodech obyvatel ze země.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>
                <a:solidFill>
                  <a:schemeClr val="dk1"/>
                </a:solidFill>
              </a:rPr>
              <a:t>O češích sloužících cizím pánům.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Ochrana lesů</a:t>
            </a:r>
            <a:endParaRPr/>
          </a:p>
        </p:txBody>
      </p:sp>
      <p:sp>
        <p:nvSpPr>
          <p:cNvPr id="103" name="Google Shape;103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</a:rPr>
              <a:t>Lesy se nebudou kácet.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Aby se stromy v lesích nezbavovaly kůry.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</a:rPr>
              <a:t>O kládách která se přepravují po vodě.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343</Words>
  <Application>Microsoft Office PowerPoint</Application>
  <PresentationFormat>Předvádění na obrazovce (16:9)</PresentationFormat>
  <Paragraphs>63</Paragraphs>
  <Slides>16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8" baseType="lpstr">
      <vt:lpstr>Arial</vt:lpstr>
      <vt:lpstr>Simple Light</vt:lpstr>
      <vt:lpstr>Maiestas Carolina</vt:lpstr>
      <vt:lpstr>Důvody pro vznik</vt:lpstr>
      <vt:lpstr>Obsah</vt:lpstr>
      <vt:lpstr>Státní náboženství a postih kacířství</vt:lpstr>
      <vt:lpstr>Ustanovení proti zcizování královských statků</vt:lpstr>
      <vt:lpstr>Správa a soudnictví</vt:lpstr>
      <vt:lpstr>Zachování pokoje a právního stavu v zemi</vt:lpstr>
      <vt:lpstr>Obrana království v případě války</vt:lpstr>
      <vt:lpstr>Ochrana lesů</vt:lpstr>
      <vt:lpstr>Ustanovení o odúmrtním právu</vt:lpstr>
      <vt:lpstr>Práva šlechty</vt:lpstr>
      <vt:lpstr>Sexuální morálka a rodinné právo</vt:lpstr>
      <vt:lpstr>Doplňky k trestnímu a odúmrtnímu právu</vt:lpstr>
      <vt:lpstr>Řád zemského práva</vt:lpstr>
      <vt:lpstr>O vdovách a sirotcích</vt:lpstr>
      <vt:lpstr>Odvolání zákoníku Maiestas Carolina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Maiestas Carolina</dc:title>
  <cp:lastModifiedBy>Tomáš Kotlán</cp:lastModifiedBy>
  <cp:revision>2</cp:revision>
  <dcterms:modified xsi:type="dcterms:W3CDTF">2019-12-10T11:06:06Z</dcterms:modified>
</cp:coreProperties>
</file>