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9" r:id="rId8"/>
    <p:sldId id="270" r:id="rId9"/>
    <p:sldId id="263" r:id="rId10"/>
    <p:sldId id="262" r:id="rId11"/>
    <p:sldId id="268" r:id="rId12"/>
    <p:sldId id="264" r:id="rId13"/>
    <p:sldId id="267" r:id="rId14"/>
    <p:sldId id="272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96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4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28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75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39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14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33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2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94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91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80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03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74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62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84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C881-4A55-425F-9C46-D4252D27D60D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ACFA98B-4937-4515-8EDF-F13933B09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43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7327" y="1901650"/>
            <a:ext cx="8915399" cy="2262781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dominia v raném novověku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510576" y="6420897"/>
            <a:ext cx="1681424" cy="35697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Ondřej Kraus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Úředníci</a:t>
            </a:r>
            <a:endParaRPr lang="cs-CZ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Hejtman, úředník, správce, vrchní, ředitel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Nejvyšší úředník na každém panství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Chod celého panství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Vrchnostenská kancelář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Registratury (=archiv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Úředníci</a:t>
            </a:r>
            <a:endParaRPr lang="cs-CZ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39768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Purkrabí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Důchodní, kontribuční, sirotčí, obroční (písař)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Sládek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Porybný,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fišman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Pojezdný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Poklasný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Polesný,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forštmistr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hajný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Šafář, šafářka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Rychtář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Panská čeleď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Čeleď zámecká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Čeleď ve dvorech: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Holomek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Nádvorník</a:t>
            </a:r>
          </a:p>
          <a:p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Volař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Husná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děvka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Robota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68631" y="2314469"/>
            <a:ext cx="9287939" cy="364420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Potažní a pěší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Trvání: 0,5 lánu = 4 dny (nelánoví stejně) — Hodonínsko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se vyplatit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století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(Ne)výhody</a:t>
            </a:r>
          </a:p>
        </p:txBody>
      </p:sp>
    </p:spTree>
    <p:extLst>
      <p:ext uri="{BB962C8B-B14F-4D97-AF65-F5344CB8AC3E}">
        <p14:creationId xmlns:p14="http://schemas.microsoft.com/office/powerpoint/2010/main" val="29276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Námezdní práce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Sezónní práce (žně, senoseč, mlácení obilí,…)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Mlatci, ženci,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sekáči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17. století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Cechy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Krádeže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55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1426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</a:t>
            </a:r>
            <a:endParaRPr lang="cs-CZ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Panství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Patrimonium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8" y="1892620"/>
            <a:ext cx="5821121" cy="42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Prameny</a:t>
            </a:r>
            <a:endParaRPr lang="cs-CZ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66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Hospodářské instrukce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Instrukce,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artikuly, řád…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 rad, doporučení, nařízení…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století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Zájem vrchnosti na efektivní správě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Forma, struktura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Měsíční instrukce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Prameny</a:t>
            </a:r>
            <a:endParaRPr lang="cs-CZ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677095"/>
            <a:ext cx="5440383" cy="5180905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Urbáře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st.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poddaných; výnos hospodářství vrchnosti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Prodej x změna majetku uvnitř rodu x potřeby vrchnosti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Gruntovní knihy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st.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Majetek poddaných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Soudní artikuly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5" y="805166"/>
            <a:ext cx="3989196" cy="54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Prameny</a:t>
            </a:r>
            <a:endParaRPr lang="cs-CZ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46504"/>
            <a:ext cx="4562071" cy="4553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Hospodářské účty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Varní, pivovarní, rybniční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Obilní, dobytčí, ovčácké účty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Sklepní účet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Rejstříky o sklizni obilí i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omlatní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Sirotčí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/účetní knihy sirotčí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5004"/>
          <a:stretch/>
        </p:blipFill>
        <p:spPr>
          <a:xfrm>
            <a:off x="7586421" y="622897"/>
            <a:ext cx="4270634" cy="56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Velkostatek — části</a:t>
            </a:r>
            <a:endParaRPr lang="cs-CZ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03276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Hospodářské dvory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Ovčírny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Pivovary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Rybníkářství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Lesnictví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Mlýny, cihelny, bělidla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flusárny…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Úředníci</a:t>
            </a:r>
            <a:endParaRPr lang="cs-CZ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20649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Přísaha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Požadavky: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Poctivost (rukojmí, kauce)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Znalosti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Zbožnost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Svobodní x ženatí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Úředníci</a:t>
            </a:r>
            <a:endParaRPr lang="cs-CZ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5204" y="2087880"/>
            <a:ext cx="8915400" cy="1770888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Příjmy: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Akcidence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Úředníci</a:t>
            </a:r>
            <a:endParaRPr lang="cs-CZ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109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Regent, vrchní hejtman, inspektor, administrátor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Ústřední správa panství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Inspekce panství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Dohled na účty</a:t>
            </a:r>
          </a:p>
          <a:p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959</TotalTime>
  <Words>276</Words>
  <Application>Microsoft Office PowerPoint</Application>
  <PresentationFormat>Širokoúhlá obrazovka</PresentationFormat>
  <Paragraphs>91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Stébla</vt:lpstr>
      <vt:lpstr>Správa dominia v raném novověku</vt:lpstr>
      <vt:lpstr>Termíny</vt:lpstr>
      <vt:lpstr>Prameny</vt:lpstr>
      <vt:lpstr>Prameny</vt:lpstr>
      <vt:lpstr>Prameny</vt:lpstr>
      <vt:lpstr>Velkostatek — části</vt:lpstr>
      <vt:lpstr>Úředníci</vt:lpstr>
      <vt:lpstr>Úředníci</vt:lpstr>
      <vt:lpstr>Úředníci</vt:lpstr>
      <vt:lpstr>Úředníci</vt:lpstr>
      <vt:lpstr>Úředníci</vt:lpstr>
      <vt:lpstr>Panská čeleď</vt:lpstr>
      <vt:lpstr>Robota</vt:lpstr>
      <vt:lpstr>Námezdní práce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Dominia v raném novověku</dc:title>
  <dc:creator>OEM-OFFICE-PRO</dc:creator>
  <cp:lastModifiedBy>OEM-OFFICE-PRO</cp:lastModifiedBy>
  <cp:revision>44</cp:revision>
  <dcterms:created xsi:type="dcterms:W3CDTF">2019-11-18T15:46:57Z</dcterms:created>
  <dcterms:modified xsi:type="dcterms:W3CDTF">2019-11-26T10:04:53Z</dcterms:modified>
</cp:coreProperties>
</file>