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21" d="100"/>
          <a:sy n="121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6FDC3C3-9B2F-0F42-BA2B-39BDFFEF62B5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8994C5F-9501-9443-848F-D4AC3DBD781C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766190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C3C3-9B2F-0F42-BA2B-39BDFFEF62B5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4C5F-9501-9443-848F-D4AC3DBD78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4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C3C3-9B2F-0F42-BA2B-39BDFFEF62B5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4C5F-9501-9443-848F-D4AC3DBD78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657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C3C3-9B2F-0F42-BA2B-39BDFFEF62B5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4C5F-9501-9443-848F-D4AC3DBD78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21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FDC3C3-9B2F-0F42-BA2B-39BDFFEF62B5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994C5F-9501-9443-848F-D4AC3DBD781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18842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C3C3-9B2F-0F42-BA2B-39BDFFEF62B5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4C5F-9501-9443-848F-D4AC3DBD78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66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C3C3-9B2F-0F42-BA2B-39BDFFEF62B5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4C5F-9501-9443-848F-D4AC3DBD78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146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C3C3-9B2F-0F42-BA2B-39BDFFEF62B5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4C5F-9501-9443-848F-D4AC3DBD78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44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C3C3-9B2F-0F42-BA2B-39BDFFEF62B5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4C5F-9501-9443-848F-D4AC3DBD78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410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FDC3C3-9B2F-0F42-BA2B-39BDFFEF62B5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994C5F-9501-9443-848F-D4AC3DBD781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72974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FDC3C3-9B2F-0F42-BA2B-39BDFFEF62B5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994C5F-9501-9443-848F-D4AC3DBD781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819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6FDC3C3-9B2F-0F42-BA2B-39BDFFEF62B5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8994C5F-9501-9443-848F-D4AC3DBD781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62903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20FBD-664E-3F4A-B03A-6686B0FDC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Vladislavské zřízení zemské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391664-A009-D54C-BD93-5CB92E966C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Matěj Beneš</a:t>
            </a:r>
          </a:p>
        </p:txBody>
      </p:sp>
    </p:spTree>
    <p:extLst>
      <p:ext uri="{BB962C8B-B14F-4D97-AF65-F5344CB8AC3E}">
        <p14:creationId xmlns:p14="http://schemas.microsoft.com/office/powerpoint/2010/main" val="744845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2FD5B-E918-C447-AF5B-E233814E2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charakteristika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C64446-BB68-BF40-B282-54ECCCE11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kodifikace českého zemského práva</a:t>
            </a:r>
          </a:p>
          <a:p>
            <a:r>
              <a:rPr lang="cs-CZ" dirty="0"/>
              <a:t>11. března 1500</a:t>
            </a:r>
          </a:p>
          <a:p>
            <a:r>
              <a:rPr lang="cs-CZ" dirty="0"/>
              <a:t>Zemská zřízení království českého</a:t>
            </a:r>
          </a:p>
          <a:p>
            <a:r>
              <a:rPr lang="cs-CZ" dirty="0"/>
              <a:t>Vladislav II. Jagellonský</a:t>
            </a:r>
          </a:p>
          <a:p>
            <a:r>
              <a:rPr lang="cs-CZ" dirty="0"/>
              <a:t>autor – Albrecht Rendl z </a:t>
            </a:r>
            <a:r>
              <a:rPr lang="cs-CZ" dirty="0" err="1"/>
              <a:t>Oušavy</a:t>
            </a:r>
            <a:endParaRPr lang="cs-CZ" dirty="0"/>
          </a:p>
          <a:p>
            <a:r>
              <a:rPr lang="cs-CZ" dirty="0"/>
              <a:t>dochovali se nám pouze dva originální výtisky</a:t>
            </a:r>
          </a:p>
          <a:p>
            <a:r>
              <a:rPr lang="cs-CZ" dirty="0"/>
              <a:t>knihtisk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C404F66-D009-9246-8722-6AEB501CCB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3683" y="2171699"/>
            <a:ext cx="2659117" cy="3694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240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DECFB2-C2AD-E14C-96E9-BE6750F6A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Zemský zákoník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196A2E-76CE-E745-93B7-29D392C66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navržen šlechtou</a:t>
            </a:r>
          </a:p>
          <a:p>
            <a:r>
              <a:rPr lang="cs-CZ" dirty="0"/>
              <a:t>554 článků</a:t>
            </a:r>
          </a:p>
          <a:p>
            <a:r>
              <a:rPr lang="cs-CZ" dirty="0"/>
              <a:t>posiluje moc šlechty proti městům, ale i králi</a:t>
            </a:r>
          </a:p>
          <a:p>
            <a:r>
              <a:rPr lang="cs-CZ" dirty="0"/>
              <a:t>popírá platnost hlasu měst na zemském sněmu</a:t>
            </a:r>
          </a:p>
          <a:p>
            <a:r>
              <a:rPr lang="cs-CZ" dirty="0"/>
              <a:t>možnost zemského soudu zasahovat do městských práv</a:t>
            </a:r>
          </a:p>
          <a:p>
            <a:r>
              <a:rPr lang="cs-CZ" dirty="0"/>
              <a:t>platí do roku 1627</a:t>
            </a:r>
          </a:p>
        </p:txBody>
      </p:sp>
    </p:spTree>
    <p:extLst>
      <p:ext uri="{BB962C8B-B14F-4D97-AF65-F5344CB8AC3E}">
        <p14:creationId xmlns:p14="http://schemas.microsoft.com/office/powerpoint/2010/main" val="317344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E7F67-A78F-6C43-A73A-0F735FFD3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0045FF-E6A4-BE40-BD20-3A0CF95E0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Svatováclavská smlouva</a:t>
            </a:r>
          </a:p>
          <a:p>
            <a:r>
              <a:rPr lang="cs-CZ" dirty="0"/>
              <a:t>Smlouva o ručnicích</a:t>
            </a:r>
          </a:p>
          <a:p>
            <a:r>
              <a:rPr lang="cs-CZ" dirty="0"/>
              <a:t>Smlouva o hory a kovy</a:t>
            </a:r>
          </a:p>
          <a:p>
            <a:r>
              <a:rPr lang="cs-CZ" dirty="0"/>
              <a:t>Traktát král. prokurátora Jakuba Menšíka z </a:t>
            </a:r>
            <a:r>
              <a:rPr lang="cs-CZ" dirty="0" err="1"/>
              <a:t>Menštejna</a:t>
            </a:r>
            <a:r>
              <a:rPr lang="cs-CZ" dirty="0"/>
              <a:t> - O mezích, hranicích, soudu a rozepři mezní</a:t>
            </a:r>
          </a:p>
        </p:txBody>
      </p:sp>
    </p:spTree>
    <p:extLst>
      <p:ext uri="{BB962C8B-B14F-4D97-AF65-F5344CB8AC3E}">
        <p14:creationId xmlns:p14="http://schemas.microsoft.com/office/powerpoint/2010/main" val="3823288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08A4D60-6017-8043-B2A3-046C74536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084473158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{C01CA0C9-3C3A-4443-A701-18B59FAB3F8B}tf10001072</Template>
  <TotalTime>48</TotalTime>
  <Words>103</Words>
  <Application>Microsoft Macintosh PowerPoint</Application>
  <PresentationFormat>Širokoúhlá obrazovka</PresentationFormat>
  <Paragraphs>23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Franklin Gothic Book</vt:lpstr>
      <vt:lpstr>Oříznutí</vt:lpstr>
      <vt:lpstr>Vladislavské zřízení zemské</vt:lpstr>
      <vt:lpstr>Obecná charakteristika</vt:lpstr>
      <vt:lpstr>Zemský zákoník</vt:lpstr>
      <vt:lpstr>Doplňky</vt:lpstr>
      <vt:lpstr>Děkuji za pozornost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Vladislavské zřízení zemské</dc:title>
  <dc:creator>Matěj Beneš</dc:creator>
  <cp:lastModifiedBy>Matěj Beneš</cp:lastModifiedBy>
  <cp:revision>5</cp:revision>
  <dcterms:created xsi:type="dcterms:W3CDTF">2019-11-26T14:23:59Z</dcterms:created>
  <dcterms:modified xsi:type="dcterms:W3CDTF">2019-11-26T15:12:24Z</dcterms:modified>
</cp:coreProperties>
</file>