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4"/>
  </p:sldMasterIdLst>
  <p:notesMasterIdLst>
    <p:notesMasterId r:id="rId117"/>
  </p:notesMasterIdLst>
  <p:handoutMasterIdLst>
    <p:handoutMasterId r:id="rId118"/>
  </p:handoutMasterIdLst>
  <p:sldIdLst>
    <p:sldId id="350" r:id="rId5"/>
    <p:sldId id="491" r:id="rId6"/>
    <p:sldId id="484" r:id="rId7"/>
    <p:sldId id="501" r:id="rId8"/>
    <p:sldId id="463" r:id="rId9"/>
    <p:sldId id="482" r:id="rId10"/>
    <p:sldId id="539" r:id="rId11"/>
    <p:sldId id="520" r:id="rId12"/>
    <p:sldId id="521" r:id="rId13"/>
    <p:sldId id="522" r:id="rId14"/>
    <p:sldId id="523" r:id="rId15"/>
    <p:sldId id="524" r:id="rId16"/>
    <p:sldId id="525" r:id="rId17"/>
    <p:sldId id="526" r:id="rId18"/>
    <p:sldId id="593" r:id="rId19"/>
    <p:sldId id="594" r:id="rId20"/>
    <p:sldId id="527" r:id="rId21"/>
    <p:sldId id="528" r:id="rId22"/>
    <p:sldId id="529" r:id="rId23"/>
    <p:sldId id="530" r:id="rId24"/>
    <p:sldId id="531" r:id="rId25"/>
    <p:sldId id="532" r:id="rId26"/>
    <p:sldId id="533" r:id="rId27"/>
    <p:sldId id="535" r:id="rId28"/>
    <p:sldId id="534" r:id="rId29"/>
    <p:sldId id="536" r:id="rId30"/>
    <p:sldId id="537" r:id="rId31"/>
    <p:sldId id="538" r:id="rId32"/>
    <p:sldId id="595" r:id="rId33"/>
    <p:sldId id="353" r:id="rId34"/>
    <p:sldId id="467" r:id="rId35"/>
    <p:sldId id="354" r:id="rId36"/>
    <p:sldId id="355" r:id="rId37"/>
    <p:sldId id="358" r:id="rId38"/>
    <p:sldId id="600" r:id="rId39"/>
    <p:sldId id="359" r:id="rId40"/>
    <p:sldId id="360" r:id="rId41"/>
    <p:sldId id="462" r:id="rId42"/>
    <p:sldId id="472" r:id="rId43"/>
    <p:sldId id="590" r:id="rId44"/>
    <p:sldId id="361" r:id="rId45"/>
    <p:sldId id="362" r:id="rId46"/>
    <p:sldId id="591" r:id="rId47"/>
    <p:sldId id="596" r:id="rId48"/>
    <p:sldId id="597" r:id="rId49"/>
    <p:sldId id="608" r:id="rId50"/>
    <p:sldId id="363" r:id="rId51"/>
    <p:sldId id="598" r:id="rId52"/>
    <p:sldId id="599" r:id="rId53"/>
    <p:sldId id="364" r:id="rId54"/>
    <p:sldId id="365" r:id="rId55"/>
    <p:sldId id="601" r:id="rId56"/>
    <p:sldId id="615" r:id="rId57"/>
    <p:sldId id="609" r:id="rId58"/>
    <p:sldId id="611" r:id="rId59"/>
    <p:sldId id="612" r:id="rId60"/>
    <p:sldId id="614" r:id="rId61"/>
    <p:sldId id="616" r:id="rId62"/>
    <p:sldId id="366" r:id="rId63"/>
    <p:sldId id="367" r:id="rId64"/>
    <p:sldId id="369" r:id="rId65"/>
    <p:sldId id="460" r:id="rId66"/>
    <p:sldId id="461" r:id="rId67"/>
    <p:sldId id="373" r:id="rId68"/>
    <p:sldId id="617" r:id="rId69"/>
    <p:sldId id="618" r:id="rId70"/>
    <p:sldId id="622" r:id="rId71"/>
    <p:sldId id="623" r:id="rId72"/>
    <p:sldId id="624" r:id="rId73"/>
    <p:sldId id="625" r:id="rId74"/>
    <p:sldId id="626" r:id="rId75"/>
    <p:sldId id="627" r:id="rId76"/>
    <p:sldId id="628" r:id="rId77"/>
    <p:sldId id="629" r:id="rId78"/>
    <p:sldId id="630" r:id="rId79"/>
    <p:sldId id="631" r:id="rId80"/>
    <p:sldId id="632" r:id="rId81"/>
    <p:sldId id="633" r:id="rId82"/>
    <p:sldId id="634" r:id="rId83"/>
    <p:sldId id="636" r:id="rId84"/>
    <p:sldId id="638" r:id="rId85"/>
    <p:sldId id="639" r:id="rId86"/>
    <p:sldId id="640" r:id="rId87"/>
    <p:sldId id="641" r:id="rId88"/>
    <p:sldId id="642" r:id="rId89"/>
    <p:sldId id="643" r:id="rId90"/>
    <p:sldId id="660" r:id="rId91"/>
    <p:sldId id="645" r:id="rId92"/>
    <p:sldId id="646" r:id="rId93"/>
    <p:sldId id="647" r:id="rId94"/>
    <p:sldId id="648" r:id="rId95"/>
    <p:sldId id="649" r:id="rId96"/>
    <p:sldId id="650" r:id="rId97"/>
    <p:sldId id="651" r:id="rId98"/>
    <p:sldId id="652" r:id="rId99"/>
    <p:sldId id="653" r:id="rId100"/>
    <p:sldId id="654" r:id="rId101"/>
    <p:sldId id="655" r:id="rId102"/>
    <p:sldId id="657" r:id="rId103"/>
    <p:sldId id="661" r:id="rId104"/>
    <p:sldId id="662" r:id="rId105"/>
    <p:sldId id="663" r:id="rId106"/>
    <p:sldId id="664" r:id="rId107"/>
    <p:sldId id="665" r:id="rId108"/>
    <p:sldId id="681" r:id="rId109"/>
    <p:sldId id="682" r:id="rId110"/>
    <p:sldId id="555" r:id="rId111"/>
    <p:sldId id="556" r:id="rId112"/>
    <p:sldId id="557" r:id="rId113"/>
    <p:sldId id="558" r:id="rId114"/>
    <p:sldId id="559" r:id="rId115"/>
    <p:sldId id="554" r:id="rId116"/>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78" y="48"/>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12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309CA-69B2-4563-A9A1-3D3E81F4DF9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cs-CZ"/>
        </a:p>
      </dgm:t>
    </dgm:pt>
    <dgm:pt modelId="{81D86596-1F4C-4FEA-9D00-B3BDD1243A01}">
      <dgm:prSet custT="1"/>
      <dgm:spPr/>
      <dgm:t>
        <a:bodyPr/>
        <a:lstStyle/>
        <a:p>
          <a:pPr rtl="0"/>
          <a:r>
            <a:rPr lang="cs-CZ" sz="1900" dirty="0"/>
            <a:t>Elektronický podpis</a:t>
          </a:r>
        </a:p>
        <a:p>
          <a:pPr rtl="0"/>
          <a:r>
            <a:rPr lang="cs-CZ" sz="1400" dirty="0"/>
            <a:t>Čl. 3/10</a:t>
          </a:r>
        </a:p>
      </dgm:t>
    </dgm:pt>
    <dgm:pt modelId="{4F408FA4-3AE6-464A-9ABA-1B902804A9B5}" type="parTrans" cxnId="{88B8FAE9-81CB-49BF-94B8-33E1CDDA8129}">
      <dgm:prSet/>
      <dgm:spPr/>
      <dgm:t>
        <a:bodyPr/>
        <a:lstStyle/>
        <a:p>
          <a:endParaRPr lang="cs-CZ"/>
        </a:p>
      </dgm:t>
    </dgm:pt>
    <dgm:pt modelId="{CCE79B56-3F0C-4B36-80EF-F5C14986DE08}" type="sibTrans" cxnId="{88B8FAE9-81CB-49BF-94B8-33E1CDDA8129}">
      <dgm:prSet/>
      <dgm:spPr/>
      <dgm:t>
        <a:bodyPr/>
        <a:lstStyle/>
        <a:p>
          <a:endParaRPr lang="cs-CZ"/>
        </a:p>
      </dgm:t>
    </dgm:pt>
    <dgm:pt modelId="{4790EF31-8AD7-45F3-89F7-18A843159A93}">
      <dgm:prSet/>
      <dgm:spPr/>
      <dgm:t>
        <a:bodyPr/>
        <a:lstStyle/>
        <a:p>
          <a:pPr rtl="0"/>
          <a:r>
            <a:rPr lang="cs-CZ" dirty="0"/>
            <a:t>Zaručený elektronický podpis</a:t>
          </a:r>
        </a:p>
      </dgm:t>
    </dgm:pt>
    <dgm:pt modelId="{6DE7F785-7257-4C71-8483-BBC9F7B0CB4B}" type="parTrans" cxnId="{71DD5EF1-7424-4604-9309-97B0F22006EF}">
      <dgm:prSet/>
      <dgm:spPr/>
      <dgm:t>
        <a:bodyPr/>
        <a:lstStyle/>
        <a:p>
          <a:endParaRPr lang="cs-CZ"/>
        </a:p>
      </dgm:t>
    </dgm:pt>
    <dgm:pt modelId="{A4844BA2-929C-4EAD-A22E-D96DDF94503B}" type="sibTrans" cxnId="{71DD5EF1-7424-4604-9309-97B0F22006EF}">
      <dgm:prSet/>
      <dgm:spPr/>
      <dgm:t>
        <a:bodyPr/>
        <a:lstStyle/>
        <a:p>
          <a:endParaRPr lang="cs-CZ"/>
        </a:p>
      </dgm:t>
    </dgm:pt>
    <dgm:pt modelId="{055C6397-470E-4169-A622-B99E6964410C}">
      <dgm:prSet/>
      <dgm:spPr/>
      <dgm:t>
        <a:bodyPr/>
        <a:lstStyle/>
        <a:p>
          <a:pPr rtl="0"/>
          <a:r>
            <a:rPr lang="cs-CZ" dirty="0"/>
            <a:t>Čl. 3/11</a:t>
          </a:r>
        </a:p>
      </dgm:t>
    </dgm:pt>
    <dgm:pt modelId="{99165345-6FB4-48D9-90EF-ABB407A1E975}" type="parTrans" cxnId="{F0FEA7DA-4ACD-438A-840A-898723C9ADF6}">
      <dgm:prSet/>
      <dgm:spPr/>
      <dgm:t>
        <a:bodyPr/>
        <a:lstStyle/>
        <a:p>
          <a:endParaRPr lang="cs-CZ"/>
        </a:p>
      </dgm:t>
    </dgm:pt>
    <dgm:pt modelId="{942BC257-EF88-42E6-B66C-99C1579022C6}" type="sibTrans" cxnId="{F0FEA7DA-4ACD-438A-840A-898723C9ADF6}">
      <dgm:prSet/>
      <dgm:spPr/>
      <dgm:t>
        <a:bodyPr/>
        <a:lstStyle/>
        <a:p>
          <a:endParaRPr lang="cs-CZ"/>
        </a:p>
      </dgm:t>
    </dgm:pt>
    <dgm:pt modelId="{78066A96-9DFB-4D58-ABFC-D4173620A3DD}">
      <dgm:prSet/>
      <dgm:spPr/>
      <dgm:t>
        <a:bodyPr/>
        <a:lstStyle/>
        <a:p>
          <a:pPr rtl="0"/>
          <a:r>
            <a:rPr lang="cs-CZ" dirty="0"/>
            <a:t>Kvalifikovaný elektronický podpis</a:t>
          </a:r>
        </a:p>
      </dgm:t>
    </dgm:pt>
    <dgm:pt modelId="{AAE14B75-EE7A-4561-9AA3-248203E29838}" type="parTrans" cxnId="{D60BB13D-289A-4F18-BC98-09D7939CA23B}">
      <dgm:prSet/>
      <dgm:spPr/>
      <dgm:t>
        <a:bodyPr/>
        <a:lstStyle/>
        <a:p>
          <a:endParaRPr lang="cs-CZ"/>
        </a:p>
      </dgm:t>
    </dgm:pt>
    <dgm:pt modelId="{2147BB76-C22B-4C89-BDA9-609AD91710B4}" type="sibTrans" cxnId="{D60BB13D-289A-4F18-BC98-09D7939CA23B}">
      <dgm:prSet/>
      <dgm:spPr/>
      <dgm:t>
        <a:bodyPr/>
        <a:lstStyle/>
        <a:p>
          <a:endParaRPr lang="cs-CZ"/>
        </a:p>
      </dgm:t>
    </dgm:pt>
    <dgm:pt modelId="{DA91CC56-F048-426E-A6C4-334C97BE63B0}">
      <dgm:prSet/>
      <dgm:spPr/>
      <dgm:t>
        <a:bodyPr/>
        <a:lstStyle/>
        <a:p>
          <a:pPr rtl="0"/>
          <a:r>
            <a:rPr lang="cs-CZ" dirty="0"/>
            <a:t>Podpis vytvořen kvalifikovaným prostředkem na základě kvalifikovaného certifikátu</a:t>
          </a:r>
        </a:p>
      </dgm:t>
    </dgm:pt>
    <dgm:pt modelId="{6F8AEC49-4E8B-4666-A081-823354B34663}" type="parTrans" cxnId="{C6D93FDF-E489-434A-A438-6C8FDB61CBB0}">
      <dgm:prSet/>
      <dgm:spPr/>
      <dgm:t>
        <a:bodyPr/>
        <a:lstStyle/>
        <a:p>
          <a:endParaRPr lang="cs-CZ"/>
        </a:p>
      </dgm:t>
    </dgm:pt>
    <dgm:pt modelId="{396FC23B-DEED-42CF-ACB0-313C1F87BF70}" type="sibTrans" cxnId="{C6D93FDF-E489-434A-A438-6C8FDB61CBB0}">
      <dgm:prSet/>
      <dgm:spPr/>
      <dgm:t>
        <a:bodyPr/>
        <a:lstStyle/>
        <a:p>
          <a:endParaRPr lang="cs-CZ"/>
        </a:p>
      </dgm:t>
    </dgm:pt>
    <dgm:pt modelId="{5F3BA74C-4991-4A6A-8F74-04C1B2FDDA23}">
      <dgm:prSet/>
      <dgm:spPr/>
      <dgm:t>
        <a:bodyPr/>
        <a:lstStyle/>
        <a:p>
          <a:pPr rtl="0"/>
          <a:r>
            <a:rPr lang="cs-CZ" dirty="0"/>
            <a:t>Čl. 3/12</a:t>
          </a:r>
        </a:p>
      </dgm:t>
    </dgm:pt>
    <dgm:pt modelId="{3C026A82-67DE-445B-A92C-62D5D5ADB764}" type="parTrans" cxnId="{DA3DEF9B-BB9A-4041-8D00-4D7765136C3A}">
      <dgm:prSet/>
      <dgm:spPr/>
    </dgm:pt>
    <dgm:pt modelId="{59B2CC52-2F1C-4167-A35D-1A94C5DAA3AE}" type="sibTrans" cxnId="{DA3DEF9B-BB9A-4041-8D00-4D7765136C3A}">
      <dgm:prSet/>
      <dgm:spPr/>
    </dgm:pt>
    <dgm:pt modelId="{6E488BEB-E47A-4E14-A557-896F25C1883A}">
      <dgm:prSet/>
      <dgm:spPr/>
      <dgm:t>
        <a:bodyPr/>
        <a:lstStyle/>
        <a:p>
          <a:pPr rtl="0"/>
          <a:r>
            <a:rPr lang="cs-CZ" i="1" dirty="0"/>
            <a:t>„něco mezi“</a:t>
          </a:r>
        </a:p>
      </dgm:t>
    </dgm:pt>
    <dgm:pt modelId="{C9A209F1-A61E-4E07-B8ED-E946C3B2D032}" type="parTrans" cxnId="{4B55FEC0-5299-4065-B7AA-5F4348FAB9BE}">
      <dgm:prSet/>
      <dgm:spPr/>
    </dgm:pt>
    <dgm:pt modelId="{47D3C946-D665-4733-86C9-209E4BDC94D4}" type="sibTrans" cxnId="{4B55FEC0-5299-4065-B7AA-5F4348FAB9BE}">
      <dgm:prSet/>
      <dgm:spPr/>
    </dgm:pt>
    <dgm:pt modelId="{18E6632D-A609-489F-920E-FFAB1889E10A}" type="pres">
      <dgm:prSet presAssocID="{2C9309CA-69B2-4563-A9A1-3D3E81F4DF9A}" presName="arrowDiagram" presStyleCnt="0">
        <dgm:presLayoutVars>
          <dgm:chMax val="5"/>
          <dgm:dir/>
          <dgm:resizeHandles val="exact"/>
        </dgm:presLayoutVars>
      </dgm:prSet>
      <dgm:spPr/>
    </dgm:pt>
    <dgm:pt modelId="{B282C44E-DBF8-490C-987A-CC0173C49802}" type="pres">
      <dgm:prSet presAssocID="{2C9309CA-69B2-4563-A9A1-3D3E81F4DF9A}" presName="arrow" presStyleLbl="bgShp" presStyleIdx="0" presStyleCnt="1" custLinFactNeighborX="45" custLinFactNeighborY="-12688"/>
      <dgm:spPr/>
    </dgm:pt>
    <dgm:pt modelId="{82FE3C10-FE8B-4FEC-90DE-1B4938BA3601}" type="pres">
      <dgm:prSet presAssocID="{2C9309CA-69B2-4563-A9A1-3D3E81F4DF9A}" presName="arrowDiagram3" presStyleCnt="0"/>
      <dgm:spPr/>
    </dgm:pt>
    <dgm:pt modelId="{AC6B86E7-B80F-4B41-934B-C49263FA5EE1}" type="pres">
      <dgm:prSet presAssocID="{81D86596-1F4C-4FEA-9D00-B3BDD1243A01}" presName="bullet3a" presStyleLbl="node1" presStyleIdx="0" presStyleCnt="3"/>
      <dgm:spPr/>
    </dgm:pt>
    <dgm:pt modelId="{769F2BB0-C8E0-403D-A52A-5B083C5DDC25}" type="pres">
      <dgm:prSet presAssocID="{81D86596-1F4C-4FEA-9D00-B3BDD1243A01}" presName="textBox3a" presStyleLbl="revTx" presStyleIdx="0" presStyleCnt="3">
        <dgm:presLayoutVars>
          <dgm:bulletEnabled val="1"/>
        </dgm:presLayoutVars>
      </dgm:prSet>
      <dgm:spPr/>
    </dgm:pt>
    <dgm:pt modelId="{6EDB1514-79DD-47A6-811F-7B3399EF2A2F}" type="pres">
      <dgm:prSet presAssocID="{4790EF31-8AD7-45F3-89F7-18A843159A93}" presName="bullet3b" presStyleLbl="node1" presStyleIdx="1" presStyleCnt="3"/>
      <dgm:spPr/>
    </dgm:pt>
    <dgm:pt modelId="{032F095A-BA58-4292-829B-25400A086083}" type="pres">
      <dgm:prSet presAssocID="{4790EF31-8AD7-45F3-89F7-18A843159A93}" presName="textBox3b" presStyleLbl="revTx" presStyleIdx="1" presStyleCnt="3">
        <dgm:presLayoutVars>
          <dgm:bulletEnabled val="1"/>
        </dgm:presLayoutVars>
      </dgm:prSet>
      <dgm:spPr/>
    </dgm:pt>
    <dgm:pt modelId="{68401B00-9415-4FE8-B4C5-75507EBFF1E3}" type="pres">
      <dgm:prSet presAssocID="{78066A96-9DFB-4D58-ABFC-D4173620A3DD}" presName="bullet3c" presStyleLbl="node1" presStyleIdx="2" presStyleCnt="3"/>
      <dgm:spPr/>
    </dgm:pt>
    <dgm:pt modelId="{C3AB4A66-3D27-40C8-84DD-D15210214297}" type="pres">
      <dgm:prSet presAssocID="{78066A96-9DFB-4D58-ABFC-D4173620A3DD}" presName="textBox3c" presStyleLbl="revTx" presStyleIdx="2" presStyleCnt="3">
        <dgm:presLayoutVars>
          <dgm:bulletEnabled val="1"/>
        </dgm:presLayoutVars>
      </dgm:prSet>
      <dgm:spPr/>
    </dgm:pt>
  </dgm:ptLst>
  <dgm:cxnLst>
    <dgm:cxn modelId="{6268EE0C-180B-4419-8616-34230F19E217}" type="presOf" srcId="{6E488BEB-E47A-4E14-A557-896F25C1883A}" destId="{032F095A-BA58-4292-829B-25400A086083}" srcOrd="0" destOrd="2" presId="urn:microsoft.com/office/officeart/2005/8/layout/arrow2"/>
    <dgm:cxn modelId="{7B484C22-11D0-4CB2-9495-6B62B3223561}" type="presOf" srcId="{4790EF31-8AD7-45F3-89F7-18A843159A93}" destId="{032F095A-BA58-4292-829B-25400A086083}" srcOrd="0" destOrd="0" presId="urn:microsoft.com/office/officeart/2005/8/layout/arrow2"/>
    <dgm:cxn modelId="{ADE50A3B-9C86-41A4-8921-E7FAA8DAD6CC}" type="presOf" srcId="{5F3BA74C-4991-4A6A-8F74-04C1B2FDDA23}" destId="{C3AB4A66-3D27-40C8-84DD-D15210214297}" srcOrd="0" destOrd="2" presId="urn:microsoft.com/office/officeart/2005/8/layout/arrow2"/>
    <dgm:cxn modelId="{D60BB13D-289A-4F18-BC98-09D7939CA23B}" srcId="{2C9309CA-69B2-4563-A9A1-3D3E81F4DF9A}" destId="{78066A96-9DFB-4D58-ABFC-D4173620A3DD}" srcOrd="2" destOrd="0" parTransId="{AAE14B75-EE7A-4561-9AA3-248203E29838}" sibTransId="{2147BB76-C22B-4C89-BDA9-609AD91710B4}"/>
    <dgm:cxn modelId="{7DFE5D42-1BBD-47D2-B3CE-6EDA829F5E56}" type="presOf" srcId="{055C6397-470E-4169-A622-B99E6964410C}" destId="{032F095A-BA58-4292-829B-25400A086083}" srcOrd="0" destOrd="1" presId="urn:microsoft.com/office/officeart/2005/8/layout/arrow2"/>
    <dgm:cxn modelId="{7D199569-7C00-411F-805C-AB6995881B90}" type="presOf" srcId="{DA91CC56-F048-426E-A6C4-334C97BE63B0}" destId="{C3AB4A66-3D27-40C8-84DD-D15210214297}" srcOrd="0" destOrd="1" presId="urn:microsoft.com/office/officeart/2005/8/layout/arrow2"/>
    <dgm:cxn modelId="{DA3DEF9B-BB9A-4041-8D00-4D7765136C3A}" srcId="{78066A96-9DFB-4D58-ABFC-D4173620A3DD}" destId="{5F3BA74C-4991-4A6A-8F74-04C1B2FDDA23}" srcOrd="1" destOrd="0" parTransId="{3C026A82-67DE-445B-A92C-62D5D5ADB764}" sibTransId="{59B2CC52-2F1C-4167-A35D-1A94C5DAA3AE}"/>
    <dgm:cxn modelId="{3C5D08BD-3C9A-42B8-A134-9F75215981A0}" type="presOf" srcId="{81D86596-1F4C-4FEA-9D00-B3BDD1243A01}" destId="{769F2BB0-C8E0-403D-A52A-5B083C5DDC25}" srcOrd="0" destOrd="0" presId="urn:microsoft.com/office/officeart/2005/8/layout/arrow2"/>
    <dgm:cxn modelId="{4B55FEC0-5299-4065-B7AA-5F4348FAB9BE}" srcId="{4790EF31-8AD7-45F3-89F7-18A843159A93}" destId="{6E488BEB-E47A-4E14-A557-896F25C1883A}" srcOrd="1" destOrd="0" parTransId="{C9A209F1-A61E-4E07-B8ED-E946C3B2D032}" sibTransId="{47D3C946-D665-4733-86C9-209E4BDC94D4}"/>
    <dgm:cxn modelId="{E3EF2CC4-900B-418F-BF5F-95783FD1A0E1}" type="presOf" srcId="{78066A96-9DFB-4D58-ABFC-D4173620A3DD}" destId="{C3AB4A66-3D27-40C8-84DD-D15210214297}" srcOrd="0" destOrd="0" presId="urn:microsoft.com/office/officeart/2005/8/layout/arrow2"/>
    <dgm:cxn modelId="{F0FEA7DA-4ACD-438A-840A-898723C9ADF6}" srcId="{4790EF31-8AD7-45F3-89F7-18A843159A93}" destId="{055C6397-470E-4169-A622-B99E6964410C}" srcOrd="0" destOrd="0" parTransId="{99165345-6FB4-48D9-90EF-ABB407A1E975}" sibTransId="{942BC257-EF88-42E6-B66C-99C1579022C6}"/>
    <dgm:cxn modelId="{C6D93FDF-E489-434A-A438-6C8FDB61CBB0}" srcId="{78066A96-9DFB-4D58-ABFC-D4173620A3DD}" destId="{DA91CC56-F048-426E-A6C4-334C97BE63B0}" srcOrd="0" destOrd="0" parTransId="{6F8AEC49-4E8B-4666-A081-823354B34663}" sibTransId="{396FC23B-DEED-42CF-ACB0-313C1F87BF70}"/>
    <dgm:cxn modelId="{88B8FAE9-81CB-49BF-94B8-33E1CDDA8129}" srcId="{2C9309CA-69B2-4563-A9A1-3D3E81F4DF9A}" destId="{81D86596-1F4C-4FEA-9D00-B3BDD1243A01}" srcOrd="0" destOrd="0" parTransId="{4F408FA4-3AE6-464A-9ABA-1B902804A9B5}" sibTransId="{CCE79B56-3F0C-4B36-80EF-F5C14986DE08}"/>
    <dgm:cxn modelId="{DDABB1EC-FC85-4FC5-B534-DABB2468E297}" type="presOf" srcId="{2C9309CA-69B2-4563-A9A1-3D3E81F4DF9A}" destId="{18E6632D-A609-489F-920E-FFAB1889E10A}" srcOrd="0" destOrd="0" presId="urn:microsoft.com/office/officeart/2005/8/layout/arrow2"/>
    <dgm:cxn modelId="{71DD5EF1-7424-4604-9309-97B0F22006EF}" srcId="{2C9309CA-69B2-4563-A9A1-3D3E81F4DF9A}" destId="{4790EF31-8AD7-45F3-89F7-18A843159A93}" srcOrd="1" destOrd="0" parTransId="{6DE7F785-7257-4C71-8483-BBC9F7B0CB4B}" sibTransId="{A4844BA2-929C-4EAD-A22E-D96DDF94503B}"/>
    <dgm:cxn modelId="{0EDA54AF-FC64-42B5-A65A-9A0B10BE388A}" type="presParOf" srcId="{18E6632D-A609-489F-920E-FFAB1889E10A}" destId="{B282C44E-DBF8-490C-987A-CC0173C49802}" srcOrd="0" destOrd="0" presId="urn:microsoft.com/office/officeart/2005/8/layout/arrow2"/>
    <dgm:cxn modelId="{3BA6FE3E-043C-492F-8391-26313A34A7A0}" type="presParOf" srcId="{18E6632D-A609-489F-920E-FFAB1889E10A}" destId="{82FE3C10-FE8B-4FEC-90DE-1B4938BA3601}" srcOrd="1" destOrd="0" presId="urn:microsoft.com/office/officeart/2005/8/layout/arrow2"/>
    <dgm:cxn modelId="{88F4BB18-55EE-4749-B486-040488F87F28}" type="presParOf" srcId="{82FE3C10-FE8B-4FEC-90DE-1B4938BA3601}" destId="{AC6B86E7-B80F-4B41-934B-C49263FA5EE1}" srcOrd="0" destOrd="0" presId="urn:microsoft.com/office/officeart/2005/8/layout/arrow2"/>
    <dgm:cxn modelId="{7661C9CA-7931-4765-B31C-2B9B5DFD72C7}" type="presParOf" srcId="{82FE3C10-FE8B-4FEC-90DE-1B4938BA3601}" destId="{769F2BB0-C8E0-403D-A52A-5B083C5DDC25}" srcOrd="1" destOrd="0" presId="urn:microsoft.com/office/officeart/2005/8/layout/arrow2"/>
    <dgm:cxn modelId="{48D845E7-D664-4C9A-B020-AEF7FA88CDDD}" type="presParOf" srcId="{82FE3C10-FE8B-4FEC-90DE-1B4938BA3601}" destId="{6EDB1514-79DD-47A6-811F-7B3399EF2A2F}" srcOrd="2" destOrd="0" presId="urn:microsoft.com/office/officeart/2005/8/layout/arrow2"/>
    <dgm:cxn modelId="{B5F6265F-0D6C-4A85-BA5B-5B01175004DE}" type="presParOf" srcId="{82FE3C10-FE8B-4FEC-90DE-1B4938BA3601}" destId="{032F095A-BA58-4292-829B-25400A086083}" srcOrd="3" destOrd="0" presId="urn:microsoft.com/office/officeart/2005/8/layout/arrow2"/>
    <dgm:cxn modelId="{EC4ED9B8-710E-4AA5-AC2B-B735C9C23B97}" type="presParOf" srcId="{82FE3C10-FE8B-4FEC-90DE-1B4938BA3601}" destId="{68401B00-9415-4FE8-B4C5-75507EBFF1E3}" srcOrd="4" destOrd="0" presId="urn:microsoft.com/office/officeart/2005/8/layout/arrow2"/>
    <dgm:cxn modelId="{D5043297-0FFC-4FCC-9594-67E2506A92A3}" type="presParOf" srcId="{82FE3C10-FE8B-4FEC-90DE-1B4938BA3601}" destId="{C3AB4A66-3D27-40C8-84DD-D15210214297}"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1AD5F-6598-40BF-8067-7A168FBDF253}"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cs-CZ"/>
        </a:p>
      </dgm:t>
    </dgm:pt>
    <dgm:pt modelId="{F0B5E8BD-EAC9-42AE-AFB8-FA5ECE02DAA3}">
      <dgm:prSet/>
      <dgm:spPr/>
      <dgm:t>
        <a:bodyPr/>
        <a:lstStyle/>
        <a:p>
          <a:pPr rtl="0"/>
          <a:r>
            <a:rPr lang="cs-CZ" dirty="0"/>
            <a:t>Fyzická osoba</a:t>
          </a:r>
        </a:p>
      </dgm:t>
    </dgm:pt>
    <dgm:pt modelId="{8B914BE1-F463-4C51-8A92-E4EA6656C4AA}" type="parTrans" cxnId="{8D651890-5B0A-4A19-A328-FCF2D684CDE3}">
      <dgm:prSet/>
      <dgm:spPr/>
      <dgm:t>
        <a:bodyPr/>
        <a:lstStyle/>
        <a:p>
          <a:endParaRPr lang="cs-CZ"/>
        </a:p>
      </dgm:t>
    </dgm:pt>
    <dgm:pt modelId="{35EF692A-AF77-4DF9-B102-D6E3BB6923D5}" type="sibTrans" cxnId="{8D651890-5B0A-4A19-A328-FCF2D684CDE3}">
      <dgm:prSet/>
      <dgm:spPr/>
      <dgm:t>
        <a:bodyPr/>
        <a:lstStyle/>
        <a:p>
          <a:endParaRPr lang="cs-CZ"/>
        </a:p>
      </dgm:t>
    </dgm:pt>
    <dgm:pt modelId="{C867D7CC-B218-493C-9DF2-864B4E893C53}">
      <dgm:prSet/>
      <dgm:spPr/>
      <dgm:t>
        <a:bodyPr/>
        <a:lstStyle/>
        <a:p>
          <a:pPr rtl="0"/>
          <a:r>
            <a:rPr lang="cs-CZ" dirty="0"/>
            <a:t>Datová schránka FO §3</a:t>
          </a:r>
        </a:p>
      </dgm:t>
    </dgm:pt>
    <dgm:pt modelId="{1E875338-B5C8-44AE-9F73-00A241C55B7E}" type="parTrans" cxnId="{7837040E-CE8D-4E91-A0D2-C42507C1FB19}">
      <dgm:prSet/>
      <dgm:spPr/>
      <dgm:t>
        <a:bodyPr/>
        <a:lstStyle/>
        <a:p>
          <a:endParaRPr lang="cs-CZ"/>
        </a:p>
      </dgm:t>
    </dgm:pt>
    <dgm:pt modelId="{EB0477D2-D15E-4174-85FC-689BE3F53F11}" type="sibTrans" cxnId="{7837040E-CE8D-4E91-A0D2-C42507C1FB19}">
      <dgm:prSet/>
      <dgm:spPr/>
      <dgm:t>
        <a:bodyPr/>
        <a:lstStyle/>
        <a:p>
          <a:endParaRPr lang="cs-CZ"/>
        </a:p>
      </dgm:t>
    </dgm:pt>
    <dgm:pt modelId="{8B45827E-8E1B-4F12-91F6-A6AE33C35252}">
      <dgm:prSet/>
      <dgm:spPr/>
      <dgm:t>
        <a:bodyPr/>
        <a:lstStyle/>
        <a:p>
          <a:pPr rtl="0"/>
          <a:r>
            <a:rPr lang="cs-CZ" dirty="0"/>
            <a:t>Datová schránka PFO §4</a:t>
          </a:r>
        </a:p>
      </dgm:t>
    </dgm:pt>
    <dgm:pt modelId="{E1E20C02-9EE5-49ED-9735-7930A3B0862E}" type="parTrans" cxnId="{5EF20908-5553-4AD3-BA94-A9D4B93A0468}">
      <dgm:prSet/>
      <dgm:spPr/>
      <dgm:t>
        <a:bodyPr/>
        <a:lstStyle/>
        <a:p>
          <a:endParaRPr lang="cs-CZ"/>
        </a:p>
      </dgm:t>
    </dgm:pt>
    <dgm:pt modelId="{C7015E9F-07A7-4530-8BAC-0374405C0FAA}" type="sibTrans" cxnId="{5EF20908-5553-4AD3-BA94-A9D4B93A0468}">
      <dgm:prSet/>
      <dgm:spPr/>
      <dgm:t>
        <a:bodyPr/>
        <a:lstStyle/>
        <a:p>
          <a:endParaRPr lang="cs-CZ"/>
        </a:p>
      </dgm:t>
    </dgm:pt>
    <dgm:pt modelId="{A339C96D-695A-4E06-A689-F0919080E9E3}" type="pres">
      <dgm:prSet presAssocID="{0051AD5F-6598-40BF-8067-7A168FBDF253}" presName="hierChild1" presStyleCnt="0">
        <dgm:presLayoutVars>
          <dgm:orgChart val="1"/>
          <dgm:chPref val="1"/>
          <dgm:dir/>
          <dgm:animOne val="branch"/>
          <dgm:animLvl val="lvl"/>
          <dgm:resizeHandles/>
        </dgm:presLayoutVars>
      </dgm:prSet>
      <dgm:spPr/>
    </dgm:pt>
    <dgm:pt modelId="{17CA2B0A-9CB6-44BD-A292-AF3FA06EDCD7}" type="pres">
      <dgm:prSet presAssocID="{F0B5E8BD-EAC9-42AE-AFB8-FA5ECE02DAA3}" presName="hierRoot1" presStyleCnt="0">
        <dgm:presLayoutVars>
          <dgm:hierBranch val="init"/>
        </dgm:presLayoutVars>
      </dgm:prSet>
      <dgm:spPr/>
    </dgm:pt>
    <dgm:pt modelId="{954BB5A1-3631-47F3-8E71-48FDB4967657}" type="pres">
      <dgm:prSet presAssocID="{F0B5E8BD-EAC9-42AE-AFB8-FA5ECE02DAA3}" presName="rootComposite1" presStyleCnt="0"/>
      <dgm:spPr/>
    </dgm:pt>
    <dgm:pt modelId="{98435619-2864-4164-BDB9-A5D401152C92}" type="pres">
      <dgm:prSet presAssocID="{F0B5E8BD-EAC9-42AE-AFB8-FA5ECE02DAA3}" presName="rootText1" presStyleLbl="node0" presStyleIdx="0" presStyleCnt="1">
        <dgm:presLayoutVars>
          <dgm:chPref val="3"/>
        </dgm:presLayoutVars>
      </dgm:prSet>
      <dgm:spPr/>
    </dgm:pt>
    <dgm:pt modelId="{095D659F-FF9A-42D3-BBE7-FC3267AA7F3A}" type="pres">
      <dgm:prSet presAssocID="{F0B5E8BD-EAC9-42AE-AFB8-FA5ECE02DAA3}" presName="rootConnector1" presStyleLbl="node1" presStyleIdx="0" presStyleCnt="0"/>
      <dgm:spPr/>
    </dgm:pt>
    <dgm:pt modelId="{F5C2D027-8BB9-44F3-92A8-651FD4E49986}" type="pres">
      <dgm:prSet presAssocID="{F0B5E8BD-EAC9-42AE-AFB8-FA5ECE02DAA3}" presName="hierChild2" presStyleCnt="0"/>
      <dgm:spPr/>
    </dgm:pt>
    <dgm:pt modelId="{4A1BBEEE-5F23-44FF-BAFA-505E04AD81F7}" type="pres">
      <dgm:prSet presAssocID="{1E875338-B5C8-44AE-9F73-00A241C55B7E}" presName="Name64" presStyleLbl="parChTrans1D2" presStyleIdx="0" presStyleCnt="2"/>
      <dgm:spPr/>
    </dgm:pt>
    <dgm:pt modelId="{88D947BC-649E-48B6-B2FF-8B524698E152}" type="pres">
      <dgm:prSet presAssocID="{C867D7CC-B218-493C-9DF2-864B4E893C53}" presName="hierRoot2" presStyleCnt="0">
        <dgm:presLayoutVars>
          <dgm:hierBranch val="init"/>
        </dgm:presLayoutVars>
      </dgm:prSet>
      <dgm:spPr/>
    </dgm:pt>
    <dgm:pt modelId="{54DAE3EF-D49B-48D6-A573-68EED6C6DB67}" type="pres">
      <dgm:prSet presAssocID="{C867D7CC-B218-493C-9DF2-864B4E893C53}" presName="rootComposite" presStyleCnt="0"/>
      <dgm:spPr/>
    </dgm:pt>
    <dgm:pt modelId="{A9EAF33D-683E-4200-AAA7-733FA8EECA53}" type="pres">
      <dgm:prSet presAssocID="{C867D7CC-B218-493C-9DF2-864B4E893C53}" presName="rootText" presStyleLbl="node2" presStyleIdx="0" presStyleCnt="2">
        <dgm:presLayoutVars>
          <dgm:chPref val="3"/>
        </dgm:presLayoutVars>
      </dgm:prSet>
      <dgm:spPr/>
    </dgm:pt>
    <dgm:pt modelId="{1A9150CE-E5A1-4575-B279-940F27A68D84}" type="pres">
      <dgm:prSet presAssocID="{C867D7CC-B218-493C-9DF2-864B4E893C53}" presName="rootConnector" presStyleLbl="node2" presStyleIdx="0" presStyleCnt="2"/>
      <dgm:spPr/>
    </dgm:pt>
    <dgm:pt modelId="{DC70F5B2-7A48-439F-A198-0CD0E87E6C8B}" type="pres">
      <dgm:prSet presAssocID="{C867D7CC-B218-493C-9DF2-864B4E893C53}" presName="hierChild4" presStyleCnt="0"/>
      <dgm:spPr/>
    </dgm:pt>
    <dgm:pt modelId="{3E2D187A-5440-4C5B-9DDF-9B93F1A60E67}" type="pres">
      <dgm:prSet presAssocID="{C867D7CC-B218-493C-9DF2-864B4E893C53}" presName="hierChild5" presStyleCnt="0"/>
      <dgm:spPr/>
    </dgm:pt>
    <dgm:pt modelId="{26E59BC8-20D0-42D8-97EE-7EAB1E775A5C}" type="pres">
      <dgm:prSet presAssocID="{E1E20C02-9EE5-49ED-9735-7930A3B0862E}" presName="Name64" presStyleLbl="parChTrans1D2" presStyleIdx="1" presStyleCnt="2"/>
      <dgm:spPr/>
    </dgm:pt>
    <dgm:pt modelId="{2F1E2C2B-9760-4C7B-AC59-25E98DECB9D3}" type="pres">
      <dgm:prSet presAssocID="{8B45827E-8E1B-4F12-91F6-A6AE33C35252}" presName="hierRoot2" presStyleCnt="0">
        <dgm:presLayoutVars>
          <dgm:hierBranch val="init"/>
        </dgm:presLayoutVars>
      </dgm:prSet>
      <dgm:spPr/>
    </dgm:pt>
    <dgm:pt modelId="{FBF96741-0956-4CBF-A40B-8697470B3AF3}" type="pres">
      <dgm:prSet presAssocID="{8B45827E-8E1B-4F12-91F6-A6AE33C35252}" presName="rootComposite" presStyleCnt="0"/>
      <dgm:spPr/>
    </dgm:pt>
    <dgm:pt modelId="{6CF91481-C5A5-4F65-9059-F7D1453048CE}" type="pres">
      <dgm:prSet presAssocID="{8B45827E-8E1B-4F12-91F6-A6AE33C35252}" presName="rootText" presStyleLbl="node2" presStyleIdx="1" presStyleCnt="2">
        <dgm:presLayoutVars>
          <dgm:chPref val="3"/>
        </dgm:presLayoutVars>
      </dgm:prSet>
      <dgm:spPr/>
    </dgm:pt>
    <dgm:pt modelId="{66609947-B6FA-42E9-8CB9-1D78A81FF895}" type="pres">
      <dgm:prSet presAssocID="{8B45827E-8E1B-4F12-91F6-A6AE33C35252}" presName="rootConnector" presStyleLbl="node2" presStyleIdx="1" presStyleCnt="2"/>
      <dgm:spPr/>
    </dgm:pt>
    <dgm:pt modelId="{B87F2DF0-063B-49AB-B16B-5655036DB761}" type="pres">
      <dgm:prSet presAssocID="{8B45827E-8E1B-4F12-91F6-A6AE33C35252}" presName="hierChild4" presStyleCnt="0"/>
      <dgm:spPr/>
    </dgm:pt>
    <dgm:pt modelId="{AE62F72F-3632-4BD0-8E35-1B86CD9FA600}" type="pres">
      <dgm:prSet presAssocID="{8B45827E-8E1B-4F12-91F6-A6AE33C35252}" presName="hierChild5" presStyleCnt="0"/>
      <dgm:spPr/>
    </dgm:pt>
    <dgm:pt modelId="{D9EA4F92-BDA8-46C7-A12E-9E388261B0E5}" type="pres">
      <dgm:prSet presAssocID="{F0B5E8BD-EAC9-42AE-AFB8-FA5ECE02DAA3}" presName="hierChild3" presStyleCnt="0"/>
      <dgm:spPr/>
    </dgm:pt>
  </dgm:ptLst>
  <dgm:cxnLst>
    <dgm:cxn modelId="{5EF20908-5553-4AD3-BA94-A9D4B93A0468}" srcId="{F0B5E8BD-EAC9-42AE-AFB8-FA5ECE02DAA3}" destId="{8B45827E-8E1B-4F12-91F6-A6AE33C35252}" srcOrd="1" destOrd="0" parTransId="{E1E20C02-9EE5-49ED-9735-7930A3B0862E}" sibTransId="{C7015E9F-07A7-4530-8BAC-0374405C0FAA}"/>
    <dgm:cxn modelId="{7837040E-CE8D-4E91-A0D2-C42507C1FB19}" srcId="{F0B5E8BD-EAC9-42AE-AFB8-FA5ECE02DAA3}" destId="{C867D7CC-B218-493C-9DF2-864B4E893C53}" srcOrd="0" destOrd="0" parTransId="{1E875338-B5C8-44AE-9F73-00A241C55B7E}" sibTransId="{EB0477D2-D15E-4174-85FC-689BE3F53F11}"/>
    <dgm:cxn modelId="{62E4D61B-DA5C-4212-8BB7-962214A1297A}" type="presOf" srcId="{8B45827E-8E1B-4F12-91F6-A6AE33C35252}" destId="{6CF91481-C5A5-4F65-9059-F7D1453048CE}" srcOrd="0" destOrd="0" presId="urn:microsoft.com/office/officeart/2009/3/layout/HorizontalOrganizationChart"/>
    <dgm:cxn modelId="{E8B61729-D2FF-48DB-9E13-DE2055169C32}" type="presOf" srcId="{C867D7CC-B218-493C-9DF2-864B4E893C53}" destId="{1A9150CE-E5A1-4575-B279-940F27A68D84}" srcOrd="1" destOrd="0" presId="urn:microsoft.com/office/officeart/2009/3/layout/HorizontalOrganizationChart"/>
    <dgm:cxn modelId="{00EDC05F-5B43-4F87-B157-555C9607583D}" type="presOf" srcId="{8B45827E-8E1B-4F12-91F6-A6AE33C35252}" destId="{66609947-B6FA-42E9-8CB9-1D78A81FF895}" srcOrd="1" destOrd="0" presId="urn:microsoft.com/office/officeart/2009/3/layout/HorizontalOrganizationChart"/>
    <dgm:cxn modelId="{296D1241-8DC1-44D3-9397-7491CA1C4A76}" type="presOf" srcId="{0051AD5F-6598-40BF-8067-7A168FBDF253}" destId="{A339C96D-695A-4E06-A689-F0919080E9E3}" srcOrd="0" destOrd="0" presId="urn:microsoft.com/office/officeart/2009/3/layout/HorizontalOrganizationChart"/>
    <dgm:cxn modelId="{B1FD1A61-5F93-4079-98E9-355F7E16DAA6}" type="presOf" srcId="{E1E20C02-9EE5-49ED-9735-7930A3B0862E}" destId="{26E59BC8-20D0-42D8-97EE-7EAB1E775A5C}" srcOrd="0" destOrd="0" presId="urn:microsoft.com/office/officeart/2009/3/layout/HorizontalOrganizationChart"/>
    <dgm:cxn modelId="{04505F4E-3132-46BE-897F-705E92ECFA37}" type="presOf" srcId="{1E875338-B5C8-44AE-9F73-00A241C55B7E}" destId="{4A1BBEEE-5F23-44FF-BAFA-505E04AD81F7}" srcOrd="0" destOrd="0" presId="urn:microsoft.com/office/officeart/2009/3/layout/HorizontalOrganizationChart"/>
    <dgm:cxn modelId="{FC89514E-76BA-465B-9B01-A5F0DFE4F694}" type="presOf" srcId="{F0B5E8BD-EAC9-42AE-AFB8-FA5ECE02DAA3}" destId="{98435619-2864-4164-BDB9-A5D401152C92}" srcOrd="0" destOrd="0" presId="urn:microsoft.com/office/officeart/2009/3/layout/HorizontalOrganizationChart"/>
    <dgm:cxn modelId="{8D651890-5B0A-4A19-A328-FCF2D684CDE3}" srcId="{0051AD5F-6598-40BF-8067-7A168FBDF253}" destId="{F0B5E8BD-EAC9-42AE-AFB8-FA5ECE02DAA3}" srcOrd="0" destOrd="0" parTransId="{8B914BE1-F463-4C51-8A92-E4EA6656C4AA}" sibTransId="{35EF692A-AF77-4DF9-B102-D6E3BB6923D5}"/>
    <dgm:cxn modelId="{EA88F9AE-A1C2-4E2A-BA12-117E10410F26}" type="presOf" srcId="{C867D7CC-B218-493C-9DF2-864B4E893C53}" destId="{A9EAF33D-683E-4200-AAA7-733FA8EECA53}" srcOrd="0" destOrd="0" presId="urn:microsoft.com/office/officeart/2009/3/layout/HorizontalOrganizationChart"/>
    <dgm:cxn modelId="{84EC2CF2-B8F5-429C-93F5-87ABDC54D9B1}" type="presOf" srcId="{F0B5E8BD-EAC9-42AE-AFB8-FA5ECE02DAA3}" destId="{095D659F-FF9A-42D3-BBE7-FC3267AA7F3A}" srcOrd="1" destOrd="0" presId="urn:microsoft.com/office/officeart/2009/3/layout/HorizontalOrganizationChart"/>
    <dgm:cxn modelId="{951AEE56-69C7-494E-B0AA-36EB93C30402}" type="presParOf" srcId="{A339C96D-695A-4E06-A689-F0919080E9E3}" destId="{17CA2B0A-9CB6-44BD-A292-AF3FA06EDCD7}" srcOrd="0" destOrd="0" presId="urn:microsoft.com/office/officeart/2009/3/layout/HorizontalOrganizationChart"/>
    <dgm:cxn modelId="{3E2CFD80-7369-4BDE-B6A4-FC649B68DDC1}" type="presParOf" srcId="{17CA2B0A-9CB6-44BD-A292-AF3FA06EDCD7}" destId="{954BB5A1-3631-47F3-8E71-48FDB4967657}" srcOrd="0" destOrd="0" presId="urn:microsoft.com/office/officeart/2009/3/layout/HorizontalOrganizationChart"/>
    <dgm:cxn modelId="{583F92BB-6924-47D3-90F2-918E34A52860}" type="presParOf" srcId="{954BB5A1-3631-47F3-8E71-48FDB4967657}" destId="{98435619-2864-4164-BDB9-A5D401152C92}" srcOrd="0" destOrd="0" presId="urn:microsoft.com/office/officeart/2009/3/layout/HorizontalOrganizationChart"/>
    <dgm:cxn modelId="{C6AF60C9-5A8E-4B96-973B-113F17DEC539}" type="presParOf" srcId="{954BB5A1-3631-47F3-8E71-48FDB4967657}" destId="{095D659F-FF9A-42D3-BBE7-FC3267AA7F3A}" srcOrd="1" destOrd="0" presId="urn:microsoft.com/office/officeart/2009/3/layout/HorizontalOrganizationChart"/>
    <dgm:cxn modelId="{7A455FDF-2E3F-4088-9832-3221AEE3548D}" type="presParOf" srcId="{17CA2B0A-9CB6-44BD-A292-AF3FA06EDCD7}" destId="{F5C2D027-8BB9-44F3-92A8-651FD4E49986}" srcOrd="1" destOrd="0" presId="urn:microsoft.com/office/officeart/2009/3/layout/HorizontalOrganizationChart"/>
    <dgm:cxn modelId="{D717D0F3-54DA-45E8-9D8E-FC259C0D6A2F}" type="presParOf" srcId="{F5C2D027-8BB9-44F3-92A8-651FD4E49986}" destId="{4A1BBEEE-5F23-44FF-BAFA-505E04AD81F7}" srcOrd="0" destOrd="0" presId="urn:microsoft.com/office/officeart/2009/3/layout/HorizontalOrganizationChart"/>
    <dgm:cxn modelId="{8F34E9FA-9AD4-4EFB-91BA-9FA9AA241E4B}" type="presParOf" srcId="{F5C2D027-8BB9-44F3-92A8-651FD4E49986}" destId="{88D947BC-649E-48B6-B2FF-8B524698E152}" srcOrd="1" destOrd="0" presId="urn:microsoft.com/office/officeart/2009/3/layout/HorizontalOrganizationChart"/>
    <dgm:cxn modelId="{101F2807-39CA-4941-84FF-1B8DFC2844B5}" type="presParOf" srcId="{88D947BC-649E-48B6-B2FF-8B524698E152}" destId="{54DAE3EF-D49B-48D6-A573-68EED6C6DB67}" srcOrd="0" destOrd="0" presId="urn:microsoft.com/office/officeart/2009/3/layout/HorizontalOrganizationChart"/>
    <dgm:cxn modelId="{42A1308E-94F2-4492-9FE2-A9B7B3C59304}" type="presParOf" srcId="{54DAE3EF-D49B-48D6-A573-68EED6C6DB67}" destId="{A9EAF33D-683E-4200-AAA7-733FA8EECA53}" srcOrd="0" destOrd="0" presId="urn:microsoft.com/office/officeart/2009/3/layout/HorizontalOrganizationChart"/>
    <dgm:cxn modelId="{51C1CF48-189F-45DA-B91F-C35872DD5D10}" type="presParOf" srcId="{54DAE3EF-D49B-48D6-A573-68EED6C6DB67}" destId="{1A9150CE-E5A1-4575-B279-940F27A68D84}" srcOrd="1" destOrd="0" presId="urn:microsoft.com/office/officeart/2009/3/layout/HorizontalOrganizationChart"/>
    <dgm:cxn modelId="{F3B49858-150C-45F7-A73C-E6E4F31D0ED8}" type="presParOf" srcId="{88D947BC-649E-48B6-B2FF-8B524698E152}" destId="{DC70F5B2-7A48-439F-A198-0CD0E87E6C8B}" srcOrd="1" destOrd="0" presId="urn:microsoft.com/office/officeart/2009/3/layout/HorizontalOrganizationChart"/>
    <dgm:cxn modelId="{CAC8FA79-1654-4373-9DC6-73F86FED39A1}" type="presParOf" srcId="{88D947BC-649E-48B6-B2FF-8B524698E152}" destId="{3E2D187A-5440-4C5B-9DDF-9B93F1A60E67}" srcOrd="2" destOrd="0" presId="urn:microsoft.com/office/officeart/2009/3/layout/HorizontalOrganizationChart"/>
    <dgm:cxn modelId="{41257F48-668C-4DAB-B2A9-30FBFAB922DA}" type="presParOf" srcId="{F5C2D027-8BB9-44F3-92A8-651FD4E49986}" destId="{26E59BC8-20D0-42D8-97EE-7EAB1E775A5C}" srcOrd="2" destOrd="0" presId="urn:microsoft.com/office/officeart/2009/3/layout/HorizontalOrganizationChart"/>
    <dgm:cxn modelId="{A74D0297-8B96-4B33-B008-B4FEFBF115BB}" type="presParOf" srcId="{F5C2D027-8BB9-44F3-92A8-651FD4E49986}" destId="{2F1E2C2B-9760-4C7B-AC59-25E98DECB9D3}" srcOrd="3" destOrd="0" presId="urn:microsoft.com/office/officeart/2009/3/layout/HorizontalOrganizationChart"/>
    <dgm:cxn modelId="{B431A135-67E6-4FEC-AE16-F85A697F9CCD}" type="presParOf" srcId="{2F1E2C2B-9760-4C7B-AC59-25E98DECB9D3}" destId="{FBF96741-0956-4CBF-A40B-8697470B3AF3}" srcOrd="0" destOrd="0" presId="urn:microsoft.com/office/officeart/2009/3/layout/HorizontalOrganizationChart"/>
    <dgm:cxn modelId="{4F04F676-1CE7-4B26-9C68-68EE88757540}" type="presParOf" srcId="{FBF96741-0956-4CBF-A40B-8697470B3AF3}" destId="{6CF91481-C5A5-4F65-9059-F7D1453048CE}" srcOrd="0" destOrd="0" presId="urn:microsoft.com/office/officeart/2009/3/layout/HorizontalOrganizationChart"/>
    <dgm:cxn modelId="{0B2D4F25-4AD3-4188-AC77-9B3538B55374}" type="presParOf" srcId="{FBF96741-0956-4CBF-A40B-8697470B3AF3}" destId="{66609947-B6FA-42E9-8CB9-1D78A81FF895}" srcOrd="1" destOrd="0" presId="urn:microsoft.com/office/officeart/2009/3/layout/HorizontalOrganizationChart"/>
    <dgm:cxn modelId="{C29A5D9C-5B41-4EE7-8AE2-C7F0767C5F2E}" type="presParOf" srcId="{2F1E2C2B-9760-4C7B-AC59-25E98DECB9D3}" destId="{B87F2DF0-063B-49AB-B16B-5655036DB761}" srcOrd="1" destOrd="0" presId="urn:microsoft.com/office/officeart/2009/3/layout/HorizontalOrganizationChart"/>
    <dgm:cxn modelId="{D9AADF2E-74C3-4FF7-8D7D-AE2428B6E634}" type="presParOf" srcId="{2F1E2C2B-9760-4C7B-AC59-25E98DECB9D3}" destId="{AE62F72F-3632-4BD0-8E35-1B86CD9FA600}" srcOrd="2" destOrd="0" presId="urn:microsoft.com/office/officeart/2009/3/layout/HorizontalOrganizationChart"/>
    <dgm:cxn modelId="{3111AB38-A30C-417D-8673-AA84EAF905C5}" type="presParOf" srcId="{17CA2B0A-9CB6-44BD-A292-AF3FA06EDCD7}" destId="{D9EA4F92-BDA8-46C7-A12E-9E388261B0E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51AD5F-6598-40BF-8067-7A168FBDF25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cs-CZ"/>
        </a:p>
      </dgm:t>
    </dgm:pt>
    <dgm:pt modelId="{F0B5E8BD-EAC9-42AE-AFB8-FA5ECE02DAA3}">
      <dgm:prSet/>
      <dgm:spPr/>
      <dgm:t>
        <a:bodyPr/>
        <a:lstStyle/>
        <a:p>
          <a:pPr rtl="0"/>
          <a:r>
            <a:rPr lang="cs-CZ" dirty="0"/>
            <a:t>Fyzická osoba</a:t>
          </a:r>
        </a:p>
      </dgm:t>
    </dgm:pt>
    <dgm:pt modelId="{8B914BE1-F463-4C51-8A92-E4EA6656C4AA}" type="parTrans" cxnId="{8D651890-5B0A-4A19-A328-FCF2D684CDE3}">
      <dgm:prSet/>
      <dgm:spPr/>
      <dgm:t>
        <a:bodyPr/>
        <a:lstStyle/>
        <a:p>
          <a:endParaRPr lang="cs-CZ"/>
        </a:p>
      </dgm:t>
    </dgm:pt>
    <dgm:pt modelId="{35EF692A-AF77-4DF9-B102-D6E3BB6923D5}" type="sibTrans" cxnId="{8D651890-5B0A-4A19-A328-FCF2D684CDE3}">
      <dgm:prSet/>
      <dgm:spPr/>
      <dgm:t>
        <a:bodyPr/>
        <a:lstStyle/>
        <a:p>
          <a:endParaRPr lang="cs-CZ"/>
        </a:p>
      </dgm:t>
    </dgm:pt>
    <dgm:pt modelId="{C867D7CC-B218-493C-9DF2-864B4E893C53}">
      <dgm:prSet/>
      <dgm:spPr/>
      <dgm:t>
        <a:bodyPr/>
        <a:lstStyle/>
        <a:p>
          <a:pPr rtl="0"/>
          <a:r>
            <a:rPr lang="cs-CZ" dirty="0"/>
            <a:t>Datová schránka FO §3</a:t>
          </a:r>
        </a:p>
      </dgm:t>
    </dgm:pt>
    <dgm:pt modelId="{1E875338-B5C8-44AE-9F73-00A241C55B7E}" type="parTrans" cxnId="{7837040E-CE8D-4E91-A0D2-C42507C1FB19}">
      <dgm:prSet/>
      <dgm:spPr/>
      <dgm:t>
        <a:bodyPr/>
        <a:lstStyle/>
        <a:p>
          <a:endParaRPr lang="cs-CZ"/>
        </a:p>
      </dgm:t>
    </dgm:pt>
    <dgm:pt modelId="{EB0477D2-D15E-4174-85FC-689BE3F53F11}" type="sibTrans" cxnId="{7837040E-CE8D-4E91-A0D2-C42507C1FB19}">
      <dgm:prSet/>
      <dgm:spPr/>
      <dgm:t>
        <a:bodyPr/>
        <a:lstStyle/>
        <a:p>
          <a:endParaRPr lang="cs-CZ"/>
        </a:p>
      </dgm:t>
    </dgm:pt>
    <dgm:pt modelId="{8B45827E-8E1B-4F12-91F6-A6AE33C35252}">
      <dgm:prSet/>
      <dgm:spPr/>
      <dgm:t>
        <a:bodyPr/>
        <a:lstStyle/>
        <a:p>
          <a:pPr rtl="0"/>
          <a:r>
            <a:rPr lang="cs-CZ" dirty="0"/>
            <a:t>Datová schránka PFO §4</a:t>
          </a:r>
        </a:p>
      </dgm:t>
    </dgm:pt>
    <dgm:pt modelId="{E1E20C02-9EE5-49ED-9735-7930A3B0862E}" type="parTrans" cxnId="{5EF20908-5553-4AD3-BA94-A9D4B93A0468}">
      <dgm:prSet/>
      <dgm:spPr/>
      <dgm:t>
        <a:bodyPr/>
        <a:lstStyle/>
        <a:p>
          <a:endParaRPr lang="cs-CZ"/>
        </a:p>
      </dgm:t>
    </dgm:pt>
    <dgm:pt modelId="{C7015E9F-07A7-4530-8BAC-0374405C0FAA}" type="sibTrans" cxnId="{5EF20908-5553-4AD3-BA94-A9D4B93A0468}">
      <dgm:prSet/>
      <dgm:spPr/>
      <dgm:t>
        <a:bodyPr/>
        <a:lstStyle/>
        <a:p>
          <a:endParaRPr lang="cs-CZ"/>
        </a:p>
      </dgm:t>
    </dgm:pt>
    <dgm:pt modelId="{9FFED78C-355F-4B60-9F90-733C3DBC0466}">
      <dgm:prSet/>
      <dgm:spPr/>
      <dgm:t>
        <a:bodyPr/>
        <a:lstStyle/>
        <a:p>
          <a:pPr rtl="0"/>
          <a:r>
            <a:rPr lang="cs-CZ" dirty="0"/>
            <a:t>Datová schránka Insolvenčního správce §4/3</a:t>
          </a:r>
        </a:p>
      </dgm:t>
    </dgm:pt>
    <dgm:pt modelId="{90F1C1B7-5AD2-4AD6-8A32-ADE53C04F796}" type="parTrans" cxnId="{580AAB98-E787-48FF-AC11-AE2A52C6B108}">
      <dgm:prSet/>
      <dgm:spPr/>
      <dgm:t>
        <a:bodyPr/>
        <a:lstStyle/>
        <a:p>
          <a:endParaRPr lang="cs-CZ"/>
        </a:p>
      </dgm:t>
    </dgm:pt>
    <dgm:pt modelId="{26943A80-59D4-415F-84A2-6143DDEEB3F0}" type="sibTrans" cxnId="{580AAB98-E787-48FF-AC11-AE2A52C6B108}">
      <dgm:prSet/>
      <dgm:spPr/>
      <dgm:t>
        <a:bodyPr/>
        <a:lstStyle/>
        <a:p>
          <a:endParaRPr lang="cs-CZ"/>
        </a:p>
      </dgm:t>
    </dgm:pt>
    <dgm:pt modelId="{B7D8E6B8-059C-4702-B4B9-D099EB54593C}">
      <dgm:prSet/>
      <dgm:spPr/>
      <dgm:t>
        <a:bodyPr/>
        <a:lstStyle/>
        <a:p>
          <a:pPr rtl="0"/>
          <a:r>
            <a:rPr lang="cs-CZ" dirty="0"/>
            <a:t>Datová schránka Daňového poradce §4/3</a:t>
          </a:r>
        </a:p>
      </dgm:t>
    </dgm:pt>
    <dgm:pt modelId="{EF32D9CB-7CF9-4C41-B548-34DAEDF7C18E}" type="parTrans" cxnId="{EDBCEAE2-CC5C-4D0F-840F-358D01A2C7F5}">
      <dgm:prSet/>
      <dgm:spPr/>
      <dgm:t>
        <a:bodyPr/>
        <a:lstStyle/>
        <a:p>
          <a:endParaRPr lang="cs-CZ"/>
        </a:p>
      </dgm:t>
    </dgm:pt>
    <dgm:pt modelId="{51259F57-6877-4E5F-BE3E-E884CF6BDD50}" type="sibTrans" cxnId="{EDBCEAE2-CC5C-4D0F-840F-358D01A2C7F5}">
      <dgm:prSet/>
      <dgm:spPr/>
      <dgm:t>
        <a:bodyPr/>
        <a:lstStyle/>
        <a:p>
          <a:endParaRPr lang="cs-CZ"/>
        </a:p>
      </dgm:t>
    </dgm:pt>
    <dgm:pt modelId="{40F8C32B-F19C-4FD8-9D0D-A7702F4A8ADA}">
      <dgm:prSet/>
      <dgm:spPr/>
      <dgm:t>
        <a:bodyPr/>
        <a:lstStyle/>
        <a:p>
          <a:pPr rtl="0"/>
          <a:r>
            <a:rPr lang="cs-CZ" dirty="0"/>
            <a:t>Datová schránka advokáta §4/3</a:t>
          </a:r>
        </a:p>
      </dgm:t>
    </dgm:pt>
    <dgm:pt modelId="{78097CB6-B7C6-4762-AF60-B5282E9D92BE}" type="parTrans" cxnId="{EA3249DD-4C68-417A-AD5B-F152D997B684}">
      <dgm:prSet/>
      <dgm:spPr/>
      <dgm:t>
        <a:bodyPr/>
        <a:lstStyle/>
        <a:p>
          <a:endParaRPr lang="cs-CZ"/>
        </a:p>
      </dgm:t>
    </dgm:pt>
    <dgm:pt modelId="{DE01321E-90C2-49E8-A174-3C26F28E0583}" type="sibTrans" cxnId="{EA3249DD-4C68-417A-AD5B-F152D997B684}">
      <dgm:prSet/>
      <dgm:spPr/>
      <dgm:t>
        <a:bodyPr/>
        <a:lstStyle/>
        <a:p>
          <a:endParaRPr lang="cs-CZ"/>
        </a:p>
      </dgm:t>
    </dgm:pt>
    <dgm:pt modelId="{A339C96D-695A-4E06-A689-F0919080E9E3}" type="pres">
      <dgm:prSet presAssocID="{0051AD5F-6598-40BF-8067-7A168FBDF253}" presName="hierChild1" presStyleCnt="0">
        <dgm:presLayoutVars>
          <dgm:orgChart val="1"/>
          <dgm:chPref val="1"/>
          <dgm:dir/>
          <dgm:animOne val="branch"/>
          <dgm:animLvl val="lvl"/>
          <dgm:resizeHandles/>
        </dgm:presLayoutVars>
      </dgm:prSet>
      <dgm:spPr/>
    </dgm:pt>
    <dgm:pt modelId="{17CA2B0A-9CB6-44BD-A292-AF3FA06EDCD7}" type="pres">
      <dgm:prSet presAssocID="{F0B5E8BD-EAC9-42AE-AFB8-FA5ECE02DAA3}" presName="hierRoot1" presStyleCnt="0">
        <dgm:presLayoutVars>
          <dgm:hierBranch val="init"/>
        </dgm:presLayoutVars>
      </dgm:prSet>
      <dgm:spPr/>
    </dgm:pt>
    <dgm:pt modelId="{954BB5A1-3631-47F3-8E71-48FDB4967657}" type="pres">
      <dgm:prSet presAssocID="{F0B5E8BD-EAC9-42AE-AFB8-FA5ECE02DAA3}" presName="rootComposite1" presStyleCnt="0"/>
      <dgm:spPr/>
    </dgm:pt>
    <dgm:pt modelId="{98435619-2864-4164-BDB9-A5D401152C92}" type="pres">
      <dgm:prSet presAssocID="{F0B5E8BD-EAC9-42AE-AFB8-FA5ECE02DAA3}" presName="rootText1" presStyleLbl="node0" presStyleIdx="0" presStyleCnt="1" custLinFactNeighborX="-55" custLinFactNeighborY="4854">
        <dgm:presLayoutVars>
          <dgm:chPref val="3"/>
        </dgm:presLayoutVars>
      </dgm:prSet>
      <dgm:spPr/>
    </dgm:pt>
    <dgm:pt modelId="{095D659F-FF9A-42D3-BBE7-FC3267AA7F3A}" type="pres">
      <dgm:prSet presAssocID="{F0B5E8BD-EAC9-42AE-AFB8-FA5ECE02DAA3}" presName="rootConnector1" presStyleLbl="node1" presStyleIdx="0" presStyleCnt="0"/>
      <dgm:spPr/>
    </dgm:pt>
    <dgm:pt modelId="{F5C2D027-8BB9-44F3-92A8-651FD4E49986}" type="pres">
      <dgm:prSet presAssocID="{F0B5E8BD-EAC9-42AE-AFB8-FA5ECE02DAA3}" presName="hierChild2" presStyleCnt="0"/>
      <dgm:spPr/>
    </dgm:pt>
    <dgm:pt modelId="{4A1BBEEE-5F23-44FF-BAFA-505E04AD81F7}" type="pres">
      <dgm:prSet presAssocID="{1E875338-B5C8-44AE-9F73-00A241C55B7E}" presName="Name64" presStyleLbl="parChTrans1D2" presStyleIdx="0" presStyleCnt="5"/>
      <dgm:spPr/>
    </dgm:pt>
    <dgm:pt modelId="{88D947BC-649E-48B6-B2FF-8B524698E152}" type="pres">
      <dgm:prSet presAssocID="{C867D7CC-B218-493C-9DF2-864B4E893C53}" presName="hierRoot2" presStyleCnt="0">
        <dgm:presLayoutVars>
          <dgm:hierBranch val="init"/>
        </dgm:presLayoutVars>
      </dgm:prSet>
      <dgm:spPr/>
    </dgm:pt>
    <dgm:pt modelId="{54DAE3EF-D49B-48D6-A573-68EED6C6DB67}" type="pres">
      <dgm:prSet presAssocID="{C867D7CC-B218-493C-9DF2-864B4E893C53}" presName="rootComposite" presStyleCnt="0"/>
      <dgm:spPr/>
    </dgm:pt>
    <dgm:pt modelId="{A9EAF33D-683E-4200-AAA7-733FA8EECA53}" type="pres">
      <dgm:prSet presAssocID="{C867D7CC-B218-493C-9DF2-864B4E893C53}" presName="rootText" presStyleLbl="node2" presStyleIdx="0" presStyleCnt="5">
        <dgm:presLayoutVars>
          <dgm:chPref val="3"/>
        </dgm:presLayoutVars>
      </dgm:prSet>
      <dgm:spPr/>
    </dgm:pt>
    <dgm:pt modelId="{1A9150CE-E5A1-4575-B279-940F27A68D84}" type="pres">
      <dgm:prSet presAssocID="{C867D7CC-B218-493C-9DF2-864B4E893C53}" presName="rootConnector" presStyleLbl="node2" presStyleIdx="0" presStyleCnt="5"/>
      <dgm:spPr/>
    </dgm:pt>
    <dgm:pt modelId="{DC70F5B2-7A48-439F-A198-0CD0E87E6C8B}" type="pres">
      <dgm:prSet presAssocID="{C867D7CC-B218-493C-9DF2-864B4E893C53}" presName="hierChild4" presStyleCnt="0"/>
      <dgm:spPr/>
    </dgm:pt>
    <dgm:pt modelId="{3E2D187A-5440-4C5B-9DDF-9B93F1A60E67}" type="pres">
      <dgm:prSet presAssocID="{C867D7CC-B218-493C-9DF2-864B4E893C53}" presName="hierChild5" presStyleCnt="0"/>
      <dgm:spPr/>
    </dgm:pt>
    <dgm:pt modelId="{26E59BC8-20D0-42D8-97EE-7EAB1E775A5C}" type="pres">
      <dgm:prSet presAssocID="{E1E20C02-9EE5-49ED-9735-7930A3B0862E}" presName="Name64" presStyleLbl="parChTrans1D2" presStyleIdx="1" presStyleCnt="5"/>
      <dgm:spPr/>
    </dgm:pt>
    <dgm:pt modelId="{2F1E2C2B-9760-4C7B-AC59-25E98DECB9D3}" type="pres">
      <dgm:prSet presAssocID="{8B45827E-8E1B-4F12-91F6-A6AE33C35252}" presName="hierRoot2" presStyleCnt="0">
        <dgm:presLayoutVars>
          <dgm:hierBranch val="init"/>
        </dgm:presLayoutVars>
      </dgm:prSet>
      <dgm:spPr/>
    </dgm:pt>
    <dgm:pt modelId="{FBF96741-0956-4CBF-A40B-8697470B3AF3}" type="pres">
      <dgm:prSet presAssocID="{8B45827E-8E1B-4F12-91F6-A6AE33C35252}" presName="rootComposite" presStyleCnt="0"/>
      <dgm:spPr/>
    </dgm:pt>
    <dgm:pt modelId="{6CF91481-C5A5-4F65-9059-F7D1453048CE}" type="pres">
      <dgm:prSet presAssocID="{8B45827E-8E1B-4F12-91F6-A6AE33C35252}" presName="rootText" presStyleLbl="node2" presStyleIdx="1" presStyleCnt="5">
        <dgm:presLayoutVars>
          <dgm:chPref val="3"/>
        </dgm:presLayoutVars>
      </dgm:prSet>
      <dgm:spPr/>
    </dgm:pt>
    <dgm:pt modelId="{66609947-B6FA-42E9-8CB9-1D78A81FF895}" type="pres">
      <dgm:prSet presAssocID="{8B45827E-8E1B-4F12-91F6-A6AE33C35252}" presName="rootConnector" presStyleLbl="node2" presStyleIdx="1" presStyleCnt="5"/>
      <dgm:spPr/>
    </dgm:pt>
    <dgm:pt modelId="{B87F2DF0-063B-49AB-B16B-5655036DB761}" type="pres">
      <dgm:prSet presAssocID="{8B45827E-8E1B-4F12-91F6-A6AE33C35252}" presName="hierChild4" presStyleCnt="0"/>
      <dgm:spPr/>
    </dgm:pt>
    <dgm:pt modelId="{AE62F72F-3632-4BD0-8E35-1B86CD9FA600}" type="pres">
      <dgm:prSet presAssocID="{8B45827E-8E1B-4F12-91F6-A6AE33C35252}" presName="hierChild5" presStyleCnt="0"/>
      <dgm:spPr/>
    </dgm:pt>
    <dgm:pt modelId="{A918434A-5084-4BD7-87A0-30DE3121A31E}" type="pres">
      <dgm:prSet presAssocID="{90F1C1B7-5AD2-4AD6-8A32-ADE53C04F796}" presName="Name64" presStyleLbl="parChTrans1D2" presStyleIdx="2" presStyleCnt="5"/>
      <dgm:spPr/>
    </dgm:pt>
    <dgm:pt modelId="{6D2A979F-583D-4ED6-A033-FE09B1CDB518}" type="pres">
      <dgm:prSet presAssocID="{9FFED78C-355F-4B60-9F90-733C3DBC0466}" presName="hierRoot2" presStyleCnt="0">
        <dgm:presLayoutVars>
          <dgm:hierBranch val="init"/>
        </dgm:presLayoutVars>
      </dgm:prSet>
      <dgm:spPr/>
    </dgm:pt>
    <dgm:pt modelId="{67C681A0-0AF7-4F49-AE00-9ABD806E8FED}" type="pres">
      <dgm:prSet presAssocID="{9FFED78C-355F-4B60-9F90-733C3DBC0466}" presName="rootComposite" presStyleCnt="0"/>
      <dgm:spPr/>
    </dgm:pt>
    <dgm:pt modelId="{DAEA60EC-09B2-49B4-9AF5-5B80947E34A5}" type="pres">
      <dgm:prSet presAssocID="{9FFED78C-355F-4B60-9F90-733C3DBC0466}" presName="rootText" presStyleLbl="node2" presStyleIdx="2" presStyleCnt="5">
        <dgm:presLayoutVars>
          <dgm:chPref val="3"/>
        </dgm:presLayoutVars>
      </dgm:prSet>
      <dgm:spPr/>
    </dgm:pt>
    <dgm:pt modelId="{56D55596-D4D0-4D2F-B9AF-3D7032A549A6}" type="pres">
      <dgm:prSet presAssocID="{9FFED78C-355F-4B60-9F90-733C3DBC0466}" presName="rootConnector" presStyleLbl="node2" presStyleIdx="2" presStyleCnt="5"/>
      <dgm:spPr/>
    </dgm:pt>
    <dgm:pt modelId="{2C68B4C4-029E-43FB-9172-7614DA31582C}" type="pres">
      <dgm:prSet presAssocID="{9FFED78C-355F-4B60-9F90-733C3DBC0466}" presName="hierChild4" presStyleCnt="0"/>
      <dgm:spPr/>
    </dgm:pt>
    <dgm:pt modelId="{64D6893C-33C4-458E-9C9B-58BE1C255744}" type="pres">
      <dgm:prSet presAssocID="{9FFED78C-355F-4B60-9F90-733C3DBC0466}" presName="hierChild5" presStyleCnt="0"/>
      <dgm:spPr/>
    </dgm:pt>
    <dgm:pt modelId="{A3FA1FA1-CC37-4927-A368-85C04983E103}" type="pres">
      <dgm:prSet presAssocID="{EF32D9CB-7CF9-4C41-B548-34DAEDF7C18E}" presName="Name64" presStyleLbl="parChTrans1D2" presStyleIdx="3" presStyleCnt="5"/>
      <dgm:spPr/>
    </dgm:pt>
    <dgm:pt modelId="{C4FE373D-4BBF-41BF-ADB1-99F0AA3BFB87}" type="pres">
      <dgm:prSet presAssocID="{B7D8E6B8-059C-4702-B4B9-D099EB54593C}" presName="hierRoot2" presStyleCnt="0">
        <dgm:presLayoutVars>
          <dgm:hierBranch val="init"/>
        </dgm:presLayoutVars>
      </dgm:prSet>
      <dgm:spPr/>
    </dgm:pt>
    <dgm:pt modelId="{24DA04F2-F06F-4F8A-9747-3942A3F8C1CD}" type="pres">
      <dgm:prSet presAssocID="{B7D8E6B8-059C-4702-B4B9-D099EB54593C}" presName="rootComposite" presStyleCnt="0"/>
      <dgm:spPr/>
    </dgm:pt>
    <dgm:pt modelId="{7B687F97-EB1E-4126-AEDD-DE15ACB3E663}" type="pres">
      <dgm:prSet presAssocID="{B7D8E6B8-059C-4702-B4B9-D099EB54593C}" presName="rootText" presStyleLbl="node2" presStyleIdx="3" presStyleCnt="5">
        <dgm:presLayoutVars>
          <dgm:chPref val="3"/>
        </dgm:presLayoutVars>
      </dgm:prSet>
      <dgm:spPr/>
    </dgm:pt>
    <dgm:pt modelId="{53A6B864-F2E4-4FF4-A774-8107221A69A4}" type="pres">
      <dgm:prSet presAssocID="{B7D8E6B8-059C-4702-B4B9-D099EB54593C}" presName="rootConnector" presStyleLbl="node2" presStyleIdx="3" presStyleCnt="5"/>
      <dgm:spPr/>
    </dgm:pt>
    <dgm:pt modelId="{F6BC0C20-3A4F-41D0-8EDB-9B2C96A2F64C}" type="pres">
      <dgm:prSet presAssocID="{B7D8E6B8-059C-4702-B4B9-D099EB54593C}" presName="hierChild4" presStyleCnt="0"/>
      <dgm:spPr/>
    </dgm:pt>
    <dgm:pt modelId="{FCF62083-71E5-4FCB-9EFD-27E1EB1E0339}" type="pres">
      <dgm:prSet presAssocID="{B7D8E6B8-059C-4702-B4B9-D099EB54593C}" presName="hierChild5" presStyleCnt="0"/>
      <dgm:spPr/>
    </dgm:pt>
    <dgm:pt modelId="{E7993E20-8E3E-4EFB-8D57-C4BF58F1F298}" type="pres">
      <dgm:prSet presAssocID="{78097CB6-B7C6-4762-AF60-B5282E9D92BE}" presName="Name64" presStyleLbl="parChTrans1D2" presStyleIdx="4" presStyleCnt="5"/>
      <dgm:spPr/>
    </dgm:pt>
    <dgm:pt modelId="{9FE686AB-13A6-4A6C-B661-09C52CF0E90D}" type="pres">
      <dgm:prSet presAssocID="{40F8C32B-F19C-4FD8-9D0D-A7702F4A8ADA}" presName="hierRoot2" presStyleCnt="0">
        <dgm:presLayoutVars>
          <dgm:hierBranch val="init"/>
        </dgm:presLayoutVars>
      </dgm:prSet>
      <dgm:spPr/>
    </dgm:pt>
    <dgm:pt modelId="{BAAA46FB-C94C-45AA-9384-4AD894E61EEC}" type="pres">
      <dgm:prSet presAssocID="{40F8C32B-F19C-4FD8-9D0D-A7702F4A8ADA}" presName="rootComposite" presStyleCnt="0"/>
      <dgm:spPr/>
    </dgm:pt>
    <dgm:pt modelId="{FE6DD7E7-0F5C-43A9-9AFE-4DEFA5C1D7FC}" type="pres">
      <dgm:prSet presAssocID="{40F8C32B-F19C-4FD8-9D0D-A7702F4A8ADA}" presName="rootText" presStyleLbl="node2" presStyleIdx="4" presStyleCnt="5">
        <dgm:presLayoutVars>
          <dgm:chPref val="3"/>
        </dgm:presLayoutVars>
      </dgm:prSet>
      <dgm:spPr/>
    </dgm:pt>
    <dgm:pt modelId="{97F5EC5D-3590-4D92-988B-C8D99423CDDD}" type="pres">
      <dgm:prSet presAssocID="{40F8C32B-F19C-4FD8-9D0D-A7702F4A8ADA}" presName="rootConnector" presStyleLbl="node2" presStyleIdx="4" presStyleCnt="5"/>
      <dgm:spPr/>
    </dgm:pt>
    <dgm:pt modelId="{0D5D6B24-9FC9-40D1-9875-C93B5FB3850E}" type="pres">
      <dgm:prSet presAssocID="{40F8C32B-F19C-4FD8-9D0D-A7702F4A8ADA}" presName="hierChild4" presStyleCnt="0"/>
      <dgm:spPr/>
    </dgm:pt>
    <dgm:pt modelId="{3B4CC647-0E48-48C0-B20F-ECB2645767F3}" type="pres">
      <dgm:prSet presAssocID="{40F8C32B-F19C-4FD8-9D0D-A7702F4A8ADA}" presName="hierChild5" presStyleCnt="0"/>
      <dgm:spPr/>
    </dgm:pt>
    <dgm:pt modelId="{D9EA4F92-BDA8-46C7-A12E-9E388261B0E5}" type="pres">
      <dgm:prSet presAssocID="{F0B5E8BD-EAC9-42AE-AFB8-FA5ECE02DAA3}" presName="hierChild3" presStyleCnt="0"/>
      <dgm:spPr/>
    </dgm:pt>
  </dgm:ptLst>
  <dgm:cxnLst>
    <dgm:cxn modelId="{5EF20908-5553-4AD3-BA94-A9D4B93A0468}" srcId="{F0B5E8BD-EAC9-42AE-AFB8-FA5ECE02DAA3}" destId="{8B45827E-8E1B-4F12-91F6-A6AE33C35252}" srcOrd="1" destOrd="0" parTransId="{E1E20C02-9EE5-49ED-9735-7930A3B0862E}" sibTransId="{C7015E9F-07A7-4530-8BAC-0374405C0FAA}"/>
    <dgm:cxn modelId="{7837040E-CE8D-4E91-A0D2-C42507C1FB19}" srcId="{F0B5E8BD-EAC9-42AE-AFB8-FA5ECE02DAA3}" destId="{C867D7CC-B218-493C-9DF2-864B4E893C53}" srcOrd="0" destOrd="0" parTransId="{1E875338-B5C8-44AE-9F73-00A241C55B7E}" sibTransId="{EB0477D2-D15E-4174-85FC-689BE3F53F11}"/>
    <dgm:cxn modelId="{0A633117-4DD1-4BC7-BB68-35CE99C4F290}" type="presOf" srcId="{C867D7CC-B218-493C-9DF2-864B4E893C53}" destId="{1A9150CE-E5A1-4575-B279-940F27A68D84}" srcOrd="1" destOrd="0" presId="urn:microsoft.com/office/officeart/2009/3/layout/HorizontalOrganizationChart"/>
    <dgm:cxn modelId="{8AAF012E-A53D-4D98-92AF-FA5B38DC30A3}" type="presOf" srcId="{F0B5E8BD-EAC9-42AE-AFB8-FA5ECE02DAA3}" destId="{98435619-2864-4164-BDB9-A5D401152C92}" srcOrd="0" destOrd="0" presId="urn:microsoft.com/office/officeart/2009/3/layout/HorizontalOrganizationChart"/>
    <dgm:cxn modelId="{197D2B36-B04A-41DA-BC1D-1BA235E142AD}" type="presOf" srcId="{40F8C32B-F19C-4FD8-9D0D-A7702F4A8ADA}" destId="{FE6DD7E7-0F5C-43A9-9AFE-4DEFA5C1D7FC}" srcOrd="0" destOrd="0" presId="urn:microsoft.com/office/officeart/2009/3/layout/HorizontalOrganizationChart"/>
    <dgm:cxn modelId="{067E765F-5AE6-4FCB-B68A-623F12D3D7CD}" type="presOf" srcId="{B7D8E6B8-059C-4702-B4B9-D099EB54593C}" destId="{7B687F97-EB1E-4126-AEDD-DE15ACB3E663}" srcOrd="0" destOrd="0" presId="urn:microsoft.com/office/officeart/2009/3/layout/HorizontalOrganizationChart"/>
    <dgm:cxn modelId="{D779CD42-5F9A-4C4A-8567-7D7B596F4A7A}" type="presOf" srcId="{EF32D9CB-7CF9-4C41-B548-34DAEDF7C18E}" destId="{A3FA1FA1-CC37-4927-A368-85C04983E103}" srcOrd="0" destOrd="0" presId="urn:microsoft.com/office/officeart/2009/3/layout/HorizontalOrganizationChart"/>
    <dgm:cxn modelId="{5DE40A47-C59E-49D7-995E-DD2A7E885413}" type="presOf" srcId="{1E875338-B5C8-44AE-9F73-00A241C55B7E}" destId="{4A1BBEEE-5F23-44FF-BAFA-505E04AD81F7}" srcOrd="0" destOrd="0" presId="urn:microsoft.com/office/officeart/2009/3/layout/HorizontalOrganizationChart"/>
    <dgm:cxn modelId="{11E7DC70-6177-4976-9E1B-0C6A034BBD54}" type="presOf" srcId="{78097CB6-B7C6-4762-AF60-B5282E9D92BE}" destId="{E7993E20-8E3E-4EFB-8D57-C4BF58F1F298}" srcOrd="0" destOrd="0" presId="urn:microsoft.com/office/officeart/2009/3/layout/HorizontalOrganizationChart"/>
    <dgm:cxn modelId="{21886851-52EF-4B7B-95EE-264636C15170}" type="presOf" srcId="{90F1C1B7-5AD2-4AD6-8A32-ADE53C04F796}" destId="{A918434A-5084-4BD7-87A0-30DE3121A31E}" srcOrd="0" destOrd="0" presId="urn:microsoft.com/office/officeart/2009/3/layout/HorizontalOrganizationChart"/>
    <dgm:cxn modelId="{A9058371-47CD-4E21-81E3-945E40EDA962}" type="presOf" srcId="{B7D8E6B8-059C-4702-B4B9-D099EB54593C}" destId="{53A6B864-F2E4-4FF4-A774-8107221A69A4}" srcOrd="1" destOrd="0" presId="urn:microsoft.com/office/officeart/2009/3/layout/HorizontalOrganizationChart"/>
    <dgm:cxn modelId="{7D09CC88-AF20-49D5-B43B-68D9C7379E7A}" type="presOf" srcId="{C867D7CC-B218-493C-9DF2-864B4E893C53}" destId="{A9EAF33D-683E-4200-AAA7-733FA8EECA53}" srcOrd="0" destOrd="0" presId="urn:microsoft.com/office/officeart/2009/3/layout/HorizontalOrganizationChart"/>
    <dgm:cxn modelId="{67871A8E-E379-43C1-84D9-82D54C20DE16}" type="presOf" srcId="{F0B5E8BD-EAC9-42AE-AFB8-FA5ECE02DAA3}" destId="{095D659F-FF9A-42D3-BBE7-FC3267AA7F3A}" srcOrd="1" destOrd="0" presId="urn:microsoft.com/office/officeart/2009/3/layout/HorizontalOrganizationChart"/>
    <dgm:cxn modelId="{8D651890-5B0A-4A19-A328-FCF2D684CDE3}" srcId="{0051AD5F-6598-40BF-8067-7A168FBDF253}" destId="{F0B5E8BD-EAC9-42AE-AFB8-FA5ECE02DAA3}" srcOrd="0" destOrd="0" parTransId="{8B914BE1-F463-4C51-8A92-E4EA6656C4AA}" sibTransId="{35EF692A-AF77-4DF9-B102-D6E3BB6923D5}"/>
    <dgm:cxn modelId="{21AF0597-47CB-49D3-AE4F-43C04B7CC876}" type="presOf" srcId="{8B45827E-8E1B-4F12-91F6-A6AE33C35252}" destId="{66609947-B6FA-42E9-8CB9-1D78A81FF895}" srcOrd="1" destOrd="0" presId="urn:microsoft.com/office/officeart/2009/3/layout/HorizontalOrganizationChart"/>
    <dgm:cxn modelId="{580AAB98-E787-48FF-AC11-AE2A52C6B108}" srcId="{F0B5E8BD-EAC9-42AE-AFB8-FA5ECE02DAA3}" destId="{9FFED78C-355F-4B60-9F90-733C3DBC0466}" srcOrd="2" destOrd="0" parTransId="{90F1C1B7-5AD2-4AD6-8A32-ADE53C04F796}" sibTransId="{26943A80-59D4-415F-84A2-6143DDEEB3F0}"/>
    <dgm:cxn modelId="{CFAAD698-23A6-41E3-AAD8-BD68F5A0D68E}" type="presOf" srcId="{40F8C32B-F19C-4FD8-9D0D-A7702F4A8ADA}" destId="{97F5EC5D-3590-4D92-988B-C8D99423CDDD}" srcOrd="1" destOrd="0" presId="urn:microsoft.com/office/officeart/2009/3/layout/HorizontalOrganizationChart"/>
    <dgm:cxn modelId="{B331679B-D49B-4843-8C2D-886580C6F5C1}" type="presOf" srcId="{8B45827E-8E1B-4F12-91F6-A6AE33C35252}" destId="{6CF91481-C5A5-4F65-9059-F7D1453048CE}" srcOrd="0" destOrd="0" presId="urn:microsoft.com/office/officeart/2009/3/layout/HorizontalOrganizationChart"/>
    <dgm:cxn modelId="{3C058DA8-FF3D-4F4B-B013-4AF622449155}" type="presOf" srcId="{0051AD5F-6598-40BF-8067-7A168FBDF253}" destId="{A339C96D-695A-4E06-A689-F0919080E9E3}" srcOrd="0" destOrd="0" presId="urn:microsoft.com/office/officeart/2009/3/layout/HorizontalOrganizationChart"/>
    <dgm:cxn modelId="{A56697B7-BFF0-4ED7-BFA9-5C7612A7DD84}" type="presOf" srcId="{9FFED78C-355F-4B60-9F90-733C3DBC0466}" destId="{DAEA60EC-09B2-49B4-9AF5-5B80947E34A5}" srcOrd="0" destOrd="0" presId="urn:microsoft.com/office/officeart/2009/3/layout/HorizontalOrganizationChart"/>
    <dgm:cxn modelId="{59D139DD-0E3B-4F34-974A-353F53E23748}" type="presOf" srcId="{9FFED78C-355F-4B60-9F90-733C3DBC0466}" destId="{56D55596-D4D0-4D2F-B9AF-3D7032A549A6}" srcOrd="1" destOrd="0" presId="urn:microsoft.com/office/officeart/2009/3/layout/HorizontalOrganizationChart"/>
    <dgm:cxn modelId="{EA3249DD-4C68-417A-AD5B-F152D997B684}" srcId="{F0B5E8BD-EAC9-42AE-AFB8-FA5ECE02DAA3}" destId="{40F8C32B-F19C-4FD8-9D0D-A7702F4A8ADA}" srcOrd="4" destOrd="0" parTransId="{78097CB6-B7C6-4762-AF60-B5282E9D92BE}" sibTransId="{DE01321E-90C2-49E8-A174-3C26F28E0583}"/>
    <dgm:cxn modelId="{EDBCEAE2-CC5C-4D0F-840F-358D01A2C7F5}" srcId="{F0B5E8BD-EAC9-42AE-AFB8-FA5ECE02DAA3}" destId="{B7D8E6B8-059C-4702-B4B9-D099EB54593C}" srcOrd="3" destOrd="0" parTransId="{EF32D9CB-7CF9-4C41-B548-34DAEDF7C18E}" sibTransId="{51259F57-6877-4E5F-BE3E-E884CF6BDD50}"/>
    <dgm:cxn modelId="{B97D65F6-AAB6-48E6-9B95-9712C80869DE}" type="presOf" srcId="{E1E20C02-9EE5-49ED-9735-7930A3B0862E}" destId="{26E59BC8-20D0-42D8-97EE-7EAB1E775A5C}" srcOrd="0" destOrd="0" presId="urn:microsoft.com/office/officeart/2009/3/layout/HorizontalOrganizationChart"/>
    <dgm:cxn modelId="{C3625838-843B-4A49-9FF5-C26021B85BC9}" type="presParOf" srcId="{A339C96D-695A-4E06-A689-F0919080E9E3}" destId="{17CA2B0A-9CB6-44BD-A292-AF3FA06EDCD7}" srcOrd="0" destOrd="0" presId="urn:microsoft.com/office/officeart/2009/3/layout/HorizontalOrganizationChart"/>
    <dgm:cxn modelId="{C8099586-F716-4A58-9B90-C3A0DE69BB5C}" type="presParOf" srcId="{17CA2B0A-9CB6-44BD-A292-AF3FA06EDCD7}" destId="{954BB5A1-3631-47F3-8E71-48FDB4967657}" srcOrd="0" destOrd="0" presId="urn:microsoft.com/office/officeart/2009/3/layout/HorizontalOrganizationChart"/>
    <dgm:cxn modelId="{DA5C7CDC-1A54-4333-BFF8-C97D91F2B6CF}" type="presParOf" srcId="{954BB5A1-3631-47F3-8E71-48FDB4967657}" destId="{98435619-2864-4164-BDB9-A5D401152C92}" srcOrd="0" destOrd="0" presId="urn:microsoft.com/office/officeart/2009/3/layout/HorizontalOrganizationChart"/>
    <dgm:cxn modelId="{79568307-0712-4D4B-A035-298BDAD3C039}" type="presParOf" srcId="{954BB5A1-3631-47F3-8E71-48FDB4967657}" destId="{095D659F-FF9A-42D3-BBE7-FC3267AA7F3A}" srcOrd="1" destOrd="0" presId="urn:microsoft.com/office/officeart/2009/3/layout/HorizontalOrganizationChart"/>
    <dgm:cxn modelId="{74F40C58-6DD8-4AB2-B0E9-7B11B80885E6}" type="presParOf" srcId="{17CA2B0A-9CB6-44BD-A292-AF3FA06EDCD7}" destId="{F5C2D027-8BB9-44F3-92A8-651FD4E49986}" srcOrd="1" destOrd="0" presId="urn:microsoft.com/office/officeart/2009/3/layout/HorizontalOrganizationChart"/>
    <dgm:cxn modelId="{4E9314AB-6AF4-4E1E-A539-F99AE6409819}" type="presParOf" srcId="{F5C2D027-8BB9-44F3-92A8-651FD4E49986}" destId="{4A1BBEEE-5F23-44FF-BAFA-505E04AD81F7}" srcOrd="0" destOrd="0" presId="urn:microsoft.com/office/officeart/2009/3/layout/HorizontalOrganizationChart"/>
    <dgm:cxn modelId="{30813491-C6E2-49C8-BF22-DC81EE60C984}" type="presParOf" srcId="{F5C2D027-8BB9-44F3-92A8-651FD4E49986}" destId="{88D947BC-649E-48B6-B2FF-8B524698E152}" srcOrd="1" destOrd="0" presId="urn:microsoft.com/office/officeart/2009/3/layout/HorizontalOrganizationChart"/>
    <dgm:cxn modelId="{73A5610F-7375-44DE-AB32-2F8143AA6362}" type="presParOf" srcId="{88D947BC-649E-48B6-B2FF-8B524698E152}" destId="{54DAE3EF-D49B-48D6-A573-68EED6C6DB67}" srcOrd="0" destOrd="0" presId="urn:microsoft.com/office/officeart/2009/3/layout/HorizontalOrganizationChart"/>
    <dgm:cxn modelId="{D03906AA-0C55-4E04-9EFE-011121D0353F}" type="presParOf" srcId="{54DAE3EF-D49B-48D6-A573-68EED6C6DB67}" destId="{A9EAF33D-683E-4200-AAA7-733FA8EECA53}" srcOrd="0" destOrd="0" presId="urn:microsoft.com/office/officeart/2009/3/layout/HorizontalOrganizationChart"/>
    <dgm:cxn modelId="{F25EB53C-0999-4A0C-892D-E7E95301E77F}" type="presParOf" srcId="{54DAE3EF-D49B-48D6-A573-68EED6C6DB67}" destId="{1A9150CE-E5A1-4575-B279-940F27A68D84}" srcOrd="1" destOrd="0" presId="urn:microsoft.com/office/officeart/2009/3/layout/HorizontalOrganizationChart"/>
    <dgm:cxn modelId="{CA8BBACA-F0E0-47BF-8509-FEAFEFE8452E}" type="presParOf" srcId="{88D947BC-649E-48B6-B2FF-8B524698E152}" destId="{DC70F5B2-7A48-439F-A198-0CD0E87E6C8B}" srcOrd="1" destOrd="0" presId="urn:microsoft.com/office/officeart/2009/3/layout/HorizontalOrganizationChart"/>
    <dgm:cxn modelId="{F284C7C8-BFEF-4C1A-8583-E2E3FF49E15B}" type="presParOf" srcId="{88D947BC-649E-48B6-B2FF-8B524698E152}" destId="{3E2D187A-5440-4C5B-9DDF-9B93F1A60E67}" srcOrd="2" destOrd="0" presId="urn:microsoft.com/office/officeart/2009/3/layout/HorizontalOrganizationChart"/>
    <dgm:cxn modelId="{FAE8E7D5-63EA-4060-940B-1150F2D9A8E7}" type="presParOf" srcId="{F5C2D027-8BB9-44F3-92A8-651FD4E49986}" destId="{26E59BC8-20D0-42D8-97EE-7EAB1E775A5C}" srcOrd="2" destOrd="0" presId="urn:microsoft.com/office/officeart/2009/3/layout/HorizontalOrganizationChart"/>
    <dgm:cxn modelId="{1DA26819-C78C-4710-9DF8-92E0E7C1C171}" type="presParOf" srcId="{F5C2D027-8BB9-44F3-92A8-651FD4E49986}" destId="{2F1E2C2B-9760-4C7B-AC59-25E98DECB9D3}" srcOrd="3" destOrd="0" presId="urn:microsoft.com/office/officeart/2009/3/layout/HorizontalOrganizationChart"/>
    <dgm:cxn modelId="{03482BDA-9A98-4C8A-A412-FCF1FCB4BAEB}" type="presParOf" srcId="{2F1E2C2B-9760-4C7B-AC59-25E98DECB9D3}" destId="{FBF96741-0956-4CBF-A40B-8697470B3AF3}" srcOrd="0" destOrd="0" presId="urn:microsoft.com/office/officeart/2009/3/layout/HorizontalOrganizationChart"/>
    <dgm:cxn modelId="{3CE8C023-29C9-4977-9E57-381E8394B71A}" type="presParOf" srcId="{FBF96741-0956-4CBF-A40B-8697470B3AF3}" destId="{6CF91481-C5A5-4F65-9059-F7D1453048CE}" srcOrd="0" destOrd="0" presId="urn:microsoft.com/office/officeart/2009/3/layout/HorizontalOrganizationChart"/>
    <dgm:cxn modelId="{856B4D9D-5C19-4C67-8607-7AA32389A3A7}" type="presParOf" srcId="{FBF96741-0956-4CBF-A40B-8697470B3AF3}" destId="{66609947-B6FA-42E9-8CB9-1D78A81FF895}" srcOrd="1" destOrd="0" presId="urn:microsoft.com/office/officeart/2009/3/layout/HorizontalOrganizationChart"/>
    <dgm:cxn modelId="{A91A6D40-4952-45C3-8F76-331CADEE33A3}" type="presParOf" srcId="{2F1E2C2B-9760-4C7B-AC59-25E98DECB9D3}" destId="{B87F2DF0-063B-49AB-B16B-5655036DB761}" srcOrd="1" destOrd="0" presId="urn:microsoft.com/office/officeart/2009/3/layout/HorizontalOrganizationChart"/>
    <dgm:cxn modelId="{7DEBBD60-CDB2-4073-AB61-3965CF8DFE6C}" type="presParOf" srcId="{2F1E2C2B-9760-4C7B-AC59-25E98DECB9D3}" destId="{AE62F72F-3632-4BD0-8E35-1B86CD9FA600}" srcOrd="2" destOrd="0" presId="urn:microsoft.com/office/officeart/2009/3/layout/HorizontalOrganizationChart"/>
    <dgm:cxn modelId="{BB4C09DC-4D5A-4483-9FA1-0FC9711037CC}" type="presParOf" srcId="{F5C2D027-8BB9-44F3-92A8-651FD4E49986}" destId="{A918434A-5084-4BD7-87A0-30DE3121A31E}" srcOrd="4" destOrd="0" presId="urn:microsoft.com/office/officeart/2009/3/layout/HorizontalOrganizationChart"/>
    <dgm:cxn modelId="{6E512494-1BE7-4F85-8787-D41847F549FC}" type="presParOf" srcId="{F5C2D027-8BB9-44F3-92A8-651FD4E49986}" destId="{6D2A979F-583D-4ED6-A033-FE09B1CDB518}" srcOrd="5" destOrd="0" presId="urn:microsoft.com/office/officeart/2009/3/layout/HorizontalOrganizationChart"/>
    <dgm:cxn modelId="{127AFB09-2196-469A-B26D-2D24DC4A771D}" type="presParOf" srcId="{6D2A979F-583D-4ED6-A033-FE09B1CDB518}" destId="{67C681A0-0AF7-4F49-AE00-9ABD806E8FED}" srcOrd="0" destOrd="0" presId="urn:microsoft.com/office/officeart/2009/3/layout/HorizontalOrganizationChart"/>
    <dgm:cxn modelId="{B613DCC6-F137-4DA8-95AD-411B42B4E672}" type="presParOf" srcId="{67C681A0-0AF7-4F49-AE00-9ABD806E8FED}" destId="{DAEA60EC-09B2-49B4-9AF5-5B80947E34A5}" srcOrd="0" destOrd="0" presId="urn:microsoft.com/office/officeart/2009/3/layout/HorizontalOrganizationChart"/>
    <dgm:cxn modelId="{90B3EFF0-80C0-448A-9625-025D912F2CDA}" type="presParOf" srcId="{67C681A0-0AF7-4F49-AE00-9ABD806E8FED}" destId="{56D55596-D4D0-4D2F-B9AF-3D7032A549A6}" srcOrd="1" destOrd="0" presId="urn:microsoft.com/office/officeart/2009/3/layout/HorizontalOrganizationChart"/>
    <dgm:cxn modelId="{A000D80F-D1E9-437B-B3B6-C29414C6C4F4}" type="presParOf" srcId="{6D2A979F-583D-4ED6-A033-FE09B1CDB518}" destId="{2C68B4C4-029E-43FB-9172-7614DA31582C}" srcOrd="1" destOrd="0" presId="urn:microsoft.com/office/officeart/2009/3/layout/HorizontalOrganizationChart"/>
    <dgm:cxn modelId="{EB27F993-8198-43A1-ADFC-161145D010FC}" type="presParOf" srcId="{6D2A979F-583D-4ED6-A033-FE09B1CDB518}" destId="{64D6893C-33C4-458E-9C9B-58BE1C255744}" srcOrd="2" destOrd="0" presId="urn:microsoft.com/office/officeart/2009/3/layout/HorizontalOrganizationChart"/>
    <dgm:cxn modelId="{6D34ADD7-C287-4B42-AD0C-14567D0B584C}" type="presParOf" srcId="{F5C2D027-8BB9-44F3-92A8-651FD4E49986}" destId="{A3FA1FA1-CC37-4927-A368-85C04983E103}" srcOrd="6" destOrd="0" presId="urn:microsoft.com/office/officeart/2009/3/layout/HorizontalOrganizationChart"/>
    <dgm:cxn modelId="{CDB0A5B1-B93F-47BE-8327-FBA7FF86EDDC}" type="presParOf" srcId="{F5C2D027-8BB9-44F3-92A8-651FD4E49986}" destId="{C4FE373D-4BBF-41BF-ADB1-99F0AA3BFB87}" srcOrd="7" destOrd="0" presId="urn:microsoft.com/office/officeart/2009/3/layout/HorizontalOrganizationChart"/>
    <dgm:cxn modelId="{454B26C8-002C-4B80-AC94-BB07855092C5}" type="presParOf" srcId="{C4FE373D-4BBF-41BF-ADB1-99F0AA3BFB87}" destId="{24DA04F2-F06F-4F8A-9747-3942A3F8C1CD}" srcOrd="0" destOrd="0" presId="urn:microsoft.com/office/officeart/2009/3/layout/HorizontalOrganizationChart"/>
    <dgm:cxn modelId="{87A10608-AA6A-463A-BA3A-ED9325C3FEA0}" type="presParOf" srcId="{24DA04F2-F06F-4F8A-9747-3942A3F8C1CD}" destId="{7B687F97-EB1E-4126-AEDD-DE15ACB3E663}" srcOrd="0" destOrd="0" presId="urn:microsoft.com/office/officeart/2009/3/layout/HorizontalOrganizationChart"/>
    <dgm:cxn modelId="{D64CEA36-43DD-444C-BFA7-BCCF1FB335FB}" type="presParOf" srcId="{24DA04F2-F06F-4F8A-9747-3942A3F8C1CD}" destId="{53A6B864-F2E4-4FF4-A774-8107221A69A4}" srcOrd="1" destOrd="0" presId="urn:microsoft.com/office/officeart/2009/3/layout/HorizontalOrganizationChart"/>
    <dgm:cxn modelId="{85C41F3B-E9F7-4E1A-BE55-BA6CA8C30A19}" type="presParOf" srcId="{C4FE373D-4BBF-41BF-ADB1-99F0AA3BFB87}" destId="{F6BC0C20-3A4F-41D0-8EDB-9B2C96A2F64C}" srcOrd="1" destOrd="0" presId="urn:microsoft.com/office/officeart/2009/3/layout/HorizontalOrganizationChart"/>
    <dgm:cxn modelId="{CABD3812-C1B1-4BB3-918D-E4858E645AE3}" type="presParOf" srcId="{C4FE373D-4BBF-41BF-ADB1-99F0AA3BFB87}" destId="{FCF62083-71E5-4FCB-9EFD-27E1EB1E0339}" srcOrd="2" destOrd="0" presId="urn:microsoft.com/office/officeart/2009/3/layout/HorizontalOrganizationChart"/>
    <dgm:cxn modelId="{A7DE31FF-FD30-4BE0-93A8-D2D3FD08C7CE}" type="presParOf" srcId="{F5C2D027-8BB9-44F3-92A8-651FD4E49986}" destId="{E7993E20-8E3E-4EFB-8D57-C4BF58F1F298}" srcOrd="8" destOrd="0" presId="urn:microsoft.com/office/officeart/2009/3/layout/HorizontalOrganizationChart"/>
    <dgm:cxn modelId="{AB030640-55C7-4201-B834-741BE2590FA5}" type="presParOf" srcId="{F5C2D027-8BB9-44F3-92A8-651FD4E49986}" destId="{9FE686AB-13A6-4A6C-B661-09C52CF0E90D}" srcOrd="9" destOrd="0" presId="urn:microsoft.com/office/officeart/2009/3/layout/HorizontalOrganizationChart"/>
    <dgm:cxn modelId="{9419FF62-C878-4AC6-9AEE-D4D24DBA8836}" type="presParOf" srcId="{9FE686AB-13A6-4A6C-B661-09C52CF0E90D}" destId="{BAAA46FB-C94C-45AA-9384-4AD894E61EEC}" srcOrd="0" destOrd="0" presId="urn:microsoft.com/office/officeart/2009/3/layout/HorizontalOrganizationChart"/>
    <dgm:cxn modelId="{6CC5318C-D313-4EBB-B520-66EAC79349B6}" type="presParOf" srcId="{BAAA46FB-C94C-45AA-9384-4AD894E61EEC}" destId="{FE6DD7E7-0F5C-43A9-9AFE-4DEFA5C1D7FC}" srcOrd="0" destOrd="0" presId="urn:microsoft.com/office/officeart/2009/3/layout/HorizontalOrganizationChart"/>
    <dgm:cxn modelId="{BE5D1B65-1E93-4365-B9DB-B71D3AC244F0}" type="presParOf" srcId="{BAAA46FB-C94C-45AA-9384-4AD894E61EEC}" destId="{97F5EC5D-3590-4D92-988B-C8D99423CDDD}" srcOrd="1" destOrd="0" presId="urn:microsoft.com/office/officeart/2009/3/layout/HorizontalOrganizationChart"/>
    <dgm:cxn modelId="{765D1B20-4A24-45DC-8E0B-5ACEC9B3C072}" type="presParOf" srcId="{9FE686AB-13A6-4A6C-B661-09C52CF0E90D}" destId="{0D5D6B24-9FC9-40D1-9875-C93B5FB3850E}" srcOrd="1" destOrd="0" presId="urn:microsoft.com/office/officeart/2009/3/layout/HorizontalOrganizationChart"/>
    <dgm:cxn modelId="{97FDE7BC-1E44-43A0-B409-E68A7C68B8E3}" type="presParOf" srcId="{9FE686AB-13A6-4A6C-B661-09C52CF0E90D}" destId="{3B4CC647-0E48-48C0-B20F-ECB2645767F3}" srcOrd="2" destOrd="0" presId="urn:microsoft.com/office/officeart/2009/3/layout/HorizontalOrganizationChart"/>
    <dgm:cxn modelId="{5C0BDB59-0EA5-46CF-A5F8-88D9DB097C2F}" type="presParOf" srcId="{17CA2B0A-9CB6-44BD-A292-AF3FA06EDCD7}" destId="{D9EA4F92-BDA8-46C7-A12E-9E388261B0E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2C44E-DBF8-490C-987A-CC0173C49802}">
      <dsp:nvSpPr>
        <dsp:cNvPr id="0" name=""/>
        <dsp:cNvSpPr/>
      </dsp:nvSpPr>
      <dsp:spPr>
        <a:xfrm>
          <a:off x="658433" y="0"/>
          <a:ext cx="6918960" cy="43243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B86E7-B80F-4B41-934B-C49263FA5EE1}">
      <dsp:nvSpPr>
        <dsp:cNvPr id="0" name=""/>
        <dsp:cNvSpPr/>
      </dsp:nvSpPr>
      <dsp:spPr>
        <a:xfrm>
          <a:off x="1534027" y="2984666"/>
          <a:ext cx="179892" cy="17989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9F2BB0-C8E0-403D-A52A-5B083C5DDC25}">
      <dsp:nvSpPr>
        <dsp:cNvPr id="0" name=""/>
        <dsp:cNvSpPr/>
      </dsp:nvSpPr>
      <dsp:spPr>
        <a:xfrm>
          <a:off x="1623974" y="3074612"/>
          <a:ext cx="1612117" cy="1249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22" tIns="0" rIns="0" bIns="0" numCol="1" spcCol="1270" anchor="t" anchorCtr="0">
          <a:noAutofit/>
        </a:bodyPr>
        <a:lstStyle/>
        <a:p>
          <a:pPr marL="0" lvl="0" indent="0" algn="l" defTabSz="844550" rtl="0">
            <a:lnSpc>
              <a:spcPct val="90000"/>
            </a:lnSpc>
            <a:spcBef>
              <a:spcPct val="0"/>
            </a:spcBef>
            <a:spcAft>
              <a:spcPct val="35000"/>
            </a:spcAft>
            <a:buNone/>
          </a:pPr>
          <a:r>
            <a:rPr lang="cs-CZ" sz="1900" kern="1200" dirty="0"/>
            <a:t>Elektronický podpis</a:t>
          </a:r>
        </a:p>
        <a:p>
          <a:pPr marL="0" lvl="0" indent="0" algn="l" defTabSz="844550" rtl="0">
            <a:lnSpc>
              <a:spcPct val="90000"/>
            </a:lnSpc>
            <a:spcBef>
              <a:spcPct val="0"/>
            </a:spcBef>
            <a:spcAft>
              <a:spcPct val="35000"/>
            </a:spcAft>
            <a:buNone/>
          </a:pPr>
          <a:r>
            <a:rPr lang="cs-CZ" sz="1400" kern="1200" dirty="0"/>
            <a:t>Čl. 3/10</a:t>
          </a:r>
        </a:p>
      </dsp:txBody>
      <dsp:txXfrm>
        <a:off x="1623974" y="3074612"/>
        <a:ext cx="1612117" cy="1249737"/>
      </dsp:txXfrm>
    </dsp:sp>
    <dsp:sp modelId="{6EDB1514-79DD-47A6-811F-7B3399EF2A2F}">
      <dsp:nvSpPr>
        <dsp:cNvPr id="0" name=""/>
        <dsp:cNvSpPr/>
      </dsp:nvSpPr>
      <dsp:spPr>
        <a:xfrm>
          <a:off x="3121929" y="1809308"/>
          <a:ext cx="325191" cy="32519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F095A-BA58-4292-829B-25400A086083}">
      <dsp:nvSpPr>
        <dsp:cNvPr id="0" name=""/>
        <dsp:cNvSpPr/>
      </dsp:nvSpPr>
      <dsp:spPr>
        <a:xfrm>
          <a:off x="3284524" y="1971903"/>
          <a:ext cx="1660550" cy="2352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312" tIns="0" rIns="0" bIns="0" numCol="1" spcCol="1270" anchor="t" anchorCtr="0">
          <a:noAutofit/>
        </a:bodyPr>
        <a:lstStyle/>
        <a:p>
          <a:pPr marL="0" lvl="0" indent="0" algn="l" defTabSz="844550" rtl="0">
            <a:lnSpc>
              <a:spcPct val="90000"/>
            </a:lnSpc>
            <a:spcBef>
              <a:spcPct val="0"/>
            </a:spcBef>
            <a:spcAft>
              <a:spcPct val="35000"/>
            </a:spcAft>
            <a:buNone/>
          </a:pPr>
          <a:r>
            <a:rPr lang="cs-CZ" sz="1900" kern="1200" dirty="0"/>
            <a:t>Zaručený elektronický podpis</a:t>
          </a:r>
        </a:p>
        <a:p>
          <a:pPr marL="114300" lvl="1" indent="-114300" algn="l" defTabSz="666750" rtl="0">
            <a:lnSpc>
              <a:spcPct val="90000"/>
            </a:lnSpc>
            <a:spcBef>
              <a:spcPct val="0"/>
            </a:spcBef>
            <a:spcAft>
              <a:spcPct val="15000"/>
            </a:spcAft>
            <a:buChar char="•"/>
          </a:pPr>
          <a:r>
            <a:rPr lang="cs-CZ" sz="1500" kern="1200" dirty="0"/>
            <a:t>Čl. 3/11</a:t>
          </a:r>
        </a:p>
        <a:p>
          <a:pPr marL="114300" lvl="1" indent="-114300" algn="l" defTabSz="666750" rtl="0">
            <a:lnSpc>
              <a:spcPct val="90000"/>
            </a:lnSpc>
            <a:spcBef>
              <a:spcPct val="0"/>
            </a:spcBef>
            <a:spcAft>
              <a:spcPct val="15000"/>
            </a:spcAft>
            <a:buChar char="•"/>
          </a:pPr>
          <a:r>
            <a:rPr lang="cs-CZ" sz="1500" i="1" kern="1200" dirty="0"/>
            <a:t>„něco mezi“</a:t>
          </a:r>
        </a:p>
      </dsp:txBody>
      <dsp:txXfrm>
        <a:off x="3284524" y="1971903"/>
        <a:ext cx="1660550" cy="2352446"/>
      </dsp:txXfrm>
    </dsp:sp>
    <dsp:sp modelId="{68401B00-9415-4FE8-B4C5-75507EBFF1E3}">
      <dsp:nvSpPr>
        <dsp:cNvPr id="0" name=""/>
        <dsp:cNvSpPr/>
      </dsp:nvSpPr>
      <dsp:spPr>
        <a:xfrm>
          <a:off x="5031562" y="1094060"/>
          <a:ext cx="449732" cy="44973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AB4A66-3D27-40C8-84DD-D15210214297}">
      <dsp:nvSpPr>
        <dsp:cNvPr id="0" name=""/>
        <dsp:cNvSpPr/>
      </dsp:nvSpPr>
      <dsp:spPr>
        <a:xfrm>
          <a:off x="5256428" y="1318926"/>
          <a:ext cx="1660550" cy="3005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304" tIns="0" rIns="0" bIns="0" numCol="1" spcCol="1270" anchor="t" anchorCtr="0">
          <a:noAutofit/>
        </a:bodyPr>
        <a:lstStyle/>
        <a:p>
          <a:pPr marL="0" lvl="0" indent="0" algn="l" defTabSz="844550" rtl="0">
            <a:lnSpc>
              <a:spcPct val="90000"/>
            </a:lnSpc>
            <a:spcBef>
              <a:spcPct val="0"/>
            </a:spcBef>
            <a:spcAft>
              <a:spcPct val="35000"/>
            </a:spcAft>
            <a:buNone/>
          </a:pPr>
          <a:r>
            <a:rPr lang="cs-CZ" sz="1900" kern="1200" dirty="0"/>
            <a:t>Kvalifikovaný elektronický podpis</a:t>
          </a:r>
        </a:p>
        <a:p>
          <a:pPr marL="114300" lvl="1" indent="-114300" algn="l" defTabSz="666750" rtl="0">
            <a:lnSpc>
              <a:spcPct val="90000"/>
            </a:lnSpc>
            <a:spcBef>
              <a:spcPct val="0"/>
            </a:spcBef>
            <a:spcAft>
              <a:spcPct val="15000"/>
            </a:spcAft>
            <a:buChar char="•"/>
          </a:pPr>
          <a:r>
            <a:rPr lang="cs-CZ" sz="1500" kern="1200" dirty="0"/>
            <a:t>Podpis vytvořen kvalifikovaným prostředkem na základě kvalifikovaného certifikátu</a:t>
          </a:r>
        </a:p>
        <a:p>
          <a:pPr marL="114300" lvl="1" indent="-114300" algn="l" defTabSz="666750" rtl="0">
            <a:lnSpc>
              <a:spcPct val="90000"/>
            </a:lnSpc>
            <a:spcBef>
              <a:spcPct val="0"/>
            </a:spcBef>
            <a:spcAft>
              <a:spcPct val="15000"/>
            </a:spcAft>
            <a:buChar char="•"/>
          </a:pPr>
          <a:r>
            <a:rPr lang="cs-CZ" sz="1500" kern="1200" dirty="0"/>
            <a:t>Čl. 3/12</a:t>
          </a:r>
        </a:p>
      </dsp:txBody>
      <dsp:txXfrm>
        <a:off x="5256428" y="1318926"/>
        <a:ext cx="1660550" cy="3005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59BC8-20D0-42D8-97EE-7EAB1E775A5C}">
      <dsp:nvSpPr>
        <dsp:cNvPr id="0" name=""/>
        <dsp:cNvSpPr/>
      </dsp:nvSpPr>
      <dsp:spPr>
        <a:xfrm>
          <a:off x="3948931" y="2262981"/>
          <a:ext cx="788937" cy="848108"/>
        </a:xfrm>
        <a:custGeom>
          <a:avLst/>
          <a:gdLst/>
          <a:ahLst/>
          <a:cxnLst/>
          <a:rect l="0" t="0" r="0" b="0"/>
          <a:pathLst>
            <a:path>
              <a:moveTo>
                <a:pt x="0" y="0"/>
              </a:moveTo>
              <a:lnTo>
                <a:pt x="394468" y="0"/>
              </a:lnTo>
              <a:lnTo>
                <a:pt x="394468" y="848108"/>
              </a:lnTo>
              <a:lnTo>
                <a:pt x="788937" y="84810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1BBEEE-5F23-44FF-BAFA-505E04AD81F7}">
      <dsp:nvSpPr>
        <dsp:cNvPr id="0" name=""/>
        <dsp:cNvSpPr/>
      </dsp:nvSpPr>
      <dsp:spPr>
        <a:xfrm>
          <a:off x="3948931" y="1414872"/>
          <a:ext cx="788937" cy="848108"/>
        </a:xfrm>
        <a:custGeom>
          <a:avLst/>
          <a:gdLst/>
          <a:ahLst/>
          <a:cxnLst/>
          <a:rect l="0" t="0" r="0" b="0"/>
          <a:pathLst>
            <a:path>
              <a:moveTo>
                <a:pt x="0" y="848108"/>
              </a:moveTo>
              <a:lnTo>
                <a:pt x="394468" y="848108"/>
              </a:lnTo>
              <a:lnTo>
                <a:pt x="394468" y="0"/>
              </a:lnTo>
              <a:lnTo>
                <a:pt x="788937"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35619-2864-4164-BDB9-A5D401152C92}">
      <dsp:nvSpPr>
        <dsp:cNvPr id="0" name=""/>
        <dsp:cNvSpPr/>
      </dsp:nvSpPr>
      <dsp:spPr>
        <a:xfrm>
          <a:off x="4241" y="1661415"/>
          <a:ext cx="3944689" cy="1203130"/>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0">
            <a:lnSpc>
              <a:spcPct val="90000"/>
            </a:lnSpc>
            <a:spcBef>
              <a:spcPct val="0"/>
            </a:spcBef>
            <a:spcAft>
              <a:spcPct val="35000"/>
            </a:spcAft>
            <a:buNone/>
          </a:pPr>
          <a:r>
            <a:rPr lang="cs-CZ" sz="4000" kern="1200" dirty="0"/>
            <a:t>Fyzická osoba</a:t>
          </a:r>
        </a:p>
      </dsp:txBody>
      <dsp:txXfrm>
        <a:off x="4241" y="1661415"/>
        <a:ext cx="3944689" cy="1203130"/>
      </dsp:txXfrm>
    </dsp:sp>
    <dsp:sp modelId="{A9EAF33D-683E-4200-AAA7-733FA8EECA53}">
      <dsp:nvSpPr>
        <dsp:cNvPr id="0" name=""/>
        <dsp:cNvSpPr/>
      </dsp:nvSpPr>
      <dsp:spPr>
        <a:xfrm>
          <a:off x="4737868" y="813307"/>
          <a:ext cx="3944689" cy="1203130"/>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0">
            <a:lnSpc>
              <a:spcPct val="90000"/>
            </a:lnSpc>
            <a:spcBef>
              <a:spcPct val="0"/>
            </a:spcBef>
            <a:spcAft>
              <a:spcPct val="35000"/>
            </a:spcAft>
            <a:buNone/>
          </a:pPr>
          <a:r>
            <a:rPr lang="cs-CZ" sz="4000" kern="1200" dirty="0"/>
            <a:t>Datová schránka FO §3</a:t>
          </a:r>
        </a:p>
      </dsp:txBody>
      <dsp:txXfrm>
        <a:off x="4737868" y="813307"/>
        <a:ext cx="3944689" cy="1203130"/>
      </dsp:txXfrm>
    </dsp:sp>
    <dsp:sp modelId="{6CF91481-C5A5-4F65-9059-F7D1453048CE}">
      <dsp:nvSpPr>
        <dsp:cNvPr id="0" name=""/>
        <dsp:cNvSpPr/>
      </dsp:nvSpPr>
      <dsp:spPr>
        <a:xfrm>
          <a:off x="4737868" y="2509524"/>
          <a:ext cx="3944689" cy="1203130"/>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0">
            <a:lnSpc>
              <a:spcPct val="90000"/>
            </a:lnSpc>
            <a:spcBef>
              <a:spcPct val="0"/>
            </a:spcBef>
            <a:spcAft>
              <a:spcPct val="35000"/>
            </a:spcAft>
            <a:buNone/>
          </a:pPr>
          <a:r>
            <a:rPr lang="cs-CZ" sz="4000" kern="1200" dirty="0"/>
            <a:t>Datová schránka PFO §4</a:t>
          </a:r>
        </a:p>
      </dsp:txBody>
      <dsp:txXfrm>
        <a:off x="4737868" y="2509524"/>
        <a:ext cx="3944689" cy="1203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93E20-8E3E-4EFB-8D57-C4BF58F1F298}">
      <dsp:nvSpPr>
        <dsp:cNvPr id="0" name=""/>
        <dsp:cNvSpPr/>
      </dsp:nvSpPr>
      <dsp:spPr>
        <a:xfrm>
          <a:off x="3890301" y="2296035"/>
          <a:ext cx="447768" cy="1887068"/>
        </a:xfrm>
        <a:custGeom>
          <a:avLst/>
          <a:gdLst/>
          <a:ahLst/>
          <a:cxnLst/>
          <a:rect l="0" t="0" r="0" b="0"/>
          <a:pathLst>
            <a:path>
              <a:moveTo>
                <a:pt x="0" y="0"/>
              </a:moveTo>
              <a:lnTo>
                <a:pt x="224498" y="0"/>
              </a:lnTo>
              <a:lnTo>
                <a:pt x="224498" y="1887068"/>
              </a:lnTo>
              <a:lnTo>
                <a:pt x="447768" y="188706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A1FA1-CC37-4927-A368-85C04983E103}">
      <dsp:nvSpPr>
        <dsp:cNvPr id="0" name=""/>
        <dsp:cNvSpPr/>
      </dsp:nvSpPr>
      <dsp:spPr>
        <a:xfrm>
          <a:off x="3890301" y="2296035"/>
          <a:ext cx="447768" cy="927006"/>
        </a:xfrm>
        <a:custGeom>
          <a:avLst/>
          <a:gdLst/>
          <a:ahLst/>
          <a:cxnLst/>
          <a:rect l="0" t="0" r="0" b="0"/>
          <a:pathLst>
            <a:path>
              <a:moveTo>
                <a:pt x="0" y="0"/>
              </a:moveTo>
              <a:lnTo>
                <a:pt x="224498" y="0"/>
              </a:lnTo>
              <a:lnTo>
                <a:pt x="224498" y="927006"/>
              </a:lnTo>
              <a:lnTo>
                <a:pt x="447768" y="927006"/>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8434A-5084-4BD7-87A0-30DE3121A31E}">
      <dsp:nvSpPr>
        <dsp:cNvPr id="0" name=""/>
        <dsp:cNvSpPr/>
      </dsp:nvSpPr>
      <dsp:spPr>
        <a:xfrm>
          <a:off x="3890301" y="2217261"/>
          <a:ext cx="447768" cy="91440"/>
        </a:xfrm>
        <a:custGeom>
          <a:avLst/>
          <a:gdLst/>
          <a:ahLst/>
          <a:cxnLst/>
          <a:rect l="0" t="0" r="0" b="0"/>
          <a:pathLst>
            <a:path>
              <a:moveTo>
                <a:pt x="0" y="78774"/>
              </a:moveTo>
              <a:lnTo>
                <a:pt x="224498" y="78774"/>
              </a:lnTo>
              <a:lnTo>
                <a:pt x="224498" y="45720"/>
              </a:lnTo>
              <a:lnTo>
                <a:pt x="447768" y="4572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59BC8-20D0-42D8-97EE-7EAB1E775A5C}">
      <dsp:nvSpPr>
        <dsp:cNvPr id="0" name=""/>
        <dsp:cNvSpPr/>
      </dsp:nvSpPr>
      <dsp:spPr>
        <a:xfrm>
          <a:off x="3890301" y="1302920"/>
          <a:ext cx="447768" cy="993115"/>
        </a:xfrm>
        <a:custGeom>
          <a:avLst/>
          <a:gdLst/>
          <a:ahLst/>
          <a:cxnLst/>
          <a:rect l="0" t="0" r="0" b="0"/>
          <a:pathLst>
            <a:path>
              <a:moveTo>
                <a:pt x="0" y="993115"/>
              </a:moveTo>
              <a:lnTo>
                <a:pt x="224498" y="993115"/>
              </a:lnTo>
              <a:lnTo>
                <a:pt x="224498" y="0"/>
              </a:lnTo>
              <a:lnTo>
                <a:pt x="447768"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1BBEEE-5F23-44FF-BAFA-505E04AD81F7}">
      <dsp:nvSpPr>
        <dsp:cNvPr id="0" name=""/>
        <dsp:cNvSpPr/>
      </dsp:nvSpPr>
      <dsp:spPr>
        <a:xfrm>
          <a:off x="3890301" y="342858"/>
          <a:ext cx="447768" cy="1953177"/>
        </a:xfrm>
        <a:custGeom>
          <a:avLst/>
          <a:gdLst/>
          <a:ahLst/>
          <a:cxnLst/>
          <a:rect l="0" t="0" r="0" b="0"/>
          <a:pathLst>
            <a:path>
              <a:moveTo>
                <a:pt x="0" y="1953177"/>
              </a:moveTo>
              <a:lnTo>
                <a:pt x="224498" y="1953177"/>
              </a:lnTo>
              <a:lnTo>
                <a:pt x="224498" y="0"/>
              </a:lnTo>
              <a:lnTo>
                <a:pt x="447768"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35619-2864-4164-BDB9-A5D401152C92}">
      <dsp:nvSpPr>
        <dsp:cNvPr id="0" name=""/>
        <dsp:cNvSpPr/>
      </dsp:nvSpPr>
      <dsp:spPr>
        <a:xfrm>
          <a:off x="1657600" y="1955549"/>
          <a:ext cx="2232700" cy="68097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cs-CZ" sz="1600" kern="1200" dirty="0"/>
            <a:t>Fyzická osoba</a:t>
          </a:r>
        </a:p>
      </dsp:txBody>
      <dsp:txXfrm>
        <a:off x="1657600" y="1955549"/>
        <a:ext cx="2232700" cy="680973"/>
      </dsp:txXfrm>
    </dsp:sp>
    <dsp:sp modelId="{A9EAF33D-683E-4200-AAA7-733FA8EECA53}">
      <dsp:nvSpPr>
        <dsp:cNvPr id="0" name=""/>
        <dsp:cNvSpPr/>
      </dsp:nvSpPr>
      <dsp:spPr>
        <a:xfrm>
          <a:off x="4338070" y="2371"/>
          <a:ext cx="2232700" cy="68097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cs-CZ" sz="1600" kern="1200" dirty="0"/>
            <a:t>Datová schránka FO §3</a:t>
          </a:r>
        </a:p>
      </dsp:txBody>
      <dsp:txXfrm>
        <a:off x="4338070" y="2371"/>
        <a:ext cx="2232700" cy="680973"/>
      </dsp:txXfrm>
    </dsp:sp>
    <dsp:sp modelId="{6CF91481-C5A5-4F65-9059-F7D1453048CE}">
      <dsp:nvSpPr>
        <dsp:cNvPr id="0" name=""/>
        <dsp:cNvSpPr/>
      </dsp:nvSpPr>
      <dsp:spPr>
        <a:xfrm>
          <a:off x="4338070" y="962433"/>
          <a:ext cx="2232700" cy="68097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cs-CZ" sz="1600" kern="1200" dirty="0"/>
            <a:t>Datová schránka PFO §4</a:t>
          </a:r>
        </a:p>
      </dsp:txBody>
      <dsp:txXfrm>
        <a:off x="4338070" y="962433"/>
        <a:ext cx="2232700" cy="680973"/>
      </dsp:txXfrm>
    </dsp:sp>
    <dsp:sp modelId="{DAEA60EC-09B2-49B4-9AF5-5B80947E34A5}">
      <dsp:nvSpPr>
        <dsp:cNvPr id="0" name=""/>
        <dsp:cNvSpPr/>
      </dsp:nvSpPr>
      <dsp:spPr>
        <a:xfrm>
          <a:off x="4338070" y="1922494"/>
          <a:ext cx="2232700" cy="68097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cs-CZ" sz="1600" kern="1200" dirty="0"/>
            <a:t>Datová schránka Insolvenčního správce §4/3</a:t>
          </a:r>
        </a:p>
      </dsp:txBody>
      <dsp:txXfrm>
        <a:off x="4338070" y="1922494"/>
        <a:ext cx="2232700" cy="680973"/>
      </dsp:txXfrm>
    </dsp:sp>
    <dsp:sp modelId="{7B687F97-EB1E-4126-AEDD-DE15ACB3E663}">
      <dsp:nvSpPr>
        <dsp:cNvPr id="0" name=""/>
        <dsp:cNvSpPr/>
      </dsp:nvSpPr>
      <dsp:spPr>
        <a:xfrm>
          <a:off x="4338070" y="2882556"/>
          <a:ext cx="2232700" cy="68097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cs-CZ" sz="1600" kern="1200" dirty="0"/>
            <a:t>Datová schránka Daňového poradce §4/3</a:t>
          </a:r>
        </a:p>
      </dsp:txBody>
      <dsp:txXfrm>
        <a:off x="4338070" y="2882556"/>
        <a:ext cx="2232700" cy="680973"/>
      </dsp:txXfrm>
    </dsp:sp>
    <dsp:sp modelId="{FE6DD7E7-0F5C-43A9-9AFE-4DEFA5C1D7FC}">
      <dsp:nvSpPr>
        <dsp:cNvPr id="0" name=""/>
        <dsp:cNvSpPr/>
      </dsp:nvSpPr>
      <dsp:spPr>
        <a:xfrm>
          <a:off x="4338070" y="3842617"/>
          <a:ext cx="2232700" cy="68097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cs-CZ" sz="1600" kern="1200" dirty="0"/>
            <a:t>Datová schránka advokáta §4/3</a:t>
          </a:r>
        </a:p>
      </dsp:txBody>
      <dsp:txXfrm>
        <a:off x="4338070" y="3842617"/>
        <a:ext cx="2232700" cy="68097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492A3E1-5C1B-4A44-8DB8-002E6985F180}" type="datetimeFigureOut">
              <a:rPr lang="cs-CZ" smtClean="0"/>
              <a:t>01.10.2019</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627247E-4232-4118-BEBD-0F77BF97A849}" type="slidenum">
              <a:rPr lang="cs-CZ" smtClean="0"/>
              <a:t>‹#›</a:t>
            </a:fld>
            <a:endParaRPr lang="cs-CZ"/>
          </a:p>
        </p:txBody>
      </p:sp>
    </p:spTree>
    <p:extLst>
      <p:ext uri="{BB962C8B-B14F-4D97-AF65-F5344CB8AC3E}">
        <p14:creationId xmlns:p14="http://schemas.microsoft.com/office/powerpoint/2010/main" val="2454340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AB38FAE-8A0F-4FFB-B9D2-86920012FC1B}" type="datetimeFigureOut">
              <a:rPr lang="cs-CZ" smtClean="0"/>
              <a:pPr/>
              <a:t>01.10.2019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3642FE-A17F-418B-BDE6-55891AAC6188}" type="slidenum">
              <a:rPr lang="cs-CZ" smtClean="0"/>
              <a:pPr/>
              <a:t>‹#›</a:t>
            </a:fld>
            <a:endParaRPr lang="cs-CZ"/>
          </a:p>
        </p:txBody>
      </p:sp>
    </p:spTree>
    <p:extLst>
      <p:ext uri="{BB962C8B-B14F-4D97-AF65-F5344CB8AC3E}">
        <p14:creationId xmlns:p14="http://schemas.microsoft.com/office/powerpoint/2010/main" val="250370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83642FE-A17F-418B-BDE6-55891AAC6188}" type="slidenum">
              <a:rPr lang="cs-CZ" smtClean="0"/>
              <a:pPr/>
              <a:t>1</a:t>
            </a:fld>
            <a:endParaRPr lang="cs-CZ"/>
          </a:p>
        </p:txBody>
      </p:sp>
    </p:spTree>
    <p:extLst>
      <p:ext uri="{BB962C8B-B14F-4D97-AF65-F5344CB8AC3E}">
        <p14:creationId xmlns:p14="http://schemas.microsoft.com/office/powerpoint/2010/main" val="330634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CA5D3BF3-D352-46FC-8343-31F56E6730EA}" type="slidenum">
              <a:rPr lang="en-GB" smtClean="0"/>
              <a:pPr/>
              <a:t>20</a:t>
            </a:fld>
            <a:endParaRPr lang="en-GB"/>
          </a:p>
        </p:txBody>
      </p:sp>
    </p:spTree>
    <p:extLst>
      <p:ext uri="{BB962C8B-B14F-4D97-AF65-F5344CB8AC3E}">
        <p14:creationId xmlns:p14="http://schemas.microsoft.com/office/powerpoint/2010/main" val="247365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CA5D3BF3-D352-46FC-8343-31F56E6730EA}" type="slidenum">
              <a:rPr lang="en-GB" smtClean="0"/>
              <a:pPr/>
              <a:t>21</a:t>
            </a:fld>
            <a:endParaRPr lang="en-GB"/>
          </a:p>
        </p:txBody>
      </p:sp>
    </p:spTree>
    <p:extLst>
      <p:ext uri="{BB962C8B-B14F-4D97-AF65-F5344CB8AC3E}">
        <p14:creationId xmlns:p14="http://schemas.microsoft.com/office/powerpoint/2010/main" val="122290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CA5D3BF3-D352-46FC-8343-31F56E6730EA}" type="slidenum">
              <a:rPr lang="en-GB" smtClean="0"/>
              <a:pPr/>
              <a:t>22</a:t>
            </a:fld>
            <a:endParaRPr lang="en-GB"/>
          </a:p>
        </p:txBody>
      </p:sp>
    </p:spTree>
    <p:extLst>
      <p:ext uri="{BB962C8B-B14F-4D97-AF65-F5344CB8AC3E}">
        <p14:creationId xmlns:p14="http://schemas.microsoft.com/office/powerpoint/2010/main" val="32754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CA5D3BF3-D352-46FC-8343-31F56E6730EA}" type="slidenum">
              <a:rPr lang="en-GB" smtClean="0"/>
              <a:pPr/>
              <a:t>23</a:t>
            </a:fld>
            <a:endParaRPr lang="en-GB"/>
          </a:p>
        </p:txBody>
      </p:sp>
    </p:spTree>
    <p:extLst>
      <p:ext uri="{BB962C8B-B14F-4D97-AF65-F5344CB8AC3E}">
        <p14:creationId xmlns:p14="http://schemas.microsoft.com/office/powerpoint/2010/main" val="217529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baseline="0" dirty="0"/>
              <a:t>Veřejnoprávní podepisující = stát, územní samosprávní celek, PO zřízená/založená státem, územním samosprávním celkem + osoba při vykonávání své působnosti</a:t>
            </a:r>
          </a:p>
        </p:txBody>
      </p:sp>
      <p:sp>
        <p:nvSpPr>
          <p:cNvPr id="4" name="Zástupný symbol pro číslo snímku 3"/>
          <p:cNvSpPr>
            <a:spLocks noGrp="1"/>
          </p:cNvSpPr>
          <p:nvPr>
            <p:ph type="sldNum" sz="quarter" idx="10"/>
          </p:nvPr>
        </p:nvSpPr>
        <p:spPr/>
        <p:txBody>
          <a:bodyPr/>
          <a:lstStyle/>
          <a:p>
            <a:pPr lvl="0"/>
            <a:fld id="{1EA8B59A-0738-4926-B6B7-753F2BA14147}" type="slidenum">
              <a:rPr lang="cs-CZ" smtClean="0"/>
              <a:pPr lvl="0"/>
              <a:t>55</a:t>
            </a:fld>
            <a:endParaRPr lang="cs-CZ" dirty="0"/>
          </a:p>
        </p:txBody>
      </p:sp>
    </p:spTree>
    <p:extLst>
      <p:ext uri="{BB962C8B-B14F-4D97-AF65-F5344CB8AC3E}">
        <p14:creationId xmlns:p14="http://schemas.microsoft.com/office/powerpoint/2010/main" val="123282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112</a:t>
            </a:fld>
            <a:endParaRPr lang="cs-CZ"/>
          </a:p>
        </p:txBody>
      </p:sp>
    </p:spTree>
    <p:extLst>
      <p:ext uri="{BB962C8B-B14F-4D97-AF65-F5344CB8AC3E}">
        <p14:creationId xmlns:p14="http://schemas.microsoft.com/office/powerpoint/2010/main" val="283127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75C9000A-0134-4EFE-A3B6-9B9C8107EE86}" type="datetimeFigureOut">
              <a:rPr lang="cs-CZ" smtClean="0"/>
              <a:pPr/>
              <a:t>01.10.2019</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11" name="Obdélník 10"/>
          <p:cNvSpPr/>
          <p:nvPr userDrawn="1"/>
        </p:nvSpPr>
        <p:spPr>
          <a:xfrm>
            <a:off x="467544" y="1484784"/>
            <a:ext cx="439248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75C9000A-0134-4EFE-A3B6-9B9C8107EE86}" type="datetimeFigureOut">
              <a:rPr lang="cs-CZ" smtClean="0"/>
              <a:pPr/>
              <a:t>01.10.2019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75C9000A-0134-4EFE-A3B6-9B9C8107EE86}" type="datetimeFigureOut">
              <a:rPr lang="cs-CZ" smtClean="0"/>
              <a:pPr/>
              <a:t>01.10.2019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cs-CZ"/>
              <a:t>Klepnutím lze upravit styl předlohy nadpisů.</a:t>
            </a:r>
            <a:endParaRPr/>
          </a:p>
        </p:txBody>
      </p:sp>
      <p:sp>
        <p:nvSpPr>
          <p:cNvPr id="3" name="Rectangle 2"/>
          <p:cNvSpPr>
            <a:spLocks noGrp="1"/>
          </p:cNvSpPr>
          <p:nvPr>
            <p:ph type="dt" sz="half" idx="10"/>
          </p:nvPr>
        </p:nvSpPr>
        <p:spPr/>
        <p:txBody>
          <a:bodyPr/>
          <a:lstStyle/>
          <a:p>
            <a:fld id="{E4606EA6-EFEA-4C30-9264-4F9291A5780D}" type="datetime1">
              <a:rPr lang="cs-CZ"/>
              <a:pPr/>
              <a:t>01.10.2019</a:t>
            </a:fld>
            <a:endParaRPr kumimoji="0" lang="cs-CZ"/>
          </a:p>
        </p:txBody>
      </p:sp>
      <p:sp>
        <p:nvSpPr>
          <p:cNvPr id="4" name="Rectangle 3"/>
          <p:cNvSpPr>
            <a:spLocks noGrp="1"/>
          </p:cNvSpPr>
          <p:nvPr>
            <p:ph type="ftr" sz="quarter" idx="11"/>
          </p:nvPr>
        </p:nvSpPr>
        <p:spPr/>
        <p:txBody>
          <a:bodyPr/>
          <a:lstStyle/>
          <a:p>
            <a:endParaRPr kumimoji="0" lang="cs-CZ"/>
          </a:p>
        </p:txBody>
      </p:sp>
      <p:sp>
        <p:nvSpPr>
          <p:cNvPr id="5" name="Rectangle 4"/>
          <p:cNvSpPr>
            <a:spLocks noGrp="1"/>
          </p:cNvSpPr>
          <p:nvPr>
            <p:ph type="sldNum" sz="quarter" idx="12"/>
          </p:nvPr>
        </p:nvSpPr>
        <p:spPr/>
        <p:txBody>
          <a:bodyPr/>
          <a:lstStyle/>
          <a:p>
            <a:pPr algn="ctr"/>
            <a:fld id="{8F82E0A0-C266-4798-8C8F-B9F91E9DA37E}" type="slidenum">
              <a:rPr kumimoji="0" lang="cs-CZ" sz="1700" b="1">
                <a:solidFill>
                  <a:srgbClr val="FFFFFF"/>
                </a:solidFill>
              </a:rPr>
              <a:pPr algn="ctr"/>
              <a:t>‹#›</a:t>
            </a:fld>
            <a:endParaRPr kumimoji="0" lang="cs-CZ" dirty="0"/>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Tree>
    <p:extLst>
      <p:ext uri="{BB962C8B-B14F-4D97-AF65-F5344CB8AC3E}">
        <p14:creationId xmlns:p14="http://schemas.microsoft.com/office/powerpoint/2010/main" val="139377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5C9000A-0134-4EFE-A3B6-9B9C8107EE86}" type="datetimeFigureOut">
              <a:rPr lang="cs-CZ" smtClean="0"/>
              <a:pPr/>
              <a:t>01.10.2019</a:t>
            </a:fld>
            <a:endParaRPr lang="cs-CZ"/>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7" name="Date Placeholder 6"/>
          <p:cNvSpPr>
            <a:spLocks noGrp="1"/>
          </p:cNvSpPr>
          <p:nvPr>
            <p:ph type="dt" sz="half" idx="10"/>
          </p:nvPr>
        </p:nvSpPr>
        <p:spPr/>
        <p:txBody>
          <a:bodyPr/>
          <a:lstStyle/>
          <a:p>
            <a:fld id="{75C9000A-0134-4EFE-A3B6-9B9C8107EE86}" type="datetimeFigureOut">
              <a:rPr lang="cs-CZ" smtClean="0"/>
              <a:pPr/>
              <a:t>01.10.2019</a:t>
            </a:fld>
            <a:endParaRPr lang="cs-CZ"/>
          </a:p>
        </p:txBody>
      </p:sp>
      <p:sp>
        <p:nvSpPr>
          <p:cNvPr id="8" name="Slide Number Placeholder 7"/>
          <p:cNvSpPr>
            <a:spLocks noGrp="1"/>
          </p:cNvSpPr>
          <p:nvPr>
            <p:ph type="sldNum" sz="quarter" idx="11"/>
          </p:nvPr>
        </p:nvSpPr>
        <p:spPr/>
        <p:txBody>
          <a:bodyPr/>
          <a:lstStyle/>
          <a:p>
            <a:fld id="{5705EB7B-411B-4A11-985E-C8AADE27BCAB}" type="slidenum">
              <a:rPr lang="cs-CZ" smtClean="0"/>
              <a:pPr/>
              <a:t>‹#›</a:t>
            </a:fld>
            <a:endParaRPr lang="cs-CZ"/>
          </a:p>
        </p:txBody>
      </p:sp>
      <p:sp>
        <p:nvSpPr>
          <p:cNvPr id="9" name="Footer Placeholder 8"/>
          <p:cNvSpPr>
            <a:spLocks noGrp="1"/>
          </p:cNvSpPr>
          <p:nvPr>
            <p:ph type="ftr" sz="quarter" idx="12"/>
          </p:nvPr>
        </p:nvSpPr>
        <p:spPr/>
        <p:txBody>
          <a:bodyPr/>
          <a:lstStyle/>
          <a:p>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5C9000A-0134-4EFE-A3B6-9B9C8107EE86}" type="datetimeFigureOut">
              <a:rPr lang="cs-CZ" smtClean="0"/>
              <a:pPr/>
              <a:t>01.10.2019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5C9000A-0134-4EFE-A3B6-9B9C8107EE86}" type="datetimeFigureOut">
              <a:rPr lang="cs-CZ" smtClean="0"/>
              <a:pPr/>
              <a:t>01.10.2019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75C9000A-0134-4EFE-A3B6-9B9C8107EE86}" type="datetimeFigureOut">
              <a:rPr lang="cs-CZ" smtClean="0"/>
              <a:pPr/>
              <a:t>01.10.2019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9000A-0134-4EFE-A3B6-9B9C8107EE86}" type="datetimeFigureOut">
              <a:rPr lang="cs-CZ" smtClean="0"/>
              <a:pPr/>
              <a:t>01.10.2019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75C9000A-0134-4EFE-A3B6-9B9C8107EE86}" type="datetimeFigureOut">
              <a:rPr lang="cs-CZ" smtClean="0"/>
              <a:pPr/>
              <a:t>01.10.2019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05EB7B-411B-4A11-985E-C8AADE27BCAB}" type="slidenum">
              <a:rPr lang="cs-CZ" smtClean="0"/>
              <a:pPr/>
              <a:t>‹#›</a:t>
            </a:fld>
            <a:endParaRPr lang="cs-CZ"/>
          </a:p>
        </p:txBody>
      </p:sp>
      <p:sp>
        <p:nvSpPr>
          <p:cNvPr id="8" name="Title 7"/>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75C9000A-0134-4EFE-A3B6-9B9C8107EE86}" type="datetimeFigureOut">
              <a:rPr lang="cs-CZ" smtClean="0"/>
              <a:pPr/>
              <a:t>01.10.2019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05EB7B-411B-4A11-985E-C8AADE27BCAB}" type="slidenum">
              <a:rPr lang="cs-CZ" smtClean="0"/>
              <a:pPr/>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5C9000A-0134-4EFE-A3B6-9B9C8107EE86}" type="datetimeFigureOut">
              <a:rPr lang="cs-CZ" smtClean="0"/>
              <a:pPr/>
              <a:t>01.10.2019</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cs-CZ"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705EB7B-411B-4A11-985E-C8AADE27BCAB}" type="slidenum">
              <a:rPr lang="cs-CZ" smtClean="0"/>
              <a:pPr/>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tsl.gov.cz/certiq/certificate-validation" TargetMode="External"/><Relationship Id="rId2" Type="http://schemas.openxmlformats.org/officeDocument/2006/relationships/hyperlink" Target="http://www.mvcr.cz/clanek/prehled-kvalifikovanych-poskytovatelu-certifikacnich-sluzeb-a-jejich-kvalifikovanych-sluzeb-320051.asp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mvcr.cz/clanek/prijate-provadeci-akty-k-narizeni-eidas.asp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zakonyprolidi.cz/cs/2017-250"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4318" y="4866778"/>
            <a:ext cx="8928992" cy="1085800"/>
          </a:xfrm>
        </p:spPr>
        <p:txBody>
          <a:bodyPr>
            <a:noAutofit/>
          </a:bodyPr>
          <a:lstStyle/>
          <a:p>
            <a:pPr algn="ctr"/>
            <a:r>
              <a:rPr lang="cs-CZ" dirty="0"/>
              <a:t>Elektronické dokumenty ve veřejné správě a elektronický spis, veřejnoprávní regulace služeb vytvářejících důvěru</a:t>
            </a:r>
          </a:p>
          <a:p>
            <a:pPr algn="ctr"/>
            <a:endParaRPr lang="cs-CZ" sz="4000" dirty="0"/>
          </a:p>
        </p:txBody>
      </p:sp>
      <p:pic>
        <p:nvPicPr>
          <p:cNvPr id="1026" name="Picture 2" descr="C:\Users\210290\Desktop\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32" y="156454"/>
            <a:ext cx="7064936" cy="468052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55576" y="6275040"/>
            <a:ext cx="8064896" cy="58296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spcBef>
                <a:spcPts val="0"/>
              </a:spcBef>
              <a:spcAft>
                <a:spcPts val="0"/>
              </a:spcAft>
            </a:pPr>
            <a:r>
              <a:rPr lang="cs-CZ" sz="1800" dirty="0"/>
              <a:t>JUDR. Pavel Loutocký, Ph.D., BA (Hons)</a:t>
            </a:r>
          </a:p>
          <a:p>
            <a:pPr algn="ctr">
              <a:spcBef>
                <a:spcPts val="0"/>
              </a:spcBef>
              <a:spcAft>
                <a:spcPts val="0"/>
              </a:spcAft>
            </a:pPr>
            <a:r>
              <a:rPr lang="cs-CZ" sz="1800" dirty="0"/>
              <a:t>Ústav práva a technologií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755576" y="611725"/>
            <a:ext cx="6315896" cy="646331"/>
          </a:xfrm>
          <a:prstGeom prst="rect">
            <a:avLst/>
          </a:prstGeom>
        </p:spPr>
        <p:txBody>
          <a:bodyPr wrap="none">
            <a:spAutoFit/>
          </a:bodyPr>
          <a:lstStyle/>
          <a:p>
            <a:r>
              <a:rPr lang="cs-CZ" sz="3600" cap="all" spc="120" dirty="0">
                <a:solidFill>
                  <a:schemeClr val="tx2"/>
                </a:solidFill>
                <a:latin typeface="+mj-lt"/>
              </a:rPr>
              <a:t>Cíle nařízení </a:t>
            </a:r>
            <a:r>
              <a:rPr lang="cs-CZ" sz="3600" cap="all" spc="120" dirty="0" err="1">
                <a:solidFill>
                  <a:schemeClr val="tx2"/>
                </a:solidFill>
                <a:latin typeface="+mj-lt"/>
              </a:rPr>
              <a:t>eIDAS</a:t>
            </a:r>
            <a:r>
              <a:rPr lang="cs-CZ" sz="3600" cap="all" spc="120" dirty="0">
                <a:solidFill>
                  <a:schemeClr val="tx2"/>
                </a:solidFill>
                <a:latin typeface="+mj-lt"/>
              </a:rPr>
              <a:t>?</a:t>
            </a:r>
            <a:endParaRPr lang="en-GB" sz="3600" cap="all" spc="120" dirty="0">
              <a:solidFill>
                <a:schemeClr val="tx2"/>
              </a:solidFill>
              <a:latin typeface="+mj-lt"/>
            </a:endParaRPr>
          </a:p>
        </p:txBody>
      </p:sp>
      <p:sp>
        <p:nvSpPr>
          <p:cNvPr id="6" name="Rectangle 2"/>
          <p:cNvSpPr>
            <a:spLocks noGrp="1"/>
          </p:cNvSpPr>
          <p:nvPr>
            <p:ph sz="quarter" idx="13"/>
          </p:nvPr>
        </p:nvSpPr>
        <p:spPr>
          <a:xfrm>
            <a:off x="611560" y="1945659"/>
            <a:ext cx="7273772" cy="4267200"/>
          </a:xfrm>
        </p:spPr>
        <p:txBody>
          <a:bodyPr anchor="ctr">
            <a:normAutofit fontScale="92500" lnSpcReduction="20000"/>
          </a:bodyPr>
          <a:lstStyle/>
          <a:p>
            <a:pPr marL="514247" indent="-514247" algn="just">
              <a:spcBef>
                <a:spcPts val="1800"/>
              </a:spcBef>
              <a:buFont typeface="Arial" panose="020B0604020202020204" pitchFamily="34" charset="0"/>
              <a:buChar char="•"/>
            </a:pPr>
            <a:r>
              <a:rPr lang="cs-CZ" dirty="0"/>
              <a:t>Jeden z důležitých nástrojů pro dotvoření digitálního volného vnitřního trhu </a:t>
            </a:r>
          </a:p>
          <a:p>
            <a:pPr marL="514247" indent="-514247" algn="just">
              <a:spcBef>
                <a:spcPts val="1800"/>
              </a:spcBef>
              <a:buFont typeface="Arial" panose="020B0604020202020204" pitchFamily="34" charset="0"/>
              <a:buChar char="•"/>
            </a:pPr>
            <a:r>
              <a:rPr lang="cs-CZ" dirty="0">
                <a:latin typeface="+mj-lt"/>
                <a:cs typeface="Times New Roman" pitchFamily="18" charset="0"/>
              </a:rPr>
              <a:t>Zvýšení důvěryhodnosti elektronických transakcí v rámci vnitřního trhu</a:t>
            </a:r>
          </a:p>
          <a:p>
            <a:pPr marL="514247" indent="-514247" algn="just">
              <a:spcBef>
                <a:spcPts val="1800"/>
              </a:spcBef>
              <a:buFont typeface="Arial" panose="020B0604020202020204" pitchFamily="34" charset="0"/>
              <a:buChar char="•"/>
            </a:pPr>
            <a:r>
              <a:rPr lang="cs-CZ" dirty="0">
                <a:latin typeface="+mj-lt"/>
                <a:cs typeface="Times New Roman" pitchFamily="18" charset="0"/>
              </a:rPr>
              <a:t>Vytvoření jednotného rámce pro elektronickou identifikaci jednotlivých subjektů - </a:t>
            </a:r>
            <a:r>
              <a:rPr lang="cs-CZ" dirty="0"/>
              <a:t>společný základ pro elektronickou komunikaci mezi občany, podniky a orgány veřejné moci pro efektivnost veřejných a soukromých on-line služeb, elektronického podnikání a elektronického obchodu (obecně dopadá do </a:t>
            </a:r>
            <a:r>
              <a:rPr lang="cs-CZ" dirty="0">
                <a:solidFill>
                  <a:srgbClr val="A70336"/>
                </a:solidFill>
              </a:rPr>
              <a:t>veřejného i soukromého práva!)</a:t>
            </a:r>
            <a:endParaRPr lang="cs-CZ" b="0" dirty="0">
              <a:latin typeface="+mj-lt"/>
              <a:cs typeface="Times New Roman" pitchFamily="18" charset="0"/>
            </a:endParaRPr>
          </a:p>
          <a:p>
            <a:pPr marL="514247" indent="-514247" algn="just">
              <a:spcBef>
                <a:spcPts val="1800"/>
              </a:spcBef>
              <a:buFont typeface="Arial" panose="020B0604020202020204" pitchFamily="34" charset="0"/>
              <a:buChar char="•"/>
            </a:pPr>
            <a:r>
              <a:rPr lang="cs-CZ" dirty="0">
                <a:latin typeface="+mj-lt"/>
                <a:cs typeface="Times New Roman" pitchFamily="18" charset="0"/>
              </a:rPr>
              <a:t>Nahrazení současné evropské legislativy pro elektronické podpisy a rozšíření působnosti oproti původní směrnici</a:t>
            </a:r>
          </a:p>
        </p:txBody>
      </p:sp>
    </p:spTree>
    <p:extLst>
      <p:ext uri="{BB962C8B-B14F-4D97-AF65-F5344CB8AC3E}">
        <p14:creationId xmlns:p14="http://schemas.microsoft.com/office/powerpoint/2010/main" val="16220047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ctrTitle"/>
          </p:nvPr>
        </p:nvSpPr>
        <p:spPr>
          <a:xfrm>
            <a:off x="457200" y="2401888"/>
            <a:ext cx="8458200" cy="1470025"/>
          </a:xfrm>
        </p:spPr>
        <p:txBody>
          <a:bodyPr>
            <a:normAutofit fontScale="90000"/>
          </a:bodyPr>
          <a:lstStyle/>
          <a:p>
            <a:pPr eaLnBrk="1" hangingPunct="1"/>
            <a:r>
              <a:rPr lang="cs-CZ"/>
              <a:t>Cíle systému – byly naplňeny?</a:t>
            </a:r>
          </a:p>
        </p:txBody>
      </p:sp>
    </p:spTree>
    <p:extLst>
      <p:ext uri="{BB962C8B-B14F-4D97-AF65-F5344CB8AC3E}">
        <p14:creationId xmlns:p14="http://schemas.microsoft.com/office/powerpoint/2010/main" val="22237395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r>
              <a:rPr lang="cs-CZ"/>
              <a:t>Důvodová zpráva</a:t>
            </a:r>
          </a:p>
        </p:txBody>
      </p:sp>
      <p:sp>
        <p:nvSpPr>
          <p:cNvPr id="48131" name="Rectangle 3"/>
          <p:cNvSpPr>
            <a:spLocks noGrp="1" noRot="1" noChangeArrowheads="1"/>
          </p:cNvSpPr>
          <p:nvPr>
            <p:ph idx="1"/>
          </p:nvPr>
        </p:nvSpPr>
        <p:spPr>
          <a:xfrm>
            <a:off x="1510930" y="2564904"/>
            <a:ext cx="7620000" cy="4373563"/>
          </a:xfrm>
        </p:spPr>
        <p:txBody>
          <a:bodyPr>
            <a:normAutofit/>
          </a:bodyPr>
          <a:lstStyle/>
          <a:p>
            <a:pPr marL="342900" indent="-342900" eaLnBrk="1" hangingPunct="1">
              <a:buFont typeface="Arial" panose="020B0604020202020204" pitchFamily="34" charset="0"/>
              <a:buChar char="•"/>
            </a:pPr>
            <a:r>
              <a:rPr lang="cs-CZ" sz="3200" dirty="0"/>
              <a:t>Pohodlná komunikace</a:t>
            </a:r>
          </a:p>
          <a:p>
            <a:pPr marL="342900" indent="-342900" eaLnBrk="1" hangingPunct="1">
              <a:buFont typeface="Arial" panose="020B0604020202020204" pitchFamily="34" charset="0"/>
              <a:buChar char="•"/>
            </a:pPr>
            <a:r>
              <a:rPr lang="cs-CZ" sz="3200" dirty="0"/>
              <a:t>Levná komunikace</a:t>
            </a:r>
          </a:p>
          <a:p>
            <a:pPr marL="342900" indent="-342900" eaLnBrk="1" hangingPunct="1">
              <a:buFont typeface="Arial" panose="020B0604020202020204" pitchFamily="34" charset="0"/>
              <a:buChar char="•"/>
            </a:pPr>
            <a:r>
              <a:rPr lang="cs-CZ" sz="3200" dirty="0"/>
              <a:t>Efektivní komunikace</a:t>
            </a:r>
          </a:p>
        </p:txBody>
      </p:sp>
    </p:spTree>
    <p:extLst>
      <p:ext uri="{BB962C8B-B14F-4D97-AF65-F5344CB8AC3E}">
        <p14:creationId xmlns:p14="http://schemas.microsoft.com/office/powerpoint/2010/main" val="26237077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Rot="1" noChangeArrowheads="1"/>
          </p:cNvSpPr>
          <p:nvPr>
            <p:ph type="title"/>
          </p:nvPr>
        </p:nvSpPr>
        <p:spPr/>
        <p:txBody>
          <a:bodyPr/>
          <a:lstStyle/>
          <a:p>
            <a:pPr eaLnBrk="1" hangingPunct="1"/>
            <a:r>
              <a:rPr lang="cs-CZ"/>
              <a:t>Pohodlná komunikace ?</a:t>
            </a:r>
          </a:p>
        </p:txBody>
      </p:sp>
      <p:sp>
        <p:nvSpPr>
          <p:cNvPr id="49155" name="Rectangle 6"/>
          <p:cNvSpPr>
            <a:spLocks noGrp="1" noRot="1" noChangeArrowheads="1"/>
          </p:cNvSpPr>
          <p:nvPr>
            <p:ph idx="1"/>
          </p:nvPr>
        </p:nvSpPr>
        <p:spPr/>
        <p:txBody>
          <a:bodyPr>
            <a:normAutofit/>
          </a:bodyPr>
          <a:lstStyle/>
          <a:p>
            <a:pPr marL="342900" indent="-342900" eaLnBrk="1" hangingPunct="1">
              <a:buFont typeface="Arial" panose="020B0604020202020204" pitchFamily="34" charset="0"/>
              <a:buChar char="•"/>
            </a:pPr>
            <a:r>
              <a:rPr lang="cs-CZ" sz="2800" dirty="0"/>
              <a:t>Pohodlná pro fyzické osoby</a:t>
            </a:r>
          </a:p>
          <a:p>
            <a:pPr marL="342900" indent="-342900" eaLnBrk="1" hangingPunct="1">
              <a:buFont typeface="Arial" panose="020B0604020202020204" pitchFamily="34" charset="0"/>
              <a:buChar char="•"/>
            </a:pPr>
            <a:r>
              <a:rPr lang="cs-CZ" sz="2800" dirty="0"/>
              <a:t>Problematická ve větších organizacích</a:t>
            </a:r>
          </a:p>
          <a:p>
            <a:pPr marL="342900" indent="-342900" eaLnBrk="1" hangingPunct="1">
              <a:buFont typeface="Arial" panose="020B0604020202020204" pitchFamily="34" charset="0"/>
              <a:buChar char="•"/>
            </a:pPr>
            <a:r>
              <a:rPr lang="cs-CZ" sz="2800" dirty="0"/>
              <a:t>Problém počítačové gramotnosti</a:t>
            </a:r>
          </a:p>
          <a:p>
            <a:pPr marL="342900" indent="-342900" eaLnBrk="1" hangingPunct="1">
              <a:buFont typeface="Arial" panose="020B0604020202020204" pitchFamily="34" charset="0"/>
              <a:buChar char="•"/>
            </a:pPr>
            <a:r>
              <a:rPr lang="cs-CZ" sz="2800" dirty="0"/>
              <a:t>Problém u osob, kterým byly schránky zřízeny povinně</a:t>
            </a:r>
          </a:p>
        </p:txBody>
      </p:sp>
    </p:spTree>
    <p:extLst>
      <p:ext uri="{BB962C8B-B14F-4D97-AF65-F5344CB8AC3E}">
        <p14:creationId xmlns:p14="http://schemas.microsoft.com/office/powerpoint/2010/main" val="12451701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Rot="1" noChangeArrowheads="1"/>
          </p:cNvSpPr>
          <p:nvPr>
            <p:ph type="title"/>
          </p:nvPr>
        </p:nvSpPr>
        <p:spPr/>
        <p:txBody>
          <a:bodyPr/>
          <a:lstStyle/>
          <a:p>
            <a:pPr eaLnBrk="1" hangingPunct="1"/>
            <a:r>
              <a:rPr lang="cs-CZ"/>
              <a:t>Efektivní komunikace?</a:t>
            </a:r>
          </a:p>
        </p:txBody>
      </p:sp>
      <p:sp>
        <p:nvSpPr>
          <p:cNvPr id="50179" name="Rectangle 6"/>
          <p:cNvSpPr>
            <a:spLocks noGrp="1" noRot="1" noChangeArrowheads="1"/>
          </p:cNvSpPr>
          <p:nvPr>
            <p:ph idx="1"/>
          </p:nvPr>
        </p:nvSpPr>
        <p:spPr>
          <a:xfrm>
            <a:off x="2438400" y="3501008"/>
            <a:ext cx="7620000" cy="4373563"/>
          </a:xfrm>
        </p:spPr>
        <p:txBody>
          <a:bodyPr>
            <a:normAutofit/>
          </a:bodyPr>
          <a:lstStyle/>
          <a:p>
            <a:pPr marL="342900" indent="-342900" eaLnBrk="1" hangingPunct="1">
              <a:buFont typeface="Arial" panose="020B0604020202020204" pitchFamily="34" charset="0"/>
              <a:buChar char="•"/>
            </a:pPr>
            <a:r>
              <a:rPr lang="cs-CZ" sz="3600" dirty="0"/>
              <a:t>Efektivní doručování, ne komunikace</a:t>
            </a:r>
          </a:p>
        </p:txBody>
      </p:sp>
    </p:spTree>
    <p:extLst>
      <p:ext uri="{BB962C8B-B14F-4D97-AF65-F5344CB8AC3E}">
        <p14:creationId xmlns:p14="http://schemas.microsoft.com/office/powerpoint/2010/main" val="38181227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Rot="1" noChangeArrowheads="1"/>
          </p:cNvSpPr>
          <p:nvPr>
            <p:ph type="title"/>
          </p:nvPr>
        </p:nvSpPr>
        <p:spPr/>
        <p:txBody>
          <a:bodyPr/>
          <a:lstStyle/>
          <a:p>
            <a:pPr eaLnBrk="1" hangingPunct="1"/>
            <a:r>
              <a:rPr lang="cs-CZ"/>
              <a:t>Levná komunikace?</a:t>
            </a:r>
          </a:p>
        </p:txBody>
      </p:sp>
      <p:sp>
        <p:nvSpPr>
          <p:cNvPr id="51203" name="Rectangle 6"/>
          <p:cNvSpPr>
            <a:spLocks noGrp="1" noRot="1" noChangeArrowheads="1"/>
          </p:cNvSpPr>
          <p:nvPr>
            <p:ph idx="1"/>
          </p:nvPr>
        </p:nvSpPr>
        <p:spPr/>
        <p:txBody>
          <a:bodyPr/>
          <a:lstStyle/>
          <a:p>
            <a:pPr eaLnBrk="1" hangingPunct="1"/>
            <a:r>
              <a:rPr lang="cs-CZ"/>
              <a:t>Posílání zdarma</a:t>
            </a:r>
          </a:p>
          <a:p>
            <a:pPr eaLnBrk="1" hangingPunct="1"/>
            <a:r>
              <a:rPr lang="cs-CZ"/>
              <a:t>Vysoké „vedlejší náklady“</a:t>
            </a:r>
          </a:p>
          <a:p>
            <a:pPr lvl="1" eaLnBrk="1" hangingPunct="1"/>
            <a:r>
              <a:rPr lang="cs-CZ"/>
              <a:t>Dotace české poště</a:t>
            </a:r>
          </a:p>
          <a:p>
            <a:pPr lvl="1" eaLnBrk="1" hangingPunct="1"/>
            <a:r>
              <a:rPr lang="cs-CZ"/>
              <a:t>Konverze dokumentů </a:t>
            </a:r>
          </a:p>
          <a:p>
            <a:pPr lvl="1" eaLnBrk="1" hangingPunct="1"/>
            <a:r>
              <a:rPr lang="cs-CZ"/>
              <a:t>Archivace</a:t>
            </a:r>
          </a:p>
        </p:txBody>
      </p:sp>
    </p:spTree>
    <p:extLst>
      <p:ext uri="{BB962C8B-B14F-4D97-AF65-F5344CB8AC3E}">
        <p14:creationId xmlns:p14="http://schemas.microsoft.com/office/powerpoint/2010/main" val="13770434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3"/>
          <p:cNvSpPr>
            <a:spLocks noGrp="1"/>
          </p:cNvSpPr>
          <p:nvPr>
            <p:ph type="title"/>
          </p:nvPr>
        </p:nvSpPr>
        <p:spPr/>
        <p:txBody>
          <a:bodyPr/>
          <a:lstStyle/>
          <a:p>
            <a:pPr eaLnBrk="1" hangingPunct="1"/>
            <a:r>
              <a:rPr lang="cs-CZ"/>
              <a:t>Prolematika několika DS</a:t>
            </a:r>
          </a:p>
        </p:txBody>
      </p:sp>
      <p:graphicFrame>
        <p:nvGraphicFramePr>
          <p:cNvPr id="7" name="Zástupný symbol pro obsah 6"/>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8756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620688"/>
            <a:ext cx="5791200" cy="1371600"/>
          </a:xfrm>
        </p:spPr>
        <p:txBody>
          <a:bodyPr>
            <a:normAutofit fontScale="90000"/>
          </a:bodyPr>
          <a:lstStyle/>
          <a:p>
            <a:pPr eaLnBrk="1" hangingPunct="1">
              <a:defRPr/>
            </a:pPr>
            <a:r>
              <a:rPr lang="cs-CZ" dirty="0"/>
              <a:t>Výjimka pro advokáty, insolvenční správce a daňové poradce</a:t>
            </a:r>
          </a:p>
        </p:txBody>
      </p:sp>
      <p:sp>
        <p:nvSpPr>
          <p:cNvPr id="67587" name="Zástupný symbol pro obsah 2"/>
          <p:cNvSpPr>
            <a:spLocks noGrp="1"/>
          </p:cNvSpPr>
          <p:nvPr>
            <p:ph idx="1"/>
          </p:nvPr>
        </p:nvSpPr>
        <p:spPr/>
        <p:txBody>
          <a:bodyPr/>
          <a:lstStyle/>
          <a:p>
            <a:pPr eaLnBrk="1" hangingPunct="1"/>
            <a:endParaRPr lang="cs-CZ"/>
          </a:p>
        </p:txBody>
      </p:sp>
      <p:graphicFrame>
        <p:nvGraphicFramePr>
          <p:cNvPr id="5" name="Zástupný symbol pro obsah 6"/>
          <p:cNvGraphicFramePr>
            <a:graphicFrameLocks/>
          </p:cNvGraphicFramePr>
          <p:nvPr>
            <p:extLst>
              <p:ext uri="{D42A27DB-BD31-4B8C-83A1-F6EECF244321}">
                <p14:modId xmlns:p14="http://schemas.microsoft.com/office/powerpoint/2010/main" val="1801201181"/>
              </p:ext>
            </p:extLst>
          </p:nvPr>
        </p:nvGraphicFramePr>
        <p:xfrm>
          <a:off x="251520" y="176124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102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507288" cy="1371600"/>
          </a:xfrm>
        </p:spPr>
        <p:txBody>
          <a:bodyPr/>
          <a:lstStyle/>
          <a:p>
            <a:r>
              <a:rPr lang="cs-CZ" dirty="0"/>
              <a:t>Judikatura obecně</a:t>
            </a:r>
            <a:br>
              <a:rPr lang="cs-CZ" dirty="0"/>
            </a:br>
            <a:r>
              <a:rPr lang="cs-CZ" dirty="0"/>
              <a:t>podpis</a:t>
            </a:r>
          </a:p>
        </p:txBody>
      </p:sp>
      <p:sp>
        <p:nvSpPr>
          <p:cNvPr id="3" name="Zástupný symbol pro obsah 2"/>
          <p:cNvSpPr>
            <a:spLocks noGrp="1"/>
          </p:cNvSpPr>
          <p:nvPr>
            <p:ph idx="1"/>
          </p:nvPr>
        </p:nvSpPr>
        <p:spPr>
          <a:xfrm>
            <a:off x="827584" y="1916832"/>
            <a:ext cx="7620000" cy="4941168"/>
          </a:xfrm>
        </p:spPr>
        <p:txBody>
          <a:bodyPr>
            <a:normAutofit/>
          </a:bodyPr>
          <a:lstStyle/>
          <a:p>
            <a:pPr marL="342900" indent="-342900">
              <a:buFont typeface="Arial" panose="020B0604020202020204" pitchFamily="34" charset="0"/>
              <a:buChar char="•"/>
            </a:pPr>
            <a:r>
              <a:rPr lang="cs-CZ" dirty="0"/>
              <a:t>23 </a:t>
            </a:r>
            <a:r>
              <a:rPr lang="cs-CZ" dirty="0" err="1"/>
              <a:t>Cdo</a:t>
            </a:r>
            <a:r>
              <a:rPr lang="cs-CZ" dirty="0"/>
              <a:t> 3439/2018 – rozhodčí doložka lze sjednat emailem</a:t>
            </a:r>
          </a:p>
          <a:p>
            <a:pPr marL="342900" indent="-342900">
              <a:buFont typeface="Arial" panose="020B0604020202020204" pitchFamily="34" charset="0"/>
              <a:buChar char="•"/>
            </a:pPr>
            <a:r>
              <a:rPr lang="cs-CZ" dirty="0"/>
              <a:t>II. ÚS 3042/14 - Nutnost podepsat datovou zprávu odesílanou z datové schránky elektronickým podpisem (není třeba)</a:t>
            </a:r>
            <a:endParaRPr lang="en-GB" dirty="0"/>
          </a:p>
          <a:p>
            <a:pPr marL="342900" indent="-342900">
              <a:buFont typeface="Arial" panose="020B0604020202020204" pitchFamily="34" charset="0"/>
              <a:buChar char="•"/>
            </a:pPr>
            <a:r>
              <a:rPr lang="cs-CZ" dirty="0"/>
              <a:t>IV. ÚS 1829/13 – nutnost podepsat přílohu datové zprávy (není třeba)</a:t>
            </a:r>
            <a:endParaRPr lang="en-GB" dirty="0"/>
          </a:p>
          <a:p>
            <a:pPr marL="342900" indent="-342900">
              <a:buFont typeface="Arial" panose="020B0604020202020204" pitchFamily="34" charset="0"/>
              <a:buChar char="•"/>
            </a:pPr>
            <a:r>
              <a:rPr lang="cs-CZ" dirty="0"/>
              <a:t>II – ÚS 3042/12 - K odeslání podání z emailu (zaručeně elektronicky podepsán) a jeho příloh (nepodepsány) – stačí jen podepsaný email</a:t>
            </a:r>
            <a:endParaRPr lang="en-GB" dirty="0"/>
          </a:p>
          <a:p>
            <a:pPr marL="342900" indent="-342900">
              <a:buFont typeface="Arial" panose="020B0604020202020204" pitchFamily="34" charset="0"/>
              <a:buChar char="•"/>
            </a:pPr>
            <a:r>
              <a:rPr lang="cs-CZ" dirty="0"/>
              <a:t>II. ÚS 289/15 - Nutnost elektronicky podepsat přílohu podání z datové schránky (není nutno)</a:t>
            </a:r>
          </a:p>
          <a:p>
            <a:pPr marL="342900" indent="-342900">
              <a:buFont typeface="Arial" panose="020B0604020202020204" pitchFamily="34" charset="0"/>
              <a:buChar char="•"/>
            </a:pPr>
            <a:r>
              <a:rPr lang="cs-CZ" dirty="0"/>
              <a:t>30 </a:t>
            </a:r>
            <a:r>
              <a:rPr lang="cs-CZ" dirty="0" err="1"/>
              <a:t>Cdo</a:t>
            </a:r>
            <a:r>
              <a:rPr lang="cs-CZ" dirty="0"/>
              <a:t> 1230/2007 – Písemnost vs. elektronické nástroje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1082196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507288" cy="1371600"/>
          </a:xfrm>
        </p:spPr>
        <p:txBody>
          <a:bodyPr/>
          <a:lstStyle/>
          <a:p>
            <a:r>
              <a:rPr lang="cs-CZ" dirty="0"/>
              <a:t>Judikatura obecně</a:t>
            </a:r>
            <a:br>
              <a:rPr lang="cs-CZ" dirty="0"/>
            </a:br>
            <a:r>
              <a:rPr lang="cs-CZ" dirty="0"/>
              <a:t>datová schránka</a:t>
            </a:r>
          </a:p>
        </p:txBody>
      </p:sp>
      <p:sp>
        <p:nvSpPr>
          <p:cNvPr id="3" name="Zástupný symbol pro obsah 2"/>
          <p:cNvSpPr>
            <a:spLocks noGrp="1"/>
          </p:cNvSpPr>
          <p:nvPr>
            <p:ph idx="1"/>
          </p:nvPr>
        </p:nvSpPr>
        <p:spPr>
          <a:xfrm>
            <a:off x="827584" y="1916832"/>
            <a:ext cx="7620000" cy="4941168"/>
          </a:xfrm>
        </p:spPr>
        <p:txBody>
          <a:bodyPr>
            <a:normAutofit fontScale="92500" lnSpcReduction="10000"/>
          </a:bodyPr>
          <a:lstStyle/>
          <a:p>
            <a:pPr marL="342900" indent="-342900">
              <a:buFont typeface="Arial" panose="020B0604020202020204" pitchFamily="34" charset="0"/>
              <a:buChar char="•"/>
            </a:pPr>
            <a:r>
              <a:rPr lang="cs-CZ" dirty="0"/>
              <a:t>II ÚS 3518/11-1 – Rozhodný okamžik pro doručení datové zprávy (podání) soudu (a obecně jakémukoli veřejnému orgánu) – již doručením do příslušné DS</a:t>
            </a:r>
            <a:endParaRPr lang="en-GB" dirty="0"/>
          </a:p>
          <a:p>
            <a:pPr marL="342900" indent="-342900">
              <a:buFont typeface="Arial" panose="020B0604020202020204" pitchFamily="34" charset="0"/>
              <a:buChar char="•"/>
            </a:pPr>
            <a:r>
              <a:rPr lang="cs-CZ" dirty="0"/>
              <a:t>IV ÚS 2594/11 - Nelze se dovolávat nedoručení datové zprávy s odkazem na nedostatečné oprávnění osoby, která svým přístupem do datové schránky zapříčinila doručení datové zprávy</a:t>
            </a:r>
            <a:endParaRPr lang="en-GB" dirty="0"/>
          </a:p>
          <a:p>
            <a:pPr marL="342900" indent="-342900">
              <a:buFont typeface="Arial" panose="020B0604020202020204" pitchFamily="34" charset="0"/>
              <a:buChar char="•"/>
            </a:pPr>
            <a:r>
              <a:rPr lang="cs-CZ" dirty="0"/>
              <a:t>7 </a:t>
            </a:r>
            <a:r>
              <a:rPr lang="cs-CZ" dirty="0" err="1"/>
              <a:t>Afs</a:t>
            </a:r>
            <a:r>
              <a:rPr lang="cs-CZ" dirty="0"/>
              <a:t> 60/2015-32 - Nutnost primárně doručovat do datové schránky a až poté přistoupit k alternativním způsobům doručování</a:t>
            </a:r>
          </a:p>
          <a:p>
            <a:pPr marL="342900" indent="-342900">
              <a:buFont typeface="Arial" panose="020B0604020202020204" pitchFamily="34" charset="0"/>
              <a:buChar char="•"/>
            </a:pPr>
            <a:r>
              <a:rPr lang="cs-CZ" dirty="0"/>
              <a:t>21 </a:t>
            </a:r>
            <a:r>
              <a:rPr lang="cs-CZ" dirty="0" err="1"/>
              <a:t>Cdo</a:t>
            </a:r>
            <a:r>
              <a:rPr lang="cs-CZ" dirty="0"/>
              <a:t> 5117/2014 - doručení do sekundární datové schránky v rámci komunikace mezi orgány veřejné zprávy (nenastávají všechny účinky doručení – jen když dojde k otevření DS)</a:t>
            </a:r>
          </a:p>
          <a:p>
            <a:pPr marL="342900" indent="-342900">
              <a:buFont typeface="Arial" panose="020B0604020202020204" pitchFamily="34" charset="0"/>
              <a:buChar char="•"/>
            </a:pPr>
            <a:r>
              <a:rPr lang="cs-CZ" dirty="0"/>
              <a:t>7 </a:t>
            </a:r>
            <a:r>
              <a:rPr lang="cs-CZ" dirty="0" err="1"/>
              <a:t>Asf</a:t>
            </a:r>
            <a:r>
              <a:rPr lang="cs-CZ" dirty="0"/>
              <a:t> 46/2010-51 – Zřízení více datových schránek (advokát, insolvenční správce, daňový poradce) – je to možné, záleží na „roli“ osoby</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1143879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507288" cy="1371600"/>
          </a:xfrm>
        </p:spPr>
        <p:txBody>
          <a:bodyPr>
            <a:normAutofit fontScale="90000"/>
          </a:bodyPr>
          <a:lstStyle/>
          <a:p>
            <a:r>
              <a:rPr lang="cs-CZ" dirty="0"/>
              <a:t>Stanovisko nejvyššího soudu </a:t>
            </a:r>
            <a:r>
              <a:rPr lang="cs-CZ" dirty="0" err="1"/>
              <a:t>plsn</a:t>
            </a:r>
            <a:r>
              <a:rPr lang="cs-CZ" dirty="0"/>
              <a:t> 1/2015 (leden 2017)</a:t>
            </a:r>
          </a:p>
        </p:txBody>
      </p:sp>
      <p:sp>
        <p:nvSpPr>
          <p:cNvPr id="3" name="Zástupný symbol pro obsah 2"/>
          <p:cNvSpPr>
            <a:spLocks noGrp="1"/>
          </p:cNvSpPr>
          <p:nvPr>
            <p:ph idx="1"/>
          </p:nvPr>
        </p:nvSpPr>
        <p:spPr>
          <a:xfrm>
            <a:off x="0" y="1628800"/>
            <a:ext cx="8964488" cy="5229200"/>
          </a:xfrm>
        </p:spPr>
        <p:txBody>
          <a:bodyPr>
            <a:normAutofit lnSpcReduction="10000"/>
          </a:bodyPr>
          <a:lstStyle/>
          <a:p>
            <a:pPr algn="just"/>
            <a:r>
              <a:rPr lang="cs-CZ" dirty="0"/>
              <a:t>Elektronický nosič (příloha k datové zprávě) doprovázející samotnou datovou zprávu podanou prostřednictvím informačního systému datových schránek je považován za součást daného podání </a:t>
            </a:r>
            <a:r>
              <a:rPr lang="cs-CZ" b="0" dirty="0"/>
              <a:t>ve smyslu zákonné definice kladné na elektronické podání v občanském soudním řádu nebo v trestním řádu, ledaže z obsahu projevené vůle strany vyplývá něco jiného.</a:t>
            </a:r>
          </a:p>
          <a:p>
            <a:pPr algn="just"/>
            <a:r>
              <a:rPr lang="cs-CZ" b="0" dirty="0"/>
              <a:t>Byl-li z datové schránky odesilatele (oprávněného) odeslán do datové schránky soudu elektronický dokument, který obsahuje podání ve věci samé, </a:t>
            </a:r>
            <a:r>
              <a:rPr lang="cs-CZ" dirty="0"/>
              <a:t>považuje se tento dokument (příloha) za řádně podepsaný (uznávaným elektronickým podpisem), i když samotný dokument elektronicky podepsán není</a:t>
            </a:r>
            <a:r>
              <a:rPr lang="cs-CZ" b="0" dirty="0"/>
              <a:t>. Pokud byl ale daný dokument odeslán z cizí datové schránky, musí být opatřen uznávaným elektronickým podpisem.</a:t>
            </a:r>
          </a:p>
          <a:p>
            <a:pPr algn="just"/>
            <a:r>
              <a:rPr lang="cs-CZ" b="0" dirty="0"/>
              <a:t>V případě, že bylo podání v elektronické podobě podepsáno uznávaným elektronickým podpisem, nepoužije se tzv. fikce podpisu podle § 18 odst. 2 zákona č. 300/2008 Sb., o elektronických úkonech a autorizované konverzi dokumentů, ve znění pozdějších předpisů.</a:t>
            </a:r>
          </a:p>
        </p:txBody>
      </p:sp>
    </p:spTree>
    <p:extLst>
      <p:ext uri="{BB962C8B-B14F-4D97-AF65-F5344CB8AC3E}">
        <p14:creationId xmlns:p14="http://schemas.microsoft.com/office/powerpoint/2010/main" val="7326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612477" y="934891"/>
            <a:ext cx="6866431" cy="646331"/>
          </a:xfrm>
          <a:prstGeom prst="rect">
            <a:avLst/>
          </a:prstGeom>
        </p:spPr>
        <p:txBody>
          <a:bodyPr wrap="none">
            <a:spAutoFit/>
          </a:bodyPr>
          <a:lstStyle/>
          <a:p>
            <a:r>
              <a:rPr lang="cs-CZ" sz="3600" cap="all" spc="120" dirty="0">
                <a:solidFill>
                  <a:schemeClr val="tx2"/>
                </a:solidFill>
                <a:latin typeface="+mj-lt"/>
              </a:rPr>
              <a:t>Proč forma nařízení?</a:t>
            </a:r>
            <a:endParaRPr lang="en-GB" sz="3600" cap="all" spc="120" dirty="0">
              <a:solidFill>
                <a:schemeClr val="tx2"/>
              </a:solidFill>
              <a:latin typeface="+mj-lt"/>
            </a:endParaRPr>
          </a:p>
        </p:txBody>
      </p:sp>
      <p:sp>
        <p:nvSpPr>
          <p:cNvPr id="6" name="Rectangle 2"/>
          <p:cNvSpPr>
            <a:spLocks noGrp="1"/>
          </p:cNvSpPr>
          <p:nvPr>
            <p:ph sz="quarter" idx="13"/>
          </p:nvPr>
        </p:nvSpPr>
        <p:spPr>
          <a:xfrm>
            <a:off x="612477" y="2349130"/>
            <a:ext cx="7273772" cy="4267200"/>
          </a:xfrm>
        </p:spPr>
        <p:txBody>
          <a:bodyPr anchor="ctr">
            <a:normAutofit/>
          </a:bodyPr>
          <a:lstStyle/>
          <a:p>
            <a:pPr marL="514247" indent="-514247" algn="just">
              <a:spcBef>
                <a:spcPts val="1800"/>
              </a:spcBef>
              <a:buFont typeface="Arial" panose="020B0604020202020204" pitchFamily="34" charset="0"/>
              <a:buChar char="•"/>
            </a:pPr>
            <a:r>
              <a:rPr lang="cs-CZ" sz="2400" b="0" dirty="0"/>
              <a:t>Nařízení je závazné a přímo použitelné ve všech členských státech</a:t>
            </a:r>
          </a:p>
          <a:p>
            <a:pPr marL="514247" indent="-514247" algn="just">
              <a:spcBef>
                <a:spcPts val="1800"/>
              </a:spcBef>
              <a:buFont typeface="Arial" panose="020B0604020202020204" pitchFamily="34" charset="0"/>
              <a:buChar char="•"/>
            </a:pPr>
            <a:r>
              <a:rPr lang="cs-CZ" sz="2400" b="0" dirty="0"/>
              <a:t>Nahrazení původní směrnice Evropského parlamentu a Rady 1999/93/ES ze dne </a:t>
            </a:r>
            <a:br>
              <a:rPr lang="cs-CZ" sz="2400" b="0" dirty="0"/>
            </a:br>
            <a:r>
              <a:rPr lang="cs-CZ" sz="2400" b="0" dirty="0"/>
              <a:t>13. prosince 1999 o zásadách Společenství pro elektronické podpisy</a:t>
            </a:r>
          </a:p>
        </p:txBody>
      </p:sp>
    </p:spTree>
    <p:extLst>
      <p:ext uri="{BB962C8B-B14F-4D97-AF65-F5344CB8AC3E}">
        <p14:creationId xmlns:p14="http://schemas.microsoft.com/office/powerpoint/2010/main" val="8249797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507288" cy="1371600"/>
          </a:xfrm>
        </p:spPr>
        <p:txBody>
          <a:bodyPr/>
          <a:lstStyle/>
          <a:p>
            <a:r>
              <a:rPr lang="cs-CZ" dirty="0"/>
              <a:t>Stanovisko nejvyššího soudu </a:t>
            </a:r>
            <a:r>
              <a:rPr lang="cs-CZ" dirty="0" err="1"/>
              <a:t>plsn</a:t>
            </a:r>
            <a:r>
              <a:rPr lang="cs-CZ" dirty="0"/>
              <a:t> 1/2015</a:t>
            </a:r>
          </a:p>
        </p:txBody>
      </p:sp>
      <p:sp>
        <p:nvSpPr>
          <p:cNvPr id="3" name="Zástupný symbol pro obsah 2"/>
          <p:cNvSpPr>
            <a:spLocks noGrp="1"/>
          </p:cNvSpPr>
          <p:nvPr>
            <p:ph idx="1"/>
          </p:nvPr>
        </p:nvSpPr>
        <p:spPr>
          <a:xfrm>
            <a:off x="0" y="1628800"/>
            <a:ext cx="8964488" cy="5229200"/>
          </a:xfrm>
        </p:spPr>
        <p:txBody>
          <a:bodyPr>
            <a:normAutofit/>
          </a:bodyPr>
          <a:lstStyle/>
          <a:p>
            <a:pPr algn="just"/>
            <a:r>
              <a:rPr lang="cs-CZ" dirty="0"/>
              <a:t>Procesní úkon, učiněný prostřednictvím datové schránky se považuje za procesní úkon učiněný písemně a podepsaný osobou pro kterou byla datová schránka zřízena. </a:t>
            </a:r>
            <a:r>
              <a:rPr lang="cs-CZ" b="0" dirty="0"/>
              <a:t>Pokud je takovou osobou právnická osoba, má pak takový úkon učiněný prostřednictvím datové schránky stejnou účinnost, jako kdyby byl proveden osobou oprávněnou jednat za právnickou osobu. </a:t>
            </a:r>
          </a:p>
          <a:p>
            <a:pPr algn="just"/>
            <a:r>
              <a:rPr lang="cs-CZ" dirty="0"/>
              <a:t>Soud primárně doručuje písemné vyhotovení rozhodnutí (či dalších písemností) do datové schránky v případě, že adresát má datovou schránku zřízenu.</a:t>
            </a:r>
            <a:r>
              <a:rPr lang="cs-CZ" b="0" dirty="0"/>
              <a:t> Pokud tomu tak není, přistoupí k jinému způsobu doručení. Soud pak rozhodnutí (či jiné písemnosti) doručuje prostřednictvím datové schránky jen jestli to povaha dané písemnosti umožňuje. Předpokladem ale je, že adresát má fyzickou osobu oprávněnou nebo pověřenou k přístupu do datové schránky a že nedošlo ke znepřístupnění datové schránky. Pokud právnická osoba prokáže, že neměla v době doručení osobu oprávněnou nebo pověřenou k přístupu do datové schránky (a daný stav nebyl zaviněn), nenastanou účinky doručení písemnosti.  </a:t>
            </a:r>
          </a:p>
        </p:txBody>
      </p:sp>
    </p:spTree>
    <p:extLst>
      <p:ext uri="{BB962C8B-B14F-4D97-AF65-F5344CB8AC3E}">
        <p14:creationId xmlns:p14="http://schemas.microsoft.com/office/powerpoint/2010/main" val="30328709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507288" cy="1371600"/>
          </a:xfrm>
        </p:spPr>
        <p:txBody>
          <a:bodyPr/>
          <a:lstStyle/>
          <a:p>
            <a:r>
              <a:rPr lang="cs-CZ" dirty="0"/>
              <a:t>Stanovisko nejvyššího soudu </a:t>
            </a:r>
            <a:r>
              <a:rPr lang="cs-CZ" dirty="0" err="1"/>
              <a:t>plsn</a:t>
            </a:r>
            <a:r>
              <a:rPr lang="cs-CZ" dirty="0"/>
              <a:t> 1/2015</a:t>
            </a:r>
          </a:p>
        </p:txBody>
      </p:sp>
      <p:sp>
        <p:nvSpPr>
          <p:cNvPr id="3" name="Zástupný symbol pro obsah 2"/>
          <p:cNvSpPr>
            <a:spLocks noGrp="1"/>
          </p:cNvSpPr>
          <p:nvPr>
            <p:ph idx="1"/>
          </p:nvPr>
        </p:nvSpPr>
        <p:spPr>
          <a:xfrm>
            <a:off x="0" y="1988840"/>
            <a:ext cx="8964488" cy="4869160"/>
          </a:xfrm>
        </p:spPr>
        <p:txBody>
          <a:bodyPr>
            <a:normAutofit/>
          </a:bodyPr>
          <a:lstStyle/>
          <a:p>
            <a:pPr algn="just"/>
            <a:r>
              <a:rPr lang="cs-CZ" dirty="0"/>
              <a:t>Má-li fyzická osoba zřízeno více datových schránek (např. datovou schránku fyzické osoby a zároveň datovou schránku podnikající fyzické osoby), je nutné písemnosti doručovat do té datové schránky, která odpovídá povaze doručované písemnosti</a:t>
            </a:r>
            <a:r>
              <a:rPr lang="cs-CZ" b="0" dirty="0"/>
              <a:t>. Účinky doručení nastanou ale rovněž doručením do nepříslušné datové schránky dané fyzické osoby s tím, že okamžik doručení nastává ve chvíli, kdy se do datové schránky přihlásí taková osoba, která má s ohledem na rozsah svého oprávnění přístup k dodaného dokumentu.</a:t>
            </a:r>
          </a:p>
          <a:p>
            <a:pPr algn="just"/>
            <a:r>
              <a:rPr lang="cs-CZ" b="0" dirty="0"/>
              <a:t>Lhůta pro fikci doručení (10 dnů ode dne, kdy byl dokument dodán do datové schránky) se považuje za lhůtu procesní a její běh se počítá v občanském soudním řízení dle občanského soudního řádu a v trestním řízení dle trestního řádu.</a:t>
            </a:r>
            <a:endParaRPr lang="en-GB" dirty="0"/>
          </a:p>
        </p:txBody>
      </p:sp>
    </p:spTree>
    <p:extLst>
      <p:ext uri="{BB962C8B-B14F-4D97-AF65-F5344CB8AC3E}">
        <p14:creationId xmlns:p14="http://schemas.microsoft.com/office/powerpoint/2010/main" val="32492895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rázek 6" descr="Obrázek1.jpg"/>
          <p:cNvPicPr>
            <a:picLocks noGrp="1" noChangeAspect="1"/>
          </p:cNvPicPr>
          <p:nvPr>
            <p:ph type="pic" idx="1"/>
          </p:nvPr>
        </p:nvPicPr>
        <p:blipFill>
          <a:blip r:embed="rId3" cstate="print"/>
          <a:srcRect t="3923" r="551" b="3923"/>
          <a:stretch>
            <a:fillRect/>
          </a:stretch>
        </p:blipFill>
        <p:spPr>
          <a:xfrm>
            <a:off x="0" y="0"/>
            <a:ext cx="8964488" cy="4869160"/>
          </a:xfrm>
        </p:spPr>
      </p:pic>
      <p:sp>
        <p:nvSpPr>
          <p:cNvPr id="3" name="Rectangle 2"/>
          <p:cNvSpPr>
            <a:spLocks noGrp="1"/>
          </p:cNvSpPr>
          <p:nvPr>
            <p:ph type="body" sz="half" idx="2"/>
          </p:nvPr>
        </p:nvSpPr>
        <p:spPr>
          <a:xfrm>
            <a:off x="755576" y="5877272"/>
            <a:ext cx="8153400" cy="457200"/>
          </a:xfrm>
        </p:spPr>
        <p:txBody>
          <a:bodyPr>
            <a:noAutofit/>
          </a:bodyPr>
          <a:lstStyle/>
          <a:p>
            <a:r>
              <a:rPr lang="cs-CZ" sz="3600" b="1" cap="small" dirty="0">
                <a:latin typeface="+mj-lt"/>
                <a:cs typeface="Times New Roman" pitchFamily="18" charset="0"/>
              </a:rPr>
              <a:t>Otázky?</a:t>
            </a:r>
            <a:endParaRPr sz="3600" dirty="0">
              <a:latin typeface="+mj-lt"/>
            </a:endParaRPr>
          </a:p>
        </p:txBody>
      </p:sp>
      <p:sp>
        <p:nvSpPr>
          <p:cNvPr id="4" name="Rectangle 3"/>
          <p:cNvSpPr>
            <a:spLocks noGrp="1"/>
          </p:cNvSpPr>
          <p:nvPr>
            <p:ph type="title"/>
          </p:nvPr>
        </p:nvSpPr>
        <p:spPr>
          <a:xfrm>
            <a:off x="755576" y="5085184"/>
            <a:ext cx="8153400" cy="762000"/>
          </a:xfrm>
        </p:spPr>
        <p:txBody>
          <a:bodyPr>
            <a:normAutofit/>
          </a:bodyPr>
          <a:lstStyle/>
          <a:p>
            <a:r>
              <a:rPr lang="cs-CZ" sz="3600" b="1" cap="small" dirty="0">
                <a:cs typeface="Times New Roman" pitchFamily="18" charset="0"/>
              </a:rPr>
              <a:t>Děkuji za pozornost!</a:t>
            </a:r>
            <a:endParaRPr dirty="0"/>
          </a:p>
        </p:txBody>
      </p:sp>
    </p:spTree>
    <p:extLst>
      <p:ext uri="{BB962C8B-B14F-4D97-AF65-F5344CB8AC3E}">
        <p14:creationId xmlns:p14="http://schemas.microsoft.com/office/powerpoint/2010/main" val="69556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612477" y="934891"/>
            <a:ext cx="7341112" cy="646331"/>
          </a:xfrm>
          <a:prstGeom prst="rect">
            <a:avLst/>
          </a:prstGeom>
        </p:spPr>
        <p:txBody>
          <a:bodyPr wrap="none">
            <a:spAutoFit/>
          </a:bodyPr>
          <a:lstStyle/>
          <a:p>
            <a:r>
              <a:rPr lang="cs-CZ" sz="3600" cap="all" spc="120" dirty="0">
                <a:solidFill>
                  <a:schemeClr val="tx2"/>
                </a:solidFill>
                <a:latin typeface="+mj-lt"/>
              </a:rPr>
              <a:t>Čeho se nařízení týká?</a:t>
            </a:r>
            <a:endParaRPr lang="en-GB" sz="3600" cap="all" spc="120" dirty="0">
              <a:solidFill>
                <a:schemeClr val="tx2"/>
              </a:solidFill>
              <a:latin typeface="+mj-lt"/>
            </a:endParaRPr>
          </a:p>
        </p:txBody>
      </p:sp>
      <p:sp>
        <p:nvSpPr>
          <p:cNvPr id="6" name="Rectangle 2"/>
          <p:cNvSpPr>
            <a:spLocks noGrp="1"/>
          </p:cNvSpPr>
          <p:nvPr>
            <p:ph sz="quarter" idx="13"/>
          </p:nvPr>
        </p:nvSpPr>
        <p:spPr>
          <a:xfrm>
            <a:off x="612477" y="2349130"/>
            <a:ext cx="7273772" cy="4267200"/>
          </a:xfrm>
        </p:spPr>
        <p:txBody>
          <a:bodyPr anchor="ctr">
            <a:normAutofit/>
          </a:bodyPr>
          <a:lstStyle/>
          <a:p>
            <a:pPr marL="514247" indent="-514247" algn="just">
              <a:spcBef>
                <a:spcPts val="1800"/>
              </a:spcBef>
              <a:buFont typeface="+mj-lt"/>
              <a:buAutoNum type="arabicPeriod"/>
            </a:pPr>
            <a:r>
              <a:rPr lang="cs-CZ" sz="2500" b="1" dirty="0"/>
              <a:t>Oblast elektronické identifikace </a:t>
            </a:r>
            <a:r>
              <a:rPr lang="cs-CZ" sz="2500" dirty="0"/>
              <a:t>(spolupráce, součinnost) </a:t>
            </a:r>
          </a:p>
          <a:p>
            <a:pPr lvl="1" algn="just">
              <a:spcBef>
                <a:spcPts val="1800"/>
              </a:spcBef>
            </a:pPr>
            <a:r>
              <a:rPr lang="cs-CZ" sz="2100" dirty="0"/>
              <a:t>„elektronickou identifikací“ se myslí postup používání osobních identifikačních údajů v elektronické podobě, které jedinečně identifikují určitou fyzickou či právnickou osobu nebo fyzickou osobu zastupující právnickou osobu (čl. 3 odst. 1 nařízení)</a:t>
            </a:r>
          </a:p>
        </p:txBody>
      </p:sp>
    </p:spTree>
    <p:extLst>
      <p:ext uri="{BB962C8B-B14F-4D97-AF65-F5344CB8AC3E}">
        <p14:creationId xmlns:p14="http://schemas.microsoft.com/office/powerpoint/2010/main" val="376955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612477" y="934891"/>
            <a:ext cx="7341112" cy="646331"/>
          </a:xfrm>
          <a:prstGeom prst="rect">
            <a:avLst/>
          </a:prstGeom>
        </p:spPr>
        <p:txBody>
          <a:bodyPr wrap="none">
            <a:spAutoFit/>
          </a:bodyPr>
          <a:lstStyle/>
          <a:p>
            <a:r>
              <a:rPr lang="cs-CZ" sz="3600" cap="all" spc="120" dirty="0">
                <a:solidFill>
                  <a:schemeClr val="tx2"/>
                </a:solidFill>
                <a:latin typeface="+mj-lt"/>
              </a:rPr>
              <a:t>Čeho se nařízení týká?</a:t>
            </a:r>
            <a:endParaRPr lang="en-GB" sz="3600" cap="all" spc="120" dirty="0">
              <a:solidFill>
                <a:schemeClr val="tx2"/>
              </a:solidFill>
              <a:latin typeface="+mj-lt"/>
            </a:endParaRPr>
          </a:p>
        </p:txBody>
      </p:sp>
      <p:sp>
        <p:nvSpPr>
          <p:cNvPr id="6" name="Rectangle 2"/>
          <p:cNvSpPr>
            <a:spLocks noGrp="1"/>
          </p:cNvSpPr>
          <p:nvPr>
            <p:ph sz="quarter" idx="13"/>
          </p:nvPr>
        </p:nvSpPr>
        <p:spPr>
          <a:xfrm>
            <a:off x="612477" y="2349130"/>
            <a:ext cx="7273772" cy="4267200"/>
          </a:xfrm>
        </p:spPr>
        <p:txBody>
          <a:bodyPr anchor="ctr">
            <a:normAutofit/>
          </a:bodyPr>
          <a:lstStyle/>
          <a:p>
            <a:pPr marL="514247" indent="-514247" algn="just">
              <a:spcBef>
                <a:spcPts val="1800"/>
              </a:spcBef>
              <a:buFont typeface="+mj-lt"/>
              <a:buAutoNum type="arabicPeriod" startAt="2"/>
            </a:pPr>
            <a:r>
              <a:rPr lang="cs-CZ" sz="2500" b="1" dirty="0"/>
              <a:t>Oblast služeb vytvářejících důvěru </a:t>
            </a:r>
            <a:r>
              <a:rPr lang="cs-CZ" sz="2500" dirty="0"/>
              <a:t>(sladění úprav)</a:t>
            </a:r>
          </a:p>
          <a:p>
            <a:pPr lvl="1" algn="just">
              <a:spcBef>
                <a:spcPts val="1800"/>
              </a:spcBef>
            </a:pPr>
            <a:r>
              <a:rPr lang="cs-CZ" sz="2100" dirty="0"/>
              <a:t>služby, které slouží k vytváření důvěry: </a:t>
            </a:r>
          </a:p>
          <a:p>
            <a:pPr lvl="2" algn="just">
              <a:spcBef>
                <a:spcPts val="1800"/>
              </a:spcBef>
            </a:pPr>
            <a:r>
              <a:rPr lang="cs-CZ" sz="1700" dirty="0"/>
              <a:t>elektronický podpis, elektronická pečeť, elektronické časové razítko </a:t>
            </a:r>
          </a:p>
          <a:p>
            <a:pPr lvl="2" algn="just">
              <a:spcBef>
                <a:spcPts val="1800"/>
              </a:spcBef>
            </a:pPr>
            <a:r>
              <a:rPr lang="cs-CZ" sz="1700" dirty="0"/>
              <a:t>elektronické doporučené doručování, autentizace internetových stránek</a:t>
            </a:r>
          </a:p>
          <a:p>
            <a:pPr lvl="2" algn="just">
              <a:spcBef>
                <a:spcPts val="1800"/>
              </a:spcBef>
            </a:pPr>
            <a:r>
              <a:rPr lang="cs-CZ" sz="1700" dirty="0"/>
              <a:t>elektronické dokumenty</a:t>
            </a:r>
          </a:p>
        </p:txBody>
      </p:sp>
    </p:spTree>
    <p:extLst>
      <p:ext uri="{BB962C8B-B14F-4D97-AF65-F5344CB8AC3E}">
        <p14:creationId xmlns:p14="http://schemas.microsoft.com/office/powerpoint/2010/main" val="163972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07504" y="404664"/>
            <a:ext cx="8941166" cy="646331"/>
          </a:xfrm>
          <a:prstGeom prst="rect">
            <a:avLst/>
          </a:prstGeom>
        </p:spPr>
        <p:txBody>
          <a:bodyPr wrap="none">
            <a:spAutoFit/>
          </a:bodyPr>
          <a:lstStyle/>
          <a:p>
            <a:r>
              <a:rPr lang="cs-CZ" sz="3600" cap="all" spc="120" dirty="0">
                <a:solidFill>
                  <a:schemeClr val="tx2"/>
                </a:solidFill>
                <a:latin typeface="+mj-lt"/>
              </a:rPr>
              <a:t>Čeho se tedy nařízení týká?</a:t>
            </a:r>
            <a:endParaRPr lang="en-GB" sz="3600" cap="all" spc="120" dirty="0">
              <a:solidFill>
                <a:schemeClr val="tx2"/>
              </a:solidFill>
              <a:latin typeface="+mj-lt"/>
            </a:endParaRPr>
          </a:p>
        </p:txBody>
      </p:sp>
      <p:sp>
        <p:nvSpPr>
          <p:cNvPr id="6" name="Rectangle 2"/>
          <p:cNvSpPr>
            <a:spLocks noGrp="1"/>
          </p:cNvSpPr>
          <p:nvPr>
            <p:ph sz="quarter" idx="13"/>
          </p:nvPr>
        </p:nvSpPr>
        <p:spPr>
          <a:xfrm>
            <a:off x="612477" y="2349130"/>
            <a:ext cx="7273772" cy="4267200"/>
          </a:xfrm>
        </p:spPr>
        <p:txBody>
          <a:bodyPr anchor="ctr">
            <a:normAutofit/>
          </a:bodyPr>
          <a:lstStyle/>
          <a:p>
            <a:pPr marL="514247" indent="-514247" algn="just">
              <a:spcBef>
                <a:spcPts val="1800"/>
              </a:spcBef>
              <a:buFont typeface="Arial" panose="020B0604020202020204" pitchFamily="34" charset="0"/>
              <a:buChar char="•"/>
            </a:pPr>
            <a:r>
              <a:rPr lang="cs-CZ" sz="2200" b="0" dirty="0"/>
              <a:t>Právní rámec pro důvěryhodné elektronické transakce </a:t>
            </a:r>
          </a:p>
          <a:p>
            <a:pPr marL="514247" indent="-514247" algn="just">
              <a:spcBef>
                <a:spcPts val="1800"/>
              </a:spcBef>
              <a:buFont typeface="Arial" panose="020B0604020202020204" pitchFamily="34" charset="0"/>
              <a:buChar char="•"/>
            </a:pPr>
            <a:r>
              <a:rPr lang="cs-CZ" sz="2200" b="0" dirty="0"/>
              <a:t>Výměna dokumentů, prokazování totožnosti (atd.) mezi občany, podniky a úřady v členských zemích EU</a:t>
            </a:r>
          </a:p>
          <a:p>
            <a:pPr marL="514247" indent="-514247" algn="just">
              <a:spcBef>
                <a:spcPts val="1800"/>
              </a:spcBef>
              <a:buFont typeface="Arial" panose="020B0604020202020204" pitchFamily="34" charset="0"/>
              <a:buChar char="•"/>
            </a:pPr>
            <a:r>
              <a:rPr lang="cs-CZ" sz="2200" b="0" dirty="0"/>
              <a:t>Usnadnění přeshraničního obchodování, vyplnění daňového přiznání, účast na veřejných zakázkách, pobírání důchodu, podávání přihlášek ke studiu, atd.</a:t>
            </a:r>
            <a:endParaRPr lang="cs-CZ" sz="2200" b="0" dirty="0">
              <a:latin typeface="+mj-lt"/>
            </a:endParaRPr>
          </a:p>
        </p:txBody>
      </p:sp>
    </p:spTree>
    <p:extLst>
      <p:ext uri="{BB962C8B-B14F-4D97-AF65-F5344CB8AC3E}">
        <p14:creationId xmlns:p14="http://schemas.microsoft.com/office/powerpoint/2010/main" val="290606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700808"/>
            <a:ext cx="8219256" cy="4248472"/>
          </a:xfrm>
        </p:spPr>
        <p:txBody>
          <a:bodyPr>
            <a:normAutofit fontScale="85000" lnSpcReduction="20000"/>
          </a:bodyPr>
          <a:lstStyle/>
          <a:p>
            <a:pPr>
              <a:lnSpc>
                <a:spcPct val="110000"/>
              </a:lnSpc>
              <a:spcBef>
                <a:spcPts val="1200"/>
              </a:spcBef>
            </a:pPr>
            <a:r>
              <a:rPr lang="cs-CZ" sz="2400" b="1" dirty="0"/>
              <a:t>Negativní vymezení čl. 2 bod 2, 3</a:t>
            </a:r>
          </a:p>
          <a:p>
            <a:pPr marL="650875" lvl="1" indent="-457200">
              <a:lnSpc>
                <a:spcPct val="110000"/>
              </a:lnSpc>
              <a:spcBef>
                <a:spcPts val="2400"/>
              </a:spcBef>
              <a:buFont typeface="+mj-lt"/>
              <a:buAutoNum type="arabicPeriod" startAt="2"/>
            </a:pPr>
            <a:r>
              <a:rPr lang="cs-CZ" sz="2400" dirty="0"/>
              <a:t>Toto nařízení se nevztahuje na poskytování služeb vytvářejících důvěru, které jsou používány výhradně: </a:t>
            </a:r>
          </a:p>
          <a:p>
            <a:pPr marL="1082675" lvl="1" indent="-342900">
              <a:lnSpc>
                <a:spcPct val="110000"/>
              </a:lnSpc>
              <a:spcBef>
                <a:spcPts val="1200"/>
              </a:spcBef>
              <a:buFont typeface="Arial" panose="020B0604020202020204" pitchFamily="34" charset="0"/>
              <a:buChar char="•"/>
            </a:pPr>
            <a:r>
              <a:rPr lang="cs-CZ" sz="2400" dirty="0"/>
              <a:t>v rámci uzavřených systémů  dle vnitrostátního práva </a:t>
            </a:r>
          </a:p>
          <a:p>
            <a:pPr marL="1082675" lvl="1" indent="-342900">
              <a:lnSpc>
                <a:spcPct val="110000"/>
              </a:lnSpc>
              <a:spcBef>
                <a:spcPts val="1200"/>
              </a:spcBef>
              <a:buFont typeface="Arial" panose="020B0604020202020204" pitchFamily="34" charset="0"/>
              <a:buChar char="•"/>
            </a:pPr>
            <a:r>
              <a:rPr lang="cs-CZ" sz="2400" dirty="0"/>
              <a:t>z dohod mezi určeným okruhem účastníků</a:t>
            </a:r>
            <a:endParaRPr lang="cs-CZ" sz="2400" dirty="0">
              <a:solidFill>
                <a:srgbClr val="A70336"/>
              </a:solidFill>
            </a:endParaRPr>
          </a:p>
          <a:p>
            <a:pPr marL="650875" lvl="1" indent="-457200">
              <a:lnSpc>
                <a:spcPct val="110000"/>
              </a:lnSpc>
              <a:spcBef>
                <a:spcPts val="3000"/>
              </a:spcBef>
              <a:buFont typeface="+mj-lt"/>
              <a:buAutoNum type="arabicPeriod" startAt="3"/>
            </a:pPr>
            <a:r>
              <a:rPr lang="cs-CZ" sz="2400" dirty="0"/>
              <a:t>Tímto nařízením není dotčeno vnitrostátní právo ani právo Unie týkající se: </a:t>
            </a:r>
          </a:p>
          <a:p>
            <a:pPr marL="1082675" lvl="1" indent="-342900">
              <a:lnSpc>
                <a:spcPct val="110000"/>
              </a:lnSpc>
              <a:spcBef>
                <a:spcPts val="1200"/>
              </a:spcBef>
              <a:buFont typeface="Arial" panose="020B0604020202020204" pitchFamily="34" charset="0"/>
              <a:buChar char="•"/>
            </a:pPr>
            <a:r>
              <a:rPr lang="cs-CZ" sz="2400" dirty="0"/>
              <a:t>uzavírání a platnosti smluv </a:t>
            </a:r>
            <a:r>
              <a:rPr lang="cs-CZ" sz="2400" i="1" dirty="0"/>
              <a:t>(to ale není úplně pravda)</a:t>
            </a:r>
          </a:p>
          <a:p>
            <a:pPr marL="1082675" lvl="1" indent="-342900">
              <a:lnSpc>
                <a:spcPct val="110000"/>
              </a:lnSpc>
              <a:spcBef>
                <a:spcPts val="1200"/>
              </a:spcBef>
            </a:pPr>
            <a:r>
              <a:rPr lang="cs-CZ" sz="2400" dirty="0"/>
              <a:t>jiných právních nebo procesních povinností týkajících se formy (</a:t>
            </a:r>
            <a:r>
              <a:rPr lang="cs-CZ" sz="2400" i="1" dirty="0"/>
              <a:t>to ale není úplně pravda)</a:t>
            </a:r>
          </a:p>
          <a:p>
            <a:pPr marL="1082675" lvl="1" indent="-342900">
              <a:lnSpc>
                <a:spcPct val="110000"/>
              </a:lnSpc>
              <a:spcBef>
                <a:spcPts val="1200"/>
              </a:spcBef>
              <a:buFont typeface="Arial" panose="020B0604020202020204" pitchFamily="34" charset="0"/>
              <a:buChar char="•"/>
            </a:pPr>
            <a:endParaRPr lang="cs-CZ" sz="2500" dirty="0"/>
          </a:p>
        </p:txBody>
      </p:sp>
      <p:sp>
        <p:nvSpPr>
          <p:cNvPr id="3" name="Nadpis 2"/>
          <p:cNvSpPr>
            <a:spLocks noGrp="1"/>
          </p:cNvSpPr>
          <p:nvPr>
            <p:ph type="title"/>
          </p:nvPr>
        </p:nvSpPr>
        <p:spPr>
          <a:xfrm>
            <a:off x="467544" y="1047874"/>
            <a:ext cx="7920880" cy="364902"/>
          </a:xfrm>
        </p:spPr>
        <p:txBody>
          <a:bodyPr>
            <a:noAutofit/>
          </a:bodyPr>
          <a:lstStyle/>
          <a:p>
            <a:r>
              <a:rPr lang="cs-CZ" sz="3600" b="1" dirty="0"/>
              <a:t>působnost nařízení </a:t>
            </a:r>
            <a:r>
              <a:rPr lang="cs-CZ" sz="3600" b="1" dirty="0" err="1"/>
              <a:t>eIDAS</a:t>
            </a:r>
            <a:endParaRPr lang="cs-CZ" sz="3600" b="1" dirty="0"/>
          </a:p>
        </p:txBody>
      </p:sp>
    </p:spTree>
    <p:extLst>
      <p:ext uri="{BB962C8B-B14F-4D97-AF65-F5344CB8AC3E}">
        <p14:creationId xmlns:p14="http://schemas.microsoft.com/office/powerpoint/2010/main" val="154229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772816"/>
            <a:ext cx="8229600" cy="4320480"/>
          </a:xfrm>
        </p:spPr>
        <p:txBody>
          <a:bodyPr>
            <a:normAutofit fontScale="92500" lnSpcReduction="10000"/>
          </a:bodyPr>
          <a:lstStyle/>
          <a:p>
            <a:pPr marL="285750" indent="-285750" algn="just">
              <a:spcBef>
                <a:spcPts val="1000"/>
              </a:spcBef>
              <a:buClr>
                <a:srgbClr val="A50136"/>
              </a:buClr>
              <a:buFont typeface="Wingdings" panose="05000000000000000000" pitchFamily="2" charset="2"/>
              <a:buChar char="§"/>
            </a:pPr>
            <a:r>
              <a:rPr lang="cs-CZ" sz="2400" b="1" dirty="0"/>
              <a:t>identifikace</a:t>
            </a:r>
            <a:r>
              <a:rPr lang="cs-CZ" sz="2400" dirty="0"/>
              <a:t> = postup používání osobních údajů, které jedinečně identifikují určitou osobu</a:t>
            </a:r>
          </a:p>
          <a:p>
            <a:pPr marL="285750" indent="-285750" algn="just">
              <a:spcBef>
                <a:spcPts val="1000"/>
              </a:spcBef>
              <a:buClr>
                <a:srgbClr val="A50136"/>
              </a:buClr>
              <a:buFont typeface="Wingdings" panose="05000000000000000000" pitchFamily="2" charset="2"/>
              <a:buChar char="§"/>
            </a:pPr>
            <a:r>
              <a:rPr lang="cs-CZ" sz="2400" b="1" dirty="0"/>
              <a:t>autentizace </a:t>
            </a:r>
            <a:r>
              <a:rPr lang="cs-CZ" sz="2400" dirty="0"/>
              <a:t>= postup, který umožňuje potvrdit identifikaci nebo původ a integritu dat v elektronické podobě</a:t>
            </a:r>
          </a:p>
          <a:p>
            <a:pPr marL="285750" indent="-285750" algn="just">
              <a:spcBef>
                <a:spcPts val="1000"/>
              </a:spcBef>
              <a:buClr>
                <a:srgbClr val="A50136"/>
              </a:buClr>
              <a:buFont typeface="Wingdings" panose="05000000000000000000" pitchFamily="2" charset="2"/>
              <a:buChar char="§"/>
            </a:pPr>
            <a:endParaRPr lang="cs-CZ" sz="1800" dirty="0"/>
          </a:p>
          <a:p>
            <a:pPr marL="285750" indent="-285750" algn="just">
              <a:spcBef>
                <a:spcPts val="1000"/>
              </a:spcBef>
              <a:buClr>
                <a:srgbClr val="A50136"/>
              </a:buClr>
              <a:buFont typeface="Wingdings" panose="05000000000000000000" pitchFamily="2" charset="2"/>
              <a:buChar char="§"/>
            </a:pPr>
            <a:r>
              <a:rPr lang="cs-CZ" sz="1800" b="1" dirty="0"/>
              <a:t>elektronický podpis</a:t>
            </a:r>
          </a:p>
          <a:p>
            <a:pPr marL="285750" indent="-285750" algn="just">
              <a:spcBef>
                <a:spcPts val="1000"/>
              </a:spcBef>
              <a:buClr>
                <a:srgbClr val="A50136"/>
              </a:buClr>
              <a:buFont typeface="Wingdings" panose="05000000000000000000" pitchFamily="2" charset="2"/>
              <a:buChar char="§"/>
            </a:pPr>
            <a:r>
              <a:rPr lang="cs-CZ" sz="1800" b="1" dirty="0"/>
              <a:t>elektronická pečeť</a:t>
            </a:r>
            <a:endParaRPr lang="cs-CZ" sz="1800" dirty="0"/>
          </a:p>
          <a:p>
            <a:pPr marL="285750" indent="-285750" algn="just">
              <a:spcBef>
                <a:spcPts val="1000"/>
              </a:spcBef>
              <a:buClr>
                <a:srgbClr val="A50136"/>
              </a:buClr>
              <a:buFont typeface="Wingdings" panose="05000000000000000000" pitchFamily="2" charset="2"/>
              <a:buChar char="§"/>
            </a:pPr>
            <a:r>
              <a:rPr lang="cs-CZ" sz="1800" b="1" dirty="0"/>
              <a:t>elektronické časové razítko</a:t>
            </a:r>
            <a:endParaRPr lang="cs-CZ" sz="1800" dirty="0"/>
          </a:p>
          <a:p>
            <a:pPr marL="285750" indent="-285750" algn="just">
              <a:spcBef>
                <a:spcPts val="1000"/>
              </a:spcBef>
              <a:buClr>
                <a:srgbClr val="A50136"/>
              </a:buClr>
              <a:buFont typeface="Wingdings" panose="05000000000000000000" pitchFamily="2" charset="2"/>
              <a:buChar char="§"/>
            </a:pPr>
            <a:r>
              <a:rPr lang="cs-CZ" sz="1800" b="1" dirty="0"/>
              <a:t>služba vytvářející důvěru</a:t>
            </a:r>
            <a:r>
              <a:rPr lang="cs-CZ" sz="1800" dirty="0"/>
              <a:t> = elektronická služba vytváření a ověřování el. podpisů, el. pečetí, časových razítek, el. doručování a certifikátů a autentizace webů</a:t>
            </a:r>
          </a:p>
        </p:txBody>
      </p:sp>
      <p:sp>
        <p:nvSpPr>
          <p:cNvPr id="3" name="Nadpis 2"/>
          <p:cNvSpPr>
            <a:spLocks noGrp="1"/>
          </p:cNvSpPr>
          <p:nvPr>
            <p:ph type="title"/>
          </p:nvPr>
        </p:nvSpPr>
        <p:spPr>
          <a:xfrm>
            <a:off x="395536" y="908714"/>
            <a:ext cx="8676460" cy="720086"/>
          </a:xfrm>
        </p:spPr>
        <p:txBody>
          <a:bodyPr>
            <a:normAutofit/>
          </a:bodyPr>
          <a:lstStyle/>
          <a:p>
            <a:r>
              <a:rPr lang="cs-CZ" sz="3600" b="1" dirty="0"/>
              <a:t>Některé definice </a:t>
            </a:r>
            <a:r>
              <a:rPr lang="cs-CZ" sz="3600" dirty="0"/>
              <a:t>(čl. 3)</a:t>
            </a:r>
          </a:p>
        </p:txBody>
      </p:sp>
    </p:spTree>
    <p:extLst>
      <p:ext uri="{BB962C8B-B14F-4D97-AF65-F5344CB8AC3E}">
        <p14:creationId xmlns:p14="http://schemas.microsoft.com/office/powerpoint/2010/main" val="4056640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899592" y="332656"/>
            <a:ext cx="7704856" cy="1200329"/>
          </a:xfrm>
          <a:prstGeom prst="rect">
            <a:avLst/>
          </a:prstGeom>
        </p:spPr>
        <p:txBody>
          <a:bodyPr wrap="square">
            <a:spAutoFit/>
          </a:bodyPr>
          <a:lstStyle/>
          <a:p>
            <a:r>
              <a:rPr lang="cs-CZ" sz="3600" cap="all" spc="120" dirty="0">
                <a:solidFill>
                  <a:schemeClr val="tx2"/>
                </a:solidFill>
                <a:latin typeface="+mj-lt"/>
              </a:rPr>
              <a:t>1. Oblast elektronické identifikace</a:t>
            </a:r>
            <a:endParaRPr lang="en-GB" sz="3600" cap="all" spc="120" dirty="0">
              <a:solidFill>
                <a:schemeClr val="tx2"/>
              </a:solidFill>
              <a:latin typeface="+mj-lt"/>
            </a:endParaRPr>
          </a:p>
        </p:txBody>
      </p:sp>
      <p:sp>
        <p:nvSpPr>
          <p:cNvPr id="6" name="Rectangle 2"/>
          <p:cNvSpPr>
            <a:spLocks noGrp="1"/>
          </p:cNvSpPr>
          <p:nvPr>
            <p:ph sz="quarter" idx="13"/>
          </p:nvPr>
        </p:nvSpPr>
        <p:spPr>
          <a:xfrm>
            <a:off x="612477" y="2349130"/>
            <a:ext cx="7273772" cy="4267200"/>
          </a:xfrm>
        </p:spPr>
        <p:txBody>
          <a:bodyPr anchor="ctr">
            <a:normAutofit lnSpcReduction="10000"/>
          </a:bodyPr>
          <a:lstStyle/>
          <a:p>
            <a:pPr marL="514247" indent="-514247" algn="just">
              <a:spcBef>
                <a:spcPts val="1800"/>
              </a:spcBef>
              <a:buFont typeface="Arial" panose="020B0604020202020204" pitchFamily="34" charset="0"/>
              <a:buChar char="•"/>
            </a:pPr>
            <a:r>
              <a:rPr lang="cs-CZ" sz="2400" b="0" dirty="0"/>
              <a:t>Uznávání elektronické identity FO nebo PO, která byla přidělena v jiném členském státě</a:t>
            </a:r>
          </a:p>
          <a:p>
            <a:pPr marL="514247" indent="-514247" algn="just">
              <a:spcBef>
                <a:spcPts val="1800"/>
              </a:spcBef>
              <a:buFont typeface="Arial" panose="020B0604020202020204" pitchFamily="34" charset="0"/>
              <a:buChar char="•"/>
            </a:pPr>
            <a:r>
              <a:rPr lang="cs-CZ" sz="2400" b="0" dirty="0"/>
              <a:t>Neznamená to ale jednotnou „evropskou elektronickou identitu“</a:t>
            </a:r>
            <a:endParaRPr lang="cs-CZ" b="0" dirty="0"/>
          </a:p>
          <a:p>
            <a:pPr marL="514247" indent="-514247" algn="just">
              <a:spcBef>
                <a:spcPts val="1800"/>
              </a:spcBef>
              <a:buFont typeface="Arial" panose="020B0604020202020204" pitchFamily="34" charset="0"/>
              <a:buChar char="•"/>
            </a:pPr>
            <a:r>
              <a:rPr lang="cs-CZ" sz="2400" b="0" dirty="0"/>
              <a:t>FO nebo PO bude uznávána elektronická identita přidělena v „jejím“ státě přímo bez toho, aniž by jí musela být přidělena identita v tom státě, kde má být identita uznána</a:t>
            </a:r>
          </a:p>
          <a:p>
            <a:pPr marL="514247" indent="-514247" algn="just">
              <a:spcBef>
                <a:spcPts val="1800"/>
              </a:spcBef>
              <a:buFont typeface="Arial" panose="020B0604020202020204" pitchFamily="34" charset="0"/>
              <a:buChar char="•"/>
            </a:pPr>
            <a:r>
              <a:rPr lang="cs-CZ" sz="2400" b="0" dirty="0" err="1"/>
              <a:t>eID</a:t>
            </a:r>
            <a:endParaRPr lang="cs-CZ" sz="2400" b="0" dirty="0"/>
          </a:p>
        </p:txBody>
      </p:sp>
    </p:spTree>
    <p:extLst>
      <p:ext uri="{BB962C8B-B14F-4D97-AF65-F5344CB8AC3E}">
        <p14:creationId xmlns:p14="http://schemas.microsoft.com/office/powerpoint/2010/main" val="2015171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sz="quarter" idx="13"/>
          </p:nvPr>
        </p:nvSpPr>
        <p:spPr>
          <a:xfrm>
            <a:off x="612477" y="2349130"/>
            <a:ext cx="7273772" cy="4267200"/>
          </a:xfrm>
        </p:spPr>
        <p:txBody>
          <a:bodyPr anchor="ctr">
            <a:normAutofit/>
          </a:bodyPr>
          <a:lstStyle/>
          <a:p>
            <a:pPr marL="514247" indent="-514247" algn="just">
              <a:spcBef>
                <a:spcPts val="1800"/>
              </a:spcBef>
            </a:pPr>
            <a:r>
              <a:rPr lang="cs-CZ" sz="2799" dirty="0"/>
              <a:t>3 úrovně prostředků pro elektronickou identifikaci (tzv. úrovně důvěry): </a:t>
            </a:r>
          </a:p>
          <a:p>
            <a:pPr marL="896715" lvl="1" indent="-514247" algn="just">
              <a:spcBef>
                <a:spcPts val="1800"/>
              </a:spcBef>
              <a:buFont typeface="+mj-lt"/>
              <a:buAutoNum type="arabicPeriod"/>
            </a:pPr>
            <a:r>
              <a:rPr lang="cs-CZ" sz="2400" b="1" dirty="0"/>
              <a:t>Nízká:</a:t>
            </a:r>
            <a:r>
              <a:rPr lang="cs-CZ" sz="2400" dirty="0"/>
              <a:t> jméno, heslo</a:t>
            </a:r>
          </a:p>
          <a:p>
            <a:pPr marL="896715" lvl="1" indent="-514247" algn="just">
              <a:spcBef>
                <a:spcPts val="1800"/>
              </a:spcBef>
              <a:buFont typeface="+mj-lt"/>
              <a:buAutoNum type="arabicPeriod"/>
            </a:pPr>
            <a:r>
              <a:rPr lang="cs-CZ" sz="2400" b="1" dirty="0"/>
              <a:t>Značná:</a:t>
            </a:r>
            <a:r>
              <a:rPr lang="cs-CZ" sz="2400" dirty="0"/>
              <a:t> certifikát pro autentizaci</a:t>
            </a:r>
          </a:p>
          <a:p>
            <a:pPr marL="896715" lvl="1" indent="-514247" algn="just">
              <a:spcBef>
                <a:spcPts val="1800"/>
              </a:spcBef>
              <a:buFont typeface="+mj-lt"/>
              <a:buAutoNum type="arabicPeriod"/>
            </a:pPr>
            <a:r>
              <a:rPr lang="cs-CZ" sz="2400" b="1" dirty="0"/>
              <a:t>Vysoká:</a:t>
            </a:r>
            <a:r>
              <a:rPr lang="cs-CZ" sz="2400" dirty="0"/>
              <a:t> certifikát pro autentizaci uložený na elektronickém identifikačním průkazu</a:t>
            </a:r>
          </a:p>
          <a:p>
            <a:pPr algn="just">
              <a:spcBef>
                <a:spcPts val="1800"/>
              </a:spcBef>
            </a:pPr>
            <a:r>
              <a:rPr lang="cs-CZ" sz="2500" dirty="0"/>
              <a:t>STORK 2.0 (</a:t>
            </a:r>
            <a:r>
              <a:rPr lang="cs-CZ" sz="2500" b="1" dirty="0" err="1"/>
              <a:t>S</a:t>
            </a:r>
            <a:r>
              <a:rPr lang="cs-CZ" sz="2500" dirty="0" err="1"/>
              <a:t>ecured</a:t>
            </a:r>
            <a:r>
              <a:rPr lang="cs-CZ" sz="2500" dirty="0"/>
              <a:t> Iden</a:t>
            </a:r>
            <a:r>
              <a:rPr lang="cs-CZ" sz="2500" b="1" dirty="0"/>
              <a:t>t</a:t>
            </a:r>
            <a:r>
              <a:rPr lang="cs-CZ" sz="2500" dirty="0"/>
              <a:t>ity </a:t>
            </a:r>
            <a:r>
              <a:rPr lang="cs-CZ" sz="2500" dirty="0" err="1"/>
              <a:t>Acr</a:t>
            </a:r>
            <a:r>
              <a:rPr lang="cs-CZ" sz="2500" b="1" dirty="0" err="1"/>
              <a:t>o</a:t>
            </a:r>
            <a:r>
              <a:rPr lang="cs-CZ" sz="2500" dirty="0" err="1"/>
              <a:t>ss</a:t>
            </a:r>
            <a:r>
              <a:rPr lang="cs-CZ" sz="2500" dirty="0"/>
              <a:t> </a:t>
            </a:r>
            <a:r>
              <a:rPr lang="cs-CZ" sz="2500" dirty="0" err="1"/>
              <a:t>Bo</a:t>
            </a:r>
            <a:r>
              <a:rPr lang="cs-CZ" sz="2500" b="1" dirty="0" err="1"/>
              <a:t>r</a:t>
            </a:r>
            <a:r>
              <a:rPr lang="cs-CZ" sz="2500" dirty="0" err="1"/>
              <a:t>ders</a:t>
            </a:r>
            <a:r>
              <a:rPr lang="cs-CZ" sz="2500" dirty="0"/>
              <a:t> </a:t>
            </a:r>
            <a:r>
              <a:rPr lang="cs-CZ" sz="2500" dirty="0" err="1"/>
              <a:t>Lin</a:t>
            </a:r>
            <a:r>
              <a:rPr lang="cs-CZ" sz="2500" b="1" dirty="0" err="1"/>
              <a:t>k</a:t>
            </a:r>
            <a:r>
              <a:rPr lang="cs-CZ" sz="2500" dirty="0" err="1"/>
              <a:t>ed</a:t>
            </a:r>
            <a:r>
              <a:rPr lang="cs-CZ" sz="2500" dirty="0"/>
              <a:t>)</a:t>
            </a:r>
          </a:p>
        </p:txBody>
      </p:sp>
      <p:sp>
        <p:nvSpPr>
          <p:cNvPr id="4" name="Obdélník 3"/>
          <p:cNvSpPr/>
          <p:nvPr/>
        </p:nvSpPr>
        <p:spPr>
          <a:xfrm>
            <a:off x="899592" y="332656"/>
            <a:ext cx="7704856" cy="1200329"/>
          </a:xfrm>
          <a:prstGeom prst="rect">
            <a:avLst/>
          </a:prstGeom>
        </p:spPr>
        <p:txBody>
          <a:bodyPr wrap="square">
            <a:spAutoFit/>
          </a:bodyPr>
          <a:lstStyle/>
          <a:p>
            <a:r>
              <a:rPr lang="cs-CZ" sz="3600" cap="all" spc="120" dirty="0">
                <a:solidFill>
                  <a:schemeClr val="tx2"/>
                </a:solidFill>
                <a:latin typeface="+mj-lt"/>
              </a:rPr>
              <a:t>1. Oblast elektronické identifikace</a:t>
            </a:r>
            <a:endParaRPr lang="en-GB" sz="3600" cap="all" spc="120" dirty="0">
              <a:solidFill>
                <a:schemeClr val="tx2"/>
              </a:solidFill>
              <a:latin typeface="+mj-lt"/>
            </a:endParaRPr>
          </a:p>
        </p:txBody>
      </p:sp>
    </p:spTree>
    <p:extLst>
      <p:ext uri="{BB962C8B-B14F-4D97-AF65-F5344CB8AC3E}">
        <p14:creationId xmlns:p14="http://schemas.microsoft.com/office/powerpoint/2010/main" val="222619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sz="quarter" idx="13"/>
          </p:nvPr>
        </p:nvSpPr>
        <p:spPr>
          <a:xfrm>
            <a:off x="612477" y="2349130"/>
            <a:ext cx="7273772" cy="4267200"/>
          </a:xfrm>
        </p:spPr>
        <p:txBody>
          <a:bodyPr anchor="ctr">
            <a:normAutofit/>
          </a:bodyPr>
          <a:lstStyle/>
          <a:p>
            <a:pPr marL="514247" indent="-514247" algn="just">
              <a:spcBef>
                <a:spcPts val="1800"/>
              </a:spcBef>
              <a:buFont typeface="Arial" panose="020B0604020202020204" pitchFamily="34" charset="0"/>
              <a:buChar char="•"/>
            </a:pPr>
            <a:endParaRPr lang="cs-CZ" sz="2400" b="0" dirty="0"/>
          </a:p>
          <a:p>
            <a:pPr marL="514247" indent="-514247" algn="just">
              <a:spcBef>
                <a:spcPts val="1800"/>
              </a:spcBef>
              <a:buFont typeface="Arial" panose="020B0604020202020204" pitchFamily="34" charset="0"/>
              <a:buChar char="•"/>
            </a:pPr>
            <a:r>
              <a:rPr lang="cs-CZ" sz="2400" b="0" dirty="0"/>
              <a:t>Prováděcí akt technické specifikace, normy a postupy</a:t>
            </a:r>
          </a:p>
          <a:p>
            <a:pPr marL="514247" indent="-514247" algn="just">
              <a:spcBef>
                <a:spcPts val="1800"/>
              </a:spcBef>
              <a:buFont typeface="Arial" panose="020B0604020202020204" pitchFamily="34" charset="0"/>
              <a:buChar char="•"/>
            </a:pPr>
            <a:r>
              <a:rPr lang="cs-CZ" sz="2400" b="0" dirty="0"/>
              <a:t>Členské státy stanoví, jestli do elektronické identifikace pro přístup k online službám zapojí i soukromý sektor</a:t>
            </a:r>
          </a:p>
          <a:p>
            <a:pPr marL="514247" indent="-514247" algn="just">
              <a:spcBef>
                <a:spcPts val="1800"/>
              </a:spcBef>
              <a:buFont typeface="Arial" panose="020B0604020202020204" pitchFamily="34" charset="0"/>
              <a:buChar char="•"/>
            </a:pPr>
            <a:r>
              <a:rPr lang="cs-CZ" sz="2400" b="0" dirty="0"/>
              <a:t>Obecně formulovaná část, nic extra konkrétního, snaha o technologickou neutralitu</a:t>
            </a:r>
          </a:p>
        </p:txBody>
      </p:sp>
      <p:sp>
        <p:nvSpPr>
          <p:cNvPr id="4" name="Obdélník 3"/>
          <p:cNvSpPr/>
          <p:nvPr/>
        </p:nvSpPr>
        <p:spPr>
          <a:xfrm>
            <a:off x="899592" y="332656"/>
            <a:ext cx="7704856" cy="1200329"/>
          </a:xfrm>
          <a:prstGeom prst="rect">
            <a:avLst/>
          </a:prstGeom>
        </p:spPr>
        <p:txBody>
          <a:bodyPr wrap="square">
            <a:spAutoFit/>
          </a:bodyPr>
          <a:lstStyle/>
          <a:p>
            <a:r>
              <a:rPr lang="cs-CZ" sz="3600" cap="all" spc="120" dirty="0">
                <a:solidFill>
                  <a:schemeClr val="tx2"/>
                </a:solidFill>
                <a:latin typeface="+mj-lt"/>
              </a:rPr>
              <a:t>1. Oblast elektronické identifikace</a:t>
            </a:r>
            <a:endParaRPr lang="en-GB" sz="3600" cap="all" spc="120" dirty="0">
              <a:solidFill>
                <a:schemeClr val="tx2"/>
              </a:solidFill>
              <a:latin typeface="+mj-lt"/>
            </a:endParaRPr>
          </a:p>
        </p:txBody>
      </p:sp>
    </p:spTree>
    <p:extLst>
      <p:ext uri="{BB962C8B-B14F-4D97-AF65-F5344CB8AC3E}">
        <p14:creationId xmlns:p14="http://schemas.microsoft.com/office/powerpoint/2010/main" val="65352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152718"/>
            <a:ext cx="7643192" cy="1371600"/>
          </a:xfrm>
        </p:spPr>
        <p:txBody>
          <a:bodyPr/>
          <a:lstStyle/>
          <a:p>
            <a:pPr eaLnBrk="1" hangingPunct="1"/>
            <a:r>
              <a:rPr lang="cs-CZ" dirty="0"/>
              <a:t>Elektronické právní jednání</a:t>
            </a:r>
          </a:p>
        </p:txBody>
      </p:sp>
      <p:sp>
        <p:nvSpPr>
          <p:cNvPr id="12291" name="Rectangle 3"/>
          <p:cNvSpPr>
            <a:spLocks noGrp="1" noRot="1" noChangeArrowheads="1"/>
          </p:cNvSpPr>
          <p:nvPr>
            <p:ph idx="1"/>
          </p:nvPr>
        </p:nvSpPr>
        <p:spPr>
          <a:xfrm>
            <a:off x="827584" y="2493189"/>
            <a:ext cx="7620000" cy="4373563"/>
          </a:xfrm>
        </p:spPr>
        <p:txBody>
          <a:bodyPr/>
          <a:lstStyle/>
          <a:p>
            <a:pPr marL="342900" indent="-342900" eaLnBrk="1" hangingPunct="1">
              <a:buFont typeface="Arial" panose="020B0604020202020204" pitchFamily="34" charset="0"/>
              <a:buChar char="•"/>
            </a:pPr>
            <a:endParaRPr lang="cs-CZ" dirty="0"/>
          </a:p>
          <a:p>
            <a:pPr marL="342900" indent="-342900" eaLnBrk="1" hangingPunct="1">
              <a:buFont typeface="Arial" panose="020B0604020202020204" pitchFamily="34" charset="0"/>
              <a:buChar char="•"/>
            </a:pPr>
            <a:endParaRPr lang="cs-CZ" dirty="0"/>
          </a:p>
          <a:p>
            <a:pPr marL="342900" indent="-342900" eaLnBrk="1" hangingPunct="1">
              <a:buFont typeface="Arial" panose="020B0604020202020204" pitchFamily="34" charset="0"/>
              <a:buChar char="•"/>
            </a:pPr>
            <a:endParaRPr lang="cs-CZ" dirty="0"/>
          </a:p>
        </p:txBody>
      </p:sp>
      <p:sp>
        <p:nvSpPr>
          <p:cNvPr id="2" name="Obdélník 1"/>
          <p:cNvSpPr/>
          <p:nvPr/>
        </p:nvSpPr>
        <p:spPr>
          <a:xfrm>
            <a:off x="457200" y="1772816"/>
            <a:ext cx="7643192" cy="5324535"/>
          </a:xfrm>
          <a:prstGeom prst="rect">
            <a:avLst/>
          </a:prstGeom>
        </p:spPr>
        <p:txBody>
          <a:bodyPr wrap="square">
            <a:spAutoFit/>
          </a:bodyPr>
          <a:lstStyle/>
          <a:p>
            <a:pPr marL="342900" indent="-342900">
              <a:buFont typeface="Arial" pitchFamily="34" charset="0"/>
              <a:buChar char="•"/>
            </a:pPr>
            <a:endParaRPr lang="cs-CZ" sz="2000" b="1" dirty="0"/>
          </a:p>
          <a:p>
            <a:pPr marL="342900" indent="-342900">
              <a:buFont typeface="Arial" pitchFamily="34" charset="0"/>
              <a:buChar char="•"/>
            </a:pPr>
            <a:r>
              <a:rPr lang="cs-CZ" sz="2000" b="1" dirty="0"/>
              <a:t>Nařízení Evropského parlamentu a Rady (EU) č. 910/2014 ze dne 23. července 2014 o elektronické identifikaci a službách vytvářejících důvěru pro elektronické transakce na vnitřním trhu a o zrušení směrnice 1999/93/ES (</a:t>
            </a:r>
            <a:r>
              <a:rPr lang="cs-CZ" sz="2000" b="1" dirty="0" err="1"/>
              <a:t>eIDAS</a:t>
            </a:r>
            <a:r>
              <a:rPr lang="cs-CZ" sz="2000" b="1" dirty="0"/>
              <a:t>)</a:t>
            </a:r>
          </a:p>
          <a:p>
            <a:pPr marL="342900" indent="-342900">
              <a:buFont typeface="Arial" pitchFamily="34" charset="0"/>
              <a:buChar char="•"/>
            </a:pPr>
            <a:r>
              <a:rPr lang="cs-CZ" sz="2000" b="1" dirty="0"/>
              <a:t>Zákon o službách vytvářejících důvěru pro elektronické transakce (19. 9. 2016)</a:t>
            </a:r>
          </a:p>
          <a:p>
            <a:pPr marL="342900" indent="-342900">
              <a:buFont typeface="Arial" pitchFamily="34" charset="0"/>
              <a:buChar char="•"/>
            </a:pPr>
            <a:r>
              <a:rPr lang="cs-CZ" sz="2000" b="1" dirty="0">
                <a:solidFill>
                  <a:srgbClr val="00B050"/>
                </a:solidFill>
              </a:rPr>
              <a:t>Zákon o elektronické identifikaci (1. 7. 2018) - 250/2017 Sb.</a:t>
            </a:r>
          </a:p>
          <a:p>
            <a:pPr marL="342900" indent="-342900">
              <a:buFont typeface="Arial" pitchFamily="34" charset="0"/>
              <a:buChar char="•"/>
            </a:pPr>
            <a:r>
              <a:rPr lang="cs-CZ" sz="2000" dirty="0"/>
              <a:t>Zákon o elektronických úkonech a autorizované konverzi dokumentů - 300/2008 Sb.</a:t>
            </a:r>
          </a:p>
          <a:p>
            <a:pPr marL="342900" indent="-342900">
              <a:buFont typeface="Arial" pitchFamily="34" charset="0"/>
              <a:buChar char="•"/>
            </a:pPr>
            <a:r>
              <a:rPr lang="cs-CZ" sz="2000" dirty="0"/>
              <a:t>Zákon o archivnictví a spisové službě - 499/2004 Sb.</a:t>
            </a:r>
          </a:p>
          <a:p>
            <a:pPr marL="342900" indent="-342900">
              <a:buFont typeface="Arial" pitchFamily="34" charset="0"/>
              <a:buChar char="•"/>
            </a:pPr>
            <a:r>
              <a:rPr lang="cs-CZ" sz="2000" dirty="0">
                <a:solidFill>
                  <a:schemeClr val="tx2"/>
                </a:solidFill>
              </a:rPr>
              <a:t>Zákon o elektronickém podpisu (už ne!!!) - 227/2000 Sb.</a:t>
            </a:r>
          </a:p>
          <a:p>
            <a:pPr marL="342900" indent="-342900">
              <a:buFont typeface="Arial" pitchFamily="34" charset="0"/>
              <a:buChar char="•"/>
            </a:pPr>
            <a:endParaRPr lang="cs-CZ" sz="2000" dirty="0"/>
          </a:p>
          <a:p>
            <a:pPr marL="342900" indent="-342900">
              <a:buFont typeface="Arial" pitchFamily="34" charset="0"/>
              <a:buChar char="•"/>
            </a:pPr>
            <a:endParaRPr lang="cs-CZ" sz="2000" dirty="0"/>
          </a:p>
          <a:p>
            <a:pPr marL="342900" indent="-342900">
              <a:buFont typeface="Arial" pitchFamily="34" charset="0"/>
              <a:buChar char="•"/>
            </a:pPr>
            <a:r>
              <a:rPr lang="cs-CZ" sz="2000" dirty="0"/>
              <a:t>Ale také </a:t>
            </a:r>
            <a:r>
              <a:rPr lang="cs-CZ" sz="2000" b="1" dirty="0"/>
              <a:t>Občanský zákoník (elektronická kontraktace)</a:t>
            </a:r>
          </a:p>
          <a:p>
            <a:endParaRPr lang="cs-CZ" sz="2000" dirty="0"/>
          </a:p>
          <a:p>
            <a:pPr marL="342900" indent="-342900">
              <a:buFont typeface="Arial" pitchFamily="34" charset="0"/>
              <a:buChar char="•"/>
            </a:pPr>
            <a:endParaRPr lang="cs-CZ" sz="2000" dirty="0"/>
          </a:p>
        </p:txBody>
      </p:sp>
    </p:spTree>
    <p:extLst>
      <p:ext uri="{BB962C8B-B14F-4D97-AF65-F5344CB8AC3E}">
        <p14:creationId xmlns:p14="http://schemas.microsoft.com/office/powerpoint/2010/main" val="1235721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899592" y="188640"/>
            <a:ext cx="7992888" cy="1200329"/>
          </a:xfrm>
          <a:prstGeom prst="rect">
            <a:avLst/>
          </a:prstGeom>
        </p:spPr>
        <p:txBody>
          <a:bodyPr wrap="square">
            <a:spAutoFit/>
          </a:bodyPr>
          <a:lstStyle/>
          <a:p>
            <a:r>
              <a:rPr lang="cs-CZ" sz="3600" cap="all" spc="120" dirty="0">
                <a:solidFill>
                  <a:schemeClr val="tx2"/>
                </a:solidFill>
                <a:latin typeface="+mj-lt"/>
              </a:rPr>
              <a:t>2. Oblast služeb vytvářejících důvěru</a:t>
            </a:r>
            <a:endParaRPr lang="en-GB" sz="3600" cap="all" spc="120" dirty="0">
              <a:solidFill>
                <a:schemeClr val="tx2"/>
              </a:solidFill>
              <a:latin typeface="+mj-lt"/>
            </a:endParaRPr>
          </a:p>
        </p:txBody>
      </p:sp>
      <p:sp>
        <p:nvSpPr>
          <p:cNvPr id="6" name="Rectangle 2"/>
          <p:cNvSpPr>
            <a:spLocks noGrp="1"/>
          </p:cNvSpPr>
          <p:nvPr>
            <p:ph sz="quarter" idx="13"/>
          </p:nvPr>
        </p:nvSpPr>
        <p:spPr>
          <a:xfrm>
            <a:off x="612476" y="2349130"/>
            <a:ext cx="7991971" cy="4267200"/>
          </a:xfrm>
        </p:spPr>
        <p:txBody>
          <a:bodyPr anchor="ctr">
            <a:normAutofit/>
          </a:bodyPr>
          <a:lstStyle/>
          <a:p>
            <a:pPr marL="514247" indent="-514247" algn="just">
              <a:spcBef>
                <a:spcPts val="1800"/>
              </a:spcBef>
              <a:buFont typeface="Arial" panose="020B0604020202020204" pitchFamily="34" charset="0"/>
              <a:buChar char="•"/>
            </a:pPr>
            <a:r>
              <a:rPr lang="cs-CZ" sz="2799" dirty="0"/>
              <a:t>Elektronická služba, která je zpravidla poskytována za úplatu (čl. 3 odst. 16)</a:t>
            </a:r>
          </a:p>
          <a:p>
            <a:pPr lvl="1" algn="just">
              <a:spcBef>
                <a:spcPts val="1800"/>
              </a:spcBef>
            </a:pPr>
            <a:r>
              <a:rPr lang="cs-CZ" sz="2100" dirty="0"/>
              <a:t>elektronický podpis, elektronická pečeť, elektronické časové razítko </a:t>
            </a:r>
          </a:p>
          <a:p>
            <a:pPr lvl="1" algn="just">
              <a:spcBef>
                <a:spcPts val="1800"/>
              </a:spcBef>
            </a:pPr>
            <a:r>
              <a:rPr lang="cs-CZ" sz="2100" dirty="0"/>
              <a:t>elektronické doporučené doručování, autentizace internetových stránek</a:t>
            </a:r>
          </a:p>
          <a:p>
            <a:pPr lvl="1" algn="just">
              <a:spcBef>
                <a:spcPts val="1800"/>
              </a:spcBef>
            </a:pPr>
            <a:r>
              <a:rPr lang="cs-CZ" sz="2100" dirty="0"/>
              <a:t>elektronické dokumenty</a:t>
            </a:r>
          </a:p>
          <a:p>
            <a:pPr lvl="1" algn="just">
              <a:spcBef>
                <a:spcPts val="1800"/>
              </a:spcBef>
            </a:pPr>
            <a:r>
              <a:rPr lang="cs-CZ" sz="2100" dirty="0"/>
              <a:t>uchovávání elektronických podpisů a pečetí (tzv. digitální kontinuita)</a:t>
            </a:r>
          </a:p>
        </p:txBody>
      </p:sp>
    </p:spTree>
    <p:extLst>
      <p:ext uri="{BB962C8B-B14F-4D97-AF65-F5344CB8AC3E}">
        <p14:creationId xmlns:p14="http://schemas.microsoft.com/office/powerpoint/2010/main" val="225422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sz="quarter" idx="13"/>
          </p:nvPr>
        </p:nvSpPr>
        <p:spPr>
          <a:xfrm>
            <a:off x="612477" y="2349130"/>
            <a:ext cx="7273772" cy="4267200"/>
          </a:xfrm>
        </p:spPr>
        <p:txBody>
          <a:bodyPr anchor="ctr">
            <a:normAutofit lnSpcReduction="10000"/>
          </a:bodyPr>
          <a:lstStyle/>
          <a:p>
            <a:pPr lvl="1" algn="just">
              <a:spcBef>
                <a:spcPts val="1800"/>
              </a:spcBef>
            </a:pPr>
            <a:r>
              <a:rPr lang="cs-CZ" sz="2100" dirty="0"/>
              <a:t>elektronický podpis</a:t>
            </a:r>
          </a:p>
          <a:p>
            <a:pPr lvl="2" algn="just">
              <a:spcBef>
                <a:spcPts val="1800"/>
              </a:spcBef>
            </a:pPr>
            <a:r>
              <a:rPr lang="cs-CZ" sz="1700" dirty="0"/>
              <a:t>z velké části založen na původní směrnici</a:t>
            </a:r>
          </a:p>
          <a:p>
            <a:pPr lvl="2" algn="just">
              <a:spcBef>
                <a:spcPts val="1800"/>
              </a:spcBef>
            </a:pPr>
            <a:r>
              <a:rPr lang="cs-CZ" sz="1700" dirty="0"/>
              <a:t>stavěn na roveň klasickému podpisu</a:t>
            </a:r>
          </a:p>
          <a:p>
            <a:pPr lvl="2" algn="just">
              <a:spcBef>
                <a:spcPts val="1800"/>
              </a:spcBef>
            </a:pPr>
            <a:r>
              <a:rPr lang="cs-CZ" sz="1700" dirty="0"/>
              <a:t>„</a:t>
            </a:r>
            <a:r>
              <a:rPr lang="cs-CZ" sz="1600" i="1" dirty="0"/>
              <a:t>data v elektronické podobě, která jsou připojena k jiným datům v elektronické podobě nebo jsou s nimi logicky spojena a která podepisující osoba používá k podepsání</a:t>
            </a:r>
            <a:r>
              <a:rPr lang="cs-CZ" sz="1700" dirty="0"/>
              <a:t>“</a:t>
            </a:r>
          </a:p>
          <a:p>
            <a:pPr lvl="1" algn="just">
              <a:spcBef>
                <a:spcPts val="1800"/>
              </a:spcBef>
            </a:pPr>
            <a:r>
              <a:rPr lang="cs-CZ" sz="2100" dirty="0"/>
              <a:t>elektronická pečeť</a:t>
            </a:r>
          </a:p>
          <a:p>
            <a:pPr lvl="2" algn="just">
              <a:spcBef>
                <a:spcPts val="1800"/>
              </a:spcBef>
            </a:pPr>
            <a:r>
              <a:rPr lang="cs-CZ" sz="1700" dirty="0"/>
              <a:t>„el. podpis“ pro PO nebo státní orgán, slouží k identifikaci, ale neprokazuje seznámení se s obsahem  (v ČR v minulosti elektronická značka – mohla ji využívat ale i FO)</a:t>
            </a:r>
          </a:p>
          <a:p>
            <a:pPr lvl="1" algn="just">
              <a:spcBef>
                <a:spcPts val="1800"/>
              </a:spcBef>
            </a:pPr>
            <a:r>
              <a:rPr lang="cs-CZ" sz="2100" dirty="0"/>
              <a:t>elektronické časové razítko </a:t>
            </a:r>
          </a:p>
        </p:txBody>
      </p:sp>
      <p:sp>
        <p:nvSpPr>
          <p:cNvPr id="4" name="Obdélník 3"/>
          <p:cNvSpPr/>
          <p:nvPr/>
        </p:nvSpPr>
        <p:spPr>
          <a:xfrm>
            <a:off x="899592" y="188640"/>
            <a:ext cx="7992888" cy="1200329"/>
          </a:xfrm>
          <a:prstGeom prst="rect">
            <a:avLst/>
          </a:prstGeom>
        </p:spPr>
        <p:txBody>
          <a:bodyPr wrap="square">
            <a:spAutoFit/>
          </a:bodyPr>
          <a:lstStyle/>
          <a:p>
            <a:r>
              <a:rPr lang="cs-CZ" sz="3600" cap="all" spc="120" dirty="0">
                <a:solidFill>
                  <a:schemeClr val="tx2"/>
                </a:solidFill>
                <a:latin typeface="+mj-lt"/>
              </a:rPr>
              <a:t>2. Oblast služeb vytvářejících důvěru</a:t>
            </a:r>
            <a:endParaRPr lang="en-GB" sz="3600" cap="all" spc="120" dirty="0">
              <a:solidFill>
                <a:schemeClr val="tx2"/>
              </a:solidFill>
              <a:latin typeface="+mj-lt"/>
            </a:endParaRPr>
          </a:p>
        </p:txBody>
      </p:sp>
    </p:spTree>
    <p:extLst>
      <p:ext uri="{BB962C8B-B14F-4D97-AF65-F5344CB8AC3E}">
        <p14:creationId xmlns:p14="http://schemas.microsoft.com/office/powerpoint/2010/main" val="197451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sz="quarter" idx="13"/>
          </p:nvPr>
        </p:nvSpPr>
        <p:spPr>
          <a:xfrm>
            <a:off x="612477" y="2349130"/>
            <a:ext cx="7273772" cy="4267200"/>
          </a:xfrm>
        </p:spPr>
        <p:txBody>
          <a:bodyPr anchor="ctr">
            <a:normAutofit/>
          </a:bodyPr>
          <a:lstStyle/>
          <a:p>
            <a:pPr lvl="1" algn="just">
              <a:spcBef>
                <a:spcPts val="1800"/>
              </a:spcBef>
            </a:pPr>
            <a:r>
              <a:rPr lang="cs-CZ" sz="2100" dirty="0"/>
              <a:t>elektronické doporučené doručování</a:t>
            </a:r>
          </a:p>
          <a:p>
            <a:pPr lvl="2" algn="just">
              <a:spcBef>
                <a:spcPts val="1800"/>
              </a:spcBef>
            </a:pPr>
            <a:r>
              <a:rPr lang="cs-CZ" sz="2000" dirty="0"/>
              <a:t>datům odeslaným a přijatým prostřednictvím služby elektronického doporučeného doručování nesmějí být upírány právní účinky a nesmějí být odmítána jako důkaz v soudním a správním řízení pouze z toho důvodu, že mají elektronickou podobu (čl. 43 odst. 1)</a:t>
            </a:r>
            <a:endParaRPr lang="cs-CZ" sz="1700" dirty="0"/>
          </a:p>
          <a:p>
            <a:pPr lvl="1" algn="just">
              <a:spcBef>
                <a:spcPts val="1800"/>
              </a:spcBef>
            </a:pPr>
            <a:r>
              <a:rPr lang="cs-CZ" sz="2100" dirty="0"/>
              <a:t>autentizace internetových stránek</a:t>
            </a:r>
          </a:p>
          <a:p>
            <a:pPr lvl="2" algn="just">
              <a:spcBef>
                <a:spcPts val="1800"/>
              </a:spcBef>
            </a:pPr>
            <a:r>
              <a:rPr lang="en-GB" sz="2000" dirty="0" err="1"/>
              <a:t>potvrzení</a:t>
            </a:r>
            <a:r>
              <a:rPr lang="en-GB" sz="2000" dirty="0"/>
              <a:t>, </a:t>
            </a:r>
            <a:r>
              <a:rPr lang="en-GB" sz="2000" dirty="0" err="1"/>
              <a:t>které</a:t>
            </a:r>
            <a:r>
              <a:rPr lang="en-GB" sz="2000" dirty="0"/>
              <a:t> </a:t>
            </a:r>
            <a:r>
              <a:rPr lang="en-GB" sz="2000" dirty="0" err="1"/>
              <a:t>umožňuje</a:t>
            </a:r>
            <a:r>
              <a:rPr lang="en-GB" sz="2000" dirty="0"/>
              <a:t> </a:t>
            </a:r>
            <a:r>
              <a:rPr lang="en-GB" sz="2000" dirty="0" err="1"/>
              <a:t>autentizovat</a:t>
            </a:r>
            <a:r>
              <a:rPr lang="en-GB" sz="2000" dirty="0"/>
              <a:t> </a:t>
            </a:r>
            <a:r>
              <a:rPr lang="en-GB" sz="2000" dirty="0" err="1"/>
              <a:t>internetové</a:t>
            </a:r>
            <a:r>
              <a:rPr lang="en-GB" sz="2000" dirty="0"/>
              <a:t> </a:t>
            </a:r>
            <a:r>
              <a:rPr lang="en-GB" sz="2000" dirty="0" err="1"/>
              <a:t>stránky</a:t>
            </a:r>
            <a:r>
              <a:rPr lang="en-GB" sz="2000" dirty="0"/>
              <a:t> a </a:t>
            </a:r>
            <a:r>
              <a:rPr lang="en-GB" sz="2000" dirty="0" err="1"/>
              <a:t>spojuje</a:t>
            </a:r>
            <a:r>
              <a:rPr lang="en-GB" sz="2000" dirty="0"/>
              <a:t> je s </a:t>
            </a:r>
            <a:r>
              <a:rPr lang="en-GB" sz="2000" dirty="0" err="1"/>
              <a:t>fyzickou</a:t>
            </a:r>
            <a:r>
              <a:rPr lang="en-GB" sz="2000" dirty="0"/>
              <a:t> </a:t>
            </a:r>
            <a:r>
              <a:rPr lang="en-GB" sz="2000" dirty="0" err="1"/>
              <a:t>nebo</a:t>
            </a:r>
            <a:r>
              <a:rPr lang="en-GB" sz="2000" dirty="0"/>
              <a:t> </a:t>
            </a:r>
            <a:r>
              <a:rPr lang="en-GB" sz="2000" dirty="0" err="1"/>
              <a:t>právnickou</a:t>
            </a:r>
            <a:r>
              <a:rPr lang="en-GB" sz="2000" dirty="0"/>
              <a:t> </a:t>
            </a:r>
            <a:r>
              <a:rPr lang="en-GB" sz="2000" dirty="0" err="1"/>
              <a:t>osobou</a:t>
            </a:r>
            <a:r>
              <a:rPr lang="en-GB" sz="2000" dirty="0"/>
              <a:t>, </a:t>
            </a:r>
            <a:r>
              <a:rPr lang="en-GB" sz="2000" dirty="0" err="1"/>
              <a:t>jíž</a:t>
            </a:r>
            <a:r>
              <a:rPr lang="en-GB" sz="2000" dirty="0"/>
              <a:t> je </a:t>
            </a:r>
            <a:r>
              <a:rPr lang="en-GB" sz="2000" dirty="0" err="1"/>
              <a:t>certifikát</a:t>
            </a:r>
            <a:r>
              <a:rPr lang="en-GB" sz="2000" dirty="0"/>
              <a:t> </a:t>
            </a:r>
            <a:r>
              <a:rPr lang="en-GB" sz="2000" dirty="0" err="1"/>
              <a:t>vydán</a:t>
            </a:r>
            <a:r>
              <a:rPr lang="cs-CZ" sz="2000" dirty="0"/>
              <a:t> (čl. 45)</a:t>
            </a:r>
            <a:endParaRPr lang="cs-CZ" sz="1700" dirty="0"/>
          </a:p>
        </p:txBody>
      </p:sp>
      <p:sp>
        <p:nvSpPr>
          <p:cNvPr id="4" name="Obdélník 3"/>
          <p:cNvSpPr/>
          <p:nvPr/>
        </p:nvSpPr>
        <p:spPr>
          <a:xfrm>
            <a:off x="899592" y="188640"/>
            <a:ext cx="7992888" cy="1200329"/>
          </a:xfrm>
          <a:prstGeom prst="rect">
            <a:avLst/>
          </a:prstGeom>
        </p:spPr>
        <p:txBody>
          <a:bodyPr wrap="square">
            <a:spAutoFit/>
          </a:bodyPr>
          <a:lstStyle/>
          <a:p>
            <a:r>
              <a:rPr lang="cs-CZ" sz="3600" cap="all" spc="120" dirty="0">
                <a:solidFill>
                  <a:schemeClr val="tx2"/>
                </a:solidFill>
                <a:latin typeface="+mj-lt"/>
              </a:rPr>
              <a:t>2. Oblast služeb vytvářejících důvěru</a:t>
            </a:r>
            <a:endParaRPr lang="en-GB" sz="3600" cap="all" spc="120" dirty="0">
              <a:solidFill>
                <a:schemeClr val="tx2"/>
              </a:solidFill>
              <a:latin typeface="+mj-lt"/>
            </a:endParaRPr>
          </a:p>
        </p:txBody>
      </p:sp>
    </p:spTree>
    <p:extLst>
      <p:ext uri="{BB962C8B-B14F-4D97-AF65-F5344CB8AC3E}">
        <p14:creationId xmlns:p14="http://schemas.microsoft.com/office/powerpoint/2010/main" val="172457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sz="quarter" idx="13"/>
          </p:nvPr>
        </p:nvSpPr>
        <p:spPr>
          <a:xfrm>
            <a:off x="612477" y="2349130"/>
            <a:ext cx="7273772" cy="4267200"/>
          </a:xfrm>
        </p:spPr>
        <p:txBody>
          <a:bodyPr anchor="ctr">
            <a:normAutofit/>
          </a:bodyPr>
          <a:lstStyle/>
          <a:p>
            <a:pPr lvl="1" algn="just">
              <a:spcBef>
                <a:spcPts val="1800"/>
              </a:spcBef>
            </a:pPr>
            <a:r>
              <a:rPr lang="cs-CZ" sz="2100" dirty="0"/>
              <a:t>elektronické dokumenty</a:t>
            </a:r>
          </a:p>
          <a:p>
            <a:pPr lvl="2" algn="just">
              <a:spcBef>
                <a:spcPts val="1800"/>
              </a:spcBef>
            </a:pPr>
            <a:r>
              <a:rPr lang="cs-CZ" sz="1800" dirty="0"/>
              <a:t>elektronickému dokumentu nesmějí být upírány právní účinky a nesmí být odmítán jako důkaz v soudním a správním řízení pouze z toho důvodu, že má elektronickou podobu (čl. 46)</a:t>
            </a:r>
            <a:endParaRPr lang="cs-CZ" sz="1700" dirty="0"/>
          </a:p>
          <a:p>
            <a:pPr lvl="1" algn="just">
              <a:spcBef>
                <a:spcPts val="1800"/>
              </a:spcBef>
            </a:pPr>
            <a:r>
              <a:rPr lang="cs-CZ" sz="2100" dirty="0"/>
              <a:t>uchovávání elektronických podpisů a pečetí (tzv. digitální kontinuita)</a:t>
            </a:r>
          </a:p>
          <a:p>
            <a:pPr lvl="2" algn="just">
              <a:spcBef>
                <a:spcPts val="1800"/>
              </a:spcBef>
            </a:pPr>
            <a:r>
              <a:rPr lang="cs-CZ" sz="1800" dirty="0"/>
              <a:t>kvalifikovaný poskytovatel služeb vytvářejících důvěru, který používá postupy a technologie, jež jsou s to zajistit důvěryhodnost kvalifikovaného elektronického podpisu i po uplynutí doby technické platnosti (čl. 34)</a:t>
            </a:r>
            <a:endParaRPr lang="cs-CZ" sz="1700" dirty="0"/>
          </a:p>
        </p:txBody>
      </p:sp>
      <p:sp>
        <p:nvSpPr>
          <p:cNvPr id="4" name="Obdélník 3"/>
          <p:cNvSpPr/>
          <p:nvPr/>
        </p:nvSpPr>
        <p:spPr>
          <a:xfrm>
            <a:off x="899592" y="188640"/>
            <a:ext cx="7992888" cy="1200329"/>
          </a:xfrm>
          <a:prstGeom prst="rect">
            <a:avLst/>
          </a:prstGeom>
        </p:spPr>
        <p:txBody>
          <a:bodyPr wrap="square">
            <a:spAutoFit/>
          </a:bodyPr>
          <a:lstStyle/>
          <a:p>
            <a:r>
              <a:rPr lang="cs-CZ" sz="3600" cap="all" spc="120" dirty="0">
                <a:solidFill>
                  <a:schemeClr val="tx2"/>
                </a:solidFill>
                <a:latin typeface="+mj-lt"/>
              </a:rPr>
              <a:t>2. Oblast služeb vytvářejících důvěru</a:t>
            </a:r>
            <a:endParaRPr lang="en-GB" sz="3600" cap="all" spc="120" dirty="0">
              <a:solidFill>
                <a:schemeClr val="tx2"/>
              </a:solidFill>
              <a:latin typeface="+mj-lt"/>
            </a:endParaRPr>
          </a:p>
        </p:txBody>
      </p:sp>
    </p:spTree>
    <p:extLst>
      <p:ext uri="{BB962C8B-B14F-4D97-AF65-F5344CB8AC3E}">
        <p14:creationId xmlns:p14="http://schemas.microsoft.com/office/powerpoint/2010/main" val="1443462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sz="quarter" idx="13"/>
          </p:nvPr>
        </p:nvSpPr>
        <p:spPr>
          <a:xfrm>
            <a:off x="612477" y="2349130"/>
            <a:ext cx="7273772" cy="4267200"/>
          </a:xfrm>
        </p:spPr>
        <p:txBody>
          <a:bodyPr anchor="ctr">
            <a:normAutofit/>
          </a:bodyPr>
          <a:lstStyle/>
          <a:p>
            <a:pPr marL="514247" indent="-514247" algn="just">
              <a:spcBef>
                <a:spcPts val="1800"/>
              </a:spcBef>
              <a:buFont typeface="Arial" panose="020B0604020202020204" pitchFamily="34" charset="0"/>
              <a:buChar char="•"/>
            </a:pPr>
            <a:r>
              <a:rPr lang="cs-CZ" b="0" strike="sngStrike" dirty="0"/>
              <a:t>Zákon č. 227/2000 Sb., o elektronickém podpisu</a:t>
            </a:r>
          </a:p>
          <a:p>
            <a:pPr marL="514247" indent="-514247" algn="just">
              <a:spcBef>
                <a:spcPts val="1800"/>
              </a:spcBef>
              <a:buFont typeface="Arial" panose="020B0604020202020204" pitchFamily="34" charset="0"/>
              <a:buChar char="•"/>
            </a:pPr>
            <a:r>
              <a:rPr lang="cs-CZ" b="0" dirty="0"/>
              <a:t>Zákon č. 499/2004 Sb., o archivnictví a spisové službě</a:t>
            </a:r>
          </a:p>
          <a:p>
            <a:pPr marL="514247" indent="-514247" algn="just">
              <a:spcBef>
                <a:spcPts val="1800"/>
              </a:spcBef>
              <a:buFont typeface="Arial" panose="020B0604020202020204" pitchFamily="34" charset="0"/>
              <a:buChar char="•"/>
            </a:pPr>
            <a:r>
              <a:rPr lang="cs-CZ" b="0" dirty="0"/>
              <a:t>Zákon č. 300/2008 Sb., o elektronických úkonech a autorizované konverzi</a:t>
            </a:r>
          </a:p>
          <a:p>
            <a:pPr marL="514247" indent="-514247" algn="just">
              <a:spcBef>
                <a:spcPts val="1800"/>
              </a:spcBef>
              <a:buFont typeface="Arial" panose="020B0604020202020204" pitchFamily="34" charset="0"/>
              <a:buChar char="•"/>
            </a:pPr>
            <a:r>
              <a:rPr lang="cs-CZ" b="0" dirty="0"/>
              <a:t>atd. (je toho mnoho)</a:t>
            </a:r>
          </a:p>
        </p:txBody>
      </p:sp>
      <p:sp>
        <p:nvSpPr>
          <p:cNvPr id="7" name="Obdélník 6"/>
          <p:cNvSpPr/>
          <p:nvPr/>
        </p:nvSpPr>
        <p:spPr>
          <a:xfrm>
            <a:off x="611560" y="334726"/>
            <a:ext cx="7488832" cy="1754326"/>
          </a:xfrm>
          <a:prstGeom prst="rect">
            <a:avLst/>
          </a:prstGeom>
        </p:spPr>
        <p:txBody>
          <a:bodyPr wrap="square">
            <a:spAutoFit/>
          </a:bodyPr>
          <a:lstStyle/>
          <a:p>
            <a:r>
              <a:rPr lang="cs-CZ" sz="3600" cap="all" spc="120" dirty="0">
                <a:solidFill>
                  <a:schemeClr val="tx2"/>
                </a:solidFill>
                <a:latin typeface="+mj-lt"/>
              </a:rPr>
              <a:t>Konkrétní dopady na legislativu ČR - novelizace</a:t>
            </a:r>
            <a:endParaRPr lang="en-GB" sz="3600" cap="all" spc="120" dirty="0">
              <a:solidFill>
                <a:schemeClr val="tx2"/>
              </a:solidFill>
              <a:latin typeface="+mj-lt"/>
            </a:endParaRPr>
          </a:p>
        </p:txBody>
      </p:sp>
    </p:spTree>
    <p:extLst>
      <p:ext uri="{BB962C8B-B14F-4D97-AF65-F5344CB8AC3E}">
        <p14:creationId xmlns:p14="http://schemas.microsoft.com/office/powerpoint/2010/main" val="1737357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611560" y="334726"/>
            <a:ext cx="7488832" cy="1754326"/>
          </a:xfrm>
          <a:prstGeom prst="rect">
            <a:avLst/>
          </a:prstGeom>
        </p:spPr>
        <p:txBody>
          <a:bodyPr wrap="square">
            <a:spAutoFit/>
          </a:bodyPr>
          <a:lstStyle/>
          <a:p>
            <a:r>
              <a:rPr lang="cs-CZ" sz="3600" cap="all" spc="120" dirty="0">
                <a:solidFill>
                  <a:schemeClr val="tx2"/>
                </a:solidFill>
                <a:latin typeface="+mj-lt"/>
              </a:rPr>
              <a:t>Konkrétní dopady na legislativu ČR – prováděcí zákony</a:t>
            </a:r>
            <a:endParaRPr lang="en-GB" sz="3600" cap="all" spc="120" dirty="0">
              <a:solidFill>
                <a:schemeClr val="tx2"/>
              </a:solidFill>
              <a:latin typeface="+mj-lt"/>
            </a:endParaRPr>
          </a:p>
        </p:txBody>
      </p:sp>
      <p:sp>
        <p:nvSpPr>
          <p:cNvPr id="6" name="Rectangle 2"/>
          <p:cNvSpPr>
            <a:spLocks noGrp="1"/>
          </p:cNvSpPr>
          <p:nvPr>
            <p:ph sz="quarter" idx="13"/>
          </p:nvPr>
        </p:nvSpPr>
        <p:spPr>
          <a:xfrm>
            <a:off x="612477" y="2349130"/>
            <a:ext cx="7273772" cy="4267200"/>
          </a:xfrm>
        </p:spPr>
        <p:txBody>
          <a:bodyPr anchor="ctr">
            <a:normAutofit/>
          </a:bodyPr>
          <a:lstStyle/>
          <a:p>
            <a:pPr marL="514247" indent="-514247" algn="just">
              <a:spcBef>
                <a:spcPts val="1800"/>
              </a:spcBef>
              <a:buFont typeface="+mj-lt"/>
              <a:buAutoNum type="arabicPeriod"/>
            </a:pPr>
            <a:r>
              <a:rPr lang="cs-CZ" sz="2400" b="0" dirty="0"/>
              <a:t>zákon 297/2016 Sb., o službách vytvářejících důvěru pro elektronické transakce (doplnění národní právní úpravy k nařízení </a:t>
            </a:r>
            <a:r>
              <a:rPr lang="cs-CZ" sz="2400" b="0" dirty="0" err="1"/>
              <a:t>eIDAS</a:t>
            </a:r>
            <a:r>
              <a:rPr lang="cs-CZ" sz="2400" b="0" dirty="0"/>
              <a:t>)</a:t>
            </a:r>
          </a:p>
          <a:p>
            <a:pPr marL="514247" indent="-514247" algn="just">
              <a:spcBef>
                <a:spcPts val="1800"/>
              </a:spcBef>
              <a:buFont typeface="+mj-lt"/>
              <a:buAutoNum type="arabicPeriod"/>
            </a:pPr>
            <a:r>
              <a:rPr lang="cs-CZ" sz="2400" b="0" dirty="0"/>
              <a:t>zákon 250/2017 Sb., o elektronické identifikaci (unifikace systému, elektronické identifikační průkazy)</a:t>
            </a:r>
          </a:p>
          <a:p>
            <a:pPr marL="514247" indent="-514247" algn="just">
              <a:spcBef>
                <a:spcPts val="1800"/>
              </a:spcBef>
              <a:buFont typeface="Arial" panose="020B0604020202020204" pitchFamily="34" charset="0"/>
              <a:buChar char="•"/>
            </a:pPr>
            <a:endParaRPr lang="cs-CZ" sz="2799" dirty="0"/>
          </a:p>
        </p:txBody>
      </p:sp>
    </p:spTree>
    <p:extLst>
      <p:ext uri="{BB962C8B-B14F-4D97-AF65-F5344CB8AC3E}">
        <p14:creationId xmlns:p14="http://schemas.microsoft.com/office/powerpoint/2010/main" val="4093303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628772" y="548680"/>
            <a:ext cx="6982104" cy="646331"/>
          </a:xfrm>
          <a:prstGeom prst="rect">
            <a:avLst/>
          </a:prstGeom>
        </p:spPr>
        <p:txBody>
          <a:bodyPr wrap="none">
            <a:spAutoFit/>
          </a:bodyPr>
          <a:lstStyle/>
          <a:p>
            <a:r>
              <a:rPr lang="cs-CZ" sz="3600" cap="all" spc="120" dirty="0">
                <a:solidFill>
                  <a:schemeClr val="tx2"/>
                </a:solidFill>
                <a:latin typeface="+mj-lt"/>
              </a:rPr>
              <a:t>Časový harmonogram</a:t>
            </a:r>
            <a:endParaRPr lang="en-GB" sz="3600" cap="all" spc="120" dirty="0">
              <a:solidFill>
                <a:schemeClr val="tx2"/>
              </a:solidFill>
              <a:latin typeface="+mj-lt"/>
            </a:endParaRPr>
          </a:p>
        </p:txBody>
      </p:sp>
      <p:pic>
        <p:nvPicPr>
          <p:cNvPr id="2" name="Zástupný symbol pro obsah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04382" y="1845191"/>
            <a:ext cx="6530251" cy="4816906"/>
          </a:xfrm>
        </p:spPr>
      </p:pic>
      <p:sp>
        <p:nvSpPr>
          <p:cNvPr id="3" name="Obdélník 2"/>
          <p:cNvSpPr/>
          <p:nvPr/>
        </p:nvSpPr>
        <p:spPr>
          <a:xfrm>
            <a:off x="1187624" y="5877272"/>
            <a:ext cx="432048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42101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612477" y="934891"/>
            <a:ext cx="4167359" cy="646331"/>
          </a:xfrm>
          <a:prstGeom prst="rect">
            <a:avLst/>
          </a:prstGeom>
        </p:spPr>
        <p:txBody>
          <a:bodyPr wrap="none">
            <a:spAutoFit/>
          </a:bodyPr>
          <a:lstStyle/>
          <a:p>
            <a:r>
              <a:rPr lang="cs-CZ" sz="3600" cap="all" spc="120" dirty="0">
                <a:solidFill>
                  <a:schemeClr val="tx2"/>
                </a:solidFill>
                <a:latin typeface="+mj-lt"/>
              </a:rPr>
              <a:t>dopady </a:t>
            </a:r>
            <a:r>
              <a:rPr lang="cs-CZ" sz="3600" cap="all" spc="120" dirty="0" err="1">
                <a:solidFill>
                  <a:schemeClr val="tx2"/>
                </a:solidFill>
                <a:latin typeface="+mj-lt"/>
              </a:rPr>
              <a:t>eIDAS</a:t>
            </a:r>
            <a:endParaRPr lang="en-GB" sz="3600" cap="all" spc="120" dirty="0">
              <a:solidFill>
                <a:schemeClr val="tx2"/>
              </a:solidFill>
              <a:latin typeface="+mj-lt"/>
            </a:endParaRPr>
          </a:p>
        </p:txBody>
      </p:sp>
      <p:sp>
        <p:nvSpPr>
          <p:cNvPr id="6" name="Rectangle 2"/>
          <p:cNvSpPr>
            <a:spLocks noGrp="1"/>
          </p:cNvSpPr>
          <p:nvPr>
            <p:ph sz="quarter" idx="13"/>
          </p:nvPr>
        </p:nvSpPr>
        <p:spPr>
          <a:xfrm>
            <a:off x="612477" y="2349130"/>
            <a:ext cx="7273772" cy="4267200"/>
          </a:xfrm>
        </p:spPr>
        <p:txBody>
          <a:bodyPr anchor="ctr">
            <a:normAutofit/>
          </a:bodyPr>
          <a:lstStyle/>
          <a:p>
            <a:pPr marL="514247" indent="-514247" algn="just">
              <a:spcBef>
                <a:spcPts val="1800"/>
              </a:spcBef>
              <a:buFont typeface="Arial" panose="020B0604020202020204" pitchFamily="34" charset="0"/>
              <a:buChar char="•"/>
            </a:pPr>
            <a:r>
              <a:rPr lang="cs-CZ" sz="2400" b="0" dirty="0"/>
              <a:t>Digitální dokument je rovnocenný listinnému (při dodržení daných podmínek)</a:t>
            </a:r>
          </a:p>
          <a:p>
            <a:pPr marL="514247" indent="-514247" algn="just">
              <a:spcBef>
                <a:spcPts val="1800"/>
              </a:spcBef>
              <a:buFont typeface="Arial" panose="020B0604020202020204" pitchFamily="34" charset="0"/>
              <a:buChar char="•"/>
            </a:pPr>
            <a:r>
              <a:rPr lang="cs-CZ" sz="2400" b="0" dirty="0"/>
              <a:t>Elektronický podpis je rovnocenný „klasickému“ </a:t>
            </a:r>
          </a:p>
          <a:p>
            <a:pPr marL="514247" indent="-514247" algn="just">
              <a:spcBef>
                <a:spcPts val="1800"/>
              </a:spcBef>
              <a:buFont typeface="Arial" panose="020B0604020202020204" pitchFamily="34" charset="0"/>
              <a:buChar char="•"/>
            </a:pPr>
            <a:r>
              <a:rPr lang="cs-CZ" sz="2400" b="0" dirty="0"/>
              <a:t>Vzájemné uznávání a umožnění využívání elektronické identifikace a doručování</a:t>
            </a:r>
          </a:p>
          <a:p>
            <a:pPr marL="514247" indent="-514247" algn="just">
              <a:spcBef>
                <a:spcPts val="1800"/>
              </a:spcBef>
              <a:buFont typeface="Arial" panose="020B0604020202020204" pitchFamily="34" charset="0"/>
              <a:buChar char="•"/>
            </a:pPr>
            <a:r>
              <a:rPr lang="cs-CZ" sz="2400" b="0" dirty="0"/>
              <a:t>Certifikované služby pro vytváření, ověřování a udržování podpisů, pečetí a časových razítek</a:t>
            </a:r>
            <a:endParaRPr lang="cs-CZ" sz="1800" b="0" dirty="0"/>
          </a:p>
        </p:txBody>
      </p:sp>
    </p:spTree>
    <p:extLst>
      <p:ext uri="{BB962C8B-B14F-4D97-AF65-F5344CB8AC3E}">
        <p14:creationId xmlns:p14="http://schemas.microsoft.com/office/powerpoint/2010/main" val="369858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sz="quarter" idx="13"/>
          </p:nvPr>
        </p:nvSpPr>
        <p:spPr>
          <a:xfrm>
            <a:off x="612477" y="2349130"/>
            <a:ext cx="7273772" cy="4267200"/>
          </a:xfrm>
        </p:spPr>
        <p:txBody>
          <a:bodyPr anchor="ctr">
            <a:normAutofit/>
          </a:bodyPr>
          <a:lstStyle/>
          <a:p>
            <a:pPr marL="514247" indent="-514247" algn="just">
              <a:spcBef>
                <a:spcPts val="1800"/>
              </a:spcBef>
            </a:pPr>
            <a:r>
              <a:rPr lang="cs-CZ" sz="2400" dirty="0"/>
              <a:t>Na „národní úroveň“ je ponecháno:</a:t>
            </a:r>
          </a:p>
          <a:p>
            <a:pPr marL="896715" lvl="1" indent="-514247" algn="just">
              <a:spcBef>
                <a:spcPts val="1800"/>
              </a:spcBef>
            </a:pPr>
            <a:r>
              <a:rPr lang="cs-CZ" dirty="0"/>
              <a:t>stanovení sankcí za nedodržení různých požadavků </a:t>
            </a:r>
          </a:p>
          <a:p>
            <a:pPr marL="896715" lvl="1" indent="-514247" algn="just">
              <a:spcBef>
                <a:spcPts val="1800"/>
              </a:spcBef>
            </a:pPr>
            <a:r>
              <a:rPr lang="cs-CZ" dirty="0"/>
              <a:t>případné přestupky </a:t>
            </a:r>
          </a:p>
          <a:p>
            <a:pPr marL="896715" lvl="1" indent="-514247" algn="just">
              <a:spcBef>
                <a:spcPts val="1800"/>
              </a:spcBef>
            </a:pPr>
            <a:r>
              <a:rPr lang="cs-CZ" dirty="0"/>
              <a:t>určení národních orgánů dohledu nad poskytovateli služeb vytvářejících důvěru</a:t>
            </a:r>
          </a:p>
          <a:p>
            <a:pPr marL="896715" lvl="1" indent="-514247" algn="just">
              <a:spcBef>
                <a:spcPts val="1800"/>
              </a:spcBef>
            </a:pPr>
            <a:r>
              <a:rPr lang="cs-CZ" dirty="0"/>
              <a:t>atd.</a:t>
            </a:r>
            <a:endParaRPr lang="cs-CZ" sz="1600" dirty="0"/>
          </a:p>
        </p:txBody>
      </p:sp>
      <p:sp>
        <p:nvSpPr>
          <p:cNvPr id="4" name="Obdélník 3"/>
          <p:cNvSpPr/>
          <p:nvPr/>
        </p:nvSpPr>
        <p:spPr>
          <a:xfrm>
            <a:off x="612477" y="934891"/>
            <a:ext cx="4167359" cy="646331"/>
          </a:xfrm>
          <a:prstGeom prst="rect">
            <a:avLst/>
          </a:prstGeom>
        </p:spPr>
        <p:txBody>
          <a:bodyPr wrap="none">
            <a:spAutoFit/>
          </a:bodyPr>
          <a:lstStyle/>
          <a:p>
            <a:r>
              <a:rPr lang="cs-CZ" sz="3600" cap="all" spc="120" dirty="0">
                <a:solidFill>
                  <a:schemeClr val="tx2"/>
                </a:solidFill>
                <a:latin typeface="+mj-lt"/>
              </a:rPr>
              <a:t>dopady </a:t>
            </a:r>
            <a:r>
              <a:rPr lang="cs-CZ" sz="3600" cap="all" spc="120" dirty="0" err="1">
                <a:solidFill>
                  <a:schemeClr val="tx2"/>
                </a:solidFill>
                <a:latin typeface="+mj-lt"/>
              </a:rPr>
              <a:t>eIDAS</a:t>
            </a:r>
            <a:endParaRPr lang="en-GB" sz="3600" cap="all" spc="120" dirty="0">
              <a:solidFill>
                <a:schemeClr val="tx2"/>
              </a:solidFill>
              <a:latin typeface="+mj-lt"/>
            </a:endParaRPr>
          </a:p>
        </p:txBody>
      </p:sp>
    </p:spTree>
    <p:extLst>
      <p:ext uri="{BB962C8B-B14F-4D97-AF65-F5344CB8AC3E}">
        <p14:creationId xmlns:p14="http://schemas.microsoft.com/office/powerpoint/2010/main" val="1891979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420888"/>
            <a:ext cx="8229600" cy="3921304"/>
          </a:xfrm>
        </p:spPr>
        <p:txBody>
          <a:bodyPr>
            <a:normAutofit/>
          </a:bodyPr>
          <a:lstStyle/>
          <a:p>
            <a:pPr marL="342900" indent="-342900" algn="just">
              <a:spcBef>
                <a:spcPts val="1800"/>
              </a:spcBef>
              <a:buClr>
                <a:schemeClr val="tx2"/>
              </a:buClr>
              <a:buFont typeface="Arial" panose="020B0604020202020204" pitchFamily="34" charset="0"/>
              <a:buChar char="•"/>
            </a:pPr>
            <a:r>
              <a:rPr lang="cs-CZ" sz="2000" dirty="0"/>
              <a:t>Přijímá oznámení prostředků pro elektronickou identifikaci </a:t>
            </a:r>
          </a:p>
          <a:p>
            <a:pPr marL="342900" indent="-342900">
              <a:spcBef>
                <a:spcPts val="1800"/>
              </a:spcBef>
              <a:buClr>
                <a:schemeClr val="tx2"/>
              </a:buClr>
              <a:buFont typeface="Arial" panose="020B0604020202020204" pitchFamily="34" charset="0"/>
              <a:buChar char="•"/>
            </a:pPr>
            <a:r>
              <a:rPr lang="cs-CZ" sz="2000" dirty="0"/>
              <a:t>Stanoví minimální technické specifikace, normy a postupy pro vymezení jednotlivých úrovní zabezpečení (nízká, značná a vysoká) </a:t>
            </a:r>
          </a:p>
          <a:p>
            <a:pPr marL="342900" indent="-342900">
              <a:spcBef>
                <a:spcPts val="1800"/>
              </a:spcBef>
              <a:buClr>
                <a:schemeClr val="tx2"/>
              </a:buClr>
              <a:buFont typeface="Arial" panose="020B0604020202020204" pitchFamily="34" charset="0"/>
              <a:buChar char="•"/>
            </a:pPr>
            <a:r>
              <a:rPr lang="cs-CZ" sz="2000" dirty="0"/>
              <a:t>Ověřuje způsobilost systémů elektronické identifikace</a:t>
            </a:r>
          </a:p>
          <a:p>
            <a:pPr marL="342900" indent="-342900" algn="just">
              <a:spcBef>
                <a:spcPts val="1800"/>
              </a:spcBef>
              <a:buClr>
                <a:schemeClr val="tx2"/>
              </a:buClr>
              <a:buFont typeface="Arial" panose="020B0604020202020204" pitchFamily="34" charset="0"/>
              <a:buChar char="•"/>
            </a:pPr>
            <a:r>
              <a:rPr lang="cs-CZ" sz="2000" dirty="0"/>
              <a:t>Spolupracuje se členskými státy při narušení bezpečnosti</a:t>
            </a:r>
          </a:p>
          <a:p>
            <a:pPr marL="342900" indent="-342900" algn="just">
              <a:spcBef>
                <a:spcPts val="1800"/>
              </a:spcBef>
              <a:buClr>
                <a:schemeClr val="tx2"/>
              </a:buClr>
              <a:buFont typeface="Arial" panose="020B0604020202020204" pitchFamily="34" charset="0"/>
              <a:buChar char="•"/>
            </a:pPr>
            <a:r>
              <a:rPr lang="cs-CZ" sz="2000" dirty="0"/>
              <a:t>Vydává další prováděcí akty k </a:t>
            </a:r>
            <a:r>
              <a:rPr lang="cs-CZ" sz="2000" dirty="0" err="1"/>
              <a:t>eIDAS</a:t>
            </a:r>
            <a:endParaRPr lang="cs-CZ" sz="2000" i="1" dirty="0"/>
          </a:p>
        </p:txBody>
      </p:sp>
      <p:sp>
        <p:nvSpPr>
          <p:cNvPr id="3" name="Nadpis 2"/>
          <p:cNvSpPr>
            <a:spLocks noGrp="1"/>
          </p:cNvSpPr>
          <p:nvPr>
            <p:ph type="title"/>
          </p:nvPr>
        </p:nvSpPr>
        <p:spPr>
          <a:xfrm>
            <a:off x="395536" y="908714"/>
            <a:ext cx="8676460" cy="720086"/>
          </a:xfrm>
        </p:spPr>
        <p:txBody>
          <a:bodyPr>
            <a:noAutofit/>
          </a:bodyPr>
          <a:lstStyle/>
          <a:p>
            <a:r>
              <a:rPr lang="cs-CZ" sz="3300" b="1" dirty="0"/>
              <a:t>role Evropské Komise</a:t>
            </a:r>
          </a:p>
        </p:txBody>
      </p:sp>
    </p:spTree>
    <p:extLst>
      <p:ext uri="{BB962C8B-B14F-4D97-AF65-F5344CB8AC3E}">
        <p14:creationId xmlns:p14="http://schemas.microsoft.com/office/powerpoint/2010/main" val="219453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76014" y="620688"/>
            <a:ext cx="7559923" cy="1754326"/>
          </a:xfrm>
          <a:prstGeom prst="rect">
            <a:avLst/>
          </a:prstGeom>
        </p:spPr>
        <p:txBody>
          <a:bodyPr wrap="square">
            <a:spAutoFit/>
          </a:bodyPr>
          <a:lstStyle/>
          <a:p>
            <a:pPr algn="ctr"/>
            <a:r>
              <a:rPr lang="cs-CZ" sz="3600" cap="all" spc="-60" dirty="0">
                <a:solidFill>
                  <a:schemeClr val="tx2"/>
                </a:solidFill>
                <a:latin typeface="+mj-lt"/>
                <a:ea typeface="+mj-ea"/>
                <a:cs typeface="+mj-cs"/>
              </a:rPr>
              <a:t>Elektronická</a:t>
            </a:r>
          </a:p>
          <a:p>
            <a:pPr algn="ctr"/>
            <a:r>
              <a:rPr lang="cs-CZ" sz="3600" cap="all" spc="-60" dirty="0">
                <a:solidFill>
                  <a:schemeClr val="tx2"/>
                </a:solidFill>
                <a:latin typeface="+mj-lt"/>
                <a:ea typeface="+mj-ea"/>
                <a:cs typeface="+mj-cs"/>
              </a:rPr>
              <a:t>Identifikace a autentizace - nástroje</a:t>
            </a:r>
            <a:endParaRPr lang="en-GB" sz="3600" cap="all" spc="-60" dirty="0">
              <a:solidFill>
                <a:schemeClr val="tx2"/>
              </a:solidFill>
              <a:latin typeface="+mj-lt"/>
              <a:ea typeface="+mj-ea"/>
              <a:cs typeface="+mj-cs"/>
            </a:endParaRPr>
          </a:p>
        </p:txBody>
      </p:sp>
      <p:pic>
        <p:nvPicPr>
          <p:cNvPr id="2" name="Zástupný symbol pro obsah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59632" y="2375014"/>
            <a:ext cx="6624736" cy="4373361"/>
          </a:xfrm>
        </p:spPr>
      </p:pic>
    </p:spTree>
    <p:extLst>
      <p:ext uri="{BB962C8B-B14F-4D97-AF65-F5344CB8AC3E}">
        <p14:creationId xmlns:p14="http://schemas.microsoft.com/office/powerpoint/2010/main" val="332768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cs-CZ" dirty="0"/>
              <a:t>Elektronický podpis dle čl. 3/10 </a:t>
            </a:r>
            <a:r>
              <a:rPr lang="cs-CZ" dirty="0" err="1"/>
              <a:t>eidas</a:t>
            </a:r>
            <a:endParaRPr lang="cs-CZ" dirty="0"/>
          </a:p>
        </p:txBody>
      </p:sp>
      <p:sp>
        <p:nvSpPr>
          <p:cNvPr id="5" name="Content Placeholder 4"/>
          <p:cNvSpPr>
            <a:spLocks noGrp="1"/>
          </p:cNvSpPr>
          <p:nvPr>
            <p:ph idx="1"/>
          </p:nvPr>
        </p:nvSpPr>
        <p:spPr>
          <a:xfrm>
            <a:off x="611560" y="2636912"/>
            <a:ext cx="7620000" cy="4373563"/>
          </a:xfrm>
        </p:spPr>
        <p:txBody>
          <a:bodyPr/>
          <a:lstStyle/>
          <a:p>
            <a:pPr marL="342900" indent="-342900">
              <a:buFont typeface="Arial" panose="020B0604020202020204" pitchFamily="34" charset="0"/>
              <a:buChar char="•"/>
            </a:pPr>
            <a:r>
              <a:rPr lang="cs-CZ" b="0" dirty="0"/>
              <a:t>data v elektronické podobě, </a:t>
            </a:r>
          </a:p>
          <a:p>
            <a:pPr marL="342900" indent="-342900">
              <a:buFont typeface="Arial" panose="020B0604020202020204" pitchFamily="34" charset="0"/>
              <a:buChar char="•"/>
            </a:pPr>
            <a:r>
              <a:rPr lang="cs-CZ" b="0" dirty="0"/>
              <a:t>která jsou připojena k jiným datům v elektronické podobě nebo jsou s nimi logicky spojena </a:t>
            </a:r>
          </a:p>
          <a:p>
            <a:pPr marL="342900" indent="-342900">
              <a:buFont typeface="Arial" panose="020B0604020202020204" pitchFamily="34" charset="0"/>
              <a:buChar char="•"/>
            </a:pPr>
            <a:r>
              <a:rPr lang="cs-CZ" b="0" dirty="0"/>
              <a:t>a která podepisující osoba používá k podepsání</a:t>
            </a: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a:t>Zaručený elektronický podpis umožňuje jednoznačnou identifikaci podepisující osoby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0" y="620713"/>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123" name="Text Box 3"/>
          <p:cNvSpPr txBox="1">
            <a:spLocks noChangeArrowheads="1"/>
          </p:cNvSpPr>
          <p:nvPr/>
        </p:nvSpPr>
        <p:spPr bwMode="auto">
          <a:xfrm>
            <a:off x="0" y="188913"/>
            <a:ext cx="1052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algn="ctr" eaLnBrk="0" fontAlgn="base" hangingPunct="0">
              <a:spcBef>
                <a:spcPct val="50000"/>
              </a:spcBef>
              <a:spcAft>
                <a:spcPct val="0"/>
              </a:spcAft>
              <a:defRPr sz="2000">
                <a:solidFill>
                  <a:schemeClr val="bg1"/>
                </a:solidFill>
                <a:latin typeface="Arial" charset="0"/>
              </a:defRPr>
            </a:lvl6pPr>
            <a:lvl7pPr marL="2971800" indent="-228600" algn="ctr" eaLnBrk="0" fontAlgn="base" hangingPunct="0">
              <a:spcBef>
                <a:spcPct val="50000"/>
              </a:spcBef>
              <a:spcAft>
                <a:spcPct val="0"/>
              </a:spcAft>
              <a:defRPr sz="2000">
                <a:solidFill>
                  <a:schemeClr val="bg1"/>
                </a:solidFill>
                <a:latin typeface="Arial" charset="0"/>
              </a:defRPr>
            </a:lvl7pPr>
            <a:lvl8pPr marL="3429000" indent="-228600" algn="ctr" eaLnBrk="0" fontAlgn="base" hangingPunct="0">
              <a:spcBef>
                <a:spcPct val="50000"/>
              </a:spcBef>
              <a:spcAft>
                <a:spcPct val="0"/>
              </a:spcAft>
              <a:defRPr sz="2000">
                <a:solidFill>
                  <a:schemeClr val="bg1"/>
                </a:solidFill>
                <a:latin typeface="Arial" charset="0"/>
              </a:defRPr>
            </a:lvl8pPr>
            <a:lvl9pPr marL="3886200" indent="-228600" algn="ctr" eaLnBrk="0" fontAlgn="base" hangingPunct="0">
              <a:spcBef>
                <a:spcPct val="50000"/>
              </a:spcBef>
              <a:spcAft>
                <a:spcPct val="0"/>
              </a:spcAft>
              <a:defRPr sz="2000">
                <a:solidFill>
                  <a:schemeClr val="bg1"/>
                </a:solidFill>
                <a:latin typeface="Arial" charset="0"/>
              </a:defRPr>
            </a:lvl9pPr>
          </a:lstStyle>
          <a:p>
            <a:pPr algn="l" eaLnBrk="1" hangingPunct="1">
              <a:spcBef>
                <a:spcPct val="0"/>
              </a:spcBef>
            </a:pPr>
            <a:r>
              <a:rPr lang="cs-CZ" altLang="cs-CZ" sz="1600">
                <a:latin typeface="Arial Black" pitchFamily="34" charset="0"/>
              </a:rPr>
              <a:t>Identita</a:t>
            </a:r>
          </a:p>
        </p:txBody>
      </p:sp>
      <p:sp>
        <p:nvSpPr>
          <p:cNvPr id="6" name="Title 3"/>
          <p:cNvSpPr>
            <a:spLocks noGrp="1"/>
          </p:cNvSpPr>
          <p:nvPr>
            <p:ph type="title"/>
          </p:nvPr>
        </p:nvSpPr>
        <p:spPr>
          <a:xfrm>
            <a:off x="457200" y="152718"/>
            <a:ext cx="8507288" cy="1371600"/>
          </a:xfrm>
        </p:spPr>
        <p:txBody>
          <a:bodyPr>
            <a:normAutofit/>
          </a:bodyPr>
          <a:lstStyle/>
          <a:p>
            <a:r>
              <a:rPr lang="cs-CZ" dirty="0"/>
              <a:t>Tedy znovu!</a:t>
            </a:r>
            <a:br>
              <a:rPr lang="cs-CZ" dirty="0"/>
            </a:br>
            <a:r>
              <a:rPr lang="cs-CZ" dirty="0"/>
              <a:t>Co je elektronický podpis?</a:t>
            </a:r>
          </a:p>
        </p:txBody>
      </p:sp>
      <p:pic>
        <p:nvPicPr>
          <p:cNvPr id="1026" name="Picture 2" descr="\\flsrv\profiles\210290\Desktop\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083" y="4484824"/>
            <a:ext cx="3135263" cy="2750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lsrv\profiles\210290\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343" y="1772816"/>
            <a:ext cx="2671440" cy="2595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srv\profiles\210290\Desktop\stažený soub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955155"/>
            <a:ext cx="31527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lsrv\profiles\210290\Desktop\Bez názv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098199"/>
            <a:ext cx="48482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24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5240" cy="1371600"/>
          </a:xfrm>
        </p:spPr>
        <p:txBody>
          <a:bodyPr>
            <a:normAutofit/>
          </a:bodyPr>
          <a:lstStyle/>
          <a:p>
            <a:pPr algn="ctr"/>
            <a:r>
              <a:rPr lang="cs-CZ" sz="4800" dirty="0"/>
              <a:t>základní funkce</a:t>
            </a:r>
          </a:p>
        </p:txBody>
      </p:sp>
      <p:sp>
        <p:nvSpPr>
          <p:cNvPr id="3" name="Zástupný symbol pro obsah 2"/>
          <p:cNvSpPr>
            <a:spLocks noGrp="1"/>
          </p:cNvSpPr>
          <p:nvPr>
            <p:ph idx="1"/>
          </p:nvPr>
        </p:nvSpPr>
        <p:spPr>
          <a:xfrm>
            <a:off x="1259632" y="2276872"/>
            <a:ext cx="7620000" cy="4373563"/>
          </a:xfrm>
        </p:spPr>
        <p:txBody>
          <a:bodyPr/>
          <a:lstStyle/>
          <a:p>
            <a:pPr marL="342900" indent="-342900">
              <a:buFont typeface="Arial" panose="020B0604020202020204" pitchFamily="34" charset="0"/>
              <a:buChar char="•"/>
            </a:pPr>
            <a:r>
              <a:rPr lang="cs-CZ" sz="3600" dirty="0"/>
              <a:t>Identifikace osoby</a:t>
            </a:r>
          </a:p>
          <a:p>
            <a:pPr marL="342900" indent="-342900">
              <a:buFont typeface="Arial" panose="020B0604020202020204" pitchFamily="34" charset="0"/>
              <a:buChar char="•"/>
            </a:pPr>
            <a:r>
              <a:rPr lang="cs-CZ" sz="3600" dirty="0"/>
              <a:t>Integrita dokumentu</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a:t>(základní elektronický podpis nemusí tyto podmínky splňovat)</a:t>
            </a:r>
          </a:p>
          <a:p>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1371600"/>
          </a:xfrm>
        </p:spPr>
        <p:txBody>
          <a:bodyPr/>
          <a:lstStyle/>
          <a:p>
            <a:r>
              <a:rPr lang="cs-CZ" dirty="0"/>
              <a:t>čl. 25 EIDAS</a:t>
            </a:r>
          </a:p>
        </p:txBody>
      </p:sp>
      <p:sp>
        <p:nvSpPr>
          <p:cNvPr id="3" name="Content Placeholder 2"/>
          <p:cNvSpPr>
            <a:spLocks noGrp="1"/>
          </p:cNvSpPr>
          <p:nvPr>
            <p:ph idx="1"/>
          </p:nvPr>
        </p:nvSpPr>
        <p:spPr>
          <a:xfrm>
            <a:off x="611560" y="2348880"/>
            <a:ext cx="7620000" cy="4373563"/>
          </a:xfrm>
        </p:spPr>
        <p:txBody>
          <a:bodyPr>
            <a:normAutofit/>
          </a:bodyPr>
          <a:lstStyle/>
          <a:p>
            <a:pPr fontAlgn="base"/>
            <a:r>
              <a:rPr lang="cs-CZ" b="0" dirty="0"/>
              <a:t>1.   Elektronickému podpisu nesmějí být upírány právní účinky a nesmí být odmítán jako důkaz v soudním a správním řízení pouze z toho důvodu, že má elektronickou podobu nebo že nesplňuje požadavky na kvalifikované elektronické podpisy.</a:t>
            </a:r>
          </a:p>
          <a:p>
            <a:pPr fontAlgn="base"/>
            <a:r>
              <a:rPr lang="cs-CZ" b="0" dirty="0"/>
              <a:t>2.   Kvalifikovaný elektronický podpis má právní účinek rovnocenný vlastnoručnímu podpisu.</a:t>
            </a:r>
          </a:p>
          <a:p>
            <a:pPr fontAlgn="base"/>
            <a:r>
              <a:rPr lang="cs-CZ" b="0" dirty="0"/>
              <a:t>3.   Kvalifikovaný elektronický podpis založený na kvalifikovaném certifikátu vydaném v jednom členském státě se uznává jako kvalifikovaný elektronický podpis ve všech ostatních členských státech.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435280" cy="1371600"/>
          </a:xfrm>
        </p:spPr>
        <p:txBody>
          <a:bodyPr>
            <a:normAutofit/>
          </a:bodyPr>
          <a:lstStyle/>
          <a:p>
            <a:r>
              <a:rPr lang="cs-CZ" dirty="0"/>
              <a:t>Druhy elektronických podpisů dle </a:t>
            </a:r>
            <a:r>
              <a:rPr lang="cs-CZ" dirty="0" err="1"/>
              <a:t>eIDAS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070653833"/>
              </p:ext>
            </p:extLst>
          </p:nvPr>
        </p:nvGraphicFramePr>
        <p:xfrm>
          <a:off x="539552" y="1988840"/>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246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435280" cy="1371600"/>
          </a:xfrm>
        </p:spPr>
        <p:txBody>
          <a:bodyPr>
            <a:normAutofit/>
          </a:bodyPr>
          <a:lstStyle/>
          <a:p>
            <a:r>
              <a:rPr lang="cs-CZ" dirty="0"/>
              <a:t>Druhy elektronických podpisů dle </a:t>
            </a:r>
            <a:r>
              <a:rPr lang="cs-CZ" dirty="0" err="1"/>
              <a:t>eIDAS</a:t>
            </a:r>
            <a:endParaRPr lang="cs-CZ" dirty="0"/>
          </a:p>
        </p:txBody>
      </p:sp>
      <p:sp>
        <p:nvSpPr>
          <p:cNvPr id="3" name="Zástupný symbol pro obsah 2">
            <a:extLst>
              <a:ext uri="{FF2B5EF4-FFF2-40B4-BE49-F238E27FC236}">
                <a16:creationId xmlns:a16="http://schemas.microsoft.com/office/drawing/2014/main" id="{6ED1A28C-8B21-4644-8D5C-46CECC915657}"/>
              </a:ext>
            </a:extLst>
          </p:cNvPr>
          <p:cNvSpPr>
            <a:spLocks noGrp="1"/>
          </p:cNvSpPr>
          <p:nvPr>
            <p:ph idx="1"/>
          </p:nvPr>
        </p:nvSpPr>
        <p:spPr/>
        <p:txBody>
          <a:bodyPr>
            <a:normAutofit lnSpcReduction="10000"/>
          </a:bodyPr>
          <a:lstStyle/>
          <a:p>
            <a:r>
              <a:rPr lang="cs-CZ" dirty="0"/>
              <a:t>kvalifikovaný elektronický podpis</a:t>
            </a:r>
          </a:p>
          <a:p>
            <a:pPr marL="342900" indent="-342900">
              <a:buClr>
                <a:schemeClr val="tx2"/>
              </a:buClr>
              <a:buFont typeface="Arial" panose="020B0604020202020204" pitchFamily="34" charset="0"/>
              <a:buChar char="•"/>
            </a:pPr>
            <a:r>
              <a:rPr lang="cs-CZ" b="0" dirty="0"/>
              <a:t>musí být založen na kvalifikovaném certifikátu pro elektronický podpis a musí být vytvořen pomocí kvalifikovaného prostředku pro vytváření elektronických podpisů (např. čipové karty – </a:t>
            </a:r>
            <a:r>
              <a:rPr lang="cs-CZ" b="0" dirty="0" err="1"/>
              <a:t>eID</a:t>
            </a:r>
            <a:r>
              <a:rPr lang="cs-CZ" b="0" dirty="0"/>
              <a:t> nebo tokeny)</a:t>
            </a:r>
          </a:p>
          <a:p>
            <a:r>
              <a:rPr lang="cs-CZ" dirty="0"/>
              <a:t>zaručený elektronický podpis</a:t>
            </a:r>
            <a:r>
              <a:rPr lang="cs-CZ" b="0" dirty="0"/>
              <a:t> </a:t>
            </a:r>
          </a:p>
          <a:p>
            <a:pPr marL="342900" indent="-342900">
              <a:buClr>
                <a:schemeClr val="tx2"/>
              </a:buClr>
              <a:buFont typeface="Arial" panose="020B0604020202020204" pitchFamily="34" charset="0"/>
              <a:buChar char="•"/>
            </a:pPr>
            <a:r>
              <a:rPr lang="cs-CZ" b="0" dirty="0"/>
              <a:t>je založen na certifikátu, ale na ten nejsou kladeny žádné požadavky – může jít i o testovací certifikát (ten může obsahovat jakoukoli informaci) </a:t>
            </a:r>
          </a:p>
          <a:p>
            <a:r>
              <a:rPr lang="cs-CZ" dirty="0"/>
              <a:t>elektronický podpis</a:t>
            </a:r>
            <a:r>
              <a:rPr lang="cs-CZ" b="0" dirty="0"/>
              <a:t> </a:t>
            </a:r>
          </a:p>
          <a:p>
            <a:pPr marL="342900" indent="-342900">
              <a:buClr>
                <a:schemeClr val="tx2"/>
              </a:buClr>
              <a:buFont typeface="Arial" panose="020B0604020202020204" pitchFamily="34" charset="0"/>
              <a:buChar char="•"/>
            </a:pPr>
            <a:r>
              <a:rPr lang="cs-CZ" b="0" dirty="0"/>
              <a:t>cokoli, co nějakým způsobem identifikuje subjekt a je připojeno k jiným datům</a:t>
            </a:r>
            <a:endParaRPr lang="cs-CZ" dirty="0"/>
          </a:p>
        </p:txBody>
      </p:sp>
    </p:spTree>
    <p:extLst>
      <p:ext uri="{BB962C8B-B14F-4D97-AF65-F5344CB8AC3E}">
        <p14:creationId xmlns:p14="http://schemas.microsoft.com/office/powerpoint/2010/main" val="3454717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Zaručený elektronický podpis – čl. 26</a:t>
            </a:r>
          </a:p>
        </p:txBody>
      </p:sp>
      <p:sp>
        <p:nvSpPr>
          <p:cNvPr id="3" name="Zástupný symbol pro obsah 2"/>
          <p:cNvSpPr>
            <a:spLocks noGrp="1"/>
          </p:cNvSpPr>
          <p:nvPr>
            <p:ph idx="1"/>
          </p:nvPr>
        </p:nvSpPr>
        <p:spPr>
          <a:xfrm>
            <a:off x="539552" y="2204864"/>
            <a:ext cx="7620000" cy="4373563"/>
          </a:xfrm>
        </p:spPr>
        <p:txBody>
          <a:bodyPr>
            <a:normAutofit lnSpcReduction="10000"/>
          </a:bodyPr>
          <a:lstStyle/>
          <a:p>
            <a:pPr marL="342900" indent="-342900" algn="just">
              <a:buFont typeface="Arial" panose="020B0604020202020204" pitchFamily="34" charset="0"/>
              <a:buChar char="•"/>
            </a:pPr>
            <a:r>
              <a:rPr lang="cs-CZ" sz="2400" dirty="0"/>
              <a:t>Zaručený elektronický podpis musí splňovat tyto požadavky:</a:t>
            </a:r>
          </a:p>
          <a:p>
            <a:pPr marL="342900" indent="-342900" algn="just">
              <a:buFont typeface="Arial" panose="020B0604020202020204" pitchFamily="34" charset="0"/>
              <a:buChar char="•"/>
            </a:pPr>
            <a:r>
              <a:rPr lang="cs-CZ" sz="2400" dirty="0"/>
              <a:t>a) je jednoznačně spojen s podepisující osobou;</a:t>
            </a:r>
          </a:p>
          <a:p>
            <a:pPr marL="342900" indent="-342900" algn="just">
              <a:buFont typeface="Arial" panose="020B0604020202020204" pitchFamily="34" charset="0"/>
              <a:buChar char="•"/>
            </a:pPr>
            <a:r>
              <a:rPr lang="cs-CZ" sz="2400" dirty="0"/>
              <a:t>b) umožňuje identifikaci podepisující osoby;</a:t>
            </a:r>
          </a:p>
          <a:p>
            <a:pPr marL="342900" indent="-342900" algn="just">
              <a:buFont typeface="Arial" panose="020B0604020202020204" pitchFamily="34" charset="0"/>
              <a:buChar char="•"/>
            </a:pPr>
            <a:r>
              <a:rPr lang="cs-CZ" sz="2400" dirty="0"/>
              <a:t>c) je vytvořen pomocí dat pro vytváření elektronických podpisů, která podepisující osoba může s vysokou úrovní důvěry použít pod svou výhradní kontrolou; a</a:t>
            </a:r>
          </a:p>
          <a:p>
            <a:pPr marL="342900" indent="-342900" algn="just">
              <a:buFont typeface="Arial" panose="020B0604020202020204" pitchFamily="34" charset="0"/>
              <a:buChar char="•"/>
            </a:pPr>
            <a:r>
              <a:rPr lang="cs-CZ" sz="2400" dirty="0"/>
              <a:t>d) je k datům, která jsou tímto podpisem podepsána, připojen takovým způsobem, že je možné zjistit jakoukoliv následnou změnu dat.</a:t>
            </a:r>
          </a:p>
        </p:txBody>
      </p:sp>
    </p:spTree>
    <p:extLst>
      <p:ext uri="{BB962C8B-B14F-4D97-AF65-F5344CB8AC3E}">
        <p14:creationId xmlns:p14="http://schemas.microsoft.com/office/powerpoint/2010/main" val="2703673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normAutofit/>
          </a:bodyPr>
          <a:lstStyle/>
          <a:p>
            <a:r>
              <a:rPr lang="pl-PL" dirty="0"/>
              <a:t>Kvalifikovaný elektronický podpis</a:t>
            </a:r>
            <a:endParaRPr lang="cs-CZ" dirty="0"/>
          </a:p>
        </p:txBody>
      </p:sp>
      <p:sp>
        <p:nvSpPr>
          <p:cNvPr id="3" name="Content Placeholder 2"/>
          <p:cNvSpPr>
            <a:spLocks noGrp="1"/>
          </p:cNvSpPr>
          <p:nvPr>
            <p:ph idx="1"/>
          </p:nvPr>
        </p:nvSpPr>
        <p:spPr>
          <a:xfrm>
            <a:off x="971600" y="1988841"/>
            <a:ext cx="7620000" cy="4680520"/>
          </a:xfrm>
        </p:spPr>
        <p:txBody>
          <a:bodyPr>
            <a:normAutofit fontScale="92500" lnSpcReduction="10000"/>
          </a:bodyPr>
          <a:lstStyle/>
          <a:p>
            <a:pPr marL="342900" indent="-342900">
              <a:buFont typeface="Arial" panose="020B0604020202020204" pitchFamily="34" charset="0"/>
              <a:buChar char="•"/>
            </a:pPr>
            <a:r>
              <a:rPr lang="cs-CZ" sz="2400" dirty="0"/>
              <a:t>Kvalifikovaný (</a:t>
            </a:r>
            <a:r>
              <a:rPr lang="cs-CZ" sz="2400" dirty="0" err="1"/>
              <a:t>eIDAS</a:t>
            </a:r>
            <a:r>
              <a:rPr lang="cs-CZ" sz="2400" dirty="0"/>
              <a:t>) = uznávaný (starý zákon o el. Podpisu)</a:t>
            </a:r>
          </a:p>
          <a:p>
            <a:pPr marL="342900" indent="-342900">
              <a:buFont typeface="Arial" panose="020B0604020202020204" pitchFamily="34" charset="0"/>
              <a:buChar char="•"/>
            </a:pPr>
            <a:r>
              <a:rPr lang="cs-CZ" sz="2400" dirty="0"/>
              <a:t>Čl. 28 a násl. nařízení </a:t>
            </a:r>
            <a:r>
              <a:rPr lang="cs-CZ" sz="2400" dirty="0" err="1"/>
              <a:t>eIDAS</a:t>
            </a:r>
            <a:endParaRPr lang="cs-CZ" sz="2400" dirty="0"/>
          </a:p>
          <a:p>
            <a:pPr marL="800100" lvl="1" indent="-342900"/>
            <a:r>
              <a:rPr lang="cs-CZ" sz="2400" dirty="0"/>
              <a:t>Kvalifikované certifikáty</a:t>
            </a:r>
          </a:p>
          <a:p>
            <a:pPr marL="800100" lvl="1" indent="-342900"/>
            <a:r>
              <a:rPr lang="cs-CZ" sz="2400" dirty="0"/>
              <a:t>Požadavky kladené na certifikáty</a:t>
            </a:r>
          </a:p>
          <a:p>
            <a:pPr marL="800100" lvl="1" indent="-342900"/>
            <a:r>
              <a:rPr lang="cs-CZ" sz="2400" dirty="0"/>
              <a:t>Certifikace a postupy	</a:t>
            </a:r>
          </a:p>
          <a:p>
            <a:pPr marL="800100" lvl="1" indent="-342900"/>
            <a:r>
              <a:rPr lang="cs-CZ" sz="2400" dirty="0"/>
              <a:t>Zveřejnění seznamu certifikačních prostředků</a:t>
            </a:r>
          </a:p>
          <a:p>
            <a:pPr marL="800100" lvl="1" indent="-342900"/>
            <a:r>
              <a:rPr lang="cs-CZ" sz="2400" dirty="0"/>
              <a:t>Požadavky na ověřování certifikátu</a:t>
            </a:r>
          </a:p>
          <a:p>
            <a:pPr marL="800100" lvl="1" indent="-342900"/>
            <a:r>
              <a:rPr lang="cs-CZ" sz="2400" dirty="0"/>
              <a:t>kvalifikovaná služba ověřování platnosti kvalifikovaných elektronických podpisů</a:t>
            </a:r>
          </a:p>
          <a:p>
            <a:pPr marL="800100" lvl="1" indent="-342900"/>
            <a:r>
              <a:rPr lang="cs-CZ" sz="2400" dirty="0"/>
              <a:t>kvalifikovaná služba uchovávání kvalifikovaných elektronických podpisů</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normAutofit fontScale="90000"/>
          </a:bodyPr>
          <a:lstStyle/>
          <a:p>
            <a:r>
              <a:rPr lang="pl-PL" dirty="0"/>
              <a:t>Kvalifikovaný elektronický podpis – jak funguje?</a:t>
            </a:r>
            <a:endParaRPr lang="cs-CZ" dirty="0"/>
          </a:p>
        </p:txBody>
      </p:sp>
      <p:pic>
        <p:nvPicPr>
          <p:cNvPr id="2050" name="Picture 2" descr="\\flsrv\profiles\210290\Desktop\800px-Digital_Signature_diagram_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79927"/>
            <a:ext cx="6840760" cy="446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384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normAutofit fontScale="90000"/>
          </a:bodyPr>
          <a:lstStyle/>
          <a:p>
            <a:r>
              <a:rPr lang="pl-PL" dirty="0"/>
              <a:t>Zaručený vs Uznávaný </a:t>
            </a:r>
            <a:br>
              <a:rPr lang="pl-PL" dirty="0"/>
            </a:br>
            <a:r>
              <a:rPr lang="pl-PL" dirty="0"/>
              <a:t>(nikoli tedy kvalifikovaný)</a:t>
            </a:r>
            <a:br>
              <a:rPr lang="pl-PL" dirty="0"/>
            </a:br>
            <a:r>
              <a:rPr lang="pl-PL" dirty="0"/>
              <a:t>podpis v civilním řízení</a:t>
            </a:r>
            <a:endParaRPr lang="cs-CZ" dirty="0"/>
          </a:p>
        </p:txBody>
      </p:sp>
      <p:sp>
        <p:nvSpPr>
          <p:cNvPr id="4" name="TextovéPole 3"/>
          <p:cNvSpPr txBox="1"/>
          <p:nvPr/>
        </p:nvSpPr>
        <p:spPr>
          <a:xfrm>
            <a:off x="755576" y="2060848"/>
            <a:ext cx="7200800" cy="4001095"/>
          </a:xfrm>
          <a:prstGeom prst="rect">
            <a:avLst/>
          </a:prstGeom>
          <a:noFill/>
        </p:spPr>
        <p:txBody>
          <a:bodyPr wrap="square" rtlCol="0">
            <a:spAutoFit/>
          </a:bodyPr>
          <a:lstStyle/>
          <a:p>
            <a:pPr marL="285750" indent="-285750" algn="just">
              <a:buFont typeface="Arial" panose="020B0604020202020204" pitchFamily="34" charset="0"/>
              <a:buChar char="•"/>
            </a:pPr>
            <a:r>
              <a:rPr lang="cs-CZ" sz="2400" b="1" dirty="0"/>
              <a:t>Stará právní úprava (příklad z minulosti)</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Uznávaný el. podpis vždy při komunikaci s veřejnou správou (soudy, atp.)</a:t>
            </a:r>
          </a:p>
          <a:p>
            <a:pPr marL="285750" indent="-285750" algn="just">
              <a:buFont typeface="Arial" panose="020B0604020202020204" pitchFamily="34" charset="0"/>
              <a:buChar char="•"/>
            </a:pPr>
            <a:endParaRPr lang="cs-CZ" dirty="0"/>
          </a:p>
          <a:p>
            <a:pPr algn="just"/>
            <a:r>
              <a:rPr lang="cs-CZ" sz="3200" b="1" dirty="0">
                <a:solidFill>
                  <a:srgbClr val="FF0000"/>
                </a:solidFill>
              </a:rPr>
              <a:t>X</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 174a odst. 6 OSŘ</a:t>
            </a:r>
          </a:p>
          <a:p>
            <a:pPr marL="285750" indent="-285750" algn="just">
              <a:buFont typeface="Arial" panose="020B0604020202020204" pitchFamily="34" charset="0"/>
              <a:buChar char="•"/>
            </a:pPr>
            <a:r>
              <a:rPr lang="cs-CZ" b="1" dirty="0"/>
              <a:t>(6)</a:t>
            </a:r>
            <a:r>
              <a:rPr lang="cs-CZ" dirty="0"/>
              <a:t> Odpor proti elektronickému platebnímu rozkazu lze podat také na elektronickém formuláři podepsaném zaručeným elektronickým podpisem.</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solidFill>
                  <a:srgbClr val="FF0000"/>
                </a:solidFill>
              </a:rPr>
              <a:t>Chyba??</a:t>
            </a:r>
          </a:p>
        </p:txBody>
      </p:sp>
    </p:spTree>
    <p:extLst>
      <p:ext uri="{BB962C8B-B14F-4D97-AF65-F5344CB8AC3E}">
        <p14:creationId xmlns:p14="http://schemas.microsoft.com/office/powerpoint/2010/main" val="240327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612477" y="934891"/>
            <a:ext cx="5096267" cy="1200329"/>
          </a:xfrm>
          <a:prstGeom prst="rect">
            <a:avLst/>
          </a:prstGeom>
        </p:spPr>
        <p:txBody>
          <a:bodyPr wrap="none">
            <a:spAutoFit/>
          </a:bodyPr>
          <a:lstStyle/>
          <a:p>
            <a:r>
              <a:rPr lang="cs-CZ" sz="3600" cap="all" spc="-60" dirty="0">
                <a:solidFill>
                  <a:schemeClr val="tx2"/>
                </a:solidFill>
                <a:latin typeface="+mj-lt"/>
                <a:ea typeface="+mj-ea"/>
                <a:cs typeface="+mj-cs"/>
              </a:rPr>
              <a:t>Obecná Nutnost </a:t>
            </a:r>
          </a:p>
          <a:p>
            <a:r>
              <a:rPr lang="cs-CZ" sz="3600" cap="all" spc="-60" dirty="0">
                <a:solidFill>
                  <a:schemeClr val="tx2"/>
                </a:solidFill>
                <a:latin typeface="+mj-lt"/>
                <a:ea typeface="+mj-ea"/>
                <a:cs typeface="+mj-cs"/>
              </a:rPr>
              <a:t>identifikace</a:t>
            </a:r>
            <a:endParaRPr lang="en-GB" sz="3600" cap="all" spc="-60" dirty="0">
              <a:solidFill>
                <a:schemeClr val="tx2"/>
              </a:solidFill>
              <a:latin typeface="+mj-lt"/>
              <a:ea typeface="+mj-ea"/>
              <a:cs typeface="+mj-cs"/>
            </a:endParaRPr>
          </a:p>
        </p:txBody>
      </p:sp>
      <p:sp>
        <p:nvSpPr>
          <p:cNvPr id="6" name="Rectangle 2"/>
          <p:cNvSpPr>
            <a:spLocks noGrp="1"/>
          </p:cNvSpPr>
          <p:nvPr>
            <p:ph sz="quarter" idx="13"/>
          </p:nvPr>
        </p:nvSpPr>
        <p:spPr>
          <a:xfrm>
            <a:off x="612477" y="2349130"/>
            <a:ext cx="7273772" cy="4267200"/>
          </a:xfrm>
        </p:spPr>
        <p:txBody>
          <a:bodyPr anchor="ctr">
            <a:normAutofit/>
          </a:bodyPr>
          <a:lstStyle/>
          <a:p>
            <a:pPr marL="514247" indent="-514247" algn="just">
              <a:spcBef>
                <a:spcPts val="1800"/>
              </a:spcBef>
              <a:buClr>
                <a:schemeClr val="tx2"/>
              </a:buClr>
              <a:buFont typeface="Wingdings" panose="05000000000000000000" pitchFamily="2" charset="2"/>
              <a:buChar char="§"/>
            </a:pPr>
            <a:r>
              <a:rPr lang="cs-CZ" sz="2799" dirty="0"/>
              <a:t>Nutnost odlišit se ve společnosti od ostatních</a:t>
            </a:r>
          </a:p>
          <a:p>
            <a:pPr marL="514247" indent="-514247" algn="just">
              <a:spcBef>
                <a:spcPts val="1800"/>
              </a:spcBef>
              <a:buClr>
                <a:schemeClr val="tx2"/>
              </a:buClr>
              <a:buFont typeface="Wingdings" panose="05000000000000000000" pitchFamily="2" charset="2"/>
              <a:buChar char="§"/>
            </a:pPr>
            <a:r>
              <a:rPr lang="cs-CZ" sz="2799" dirty="0"/>
              <a:t>Identifikace jedince vždy reagovala na soudobé potřeby společnosti související s jejím rozvojem a jejími potřebami</a:t>
            </a:r>
          </a:p>
        </p:txBody>
      </p:sp>
    </p:spTree>
    <p:extLst>
      <p:ext uri="{BB962C8B-B14F-4D97-AF65-F5344CB8AC3E}">
        <p14:creationId xmlns:p14="http://schemas.microsoft.com/office/powerpoint/2010/main" val="987370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772816"/>
            <a:ext cx="8229600" cy="4464496"/>
          </a:xfrm>
        </p:spPr>
        <p:txBody>
          <a:bodyPr>
            <a:normAutofit fontScale="85000" lnSpcReduction="10000"/>
          </a:bodyPr>
          <a:lstStyle/>
          <a:p>
            <a:pPr>
              <a:lnSpc>
                <a:spcPct val="120000"/>
              </a:lnSpc>
              <a:spcBef>
                <a:spcPts val="1200"/>
              </a:spcBef>
            </a:pPr>
            <a:r>
              <a:rPr lang="cs-CZ" sz="2000" dirty="0"/>
              <a:t>V ČR chybí úprava úředního ověření elektronického podpisu; činí to (nesystémově, ale prakticky) zvláštní předpisy, např.: </a:t>
            </a:r>
          </a:p>
          <a:p>
            <a:pPr marL="534988" lvl="1" indent="-174625">
              <a:lnSpc>
                <a:spcPct val="120000"/>
              </a:lnSpc>
              <a:spcBef>
                <a:spcPts val="1200"/>
              </a:spcBef>
              <a:buFont typeface="Arial" panose="020B0604020202020204" pitchFamily="34" charset="0"/>
              <a:buChar char="•"/>
            </a:pPr>
            <a:r>
              <a:rPr lang="cs-CZ" sz="1800" i="1" dirty="0"/>
              <a:t>§ 97/2 IZ: Insolvenční návrh musí být v </a:t>
            </a:r>
            <a:r>
              <a:rPr lang="cs-CZ" sz="1800" i="1" u="sng" dirty="0"/>
              <a:t>listinné podobě</a:t>
            </a:r>
            <a:r>
              <a:rPr lang="cs-CZ" sz="1800" i="1" dirty="0"/>
              <a:t> opatřen </a:t>
            </a:r>
            <a:r>
              <a:rPr lang="cs-CZ" sz="1800" b="1" i="1" dirty="0"/>
              <a:t>úředně ověřeným podpisem</a:t>
            </a:r>
            <a:r>
              <a:rPr lang="cs-CZ" sz="1800" i="1" dirty="0"/>
              <a:t> </a:t>
            </a:r>
            <a:r>
              <a:rPr lang="cs-CZ" sz="1800" i="1" strike="sngStrike" dirty="0">
                <a:solidFill>
                  <a:schemeClr val="bg1">
                    <a:lumMod val="50000"/>
                  </a:schemeClr>
                </a:solidFill>
              </a:rPr>
              <a:t>nebo v elektronické podobě </a:t>
            </a:r>
            <a:r>
              <a:rPr lang="cs-CZ" sz="1800" b="1" i="1" strike="sngStrike" dirty="0">
                <a:solidFill>
                  <a:schemeClr val="bg1">
                    <a:lumMod val="50000"/>
                  </a:schemeClr>
                </a:solidFill>
              </a:rPr>
              <a:t>uznávaným elektronickým podpisem</a:t>
            </a:r>
            <a:r>
              <a:rPr lang="cs-CZ" sz="1800" i="1" strike="sngStrike" dirty="0">
                <a:solidFill>
                  <a:schemeClr val="bg1">
                    <a:lumMod val="50000"/>
                  </a:schemeClr>
                </a:solidFill>
              </a:rPr>
              <a:t>, nebo zaslán prostřednictvím její </a:t>
            </a:r>
            <a:r>
              <a:rPr lang="cs-CZ" sz="1800" b="1" i="1" strike="sngStrike" dirty="0">
                <a:solidFill>
                  <a:schemeClr val="bg1">
                    <a:lumMod val="50000"/>
                  </a:schemeClr>
                </a:solidFill>
              </a:rPr>
              <a:t>datové schránky</a:t>
            </a:r>
            <a:r>
              <a:rPr lang="cs-CZ" sz="1800" i="1" dirty="0"/>
              <a:t>… </a:t>
            </a:r>
            <a:r>
              <a:rPr lang="cs-CZ" sz="1800" dirty="0"/>
              <a:t>zrušeno z. č. 298/2016 Sb.!</a:t>
            </a:r>
          </a:p>
          <a:p>
            <a:pPr marL="534988" lvl="1" indent="-174625">
              <a:lnSpc>
                <a:spcPct val="120000"/>
              </a:lnSpc>
              <a:spcBef>
                <a:spcPts val="1200"/>
              </a:spcBef>
              <a:buFont typeface="Arial" panose="020B0604020202020204" pitchFamily="34" charset="0"/>
              <a:buChar char="•"/>
            </a:pPr>
            <a:r>
              <a:rPr lang="cs-CZ" sz="1800" i="1" dirty="0"/>
              <a:t>§ 22/2, 3 RZ: Podpis na návrhu na zápis v </a:t>
            </a:r>
            <a:r>
              <a:rPr lang="cs-CZ" sz="1800" i="1" u="sng" dirty="0"/>
              <a:t>listinné podobě</a:t>
            </a:r>
            <a:r>
              <a:rPr lang="cs-CZ" sz="1800" i="1" dirty="0"/>
              <a:t> musí být </a:t>
            </a:r>
            <a:r>
              <a:rPr lang="cs-CZ" sz="1800" b="1" i="1" dirty="0"/>
              <a:t>úředně ověřen</a:t>
            </a:r>
            <a:r>
              <a:rPr lang="cs-CZ" sz="1800" i="1" dirty="0"/>
              <a:t>. Návrh na zápis v </a:t>
            </a:r>
            <a:r>
              <a:rPr lang="cs-CZ" sz="1800" i="1" u="sng" dirty="0"/>
              <a:t>elektronické podobě</a:t>
            </a:r>
            <a:r>
              <a:rPr lang="cs-CZ" sz="1800" i="1" dirty="0"/>
              <a:t> musí být podepsán </a:t>
            </a:r>
            <a:r>
              <a:rPr lang="cs-CZ" sz="1800" i="1" strike="sngStrike" dirty="0">
                <a:solidFill>
                  <a:schemeClr val="bg1">
                    <a:lumMod val="50000"/>
                  </a:schemeClr>
                </a:solidFill>
              </a:rPr>
              <a:t>uznávaným </a:t>
            </a:r>
            <a:r>
              <a:rPr lang="cs-CZ" sz="1800" b="1" i="1" strike="sngStrike" dirty="0">
                <a:solidFill>
                  <a:schemeClr val="bg1">
                    <a:lumMod val="50000"/>
                  </a:schemeClr>
                </a:solidFill>
              </a:rPr>
              <a:t>elektronickým podpisem </a:t>
            </a:r>
            <a:r>
              <a:rPr lang="cs-CZ" sz="1800" i="1" strike="sngStrike" dirty="0">
                <a:solidFill>
                  <a:schemeClr val="bg1">
                    <a:lumMod val="50000"/>
                  </a:schemeClr>
                </a:solidFill>
              </a:rPr>
              <a:t>podle zákona upravujícího elektronický podpis nebo zaslán prostřednictvím </a:t>
            </a:r>
            <a:r>
              <a:rPr lang="cs-CZ" sz="1800" b="1" i="1" strike="sngStrike" dirty="0">
                <a:solidFill>
                  <a:schemeClr val="bg1">
                    <a:lumMod val="50000"/>
                  </a:schemeClr>
                </a:solidFill>
              </a:rPr>
              <a:t>datové schránky</a:t>
            </a:r>
            <a:r>
              <a:rPr lang="cs-CZ" sz="1800" i="1" dirty="0">
                <a:solidFill>
                  <a:schemeClr val="bg1">
                    <a:lumMod val="50000"/>
                  </a:schemeClr>
                </a:solidFill>
              </a:rPr>
              <a:t> </a:t>
            </a:r>
            <a:r>
              <a:rPr lang="cs-CZ" sz="1800" i="1" dirty="0"/>
              <a:t>způsobem, se kterým jiný právní předpis spojuje účinky vlastnoručního podpisu (§ 18/2 ZEU, § 6/1 ZSVDET)</a:t>
            </a:r>
          </a:p>
          <a:p>
            <a:pPr marL="534988" lvl="1" indent="-174625">
              <a:lnSpc>
                <a:spcPct val="120000"/>
              </a:lnSpc>
              <a:spcBef>
                <a:spcPts val="1200"/>
              </a:spcBef>
              <a:buFont typeface="Arial" panose="020B0604020202020204" pitchFamily="34" charset="0"/>
              <a:buChar char="•"/>
            </a:pPr>
            <a:r>
              <a:rPr lang="cs-CZ" sz="1800" i="1" dirty="0"/>
              <a:t>§ 10/12 zákona o evidenci obyvatel  (oznamování ohlašovně)</a:t>
            </a:r>
          </a:p>
          <a:p>
            <a:pPr marL="534988" lvl="1" indent="-174625">
              <a:lnSpc>
                <a:spcPct val="120000"/>
              </a:lnSpc>
              <a:spcBef>
                <a:spcPts val="1200"/>
              </a:spcBef>
              <a:buFont typeface="Arial" panose="020B0604020202020204" pitchFamily="34" charset="0"/>
              <a:buChar char="•"/>
            </a:pPr>
            <a:r>
              <a:rPr lang="cs-CZ" sz="1800" dirty="0"/>
              <a:t>Ale zákon o právu na digitální služby by to měl změnit</a:t>
            </a:r>
          </a:p>
        </p:txBody>
      </p:sp>
      <p:sp>
        <p:nvSpPr>
          <p:cNvPr id="3" name="Nadpis 2"/>
          <p:cNvSpPr>
            <a:spLocks noGrp="1"/>
          </p:cNvSpPr>
          <p:nvPr>
            <p:ph type="title"/>
          </p:nvPr>
        </p:nvSpPr>
        <p:spPr>
          <a:xfrm>
            <a:off x="467544" y="1052736"/>
            <a:ext cx="7920880" cy="364902"/>
          </a:xfrm>
        </p:spPr>
        <p:txBody>
          <a:bodyPr>
            <a:noAutofit/>
          </a:bodyPr>
          <a:lstStyle/>
          <a:p>
            <a:r>
              <a:rPr lang="cs-CZ" sz="3600" b="1" dirty="0"/>
              <a:t>Elektronický podpis a legalizace</a:t>
            </a:r>
          </a:p>
        </p:txBody>
      </p:sp>
    </p:spTree>
    <p:extLst>
      <p:ext uri="{BB962C8B-B14F-4D97-AF65-F5344CB8AC3E}">
        <p14:creationId xmlns:p14="http://schemas.microsoft.com/office/powerpoint/2010/main" val="1028825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363272" cy="1371600"/>
          </a:xfrm>
        </p:spPr>
        <p:txBody>
          <a:bodyPr/>
          <a:lstStyle/>
          <a:p>
            <a:r>
              <a:rPr lang="cs-CZ" dirty="0"/>
              <a:t>Elektronická Pečeť</a:t>
            </a:r>
          </a:p>
        </p:txBody>
      </p:sp>
      <p:sp>
        <p:nvSpPr>
          <p:cNvPr id="3" name="Zástupný symbol pro obsah 2"/>
          <p:cNvSpPr>
            <a:spLocks noGrp="1"/>
          </p:cNvSpPr>
          <p:nvPr>
            <p:ph idx="1"/>
          </p:nvPr>
        </p:nvSpPr>
        <p:spPr>
          <a:xfrm>
            <a:off x="467544" y="2348880"/>
            <a:ext cx="7620000" cy="4373563"/>
          </a:xfrm>
        </p:spPr>
        <p:txBody>
          <a:bodyPr/>
          <a:lstStyle/>
          <a:p>
            <a:pPr marL="342900" indent="-342900">
              <a:buFont typeface="Arial" panose="020B0604020202020204" pitchFamily="34" charset="0"/>
              <a:buChar char="•"/>
            </a:pPr>
            <a:r>
              <a:rPr lang="cs-CZ" dirty="0"/>
              <a:t>Speciální typ elektronického podpisu </a:t>
            </a:r>
          </a:p>
          <a:p>
            <a:pPr lvl="1"/>
            <a:r>
              <a:rPr lang="cs-CZ" dirty="0"/>
              <a:t>Bez úzké vazby na „podepisující“ osobu</a:t>
            </a:r>
          </a:p>
          <a:p>
            <a:pPr lvl="1"/>
            <a:r>
              <a:rPr lang="cs-CZ" dirty="0"/>
              <a:t>Reprezentuje PO</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a:t>Dle </a:t>
            </a:r>
            <a:r>
              <a:rPr lang="cs-CZ" dirty="0" err="1"/>
              <a:t>eIDAS</a:t>
            </a:r>
            <a:r>
              <a:rPr lang="cs-CZ" dirty="0"/>
              <a:t> (čl. 3/25)</a:t>
            </a:r>
          </a:p>
          <a:p>
            <a:pPr lvl="1"/>
            <a:r>
              <a:rPr lang="cs-CZ" dirty="0"/>
              <a:t>Opět „data v elektronické podobě, která jsou připojena k jiným datům v elektronické podobě nebo jsou s nimi logicky spojena s cílem zaručit jejich původ a integritu“</a:t>
            </a:r>
            <a:endParaRPr lang="cs-CZ" dirty="0">
              <a:solidFill>
                <a:srgbClr val="FF0000"/>
              </a:solidFill>
            </a:endParaRPr>
          </a:p>
          <a:p>
            <a:pPr lvl="1"/>
            <a:endParaRPr lang="cs-CZ" dirty="0"/>
          </a:p>
          <a:p>
            <a:pPr lvl="1"/>
            <a:endParaRPr lang="cs-CZ" dirty="0"/>
          </a:p>
        </p:txBody>
      </p:sp>
    </p:spTree>
    <p:extLst>
      <p:ext uri="{BB962C8B-B14F-4D97-AF65-F5344CB8AC3E}">
        <p14:creationId xmlns:p14="http://schemas.microsoft.com/office/powerpoint/2010/main" val="3912976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363272" cy="1371600"/>
          </a:xfrm>
        </p:spPr>
        <p:txBody>
          <a:bodyPr/>
          <a:lstStyle/>
          <a:p>
            <a:r>
              <a:rPr lang="cs-CZ" dirty="0"/>
              <a:t>Elektronické Časové razítko</a:t>
            </a:r>
          </a:p>
        </p:txBody>
      </p:sp>
      <p:sp>
        <p:nvSpPr>
          <p:cNvPr id="3" name="Zástupný symbol pro obsah 2"/>
          <p:cNvSpPr>
            <a:spLocks noGrp="1"/>
          </p:cNvSpPr>
          <p:nvPr>
            <p:ph idx="1"/>
          </p:nvPr>
        </p:nvSpPr>
        <p:spPr>
          <a:xfrm>
            <a:off x="683568" y="3573016"/>
            <a:ext cx="7620000" cy="4373563"/>
          </a:xfrm>
        </p:spPr>
        <p:txBody>
          <a:bodyPr/>
          <a:lstStyle/>
          <a:p>
            <a:pPr marL="342900" indent="-342900">
              <a:buFont typeface="Arial" panose="020B0604020202020204" pitchFamily="34" charset="0"/>
              <a:buChar char="•"/>
            </a:pPr>
            <a:r>
              <a:rPr lang="cs-CZ" b="0" dirty="0"/>
              <a:t>Čl. 3/33 </a:t>
            </a:r>
            <a:r>
              <a:rPr lang="cs-CZ" b="0" dirty="0" err="1"/>
              <a:t>eIDAS</a:t>
            </a:r>
            <a:endParaRPr lang="cs-CZ" b="0" dirty="0"/>
          </a:p>
          <a:p>
            <a:pPr marL="342900" indent="-342900">
              <a:buFont typeface="Arial" panose="020B0604020202020204" pitchFamily="34" charset="0"/>
              <a:buChar char="•"/>
            </a:pPr>
            <a:r>
              <a:rPr lang="cs-CZ" b="0" dirty="0"/>
              <a:t>„elektronickým časovým razítkem“ jsou data v elektronické podobě, která spojují jiná data v elektronické podobě s určitým okamžikem a prokazují, že tato jiná data existovala v daném okamžiku;</a:t>
            </a:r>
            <a:endParaRPr lang="cs-CZ" dirty="0"/>
          </a:p>
        </p:txBody>
      </p:sp>
    </p:spTree>
    <p:extLst>
      <p:ext uri="{BB962C8B-B14F-4D97-AF65-F5344CB8AC3E}">
        <p14:creationId xmlns:p14="http://schemas.microsoft.com/office/powerpoint/2010/main" val="3614544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363272" cy="1371600"/>
          </a:xfrm>
        </p:spPr>
        <p:txBody>
          <a:bodyPr/>
          <a:lstStyle/>
          <a:p>
            <a:r>
              <a:rPr lang="cs-CZ" dirty="0"/>
              <a:t>Služby elektronického doporučeného doručování</a:t>
            </a:r>
          </a:p>
        </p:txBody>
      </p:sp>
      <p:sp>
        <p:nvSpPr>
          <p:cNvPr id="3" name="Zástupný symbol pro obsah 2"/>
          <p:cNvSpPr>
            <a:spLocks noGrp="1"/>
          </p:cNvSpPr>
          <p:nvPr>
            <p:ph idx="1"/>
          </p:nvPr>
        </p:nvSpPr>
        <p:spPr>
          <a:xfrm>
            <a:off x="611560" y="2132856"/>
            <a:ext cx="7620000" cy="4373563"/>
          </a:xfrm>
        </p:spPr>
        <p:txBody>
          <a:bodyPr>
            <a:normAutofit fontScale="92500" lnSpcReduction="10000"/>
          </a:bodyPr>
          <a:lstStyle/>
          <a:p>
            <a:pPr algn="just">
              <a:spcBef>
                <a:spcPts val="1000"/>
              </a:spcBef>
              <a:buClr>
                <a:srgbClr val="A50136"/>
              </a:buClr>
            </a:pPr>
            <a:r>
              <a:rPr lang="cs-CZ" dirty="0"/>
              <a:t>= datové schránky</a:t>
            </a:r>
          </a:p>
          <a:p>
            <a:pPr marL="285750" indent="-285750" algn="just">
              <a:spcBef>
                <a:spcPts val="1000"/>
              </a:spcBef>
              <a:buClr>
                <a:srgbClr val="A50136"/>
              </a:buClr>
              <a:buFont typeface="Wingdings" panose="05000000000000000000" pitchFamily="2" charset="2"/>
              <a:buChar char="§"/>
            </a:pPr>
            <a:r>
              <a:rPr lang="cs-CZ" dirty="0"/>
              <a:t>Čl. 3 bod 38 nařízení </a:t>
            </a:r>
            <a:r>
              <a:rPr lang="cs-CZ" dirty="0" err="1"/>
              <a:t>eIDAS</a:t>
            </a:r>
            <a:endParaRPr lang="cs-CZ" dirty="0"/>
          </a:p>
          <a:p>
            <a:pPr marL="285750" indent="-285750" algn="just">
              <a:spcBef>
                <a:spcPts val="1000"/>
              </a:spcBef>
              <a:buClr>
                <a:srgbClr val="A50136"/>
              </a:buClr>
              <a:buFont typeface="Wingdings" panose="05000000000000000000" pitchFamily="2" charset="2"/>
              <a:buChar char="§"/>
            </a:pPr>
            <a:r>
              <a:rPr lang="cs-CZ" dirty="0"/>
              <a:t>služba, která umožňuje přenášet data mezi třetími osobami elektronickými prostředky a poskytuje důkazy týkající se nakládání s přenášenými daty, včetně dokladu o odeslání a přijetí dat, a která chrání přenášená data před rizikem ztráty, odcizení, poškození nebo neoprávněných změn</a:t>
            </a:r>
          </a:p>
          <a:p>
            <a:pPr marL="285750" indent="-285750" algn="just">
              <a:spcBef>
                <a:spcPts val="1000"/>
              </a:spcBef>
              <a:buClr>
                <a:srgbClr val="A50136"/>
              </a:buClr>
              <a:buFont typeface="Wingdings" panose="05000000000000000000" pitchFamily="2" charset="2"/>
              <a:buChar char="§"/>
            </a:pPr>
            <a:r>
              <a:rPr lang="cs-CZ" b="0" dirty="0"/>
              <a:t>Detailněji čl. 43, 44 nařízení </a:t>
            </a:r>
            <a:r>
              <a:rPr lang="cs-CZ" b="0" dirty="0" err="1"/>
              <a:t>eIDAS</a:t>
            </a:r>
            <a:endParaRPr lang="cs-CZ" dirty="0"/>
          </a:p>
          <a:p>
            <a:pPr marL="285750" indent="-285750" algn="just">
              <a:spcBef>
                <a:spcPts val="1000"/>
              </a:spcBef>
              <a:buClr>
                <a:srgbClr val="A50136"/>
              </a:buClr>
              <a:buFont typeface="Wingdings" panose="05000000000000000000" pitchFamily="2" charset="2"/>
              <a:buChar char="§"/>
            </a:pPr>
            <a:r>
              <a:rPr lang="cs-CZ" dirty="0"/>
              <a:t>u dat odeslaných prostřednictvím takového systému je předpokládána integrita dat, odeslání těchto dat je prostřednictvím identifikovaného odesílatele, jejich přijetí identifikovaným příjemcem a systém garantuje správnost data a času odeslání a přijetí</a:t>
            </a:r>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3985801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363272" cy="1371600"/>
          </a:xfrm>
        </p:spPr>
        <p:txBody>
          <a:bodyPr/>
          <a:lstStyle/>
          <a:p>
            <a:r>
              <a:rPr lang="cs-CZ" dirty="0"/>
              <a:t>Autentizace internetových stránek</a:t>
            </a:r>
          </a:p>
        </p:txBody>
      </p:sp>
      <p:sp>
        <p:nvSpPr>
          <p:cNvPr id="3" name="Zástupný symbol pro obsah 2"/>
          <p:cNvSpPr>
            <a:spLocks noGrp="1"/>
          </p:cNvSpPr>
          <p:nvPr>
            <p:ph idx="1"/>
          </p:nvPr>
        </p:nvSpPr>
        <p:spPr>
          <a:xfrm>
            <a:off x="828836" y="1988841"/>
            <a:ext cx="7620000" cy="3744416"/>
          </a:xfrm>
        </p:spPr>
        <p:txBody>
          <a:bodyPr/>
          <a:lstStyle/>
          <a:p>
            <a:pPr marL="342900" indent="-342900">
              <a:buFont typeface="Arial" panose="020B0604020202020204" pitchFamily="34" charset="0"/>
              <a:buChar char="•"/>
            </a:pPr>
            <a:r>
              <a:rPr lang="cs-CZ" b="0" dirty="0"/>
              <a:t>Čl. 45 nařízení </a:t>
            </a:r>
            <a:r>
              <a:rPr lang="cs-CZ" b="0" dirty="0" err="1"/>
              <a:t>eIDAS</a:t>
            </a:r>
            <a:endParaRPr lang="cs-CZ" b="0" dirty="0"/>
          </a:p>
          <a:p>
            <a:pPr marL="342900" indent="-342900">
              <a:buFont typeface="Arial" panose="020B0604020202020204" pitchFamily="34" charset="0"/>
              <a:buChar char="•"/>
            </a:pPr>
            <a:r>
              <a:rPr lang="cs-CZ" b="0" dirty="0"/>
              <a:t>„podepisování“ internetových stránek</a:t>
            </a:r>
          </a:p>
          <a:p>
            <a:pPr marL="342900" indent="-342900">
              <a:buFont typeface="Arial" panose="020B0604020202020204" pitchFamily="34" charset="0"/>
              <a:buChar char="•"/>
            </a:pPr>
            <a:r>
              <a:rPr lang="cs-CZ" dirty="0"/>
              <a:t>Poskytování a využívání služeb autentizace internetových stránek je zcela dobrovolné (není tedy kladen požadavek na certifikát)</a:t>
            </a:r>
          </a:p>
          <a:p>
            <a:pPr marL="342900" indent="-342900">
              <a:buFont typeface="Arial" panose="020B0604020202020204" pitchFamily="34" charset="0"/>
              <a:buChar char="•"/>
            </a:pPr>
            <a:r>
              <a:rPr lang="cs-CZ" dirty="0"/>
              <a:t>Integrace do prohlížečů</a:t>
            </a:r>
          </a:p>
          <a:p>
            <a:pPr marL="342900" indent="-342900">
              <a:buFont typeface="Arial" panose="020B0604020202020204" pitchFamily="34" charset="0"/>
              <a:buChar char="•"/>
            </a:pPr>
            <a:r>
              <a:rPr lang="cs-CZ" dirty="0"/>
              <a:t>Např. u stránek poskytujících finanční služby (např. veřejné instituce, banky)</a:t>
            </a:r>
          </a:p>
          <a:p>
            <a:pPr marL="342900" indent="-342900">
              <a:buFont typeface="Arial" panose="020B0604020202020204" pitchFamily="34" charset="0"/>
              <a:buChar char="•"/>
            </a:pPr>
            <a:r>
              <a:rPr lang="cs-CZ" dirty="0"/>
              <a:t>Značka důvěry by fungovala obdobně jako https://</a:t>
            </a:r>
          </a:p>
        </p:txBody>
      </p:sp>
      <p:pic>
        <p:nvPicPr>
          <p:cNvPr id="5" name="Obrázek 4">
            <a:extLst>
              <a:ext uri="{FF2B5EF4-FFF2-40B4-BE49-F238E27FC236}">
                <a16:creationId xmlns:a16="http://schemas.microsoft.com/office/drawing/2014/main" id="{2EB26EAD-36D9-466D-B51B-047D37E74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6420049"/>
            <a:ext cx="7308304" cy="437951"/>
          </a:xfrm>
          <a:prstGeom prst="rect">
            <a:avLst/>
          </a:prstGeom>
        </p:spPr>
      </p:pic>
    </p:spTree>
    <p:extLst>
      <p:ext uri="{BB962C8B-B14F-4D97-AF65-F5344CB8AC3E}">
        <p14:creationId xmlns:p14="http://schemas.microsoft.com/office/powerpoint/2010/main" val="3841975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363272" cy="1371600"/>
          </a:xfrm>
        </p:spPr>
        <p:txBody>
          <a:bodyPr>
            <a:normAutofit fontScale="90000"/>
          </a:bodyPr>
          <a:lstStyle/>
          <a:p>
            <a:r>
              <a:rPr lang="cs-CZ" dirty="0"/>
              <a:t>Uchovávání kvalifikovaných elektronických podpisů</a:t>
            </a:r>
          </a:p>
        </p:txBody>
      </p:sp>
      <p:sp>
        <p:nvSpPr>
          <p:cNvPr id="3" name="Zástupný symbol pro obsah 2"/>
          <p:cNvSpPr>
            <a:spLocks noGrp="1"/>
          </p:cNvSpPr>
          <p:nvPr>
            <p:ph idx="1"/>
          </p:nvPr>
        </p:nvSpPr>
        <p:spPr>
          <a:xfrm>
            <a:off x="611560" y="1844824"/>
            <a:ext cx="7620000" cy="4373563"/>
          </a:xfrm>
        </p:spPr>
        <p:txBody>
          <a:bodyPr/>
          <a:lstStyle/>
          <a:p>
            <a:pPr marL="342900" indent="-342900">
              <a:buFont typeface="Arial" panose="020B0604020202020204" pitchFamily="34" charset="0"/>
              <a:buChar char="•"/>
            </a:pPr>
            <a:r>
              <a:rPr lang="cs-CZ" b="0" dirty="0"/>
              <a:t>Čl. 34 nařízení </a:t>
            </a:r>
            <a:r>
              <a:rPr lang="cs-CZ" b="0" dirty="0" err="1"/>
              <a:t>eIDAS</a:t>
            </a:r>
            <a:endParaRPr lang="cs-CZ" b="0" dirty="0"/>
          </a:p>
          <a:p>
            <a:pPr marL="342900" indent="-342900">
              <a:buFont typeface="Arial" panose="020B0604020202020204" pitchFamily="34" charset="0"/>
              <a:buChar char="•"/>
            </a:pPr>
            <a:r>
              <a:rPr lang="cs-CZ" dirty="0"/>
              <a:t>kvalifikovaný poskytovatel služeb vytvářejících důvěru, který používá postupy a technologie, jež jsou s to zajistit důvěryhodnost kvalifikovaného elektronického podpisu i po uplynutí doby technické platnosti</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a:t>Co to znamená?</a:t>
            </a:r>
          </a:p>
          <a:p>
            <a:pPr marL="457200" indent="-457200">
              <a:buFont typeface="+mj-lt"/>
              <a:buAutoNum type="arabicPeriod"/>
            </a:pPr>
            <a:r>
              <a:rPr lang="cs-CZ" dirty="0"/>
              <a:t>Kontrola platnosti certifikátů – je el. podpis ještě platný?</a:t>
            </a:r>
          </a:p>
          <a:p>
            <a:pPr marL="457200" indent="-457200">
              <a:buFont typeface="+mj-lt"/>
              <a:buAutoNum type="arabicPeriod"/>
            </a:pPr>
            <a:r>
              <a:rPr lang="cs-CZ" dirty="0"/>
              <a:t>Nedošlo k jeho zneplatnění?</a:t>
            </a:r>
          </a:p>
        </p:txBody>
      </p:sp>
    </p:spTree>
    <p:extLst>
      <p:ext uri="{BB962C8B-B14F-4D97-AF65-F5344CB8AC3E}">
        <p14:creationId xmlns:p14="http://schemas.microsoft.com/office/powerpoint/2010/main" val="1655896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363272" cy="1371600"/>
          </a:xfrm>
        </p:spPr>
        <p:txBody>
          <a:bodyPr/>
          <a:lstStyle/>
          <a:p>
            <a:r>
              <a:rPr lang="cs-CZ" dirty="0"/>
              <a:t>Archivace?</a:t>
            </a:r>
          </a:p>
        </p:txBody>
      </p:sp>
      <p:sp>
        <p:nvSpPr>
          <p:cNvPr id="3" name="Zástupný symbol pro obsah 2"/>
          <p:cNvSpPr>
            <a:spLocks noGrp="1"/>
          </p:cNvSpPr>
          <p:nvPr>
            <p:ph idx="1"/>
          </p:nvPr>
        </p:nvSpPr>
        <p:spPr>
          <a:xfrm>
            <a:off x="762000" y="2060848"/>
            <a:ext cx="7620000" cy="4373563"/>
          </a:xfrm>
        </p:spPr>
        <p:txBody>
          <a:bodyPr>
            <a:normAutofit/>
          </a:bodyPr>
          <a:lstStyle/>
          <a:p>
            <a:pPr marL="342900" indent="-342900">
              <a:buFont typeface="Arial" panose="020B0604020202020204" pitchFamily="34" charset="0"/>
              <a:buChar char="•"/>
            </a:pPr>
            <a:r>
              <a:rPr lang="cs-CZ" b="0" dirty="0"/>
              <a:t>Nařízení archivaci el. dokumentů komplexně neřeší!</a:t>
            </a:r>
          </a:p>
          <a:p>
            <a:pPr marL="342900" indent="-342900">
              <a:buFont typeface="Arial" panose="020B0604020202020204" pitchFamily="34" charset="0"/>
              <a:buChar char="•"/>
            </a:pPr>
            <a:r>
              <a:rPr lang="cs-CZ" b="0" dirty="0"/>
              <a:t>Recitál 61</a:t>
            </a:r>
          </a:p>
          <a:p>
            <a:pPr marL="342900" indent="-342900">
              <a:buFont typeface="Arial" panose="020B0604020202020204" pitchFamily="34" charset="0"/>
              <a:buChar char="•"/>
            </a:pPr>
            <a:r>
              <a:rPr lang="cs-CZ" b="0" i="1" dirty="0"/>
              <a:t>Toto nařízení by mělo zajistit dlouhodobé uchovávání informací, aby zajistilo dlouhodobou platnost elektronických podpisů a elektronických pečetí a zaručilo, že mohou být ověřeny bez ohledu na budoucí technologické změny.</a:t>
            </a:r>
          </a:p>
          <a:p>
            <a:pPr marL="342900" indent="-342900">
              <a:buFont typeface="Arial" panose="020B0604020202020204" pitchFamily="34" charset="0"/>
              <a:buChar char="•"/>
            </a:pPr>
            <a:endParaRPr lang="cs-CZ" b="0" i="1" dirty="0"/>
          </a:p>
          <a:p>
            <a:pPr marL="342900" indent="-342900">
              <a:buFont typeface="Arial" panose="020B0604020202020204" pitchFamily="34" charset="0"/>
              <a:buChar char="•"/>
            </a:pPr>
            <a:r>
              <a:rPr lang="cs-CZ" b="0" dirty="0"/>
              <a:t>Neřeší archivaci ale tak jako české právo („přerazítkováváním“ dokumentu)</a:t>
            </a:r>
          </a:p>
        </p:txBody>
      </p:sp>
    </p:spTree>
    <p:extLst>
      <p:ext uri="{BB962C8B-B14F-4D97-AF65-F5344CB8AC3E}">
        <p14:creationId xmlns:p14="http://schemas.microsoft.com/office/powerpoint/2010/main" val="990277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pPr marL="342900" indent="-342900" algn="just">
              <a:buFont typeface="Arial" panose="020B0604020202020204" pitchFamily="34" charset="0"/>
              <a:buChar char="•"/>
            </a:pPr>
            <a:endParaRPr lang="cs-CZ" dirty="0"/>
          </a:p>
          <a:p>
            <a:pPr marL="342900" indent="-342900" algn="just">
              <a:buFont typeface="Arial" panose="020B0604020202020204" pitchFamily="34" charset="0"/>
              <a:buChar char="•"/>
            </a:pPr>
            <a:r>
              <a:rPr lang="cs-CZ" dirty="0"/>
              <a:t>Poskytovatel služeb vytvářejících důvěru</a:t>
            </a:r>
          </a:p>
          <a:p>
            <a:pPr lvl="1" algn="just"/>
            <a:r>
              <a:rPr lang="cs-CZ" dirty="0"/>
              <a:t>Podpisy</a:t>
            </a:r>
          </a:p>
          <a:p>
            <a:pPr lvl="1" algn="just"/>
            <a:r>
              <a:rPr lang="cs-CZ" dirty="0"/>
              <a:t>„poskytovatelem služeb vytvářejících důvěru“ fyzická nebo právnická osoba, která poskytuje jednu či více služeb vytvářejících důvěru buď jako kvalifikovaný, nebo jako nekvalifikovaný poskytovatel služeb vytvářejících důvěru</a:t>
            </a:r>
          </a:p>
          <a:p>
            <a:pPr marL="342900" indent="-342900" algn="just">
              <a:buFont typeface="Arial" panose="020B0604020202020204" pitchFamily="34" charset="0"/>
              <a:buChar char="•"/>
            </a:pPr>
            <a:endParaRPr lang="cs-CZ" dirty="0"/>
          </a:p>
          <a:p>
            <a:pPr marL="342900" indent="-342900" algn="just">
              <a:buFont typeface="Arial" panose="020B0604020202020204" pitchFamily="34" charset="0"/>
              <a:buChar char="•"/>
            </a:pPr>
            <a:r>
              <a:rPr lang="cs-CZ" dirty="0"/>
              <a:t>Kvalifikovaný poskytovatel služeb vytvářejících důvěru</a:t>
            </a:r>
          </a:p>
          <a:p>
            <a:pPr lvl="1" algn="just"/>
            <a:r>
              <a:rPr lang="cs-CZ" dirty="0"/>
              <a:t>Kvalifikované podpisy</a:t>
            </a:r>
          </a:p>
          <a:p>
            <a:pPr lvl="1" algn="just"/>
            <a:r>
              <a:rPr lang="cs-CZ" dirty="0"/>
              <a:t>„kvalifikovaným poskytovatelem služeb vytvářejících důvěru“ poskytovatel služeb vytvářejících důvěru, který poskytuje jednu či více kvalifikovaných služeb vytvářejících důvěru a kterému orgán dohledu udělil status kvalifikovaného poskytovatele;</a:t>
            </a:r>
          </a:p>
        </p:txBody>
      </p:sp>
      <p:sp>
        <p:nvSpPr>
          <p:cNvPr id="6" name="Nadpis 2">
            <a:extLst>
              <a:ext uri="{FF2B5EF4-FFF2-40B4-BE49-F238E27FC236}">
                <a16:creationId xmlns:a16="http://schemas.microsoft.com/office/drawing/2014/main" id="{4D523E67-A176-4706-BCD1-FA8D35788077}"/>
              </a:ext>
            </a:extLst>
          </p:cNvPr>
          <p:cNvSpPr>
            <a:spLocks noGrp="1"/>
          </p:cNvSpPr>
          <p:nvPr>
            <p:ph type="title"/>
          </p:nvPr>
        </p:nvSpPr>
        <p:spPr>
          <a:xfrm>
            <a:off x="323528" y="500555"/>
            <a:ext cx="8676460" cy="720086"/>
          </a:xfrm>
        </p:spPr>
        <p:txBody>
          <a:bodyPr>
            <a:normAutofit fontScale="90000"/>
          </a:bodyPr>
          <a:lstStyle/>
          <a:p>
            <a:r>
              <a:rPr lang="cs-CZ" sz="3200" dirty="0"/>
              <a:t>poskytovatel služeb vytvářejících důvěru (certifikáty)</a:t>
            </a:r>
            <a:endParaRPr lang="cs-CZ" sz="3200" b="1" dirty="0"/>
          </a:p>
        </p:txBody>
      </p:sp>
    </p:spTree>
    <p:extLst>
      <p:ext uri="{BB962C8B-B14F-4D97-AF65-F5344CB8AC3E}">
        <p14:creationId xmlns:p14="http://schemas.microsoft.com/office/powerpoint/2010/main" val="3460524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844824"/>
            <a:ext cx="8229600" cy="3921304"/>
          </a:xfrm>
        </p:spPr>
        <p:txBody>
          <a:bodyPr>
            <a:noAutofit/>
          </a:bodyPr>
          <a:lstStyle/>
          <a:p>
            <a:pPr marL="285750" indent="-285750" algn="just">
              <a:spcBef>
                <a:spcPts val="1000"/>
              </a:spcBef>
              <a:buClr>
                <a:srgbClr val="A50136"/>
              </a:buClr>
              <a:buFont typeface="Wingdings" panose="05000000000000000000" pitchFamily="2" charset="2"/>
              <a:buChar char="§"/>
            </a:pPr>
            <a:r>
              <a:rPr lang="cs-CZ" sz="1800" dirty="0"/>
              <a:t>Všichni poskytovatelé musí přijmout vhodná technická a organizační opatření</a:t>
            </a:r>
          </a:p>
          <a:p>
            <a:pPr marL="914400" lvl="1" indent="-285750" algn="just">
              <a:spcBef>
                <a:spcPts val="1000"/>
              </a:spcBef>
              <a:buClr>
                <a:srgbClr val="A50136"/>
              </a:buClr>
              <a:buFont typeface="Wingdings" panose="05000000000000000000" pitchFamily="2" charset="2"/>
              <a:buChar char="§"/>
            </a:pPr>
            <a:r>
              <a:rPr lang="cs-CZ" sz="1800" dirty="0"/>
              <a:t>zajištění přiměřené úrovně bezpečnosti (zabránění bezpečnostním incidentům, minimalizace jejich dopadů)</a:t>
            </a:r>
          </a:p>
          <a:p>
            <a:pPr marL="914400" lvl="1" indent="-285750" algn="just">
              <a:spcBef>
                <a:spcPts val="1000"/>
              </a:spcBef>
              <a:buClr>
                <a:srgbClr val="A50136"/>
              </a:buClr>
              <a:buFont typeface="Wingdings" panose="05000000000000000000" pitchFamily="2" charset="2"/>
              <a:buChar char="§"/>
            </a:pPr>
            <a:r>
              <a:rPr lang="cs-CZ" sz="1800" dirty="0"/>
              <a:t>informování dotčených osob o nepříznivých dopadech incidentů</a:t>
            </a:r>
          </a:p>
          <a:p>
            <a:pPr marL="914400" lvl="1" indent="-285750" algn="just">
              <a:spcBef>
                <a:spcPts val="1000"/>
              </a:spcBef>
              <a:buClr>
                <a:srgbClr val="A50136"/>
              </a:buClr>
              <a:buFont typeface="Wingdings" panose="05000000000000000000" pitchFamily="2" charset="2"/>
              <a:buChar char="§"/>
            </a:pPr>
            <a:r>
              <a:rPr lang="cs-CZ" sz="1800" dirty="0"/>
              <a:t>povinnost vyrozumění orgánu dohledu o každém narušení bezpečnosti nebo ztrátě integrity</a:t>
            </a:r>
          </a:p>
          <a:p>
            <a:pPr marL="914400" lvl="1" indent="-285750" algn="just">
              <a:spcBef>
                <a:spcPts val="1000"/>
              </a:spcBef>
              <a:buClr>
                <a:srgbClr val="A50136"/>
              </a:buClr>
              <a:buFont typeface="Wingdings" panose="05000000000000000000" pitchFamily="2" charset="2"/>
              <a:buChar char="§"/>
            </a:pPr>
            <a:r>
              <a:rPr lang="cs-CZ" sz="1800" dirty="0"/>
              <a:t>podléhají následnému dohledu</a:t>
            </a:r>
          </a:p>
        </p:txBody>
      </p:sp>
      <p:sp>
        <p:nvSpPr>
          <p:cNvPr id="3" name="Nadpis 2"/>
          <p:cNvSpPr>
            <a:spLocks noGrp="1"/>
          </p:cNvSpPr>
          <p:nvPr>
            <p:ph type="title"/>
          </p:nvPr>
        </p:nvSpPr>
        <p:spPr>
          <a:xfrm>
            <a:off x="323528" y="500555"/>
            <a:ext cx="8676460" cy="720086"/>
          </a:xfrm>
        </p:spPr>
        <p:txBody>
          <a:bodyPr>
            <a:normAutofit fontScale="90000"/>
          </a:bodyPr>
          <a:lstStyle/>
          <a:p>
            <a:r>
              <a:rPr lang="cs-CZ" sz="3200" dirty="0"/>
              <a:t>poskytovatel služeb vytvářejících důvěru (certifikáty)</a:t>
            </a:r>
            <a:endParaRPr lang="cs-CZ" sz="3200" b="1" dirty="0"/>
          </a:p>
        </p:txBody>
      </p:sp>
      <p:sp>
        <p:nvSpPr>
          <p:cNvPr id="5" name="Zástupný symbol pro číslo snímku 3"/>
          <p:cNvSpPr>
            <a:spLocks noGrp="1"/>
          </p:cNvSpPr>
          <p:nvPr>
            <p:ph type="sldNum" sz="quarter" idx="4294967295"/>
          </p:nvPr>
        </p:nvSpPr>
        <p:spPr>
          <a:xfrm>
            <a:off x="6553203" y="6356351"/>
            <a:ext cx="2133596" cy="365129"/>
          </a:xfrm>
          <a:prstGeom prst="rect">
            <a:avLst/>
          </a:prstGeom>
        </p:spPr>
        <p:txBody>
          <a:bodyPr/>
          <a:lstStyle/>
          <a:p>
            <a:pPr algn="r"/>
            <a:fld id="{D8DCA696-8F19-4434-B392-7080C7A6879E}" type="slidenum">
              <a:rPr lang="cs-CZ" sz="1000" smtClean="0"/>
              <a:pPr algn="r"/>
              <a:t>48</a:t>
            </a:fld>
            <a:endParaRPr lang="cs-CZ" sz="1000" dirty="0"/>
          </a:p>
        </p:txBody>
      </p:sp>
    </p:spTree>
    <p:extLst>
      <p:ext uri="{BB962C8B-B14F-4D97-AF65-F5344CB8AC3E}">
        <p14:creationId xmlns:p14="http://schemas.microsoft.com/office/powerpoint/2010/main" val="1691610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46856" y="1811952"/>
            <a:ext cx="8229600" cy="4569376"/>
          </a:xfrm>
        </p:spPr>
        <p:txBody>
          <a:bodyPr>
            <a:noAutofit/>
          </a:bodyPr>
          <a:lstStyle/>
          <a:p>
            <a:pPr marL="285750" indent="-285750" algn="just">
              <a:spcBef>
                <a:spcPts val="1000"/>
              </a:spcBef>
              <a:buClr>
                <a:srgbClr val="A50136"/>
              </a:buClr>
              <a:buFont typeface="Wingdings" panose="05000000000000000000" pitchFamily="2" charset="2"/>
              <a:buChar char="§"/>
            </a:pPr>
            <a:r>
              <a:rPr lang="cs-CZ" sz="1800" dirty="0"/>
              <a:t>čl. 20 a násl. nařízení </a:t>
            </a:r>
            <a:r>
              <a:rPr lang="cs-CZ" sz="1800" dirty="0" err="1"/>
              <a:t>eIDAS</a:t>
            </a:r>
            <a:r>
              <a:rPr lang="cs-CZ" sz="1800" dirty="0"/>
              <a:t> </a:t>
            </a:r>
          </a:p>
          <a:p>
            <a:pPr marL="285750" indent="-285750" algn="just">
              <a:spcBef>
                <a:spcPts val="1000"/>
              </a:spcBef>
              <a:buClr>
                <a:srgbClr val="A50136"/>
              </a:buClr>
              <a:buFont typeface="Wingdings" panose="05000000000000000000" pitchFamily="2" charset="2"/>
              <a:buChar char="§"/>
            </a:pPr>
            <a:r>
              <a:rPr lang="cs-CZ" sz="1800" dirty="0"/>
              <a:t>Kvalifikovaný poskytovatel nadto mj.: </a:t>
            </a:r>
          </a:p>
          <a:p>
            <a:pPr marL="742950" lvl="1" indent="-285750" algn="just">
              <a:spcBef>
                <a:spcPts val="1000"/>
              </a:spcBef>
              <a:buClr>
                <a:srgbClr val="A50136"/>
              </a:buClr>
              <a:buFont typeface="Wingdings" panose="05000000000000000000" pitchFamily="2" charset="2"/>
              <a:buChar char="§"/>
            </a:pPr>
            <a:r>
              <a:rPr lang="cs-CZ" sz="1800" dirty="0"/>
              <a:t>Udržuje dostatečné finanční prostředky a pojištění odpovědnosti</a:t>
            </a:r>
          </a:p>
          <a:p>
            <a:pPr marL="742950" lvl="1" indent="-285750" algn="just">
              <a:spcBef>
                <a:spcPts val="1000"/>
              </a:spcBef>
              <a:buClr>
                <a:srgbClr val="A50136"/>
              </a:buClr>
              <a:buFont typeface="Wingdings" panose="05000000000000000000" pitchFamily="2" charset="2"/>
              <a:buChar char="§"/>
            </a:pPr>
            <a:r>
              <a:rPr lang="cs-CZ" sz="1800" dirty="0"/>
              <a:t>Používá důvěryhodné systémy a produkty, které jsou chráněny proti pozměnění</a:t>
            </a:r>
          </a:p>
          <a:p>
            <a:pPr marL="742950" lvl="1" indent="-285750" algn="just">
              <a:spcBef>
                <a:spcPts val="1000"/>
              </a:spcBef>
              <a:buClr>
                <a:srgbClr val="A50136"/>
              </a:buClr>
              <a:buFont typeface="Wingdings" panose="05000000000000000000" pitchFamily="2" charset="2"/>
              <a:buChar char="§"/>
            </a:pPr>
            <a:r>
              <a:rPr lang="cs-CZ" sz="1800" dirty="0"/>
              <a:t>Zajišťuje technickou bezpečnost a spolehlivost procesů a uchovávání dat</a:t>
            </a:r>
          </a:p>
          <a:p>
            <a:pPr marL="742950" lvl="1" indent="-285750" algn="just">
              <a:spcBef>
                <a:spcPts val="1000"/>
              </a:spcBef>
              <a:buClr>
                <a:srgbClr val="A50136"/>
              </a:buClr>
              <a:buFont typeface="Wingdings" panose="05000000000000000000" pitchFamily="2" charset="2"/>
              <a:buChar char="§"/>
            </a:pPr>
            <a:r>
              <a:rPr lang="cs-CZ" sz="1800" dirty="0"/>
              <a:t>Na vlastní náklady alespoň jednou za 24 měsíců podrobí auditu ze strany subjektu posuzování shody</a:t>
            </a:r>
          </a:p>
        </p:txBody>
      </p:sp>
      <p:sp>
        <p:nvSpPr>
          <p:cNvPr id="4" name="Zástupný symbol pro číslo snímku 3"/>
          <p:cNvSpPr>
            <a:spLocks noGrp="1"/>
          </p:cNvSpPr>
          <p:nvPr>
            <p:ph type="sldNum" sz="quarter" idx="4294967295"/>
          </p:nvPr>
        </p:nvSpPr>
        <p:spPr>
          <a:xfrm>
            <a:off x="6553203" y="6356351"/>
            <a:ext cx="2133596" cy="365129"/>
          </a:xfrm>
          <a:prstGeom prst="rect">
            <a:avLst/>
          </a:prstGeom>
        </p:spPr>
        <p:txBody>
          <a:bodyPr/>
          <a:lstStyle/>
          <a:p>
            <a:pPr algn="r"/>
            <a:fld id="{D8DCA696-8F19-4434-B392-7080C7A6879E}" type="slidenum">
              <a:rPr lang="cs-CZ" sz="1000" smtClean="0"/>
              <a:pPr algn="r"/>
              <a:t>49</a:t>
            </a:fld>
            <a:endParaRPr lang="cs-CZ" sz="1000" dirty="0"/>
          </a:p>
        </p:txBody>
      </p:sp>
      <p:sp>
        <p:nvSpPr>
          <p:cNvPr id="5" name="Nadpis 2">
            <a:extLst>
              <a:ext uri="{FF2B5EF4-FFF2-40B4-BE49-F238E27FC236}">
                <a16:creationId xmlns:a16="http://schemas.microsoft.com/office/drawing/2014/main" id="{8DC542FF-2B8F-481E-AD01-6A90EEC98B8C}"/>
              </a:ext>
            </a:extLst>
          </p:cNvPr>
          <p:cNvSpPr txBox="1">
            <a:spLocks/>
          </p:cNvSpPr>
          <p:nvPr/>
        </p:nvSpPr>
        <p:spPr>
          <a:xfrm>
            <a:off x="323528" y="135425"/>
            <a:ext cx="8676460" cy="1200254"/>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cs-CZ" sz="2400" dirty="0"/>
              <a:t>Kvalifikovaný poskytovatel služeb vytvářejících důvěru (certifikáty)</a:t>
            </a:r>
            <a:endParaRPr lang="cs-CZ" sz="2400" b="1" dirty="0"/>
          </a:p>
        </p:txBody>
      </p:sp>
    </p:spTree>
    <p:extLst>
      <p:ext uri="{BB962C8B-B14F-4D97-AF65-F5344CB8AC3E}">
        <p14:creationId xmlns:p14="http://schemas.microsoft.com/office/powerpoint/2010/main" val="85026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620713"/>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 name="Text Box 3"/>
          <p:cNvSpPr txBox="1">
            <a:spLocks noChangeArrowheads="1"/>
          </p:cNvSpPr>
          <p:nvPr/>
        </p:nvSpPr>
        <p:spPr bwMode="auto">
          <a:xfrm>
            <a:off x="0" y="188913"/>
            <a:ext cx="1052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algn="ctr" eaLnBrk="0" fontAlgn="base" hangingPunct="0">
              <a:spcBef>
                <a:spcPct val="50000"/>
              </a:spcBef>
              <a:spcAft>
                <a:spcPct val="0"/>
              </a:spcAft>
              <a:defRPr sz="2000">
                <a:solidFill>
                  <a:schemeClr val="bg1"/>
                </a:solidFill>
                <a:latin typeface="Arial" charset="0"/>
              </a:defRPr>
            </a:lvl6pPr>
            <a:lvl7pPr marL="2971800" indent="-228600" algn="ctr" eaLnBrk="0" fontAlgn="base" hangingPunct="0">
              <a:spcBef>
                <a:spcPct val="50000"/>
              </a:spcBef>
              <a:spcAft>
                <a:spcPct val="0"/>
              </a:spcAft>
              <a:defRPr sz="2000">
                <a:solidFill>
                  <a:schemeClr val="bg1"/>
                </a:solidFill>
                <a:latin typeface="Arial" charset="0"/>
              </a:defRPr>
            </a:lvl7pPr>
            <a:lvl8pPr marL="3429000" indent="-228600" algn="ctr" eaLnBrk="0" fontAlgn="base" hangingPunct="0">
              <a:spcBef>
                <a:spcPct val="50000"/>
              </a:spcBef>
              <a:spcAft>
                <a:spcPct val="0"/>
              </a:spcAft>
              <a:defRPr sz="2000">
                <a:solidFill>
                  <a:schemeClr val="bg1"/>
                </a:solidFill>
                <a:latin typeface="Arial" charset="0"/>
              </a:defRPr>
            </a:lvl8pPr>
            <a:lvl9pPr marL="3886200" indent="-228600" algn="ctr" eaLnBrk="0" fontAlgn="base" hangingPunct="0">
              <a:spcBef>
                <a:spcPct val="50000"/>
              </a:spcBef>
              <a:spcAft>
                <a:spcPct val="0"/>
              </a:spcAft>
              <a:defRPr sz="2000">
                <a:solidFill>
                  <a:schemeClr val="bg1"/>
                </a:solidFill>
                <a:latin typeface="Arial" charset="0"/>
              </a:defRPr>
            </a:lvl9pPr>
          </a:lstStyle>
          <a:p>
            <a:pPr algn="l" eaLnBrk="1" hangingPunct="1">
              <a:spcBef>
                <a:spcPct val="0"/>
              </a:spcBef>
            </a:pPr>
            <a:r>
              <a:rPr lang="cs-CZ" altLang="cs-CZ" sz="1600">
                <a:latin typeface="Arial Black" pitchFamily="34" charset="0"/>
              </a:rPr>
              <a:t>Identita</a:t>
            </a:r>
          </a:p>
        </p:txBody>
      </p:sp>
      <p:sp>
        <p:nvSpPr>
          <p:cNvPr id="3077" name="Text Box 5"/>
          <p:cNvSpPr txBox="1">
            <a:spLocks noChangeArrowheads="1"/>
          </p:cNvSpPr>
          <p:nvPr/>
        </p:nvSpPr>
        <p:spPr bwMode="auto">
          <a:xfrm>
            <a:off x="1475656" y="3212976"/>
            <a:ext cx="83534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algn="ctr" eaLnBrk="0" fontAlgn="base" hangingPunct="0">
              <a:spcBef>
                <a:spcPct val="50000"/>
              </a:spcBef>
              <a:spcAft>
                <a:spcPct val="0"/>
              </a:spcAft>
              <a:defRPr sz="2000">
                <a:solidFill>
                  <a:schemeClr val="bg1"/>
                </a:solidFill>
                <a:latin typeface="Arial" charset="0"/>
              </a:defRPr>
            </a:lvl6pPr>
            <a:lvl7pPr marL="2971800" indent="-228600" algn="ctr" eaLnBrk="0" fontAlgn="base" hangingPunct="0">
              <a:spcBef>
                <a:spcPct val="50000"/>
              </a:spcBef>
              <a:spcAft>
                <a:spcPct val="0"/>
              </a:spcAft>
              <a:defRPr sz="2000">
                <a:solidFill>
                  <a:schemeClr val="bg1"/>
                </a:solidFill>
                <a:latin typeface="Arial" charset="0"/>
              </a:defRPr>
            </a:lvl7pPr>
            <a:lvl8pPr marL="3429000" indent="-228600" algn="ctr" eaLnBrk="0" fontAlgn="base" hangingPunct="0">
              <a:spcBef>
                <a:spcPct val="50000"/>
              </a:spcBef>
              <a:spcAft>
                <a:spcPct val="0"/>
              </a:spcAft>
              <a:defRPr sz="2000">
                <a:solidFill>
                  <a:schemeClr val="bg1"/>
                </a:solidFill>
                <a:latin typeface="Arial" charset="0"/>
              </a:defRPr>
            </a:lvl8pPr>
            <a:lvl9pPr marL="3886200" indent="-228600" algn="ctr" eaLnBrk="0" fontAlgn="base" hangingPunct="0">
              <a:spcBef>
                <a:spcPct val="50000"/>
              </a:spcBef>
              <a:spcAft>
                <a:spcPct val="0"/>
              </a:spcAft>
              <a:defRPr sz="2000">
                <a:solidFill>
                  <a:schemeClr val="bg1"/>
                </a:solidFill>
                <a:latin typeface="Arial" charset="0"/>
              </a:defRPr>
            </a:lvl9pPr>
          </a:lstStyle>
          <a:p>
            <a:pPr marL="342900" indent="-342900" algn="l" eaLnBrk="1" hangingPunct="1">
              <a:lnSpc>
                <a:spcPct val="180000"/>
              </a:lnSpc>
              <a:spcBef>
                <a:spcPct val="0"/>
              </a:spcBef>
              <a:buFont typeface="Arial" panose="020B0604020202020204" pitchFamily="34" charset="0"/>
              <a:buChar char="•"/>
            </a:pPr>
            <a:r>
              <a:rPr lang="cs-CZ" altLang="cs-CZ" sz="2400" b="1" dirty="0">
                <a:solidFill>
                  <a:schemeClr val="tx1"/>
                </a:solidFill>
              </a:rPr>
              <a:t>e-mailová adresa</a:t>
            </a:r>
          </a:p>
          <a:p>
            <a:pPr marL="342900" indent="-342900" algn="l" eaLnBrk="1" hangingPunct="1">
              <a:lnSpc>
                <a:spcPct val="180000"/>
              </a:lnSpc>
              <a:spcBef>
                <a:spcPct val="0"/>
              </a:spcBef>
              <a:buFont typeface="Arial" panose="020B0604020202020204" pitchFamily="34" charset="0"/>
              <a:buChar char="•"/>
            </a:pPr>
            <a:r>
              <a:rPr lang="cs-CZ" altLang="cs-CZ" sz="2400" b="1" dirty="0" err="1">
                <a:solidFill>
                  <a:schemeClr val="tx1"/>
                </a:solidFill>
              </a:rPr>
              <a:t>avatar</a:t>
            </a:r>
            <a:endParaRPr lang="cs-CZ" altLang="cs-CZ" sz="2400" b="1" dirty="0">
              <a:solidFill>
                <a:schemeClr val="tx1"/>
              </a:solidFill>
            </a:endParaRPr>
          </a:p>
          <a:p>
            <a:pPr marL="342900" indent="-342900" algn="l" eaLnBrk="1" hangingPunct="1">
              <a:lnSpc>
                <a:spcPct val="180000"/>
              </a:lnSpc>
              <a:spcBef>
                <a:spcPct val="0"/>
              </a:spcBef>
              <a:buFont typeface="Arial" panose="020B0604020202020204" pitchFamily="34" charset="0"/>
              <a:buChar char="•"/>
            </a:pPr>
            <a:r>
              <a:rPr lang="cs-CZ" altLang="cs-CZ" sz="2400" b="1" dirty="0">
                <a:solidFill>
                  <a:schemeClr val="tx1"/>
                </a:solidFill>
              </a:rPr>
              <a:t>uživatelský účet </a:t>
            </a:r>
          </a:p>
          <a:p>
            <a:pPr marL="342900" indent="-342900" algn="l" eaLnBrk="1" hangingPunct="1">
              <a:lnSpc>
                <a:spcPct val="180000"/>
              </a:lnSpc>
              <a:spcBef>
                <a:spcPct val="0"/>
              </a:spcBef>
              <a:buFont typeface="Arial" panose="020B0604020202020204" pitchFamily="34" charset="0"/>
              <a:buChar char="•"/>
            </a:pPr>
            <a:r>
              <a:rPr lang="cs-CZ" altLang="cs-CZ" sz="2400" b="1" dirty="0">
                <a:solidFill>
                  <a:schemeClr val="tx1"/>
                </a:solidFill>
              </a:rPr>
              <a:t>IP adresa</a:t>
            </a:r>
          </a:p>
          <a:p>
            <a:pPr marL="342900" indent="-342900" algn="l" eaLnBrk="1" hangingPunct="1">
              <a:lnSpc>
                <a:spcPct val="180000"/>
              </a:lnSpc>
              <a:spcBef>
                <a:spcPct val="0"/>
              </a:spcBef>
              <a:buFont typeface="Arial" panose="020B0604020202020204" pitchFamily="34" charset="0"/>
              <a:buChar char="•"/>
            </a:pPr>
            <a:r>
              <a:rPr lang="cs-CZ" altLang="cs-CZ" sz="2400" b="1" dirty="0">
                <a:solidFill>
                  <a:schemeClr val="tx1"/>
                </a:solidFill>
              </a:rPr>
              <a:t>elektronický podpis</a:t>
            </a:r>
          </a:p>
        </p:txBody>
      </p:sp>
      <p:sp>
        <p:nvSpPr>
          <p:cNvPr id="6" name="Title 3"/>
          <p:cNvSpPr>
            <a:spLocks noGrp="1"/>
          </p:cNvSpPr>
          <p:nvPr>
            <p:ph type="title"/>
          </p:nvPr>
        </p:nvSpPr>
        <p:spPr>
          <a:xfrm>
            <a:off x="457200" y="152718"/>
            <a:ext cx="5791200" cy="1371600"/>
          </a:xfrm>
        </p:spPr>
        <p:txBody>
          <a:bodyPr/>
          <a:lstStyle/>
          <a:p>
            <a:r>
              <a:rPr lang="cs-CZ" dirty="0"/>
              <a:t>Virtuální identita</a:t>
            </a:r>
          </a:p>
        </p:txBody>
      </p:sp>
    </p:spTree>
    <p:extLst>
      <p:ext uri="{BB962C8B-B14F-4D97-AF65-F5344CB8AC3E}">
        <p14:creationId xmlns:p14="http://schemas.microsoft.com/office/powerpoint/2010/main" val="2666742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363272" cy="1371600"/>
          </a:xfrm>
        </p:spPr>
        <p:txBody>
          <a:bodyPr>
            <a:normAutofit/>
          </a:bodyPr>
          <a:lstStyle/>
          <a:p>
            <a:r>
              <a:rPr lang="cs-CZ" dirty="0"/>
              <a:t>Autority pro Kvalifikované podpisy v </a:t>
            </a:r>
            <a:r>
              <a:rPr lang="cs-CZ" dirty="0" err="1"/>
              <a:t>čr</a:t>
            </a:r>
            <a:endParaRPr lang="cs-CZ" dirty="0"/>
          </a:p>
        </p:txBody>
      </p:sp>
      <p:sp>
        <p:nvSpPr>
          <p:cNvPr id="3" name="Zástupný symbol pro obsah 2"/>
          <p:cNvSpPr>
            <a:spLocks noGrp="1"/>
          </p:cNvSpPr>
          <p:nvPr>
            <p:ph idx="1"/>
          </p:nvPr>
        </p:nvSpPr>
        <p:spPr>
          <a:xfrm>
            <a:off x="683568" y="2780928"/>
            <a:ext cx="7620000" cy="4373563"/>
          </a:xfrm>
        </p:spPr>
        <p:txBody>
          <a:bodyPr>
            <a:normAutofit/>
          </a:bodyPr>
          <a:lstStyle/>
          <a:p>
            <a:pPr marL="342900" indent="-342900">
              <a:buFont typeface="Arial" panose="020B0604020202020204" pitchFamily="34" charset="0"/>
              <a:buChar char="•"/>
            </a:pPr>
            <a:r>
              <a:rPr lang="cs-CZ" sz="3200" dirty="0"/>
              <a:t>První certifikační autorita, a. s., </a:t>
            </a:r>
          </a:p>
          <a:p>
            <a:pPr marL="342900" indent="-342900">
              <a:buFont typeface="Arial" panose="020B0604020202020204" pitchFamily="34" charset="0"/>
              <a:buChar char="•"/>
            </a:pPr>
            <a:r>
              <a:rPr lang="cs-CZ" sz="3200" dirty="0"/>
              <a:t>Česká pošta, s. p.</a:t>
            </a:r>
          </a:p>
          <a:p>
            <a:pPr marL="342900" indent="-342900">
              <a:buFont typeface="Arial" panose="020B0604020202020204" pitchFamily="34" charset="0"/>
              <a:buChar char="•"/>
            </a:pPr>
            <a:r>
              <a:rPr lang="cs-CZ" sz="3200" dirty="0" err="1"/>
              <a:t>eIdentity</a:t>
            </a:r>
            <a:r>
              <a:rPr lang="cs-CZ" sz="3200" dirty="0"/>
              <a:t> a. s., </a:t>
            </a:r>
          </a:p>
          <a:p>
            <a:pPr marL="109537"/>
            <a:br>
              <a:rPr lang="cs-CZ" sz="3200" dirty="0"/>
            </a:br>
            <a:br>
              <a:rPr lang="cs-CZ" sz="3200" dirty="0"/>
            </a:br>
            <a:br>
              <a:rPr lang="cs-CZ" sz="3200" dirty="0"/>
            </a:br>
            <a:endParaRPr lang="cs-CZ" sz="3200" dirty="0"/>
          </a:p>
        </p:txBody>
      </p:sp>
    </p:spTree>
    <p:extLst>
      <p:ext uri="{BB962C8B-B14F-4D97-AF65-F5344CB8AC3E}">
        <p14:creationId xmlns:p14="http://schemas.microsoft.com/office/powerpoint/2010/main" val="2997152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507288" cy="1371600"/>
          </a:xfrm>
        </p:spPr>
        <p:txBody>
          <a:bodyPr/>
          <a:lstStyle/>
          <a:p>
            <a:r>
              <a:rPr lang="cs-CZ" dirty="0"/>
              <a:t>Ověřování existence autority</a:t>
            </a:r>
          </a:p>
        </p:txBody>
      </p:sp>
      <p:sp>
        <p:nvSpPr>
          <p:cNvPr id="3" name="Zástupný symbol pro obsah 2"/>
          <p:cNvSpPr>
            <a:spLocks noGrp="1"/>
          </p:cNvSpPr>
          <p:nvPr>
            <p:ph idx="1"/>
          </p:nvPr>
        </p:nvSpPr>
        <p:spPr>
          <a:xfrm>
            <a:off x="899592" y="2780928"/>
            <a:ext cx="7620000" cy="4373563"/>
          </a:xfrm>
        </p:spPr>
        <p:txBody>
          <a:bodyPr/>
          <a:lstStyle/>
          <a:p>
            <a:pPr marL="452437" indent="-342900">
              <a:buFont typeface="Arial" panose="020B0604020202020204" pitchFamily="34" charset="0"/>
              <a:buChar char="•"/>
            </a:pPr>
            <a:r>
              <a:rPr lang="cs-CZ" dirty="0"/>
              <a:t>Domácí</a:t>
            </a:r>
          </a:p>
          <a:p>
            <a:pPr marL="342900" indent="-342900">
              <a:buFont typeface="Arial" panose="020B0604020202020204" pitchFamily="34" charset="0"/>
              <a:buChar char="•"/>
            </a:pPr>
            <a:r>
              <a:rPr lang="cs-CZ" dirty="0">
                <a:hlinkClick r:id="rId2"/>
              </a:rPr>
              <a:t>http://www.mvcr.cz/clanek/prehled-kvalifikovanych-poskytovatelu-certifikacnich-sluzeb-a-jejich-kvalifikovanych-sluzeb-320051.aspx </a:t>
            </a:r>
            <a:endParaRPr lang="cs-CZ" dirty="0"/>
          </a:p>
          <a:p>
            <a:pPr marL="452437" indent="-342900">
              <a:buFont typeface="Arial" panose="020B0604020202020204" pitchFamily="34" charset="0"/>
              <a:buChar char="•"/>
            </a:pPr>
            <a:endParaRPr lang="cs-CZ" dirty="0"/>
          </a:p>
          <a:p>
            <a:pPr marL="452437" indent="-342900">
              <a:buFont typeface="Arial" panose="020B0604020202020204" pitchFamily="34" charset="0"/>
              <a:buChar char="•"/>
            </a:pPr>
            <a:r>
              <a:rPr lang="cs-CZ" dirty="0"/>
              <a:t>Zahraničí</a:t>
            </a:r>
          </a:p>
          <a:p>
            <a:pPr marL="342900" indent="-342900">
              <a:buFont typeface="Arial" panose="020B0604020202020204" pitchFamily="34" charset="0"/>
              <a:buChar char="•"/>
            </a:pPr>
            <a:r>
              <a:rPr lang="cs-CZ">
                <a:hlinkClick r:id="rId3"/>
              </a:rPr>
              <a:t>https://tsl.gov.cz/certiq/certificate-validation</a:t>
            </a:r>
            <a:r>
              <a:rPr lang="cs-CZ"/>
              <a:t> </a:t>
            </a:r>
            <a:endParaRPr lang="cs-CZ" dirty="0"/>
          </a:p>
        </p:txBody>
      </p:sp>
    </p:spTree>
    <p:extLst>
      <p:ext uri="{BB962C8B-B14F-4D97-AF65-F5344CB8AC3E}">
        <p14:creationId xmlns:p14="http://schemas.microsoft.com/office/powerpoint/2010/main" val="2824134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6" y="1700808"/>
            <a:ext cx="8229600" cy="4281344"/>
          </a:xfrm>
        </p:spPr>
        <p:txBody>
          <a:bodyPr>
            <a:noAutofit/>
          </a:bodyPr>
          <a:lstStyle/>
          <a:p>
            <a:pPr marL="285750" indent="-285750" algn="just">
              <a:lnSpc>
                <a:spcPct val="90000"/>
              </a:lnSpc>
              <a:spcBef>
                <a:spcPts val="1000"/>
              </a:spcBef>
              <a:buClr>
                <a:srgbClr val="A50136"/>
              </a:buClr>
              <a:buFont typeface="Wingdings" panose="05000000000000000000" pitchFamily="2" charset="2"/>
              <a:buChar char="§"/>
            </a:pPr>
            <a:endParaRPr lang="cs-CZ" sz="1600" dirty="0"/>
          </a:p>
          <a:p>
            <a:pPr marL="285750" indent="-285750" algn="just">
              <a:lnSpc>
                <a:spcPct val="90000"/>
              </a:lnSpc>
              <a:spcBef>
                <a:spcPts val="1000"/>
              </a:spcBef>
              <a:buClr>
                <a:srgbClr val="A50136"/>
              </a:buClr>
              <a:buFont typeface="Wingdings" panose="05000000000000000000" pitchFamily="2" charset="2"/>
              <a:buChar char="§"/>
            </a:pPr>
            <a:r>
              <a:rPr lang="cs-CZ" sz="1600" dirty="0">
                <a:hlinkClick r:id="rId2"/>
              </a:rPr>
              <a:t>http://www.mvcr.cz/clanek/prijate-provadeci-akty-k-narizeni-eidas.aspx</a:t>
            </a:r>
            <a:endParaRPr lang="cs-CZ" sz="1600" dirty="0"/>
          </a:p>
          <a:p>
            <a:pPr marL="285750" indent="-285750" algn="just">
              <a:lnSpc>
                <a:spcPct val="90000"/>
              </a:lnSpc>
              <a:spcBef>
                <a:spcPts val="1000"/>
              </a:spcBef>
              <a:buClr>
                <a:srgbClr val="A50136"/>
              </a:buClr>
              <a:buFont typeface="Wingdings" panose="05000000000000000000" pitchFamily="2" charset="2"/>
              <a:buChar char="§"/>
            </a:pPr>
            <a:r>
              <a:rPr lang="cs-CZ" sz="1600" b="1" dirty="0"/>
              <a:t>Například:</a:t>
            </a:r>
          </a:p>
          <a:p>
            <a:pPr marL="800100" lvl="1" indent="-342900">
              <a:buFont typeface="Wingdings" panose="05000000000000000000" pitchFamily="2" charset="2"/>
              <a:buChar char="§"/>
            </a:pPr>
            <a:r>
              <a:rPr lang="cs-CZ" sz="1800" dirty="0"/>
              <a:t>Rozhodnutí 2015/296 z 24.2.2015 - procesní opatření pro spolupráci mezi členskými státy v oblasti elektronické identifikace </a:t>
            </a:r>
          </a:p>
          <a:p>
            <a:pPr marL="800100" lvl="1" indent="-342900">
              <a:buFont typeface="Wingdings" panose="05000000000000000000" pitchFamily="2" charset="2"/>
              <a:buChar char="§"/>
            </a:pPr>
            <a:r>
              <a:rPr lang="cs-CZ" sz="1800" dirty="0"/>
              <a:t>Nařízení 2015/806 z 22.5.2015 - specifikace značky důvěry EU pro kvalifikované služby vytvářející důvěru </a:t>
            </a:r>
          </a:p>
          <a:p>
            <a:pPr marL="800100" lvl="1" indent="-342900">
              <a:buFont typeface="Wingdings" panose="05000000000000000000" pitchFamily="2" charset="2"/>
              <a:buChar char="§"/>
            </a:pPr>
            <a:r>
              <a:rPr lang="cs-CZ" sz="1800" dirty="0"/>
              <a:t>Nařízení 2015/1502 z 8.9.2015 - minimální technické specifikace a postupy úrovně záruky prostředků pro elektronickou identifikaci podle čl. 8/3 </a:t>
            </a:r>
            <a:r>
              <a:rPr lang="cs-CZ" sz="1800" dirty="0" err="1"/>
              <a:t>eIDAS</a:t>
            </a:r>
            <a:r>
              <a:rPr lang="cs-CZ" sz="1800" dirty="0"/>
              <a:t> </a:t>
            </a:r>
          </a:p>
          <a:p>
            <a:pPr marL="800100" lvl="1" indent="-342900">
              <a:buFont typeface="Wingdings" panose="05000000000000000000" pitchFamily="2" charset="2"/>
              <a:buChar char="§"/>
            </a:pPr>
            <a:r>
              <a:rPr lang="cs-CZ" sz="1800" dirty="0"/>
              <a:t>Rozhodnutí 2015/1506 z 8.9.2015 - specifikace zaručených elektronických podpisů a pečetí uznávaných subjekty veřejného sektoru podle čl. 27/5 a 37/5 </a:t>
            </a:r>
            <a:r>
              <a:rPr lang="cs-CZ" sz="1800" dirty="0" err="1"/>
              <a:t>eIDAS</a:t>
            </a:r>
            <a:endParaRPr lang="cs-CZ" sz="1800" dirty="0"/>
          </a:p>
          <a:p>
            <a:pPr marL="285750" indent="-285750" algn="just">
              <a:lnSpc>
                <a:spcPct val="90000"/>
              </a:lnSpc>
              <a:spcBef>
                <a:spcPts val="1000"/>
              </a:spcBef>
              <a:buClr>
                <a:srgbClr val="A50136"/>
              </a:buClr>
              <a:buFont typeface="Wingdings" panose="05000000000000000000" pitchFamily="2" charset="2"/>
              <a:buChar char="§"/>
            </a:pPr>
            <a:endParaRPr lang="cs-CZ" sz="1600" b="1" dirty="0"/>
          </a:p>
        </p:txBody>
      </p:sp>
      <p:sp>
        <p:nvSpPr>
          <p:cNvPr id="3" name="Nadpis 2"/>
          <p:cNvSpPr>
            <a:spLocks noGrp="1"/>
          </p:cNvSpPr>
          <p:nvPr>
            <p:ph type="title"/>
          </p:nvPr>
        </p:nvSpPr>
        <p:spPr>
          <a:xfrm>
            <a:off x="395536" y="908714"/>
            <a:ext cx="8676460" cy="720086"/>
          </a:xfrm>
        </p:spPr>
        <p:txBody>
          <a:bodyPr>
            <a:normAutofit/>
          </a:bodyPr>
          <a:lstStyle/>
          <a:p>
            <a:r>
              <a:rPr lang="cs-CZ" sz="3000" b="1" dirty="0"/>
              <a:t>Prováděcí akty k nařízení </a:t>
            </a:r>
            <a:r>
              <a:rPr lang="cs-CZ" sz="3000" b="1" dirty="0" err="1"/>
              <a:t>eIDAS</a:t>
            </a:r>
            <a:endParaRPr lang="cs-CZ" sz="3000" b="1" dirty="0"/>
          </a:p>
        </p:txBody>
      </p:sp>
    </p:spTree>
    <p:extLst>
      <p:ext uri="{BB962C8B-B14F-4D97-AF65-F5344CB8AC3E}">
        <p14:creationId xmlns:p14="http://schemas.microsoft.com/office/powerpoint/2010/main" val="1354411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611560" y="334726"/>
            <a:ext cx="7488832" cy="646331"/>
          </a:xfrm>
          <a:prstGeom prst="rect">
            <a:avLst/>
          </a:prstGeom>
        </p:spPr>
        <p:txBody>
          <a:bodyPr wrap="square">
            <a:spAutoFit/>
          </a:bodyPr>
          <a:lstStyle/>
          <a:p>
            <a:r>
              <a:rPr lang="cs-CZ" sz="3600" cap="all" spc="120" dirty="0">
                <a:solidFill>
                  <a:schemeClr val="tx2"/>
                </a:solidFill>
                <a:latin typeface="+mj-lt"/>
              </a:rPr>
              <a:t>prováděcí zákony v </a:t>
            </a:r>
            <a:r>
              <a:rPr lang="cs-CZ" sz="3600" cap="all" spc="120" dirty="0" err="1">
                <a:solidFill>
                  <a:schemeClr val="tx2"/>
                </a:solidFill>
                <a:latin typeface="+mj-lt"/>
              </a:rPr>
              <a:t>čr</a:t>
            </a:r>
            <a:endParaRPr lang="en-GB" sz="3600" cap="all" spc="120" dirty="0">
              <a:solidFill>
                <a:schemeClr val="tx2"/>
              </a:solidFill>
              <a:latin typeface="+mj-lt"/>
            </a:endParaRPr>
          </a:p>
        </p:txBody>
      </p:sp>
      <p:sp>
        <p:nvSpPr>
          <p:cNvPr id="6" name="Rectangle 2"/>
          <p:cNvSpPr>
            <a:spLocks noGrp="1"/>
          </p:cNvSpPr>
          <p:nvPr>
            <p:ph sz="quarter" idx="13"/>
          </p:nvPr>
        </p:nvSpPr>
        <p:spPr>
          <a:xfrm>
            <a:off x="612477" y="2349130"/>
            <a:ext cx="7273772" cy="4267200"/>
          </a:xfrm>
        </p:spPr>
        <p:txBody>
          <a:bodyPr anchor="ctr">
            <a:normAutofit/>
          </a:bodyPr>
          <a:lstStyle/>
          <a:p>
            <a:pPr marL="514247" indent="-514247" algn="just">
              <a:spcBef>
                <a:spcPts val="1800"/>
              </a:spcBef>
              <a:buFont typeface="+mj-lt"/>
              <a:buAutoNum type="arabicPeriod"/>
            </a:pPr>
            <a:r>
              <a:rPr lang="cs-CZ" sz="2400" b="0" dirty="0"/>
              <a:t>zákon 297/2016 Sb., o službách vytvářejících důvěru pro elektronické transakce (doplnění národní právní úpravy k nařízení </a:t>
            </a:r>
            <a:r>
              <a:rPr lang="cs-CZ" sz="2400" b="0" dirty="0" err="1"/>
              <a:t>eIDAS</a:t>
            </a:r>
            <a:r>
              <a:rPr lang="cs-CZ" sz="2400" b="0" dirty="0"/>
              <a:t>)</a:t>
            </a:r>
          </a:p>
          <a:p>
            <a:pPr marL="514247" indent="-514247" algn="just">
              <a:spcBef>
                <a:spcPts val="1800"/>
              </a:spcBef>
              <a:buFont typeface="+mj-lt"/>
              <a:buAutoNum type="arabicPeriod"/>
            </a:pPr>
            <a:r>
              <a:rPr lang="cs-CZ" sz="2400" b="0" dirty="0"/>
              <a:t>zákon 250/2017 Sb., o elektronické identifikaci (unifikace systému)</a:t>
            </a:r>
          </a:p>
          <a:p>
            <a:pPr marL="514247" indent="-514247" algn="just">
              <a:spcBef>
                <a:spcPts val="1800"/>
              </a:spcBef>
              <a:buFont typeface="Arial" panose="020B0604020202020204" pitchFamily="34" charset="0"/>
              <a:buChar char="•"/>
            </a:pPr>
            <a:endParaRPr lang="cs-CZ" sz="2799" dirty="0"/>
          </a:p>
        </p:txBody>
      </p:sp>
    </p:spTree>
    <p:extLst>
      <p:ext uri="{BB962C8B-B14F-4D97-AF65-F5344CB8AC3E}">
        <p14:creationId xmlns:p14="http://schemas.microsoft.com/office/powerpoint/2010/main" val="103228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199" y="2473008"/>
            <a:ext cx="8229600" cy="4248472"/>
          </a:xfrm>
        </p:spPr>
        <p:txBody>
          <a:bodyPr>
            <a:normAutofit/>
          </a:bodyPr>
          <a:lstStyle/>
          <a:p>
            <a:pPr marL="285750" indent="-285750" algn="just">
              <a:spcBef>
                <a:spcPts val="1000"/>
              </a:spcBef>
              <a:buClr>
                <a:srgbClr val="A70336"/>
              </a:buClr>
              <a:buFont typeface="Wingdings" panose="05000000000000000000" pitchFamily="2" charset="2"/>
              <a:buChar char="§"/>
            </a:pPr>
            <a:r>
              <a:rPr lang="cs-CZ" sz="2800" dirty="0"/>
              <a:t>minimalistický, upravuje jen to, co eIDAS ponechává na vnitrostátní zákony (pravidla pro vnitrostátní podepisování a pečetění, kdo je orgán dozoru, sankce, přechodná ustanovení atd.)</a:t>
            </a:r>
          </a:p>
          <a:p>
            <a:pPr marL="285750" indent="-285750" algn="just">
              <a:spcBef>
                <a:spcPts val="1000"/>
              </a:spcBef>
              <a:buClr>
                <a:srgbClr val="A70336"/>
              </a:buClr>
              <a:buFont typeface="Wingdings" panose="05000000000000000000" pitchFamily="2" charset="2"/>
              <a:buChar char="§"/>
            </a:pPr>
            <a:r>
              <a:rPr lang="cs-CZ" sz="2800" dirty="0"/>
              <a:t>ruší zákon o </a:t>
            </a:r>
            <a:r>
              <a:rPr lang="cs-CZ" sz="2800" b="1" dirty="0"/>
              <a:t>elektronickém podpisu </a:t>
            </a:r>
            <a:r>
              <a:rPr lang="cs-CZ" sz="2800" dirty="0"/>
              <a:t>a mnoho částí zákonů a vyhlášek </a:t>
            </a:r>
          </a:p>
          <a:p>
            <a:pPr marL="285750" indent="-285750" algn="just">
              <a:spcBef>
                <a:spcPts val="1000"/>
              </a:spcBef>
              <a:buClr>
                <a:srgbClr val="A70336"/>
              </a:buClr>
              <a:buFont typeface="Wingdings" panose="05000000000000000000" pitchFamily="2" charset="2"/>
              <a:buChar char="§"/>
            </a:pPr>
            <a:endParaRPr lang="cs-CZ" sz="2800" dirty="0"/>
          </a:p>
        </p:txBody>
      </p:sp>
      <p:sp>
        <p:nvSpPr>
          <p:cNvPr id="3" name="Nadpis 2"/>
          <p:cNvSpPr>
            <a:spLocks noGrp="1"/>
          </p:cNvSpPr>
          <p:nvPr>
            <p:ph type="title"/>
          </p:nvPr>
        </p:nvSpPr>
        <p:spPr>
          <a:xfrm>
            <a:off x="467540" y="1052736"/>
            <a:ext cx="8352932" cy="648077"/>
          </a:xfrm>
        </p:spPr>
        <p:txBody>
          <a:bodyPr>
            <a:normAutofit fontScale="90000"/>
          </a:bodyPr>
          <a:lstStyle/>
          <a:p>
            <a:r>
              <a:rPr lang="cs-CZ" sz="3200" dirty="0"/>
              <a:t>1) zákon 297/2016 Sb., o službách vytvářejících důvěru pro elektronické transakce</a:t>
            </a:r>
          </a:p>
        </p:txBody>
      </p:sp>
    </p:spTree>
    <p:extLst>
      <p:ext uri="{BB962C8B-B14F-4D97-AF65-F5344CB8AC3E}">
        <p14:creationId xmlns:p14="http://schemas.microsoft.com/office/powerpoint/2010/main" val="2457431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33356" y="1819847"/>
            <a:ext cx="8280920" cy="4536504"/>
          </a:xfrm>
        </p:spPr>
        <p:txBody>
          <a:bodyPr>
            <a:noAutofit/>
          </a:bodyPr>
          <a:lstStyle/>
          <a:p>
            <a:pPr algn="just">
              <a:spcBef>
                <a:spcPts val="1800"/>
              </a:spcBef>
              <a:buClr>
                <a:srgbClr val="A70336"/>
              </a:buClr>
            </a:pPr>
            <a:endParaRPr lang="cs-CZ" dirty="0"/>
          </a:p>
          <a:p>
            <a:pPr marL="457200" indent="-457200" algn="just">
              <a:spcBef>
                <a:spcPts val="1800"/>
              </a:spcBef>
              <a:buClr>
                <a:srgbClr val="A70336"/>
              </a:buClr>
              <a:buFont typeface="+mj-lt"/>
              <a:buAutoNum type="arabicPeriod"/>
            </a:pPr>
            <a:r>
              <a:rPr lang="cs-CZ" sz="2000" dirty="0"/>
              <a:t>Dokument podepisuje veřejný orgán – vždy nutnost podepsat kvalifikovaným elektronickým podpisem (§ 5)</a:t>
            </a:r>
          </a:p>
          <a:p>
            <a:pPr marL="457200" indent="-457200" algn="just">
              <a:spcBef>
                <a:spcPts val="1800"/>
              </a:spcBef>
              <a:buClr>
                <a:srgbClr val="A70336"/>
              </a:buClr>
              <a:buFont typeface="+mj-lt"/>
              <a:buAutoNum type="arabicPeriod"/>
            </a:pPr>
            <a:r>
              <a:rPr lang="cs-CZ" sz="2000" dirty="0"/>
              <a:t>V případě podepisování dokumentu soukromou osobou v případě komunikace s veřejným orgánem – nutnost kvalifikovaného elektronického podpisu (§ 6)</a:t>
            </a:r>
          </a:p>
          <a:p>
            <a:pPr marL="914400" lvl="1" indent="-457200" algn="just">
              <a:spcBef>
                <a:spcPts val="1800"/>
              </a:spcBef>
              <a:buClr>
                <a:srgbClr val="A70336"/>
              </a:buClr>
            </a:pPr>
            <a:r>
              <a:rPr lang="cs-CZ" dirty="0"/>
              <a:t>Po přechodnou dobu lze ale využít uznávaného el. podpisu</a:t>
            </a:r>
          </a:p>
          <a:p>
            <a:pPr marL="457200" indent="-457200" algn="just">
              <a:spcBef>
                <a:spcPts val="1800"/>
              </a:spcBef>
              <a:buClr>
                <a:srgbClr val="A70336"/>
              </a:buClr>
              <a:buFont typeface="+mj-lt"/>
              <a:buAutoNum type="arabicPeriod"/>
            </a:pPr>
            <a:r>
              <a:rPr lang="cs-CZ" dirty="0"/>
              <a:t>Mimo výkon veřejné moci jakýkoli podpis (§ 7)</a:t>
            </a:r>
            <a:endParaRPr lang="cs-CZ" sz="2000" dirty="0"/>
          </a:p>
          <a:p>
            <a:pPr marL="457200" indent="-457200" algn="just">
              <a:spcBef>
                <a:spcPts val="1800"/>
              </a:spcBef>
              <a:buClr>
                <a:srgbClr val="A70336"/>
              </a:buClr>
              <a:buFont typeface="+mj-lt"/>
              <a:buAutoNum type="arabicPeriod"/>
            </a:pPr>
            <a:endParaRPr lang="cs-CZ" sz="2000" dirty="0"/>
          </a:p>
        </p:txBody>
      </p:sp>
      <p:sp>
        <p:nvSpPr>
          <p:cNvPr id="3" name="Nadpis 2"/>
          <p:cNvSpPr>
            <a:spLocks noGrp="1"/>
          </p:cNvSpPr>
          <p:nvPr>
            <p:ph type="title"/>
          </p:nvPr>
        </p:nvSpPr>
        <p:spPr>
          <a:xfrm>
            <a:off x="467540" y="980728"/>
            <a:ext cx="8352932" cy="648077"/>
          </a:xfrm>
        </p:spPr>
        <p:txBody>
          <a:bodyPr>
            <a:normAutofit fontScale="90000"/>
          </a:bodyPr>
          <a:lstStyle/>
          <a:p>
            <a:r>
              <a:rPr lang="cs-CZ" sz="3200" b="1" dirty="0"/>
              <a:t>Pravidla podepisování dokumentu</a:t>
            </a:r>
            <a:endParaRPr lang="cs-CZ" sz="3200" dirty="0"/>
          </a:p>
        </p:txBody>
      </p:sp>
    </p:spTree>
    <p:extLst>
      <p:ext uri="{BB962C8B-B14F-4D97-AF65-F5344CB8AC3E}">
        <p14:creationId xmlns:p14="http://schemas.microsoft.com/office/powerpoint/2010/main" val="333963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772816"/>
            <a:ext cx="8229600" cy="4320480"/>
          </a:xfrm>
        </p:spPr>
        <p:txBody>
          <a:bodyPr>
            <a:normAutofit/>
          </a:bodyPr>
          <a:lstStyle/>
          <a:p>
            <a:pPr algn="just">
              <a:spcBef>
                <a:spcPts val="1000"/>
              </a:spcBef>
              <a:buClr>
                <a:srgbClr val="A70336"/>
              </a:buClr>
            </a:pPr>
            <a:r>
              <a:rPr lang="cs-CZ" sz="1800" dirty="0"/>
              <a:t>Veřejnoprávní „pečetící“ vs. okolí (§ 8)</a:t>
            </a:r>
          </a:p>
          <a:p>
            <a:pPr marL="914400" lvl="1" indent="-285750" algn="just">
              <a:spcBef>
                <a:spcPts val="1000"/>
              </a:spcBef>
              <a:buFont typeface="Wingdings" panose="05000000000000000000" pitchFamily="2" charset="2"/>
              <a:buChar char="§"/>
            </a:pPr>
            <a:r>
              <a:rPr lang="cs-CZ" sz="1800" dirty="0"/>
              <a:t>kvalifikovanou elektronickou pečetí</a:t>
            </a:r>
          </a:p>
          <a:p>
            <a:pPr marL="914400" lvl="1" indent="-285750" algn="just">
              <a:spcBef>
                <a:spcPts val="1000"/>
              </a:spcBef>
              <a:buFont typeface="Wingdings" panose="05000000000000000000" pitchFamily="2" charset="2"/>
              <a:buChar char="§"/>
            </a:pPr>
            <a:endParaRPr lang="cs-CZ" sz="1800" dirty="0"/>
          </a:p>
          <a:p>
            <a:pPr algn="just">
              <a:spcBef>
                <a:spcPts val="1000"/>
              </a:spcBef>
              <a:buClr>
                <a:srgbClr val="A70336"/>
              </a:buClr>
            </a:pPr>
            <a:r>
              <a:rPr lang="cs-CZ" sz="1800" dirty="0"/>
              <a:t>Okolí vs. veřejnoprávní pečetící (§ 9)</a:t>
            </a:r>
          </a:p>
          <a:p>
            <a:pPr marL="914400" lvl="1" indent="-285750" algn="just">
              <a:spcBef>
                <a:spcPts val="1000"/>
              </a:spcBef>
              <a:buFont typeface="Wingdings" panose="05000000000000000000" pitchFamily="2" charset="2"/>
              <a:buChar char="§"/>
            </a:pPr>
            <a:r>
              <a:rPr lang="cs-CZ" sz="1800" dirty="0"/>
              <a:t>Kvalifikována elektronická pečeť</a:t>
            </a:r>
          </a:p>
          <a:p>
            <a:pPr marL="914400" lvl="1" indent="-285750" algn="just">
              <a:spcBef>
                <a:spcPts val="1000"/>
              </a:spcBef>
              <a:buFont typeface="Wingdings" panose="05000000000000000000" pitchFamily="2" charset="2"/>
              <a:buChar char="§"/>
            </a:pPr>
            <a:r>
              <a:rPr lang="cs-CZ" sz="1800" dirty="0"/>
              <a:t>Po určitou dobu lze využít uznávanou elektronickou pečeť</a:t>
            </a:r>
          </a:p>
          <a:p>
            <a:pPr marL="914400" lvl="1" indent="-285750" algn="just">
              <a:spcBef>
                <a:spcPts val="1000"/>
              </a:spcBef>
              <a:buFont typeface="Wingdings" panose="05000000000000000000" pitchFamily="2" charset="2"/>
              <a:buChar char="§"/>
            </a:pPr>
            <a:endParaRPr lang="cs-CZ" sz="1800" dirty="0"/>
          </a:p>
          <a:p>
            <a:pPr algn="just">
              <a:spcBef>
                <a:spcPts val="1000"/>
              </a:spcBef>
              <a:buClr>
                <a:srgbClr val="A70336"/>
              </a:buClr>
            </a:pPr>
            <a:r>
              <a:rPr lang="cs-CZ" sz="1800" dirty="0"/>
              <a:t>Pečetění jiných dokumentů (§ 10)</a:t>
            </a:r>
          </a:p>
          <a:p>
            <a:pPr marL="914400" lvl="1" indent="-285750" algn="just">
              <a:spcBef>
                <a:spcPts val="1000"/>
              </a:spcBef>
              <a:buFont typeface="Wingdings" panose="05000000000000000000" pitchFamily="2" charset="2"/>
              <a:buChar char="§"/>
            </a:pPr>
            <a:r>
              <a:rPr lang="cs-CZ" sz="1800" dirty="0"/>
              <a:t>Jakákoli jiná pečeť</a:t>
            </a:r>
          </a:p>
        </p:txBody>
      </p:sp>
      <p:sp>
        <p:nvSpPr>
          <p:cNvPr id="3" name="Nadpis 2"/>
          <p:cNvSpPr>
            <a:spLocks noGrp="1"/>
          </p:cNvSpPr>
          <p:nvPr>
            <p:ph type="title"/>
          </p:nvPr>
        </p:nvSpPr>
        <p:spPr>
          <a:xfrm>
            <a:off x="467540" y="980728"/>
            <a:ext cx="8352932" cy="648077"/>
          </a:xfrm>
        </p:spPr>
        <p:txBody>
          <a:bodyPr>
            <a:noAutofit/>
          </a:bodyPr>
          <a:lstStyle/>
          <a:p>
            <a:r>
              <a:rPr lang="cs-CZ" sz="3200" b="1" dirty="0"/>
              <a:t>Pravidla pečetění dokumentu</a:t>
            </a:r>
            <a:endParaRPr lang="cs-CZ" sz="3200" dirty="0"/>
          </a:p>
        </p:txBody>
      </p:sp>
    </p:spTree>
    <p:extLst>
      <p:ext uri="{BB962C8B-B14F-4D97-AF65-F5344CB8AC3E}">
        <p14:creationId xmlns:p14="http://schemas.microsoft.com/office/powerpoint/2010/main" val="928509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700808"/>
            <a:ext cx="8229600" cy="4032448"/>
          </a:xfrm>
        </p:spPr>
        <p:txBody>
          <a:bodyPr>
            <a:noAutofit/>
          </a:bodyPr>
          <a:lstStyle/>
          <a:p>
            <a:pPr marL="4763" lvl="1" indent="0" algn="just">
              <a:lnSpc>
                <a:spcPct val="90000"/>
              </a:lnSpc>
              <a:spcBef>
                <a:spcPts val="1000"/>
              </a:spcBef>
              <a:buNone/>
            </a:pPr>
            <a:r>
              <a:rPr lang="cs-CZ" sz="1800" b="1" dirty="0"/>
              <a:t>Do 19. 9. 2018 lze používat:</a:t>
            </a:r>
          </a:p>
          <a:p>
            <a:pPr marL="446088" lvl="1" indent="-285750">
              <a:spcBef>
                <a:spcPts val="1200"/>
              </a:spcBef>
            </a:pPr>
            <a:r>
              <a:rPr lang="cs-CZ" sz="1800" dirty="0"/>
              <a:t>uznávaný elektronický podpis (místo kvalifikovaného elektronického podpisu)</a:t>
            </a:r>
          </a:p>
          <a:p>
            <a:pPr marL="446088" lvl="1" indent="-285750">
              <a:spcBef>
                <a:spcPts val="1200"/>
              </a:spcBef>
            </a:pPr>
            <a:r>
              <a:rPr lang="cs-CZ" sz="1800" dirty="0"/>
              <a:t>uznávanou elektronickou značku (místo kvalifikované elektronické pečetě)</a:t>
            </a:r>
          </a:p>
          <a:p>
            <a:pPr marL="446088" lvl="1" indent="-285750">
              <a:spcBef>
                <a:spcPts val="1200"/>
              </a:spcBef>
            </a:pPr>
            <a:r>
              <a:rPr lang="cs-CZ" sz="1800" dirty="0"/>
              <a:t>elektronické časové razítko (místo kvalifikovaného elektronického časového razítka)</a:t>
            </a:r>
          </a:p>
          <a:p>
            <a:pPr marL="446088" lvl="1" indent="-285750">
              <a:spcBef>
                <a:spcPts val="1200"/>
              </a:spcBef>
            </a:pPr>
            <a:endParaRPr lang="cs-CZ" sz="1800" dirty="0"/>
          </a:p>
          <a:p>
            <a:pPr marL="4763" lvl="1" indent="0" algn="just">
              <a:lnSpc>
                <a:spcPct val="90000"/>
              </a:lnSpc>
              <a:spcBef>
                <a:spcPts val="1000"/>
              </a:spcBef>
              <a:buNone/>
            </a:pPr>
            <a:r>
              <a:rPr lang="cs-CZ" sz="1800" dirty="0"/>
              <a:t>podle zrušeného zákona o elektronickém podpisu…</a:t>
            </a:r>
          </a:p>
        </p:txBody>
      </p:sp>
      <p:sp>
        <p:nvSpPr>
          <p:cNvPr id="3" name="Nadpis 2"/>
          <p:cNvSpPr>
            <a:spLocks noGrp="1"/>
          </p:cNvSpPr>
          <p:nvPr>
            <p:ph type="title"/>
          </p:nvPr>
        </p:nvSpPr>
        <p:spPr>
          <a:xfrm>
            <a:off x="467540" y="908720"/>
            <a:ext cx="8352932" cy="648077"/>
          </a:xfrm>
        </p:spPr>
        <p:txBody>
          <a:bodyPr>
            <a:noAutofit/>
          </a:bodyPr>
          <a:lstStyle/>
          <a:p>
            <a:r>
              <a:rPr lang="cs-CZ" sz="2800" b="1" dirty="0"/>
              <a:t>Přechodná ustanovení</a:t>
            </a:r>
            <a:endParaRPr lang="cs-CZ" sz="2800" dirty="0"/>
          </a:p>
        </p:txBody>
      </p:sp>
    </p:spTree>
    <p:extLst>
      <p:ext uri="{BB962C8B-B14F-4D97-AF65-F5344CB8AC3E}">
        <p14:creationId xmlns:p14="http://schemas.microsoft.com/office/powerpoint/2010/main" val="253958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98160" y="2290443"/>
            <a:ext cx="8229600" cy="4248472"/>
          </a:xfrm>
        </p:spPr>
        <p:txBody>
          <a:bodyPr>
            <a:normAutofit/>
          </a:bodyPr>
          <a:lstStyle/>
          <a:p>
            <a:pPr marL="285750" indent="-285750" algn="just">
              <a:spcBef>
                <a:spcPts val="1000"/>
              </a:spcBef>
              <a:buClr>
                <a:srgbClr val="A70336"/>
              </a:buClr>
              <a:buFont typeface="Wingdings" panose="05000000000000000000" pitchFamily="2" charset="2"/>
              <a:buChar char="§"/>
            </a:pPr>
            <a:r>
              <a:rPr lang="cs-CZ" b="0" dirty="0"/>
              <a:t>upraven obecný institut elektronické identifikace</a:t>
            </a:r>
          </a:p>
          <a:p>
            <a:pPr marL="285750" indent="-285750" algn="just">
              <a:spcBef>
                <a:spcPts val="1000"/>
              </a:spcBef>
              <a:buClr>
                <a:srgbClr val="A70336"/>
              </a:buClr>
              <a:buFont typeface="Wingdings" panose="05000000000000000000" pitchFamily="2" charset="2"/>
              <a:buChar char="§"/>
            </a:pPr>
            <a:r>
              <a:rPr lang="cs-CZ" sz="1800" b="0" dirty="0"/>
              <a:t>stanovení pravidel pro jednotlivé strany, které se účastní procesu elektronické identifikace</a:t>
            </a:r>
          </a:p>
          <a:p>
            <a:pPr marL="285750" indent="-285750" algn="just">
              <a:spcBef>
                <a:spcPts val="1000"/>
              </a:spcBef>
              <a:buClr>
                <a:srgbClr val="A70336"/>
              </a:buClr>
              <a:buFont typeface="Wingdings" panose="05000000000000000000" pitchFamily="2" charset="2"/>
              <a:buChar char="§"/>
            </a:pPr>
            <a:r>
              <a:rPr lang="cs-CZ" sz="1800" b="0" dirty="0"/>
              <a:t>Jedná se o doplnění kusu legislativy, který propojuje nutnost identifikace s elektronickou identifikací (</a:t>
            </a:r>
            <a:r>
              <a:rPr lang="cs-CZ" sz="1800" b="0" dirty="0" err="1"/>
              <a:t>eID</a:t>
            </a:r>
            <a:r>
              <a:rPr lang="cs-CZ" sz="1800" b="0" dirty="0"/>
              <a:t>)</a:t>
            </a:r>
          </a:p>
          <a:p>
            <a:pPr marL="285750" indent="-285750" algn="just">
              <a:spcBef>
                <a:spcPts val="1000"/>
              </a:spcBef>
              <a:buClr>
                <a:srgbClr val="A70336"/>
              </a:buClr>
              <a:buFont typeface="Wingdings" panose="05000000000000000000" pitchFamily="2" charset="2"/>
              <a:buChar char="§"/>
            </a:pPr>
            <a:r>
              <a:rPr lang="cs-CZ" sz="1800" b="0" dirty="0"/>
              <a:t>Účinný od 1. 7. 2018</a:t>
            </a:r>
          </a:p>
          <a:p>
            <a:pPr marL="285750" indent="-285750" algn="just">
              <a:spcBef>
                <a:spcPts val="1000"/>
              </a:spcBef>
              <a:buClr>
                <a:srgbClr val="A70336"/>
              </a:buClr>
              <a:buFont typeface="Wingdings" panose="05000000000000000000" pitchFamily="2" charset="2"/>
              <a:buChar char="§"/>
            </a:pPr>
            <a:r>
              <a:rPr lang="cs-CZ" sz="1800" dirty="0">
                <a:hlinkClick r:id="rId2"/>
              </a:rPr>
              <a:t>https://www.zakonyprolidi.cz/cs/2017-250</a:t>
            </a:r>
            <a:r>
              <a:rPr lang="cs-CZ" sz="1800" dirty="0"/>
              <a:t> </a:t>
            </a:r>
          </a:p>
        </p:txBody>
      </p:sp>
      <p:sp>
        <p:nvSpPr>
          <p:cNvPr id="3" name="Nadpis 2"/>
          <p:cNvSpPr>
            <a:spLocks noGrp="1"/>
          </p:cNvSpPr>
          <p:nvPr>
            <p:ph type="title"/>
          </p:nvPr>
        </p:nvSpPr>
        <p:spPr>
          <a:xfrm>
            <a:off x="467540" y="1052736"/>
            <a:ext cx="8352932" cy="648077"/>
          </a:xfrm>
        </p:spPr>
        <p:txBody>
          <a:bodyPr>
            <a:normAutofit fontScale="90000"/>
          </a:bodyPr>
          <a:lstStyle/>
          <a:p>
            <a:r>
              <a:rPr lang="cs-CZ" sz="3200" dirty="0"/>
              <a:t>2) zákon 250/2017 Sb., o elektronické identifikaci</a:t>
            </a:r>
          </a:p>
        </p:txBody>
      </p:sp>
      <p:sp>
        <p:nvSpPr>
          <p:cNvPr id="4" name="Zástupný symbol pro číslo snímku 3"/>
          <p:cNvSpPr>
            <a:spLocks noGrp="1"/>
          </p:cNvSpPr>
          <p:nvPr>
            <p:ph type="sldNum" sz="quarter" idx="4294967295"/>
          </p:nvPr>
        </p:nvSpPr>
        <p:spPr>
          <a:xfrm>
            <a:off x="6553203" y="6356351"/>
            <a:ext cx="2133596" cy="365129"/>
          </a:xfrm>
          <a:prstGeom prst="rect">
            <a:avLst/>
          </a:prstGeom>
        </p:spPr>
        <p:txBody>
          <a:bodyPr/>
          <a:lstStyle/>
          <a:p>
            <a:pPr algn="r"/>
            <a:fld id="{D8DCA696-8F19-4434-B392-7080C7A6879E}" type="slidenum">
              <a:rPr lang="cs-CZ" sz="1000" smtClean="0"/>
              <a:pPr algn="r"/>
              <a:t>58</a:t>
            </a:fld>
            <a:endParaRPr lang="cs-CZ" sz="1000" dirty="0"/>
          </a:p>
        </p:txBody>
      </p:sp>
    </p:spTree>
    <p:extLst>
      <p:ext uri="{BB962C8B-B14F-4D97-AF65-F5344CB8AC3E}">
        <p14:creationId xmlns:p14="http://schemas.microsoft.com/office/powerpoint/2010/main" val="10309824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2401888"/>
            <a:ext cx="8458200" cy="1470025"/>
          </a:xfrm>
        </p:spPr>
        <p:txBody>
          <a:bodyPr/>
          <a:lstStyle/>
          <a:p>
            <a:pPr eaLnBrk="1" hangingPunct="1"/>
            <a:r>
              <a:rPr lang="cs-CZ" dirty="0">
                <a:solidFill>
                  <a:srgbClr val="C00000"/>
                </a:solidFill>
              </a:rPr>
              <a:t>Datové schránky</a:t>
            </a:r>
            <a:br>
              <a:rPr lang="cs-CZ" dirty="0">
                <a:solidFill>
                  <a:srgbClr val="C00000"/>
                </a:solidFill>
              </a:rPr>
            </a:br>
            <a:endParaRPr lang="cs-CZ"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612477" y="934891"/>
            <a:ext cx="6211765" cy="646331"/>
          </a:xfrm>
          <a:prstGeom prst="rect">
            <a:avLst/>
          </a:prstGeom>
        </p:spPr>
        <p:txBody>
          <a:bodyPr wrap="none">
            <a:spAutoFit/>
          </a:bodyPr>
          <a:lstStyle/>
          <a:p>
            <a:r>
              <a:rPr lang="cs-CZ" sz="3600" cap="all" spc="-60" dirty="0">
                <a:solidFill>
                  <a:schemeClr val="tx2"/>
                </a:solidFill>
                <a:latin typeface="+mj-lt"/>
                <a:ea typeface="+mj-ea"/>
                <a:cs typeface="+mj-cs"/>
              </a:rPr>
              <a:t>Elektronický podpis</a:t>
            </a:r>
            <a:endParaRPr lang="en-GB" sz="3600" cap="all" spc="-60" dirty="0">
              <a:solidFill>
                <a:schemeClr val="tx2"/>
              </a:solidFill>
              <a:latin typeface="+mj-lt"/>
              <a:ea typeface="+mj-ea"/>
              <a:cs typeface="+mj-cs"/>
            </a:endParaRPr>
          </a:p>
        </p:txBody>
      </p:sp>
      <p:sp>
        <p:nvSpPr>
          <p:cNvPr id="6" name="Rectangle 2"/>
          <p:cNvSpPr>
            <a:spLocks noGrp="1"/>
          </p:cNvSpPr>
          <p:nvPr>
            <p:ph sz="quarter" idx="13"/>
          </p:nvPr>
        </p:nvSpPr>
        <p:spPr>
          <a:xfrm>
            <a:off x="612477" y="2349130"/>
            <a:ext cx="7273772" cy="4267200"/>
          </a:xfrm>
        </p:spPr>
        <p:txBody>
          <a:bodyPr anchor="ctr">
            <a:normAutofit/>
          </a:bodyPr>
          <a:lstStyle/>
          <a:p>
            <a:pPr algn="just"/>
            <a:r>
              <a:rPr lang="cs-CZ" sz="2400" dirty="0"/>
              <a:t>Možnosti využití elektronického podpisu byly popsány již v 70. letech 20. století</a:t>
            </a:r>
          </a:p>
          <a:p>
            <a:pPr lvl="1" algn="just"/>
            <a:r>
              <a:rPr lang="cs-CZ" dirty="0"/>
              <a:t>Zákon č. 227/2000 Sb., o elektronickém podpisu a o změně některých dalších zákonů (zákon o elektronickém podpisu)</a:t>
            </a:r>
          </a:p>
          <a:p>
            <a:pPr lvl="1" algn="just"/>
            <a:r>
              <a:rPr lang="cs-CZ" dirty="0"/>
              <a:t>Směrnice Evropského parlamentu a Rady 1999/93/ES ze dne 13. prosince 1999 o zásadách Společenství pro elektronické podpisy</a:t>
            </a:r>
          </a:p>
          <a:p>
            <a:pPr lvl="1" algn="just"/>
            <a:r>
              <a:rPr lang="cs-CZ" dirty="0"/>
              <a:t>UNCITRAL Model </a:t>
            </a:r>
            <a:r>
              <a:rPr lang="cs-CZ" dirty="0" err="1"/>
              <a:t>Law</a:t>
            </a:r>
            <a:r>
              <a:rPr lang="cs-CZ" dirty="0"/>
              <a:t> on </a:t>
            </a:r>
            <a:r>
              <a:rPr lang="cs-CZ" dirty="0" err="1"/>
              <a:t>Electronic</a:t>
            </a:r>
            <a:r>
              <a:rPr lang="cs-CZ" dirty="0"/>
              <a:t> </a:t>
            </a:r>
            <a:r>
              <a:rPr lang="cs-CZ" dirty="0" err="1"/>
              <a:t>Signatures</a:t>
            </a:r>
            <a:r>
              <a:rPr lang="cs-CZ" dirty="0"/>
              <a:t> </a:t>
            </a:r>
            <a:r>
              <a:rPr lang="cs-CZ" dirty="0" err="1"/>
              <a:t>with</a:t>
            </a:r>
            <a:r>
              <a:rPr lang="cs-CZ" dirty="0"/>
              <a:t> </a:t>
            </a:r>
            <a:r>
              <a:rPr lang="cs-CZ" dirty="0" err="1"/>
              <a:t>Guide</a:t>
            </a:r>
            <a:r>
              <a:rPr lang="cs-CZ" dirty="0"/>
              <a:t> to </a:t>
            </a:r>
            <a:r>
              <a:rPr lang="cs-CZ" dirty="0" err="1"/>
              <a:t>Enactment</a:t>
            </a:r>
            <a:r>
              <a:rPr lang="cs-CZ" dirty="0"/>
              <a:t> 2001</a:t>
            </a:r>
          </a:p>
        </p:txBody>
      </p:sp>
    </p:spTree>
    <p:extLst>
      <p:ext uri="{BB962C8B-B14F-4D97-AF65-F5344CB8AC3E}">
        <p14:creationId xmlns:p14="http://schemas.microsoft.com/office/powerpoint/2010/main" val="3637061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cs-CZ"/>
              <a:t>Datové schránky</a:t>
            </a:r>
          </a:p>
        </p:txBody>
      </p:sp>
      <p:sp>
        <p:nvSpPr>
          <p:cNvPr id="6147" name="Rectangle 3"/>
          <p:cNvSpPr>
            <a:spLocks noGrp="1" noRot="1" noChangeArrowheads="1"/>
          </p:cNvSpPr>
          <p:nvPr>
            <p:ph idx="1"/>
          </p:nvPr>
        </p:nvSpPr>
        <p:spPr>
          <a:xfrm>
            <a:off x="1259632" y="2996952"/>
            <a:ext cx="7620000" cy="4373563"/>
          </a:xfrm>
        </p:spPr>
        <p:txBody>
          <a:bodyPr/>
          <a:lstStyle/>
          <a:p>
            <a:pPr marL="342900" indent="-342900" eaLnBrk="1" hangingPunct="1">
              <a:buFont typeface="Arial" panose="020B0604020202020204" pitchFamily="34" charset="0"/>
              <a:buChar char="•"/>
            </a:pPr>
            <a:r>
              <a:rPr lang="cs-CZ" dirty="0"/>
              <a:t>Způsob doručování písemností ve veřejné správě</a:t>
            </a:r>
          </a:p>
          <a:p>
            <a:pPr marL="342900" indent="-342900" eaLnBrk="1" hangingPunct="1">
              <a:buFont typeface="Arial" panose="020B0604020202020204" pitchFamily="34" charset="0"/>
              <a:buChar char="•"/>
            </a:pPr>
            <a:r>
              <a:rPr lang="cs-CZ" dirty="0"/>
              <a:t>Povinnost orgánů veřejné moci komunikovat výhradně prostřednictvím tohoto systému</a:t>
            </a:r>
          </a:p>
          <a:p>
            <a:pPr eaLnBrk="1" hangingPunct="1">
              <a:buFont typeface="Arial" charset="0"/>
              <a:buNone/>
            </a:pPr>
            <a:endParaRPr lang="cs-CZ"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cs-CZ" dirty="0"/>
              <a:t>Datové schránky vs. Email?</a:t>
            </a:r>
          </a:p>
        </p:txBody>
      </p:sp>
      <p:pic>
        <p:nvPicPr>
          <p:cNvPr id="1026" name="Picture 2" descr="\\flsrv\profiles\210290\Desktop\201561-top_foto1-ewpk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9700" y="2329656"/>
            <a:ext cx="5715000"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cs-CZ" dirty="0"/>
              <a:t>Datové schránky vs. Email?</a:t>
            </a:r>
          </a:p>
        </p:txBody>
      </p:sp>
      <p:sp>
        <p:nvSpPr>
          <p:cNvPr id="8195" name="Rectangle 3"/>
          <p:cNvSpPr>
            <a:spLocks noGrp="1" noRot="1" noChangeArrowheads="1"/>
          </p:cNvSpPr>
          <p:nvPr>
            <p:ph idx="1"/>
          </p:nvPr>
        </p:nvSpPr>
        <p:spPr>
          <a:xfrm>
            <a:off x="971600" y="2708920"/>
            <a:ext cx="7620000" cy="4373563"/>
          </a:xfrm>
        </p:spPr>
        <p:txBody>
          <a:bodyPr/>
          <a:lstStyle/>
          <a:p>
            <a:pPr marL="342900" indent="-342900" eaLnBrk="1" hangingPunct="1">
              <a:buFont typeface="Arial" panose="020B0604020202020204" pitchFamily="34" charset="0"/>
              <a:buChar char="•"/>
            </a:pPr>
            <a:endParaRPr lang="cs-CZ" dirty="0"/>
          </a:p>
          <a:p>
            <a:pPr marL="342900" indent="-342900" eaLnBrk="1" hangingPunct="1">
              <a:buFont typeface="Arial" panose="020B0604020202020204" pitchFamily="34" charset="0"/>
              <a:buChar char="•"/>
            </a:pPr>
            <a:endParaRPr lang="cs-CZ" dirty="0"/>
          </a:p>
          <a:p>
            <a:pPr marL="342900" indent="-342900" eaLnBrk="1" hangingPunct="1">
              <a:buFont typeface="Arial" panose="020B0604020202020204" pitchFamily="34" charset="0"/>
              <a:buChar char="•"/>
            </a:pPr>
            <a:r>
              <a:rPr lang="cs-CZ" dirty="0"/>
              <a:t>Obě jsou elektronickým úložištěm</a:t>
            </a:r>
          </a:p>
          <a:p>
            <a:pPr marL="342900" indent="-342900" eaLnBrk="1" hangingPunct="1">
              <a:buFont typeface="Arial" panose="020B0604020202020204" pitchFamily="34" charset="0"/>
              <a:buChar char="•"/>
            </a:pPr>
            <a:r>
              <a:rPr lang="cs-CZ" dirty="0"/>
              <a:t>Datová schránka ale není kompatibilní s emailem </a:t>
            </a:r>
          </a:p>
          <a:p>
            <a:pPr marL="342900" indent="-342900" eaLnBrk="1" hangingPunct="1">
              <a:buFont typeface="Arial" panose="020B0604020202020204" pitchFamily="34" charset="0"/>
              <a:buChar char="•"/>
            </a:pPr>
            <a:r>
              <a:rPr lang="cs-CZ" dirty="0"/>
              <a:t>Na rozdíl od emailu garantuje doručení ve smyslu zákona (správní řád, atd.)</a:t>
            </a:r>
          </a:p>
        </p:txBody>
      </p:sp>
    </p:spTree>
    <p:extLst>
      <p:ext uri="{BB962C8B-B14F-4D97-AF65-F5344CB8AC3E}">
        <p14:creationId xmlns:p14="http://schemas.microsoft.com/office/powerpoint/2010/main" val="989449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cs-CZ"/>
              <a:t>Datové schránky</a:t>
            </a:r>
          </a:p>
        </p:txBody>
      </p:sp>
      <p:sp>
        <p:nvSpPr>
          <p:cNvPr id="6147" name="Rectangle 3"/>
          <p:cNvSpPr>
            <a:spLocks noGrp="1" noRot="1" noChangeArrowheads="1"/>
          </p:cNvSpPr>
          <p:nvPr>
            <p:ph idx="1"/>
          </p:nvPr>
        </p:nvSpPr>
        <p:spPr>
          <a:xfrm>
            <a:off x="1331640" y="2484437"/>
            <a:ext cx="7620000" cy="4373563"/>
          </a:xfrm>
        </p:spPr>
        <p:txBody>
          <a:bodyPr/>
          <a:lstStyle/>
          <a:p>
            <a:r>
              <a:rPr lang="cs-CZ" dirty="0"/>
              <a:t>Zákon 300/2008 Sb.</a:t>
            </a:r>
          </a:p>
          <a:p>
            <a:r>
              <a:rPr lang="cs-CZ" dirty="0"/>
              <a:t>§ 2 Datová schránka</a:t>
            </a:r>
          </a:p>
          <a:p>
            <a:r>
              <a:rPr lang="cs-CZ" dirty="0"/>
              <a:t>(1)</a:t>
            </a:r>
            <a:r>
              <a:rPr lang="cs-CZ" b="0" dirty="0"/>
              <a:t> Datová schránka je elektronické úložiště, které je určeno k</a:t>
            </a:r>
          </a:p>
          <a:p>
            <a:pPr lvl="1"/>
            <a:r>
              <a:rPr lang="cs-CZ" dirty="0"/>
              <a:t>a)</a:t>
            </a:r>
            <a:r>
              <a:rPr lang="cs-CZ" b="0" dirty="0"/>
              <a:t> doručování orgány veřejné moci,</a:t>
            </a:r>
          </a:p>
          <a:p>
            <a:pPr lvl="1"/>
            <a:r>
              <a:rPr lang="cs-CZ" dirty="0"/>
              <a:t>b)</a:t>
            </a:r>
            <a:r>
              <a:rPr lang="cs-CZ" b="0" dirty="0"/>
              <a:t> provádění úkonů vůči orgánům veřejné moci,</a:t>
            </a:r>
          </a:p>
          <a:p>
            <a:pPr lvl="1"/>
            <a:r>
              <a:rPr lang="cs-CZ" dirty="0"/>
              <a:t>c)</a:t>
            </a:r>
            <a:r>
              <a:rPr lang="cs-CZ" b="0" dirty="0"/>
              <a:t> dodávání dokumentů fyzických osob, podnikajících fyzických osob a právnických osob.</a:t>
            </a:r>
          </a:p>
          <a:p>
            <a:r>
              <a:rPr lang="cs-CZ" dirty="0"/>
              <a:t>(2)</a:t>
            </a:r>
            <a:r>
              <a:rPr lang="cs-CZ" b="0" dirty="0"/>
              <a:t> Datové schránky zřizuje a spravuje Ministerstvo vnitra (dále jen „ministerstvo“).</a:t>
            </a:r>
          </a:p>
          <a:p>
            <a:pPr eaLnBrk="1" hangingPunct="1">
              <a:buFont typeface="Arial" charset="0"/>
              <a:buNone/>
            </a:pPr>
            <a:endParaRPr lang="cs-CZ" dirty="0"/>
          </a:p>
        </p:txBody>
      </p:sp>
    </p:spTree>
    <p:extLst>
      <p:ext uri="{BB962C8B-B14F-4D97-AF65-F5344CB8AC3E}">
        <p14:creationId xmlns:p14="http://schemas.microsoft.com/office/powerpoint/2010/main" val="2610279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cs-CZ" dirty="0"/>
              <a:t>Zákony</a:t>
            </a:r>
          </a:p>
        </p:txBody>
      </p:sp>
      <p:sp>
        <p:nvSpPr>
          <p:cNvPr id="12291" name="Rectangle 3"/>
          <p:cNvSpPr>
            <a:spLocks noGrp="1" noRot="1" noChangeArrowheads="1"/>
          </p:cNvSpPr>
          <p:nvPr>
            <p:ph idx="1"/>
          </p:nvPr>
        </p:nvSpPr>
        <p:spPr>
          <a:xfrm>
            <a:off x="827584" y="2493189"/>
            <a:ext cx="7620000" cy="4373563"/>
          </a:xfrm>
        </p:spPr>
        <p:txBody>
          <a:bodyPr/>
          <a:lstStyle/>
          <a:p>
            <a:pPr marL="342900" indent="-342900" eaLnBrk="1" hangingPunct="1">
              <a:buFont typeface="Arial" panose="020B0604020202020204" pitchFamily="34" charset="0"/>
              <a:buChar char="•"/>
            </a:pPr>
            <a:r>
              <a:rPr lang="cs-CZ" dirty="0"/>
              <a:t>500/2004 – Správní řád</a:t>
            </a:r>
          </a:p>
          <a:p>
            <a:pPr marL="342900" indent="-342900" eaLnBrk="1" hangingPunct="1">
              <a:buFont typeface="Arial" panose="020B0604020202020204" pitchFamily="34" charset="0"/>
              <a:buChar char="•"/>
            </a:pPr>
            <a:r>
              <a:rPr lang="cs-CZ" dirty="0"/>
              <a:t>300/2008 – O elektronických úkonech a autorizované konverzi dokumentů </a:t>
            </a:r>
          </a:p>
          <a:p>
            <a:pPr marL="342900" indent="-342900" eaLnBrk="1" hangingPunct="1">
              <a:buFont typeface="Arial" panose="020B0604020202020204" pitchFamily="34" charset="0"/>
              <a:buChar char="•"/>
            </a:pPr>
            <a:r>
              <a:rPr lang="cs-CZ" dirty="0"/>
              <a:t>193/2009 - O stanovení podrobností provádění autorizované konverze dokumentů</a:t>
            </a:r>
          </a:p>
          <a:p>
            <a:pPr marL="342900" indent="-342900" eaLnBrk="1" hangingPunct="1">
              <a:buFont typeface="Arial" panose="020B0604020202020204" pitchFamily="34" charset="0"/>
              <a:buChar char="•"/>
            </a:pPr>
            <a:r>
              <a:rPr lang="cs-CZ" dirty="0"/>
              <a:t>194/2009 – O stanovení podrobností užívání a provozování informačního systému datových schránek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cs-CZ"/>
              <a:t>Způsoby komunikace</a:t>
            </a:r>
          </a:p>
        </p:txBody>
      </p:sp>
      <p:sp>
        <p:nvSpPr>
          <p:cNvPr id="9219" name="Rectangle 3"/>
          <p:cNvSpPr>
            <a:spLocks noGrp="1" noRot="1" noChangeArrowheads="1"/>
          </p:cNvSpPr>
          <p:nvPr>
            <p:ph idx="1"/>
          </p:nvPr>
        </p:nvSpPr>
        <p:spPr/>
        <p:txBody>
          <a:bodyPr/>
          <a:lstStyle/>
          <a:p>
            <a:pPr eaLnBrk="1" hangingPunct="1"/>
            <a:r>
              <a:rPr lang="cs-CZ"/>
              <a:t>Orgán veřejné moci - Orgán veřejné moci</a:t>
            </a:r>
          </a:p>
          <a:p>
            <a:pPr eaLnBrk="1" hangingPunct="1"/>
            <a:r>
              <a:rPr lang="cs-CZ"/>
              <a:t>Orgán veřejné moci - Občan</a:t>
            </a:r>
          </a:p>
          <a:p>
            <a:pPr eaLnBrk="1" hangingPunct="1"/>
            <a:r>
              <a:rPr lang="cs-CZ"/>
              <a:t>Občan – Občan</a:t>
            </a:r>
          </a:p>
          <a:p>
            <a:pPr lvl="1" eaLnBrk="1" hangingPunct="1"/>
            <a:r>
              <a:rPr lang="cs-CZ"/>
              <a:t>Datové zprávy</a:t>
            </a:r>
          </a:p>
          <a:p>
            <a:pPr lvl="1" eaLnBrk="1" hangingPunct="1"/>
            <a:r>
              <a:rPr lang="cs-CZ"/>
              <a:t>Faktury</a:t>
            </a:r>
          </a:p>
        </p:txBody>
      </p:sp>
    </p:spTree>
    <p:extLst>
      <p:ext uri="{BB962C8B-B14F-4D97-AF65-F5344CB8AC3E}">
        <p14:creationId xmlns:p14="http://schemas.microsoft.com/office/powerpoint/2010/main" val="2615952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pPr eaLnBrk="1" hangingPunct="1"/>
            <a:r>
              <a:rPr lang="cs-CZ"/>
              <a:t>Operace datových schránek</a:t>
            </a:r>
          </a:p>
        </p:txBody>
      </p:sp>
      <p:sp>
        <p:nvSpPr>
          <p:cNvPr id="10243" name="Zástupný symbol pro obsah 2"/>
          <p:cNvSpPr>
            <a:spLocks noGrp="1"/>
          </p:cNvSpPr>
          <p:nvPr>
            <p:ph idx="1"/>
          </p:nvPr>
        </p:nvSpPr>
        <p:spPr/>
        <p:txBody>
          <a:bodyPr/>
          <a:lstStyle/>
          <a:p>
            <a:pPr marL="342900" indent="-342900" eaLnBrk="1" hangingPunct="1">
              <a:buFont typeface="Arial" panose="020B0604020202020204" pitchFamily="34" charset="0"/>
              <a:buChar char="•"/>
            </a:pPr>
            <a:r>
              <a:rPr lang="cs-CZ" dirty="0"/>
              <a:t>odesílat zprávy</a:t>
            </a:r>
          </a:p>
          <a:p>
            <a:pPr marL="342900" indent="-342900" eaLnBrk="1" hangingPunct="1">
              <a:buFont typeface="Arial" panose="020B0604020202020204" pitchFamily="34" charset="0"/>
              <a:buChar char="•"/>
            </a:pPr>
            <a:r>
              <a:rPr lang="cs-CZ" dirty="0"/>
              <a:t>přijímat zprávy</a:t>
            </a:r>
          </a:p>
          <a:p>
            <a:pPr marL="342900" indent="-342900" eaLnBrk="1" hangingPunct="1">
              <a:buFont typeface="Arial" panose="020B0604020202020204" pitchFamily="34" charset="0"/>
              <a:buChar char="•"/>
            </a:pPr>
            <a:r>
              <a:rPr lang="cs-CZ" dirty="0"/>
              <a:t>zjišťovat stavy odeslaných zpráv</a:t>
            </a:r>
          </a:p>
          <a:p>
            <a:pPr marL="342900" indent="-342900" eaLnBrk="1" hangingPunct="1">
              <a:buFont typeface="Arial" panose="020B0604020202020204" pitchFamily="34" charset="0"/>
              <a:buChar char="•"/>
            </a:pPr>
            <a:r>
              <a:rPr lang="cs-CZ" dirty="0"/>
              <a:t>přijímat doklady o dodání a doručení</a:t>
            </a:r>
          </a:p>
          <a:p>
            <a:pPr marL="342900" indent="-342900" eaLnBrk="1" hangingPunct="1">
              <a:buFont typeface="Arial" panose="020B0604020202020204" pitchFamily="34" charset="0"/>
              <a:buChar char="•"/>
            </a:pPr>
            <a:r>
              <a:rPr lang="cs-CZ" dirty="0"/>
              <a:t>ověřovat, zda adresát má datovou schránku</a:t>
            </a:r>
          </a:p>
        </p:txBody>
      </p:sp>
    </p:spTree>
    <p:extLst>
      <p:ext uri="{BB962C8B-B14F-4D97-AF65-F5344CB8AC3E}">
        <p14:creationId xmlns:p14="http://schemas.microsoft.com/office/powerpoint/2010/main" val="1647129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cs-CZ"/>
              <a:t>Datové schránky</a:t>
            </a:r>
          </a:p>
        </p:txBody>
      </p:sp>
      <p:sp>
        <p:nvSpPr>
          <p:cNvPr id="14339" name="Rectangle 3"/>
          <p:cNvSpPr>
            <a:spLocks noGrp="1" noRot="1" noChangeArrowheads="1"/>
          </p:cNvSpPr>
          <p:nvPr>
            <p:ph idx="1"/>
          </p:nvPr>
        </p:nvSpPr>
        <p:spPr/>
        <p:txBody>
          <a:bodyPr/>
          <a:lstStyle/>
          <a:p>
            <a:pPr eaLnBrk="1" hangingPunct="1"/>
            <a:r>
              <a:rPr lang="cs-CZ"/>
              <a:t>Ze zákona</a:t>
            </a:r>
          </a:p>
          <a:p>
            <a:pPr lvl="1" eaLnBrk="1" hangingPunct="1"/>
            <a:r>
              <a:rPr lang="cs-CZ"/>
              <a:t>Orgány veřejné moci</a:t>
            </a:r>
          </a:p>
          <a:p>
            <a:pPr lvl="1" eaLnBrk="1" hangingPunct="1"/>
            <a:r>
              <a:rPr lang="cs-CZ"/>
              <a:t>Právnické osoby zřízeny zákonem</a:t>
            </a:r>
          </a:p>
          <a:p>
            <a:pPr lvl="1" eaLnBrk="1" hangingPunct="1"/>
            <a:r>
              <a:rPr lang="cs-CZ"/>
              <a:t>Právnické osoby zapsané v OR</a:t>
            </a:r>
          </a:p>
          <a:p>
            <a:pPr eaLnBrk="1" hangingPunct="1"/>
            <a:r>
              <a:rPr lang="cs-CZ"/>
              <a:t>Na žádost</a:t>
            </a:r>
          </a:p>
          <a:p>
            <a:pPr lvl="1" eaLnBrk="1" hangingPunct="1"/>
            <a:r>
              <a:rPr lang="cs-CZ"/>
              <a:t>Právnické osoby</a:t>
            </a:r>
          </a:p>
          <a:p>
            <a:pPr lvl="1" eaLnBrk="1" hangingPunct="1"/>
            <a:r>
              <a:rPr lang="cs-CZ"/>
              <a:t>Fyzické osoby </a:t>
            </a:r>
          </a:p>
          <a:p>
            <a:pPr lvl="1" eaLnBrk="1" hangingPunct="1"/>
            <a:r>
              <a:rPr lang="cs-CZ"/>
              <a:t>Fyzické osoby podnikatelé</a:t>
            </a:r>
          </a:p>
        </p:txBody>
      </p:sp>
    </p:spTree>
    <p:extLst>
      <p:ext uri="{BB962C8B-B14F-4D97-AF65-F5344CB8AC3E}">
        <p14:creationId xmlns:p14="http://schemas.microsoft.com/office/powerpoint/2010/main" val="1192243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cs-CZ"/>
              <a:t>Orgány veřejné moci</a:t>
            </a:r>
          </a:p>
        </p:txBody>
      </p:sp>
      <p:sp>
        <p:nvSpPr>
          <p:cNvPr id="15363" name="Rectangle 3"/>
          <p:cNvSpPr>
            <a:spLocks noGrp="1" noRot="1" noChangeArrowheads="1"/>
          </p:cNvSpPr>
          <p:nvPr>
            <p:ph idx="1"/>
          </p:nvPr>
        </p:nvSpPr>
        <p:spPr/>
        <p:txBody>
          <a:bodyPr>
            <a:normAutofit/>
          </a:bodyPr>
          <a:lstStyle/>
          <a:p>
            <a:pPr marL="342900" indent="-342900" eaLnBrk="1" hangingPunct="1">
              <a:lnSpc>
                <a:spcPct val="80000"/>
              </a:lnSpc>
              <a:buFont typeface="Arial" panose="020B0604020202020204" pitchFamily="34" charset="0"/>
              <a:buChar char="•"/>
            </a:pPr>
            <a:r>
              <a:rPr lang="cs-CZ" dirty="0"/>
              <a:t>státní orgány</a:t>
            </a:r>
          </a:p>
          <a:p>
            <a:pPr marL="342900" indent="-342900" eaLnBrk="1" hangingPunct="1">
              <a:lnSpc>
                <a:spcPct val="80000"/>
              </a:lnSpc>
              <a:buFont typeface="Arial" panose="020B0604020202020204" pitchFamily="34" charset="0"/>
              <a:buChar char="•"/>
            </a:pPr>
            <a:r>
              <a:rPr lang="cs-CZ" dirty="0"/>
              <a:t>orgány územních samosprávných celků</a:t>
            </a:r>
          </a:p>
          <a:p>
            <a:pPr marL="342900" indent="-342900" eaLnBrk="1" hangingPunct="1">
              <a:lnSpc>
                <a:spcPct val="80000"/>
              </a:lnSpc>
              <a:buFont typeface="Arial" panose="020B0604020202020204" pitchFamily="34" charset="0"/>
              <a:buChar char="•"/>
            </a:pPr>
            <a:r>
              <a:rPr lang="cs-CZ" dirty="0"/>
              <a:t>Pozemkový fond České republiky</a:t>
            </a:r>
          </a:p>
          <a:p>
            <a:pPr marL="342900" indent="-342900" eaLnBrk="1" hangingPunct="1">
              <a:lnSpc>
                <a:spcPct val="80000"/>
              </a:lnSpc>
              <a:buFont typeface="Arial" panose="020B0604020202020204" pitchFamily="34" charset="0"/>
              <a:buChar char="•"/>
            </a:pPr>
            <a:r>
              <a:rPr lang="cs-CZ" dirty="0"/>
              <a:t>státní fondy</a:t>
            </a:r>
          </a:p>
          <a:p>
            <a:pPr marL="342900" indent="-342900" eaLnBrk="1" hangingPunct="1">
              <a:lnSpc>
                <a:spcPct val="80000"/>
              </a:lnSpc>
              <a:buFont typeface="Arial" panose="020B0604020202020204" pitchFamily="34" charset="0"/>
              <a:buChar char="•"/>
            </a:pPr>
            <a:r>
              <a:rPr lang="cs-CZ" dirty="0"/>
              <a:t>zdravotní pojišťovny</a:t>
            </a:r>
          </a:p>
          <a:p>
            <a:pPr marL="342900" indent="-342900" eaLnBrk="1" hangingPunct="1">
              <a:lnSpc>
                <a:spcPct val="80000"/>
              </a:lnSpc>
              <a:buFont typeface="Arial" panose="020B0604020202020204" pitchFamily="34" charset="0"/>
              <a:buChar char="•"/>
            </a:pPr>
            <a:r>
              <a:rPr lang="cs-CZ" dirty="0"/>
              <a:t>Český rozhlas</a:t>
            </a:r>
          </a:p>
          <a:p>
            <a:pPr marL="342900" indent="-342900" eaLnBrk="1" hangingPunct="1">
              <a:lnSpc>
                <a:spcPct val="80000"/>
              </a:lnSpc>
              <a:buFont typeface="Arial" panose="020B0604020202020204" pitchFamily="34" charset="0"/>
              <a:buChar char="•"/>
            </a:pPr>
            <a:r>
              <a:rPr lang="cs-CZ" dirty="0"/>
              <a:t>Česká televize</a:t>
            </a:r>
          </a:p>
          <a:p>
            <a:pPr marL="342900" indent="-342900" eaLnBrk="1" hangingPunct="1">
              <a:lnSpc>
                <a:spcPct val="80000"/>
              </a:lnSpc>
              <a:buFont typeface="Arial" panose="020B0604020202020204" pitchFamily="34" charset="0"/>
              <a:buChar char="•"/>
            </a:pPr>
            <a:r>
              <a:rPr lang="cs-CZ" dirty="0"/>
              <a:t>samosprávné komory zřízené zákonem, </a:t>
            </a:r>
          </a:p>
          <a:p>
            <a:pPr marL="342900" indent="-342900" eaLnBrk="1" hangingPunct="1">
              <a:lnSpc>
                <a:spcPct val="80000"/>
              </a:lnSpc>
              <a:buFont typeface="Arial" panose="020B0604020202020204" pitchFamily="34" charset="0"/>
              <a:buChar char="•"/>
            </a:pPr>
            <a:r>
              <a:rPr lang="cs-CZ" dirty="0"/>
              <a:t>notáři </a:t>
            </a:r>
          </a:p>
          <a:p>
            <a:pPr marL="342900" indent="-342900" eaLnBrk="1" hangingPunct="1">
              <a:lnSpc>
                <a:spcPct val="80000"/>
              </a:lnSpc>
              <a:buFont typeface="Arial" panose="020B0604020202020204" pitchFamily="34" charset="0"/>
              <a:buChar char="•"/>
            </a:pPr>
            <a:r>
              <a:rPr lang="cs-CZ" dirty="0"/>
              <a:t>soudních exekutoři</a:t>
            </a:r>
          </a:p>
        </p:txBody>
      </p:sp>
    </p:spTree>
    <p:extLst>
      <p:ext uri="{BB962C8B-B14F-4D97-AF65-F5344CB8AC3E}">
        <p14:creationId xmlns:p14="http://schemas.microsoft.com/office/powerpoint/2010/main" val="4005916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r>
              <a:rPr lang="cs-CZ"/>
              <a:t>§17 ZOU doručování</a:t>
            </a:r>
          </a:p>
        </p:txBody>
      </p:sp>
      <p:sp>
        <p:nvSpPr>
          <p:cNvPr id="16387" name="Rectangle 3"/>
          <p:cNvSpPr>
            <a:spLocks noGrp="1" noRot="1" noChangeArrowheads="1"/>
          </p:cNvSpPr>
          <p:nvPr>
            <p:ph idx="1"/>
          </p:nvPr>
        </p:nvSpPr>
        <p:spPr/>
        <p:txBody>
          <a:bodyPr>
            <a:normAutofit lnSpcReduction="10000"/>
          </a:bodyPr>
          <a:lstStyle/>
          <a:p>
            <a:pPr marL="342900" indent="-342900" eaLnBrk="1" hangingPunct="1">
              <a:lnSpc>
                <a:spcPct val="90000"/>
              </a:lnSpc>
              <a:buFont typeface="Arial" panose="020B0604020202020204" pitchFamily="34" charset="0"/>
              <a:buChar char="•"/>
            </a:pPr>
            <a:r>
              <a:rPr lang="cs-CZ" sz="2400" b="1" dirty="0"/>
              <a:t>Umožňuje-li to povaha dokumentu</a:t>
            </a:r>
            <a:r>
              <a:rPr lang="cs-CZ" sz="2400" dirty="0"/>
              <a:t>, orgán veřejné moci jej doručuje jinému orgánu veřejné moci prostřednictvím datové schránky, pokud se nedoručuje na místě. </a:t>
            </a:r>
          </a:p>
          <a:p>
            <a:pPr marL="342900" indent="-342900" eaLnBrk="1" hangingPunct="1">
              <a:lnSpc>
                <a:spcPct val="90000"/>
              </a:lnSpc>
              <a:buFont typeface="Arial" panose="020B0604020202020204" pitchFamily="34" charset="0"/>
              <a:buChar char="•"/>
            </a:pPr>
            <a:r>
              <a:rPr lang="cs-CZ" sz="2400" b="1" dirty="0"/>
              <a:t>Umožňuje-li to povaha dokumentu</a:t>
            </a:r>
            <a:r>
              <a:rPr lang="cs-CZ" sz="2400" dirty="0"/>
              <a:t> a má-li fyzická osoba, podnikající fyzická osoba nebo právnická osoba zpřístupněnu svou datovou schránku, orgán veřejné moci doručuje dokument této osobě prostřednictvím datové schránky, pokud se nedoručuje veřejnou vyhláškou nebo na místě. Doručuje-li se způsobem podle tohoto zákona, ustanovení jiných právních předpisů upravující způsob doručení se nepoužijí</a:t>
            </a:r>
          </a:p>
        </p:txBody>
      </p:sp>
    </p:spTree>
    <p:extLst>
      <p:ext uri="{BB962C8B-B14F-4D97-AF65-F5344CB8AC3E}">
        <p14:creationId xmlns:p14="http://schemas.microsoft.com/office/powerpoint/2010/main" val="361911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0" y="620713"/>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123" name="Text Box 3"/>
          <p:cNvSpPr txBox="1">
            <a:spLocks noChangeArrowheads="1"/>
          </p:cNvSpPr>
          <p:nvPr/>
        </p:nvSpPr>
        <p:spPr bwMode="auto">
          <a:xfrm>
            <a:off x="0" y="188913"/>
            <a:ext cx="1052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algn="ctr" eaLnBrk="0" fontAlgn="base" hangingPunct="0">
              <a:spcBef>
                <a:spcPct val="50000"/>
              </a:spcBef>
              <a:spcAft>
                <a:spcPct val="0"/>
              </a:spcAft>
              <a:defRPr sz="2000">
                <a:solidFill>
                  <a:schemeClr val="bg1"/>
                </a:solidFill>
                <a:latin typeface="Arial" charset="0"/>
              </a:defRPr>
            </a:lvl6pPr>
            <a:lvl7pPr marL="2971800" indent="-228600" algn="ctr" eaLnBrk="0" fontAlgn="base" hangingPunct="0">
              <a:spcBef>
                <a:spcPct val="50000"/>
              </a:spcBef>
              <a:spcAft>
                <a:spcPct val="0"/>
              </a:spcAft>
              <a:defRPr sz="2000">
                <a:solidFill>
                  <a:schemeClr val="bg1"/>
                </a:solidFill>
                <a:latin typeface="Arial" charset="0"/>
              </a:defRPr>
            </a:lvl7pPr>
            <a:lvl8pPr marL="3429000" indent="-228600" algn="ctr" eaLnBrk="0" fontAlgn="base" hangingPunct="0">
              <a:spcBef>
                <a:spcPct val="50000"/>
              </a:spcBef>
              <a:spcAft>
                <a:spcPct val="0"/>
              </a:spcAft>
              <a:defRPr sz="2000">
                <a:solidFill>
                  <a:schemeClr val="bg1"/>
                </a:solidFill>
                <a:latin typeface="Arial" charset="0"/>
              </a:defRPr>
            </a:lvl8pPr>
            <a:lvl9pPr marL="3886200" indent="-228600" algn="ctr" eaLnBrk="0" fontAlgn="base" hangingPunct="0">
              <a:spcBef>
                <a:spcPct val="50000"/>
              </a:spcBef>
              <a:spcAft>
                <a:spcPct val="0"/>
              </a:spcAft>
              <a:defRPr sz="2000">
                <a:solidFill>
                  <a:schemeClr val="bg1"/>
                </a:solidFill>
                <a:latin typeface="Arial" charset="0"/>
              </a:defRPr>
            </a:lvl9pPr>
          </a:lstStyle>
          <a:p>
            <a:pPr algn="l" eaLnBrk="1" hangingPunct="1">
              <a:spcBef>
                <a:spcPct val="0"/>
              </a:spcBef>
            </a:pPr>
            <a:r>
              <a:rPr lang="cs-CZ" altLang="cs-CZ" sz="1600">
                <a:latin typeface="Arial Black" pitchFamily="34" charset="0"/>
              </a:rPr>
              <a:t>Identita</a:t>
            </a:r>
          </a:p>
        </p:txBody>
      </p:sp>
      <p:sp>
        <p:nvSpPr>
          <p:cNvPr id="6" name="Title 3"/>
          <p:cNvSpPr>
            <a:spLocks noGrp="1"/>
          </p:cNvSpPr>
          <p:nvPr>
            <p:ph type="title"/>
          </p:nvPr>
        </p:nvSpPr>
        <p:spPr>
          <a:xfrm>
            <a:off x="457200" y="152718"/>
            <a:ext cx="8507288" cy="1371600"/>
          </a:xfrm>
        </p:spPr>
        <p:txBody>
          <a:bodyPr>
            <a:normAutofit/>
          </a:bodyPr>
          <a:lstStyle/>
          <a:p>
            <a:r>
              <a:rPr lang="cs-CZ" dirty="0"/>
              <a:t>Co je elektronický podpis?</a:t>
            </a:r>
          </a:p>
        </p:txBody>
      </p:sp>
      <p:pic>
        <p:nvPicPr>
          <p:cNvPr id="1026" name="Picture 2" descr="\\flsrv\profiles\210290\Desktop\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083" y="4484824"/>
            <a:ext cx="3135263" cy="2750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lsrv\profiles\210290\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343" y="1772816"/>
            <a:ext cx="2671440" cy="2595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srv\profiles\210290\Desktop\stažený soub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955155"/>
            <a:ext cx="31527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lsrv\profiles\210290\Desktop\Bez názv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098199"/>
            <a:ext cx="48482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40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r>
              <a:rPr lang="cs-CZ"/>
              <a:t>§19 Správního řádu</a:t>
            </a:r>
          </a:p>
        </p:txBody>
      </p:sp>
      <p:sp>
        <p:nvSpPr>
          <p:cNvPr id="17411" name="Rectangle 3"/>
          <p:cNvSpPr>
            <a:spLocks noGrp="1" noRot="1" noChangeArrowheads="1"/>
          </p:cNvSpPr>
          <p:nvPr>
            <p:ph idx="1"/>
          </p:nvPr>
        </p:nvSpPr>
        <p:spPr/>
        <p:txBody>
          <a:bodyPr>
            <a:normAutofit lnSpcReduction="10000"/>
          </a:bodyPr>
          <a:lstStyle/>
          <a:p>
            <a:pPr marL="342900" indent="-342900" eaLnBrk="1" hangingPunct="1">
              <a:lnSpc>
                <a:spcPct val="90000"/>
              </a:lnSpc>
              <a:buFont typeface="Arial" panose="020B0604020202020204" pitchFamily="34" charset="0"/>
              <a:buChar char="•"/>
            </a:pPr>
            <a:r>
              <a:rPr lang="cs-CZ" sz="2400" dirty="0"/>
              <a:t>Písemnost doručuje správní orgán, který ji vyhotovil. Správní orgán doručí písemnost prostřednictvím veřejné datové sítě do datové schránky. </a:t>
            </a:r>
          </a:p>
          <a:p>
            <a:pPr marL="342900" indent="-342900" eaLnBrk="1" hangingPunct="1">
              <a:lnSpc>
                <a:spcPct val="90000"/>
              </a:lnSpc>
              <a:buFont typeface="Arial" panose="020B0604020202020204" pitchFamily="34" charset="0"/>
              <a:buChar char="•"/>
            </a:pPr>
            <a:r>
              <a:rPr lang="cs-CZ" sz="2400" dirty="0"/>
              <a:t>Nelze-li písemnost takto doručit, může ji doručit správní orgán sám; v zákonem stanovených případech může písemnost doručit prostřednictvím obecního úřadu, jemu naroveň postaveného správního orgánu</a:t>
            </a:r>
          </a:p>
          <a:p>
            <a:pPr marL="342900" indent="-342900" eaLnBrk="1" hangingPunct="1">
              <a:lnSpc>
                <a:spcPct val="90000"/>
              </a:lnSpc>
              <a:buFont typeface="Arial" panose="020B0604020202020204" pitchFamily="34" charset="0"/>
              <a:buChar char="•"/>
            </a:pPr>
            <a:r>
              <a:rPr lang="cs-CZ" sz="2400" dirty="0"/>
              <a:t>Není-li možné písemnost doručit prostřednictvím veřejné datové sítě do datové schránky, lze ji doručit také prostřednictvím provozovatele poštovních služeb.</a:t>
            </a:r>
          </a:p>
        </p:txBody>
      </p:sp>
    </p:spTree>
    <p:extLst>
      <p:ext uri="{BB962C8B-B14F-4D97-AF65-F5344CB8AC3E}">
        <p14:creationId xmlns:p14="http://schemas.microsoft.com/office/powerpoint/2010/main" val="2825532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r>
              <a:rPr lang="cs-CZ" dirty="0"/>
              <a:t>§24 SŘ Překážky pro doručování</a:t>
            </a:r>
          </a:p>
        </p:txBody>
      </p:sp>
      <p:sp>
        <p:nvSpPr>
          <p:cNvPr id="18435" name="Rectangle 3"/>
          <p:cNvSpPr>
            <a:spLocks noGrp="1" noRot="1" noChangeArrowheads="1"/>
          </p:cNvSpPr>
          <p:nvPr>
            <p:ph idx="1"/>
          </p:nvPr>
        </p:nvSpPr>
        <p:spPr/>
        <p:txBody>
          <a:bodyPr/>
          <a:lstStyle/>
          <a:p>
            <a:pPr eaLnBrk="1" hangingPunct="1"/>
            <a:r>
              <a:rPr lang="cs-CZ" dirty="0"/>
              <a:t>(1) Jestliže si adresát uložené písemnosti písemnost ve </a:t>
            </a:r>
            <a:r>
              <a:rPr lang="cs-CZ" dirty="0">
                <a:solidFill>
                  <a:srgbClr val="009900"/>
                </a:solidFill>
              </a:rPr>
              <a:t>lhůtě 10 dnů ode</a:t>
            </a:r>
            <a:r>
              <a:rPr lang="cs-CZ" dirty="0"/>
              <a:t> dne, kdy byla k vyzvednutí připravena, nevyzvedne, písemnost se považuje za doručenou posledním dnem této lhůty.</a:t>
            </a:r>
          </a:p>
          <a:p>
            <a:pPr eaLnBrk="1" hangingPunct="1"/>
            <a:endParaRPr lang="cs-CZ" dirty="0"/>
          </a:p>
          <a:p>
            <a:pPr eaLnBrk="1" hangingPunct="1"/>
            <a:r>
              <a:rPr lang="cs-CZ" dirty="0"/>
              <a:t>U datových schránek 10 dnů ode dne doručení</a:t>
            </a:r>
          </a:p>
          <a:p>
            <a:pPr eaLnBrk="1" hangingPunct="1"/>
            <a:r>
              <a:rPr lang="cs-CZ" dirty="0"/>
              <a:t>Upraveno v zákoně o elektronických úkonech (</a:t>
            </a:r>
            <a:r>
              <a:rPr lang="cs-CZ" dirty="0" err="1"/>
              <a:t>proodkazováno</a:t>
            </a:r>
            <a:r>
              <a:rPr lang="cs-CZ" dirty="0"/>
              <a:t> na ostatní procesní předpisy jako TŘ, OSŘ atd.)</a:t>
            </a:r>
          </a:p>
        </p:txBody>
      </p:sp>
    </p:spTree>
    <p:extLst>
      <p:ext uri="{BB962C8B-B14F-4D97-AF65-F5344CB8AC3E}">
        <p14:creationId xmlns:p14="http://schemas.microsoft.com/office/powerpoint/2010/main" val="38303197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r>
              <a:rPr lang="cs-CZ"/>
              <a:t>Praktické následky fikce</a:t>
            </a:r>
          </a:p>
        </p:txBody>
      </p:sp>
      <p:sp>
        <p:nvSpPr>
          <p:cNvPr id="19459" name="Rectangle 3"/>
          <p:cNvSpPr>
            <a:spLocks noGrp="1" noRot="1" noChangeArrowheads="1"/>
          </p:cNvSpPr>
          <p:nvPr>
            <p:ph idx="1"/>
          </p:nvPr>
        </p:nvSpPr>
        <p:spPr/>
        <p:txBody>
          <a:bodyPr/>
          <a:lstStyle/>
          <a:p>
            <a:pPr eaLnBrk="1" hangingPunct="1"/>
            <a:r>
              <a:rPr lang="cs-CZ"/>
              <a:t>Faktická povinnost pravidelně přistupovat do datové schránky</a:t>
            </a:r>
          </a:p>
          <a:p>
            <a:pPr eaLnBrk="1" hangingPunct="1"/>
            <a:r>
              <a:rPr lang="cs-CZ"/>
              <a:t>Zefektivnění procesů ve veřejné správě</a:t>
            </a:r>
          </a:p>
          <a:p>
            <a:pPr eaLnBrk="1" hangingPunct="1"/>
            <a:r>
              <a:rPr lang="cs-CZ"/>
              <a:t>Doručení se fakticky není možné vyhnout </a:t>
            </a:r>
          </a:p>
          <a:p>
            <a:pPr lvl="1" eaLnBrk="1" hangingPunct="1"/>
            <a:r>
              <a:rPr lang="cs-CZ"/>
              <a:t>Zrychlení řízení s větším počtem účastníků</a:t>
            </a:r>
          </a:p>
        </p:txBody>
      </p:sp>
    </p:spTree>
    <p:extLst>
      <p:ext uri="{BB962C8B-B14F-4D97-AF65-F5344CB8AC3E}">
        <p14:creationId xmlns:p14="http://schemas.microsoft.com/office/powerpoint/2010/main" val="32254362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r>
              <a:rPr lang="cs-CZ"/>
              <a:t>Den doručení bez fikce</a:t>
            </a:r>
          </a:p>
        </p:txBody>
      </p:sp>
      <p:sp>
        <p:nvSpPr>
          <p:cNvPr id="20483" name="Rectangle 3"/>
          <p:cNvSpPr>
            <a:spLocks noGrp="1" noRot="1" noChangeArrowheads="1"/>
          </p:cNvSpPr>
          <p:nvPr>
            <p:ph idx="1"/>
          </p:nvPr>
        </p:nvSpPr>
        <p:spPr/>
        <p:txBody>
          <a:bodyPr/>
          <a:lstStyle/>
          <a:p>
            <a:pPr eaLnBrk="1" hangingPunct="1"/>
            <a:r>
              <a:rPr lang="cs-CZ"/>
              <a:t>Den přístupu k datové zprávě</a:t>
            </a:r>
          </a:p>
          <a:p>
            <a:pPr eaLnBrk="1" hangingPunct="1"/>
            <a:r>
              <a:rPr lang="cs-CZ"/>
              <a:t>Odpadá problém virtuální identity</a:t>
            </a:r>
          </a:p>
          <a:p>
            <a:pPr lvl="1" eaLnBrk="1" hangingPunct="1"/>
            <a:r>
              <a:rPr lang="cs-CZ"/>
              <a:t>Do datové schránky má přístup pouze statutární orgán</a:t>
            </a:r>
          </a:p>
          <a:p>
            <a:pPr lvl="1" eaLnBrk="1" hangingPunct="1"/>
            <a:r>
              <a:rPr lang="cs-CZ"/>
              <a:t>Povinnost zabránit úniku přístupových údajů </a:t>
            </a:r>
          </a:p>
          <a:p>
            <a:pPr lvl="1" eaLnBrk="1" hangingPunct="1"/>
            <a:r>
              <a:rPr lang="cs-CZ"/>
              <a:t>Nese odpovědnost</a:t>
            </a:r>
          </a:p>
        </p:txBody>
      </p:sp>
    </p:spTree>
    <p:extLst>
      <p:ext uri="{BB962C8B-B14F-4D97-AF65-F5344CB8AC3E}">
        <p14:creationId xmlns:p14="http://schemas.microsoft.com/office/powerpoint/2010/main" val="408004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normAutofit fontScale="90000"/>
          </a:bodyPr>
          <a:lstStyle/>
          <a:p>
            <a:pPr eaLnBrk="1" fontAlgn="auto" hangingPunct="1">
              <a:spcAft>
                <a:spcPts val="0"/>
              </a:spcAft>
              <a:defRPr/>
            </a:pPr>
            <a:r>
              <a:rPr lang="cs-CZ"/>
              <a:t>Doručování prostřednictvím datových schránek</a:t>
            </a:r>
          </a:p>
        </p:txBody>
      </p:sp>
      <p:sp>
        <p:nvSpPr>
          <p:cNvPr id="21507" name="Rectangle 3"/>
          <p:cNvSpPr>
            <a:spLocks noGrp="1" noRot="1" noChangeArrowheads="1"/>
          </p:cNvSpPr>
          <p:nvPr>
            <p:ph idx="1"/>
          </p:nvPr>
        </p:nvSpPr>
        <p:spPr/>
        <p:txBody>
          <a:bodyPr/>
          <a:lstStyle/>
          <a:p>
            <a:pPr eaLnBrk="1" hangingPunct="1"/>
            <a:r>
              <a:rPr lang="cs-CZ" dirty="0"/>
              <a:t>Vkládání dokumentů </a:t>
            </a:r>
          </a:p>
          <a:p>
            <a:pPr eaLnBrk="1" hangingPunct="1"/>
            <a:r>
              <a:rPr lang="cs-CZ" dirty="0"/>
              <a:t>Pouze v autorizovaných formátech</a:t>
            </a:r>
          </a:p>
          <a:p>
            <a:pPr lvl="1" eaLnBrk="1" hangingPunct="1"/>
            <a:r>
              <a:rPr lang="cs-CZ" dirty="0"/>
              <a:t>194/2009 – O užívání a provozování datových schránek</a:t>
            </a:r>
          </a:p>
          <a:p>
            <a:pPr lvl="1" eaLnBrk="1" hangingPunct="1"/>
            <a:r>
              <a:rPr lang="cs-CZ" dirty="0"/>
              <a:t>§ 4 (</a:t>
            </a:r>
            <a:r>
              <a:rPr lang="cs-CZ" b="1" dirty="0"/>
              <a:t>které to jsou?</a:t>
            </a:r>
            <a:r>
              <a:rPr lang="cs-CZ" dirty="0"/>
              <a:t>)</a:t>
            </a:r>
          </a:p>
          <a:p>
            <a:pPr lvl="1" eaLnBrk="1" hangingPunct="1"/>
            <a:endParaRPr lang="cs-CZ" dirty="0"/>
          </a:p>
          <a:p>
            <a:pPr lvl="1"/>
            <a:r>
              <a:rPr lang="cs-CZ" dirty="0"/>
              <a:t>https://www.zakonyprolidi.cz/cs/2009-194</a:t>
            </a:r>
          </a:p>
          <a:p>
            <a:pPr lvl="1" eaLnBrk="1" hangingPunct="1"/>
            <a:endParaRPr lang="cs-CZ" dirty="0"/>
          </a:p>
          <a:p>
            <a:pPr lvl="1" eaLnBrk="1" hangingPunct="1"/>
            <a:endParaRPr lang="cs-CZ" dirty="0"/>
          </a:p>
        </p:txBody>
      </p:sp>
    </p:spTree>
    <p:extLst>
      <p:ext uri="{BB962C8B-B14F-4D97-AF65-F5344CB8AC3E}">
        <p14:creationId xmlns:p14="http://schemas.microsoft.com/office/powerpoint/2010/main" val="15708980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r>
              <a:rPr lang="cs-CZ"/>
              <a:t>Občan - orgán</a:t>
            </a:r>
          </a:p>
        </p:txBody>
      </p:sp>
      <p:sp>
        <p:nvSpPr>
          <p:cNvPr id="22531" name="Rectangle 3"/>
          <p:cNvSpPr>
            <a:spLocks noGrp="1" noRot="1" noChangeArrowheads="1"/>
          </p:cNvSpPr>
          <p:nvPr>
            <p:ph idx="1"/>
          </p:nvPr>
        </p:nvSpPr>
        <p:spPr/>
        <p:txBody>
          <a:bodyPr/>
          <a:lstStyle/>
          <a:p>
            <a:pPr eaLnBrk="1" hangingPunct="1">
              <a:lnSpc>
                <a:spcPct val="90000"/>
              </a:lnSpc>
            </a:pPr>
            <a:r>
              <a:rPr lang="cs-CZ" dirty="0"/>
              <a:t>§ 18</a:t>
            </a:r>
          </a:p>
          <a:p>
            <a:pPr eaLnBrk="1" hangingPunct="1">
              <a:lnSpc>
                <a:spcPct val="90000"/>
              </a:lnSpc>
            </a:pPr>
            <a:r>
              <a:rPr lang="cs-CZ" dirty="0"/>
              <a:t>Provádění úkonů vůči orgánům veřejné moci prostřednictvím datové schránky</a:t>
            </a:r>
          </a:p>
          <a:p>
            <a:pPr eaLnBrk="1" hangingPunct="1">
              <a:lnSpc>
                <a:spcPct val="90000"/>
              </a:lnSpc>
            </a:pPr>
            <a:endParaRPr lang="cs-CZ" dirty="0"/>
          </a:p>
          <a:p>
            <a:pPr eaLnBrk="1" hangingPunct="1">
              <a:lnSpc>
                <a:spcPct val="90000"/>
              </a:lnSpc>
            </a:pPr>
            <a:r>
              <a:rPr lang="cs-CZ" dirty="0"/>
              <a:t>(1) Fyzická osoba, podnikající fyzická osoba a právnická osoba může provádět úkon vůči orgánu veřejné moci, má-li zpřístupněnu svou datovou schránku a umožňuje-li to povaha tohoto úkonu, prostřednictvím datové schránky.</a:t>
            </a:r>
          </a:p>
        </p:txBody>
      </p:sp>
    </p:spTree>
    <p:extLst>
      <p:ext uri="{BB962C8B-B14F-4D97-AF65-F5344CB8AC3E}">
        <p14:creationId xmlns:p14="http://schemas.microsoft.com/office/powerpoint/2010/main" val="24614269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r>
              <a:rPr lang="cs-CZ"/>
              <a:t>Občan - občan</a:t>
            </a:r>
          </a:p>
        </p:txBody>
      </p:sp>
      <p:sp>
        <p:nvSpPr>
          <p:cNvPr id="23555" name="Rectangle 3"/>
          <p:cNvSpPr>
            <a:spLocks noGrp="1" noRot="1" noChangeArrowheads="1"/>
          </p:cNvSpPr>
          <p:nvPr>
            <p:ph idx="1"/>
          </p:nvPr>
        </p:nvSpPr>
        <p:spPr/>
        <p:txBody>
          <a:bodyPr/>
          <a:lstStyle/>
          <a:p>
            <a:pPr eaLnBrk="1" hangingPunct="1"/>
            <a:endParaRPr lang="cs-CZ" dirty="0"/>
          </a:p>
          <a:p>
            <a:r>
              <a:rPr lang="cs-CZ" dirty="0"/>
              <a:t>§ 18a ZOU</a:t>
            </a:r>
          </a:p>
          <a:p>
            <a:pPr eaLnBrk="1" hangingPunct="1"/>
            <a:r>
              <a:rPr lang="cs-CZ" dirty="0"/>
              <a:t>(1) Ministerstvo umožní </a:t>
            </a:r>
            <a:r>
              <a:rPr lang="cs-CZ" b="1" u="sng" dirty="0"/>
              <a:t>na žádost</a:t>
            </a:r>
            <a:r>
              <a:rPr lang="cs-CZ" dirty="0"/>
              <a:t> fyzické osoby, podnikající fyzické osoby nebo právnické osoby dodávání dokumentů z datové schránky jiné fyzické osoby, podnikající fyzické osoby nebo právnické osoby do datové schránky této osoby. </a:t>
            </a:r>
          </a:p>
        </p:txBody>
      </p:sp>
    </p:spTree>
    <p:extLst>
      <p:ext uri="{BB962C8B-B14F-4D97-AF65-F5344CB8AC3E}">
        <p14:creationId xmlns:p14="http://schemas.microsoft.com/office/powerpoint/2010/main" val="2119924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normAutofit fontScale="90000"/>
          </a:bodyPr>
          <a:lstStyle/>
          <a:p>
            <a:pPr eaLnBrk="1" fontAlgn="auto" hangingPunct="1">
              <a:spcAft>
                <a:spcPts val="0"/>
              </a:spcAft>
              <a:defRPr/>
            </a:pPr>
            <a:r>
              <a:rPr lang="cs-CZ"/>
              <a:t>Informační systém datových schránek</a:t>
            </a:r>
          </a:p>
        </p:txBody>
      </p:sp>
      <p:sp>
        <p:nvSpPr>
          <p:cNvPr id="24579" name="Rectangle 3"/>
          <p:cNvSpPr>
            <a:spLocks noGrp="1" noRot="1" noChangeArrowheads="1"/>
          </p:cNvSpPr>
          <p:nvPr>
            <p:ph idx="1"/>
          </p:nvPr>
        </p:nvSpPr>
        <p:spPr>
          <a:xfrm>
            <a:off x="762000" y="2708920"/>
            <a:ext cx="7620000" cy="4373563"/>
          </a:xfrm>
        </p:spPr>
        <p:txBody>
          <a:bodyPr/>
          <a:lstStyle/>
          <a:p>
            <a:pPr marL="342900" indent="-342900" eaLnBrk="1" hangingPunct="1">
              <a:buFont typeface="Arial" panose="020B0604020202020204" pitchFamily="34" charset="0"/>
              <a:buChar char="•"/>
            </a:pPr>
            <a:r>
              <a:rPr lang="cs-CZ" dirty="0"/>
              <a:t>Je informačním systémem veřejné správy  který obsahuje informace o datových schránkách a jejich uživatelích.</a:t>
            </a:r>
          </a:p>
          <a:p>
            <a:pPr marL="342900" indent="-342900" eaLnBrk="1" hangingPunct="1">
              <a:buFont typeface="Arial" panose="020B0604020202020204" pitchFamily="34" charset="0"/>
              <a:buChar char="•"/>
            </a:pPr>
            <a:r>
              <a:rPr lang="cs-CZ" dirty="0"/>
              <a:t> Správcem je ministerstvo vnitra. </a:t>
            </a:r>
          </a:p>
          <a:p>
            <a:pPr marL="342900" indent="-342900" eaLnBrk="1" hangingPunct="1">
              <a:buFont typeface="Arial" panose="020B0604020202020204" pitchFamily="34" charset="0"/>
              <a:buChar char="•"/>
            </a:pPr>
            <a:r>
              <a:rPr lang="cs-CZ" dirty="0"/>
              <a:t>Provozovatelem informačního systému datových schránek je držitel poštovní licence. </a:t>
            </a:r>
          </a:p>
        </p:txBody>
      </p:sp>
    </p:spTree>
    <p:extLst>
      <p:ext uri="{BB962C8B-B14F-4D97-AF65-F5344CB8AC3E}">
        <p14:creationId xmlns:p14="http://schemas.microsoft.com/office/powerpoint/2010/main" val="30668624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normAutofit fontScale="90000"/>
          </a:bodyPr>
          <a:lstStyle/>
          <a:p>
            <a:pPr eaLnBrk="1" fontAlgn="auto" hangingPunct="1">
              <a:spcAft>
                <a:spcPts val="0"/>
              </a:spcAft>
              <a:defRPr/>
            </a:pPr>
            <a:r>
              <a:rPr lang="cs-CZ"/>
              <a:t>Informační systém datových schránek</a:t>
            </a:r>
          </a:p>
        </p:txBody>
      </p:sp>
      <p:sp>
        <p:nvSpPr>
          <p:cNvPr id="25603" name="Rectangle 3"/>
          <p:cNvSpPr>
            <a:spLocks noGrp="1" noRot="1" noChangeArrowheads="1"/>
          </p:cNvSpPr>
          <p:nvPr>
            <p:ph idx="1"/>
          </p:nvPr>
        </p:nvSpPr>
        <p:spPr/>
        <p:txBody>
          <a:bodyPr>
            <a:normAutofit fontScale="85000" lnSpcReduction="20000"/>
          </a:bodyPr>
          <a:lstStyle/>
          <a:p>
            <a:pPr eaLnBrk="1" hangingPunct="1">
              <a:lnSpc>
                <a:spcPct val="80000"/>
              </a:lnSpc>
              <a:buFont typeface="Arial" charset="0"/>
              <a:buNone/>
            </a:pPr>
            <a:r>
              <a:rPr lang="cs-CZ" sz="2400" dirty="0"/>
              <a:t>§ 14 odst. 3 ZOU</a:t>
            </a:r>
          </a:p>
          <a:p>
            <a:pPr eaLnBrk="1" hangingPunct="1">
              <a:lnSpc>
                <a:spcPct val="80000"/>
              </a:lnSpc>
              <a:buFont typeface="Arial" charset="0"/>
              <a:buNone/>
            </a:pPr>
            <a:endParaRPr lang="cs-CZ" sz="2400" dirty="0"/>
          </a:p>
          <a:p>
            <a:pPr eaLnBrk="1" hangingPunct="1">
              <a:lnSpc>
                <a:spcPct val="80000"/>
              </a:lnSpc>
              <a:buFont typeface="Arial" charset="0"/>
              <a:buNone/>
            </a:pPr>
            <a:r>
              <a:rPr lang="cs-CZ" sz="2400" dirty="0"/>
              <a:t>a) identifikátor datové schránky (dále jen „identifikátor“), </a:t>
            </a:r>
          </a:p>
          <a:p>
            <a:pPr eaLnBrk="1" hangingPunct="1">
              <a:lnSpc>
                <a:spcPct val="80000"/>
              </a:lnSpc>
              <a:buFont typeface="Arial" charset="0"/>
              <a:buNone/>
            </a:pPr>
            <a:r>
              <a:rPr lang="cs-CZ" sz="2400" dirty="0"/>
              <a:t>b) datum zřízení, zpřístupnění, znepřístupnění a zrušení</a:t>
            </a:r>
          </a:p>
          <a:p>
            <a:pPr eaLnBrk="1" hangingPunct="1">
              <a:lnSpc>
                <a:spcPct val="80000"/>
              </a:lnSpc>
              <a:buFont typeface="Arial" charset="0"/>
              <a:buNone/>
            </a:pPr>
            <a:r>
              <a:rPr lang="cs-CZ" sz="2400" dirty="0"/>
              <a:t>c) datum přihlášení osoby oprávněné k přístupu do datové schránky</a:t>
            </a:r>
          </a:p>
          <a:p>
            <a:pPr eaLnBrk="1" hangingPunct="1">
              <a:lnSpc>
                <a:spcPct val="80000"/>
              </a:lnSpc>
              <a:buFont typeface="Arial" charset="0"/>
              <a:buNone/>
            </a:pPr>
            <a:r>
              <a:rPr lang="cs-CZ" sz="2400" dirty="0"/>
              <a:t>d) datum odeslání dokumentu nebo provedení úkonu z datové schránky s uvedením hodiny, minuty a sekundy a údaj identifikující osobu, která odeslání dokumentu nebo úkon provedla,</a:t>
            </a:r>
          </a:p>
          <a:p>
            <a:pPr eaLnBrk="1" hangingPunct="1">
              <a:lnSpc>
                <a:spcPct val="80000"/>
              </a:lnSpc>
              <a:buFont typeface="Arial" charset="0"/>
              <a:buNone/>
            </a:pPr>
            <a:r>
              <a:rPr lang="cs-CZ" sz="2400" dirty="0"/>
              <a:t> e) jméno, fyzické osoby, pro niž byla zřízena datová schránka,</a:t>
            </a:r>
          </a:p>
          <a:p>
            <a:pPr eaLnBrk="1" hangingPunct="1">
              <a:lnSpc>
                <a:spcPct val="80000"/>
              </a:lnSpc>
              <a:buFont typeface="Arial" charset="0"/>
              <a:buNone/>
            </a:pPr>
            <a:r>
              <a:rPr lang="cs-CZ" sz="2400" dirty="0"/>
              <a:t>f) jméno popřípadě obchodní firma podnikající fyzické osoby, pro niž byla zřízena datová schránka,,</a:t>
            </a:r>
          </a:p>
          <a:p>
            <a:pPr eaLnBrk="1" hangingPunct="1">
              <a:lnSpc>
                <a:spcPct val="80000"/>
              </a:lnSpc>
              <a:buFont typeface="Arial" charset="0"/>
              <a:buNone/>
            </a:pPr>
            <a:r>
              <a:rPr lang="cs-CZ" sz="2400" dirty="0"/>
              <a:t> </a:t>
            </a:r>
          </a:p>
        </p:txBody>
      </p:sp>
    </p:spTree>
    <p:extLst>
      <p:ext uri="{BB962C8B-B14F-4D97-AF65-F5344CB8AC3E}">
        <p14:creationId xmlns:p14="http://schemas.microsoft.com/office/powerpoint/2010/main" val="1042889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normAutofit fontScale="90000"/>
          </a:bodyPr>
          <a:lstStyle/>
          <a:p>
            <a:pPr eaLnBrk="1" fontAlgn="auto" hangingPunct="1">
              <a:spcAft>
                <a:spcPts val="0"/>
              </a:spcAft>
              <a:defRPr/>
            </a:pPr>
            <a:r>
              <a:rPr lang="cs-CZ"/>
              <a:t>Informační systém datových schránek</a:t>
            </a:r>
          </a:p>
        </p:txBody>
      </p:sp>
      <p:sp>
        <p:nvSpPr>
          <p:cNvPr id="56323" name="Rectangle 3"/>
          <p:cNvSpPr>
            <a:spLocks noGrp="1" noRot="1" noChangeArrowheads="1"/>
          </p:cNvSpPr>
          <p:nvPr>
            <p:ph idx="1"/>
          </p:nvPr>
        </p:nvSpPr>
        <p:spPr/>
        <p:txBody>
          <a:bodyPr>
            <a:normAutofit fontScale="92500" lnSpcReduction="10000"/>
          </a:bodyPr>
          <a:lstStyle/>
          <a:p>
            <a:pPr marL="365760" indent="-256032" eaLnBrk="1" fontAlgn="auto" hangingPunct="1">
              <a:lnSpc>
                <a:spcPct val="80000"/>
              </a:lnSpc>
              <a:spcAft>
                <a:spcPts val="0"/>
              </a:spcAft>
              <a:buClr>
                <a:schemeClr val="accent3"/>
              </a:buClr>
              <a:buFont typeface="Arial" charset="0"/>
              <a:buNone/>
              <a:defRPr/>
            </a:pPr>
            <a:r>
              <a:rPr lang="cs-CZ" sz="2400"/>
              <a:t>g) obchodní firma nebo název právnické osoby, pro niž byla zřízena datová schránka, sídlo a identifikační číslo osoby, bylo-li přiděleno,</a:t>
            </a:r>
          </a:p>
          <a:p>
            <a:pPr marL="365760" indent="-256032" eaLnBrk="1" fontAlgn="auto" hangingPunct="1">
              <a:lnSpc>
                <a:spcPct val="80000"/>
              </a:lnSpc>
              <a:spcAft>
                <a:spcPts val="0"/>
              </a:spcAft>
              <a:buClr>
                <a:schemeClr val="accent3"/>
              </a:buClr>
              <a:buFont typeface="Arial" charset="0"/>
              <a:buNone/>
              <a:defRPr/>
            </a:pPr>
            <a:r>
              <a:rPr lang="cs-CZ" sz="2400"/>
              <a:t> h) název a sídlo organizační složky podniku zahraniční právnické osoby zapsané v obchodním rejstříku, pro kterou byla zřízena datová schránka,</a:t>
            </a:r>
          </a:p>
          <a:p>
            <a:pPr marL="365760" indent="-256032" eaLnBrk="1" fontAlgn="auto" hangingPunct="1">
              <a:lnSpc>
                <a:spcPct val="80000"/>
              </a:lnSpc>
              <a:spcAft>
                <a:spcPts val="0"/>
              </a:spcAft>
              <a:buClr>
                <a:schemeClr val="accent3"/>
              </a:buClr>
              <a:buFont typeface="Arial" charset="0"/>
              <a:buNone/>
              <a:defRPr/>
            </a:pPr>
            <a:r>
              <a:rPr lang="cs-CZ" sz="2400"/>
              <a:t> i) název orgánu veřejné moci, pro nějž byla zřízena datová schránka, sídlo a identifikační číslo osoby, bylo-li přiděleno,</a:t>
            </a:r>
          </a:p>
          <a:p>
            <a:pPr marL="365760" indent="-256032" eaLnBrk="1" fontAlgn="auto" hangingPunct="1">
              <a:lnSpc>
                <a:spcPct val="80000"/>
              </a:lnSpc>
              <a:spcAft>
                <a:spcPts val="0"/>
              </a:spcAft>
              <a:buClr>
                <a:schemeClr val="accent3"/>
              </a:buClr>
              <a:buFont typeface="Arial" charset="0"/>
              <a:buNone/>
              <a:defRPr/>
            </a:pPr>
            <a:r>
              <a:rPr lang="cs-CZ" sz="2400"/>
              <a:t> …..  </a:t>
            </a:r>
          </a:p>
          <a:p>
            <a:pPr marL="365760" indent="-256032" eaLnBrk="1" fontAlgn="auto" hangingPunct="1">
              <a:lnSpc>
                <a:spcPct val="80000"/>
              </a:lnSpc>
              <a:spcAft>
                <a:spcPts val="0"/>
              </a:spcAft>
              <a:buClr>
                <a:schemeClr val="accent3"/>
              </a:buClr>
              <a:buFont typeface="Arial" charset="0"/>
              <a:buNone/>
              <a:defRPr/>
            </a:pPr>
            <a:r>
              <a:rPr lang="cs-CZ" sz="2400"/>
              <a:t>l) elektronická adresa nebo obdobný údaj pro vyrozumění o dodání datové zprávy do datové schránky, </a:t>
            </a:r>
          </a:p>
          <a:p>
            <a:pPr marL="365760" indent="-256032" eaLnBrk="1" fontAlgn="auto" hangingPunct="1">
              <a:lnSpc>
                <a:spcPct val="80000"/>
              </a:lnSpc>
              <a:spcAft>
                <a:spcPts val="0"/>
              </a:spcAft>
              <a:buClr>
                <a:schemeClr val="accent3"/>
              </a:buClr>
              <a:buFont typeface="Arial" charset="0"/>
              <a:buNone/>
              <a:defRPr/>
            </a:pPr>
            <a:r>
              <a:rPr lang="cs-CZ" sz="2400"/>
              <a:t>m) datum a čas událostí spojených s provozem informačního systému datových schránek.</a:t>
            </a:r>
          </a:p>
          <a:p>
            <a:pPr marL="365760" indent="-256032" eaLnBrk="1" fontAlgn="auto" hangingPunct="1">
              <a:lnSpc>
                <a:spcPct val="80000"/>
              </a:lnSpc>
              <a:spcAft>
                <a:spcPts val="0"/>
              </a:spcAft>
              <a:buClr>
                <a:schemeClr val="accent3"/>
              </a:buClr>
              <a:buFont typeface="Georgia"/>
              <a:buChar char="•"/>
              <a:defRPr/>
            </a:pPr>
            <a:endParaRPr lang="cs-CZ" sz="2400"/>
          </a:p>
        </p:txBody>
      </p:sp>
    </p:spTree>
    <p:extLst>
      <p:ext uri="{BB962C8B-B14F-4D97-AF65-F5344CB8AC3E}">
        <p14:creationId xmlns:p14="http://schemas.microsoft.com/office/powerpoint/2010/main" val="127433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text 7"/>
          <p:cNvSpPr>
            <a:spLocks noGrp="1"/>
          </p:cNvSpPr>
          <p:nvPr>
            <p:ph type="body" idx="1"/>
          </p:nvPr>
        </p:nvSpPr>
        <p:spPr>
          <a:xfrm>
            <a:off x="457200" y="228601"/>
            <a:ext cx="7772400" cy="1400200"/>
          </a:xfrm>
        </p:spPr>
        <p:txBody>
          <a:bodyPr>
            <a:noAutofit/>
          </a:bodyPr>
          <a:lstStyle/>
          <a:p>
            <a:r>
              <a:rPr lang="cs-CZ" sz="3600" dirty="0"/>
              <a:t>Revoluce? </a:t>
            </a:r>
          </a:p>
          <a:p>
            <a:r>
              <a:rPr lang="cs-CZ" sz="3600" dirty="0"/>
              <a:t>Nařízení </a:t>
            </a:r>
            <a:r>
              <a:rPr lang="cs-CZ" sz="3600" dirty="0" err="1"/>
              <a:t>eIDAS</a:t>
            </a:r>
            <a:endParaRPr lang="cs-CZ" sz="3600" dirty="0"/>
          </a:p>
        </p:txBody>
      </p:sp>
      <p:pic>
        <p:nvPicPr>
          <p:cNvPr id="2050" name="Picture 2" descr="C:\Users\210290\Desktop\capture_8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7" y="3284984"/>
            <a:ext cx="80486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9622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457200" y="152718"/>
            <a:ext cx="8435280" cy="1371600"/>
          </a:xfrm>
        </p:spPr>
        <p:txBody>
          <a:bodyPr/>
          <a:lstStyle/>
          <a:p>
            <a:pPr eaLnBrk="1" hangingPunct="1"/>
            <a:r>
              <a:rPr lang="cs-CZ" dirty="0"/>
              <a:t>Přístup do datové schránky</a:t>
            </a:r>
          </a:p>
        </p:txBody>
      </p:sp>
      <p:sp>
        <p:nvSpPr>
          <p:cNvPr id="28675" name="Zástupný symbol pro obsah 2"/>
          <p:cNvSpPr>
            <a:spLocks noGrp="1"/>
          </p:cNvSpPr>
          <p:nvPr>
            <p:ph idx="1"/>
          </p:nvPr>
        </p:nvSpPr>
        <p:spPr/>
        <p:txBody>
          <a:bodyPr/>
          <a:lstStyle/>
          <a:p>
            <a:pPr eaLnBrk="1" hangingPunct="1"/>
            <a:r>
              <a:rPr lang="cs-CZ" dirty="0"/>
              <a:t>Fyzická osoba</a:t>
            </a:r>
          </a:p>
          <a:p>
            <a:pPr eaLnBrk="1" hangingPunct="1"/>
            <a:r>
              <a:rPr lang="cs-CZ" dirty="0"/>
              <a:t>Statutární orgán právnické osoby</a:t>
            </a:r>
          </a:p>
          <a:p>
            <a:pPr eaLnBrk="1" hangingPunct="1"/>
            <a:r>
              <a:rPr lang="cs-CZ" dirty="0"/>
              <a:t>Vedoucí orgánu veřejné moci</a:t>
            </a:r>
          </a:p>
          <a:p>
            <a:pPr eaLnBrk="1" hangingPunct="1"/>
            <a:endParaRPr lang="cs-CZ" dirty="0"/>
          </a:p>
          <a:p>
            <a:pPr eaLnBrk="1" hangingPunct="1"/>
            <a:r>
              <a:rPr lang="cs-CZ" dirty="0"/>
              <a:t>Dále</a:t>
            </a:r>
          </a:p>
          <a:p>
            <a:pPr lvl="1" eaLnBrk="1" hangingPunct="1"/>
            <a:r>
              <a:rPr lang="cs-CZ" dirty="0"/>
              <a:t>Pověřená osoba </a:t>
            </a:r>
          </a:p>
          <a:p>
            <a:pPr lvl="1" eaLnBrk="1" hangingPunct="1"/>
            <a:r>
              <a:rPr lang="cs-CZ" dirty="0"/>
              <a:t>Administrátor </a:t>
            </a:r>
          </a:p>
          <a:p>
            <a:pPr lvl="1" eaLnBrk="1" hangingPunct="1"/>
            <a:r>
              <a:rPr lang="cs-CZ" dirty="0"/>
              <a:t>Osoba oprávněná dle §18a </a:t>
            </a:r>
          </a:p>
        </p:txBody>
      </p:sp>
    </p:spTree>
    <p:extLst>
      <p:ext uri="{BB962C8B-B14F-4D97-AF65-F5344CB8AC3E}">
        <p14:creationId xmlns:p14="http://schemas.microsoft.com/office/powerpoint/2010/main" val="18094221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r>
              <a:rPr lang="cs-CZ"/>
              <a:t>Právní povaha dokumentů</a:t>
            </a:r>
          </a:p>
        </p:txBody>
      </p:sp>
      <p:sp>
        <p:nvSpPr>
          <p:cNvPr id="28675" name="Rectangle 3"/>
          <p:cNvSpPr>
            <a:spLocks noGrp="1" noRot="1" noChangeArrowheads="1"/>
          </p:cNvSpPr>
          <p:nvPr>
            <p:ph idx="1"/>
          </p:nvPr>
        </p:nvSpPr>
        <p:spPr/>
        <p:txBody>
          <a:bodyPr/>
          <a:lstStyle/>
          <a:p>
            <a:pPr eaLnBrk="1" hangingPunct="1"/>
            <a:r>
              <a:rPr lang="cs-CZ" dirty="0"/>
              <a:t>Rozhodnutí, rozsudky, usnesení, které se vyhotovují v papírové formě</a:t>
            </a:r>
          </a:p>
          <a:p>
            <a:pPr lvl="1" eaLnBrk="1" hangingPunct="1"/>
            <a:r>
              <a:rPr lang="cs-CZ" dirty="0"/>
              <a:t>Je možné je doručovat do datových schránek?</a:t>
            </a:r>
            <a:endParaRPr lang="en-US" dirty="0"/>
          </a:p>
          <a:p>
            <a:endParaRPr lang="cs-CZ" dirty="0"/>
          </a:p>
          <a:p>
            <a:r>
              <a:rPr lang="cs-CZ" dirty="0"/>
              <a:t>§ 18 odst. 2 ZOU</a:t>
            </a:r>
          </a:p>
          <a:p>
            <a:r>
              <a:rPr lang="cs-CZ" dirty="0"/>
              <a:t>Úkon učiněný osobou uvedenou v § 8 odst. 1 až 4 nebo pověřenou osobou, pokud k tomu byla pověřena, prostřednictvím datové schránky má stejné účinky jako úkon učiněný písemně a podepsaný, ledaže jiný právní předpis nebo vnitřní předpis požaduje společný úkon více z uvedených osob.</a:t>
            </a:r>
            <a:endParaRPr lang="en-US" dirty="0"/>
          </a:p>
        </p:txBody>
      </p:sp>
    </p:spTree>
    <p:extLst>
      <p:ext uri="{BB962C8B-B14F-4D97-AF65-F5344CB8AC3E}">
        <p14:creationId xmlns:p14="http://schemas.microsoft.com/office/powerpoint/2010/main" val="40138880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normAutofit fontScale="90000"/>
          </a:bodyPr>
          <a:lstStyle/>
          <a:p>
            <a:pPr eaLnBrk="1" hangingPunct="1"/>
            <a:r>
              <a:rPr lang="cs-CZ"/>
              <a:t>Potřeba elektronického podpisu?</a:t>
            </a:r>
          </a:p>
        </p:txBody>
      </p:sp>
      <p:sp>
        <p:nvSpPr>
          <p:cNvPr id="31747" name="Zástupný symbol pro obsah 2"/>
          <p:cNvSpPr>
            <a:spLocks noGrp="1"/>
          </p:cNvSpPr>
          <p:nvPr>
            <p:ph idx="1"/>
          </p:nvPr>
        </p:nvSpPr>
        <p:spPr/>
        <p:txBody>
          <a:bodyPr/>
          <a:lstStyle/>
          <a:p>
            <a:pPr eaLnBrk="1" hangingPunct="1"/>
            <a:r>
              <a:rPr lang="cs-CZ" dirty="0"/>
              <a:t>Fyzická osoba 18/2</a:t>
            </a:r>
          </a:p>
          <a:p>
            <a:pPr lvl="1" eaLnBrk="1" hangingPunct="1"/>
            <a:r>
              <a:rPr lang="cs-CZ" dirty="0"/>
              <a:t>Úkon  učiněný  osobou  uvedenou  v § 8 odst. 1 až 4 nebo pověřenou osobou,  pokud k tomu byla pověřena, prostřednictvím datové schránky má stejné účinky jako úkon učiněný písemně a podepsaný, ledaže jiný právní    předpis  nebo  vnitřní  předpis požaduje společný úkon více z uvedených osob.</a:t>
            </a:r>
          </a:p>
        </p:txBody>
      </p:sp>
    </p:spTree>
    <p:extLst>
      <p:ext uri="{BB962C8B-B14F-4D97-AF65-F5344CB8AC3E}">
        <p14:creationId xmlns:p14="http://schemas.microsoft.com/office/powerpoint/2010/main" val="34488987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normAutofit fontScale="90000"/>
          </a:bodyPr>
          <a:lstStyle/>
          <a:p>
            <a:pPr eaLnBrk="1" hangingPunct="1"/>
            <a:r>
              <a:rPr lang="en-US"/>
              <a:t>Pot</a:t>
            </a:r>
            <a:r>
              <a:rPr lang="cs-CZ"/>
              <a:t>řeba elektronického podpisu</a:t>
            </a:r>
          </a:p>
        </p:txBody>
      </p:sp>
      <p:sp>
        <p:nvSpPr>
          <p:cNvPr id="32771" name="Zástupný symbol pro obsah 2"/>
          <p:cNvSpPr>
            <a:spLocks noGrp="1"/>
          </p:cNvSpPr>
          <p:nvPr>
            <p:ph idx="1"/>
          </p:nvPr>
        </p:nvSpPr>
        <p:spPr/>
        <p:txBody>
          <a:bodyPr/>
          <a:lstStyle/>
          <a:p>
            <a:pPr eaLnBrk="1" hangingPunct="1"/>
            <a:r>
              <a:rPr lang="cs-CZ" dirty="0"/>
              <a:t>Orgán veřejné moci</a:t>
            </a:r>
          </a:p>
          <a:p>
            <a:pPr lvl="1" eaLnBrk="1" hangingPunct="1"/>
            <a:r>
              <a:rPr lang="cs-CZ" dirty="0"/>
              <a:t>Podepíše přímo el. podpisem a odešle podepsané</a:t>
            </a:r>
          </a:p>
          <a:p>
            <a:pPr lvl="1" eaLnBrk="1" hangingPunct="1"/>
            <a:r>
              <a:rPr lang="cs-CZ" dirty="0"/>
              <a:t>Vyhotoví papírově a zkonvertuje</a:t>
            </a:r>
          </a:p>
          <a:p>
            <a:pPr lvl="2" eaLnBrk="1" hangingPunct="1"/>
            <a:r>
              <a:rPr lang="cs-CZ" dirty="0"/>
              <a:t>Nezbytnou součástí konverze je el. podpis</a:t>
            </a:r>
          </a:p>
          <a:p>
            <a:pPr lvl="1" eaLnBrk="1" hangingPunct="1"/>
            <a:endParaRPr lang="cs-CZ" dirty="0"/>
          </a:p>
        </p:txBody>
      </p:sp>
    </p:spTree>
    <p:extLst>
      <p:ext uri="{BB962C8B-B14F-4D97-AF65-F5344CB8AC3E}">
        <p14:creationId xmlns:p14="http://schemas.microsoft.com/office/powerpoint/2010/main" val="27894542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sz="6600" dirty="0">
                <a:solidFill>
                  <a:srgbClr val="C00000"/>
                </a:solidFill>
              </a:rPr>
              <a:t>Informační systém Datových Schránek</a:t>
            </a:r>
          </a:p>
        </p:txBody>
      </p:sp>
    </p:spTree>
    <p:extLst>
      <p:ext uri="{BB962C8B-B14F-4D97-AF65-F5344CB8AC3E}">
        <p14:creationId xmlns:p14="http://schemas.microsoft.com/office/powerpoint/2010/main" val="37713272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a:extLst>
              <a:ext uri="{FF2B5EF4-FFF2-40B4-BE49-F238E27FC236}">
                <a16:creationId xmlns:a16="http://schemas.microsoft.com/office/drawing/2014/main" id="{EA5F2CF5-6058-418A-B662-02C9999D1D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37666"/>
            <a:ext cx="9036495" cy="4325410"/>
          </a:xfrm>
        </p:spPr>
      </p:pic>
    </p:spTree>
    <p:extLst>
      <p:ext uri="{BB962C8B-B14F-4D97-AF65-F5344CB8AC3E}">
        <p14:creationId xmlns:p14="http://schemas.microsoft.com/office/powerpoint/2010/main" val="21116399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Seznam držitelů datových schránek - Google Chrom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3761" y="332656"/>
            <a:ext cx="7745606" cy="4685725"/>
          </a:xfrm>
        </p:spPr>
      </p:pic>
      <p:sp>
        <p:nvSpPr>
          <p:cNvPr id="3" name="Obdélník 2">
            <a:extLst>
              <a:ext uri="{FF2B5EF4-FFF2-40B4-BE49-F238E27FC236}">
                <a16:creationId xmlns:a16="http://schemas.microsoft.com/office/drawing/2014/main" id="{652EE500-1525-4515-AC29-FED2295827CC}"/>
              </a:ext>
            </a:extLst>
          </p:cNvPr>
          <p:cNvSpPr/>
          <p:nvPr/>
        </p:nvSpPr>
        <p:spPr>
          <a:xfrm>
            <a:off x="2085560" y="5206182"/>
            <a:ext cx="4194290" cy="369332"/>
          </a:xfrm>
          <a:prstGeom prst="rect">
            <a:avLst/>
          </a:prstGeom>
        </p:spPr>
        <p:txBody>
          <a:bodyPr wrap="none">
            <a:spAutoFit/>
          </a:bodyPr>
          <a:lstStyle/>
          <a:p>
            <a:r>
              <a:rPr lang="cs-CZ" dirty="0"/>
              <a:t>https://seznam.gov.cz/ovm/welcome.do</a:t>
            </a:r>
          </a:p>
        </p:txBody>
      </p:sp>
    </p:spTree>
    <p:extLst>
      <p:ext uri="{BB962C8B-B14F-4D97-AF65-F5344CB8AC3E}">
        <p14:creationId xmlns:p14="http://schemas.microsoft.com/office/powerpoint/2010/main" val="139821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p:txBody>
          <a:bodyPr/>
          <a:lstStyle/>
          <a:p>
            <a:pPr eaLnBrk="1" hangingPunct="1"/>
            <a:r>
              <a:rPr lang="cs-CZ" dirty="0"/>
              <a:t>Údaje 1. 10. 2019</a:t>
            </a:r>
          </a:p>
        </p:txBody>
      </p:sp>
      <p:sp>
        <p:nvSpPr>
          <p:cNvPr id="46083" name="Zástupný symbol pro obsah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cs-CZ" dirty="0"/>
              <a:t>690 455 543 odeslaných datových zpráv</a:t>
            </a:r>
          </a:p>
          <a:p>
            <a:pPr marL="342900" indent="-342900">
              <a:buFont typeface="Arial" panose="020B0604020202020204" pitchFamily="34" charset="0"/>
              <a:buChar char="•"/>
            </a:pPr>
            <a:r>
              <a:rPr lang="cs-CZ" dirty="0"/>
              <a:t>celkem 1 012 481 schránek</a:t>
            </a:r>
          </a:p>
          <a:p>
            <a:pPr lvl="1" eaLnBrk="1" hangingPunct="1"/>
            <a:endParaRPr lang="cs-CZ" dirty="0"/>
          </a:p>
          <a:p>
            <a:pPr lvl="1" eaLnBrk="1" hangingPunct="1"/>
            <a:endParaRPr lang="cs-CZ" dirty="0"/>
          </a:p>
          <a:p>
            <a:pPr lvl="1" eaLnBrk="1" hangingPunct="1"/>
            <a:endParaRPr lang="cs-CZ" dirty="0"/>
          </a:p>
          <a:p>
            <a:pPr lvl="1" eaLnBrk="1" hangingPunct="1"/>
            <a:endParaRPr lang="cs-CZ" dirty="0"/>
          </a:p>
          <a:p>
            <a:pPr lvl="1" eaLnBrk="1" hangingPunct="1"/>
            <a:endParaRPr lang="cs-CZ" dirty="0"/>
          </a:p>
          <a:p>
            <a:pPr lvl="1" eaLnBrk="1" hangingPunct="1"/>
            <a:endParaRPr lang="cs-CZ" dirty="0"/>
          </a:p>
          <a:p>
            <a:pPr lvl="1" eaLnBrk="1" hangingPunct="1"/>
            <a:endParaRPr lang="cs-CZ" dirty="0"/>
          </a:p>
          <a:p>
            <a:pPr lvl="1" eaLnBrk="1" hangingPunct="1"/>
            <a:endParaRPr lang="cs-CZ" dirty="0"/>
          </a:p>
          <a:p>
            <a:pPr lvl="1" eaLnBrk="1" hangingPunct="1"/>
            <a:endParaRPr lang="cs-CZ" dirty="0"/>
          </a:p>
          <a:p>
            <a:pPr lvl="1" eaLnBrk="1" hangingPunct="1"/>
            <a:endParaRPr lang="cs-CZ" dirty="0"/>
          </a:p>
          <a:p>
            <a:pPr lvl="1"/>
            <a:r>
              <a:rPr lang="cs-CZ" dirty="0"/>
              <a:t>https://www.datoveschranky.info/statistiky</a:t>
            </a:r>
          </a:p>
        </p:txBody>
      </p:sp>
      <p:pic>
        <p:nvPicPr>
          <p:cNvPr id="3" name="Obrázek 2">
            <a:extLst>
              <a:ext uri="{FF2B5EF4-FFF2-40B4-BE49-F238E27FC236}">
                <a16:creationId xmlns:a16="http://schemas.microsoft.com/office/drawing/2014/main" id="{C0D0FF6F-A409-4B91-8F3F-34AECE4C7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068960"/>
            <a:ext cx="4860032" cy="2430016"/>
          </a:xfrm>
          <a:prstGeom prst="rect">
            <a:avLst/>
          </a:prstGeom>
        </p:spPr>
      </p:pic>
    </p:spTree>
    <p:extLst>
      <p:ext uri="{BB962C8B-B14F-4D97-AF65-F5344CB8AC3E}">
        <p14:creationId xmlns:p14="http://schemas.microsoft.com/office/powerpoint/2010/main" val="17115372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r>
              <a:rPr lang="cs-CZ" dirty="0"/>
              <a:t>Autorizovaná konverze § 22</a:t>
            </a:r>
          </a:p>
        </p:txBody>
      </p:sp>
      <p:sp>
        <p:nvSpPr>
          <p:cNvPr id="34819" name="Rectangle 3"/>
          <p:cNvSpPr>
            <a:spLocks noGrp="1" noRot="1" noChangeArrowheads="1"/>
          </p:cNvSpPr>
          <p:nvPr>
            <p:ph idx="1"/>
          </p:nvPr>
        </p:nvSpPr>
        <p:spPr/>
        <p:txBody>
          <a:bodyPr/>
          <a:lstStyle/>
          <a:p>
            <a:pPr marL="342900" indent="-342900" eaLnBrk="1" hangingPunct="1">
              <a:lnSpc>
                <a:spcPct val="90000"/>
              </a:lnSpc>
              <a:buFont typeface="Arial" panose="020B0604020202020204" pitchFamily="34" charset="0"/>
              <a:buChar char="•"/>
            </a:pPr>
            <a:r>
              <a:rPr lang="cs-CZ" sz="2400" dirty="0"/>
              <a:t>převedení dokumentu v listinné podobě do dokumentu obsaženého v datové zprávě nebo datovém souboru, ověření shody obsahu těchto dokumentů a připojení ověřovací doložky, </a:t>
            </a:r>
          </a:p>
          <a:p>
            <a:pPr eaLnBrk="1" hangingPunct="1">
              <a:lnSpc>
                <a:spcPct val="90000"/>
              </a:lnSpc>
            </a:pPr>
            <a:endParaRPr lang="cs-CZ" sz="2400" dirty="0"/>
          </a:p>
          <a:p>
            <a:pPr marL="342900" indent="-342900" eaLnBrk="1" hangingPunct="1">
              <a:lnSpc>
                <a:spcPct val="90000"/>
              </a:lnSpc>
              <a:buFont typeface="Arial" panose="020B0604020202020204" pitchFamily="34" charset="0"/>
              <a:buChar char="•"/>
            </a:pPr>
            <a:r>
              <a:rPr lang="cs-CZ" sz="2400" dirty="0"/>
              <a:t>převedení dokumentu obsaženého v datové zprávě do dokumentu v listinné podobě a ověření shody obsahu těchto dokumentů a připojení ověřovací doložky.</a:t>
            </a:r>
          </a:p>
        </p:txBody>
      </p:sp>
    </p:spTree>
    <p:extLst>
      <p:ext uri="{BB962C8B-B14F-4D97-AF65-F5344CB8AC3E}">
        <p14:creationId xmlns:p14="http://schemas.microsoft.com/office/powerpoint/2010/main" val="17835164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normAutofit fontScale="90000"/>
          </a:bodyPr>
          <a:lstStyle/>
          <a:p>
            <a:pPr eaLnBrk="1" hangingPunct="1"/>
            <a:r>
              <a:rPr lang="cs-CZ"/>
              <a:t>Subjekty provádějící konverzi</a:t>
            </a:r>
          </a:p>
        </p:txBody>
      </p:sp>
      <p:sp>
        <p:nvSpPr>
          <p:cNvPr id="35843" name="Rectangle 3"/>
          <p:cNvSpPr>
            <a:spLocks noGrp="1" noRot="1" noChangeArrowheads="1"/>
          </p:cNvSpPr>
          <p:nvPr>
            <p:ph idx="1"/>
          </p:nvPr>
        </p:nvSpPr>
        <p:spPr/>
        <p:txBody>
          <a:bodyPr/>
          <a:lstStyle/>
          <a:p>
            <a:pPr eaLnBrk="1" hangingPunct="1"/>
            <a:r>
              <a:rPr lang="cs-CZ" dirty="0"/>
              <a:t>Konverzi na žádost:</a:t>
            </a:r>
          </a:p>
          <a:p>
            <a:pPr lvl="1" eaLnBrk="1" hangingPunct="1"/>
            <a:r>
              <a:rPr lang="cs-CZ" dirty="0"/>
              <a:t>kontaktní místa veřejné správy </a:t>
            </a:r>
          </a:p>
          <a:p>
            <a:pPr lvl="2" eaLnBrk="1" hangingPunct="1"/>
            <a:r>
              <a:rPr lang="cs-CZ" dirty="0"/>
              <a:t>Pošty</a:t>
            </a:r>
          </a:p>
          <a:p>
            <a:pPr lvl="2" eaLnBrk="1" hangingPunct="1"/>
            <a:r>
              <a:rPr lang="cs-CZ" dirty="0"/>
              <a:t>Úřady</a:t>
            </a:r>
          </a:p>
          <a:p>
            <a:pPr lvl="2" eaLnBrk="1" hangingPunct="1"/>
            <a:r>
              <a:rPr lang="cs-CZ" dirty="0"/>
              <a:t>Notáři</a:t>
            </a:r>
          </a:p>
          <a:p>
            <a:pPr lvl="1" eaLnBrk="1" hangingPunct="1"/>
            <a:r>
              <a:rPr lang="cs-CZ" dirty="0"/>
              <a:t>advokáti</a:t>
            </a:r>
          </a:p>
          <a:p>
            <a:pPr eaLnBrk="1" hangingPunct="1"/>
            <a:r>
              <a:rPr lang="cs-CZ" dirty="0"/>
              <a:t>Z moci úřední provádějí orgány veřejné moci pro výkon své působnosti.</a:t>
            </a:r>
          </a:p>
        </p:txBody>
      </p:sp>
    </p:spTree>
    <p:extLst>
      <p:ext uri="{BB962C8B-B14F-4D97-AF65-F5344CB8AC3E}">
        <p14:creationId xmlns:p14="http://schemas.microsoft.com/office/powerpoint/2010/main" val="77660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251520" y="288560"/>
            <a:ext cx="8712065" cy="646331"/>
          </a:xfrm>
          <a:prstGeom prst="rect">
            <a:avLst/>
          </a:prstGeom>
        </p:spPr>
        <p:txBody>
          <a:bodyPr wrap="none">
            <a:spAutoFit/>
          </a:bodyPr>
          <a:lstStyle/>
          <a:p>
            <a:r>
              <a:rPr lang="cs-CZ" sz="3600" cap="all" spc="120" dirty="0">
                <a:solidFill>
                  <a:schemeClr val="tx2"/>
                </a:solidFill>
                <a:latin typeface="+mj-lt"/>
              </a:rPr>
              <a:t>Co znamená nařízení </a:t>
            </a:r>
            <a:r>
              <a:rPr lang="cs-CZ" sz="3600" cap="all" spc="120" dirty="0" err="1">
                <a:solidFill>
                  <a:schemeClr val="tx2"/>
                </a:solidFill>
                <a:latin typeface="+mj-lt"/>
              </a:rPr>
              <a:t>eIDAS</a:t>
            </a:r>
            <a:r>
              <a:rPr lang="cs-CZ" sz="3600" cap="all" spc="120" dirty="0">
                <a:solidFill>
                  <a:schemeClr val="tx2"/>
                </a:solidFill>
                <a:latin typeface="+mj-lt"/>
              </a:rPr>
              <a:t>?</a:t>
            </a:r>
            <a:endParaRPr lang="en-GB" sz="3600" cap="all" spc="120" dirty="0">
              <a:solidFill>
                <a:schemeClr val="tx2"/>
              </a:solidFill>
              <a:latin typeface="+mj-lt"/>
            </a:endParaRPr>
          </a:p>
        </p:txBody>
      </p:sp>
      <p:sp>
        <p:nvSpPr>
          <p:cNvPr id="6" name="Rectangle 2"/>
          <p:cNvSpPr>
            <a:spLocks noGrp="1"/>
          </p:cNvSpPr>
          <p:nvPr>
            <p:ph sz="quarter" idx="13"/>
          </p:nvPr>
        </p:nvSpPr>
        <p:spPr>
          <a:xfrm>
            <a:off x="683568" y="2060848"/>
            <a:ext cx="7273772" cy="4267200"/>
          </a:xfrm>
        </p:spPr>
        <p:txBody>
          <a:bodyPr anchor="ctr">
            <a:normAutofit/>
          </a:bodyPr>
          <a:lstStyle/>
          <a:p>
            <a:pPr marL="514247" indent="-514247" algn="just">
              <a:spcBef>
                <a:spcPts val="1800"/>
              </a:spcBef>
              <a:buFont typeface="Arial" panose="020B0604020202020204" pitchFamily="34" charset="0"/>
              <a:buChar char="•"/>
            </a:pPr>
            <a:r>
              <a:rPr lang="cs-CZ" sz="2500" dirty="0" err="1"/>
              <a:t>eIDAS</a:t>
            </a:r>
            <a:r>
              <a:rPr lang="cs-CZ" sz="2500" b="0" dirty="0"/>
              <a:t> – </a:t>
            </a:r>
            <a:r>
              <a:rPr lang="cs-CZ" sz="2500" dirty="0" err="1"/>
              <a:t>e</a:t>
            </a:r>
            <a:r>
              <a:rPr lang="cs-CZ" sz="2500" b="0" dirty="0" err="1"/>
              <a:t>lectronic</a:t>
            </a:r>
            <a:r>
              <a:rPr lang="cs-CZ" sz="2500" b="0" dirty="0"/>
              <a:t> </a:t>
            </a:r>
            <a:r>
              <a:rPr lang="cs-CZ" sz="2500" dirty="0" err="1"/>
              <a:t>id</a:t>
            </a:r>
            <a:r>
              <a:rPr lang="cs-CZ" sz="2500" b="0" dirty="0" err="1"/>
              <a:t>entification</a:t>
            </a:r>
            <a:r>
              <a:rPr lang="cs-CZ" sz="2500" b="0" dirty="0"/>
              <a:t> </a:t>
            </a:r>
            <a:r>
              <a:rPr lang="cs-CZ" sz="2500" dirty="0"/>
              <a:t>a</a:t>
            </a:r>
            <a:r>
              <a:rPr lang="cs-CZ" sz="2500" b="0" dirty="0"/>
              <a:t>nd </a:t>
            </a:r>
            <a:r>
              <a:rPr lang="cs-CZ" sz="2500" dirty="0" err="1"/>
              <a:t>s</a:t>
            </a:r>
            <a:r>
              <a:rPr lang="cs-CZ" sz="2500" b="0" dirty="0" err="1"/>
              <a:t>ervices</a:t>
            </a:r>
            <a:endParaRPr lang="cs-CZ" sz="2500" b="0" dirty="0"/>
          </a:p>
          <a:p>
            <a:pPr marL="514247" indent="-514247" algn="just">
              <a:spcBef>
                <a:spcPts val="1800"/>
              </a:spcBef>
              <a:buFont typeface="Arial" panose="020B0604020202020204" pitchFamily="34" charset="0"/>
              <a:buChar char="•"/>
            </a:pPr>
            <a:r>
              <a:rPr lang="cs-CZ" b="0" dirty="0"/>
              <a:t>Nařízení Evropského parlamentu a Rady (EU) č. 910/2014 ze dne 23. července 2014 o elektronické identifikaci a službách vytvářejících důvěru pro elektronické transakce na vnitřním trhu a o zrušení směrnice 1999/93/ES</a:t>
            </a:r>
          </a:p>
          <a:p>
            <a:pPr marL="514247" indent="-514247" algn="just">
              <a:spcBef>
                <a:spcPts val="1800"/>
              </a:spcBef>
              <a:buFont typeface="Arial" panose="020B0604020202020204" pitchFamily="34" charset="0"/>
              <a:buChar char="•"/>
            </a:pPr>
            <a:r>
              <a:rPr lang="cs-CZ" b="0" dirty="0"/>
              <a:t>Zveřejněno v Úředním věstníku EU dne 28. 8. 2014</a:t>
            </a:r>
          </a:p>
        </p:txBody>
      </p:sp>
    </p:spTree>
    <p:extLst>
      <p:ext uri="{BB962C8B-B14F-4D97-AF65-F5344CB8AC3E}">
        <p14:creationId xmlns:p14="http://schemas.microsoft.com/office/powerpoint/2010/main" val="25467113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427168" cy="1371600"/>
          </a:xfrm>
        </p:spPr>
        <p:txBody>
          <a:bodyPr>
            <a:normAutofit fontScale="90000"/>
          </a:bodyPr>
          <a:lstStyle/>
          <a:p>
            <a:pPr eaLnBrk="1" fontAlgn="auto" hangingPunct="1">
              <a:spcAft>
                <a:spcPts val="0"/>
              </a:spcAft>
              <a:defRPr/>
            </a:pPr>
            <a:r>
              <a:rPr lang="cs-CZ" dirty="0"/>
              <a:t>Platnost konvertovaného dokumentu</a:t>
            </a:r>
          </a:p>
        </p:txBody>
      </p:sp>
      <p:sp>
        <p:nvSpPr>
          <p:cNvPr id="36867" name="Zástupný symbol pro obsah 2"/>
          <p:cNvSpPr>
            <a:spLocks noGrp="1"/>
          </p:cNvSpPr>
          <p:nvPr>
            <p:ph idx="1"/>
          </p:nvPr>
        </p:nvSpPr>
        <p:spPr>
          <a:xfrm>
            <a:off x="762000" y="2503867"/>
            <a:ext cx="7620000" cy="4373563"/>
          </a:xfrm>
        </p:spPr>
        <p:txBody>
          <a:bodyPr/>
          <a:lstStyle/>
          <a:p>
            <a:pPr marL="342900" indent="-342900" eaLnBrk="1" hangingPunct="1">
              <a:buFont typeface="Arial" panose="020B0604020202020204" pitchFamily="34" charset="0"/>
              <a:buChar char="•"/>
            </a:pPr>
            <a:r>
              <a:rPr lang="cs-CZ" dirty="0"/>
              <a:t>Dokument, který provedením konverze vznikl (dále jen „výstup“), má stejné  právní  účinky  jako  ověřená kopie dokumentu, jehož převedením výstup vznikl</a:t>
            </a:r>
          </a:p>
          <a:p>
            <a:pPr marL="342900" indent="-342900" eaLnBrk="1" hangingPunct="1">
              <a:buFont typeface="Arial" panose="020B0604020202020204" pitchFamily="34" charset="0"/>
              <a:buChar char="•"/>
            </a:pPr>
            <a:r>
              <a:rPr lang="cs-CZ" dirty="0"/>
              <a:t>Konverzí se nepotvrzuje správnost a pravdivost údajů obsažených ve vstupu a jejich soulad s právními předpisy.</a:t>
            </a:r>
          </a:p>
          <a:p>
            <a:pPr marL="342900" indent="-342900" eaLnBrk="1" hangingPunct="1">
              <a:buFont typeface="Arial" panose="020B0604020202020204" pitchFamily="34" charset="0"/>
              <a:buChar char="•"/>
            </a:pPr>
            <a:r>
              <a:rPr lang="cs-CZ" dirty="0"/>
              <a:t>Přerazítkovávání časovým razítkem</a:t>
            </a:r>
          </a:p>
        </p:txBody>
      </p:sp>
    </p:spTree>
    <p:extLst>
      <p:ext uri="{BB962C8B-B14F-4D97-AF65-F5344CB8AC3E}">
        <p14:creationId xmlns:p14="http://schemas.microsoft.com/office/powerpoint/2010/main" val="24532786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457200" y="152718"/>
            <a:ext cx="7355160" cy="1371600"/>
          </a:xfrm>
        </p:spPr>
        <p:txBody>
          <a:bodyPr/>
          <a:lstStyle/>
          <a:p>
            <a:pPr eaLnBrk="1" hangingPunct="1"/>
            <a:r>
              <a:rPr lang="cs-CZ" dirty="0"/>
              <a:t>Postup při konverzi § 24</a:t>
            </a:r>
          </a:p>
        </p:txBody>
      </p:sp>
      <p:sp>
        <p:nvSpPr>
          <p:cNvPr id="37891" name="Rectangle 3"/>
          <p:cNvSpPr>
            <a:spLocks noGrp="1" noRot="1" noChangeArrowheads="1"/>
          </p:cNvSpPr>
          <p:nvPr>
            <p:ph idx="1"/>
          </p:nvPr>
        </p:nvSpPr>
        <p:spPr>
          <a:xfrm>
            <a:off x="827584" y="2708920"/>
            <a:ext cx="7620000" cy="4373563"/>
          </a:xfrm>
        </p:spPr>
        <p:txBody>
          <a:bodyPr/>
          <a:lstStyle/>
          <a:p>
            <a:pPr marL="342900" indent="-342900" eaLnBrk="1" hangingPunct="1">
              <a:lnSpc>
                <a:spcPct val="90000"/>
              </a:lnSpc>
              <a:buFont typeface="Arial" panose="020B0604020202020204" pitchFamily="34" charset="0"/>
              <a:buChar char="•"/>
            </a:pPr>
            <a:r>
              <a:rPr lang="cs-CZ" dirty="0"/>
              <a:t>Platnost kvalifikovaného časového razítka vstupu je-li jím vstup opatřen,</a:t>
            </a:r>
          </a:p>
          <a:p>
            <a:pPr marL="342900" indent="-342900" eaLnBrk="1" hangingPunct="1">
              <a:lnSpc>
                <a:spcPct val="90000"/>
              </a:lnSpc>
              <a:buFont typeface="Arial" panose="020B0604020202020204" pitchFamily="34" charset="0"/>
              <a:buChar char="•"/>
            </a:pPr>
            <a:r>
              <a:rPr lang="cs-CZ" dirty="0"/>
              <a:t>ověří, že kvalifikovaný certifikát nebo kvalifikovaný systémový certifikát nebyly před okamžikem uvedeným v kvalifikovaném časovém razítku zneplatněny,</a:t>
            </a:r>
          </a:p>
          <a:p>
            <a:pPr marL="342900" indent="-342900" eaLnBrk="1" hangingPunct="1">
              <a:lnSpc>
                <a:spcPct val="90000"/>
              </a:lnSpc>
              <a:buFont typeface="Arial" panose="020B0604020202020204" pitchFamily="34" charset="0"/>
              <a:buChar char="•"/>
            </a:pPr>
            <a:r>
              <a:rPr lang="cs-CZ" dirty="0"/>
              <a:t>ověří platnost zaručeného elektronického podpisu</a:t>
            </a:r>
          </a:p>
        </p:txBody>
      </p:sp>
    </p:spTree>
    <p:extLst>
      <p:ext uri="{BB962C8B-B14F-4D97-AF65-F5344CB8AC3E}">
        <p14:creationId xmlns:p14="http://schemas.microsoft.com/office/powerpoint/2010/main" val="34457316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cs-CZ" dirty="0"/>
              <a:t>Kdy nelze provést konverzi?</a:t>
            </a:r>
          </a:p>
        </p:txBody>
      </p:sp>
      <p:pic>
        <p:nvPicPr>
          <p:cNvPr id="2" name="Zástupný symbol pro obsah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044" y="2742406"/>
            <a:ext cx="5353050" cy="2524125"/>
          </a:xfrm>
        </p:spPr>
      </p:pic>
      <p:cxnSp>
        <p:nvCxnSpPr>
          <p:cNvPr id="4" name="Přímá spojnice 3"/>
          <p:cNvCxnSpPr/>
          <p:nvPr/>
        </p:nvCxnSpPr>
        <p:spPr>
          <a:xfrm flipV="1">
            <a:off x="946404" y="2564904"/>
            <a:ext cx="6361900" cy="295232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946404" y="2960315"/>
            <a:ext cx="6217884" cy="255691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5819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r>
              <a:rPr lang="cs-CZ"/>
              <a:t>Konverze se neprovede pokud</a:t>
            </a:r>
          </a:p>
        </p:txBody>
      </p:sp>
      <p:sp>
        <p:nvSpPr>
          <p:cNvPr id="38915" name="Rectangle 3"/>
          <p:cNvSpPr>
            <a:spLocks noGrp="1" noRot="1" noChangeArrowheads="1"/>
          </p:cNvSpPr>
          <p:nvPr>
            <p:ph idx="1"/>
          </p:nvPr>
        </p:nvSpPr>
        <p:spPr/>
        <p:txBody>
          <a:bodyPr/>
          <a:lstStyle/>
          <a:p>
            <a:pPr marL="342900" indent="-342900" eaLnBrk="1" hangingPunct="1">
              <a:lnSpc>
                <a:spcPct val="80000"/>
              </a:lnSpc>
              <a:buFont typeface="Arial" panose="020B0604020202020204" pitchFamily="34" charset="0"/>
              <a:buChar char="•"/>
            </a:pPr>
            <a:r>
              <a:rPr lang="cs-CZ" dirty="0"/>
              <a:t>je-li dokument v jiné než v listinné podobě či v podobě datové zprávy,</a:t>
            </a:r>
          </a:p>
          <a:p>
            <a:pPr marL="342900" indent="-342900" eaLnBrk="1" hangingPunct="1">
              <a:lnSpc>
                <a:spcPct val="80000"/>
              </a:lnSpc>
              <a:buFont typeface="Arial" panose="020B0604020202020204" pitchFamily="34" charset="0"/>
              <a:buChar char="•"/>
            </a:pPr>
            <a:endParaRPr lang="cs-CZ" dirty="0"/>
          </a:p>
          <a:p>
            <a:pPr marL="342900" indent="-342900" eaLnBrk="1" hangingPunct="1">
              <a:lnSpc>
                <a:spcPct val="80000"/>
              </a:lnSpc>
              <a:buFont typeface="Arial" panose="020B0604020202020204" pitchFamily="34" charset="0"/>
              <a:buChar char="•"/>
            </a:pPr>
            <a:r>
              <a:rPr lang="cs-CZ" dirty="0"/>
              <a:t>jde-li o dokument v listinné podobě, jehož jedinečnost nelze konverzí nahradit, </a:t>
            </a:r>
          </a:p>
          <a:p>
            <a:pPr lvl="1" eaLnBrk="1" hangingPunct="1">
              <a:lnSpc>
                <a:spcPct val="80000"/>
              </a:lnSpc>
            </a:pPr>
            <a:r>
              <a:rPr lang="cs-CZ" sz="2000" dirty="0"/>
              <a:t>občanský průkaz, cestovní doklad, zbrojní průkaz, řidičský průkaz, vojenskou knížku, šek, směnku jiný cenný papír</a:t>
            </a:r>
          </a:p>
          <a:p>
            <a:pPr lvl="1" eaLnBrk="1" hangingPunct="1">
              <a:lnSpc>
                <a:spcPct val="80000"/>
              </a:lnSpc>
            </a:pPr>
            <a:endParaRPr lang="cs-CZ" sz="2000" dirty="0"/>
          </a:p>
          <a:p>
            <a:pPr marL="342900" indent="-342900" eaLnBrk="1" hangingPunct="1">
              <a:lnSpc>
                <a:spcPct val="80000"/>
              </a:lnSpc>
              <a:buFont typeface="Arial" panose="020B0604020202020204" pitchFamily="34" charset="0"/>
              <a:buChar char="•"/>
            </a:pPr>
            <a:r>
              <a:rPr lang="cs-CZ" dirty="0"/>
              <a:t>jsou-li v dokumentu v listinné podobě změny, doplňky, vsuvky nebo škrty, které by mohly zeslabit jeho věrohodnost,</a:t>
            </a:r>
          </a:p>
        </p:txBody>
      </p:sp>
    </p:spTree>
    <p:extLst>
      <p:ext uri="{BB962C8B-B14F-4D97-AF65-F5344CB8AC3E}">
        <p14:creationId xmlns:p14="http://schemas.microsoft.com/office/powerpoint/2010/main" val="27120334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p:txBody>
          <a:bodyPr/>
          <a:lstStyle/>
          <a:p>
            <a:pPr eaLnBrk="1" hangingPunct="1"/>
            <a:r>
              <a:rPr lang="cs-CZ"/>
              <a:t>Konverze se neprovede pokud</a:t>
            </a:r>
          </a:p>
        </p:txBody>
      </p:sp>
      <p:sp>
        <p:nvSpPr>
          <p:cNvPr id="39939" name="Zástupný symbol pro obsah 2"/>
          <p:cNvSpPr>
            <a:spLocks noGrp="1"/>
          </p:cNvSpPr>
          <p:nvPr>
            <p:ph idx="1"/>
          </p:nvPr>
        </p:nvSpPr>
        <p:spPr>
          <a:xfrm>
            <a:off x="827584" y="2780928"/>
            <a:ext cx="7931224" cy="4373563"/>
          </a:xfrm>
        </p:spPr>
        <p:txBody>
          <a:bodyPr/>
          <a:lstStyle/>
          <a:p>
            <a:pPr marL="342900" indent="-342900" eaLnBrk="1" hangingPunct="1">
              <a:lnSpc>
                <a:spcPct val="80000"/>
              </a:lnSpc>
              <a:buFont typeface="Arial" panose="020B0604020202020204" pitchFamily="34" charset="0"/>
              <a:buChar char="•"/>
            </a:pPr>
            <a:r>
              <a:rPr lang="cs-CZ" dirty="0"/>
              <a:t>není-li z dokumentu v listinné podobě patrné, zda se jedná o:</a:t>
            </a:r>
          </a:p>
          <a:p>
            <a:pPr eaLnBrk="1" hangingPunct="1">
              <a:lnSpc>
                <a:spcPct val="80000"/>
              </a:lnSpc>
              <a:buFont typeface="Georgia" pitchFamily="18" charset="0"/>
              <a:buNone/>
            </a:pPr>
            <a:r>
              <a:rPr lang="cs-CZ" dirty="0"/>
              <a:t>		1. prvopis,</a:t>
            </a:r>
          </a:p>
          <a:p>
            <a:pPr eaLnBrk="1" hangingPunct="1">
              <a:lnSpc>
                <a:spcPct val="80000"/>
              </a:lnSpc>
              <a:buFont typeface="Georgia" pitchFamily="18" charset="0"/>
              <a:buNone/>
            </a:pPr>
            <a:r>
              <a:rPr lang="cs-CZ" dirty="0"/>
              <a:t>		2. </a:t>
            </a:r>
            <a:r>
              <a:rPr lang="cs-CZ" dirty="0" err="1"/>
              <a:t>vidimovaný</a:t>
            </a:r>
            <a:r>
              <a:rPr lang="cs-CZ" dirty="0"/>
              <a:t> dokument,</a:t>
            </a:r>
          </a:p>
          <a:p>
            <a:pPr eaLnBrk="1" hangingPunct="1">
              <a:lnSpc>
                <a:spcPct val="80000"/>
              </a:lnSpc>
              <a:buFont typeface="Georgia" pitchFamily="18" charset="0"/>
              <a:buNone/>
            </a:pPr>
            <a:r>
              <a:rPr lang="cs-CZ" dirty="0"/>
              <a:t>		3. opis nebo kopii pořízenou ze spisu, </a:t>
            </a:r>
          </a:p>
          <a:p>
            <a:pPr eaLnBrk="1" hangingPunct="1">
              <a:lnSpc>
                <a:spcPct val="80000"/>
              </a:lnSpc>
              <a:buFont typeface="Georgia" pitchFamily="18" charset="0"/>
              <a:buNone/>
            </a:pPr>
            <a:r>
              <a:rPr lang="cs-CZ" dirty="0"/>
              <a:t>		4. stejnopis</a:t>
            </a:r>
          </a:p>
          <a:p>
            <a:pPr eaLnBrk="1" hangingPunct="1"/>
            <a:endParaRPr lang="cs-CZ" dirty="0"/>
          </a:p>
        </p:txBody>
      </p:sp>
    </p:spTree>
    <p:extLst>
      <p:ext uri="{BB962C8B-B14F-4D97-AF65-F5344CB8AC3E}">
        <p14:creationId xmlns:p14="http://schemas.microsoft.com/office/powerpoint/2010/main" val="16894925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pPr eaLnBrk="1" hangingPunct="1"/>
            <a:r>
              <a:rPr lang="cs-CZ"/>
              <a:t>Konverze se neprovede pokud</a:t>
            </a:r>
          </a:p>
        </p:txBody>
      </p:sp>
      <p:sp>
        <p:nvSpPr>
          <p:cNvPr id="40963" name="Zástupný symbol pro obsah 2"/>
          <p:cNvSpPr>
            <a:spLocks noGrp="1"/>
          </p:cNvSpPr>
          <p:nvPr>
            <p:ph idx="1"/>
          </p:nvPr>
        </p:nvSpPr>
        <p:spPr>
          <a:xfrm>
            <a:off x="762000" y="2450713"/>
            <a:ext cx="7620000" cy="4373563"/>
          </a:xfrm>
        </p:spPr>
        <p:txBody>
          <a:bodyPr/>
          <a:lstStyle/>
          <a:p>
            <a:pPr eaLnBrk="1" hangingPunct="1">
              <a:lnSpc>
                <a:spcPct val="80000"/>
              </a:lnSpc>
              <a:buFont typeface="Georgia" pitchFamily="18" charset="0"/>
              <a:buNone/>
            </a:pPr>
            <a:r>
              <a:rPr lang="cs-CZ" dirty="0"/>
              <a:t>e) je-li dokument opatřen plastickým textem .. </a:t>
            </a:r>
          </a:p>
          <a:p>
            <a:pPr eaLnBrk="1" hangingPunct="1">
              <a:lnSpc>
                <a:spcPct val="80000"/>
              </a:lnSpc>
              <a:buFont typeface="Georgia" pitchFamily="18" charset="0"/>
              <a:buNone/>
            </a:pPr>
            <a:r>
              <a:rPr lang="cs-CZ" dirty="0"/>
              <a:t>f) nebyl-li dokument podepsán uznávaným elektronickým podpisem</a:t>
            </a:r>
          </a:p>
          <a:p>
            <a:pPr eaLnBrk="1" hangingPunct="1">
              <a:lnSpc>
                <a:spcPct val="80000"/>
              </a:lnSpc>
              <a:buFont typeface="Georgia" pitchFamily="18" charset="0"/>
              <a:buNone/>
            </a:pPr>
            <a:r>
              <a:rPr lang="cs-CZ" dirty="0"/>
              <a:t>g) nelze konvertovat do listinné podoby, například  zvukový nebo audiovizuální záznam,</a:t>
            </a:r>
          </a:p>
        </p:txBody>
      </p:sp>
    </p:spTree>
    <p:extLst>
      <p:ext uri="{BB962C8B-B14F-4D97-AF65-F5344CB8AC3E}">
        <p14:creationId xmlns:p14="http://schemas.microsoft.com/office/powerpoint/2010/main" val="28431611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r>
              <a:rPr lang="cs-CZ"/>
              <a:t>Archivace datových zpráv</a:t>
            </a:r>
          </a:p>
        </p:txBody>
      </p:sp>
      <p:sp>
        <p:nvSpPr>
          <p:cNvPr id="41987" name="Rectangle 3"/>
          <p:cNvSpPr>
            <a:spLocks noGrp="1" noRot="1" noChangeArrowheads="1"/>
          </p:cNvSpPr>
          <p:nvPr>
            <p:ph idx="1"/>
          </p:nvPr>
        </p:nvSpPr>
        <p:spPr>
          <a:xfrm>
            <a:off x="1043608" y="2636912"/>
            <a:ext cx="7620000" cy="4373563"/>
          </a:xfrm>
        </p:spPr>
        <p:txBody>
          <a:bodyPr/>
          <a:lstStyle/>
          <a:p>
            <a:pPr marL="342900" indent="-342900" eaLnBrk="1" hangingPunct="1">
              <a:buFont typeface="Arial" panose="020B0604020202020204" pitchFamily="34" charset="0"/>
              <a:buChar char="•"/>
            </a:pPr>
            <a:r>
              <a:rPr lang="cs-CZ" dirty="0"/>
              <a:t>V datové schránce pouze po dobu 90 dnů</a:t>
            </a:r>
          </a:p>
          <a:p>
            <a:pPr marL="342900" indent="-342900" eaLnBrk="1" hangingPunct="1">
              <a:buFont typeface="Arial" panose="020B0604020202020204" pitchFamily="34" charset="0"/>
              <a:buChar char="•"/>
            </a:pPr>
            <a:r>
              <a:rPr lang="cs-CZ" dirty="0"/>
              <a:t>Konvertovaná podoba</a:t>
            </a:r>
          </a:p>
          <a:p>
            <a:pPr marL="342900" indent="-342900" eaLnBrk="1" hangingPunct="1">
              <a:buFont typeface="Arial" panose="020B0604020202020204" pitchFamily="34" charset="0"/>
              <a:buChar char="•"/>
            </a:pPr>
            <a:r>
              <a:rPr lang="cs-CZ" dirty="0"/>
              <a:t>Datový trezor, nebo obdobná služba</a:t>
            </a:r>
          </a:p>
          <a:p>
            <a:pPr marL="342900" indent="-342900" eaLnBrk="1" hangingPunct="1">
              <a:buFont typeface="Arial" panose="020B0604020202020204" pitchFamily="34" charset="0"/>
              <a:buChar char="•"/>
            </a:pPr>
            <a:r>
              <a:rPr lang="cs-CZ" dirty="0"/>
              <a:t>Spisová služba</a:t>
            </a:r>
          </a:p>
        </p:txBody>
      </p:sp>
    </p:spTree>
    <p:extLst>
      <p:ext uri="{BB962C8B-B14F-4D97-AF65-F5344CB8AC3E}">
        <p14:creationId xmlns:p14="http://schemas.microsoft.com/office/powerpoint/2010/main" val="2494393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pPr eaLnBrk="1" hangingPunct="1"/>
            <a:r>
              <a:rPr lang="cs-CZ"/>
              <a:t>Konverze advokáty</a:t>
            </a:r>
          </a:p>
        </p:txBody>
      </p:sp>
      <p:sp>
        <p:nvSpPr>
          <p:cNvPr id="43011" name="Zástupný symbol pro obsah 2"/>
          <p:cNvSpPr>
            <a:spLocks noGrp="1"/>
          </p:cNvSpPr>
          <p:nvPr>
            <p:ph idx="1"/>
          </p:nvPr>
        </p:nvSpPr>
        <p:spPr/>
        <p:txBody>
          <a:bodyPr>
            <a:normAutofit/>
          </a:bodyPr>
          <a:lstStyle/>
          <a:p>
            <a:pPr eaLnBrk="1" hangingPunct="1">
              <a:buFont typeface="Georgia" pitchFamily="18" charset="0"/>
              <a:buNone/>
            </a:pPr>
            <a:r>
              <a:rPr lang="cs-CZ" dirty="0"/>
              <a:t>§ 23 ZOU</a:t>
            </a:r>
          </a:p>
          <a:p>
            <a:pPr eaLnBrk="1" hangingPunct="1"/>
            <a:r>
              <a:rPr lang="cs-CZ" dirty="0"/>
              <a:t>Konverzi  na  žádost provádějí kontaktní místa veřejné správy a advokáti za podmínek stanovených jiným právním předpisem</a:t>
            </a:r>
          </a:p>
          <a:p>
            <a:pPr eaLnBrk="1" hangingPunct="1"/>
            <a:endParaRPr lang="cs-CZ" dirty="0"/>
          </a:p>
          <a:p>
            <a:pPr eaLnBrk="1" hangingPunct="1"/>
            <a:r>
              <a:rPr lang="cs-CZ" dirty="0"/>
              <a:t>Zákon o advokacii</a:t>
            </a:r>
            <a:endParaRPr lang="en-US" dirty="0"/>
          </a:p>
          <a:p>
            <a:pPr eaLnBrk="1" hangingPunct="1"/>
            <a:r>
              <a:rPr lang="cs-CZ" dirty="0"/>
              <a:t>V  souvislosti  s  poskytováním  právních  služeb může advokát provádět</a:t>
            </a:r>
            <a:r>
              <a:rPr lang="en-US" dirty="0"/>
              <a:t> </a:t>
            </a:r>
            <a:r>
              <a:rPr lang="cs-CZ" dirty="0"/>
              <a:t>autorizovanou  konverzi  dokumentů  postupem  podle zvláštního právního</a:t>
            </a:r>
            <a:r>
              <a:rPr lang="en-US" dirty="0"/>
              <a:t> </a:t>
            </a:r>
            <a:r>
              <a:rPr lang="cs-CZ" dirty="0"/>
              <a:t>předpisu</a:t>
            </a:r>
          </a:p>
          <a:p>
            <a:pPr eaLnBrk="1" hangingPunct="1"/>
            <a:endParaRPr lang="cs-CZ" dirty="0"/>
          </a:p>
        </p:txBody>
      </p:sp>
    </p:spTree>
    <p:extLst>
      <p:ext uri="{BB962C8B-B14F-4D97-AF65-F5344CB8AC3E}">
        <p14:creationId xmlns:p14="http://schemas.microsoft.com/office/powerpoint/2010/main" val="934667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ctrTitle"/>
          </p:nvPr>
        </p:nvSpPr>
        <p:spPr>
          <a:xfrm>
            <a:off x="457200" y="2401888"/>
            <a:ext cx="8458200" cy="1470025"/>
          </a:xfrm>
        </p:spPr>
        <p:txBody>
          <a:bodyPr/>
          <a:lstStyle/>
          <a:p>
            <a:pPr eaLnBrk="1" hangingPunct="1"/>
            <a:r>
              <a:rPr lang="cs-CZ" dirty="0"/>
              <a:t>Archivace</a:t>
            </a:r>
          </a:p>
        </p:txBody>
      </p:sp>
      <p:sp>
        <p:nvSpPr>
          <p:cNvPr id="44035" name="Rectangle 5"/>
          <p:cNvSpPr>
            <a:spLocks noGrp="1" noChangeArrowheads="1"/>
          </p:cNvSpPr>
          <p:nvPr>
            <p:ph type="subTitle" idx="1"/>
          </p:nvPr>
        </p:nvSpPr>
        <p:spPr>
          <a:xfrm>
            <a:off x="457200" y="3900488"/>
            <a:ext cx="4953000" cy="1752600"/>
          </a:xfrm>
        </p:spPr>
        <p:txBody>
          <a:bodyPr/>
          <a:lstStyle/>
          <a:p>
            <a:pPr marL="63500" eaLnBrk="1" hangingPunct="1"/>
            <a:endParaRPr lang="sk-SK"/>
          </a:p>
        </p:txBody>
      </p:sp>
    </p:spTree>
    <p:extLst>
      <p:ext uri="{BB962C8B-B14F-4D97-AF65-F5344CB8AC3E}">
        <p14:creationId xmlns:p14="http://schemas.microsoft.com/office/powerpoint/2010/main" val="11540098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předpisy</a:t>
            </a:r>
          </a:p>
        </p:txBody>
      </p:sp>
      <p:sp>
        <p:nvSpPr>
          <p:cNvPr id="3" name="Zástupný symbol pro obsah 2"/>
          <p:cNvSpPr>
            <a:spLocks noGrp="1"/>
          </p:cNvSpPr>
          <p:nvPr>
            <p:ph idx="1"/>
          </p:nvPr>
        </p:nvSpPr>
        <p:spPr>
          <a:xfrm>
            <a:off x="762000" y="2484437"/>
            <a:ext cx="7620000" cy="4373563"/>
          </a:xfrm>
        </p:spPr>
        <p:txBody>
          <a:bodyPr/>
          <a:lstStyle/>
          <a:p>
            <a:r>
              <a:rPr lang="cs-CZ" dirty="0"/>
              <a:t>499/2004 Sb. o archivnictví a spisové službě a o změně některých zákonů </a:t>
            </a:r>
          </a:p>
          <a:p>
            <a:pPr lvl="1"/>
            <a:r>
              <a:rPr lang="cs-CZ" dirty="0"/>
              <a:t>Hlava III – spisová služba </a:t>
            </a:r>
          </a:p>
          <a:p>
            <a:pPr lvl="2"/>
            <a:r>
              <a:rPr lang="cs-CZ" dirty="0"/>
              <a:t>Zvláštní ustanovení o dokumentech v digitální podobě</a:t>
            </a:r>
          </a:p>
          <a:p>
            <a:pPr lvl="2"/>
            <a:r>
              <a:rPr lang="cs-CZ" dirty="0"/>
              <a:t>- umožňuje archivaci dle časových razítek</a:t>
            </a:r>
          </a:p>
          <a:p>
            <a:r>
              <a:rPr lang="cs-CZ" dirty="0"/>
              <a:t>259/2012 Sb. </a:t>
            </a:r>
            <a:r>
              <a:rPr lang="pl-PL" dirty="0"/>
              <a:t>o podrobnostech výkonu spisové služby </a:t>
            </a:r>
          </a:p>
          <a:p>
            <a:pPr lvl="1"/>
            <a:r>
              <a:rPr lang="pl-PL" dirty="0"/>
              <a:t>Prováděcí předpis</a:t>
            </a:r>
            <a:endParaRPr lang="cs-CZ" dirty="0"/>
          </a:p>
          <a:p>
            <a:pPr lvl="1"/>
            <a:endParaRPr lang="cs-CZ" dirty="0"/>
          </a:p>
        </p:txBody>
      </p:sp>
    </p:spTree>
    <p:extLst>
      <p:ext uri="{BB962C8B-B14F-4D97-AF65-F5344CB8AC3E}">
        <p14:creationId xmlns:p14="http://schemas.microsoft.com/office/powerpoint/2010/main" val="703841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AC86D95CB3E448A802B521E235A440" ma:contentTypeVersion="0" ma:contentTypeDescription="Vytvoří nový dokument" ma:contentTypeScope="" ma:versionID="5cf2d8aa68b0428fb749dc5a30b57f32">
  <xsd:schema xmlns:xsd="http://www.w3.org/2001/XMLSchema" xmlns:xs="http://www.w3.org/2001/XMLSchema" xmlns:p="http://schemas.microsoft.com/office/2006/metadata/properties" targetNamespace="http://schemas.microsoft.com/office/2006/metadata/properties" ma:root="true" ma:fieldsID="e5030a4fb49af6ac1945304746faa32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C6B8B8-8DDC-45C2-862D-95FCCFF70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E0F7C2-919F-49EF-B515-76FECC2A5321}">
  <ds:schemaRefs>
    <ds:schemaRef ds:uri="http://schemas.microsoft.com/sharepoint/v3/contenttype/forms"/>
  </ds:schemaRefs>
</ds:datastoreItem>
</file>

<file path=customXml/itemProps3.xml><?xml version="1.0" encoding="utf-8"?>
<ds:datastoreItem xmlns:ds="http://schemas.openxmlformats.org/officeDocument/2006/customXml" ds:itemID="{4ABE475C-47BE-48AB-9464-3098EA55EBD5}">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Essential</Template>
  <TotalTime>1878</TotalTime>
  <Words>4776</Words>
  <Application>Microsoft Office PowerPoint</Application>
  <PresentationFormat>Předvádění na obrazovce (4:3)</PresentationFormat>
  <Paragraphs>600</Paragraphs>
  <Slides>112</Slides>
  <Notes>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112</vt:i4>
      </vt:variant>
    </vt:vector>
  </HeadingPairs>
  <TitlesOfParts>
    <vt:vector size="118" baseType="lpstr">
      <vt:lpstr>Arial</vt:lpstr>
      <vt:lpstr>Arial Black</vt:lpstr>
      <vt:lpstr>Calibri</vt:lpstr>
      <vt:lpstr>Georgia</vt:lpstr>
      <vt:lpstr>Wingdings</vt:lpstr>
      <vt:lpstr>Základní</vt:lpstr>
      <vt:lpstr>Prezentace aplikace PowerPoint</vt:lpstr>
      <vt:lpstr>Elektronické právní jednání</vt:lpstr>
      <vt:lpstr>Prezentace aplikace PowerPoint</vt:lpstr>
      <vt:lpstr>Prezentace aplikace PowerPoint</vt:lpstr>
      <vt:lpstr>Virtuální identita</vt:lpstr>
      <vt:lpstr>Prezentace aplikace PowerPoint</vt:lpstr>
      <vt:lpstr>Co je elektronický podpis?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působnost nařízení eIDAS</vt:lpstr>
      <vt:lpstr>Některé definice (čl. 3)</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role Evropské Komise</vt:lpstr>
      <vt:lpstr>Elektronický podpis dle čl. 3/10 eidas</vt:lpstr>
      <vt:lpstr>Tedy znovu! Co je elektronický podpis?</vt:lpstr>
      <vt:lpstr>základní funkce</vt:lpstr>
      <vt:lpstr>čl. 25 EIDAS</vt:lpstr>
      <vt:lpstr>Druhy elektronických podpisů dle eIDAS</vt:lpstr>
      <vt:lpstr>Druhy elektronických podpisů dle eIDAS</vt:lpstr>
      <vt:lpstr>Zaručený elektronický podpis – čl. 26</vt:lpstr>
      <vt:lpstr>Kvalifikovaný elektronický podpis</vt:lpstr>
      <vt:lpstr>Kvalifikovaný elektronický podpis – jak funguje?</vt:lpstr>
      <vt:lpstr>Zaručený vs Uznávaný  (nikoli tedy kvalifikovaný) podpis v civilním řízení</vt:lpstr>
      <vt:lpstr>Elektronický podpis a legalizace</vt:lpstr>
      <vt:lpstr>Elektronická Pečeť</vt:lpstr>
      <vt:lpstr>Elektronické Časové razítko</vt:lpstr>
      <vt:lpstr>Služby elektronického doporučeného doručování</vt:lpstr>
      <vt:lpstr>Autentizace internetových stránek</vt:lpstr>
      <vt:lpstr>Uchovávání kvalifikovaných elektronických podpisů</vt:lpstr>
      <vt:lpstr>Archivace?</vt:lpstr>
      <vt:lpstr>poskytovatel služeb vytvářejících důvěru (certifikáty)</vt:lpstr>
      <vt:lpstr>poskytovatel služeb vytvářejících důvěru (certifikáty)</vt:lpstr>
      <vt:lpstr>Prezentace aplikace PowerPoint</vt:lpstr>
      <vt:lpstr>Autority pro Kvalifikované podpisy v čr</vt:lpstr>
      <vt:lpstr>Ověřování existence autority</vt:lpstr>
      <vt:lpstr>Prováděcí akty k nařízení eIDAS</vt:lpstr>
      <vt:lpstr>Prezentace aplikace PowerPoint</vt:lpstr>
      <vt:lpstr>1) zákon 297/2016 Sb., o službách vytvářejících důvěru pro elektronické transakce</vt:lpstr>
      <vt:lpstr>Pravidla podepisování dokumentu</vt:lpstr>
      <vt:lpstr>Pravidla pečetění dokumentu</vt:lpstr>
      <vt:lpstr>Přechodná ustanovení</vt:lpstr>
      <vt:lpstr>2) zákon 250/2017 Sb., o elektronické identifikaci</vt:lpstr>
      <vt:lpstr>Datové schránky </vt:lpstr>
      <vt:lpstr>Datové schránky</vt:lpstr>
      <vt:lpstr>Datové schránky vs. Email?</vt:lpstr>
      <vt:lpstr>Datové schránky vs. Email?</vt:lpstr>
      <vt:lpstr>Datové schránky</vt:lpstr>
      <vt:lpstr>Zákony</vt:lpstr>
      <vt:lpstr>Způsoby komunikace</vt:lpstr>
      <vt:lpstr>Operace datových schránek</vt:lpstr>
      <vt:lpstr>Datové schránky</vt:lpstr>
      <vt:lpstr>Orgány veřejné moci</vt:lpstr>
      <vt:lpstr>§17 ZOU doručování</vt:lpstr>
      <vt:lpstr>§19 Správního řádu</vt:lpstr>
      <vt:lpstr>§24 SŘ Překážky pro doručování</vt:lpstr>
      <vt:lpstr>Praktické následky fikce</vt:lpstr>
      <vt:lpstr>Den doručení bez fikce</vt:lpstr>
      <vt:lpstr>Doručování prostřednictvím datových schránek</vt:lpstr>
      <vt:lpstr>Občan - orgán</vt:lpstr>
      <vt:lpstr>Občan - občan</vt:lpstr>
      <vt:lpstr>Informační systém datových schránek</vt:lpstr>
      <vt:lpstr>Informační systém datových schránek</vt:lpstr>
      <vt:lpstr>Informační systém datových schránek</vt:lpstr>
      <vt:lpstr>Přístup do datové schránky</vt:lpstr>
      <vt:lpstr>Právní povaha dokumentů</vt:lpstr>
      <vt:lpstr>Potřeba elektronického podpisu?</vt:lpstr>
      <vt:lpstr>Potřeba elektronického podpisu</vt:lpstr>
      <vt:lpstr>Informační systém Datových Schránek</vt:lpstr>
      <vt:lpstr>Prezentace aplikace PowerPoint</vt:lpstr>
      <vt:lpstr>Prezentace aplikace PowerPoint</vt:lpstr>
      <vt:lpstr>Údaje 1. 10. 2019</vt:lpstr>
      <vt:lpstr>Autorizovaná konverze § 22</vt:lpstr>
      <vt:lpstr>Subjekty provádějící konverzi</vt:lpstr>
      <vt:lpstr>Platnost konvertovaného dokumentu</vt:lpstr>
      <vt:lpstr>Postup při konverzi § 24</vt:lpstr>
      <vt:lpstr>Kdy nelze provést konverzi?</vt:lpstr>
      <vt:lpstr>Konverze se neprovede pokud</vt:lpstr>
      <vt:lpstr>Konverze se neprovede pokud</vt:lpstr>
      <vt:lpstr>Konverze se neprovede pokud</vt:lpstr>
      <vt:lpstr>Archivace datových zpráv</vt:lpstr>
      <vt:lpstr>Konverze advokáty</vt:lpstr>
      <vt:lpstr>Archivace</vt:lpstr>
      <vt:lpstr>Právní předpisy</vt:lpstr>
      <vt:lpstr>Cíle systému – byly naplňeny?</vt:lpstr>
      <vt:lpstr>Důvodová zpráva</vt:lpstr>
      <vt:lpstr>Pohodlná komunikace ?</vt:lpstr>
      <vt:lpstr>Efektivní komunikace?</vt:lpstr>
      <vt:lpstr>Levná komunikace?</vt:lpstr>
      <vt:lpstr>Prolematika několika DS</vt:lpstr>
      <vt:lpstr>Výjimka pro advokáty, insolvenční správce a daňové poradce</vt:lpstr>
      <vt:lpstr>Judikatura obecně podpis</vt:lpstr>
      <vt:lpstr>Judikatura obecně datová schránka</vt:lpstr>
      <vt:lpstr>Stanovisko nejvyššího soudu plsn 1/2015 (leden 2017)</vt:lpstr>
      <vt:lpstr>Stanovisko nejvyššího soudu plsn 1/2015</vt:lpstr>
      <vt:lpstr>Stanovisko nejvyššího soudu plsn 1/2015</vt:lpstr>
      <vt:lpstr>Děkuji za pozornost!</vt:lpstr>
    </vt:vector>
  </TitlesOfParts>
  <Company>UVT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Autorskoprávní rámec pro jednotný trh</dc:title>
  <dc:creator>Pavel Loutocký</dc:creator>
  <cp:lastModifiedBy>Pavel Loutocký</cp:lastModifiedBy>
  <cp:revision>198</cp:revision>
  <cp:lastPrinted>2017-05-15T12:10:00Z</cp:lastPrinted>
  <dcterms:created xsi:type="dcterms:W3CDTF">2012-09-20T07:56:23Z</dcterms:created>
  <dcterms:modified xsi:type="dcterms:W3CDTF">2019-10-01T13:13:18Z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0x01010083AC86D95CB3E448A802B521E235A440</vt:lpwstr>
  </property>
</Properties>
</file>