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3" r:id="rId3"/>
    <p:sldId id="262" r:id="rId4"/>
    <p:sldId id="259" r:id="rId5"/>
    <p:sldId id="264" r:id="rId6"/>
    <p:sldId id="260" r:id="rId7"/>
    <p:sldId id="265" r:id="rId8"/>
    <p:sldId id="257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D0AC81-AB50-40FB-B721-11539DED60A7}" type="doc">
      <dgm:prSet loTypeId="urn:microsoft.com/office/officeart/2005/8/layout/vProcess5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D72C004-E3BE-4083-970D-426253D8F563}">
      <dgm:prSet/>
      <dgm:spPr/>
      <dgm:t>
        <a:bodyPr/>
        <a:lstStyle/>
        <a:p>
          <a:r>
            <a:rPr lang="cs-CZ"/>
            <a:t>17. STOLETÍ</a:t>
          </a:r>
          <a:endParaRPr lang="en-US"/>
        </a:p>
      </dgm:t>
    </dgm:pt>
    <dgm:pt modelId="{2EF2681A-96C1-491F-8F42-B185A999263E}" type="parTrans" cxnId="{34128449-D1B7-4222-A292-01A471EF3AC3}">
      <dgm:prSet/>
      <dgm:spPr/>
      <dgm:t>
        <a:bodyPr/>
        <a:lstStyle/>
        <a:p>
          <a:endParaRPr lang="en-US"/>
        </a:p>
      </dgm:t>
    </dgm:pt>
    <dgm:pt modelId="{5B31083A-15E6-4BB8-A15A-C9C7C3816FDE}" type="sibTrans" cxnId="{34128449-D1B7-4222-A292-01A471EF3AC3}">
      <dgm:prSet/>
      <dgm:spPr/>
      <dgm:t>
        <a:bodyPr/>
        <a:lstStyle/>
        <a:p>
          <a:endParaRPr lang="en-US"/>
        </a:p>
      </dgm:t>
    </dgm:pt>
    <dgm:pt modelId="{759A8BAF-C3D5-42F3-A341-C01BC5775EB4}">
      <dgm:prSet/>
      <dgm:spPr/>
      <dgm:t>
        <a:bodyPr/>
        <a:lstStyle/>
        <a:p>
          <a:r>
            <a:rPr lang="cs-CZ"/>
            <a:t>1885 NOVELA ŽIVNOSTENSKÉHO ŘÁDU</a:t>
          </a:r>
          <a:endParaRPr lang="en-US"/>
        </a:p>
      </dgm:t>
    </dgm:pt>
    <dgm:pt modelId="{42B8D761-9425-4EA3-95DC-F0C0545A9ED8}" type="parTrans" cxnId="{0B7E6668-D852-4FFD-80F4-3413E58A1B2B}">
      <dgm:prSet/>
      <dgm:spPr/>
      <dgm:t>
        <a:bodyPr/>
        <a:lstStyle/>
        <a:p>
          <a:endParaRPr lang="en-US"/>
        </a:p>
      </dgm:t>
    </dgm:pt>
    <dgm:pt modelId="{1632B3EF-8F7B-4AAA-A202-FABD49B8AD01}" type="sibTrans" cxnId="{0B7E6668-D852-4FFD-80F4-3413E58A1B2B}">
      <dgm:prSet/>
      <dgm:spPr/>
      <dgm:t>
        <a:bodyPr/>
        <a:lstStyle/>
        <a:p>
          <a:endParaRPr lang="en-US"/>
        </a:p>
      </dgm:t>
    </dgm:pt>
    <dgm:pt modelId="{E4705F53-1053-4E98-8BE1-A4E2AA6FEA78}">
      <dgm:prSet/>
      <dgm:spPr/>
      <dgm:t>
        <a:bodyPr/>
        <a:lstStyle/>
        <a:p>
          <a:r>
            <a:rPr lang="cs-CZ"/>
            <a:t>1919 ZÁKON O PRÁCI DĚTÍ</a:t>
          </a:r>
          <a:endParaRPr lang="en-US"/>
        </a:p>
      </dgm:t>
    </dgm:pt>
    <dgm:pt modelId="{1BF53DF4-BCBF-44EA-8711-1BE880A90B09}" type="parTrans" cxnId="{652949B2-1151-4F4B-A604-B6F5DE0CE963}">
      <dgm:prSet/>
      <dgm:spPr/>
      <dgm:t>
        <a:bodyPr/>
        <a:lstStyle/>
        <a:p>
          <a:endParaRPr lang="en-US"/>
        </a:p>
      </dgm:t>
    </dgm:pt>
    <dgm:pt modelId="{4666D296-F120-4C1A-870C-8B2B50B3D653}" type="sibTrans" cxnId="{652949B2-1151-4F4B-A604-B6F5DE0CE963}">
      <dgm:prSet/>
      <dgm:spPr/>
      <dgm:t>
        <a:bodyPr/>
        <a:lstStyle/>
        <a:p>
          <a:endParaRPr lang="en-US"/>
        </a:p>
      </dgm:t>
    </dgm:pt>
    <dgm:pt modelId="{F00B5C50-C6D0-426F-8EA4-DE960C2D2C87}">
      <dgm:prSet/>
      <dgm:spPr/>
      <dgm:t>
        <a:bodyPr/>
        <a:lstStyle/>
        <a:p>
          <a:r>
            <a:rPr lang="cs-CZ" dirty="0"/>
            <a:t>ZÁKONÍK PRÁCE č. 65/1965 </a:t>
          </a:r>
          <a:r>
            <a:rPr lang="cs-CZ" dirty="0" err="1"/>
            <a:t>Sb</a:t>
          </a:r>
          <a:r>
            <a:rPr lang="cs-CZ" dirty="0"/>
            <a:t>-</a:t>
          </a:r>
          <a:endParaRPr lang="en-US" dirty="0"/>
        </a:p>
      </dgm:t>
    </dgm:pt>
    <dgm:pt modelId="{88E39FD4-45F5-449E-8B89-7271BA5C5E23}" type="parTrans" cxnId="{6B952870-C3C1-4400-A268-7F37A1D54375}">
      <dgm:prSet/>
      <dgm:spPr/>
      <dgm:t>
        <a:bodyPr/>
        <a:lstStyle/>
        <a:p>
          <a:endParaRPr lang="en-US"/>
        </a:p>
      </dgm:t>
    </dgm:pt>
    <dgm:pt modelId="{5DC9EF55-7B17-40F1-AC23-3FEA22E37486}" type="sibTrans" cxnId="{6B952870-C3C1-4400-A268-7F37A1D54375}">
      <dgm:prSet/>
      <dgm:spPr/>
      <dgm:t>
        <a:bodyPr/>
        <a:lstStyle/>
        <a:p>
          <a:endParaRPr lang="en-US"/>
        </a:p>
      </dgm:t>
    </dgm:pt>
    <dgm:pt modelId="{17B06757-A148-4EDA-8FEE-7D25A7181585}">
      <dgm:prSet/>
      <dgm:spPr/>
      <dgm:t>
        <a:bodyPr/>
        <a:lstStyle/>
        <a:p>
          <a:r>
            <a:rPr lang="cs-CZ" dirty="0"/>
            <a:t>2002 ZÁKON O OCHRANĚ DĚTÍ PŘI PRÁCI</a:t>
          </a:r>
          <a:endParaRPr lang="en-US" dirty="0"/>
        </a:p>
      </dgm:t>
    </dgm:pt>
    <dgm:pt modelId="{508A4C85-B88D-4444-A1D3-612124C4BA2C}" type="parTrans" cxnId="{4DF0E8D4-FB5A-4E00-AA32-F5813E0F7F89}">
      <dgm:prSet/>
      <dgm:spPr/>
      <dgm:t>
        <a:bodyPr/>
        <a:lstStyle/>
        <a:p>
          <a:endParaRPr lang="en-US"/>
        </a:p>
      </dgm:t>
    </dgm:pt>
    <dgm:pt modelId="{3CCF3642-4FEA-4F7B-80B4-9DEFF0B68CDB}" type="sibTrans" cxnId="{4DF0E8D4-FB5A-4E00-AA32-F5813E0F7F89}">
      <dgm:prSet/>
      <dgm:spPr/>
      <dgm:t>
        <a:bodyPr/>
        <a:lstStyle/>
        <a:p>
          <a:endParaRPr lang="en-US"/>
        </a:p>
      </dgm:t>
    </dgm:pt>
    <dgm:pt modelId="{E5FD7104-BECA-4012-8F23-6797FAED1C7B}" type="pres">
      <dgm:prSet presAssocID="{20D0AC81-AB50-40FB-B721-11539DED60A7}" presName="outerComposite" presStyleCnt="0">
        <dgm:presLayoutVars>
          <dgm:chMax val="5"/>
          <dgm:dir/>
          <dgm:resizeHandles val="exact"/>
        </dgm:presLayoutVars>
      </dgm:prSet>
      <dgm:spPr/>
    </dgm:pt>
    <dgm:pt modelId="{758C917C-044C-4D10-AB14-D2B64831CB70}" type="pres">
      <dgm:prSet presAssocID="{20D0AC81-AB50-40FB-B721-11539DED60A7}" presName="dummyMaxCanvas" presStyleCnt="0">
        <dgm:presLayoutVars/>
      </dgm:prSet>
      <dgm:spPr/>
    </dgm:pt>
    <dgm:pt modelId="{7B15E4FF-C0F8-4D9A-BE8D-D8825A363BB6}" type="pres">
      <dgm:prSet presAssocID="{20D0AC81-AB50-40FB-B721-11539DED60A7}" presName="FiveNodes_1" presStyleLbl="node1" presStyleIdx="0" presStyleCnt="5">
        <dgm:presLayoutVars>
          <dgm:bulletEnabled val="1"/>
        </dgm:presLayoutVars>
      </dgm:prSet>
      <dgm:spPr/>
    </dgm:pt>
    <dgm:pt modelId="{5BCC228F-A16F-4A0F-AC55-EB6C241D88B5}" type="pres">
      <dgm:prSet presAssocID="{20D0AC81-AB50-40FB-B721-11539DED60A7}" presName="FiveNodes_2" presStyleLbl="node1" presStyleIdx="1" presStyleCnt="5">
        <dgm:presLayoutVars>
          <dgm:bulletEnabled val="1"/>
        </dgm:presLayoutVars>
      </dgm:prSet>
      <dgm:spPr/>
    </dgm:pt>
    <dgm:pt modelId="{CF7A7BEB-DAC0-48EF-AD24-AD06FCAC8577}" type="pres">
      <dgm:prSet presAssocID="{20D0AC81-AB50-40FB-B721-11539DED60A7}" presName="FiveNodes_3" presStyleLbl="node1" presStyleIdx="2" presStyleCnt="5">
        <dgm:presLayoutVars>
          <dgm:bulletEnabled val="1"/>
        </dgm:presLayoutVars>
      </dgm:prSet>
      <dgm:spPr/>
    </dgm:pt>
    <dgm:pt modelId="{90864602-5B52-455D-B04F-EFD66F078294}" type="pres">
      <dgm:prSet presAssocID="{20D0AC81-AB50-40FB-B721-11539DED60A7}" presName="FiveNodes_4" presStyleLbl="node1" presStyleIdx="3" presStyleCnt="5">
        <dgm:presLayoutVars>
          <dgm:bulletEnabled val="1"/>
        </dgm:presLayoutVars>
      </dgm:prSet>
      <dgm:spPr/>
    </dgm:pt>
    <dgm:pt modelId="{2408439F-3727-47DC-91BE-97EB6E6C2FC5}" type="pres">
      <dgm:prSet presAssocID="{20D0AC81-AB50-40FB-B721-11539DED60A7}" presName="FiveNodes_5" presStyleLbl="node1" presStyleIdx="4" presStyleCnt="5">
        <dgm:presLayoutVars>
          <dgm:bulletEnabled val="1"/>
        </dgm:presLayoutVars>
      </dgm:prSet>
      <dgm:spPr/>
    </dgm:pt>
    <dgm:pt modelId="{921E2C33-3CC1-44AE-A820-D7A7A4B5221C}" type="pres">
      <dgm:prSet presAssocID="{20D0AC81-AB50-40FB-B721-11539DED60A7}" presName="FiveConn_1-2" presStyleLbl="fgAccFollowNode1" presStyleIdx="0" presStyleCnt="4">
        <dgm:presLayoutVars>
          <dgm:bulletEnabled val="1"/>
        </dgm:presLayoutVars>
      </dgm:prSet>
      <dgm:spPr/>
    </dgm:pt>
    <dgm:pt modelId="{F565E507-7098-45E7-BE43-9B446636584D}" type="pres">
      <dgm:prSet presAssocID="{20D0AC81-AB50-40FB-B721-11539DED60A7}" presName="FiveConn_2-3" presStyleLbl="fgAccFollowNode1" presStyleIdx="1" presStyleCnt="4">
        <dgm:presLayoutVars>
          <dgm:bulletEnabled val="1"/>
        </dgm:presLayoutVars>
      </dgm:prSet>
      <dgm:spPr/>
    </dgm:pt>
    <dgm:pt modelId="{785E17D1-E0F5-4C3F-AA7E-9D15EF87497A}" type="pres">
      <dgm:prSet presAssocID="{20D0AC81-AB50-40FB-B721-11539DED60A7}" presName="FiveConn_3-4" presStyleLbl="fgAccFollowNode1" presStyleIdx="2" presStyleCnt="4">
        <dgm:presLayoutVars>
          <dgm:bulletEnabled val="1"/>
        </dgm:presLayoutVars>
      </dgm:prSet>
      <dgm:spPr/>
    </dgm:pt>
    <dgm:pt modelId="{8E9B4415-656B-4E6B-AD9E-22EC7482221C}" type="pres">
      <dgm:prSet presAssocID="{20D0AC81-AB50-40FB-B721-11539DED60A7}" presName="FiveConn_4-5" presStyleLbl="fgAccFollowNode1" presStyleIdx="3" presStyleCnt="4">
        <dgm:presLayoutVars>
          <dgm:bulletEnabled val="1"/>
        </dgm:presLayoutVars>
      </dgm:prSet>
      <dgm:spPr/>
    </dgm:pt>
    <dgm:pt modelId="{D962EFEE-8758-4D0D-9A98-D972DC68753D}" type="pres">
      <dgm:prSet presAssocID="{20D0AC81-AB50-40FB-B721-11539DED60A7}" presName="FiveNodes_1_text" presStyleLbl="node1" presStyleIdx="4" presStyleCnt="5">
        <dgm:presLayoutVars>
          <dgm:bulletEnabled val="1"/>
        </dgm:presLayoutVars>
      </dgm:prSet>
      <dgm:spPr/>
    </dgm:pt>
    <dgm:pt modelId="{904B8852-7CB9-460A-AD59-9B158A1BDD58}" type="pres">
      <dgm:prSet presAssocID="{20D0AC81-AB50-40FB-B721-11539DED60A7}" presName="FiveNodes_2_text" presStyleLbl="node1" presStyleIdx="4" presStyleCnt="5">
        <dgm:presLayoutVars>
          <dgm:bulletEnabled val="1"/>
        </dgm:presLayoutVars>
      </dgm:prSet>
      <dgm:spPr/>
    </dgm:pt>
    <dgm:pt modelId="{B73FD830-B0D5-4B8E-B93C-70CE432D2FC3}" type="pres">
      <dgm:prSet presAssocID="{20D0AC81-AB50-40FB-B721-11539DED60A7}" presName="FiveNodes_3_text" presStyleLbl="node1" presStyleIdx="4" presStyleCnt="5">
        <dgm:presLayoutVars>
          <dgm:bulletEnabled val="1"/>
        </dgm:presLayoutVars>
      </dgm:prSet>
      <dgm:spPr/>
    </dgm:pt>
    <dgm:pt modelId="{E24BE1D3-6F49-47DC-9072-4B0C69AB4608}" type="pres">
      <dgm:prSet presAssocID="{20D0AC81-AB50-40FB-B721-11539DED60A7}" presName="FiveNodes_4_text" presStyleLbl="node1" presStyleIdx="4" presStyleCnt="5">
        <dgm:presLayoutVars>
          <dgm:bulletEnabled val="1"/>
        </dgm:presLayoutVars>
      </dgm:prSet>
      <dgm:spPr/>
    </dgm:pt>
    <dgm:pt modelId="{53E0B5BD-F6D3-4EDA-80DA-C066B6CF63CF}" type="pres">
      <dgm:prSet presAssocID="{20D0AC81-AB50-40FB-B721-11539DED60A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FE3D10D-AF3B-42C7-936A-17113E2D2C65}" type="presOf" srcId="{5DC9EF55-7B17-40F1-AC23-3FEA22E37486}" destId="{8E9B4415-656B-4E6B-AD9E-22EC7482221C}" srcOrd="0" destOrd="0" presId="urn:microsoft.com/office/officeart/2005/8/layout/vProcess5"/>
    <dgm:cxn modelId="{B779275C-49F6-4AEB-9E0D-F01536B7A359}" type="presOf" srcId="{F00B5C50-C6D0-426F-8EA4-DE960C2D2C87}" destId="{E24BE1D3-6F49-47DC-9072-4B0C69AB4608}" srcOrd="1" destOrd="0" presId="urn:microsoft.com/office/officeart/2005/8/layout/vProcess5"/>
    <dgm:cxn modelId="{992E4062-2D4D-41BC-889A-F41C459910AF}" type="presOf" srcId="{20D0AC81-AB50-40FB-B721-11539DED60A7}" destId="{E5FD7104-BECA-4012-8F23-6797FAED1C7B}" srcOrd="0" destOrd="0" presId="urn:microsoft.com/office/officeart/2005/8/layout/vProcess5"/>
    <dgm:cxn modelId="{0B7E6668-D852-4FFD-80F4-3413E58A1B2B}" srcId="{20D0AC81-AB50-40FB-B721-11539DED60A7}" destId="{759A8BAF-C3D5-42F3-A341-C01BC5775EB4}" srcOrd="1" destOrd="0" parTransId="{42B8D761-9425-4EA3-95DC-F0C0545A9ED8}" sibTransId="{1632B3EF-8F7B-4AAA-A202-FABD49B8AD01}"/>
    <dgm:cxn modelId="{34128449-D1B7-4222-A292-01A471EF3AC3}" srcId="{20D0AC81-AB50-40FB-B721-11539DED60A7}" destId="{FD72C004-E3BE-4083-970D-426253D8F563}" srcOrd="0" destOrd="0" parTransId="{2EF2681A-96C1-491F-8F42-B185A999263E}" sibTransId="{5B31083A-15E6-4BB8-A15A-C9C7C3816FDE}"/>
    <dgm:cxn modelId="{8705F54B-DAB9-489B-AE47-5A2D8733E22B}" type="presOf" srcId="{759A8BAF-C3D5-42F3-A341-C01BC5775EB4}" destId="{904B8852-7CB9-460A-AD59-9B158A1BDD58}" srcOrd="1" destOrd="0" presId="urn:microsoft.com/office/officeart/2005/8/layout/vProcess5"/>
    <dgm:cxn modelId="{D230A16E-5215-4F09-AEE4-D5049859FCD1}" type="presOf" srcId="{5B31083A-15E6-4BB8-A15A-C9C7C3816FDE}" destId="{921E2C33-3CC1-44AE-A820-D7A7A4B5221C}" srcOrd="0" destOrd="0" presId="urn:microsoft.com/office/officeart/2005/8/layout/vProcess5"/>
    <dgm:cxn modelId="{6B952870-C3C1-4400-A268-7F37A1D54375}" srcId="{20D0AC81-AB50-40FB-B721-11539DED60A7}" destId="{F00B5C50-C6D0-426F-8EA4-DE960C2D2C87}" srcOrd="3" destOrd="0" parTransId="{88E39FD4-45F5-449E-8B89-7271BA5C5E23}" sibTransId="{5DC9EF55-7B17-40F1-AC23-3FEA22E37486}"/>
    <dgm:cxn modelId="{8254A587-A861-4819-8BD0-34D06731BCF7}" type="presOf" srcId="{17B06757-A148-4EDA-8FEE-7D25A7181585}" destId="{2408439F-3727-47DC-91BE-97EB6E6C2FC5}" srcOrd="0" destOrd="0" presId="urn:microsoft.com/office/officeart/2005/8/layout/vProcess5"/>
    <dgm:cxn modelId="{FF04E289-9D64-4AC3-83F6-5261382F3A39}" type="presOf" srcId="{759A8BAF-C3D5-42F3-A341-C01BC5775EB4}" destId="{5BCC228F-A16F-4A0F-AC55-EB6C241D88B5}" srcOrd="0" destOrd="0" presId="urn:microsoft.com/office/officeart/2005/8/layout/vProcess5"/>
    <dgm:cxn modelId="{B40CB58D-FA32-4DD5-9222-25A3AAC4B18C}" type="presOf" srcId="{FD72C004-E3BE-4083-970D-426253D8F563}" destId="{7B15E4FF-C0F8-4D9A-BE8D-D8825A363BB6}" srcOrd="0" destOrd="0" presId="urn:microsoft.com/office/officeart/2005/8/layout/vProcess5"/>
    <dgm:cxn modelId="{B2244790-942B-4CBF-B4DA-1CB1946F0609}" type="presOf" srcId="{1632B3EF-8F7B-4AAA-A202-FABD49B8AD01}" destId="{F565E507-7098-45E7-BE43-9B446636584D}" srcOrd="0" destOrd="0" presId="urn:microsoft.com/office/officeart/2005/8/layout/vProcess5"/>
    <dgm:cxn modelId="{EA9DE0A1-C562-45AA-9238-D4B1B7DB8C1F}" type="presOf" srcId="{FD72C004-E3BE-4083-970D-426253D8F563}" destId="{D962EFEE-8758-4D0D-9A98-D972DC68753D}" srcOrd="1" destOrd="0" presId="urn:microsoft.com/office/officeart/2005/8/layout/vProcess5"/>
    <dgm:cxn modelId="{652949B2-1151-4F4B-A604-B6F5DE0CE963}" srcId="{20D0AC81-AB50-40FB-B721-11539DED60A7}" destId="{E4705F53-1053-4E98-8BE1-A4E2AA6FEA78}" srcOrd="2" destOrd="0" parTransId="{1BF53DF4-BCBF-44EA-8711-1BE880A90B09}" sibTransId="{4666D296-F120-4C1A-870C-8B2B50B3D653}"/>
    <dgm:cxn modelId="{A2CFD8BB-6ADE-44A6-82EF-27BC685603A5}" type="presOf" srcId="{E4705F53-1053-4E98-8BE1-A4E2AA6FEA78}" destId="{CF7A7BEB-DAC0-48EF-AD24-AD06FCAC8577}" srcOrd="0" destOrd="0" presId="urn:microsoft.com/office/officeart/2005/8/layout/vProcess5"/>
    <dgm:cxn modelId="{E28EAAC2-C7E7-41AF-B23F-21FB194F0522}" type="presOf" srcId="{E4705F53-1053-4E98-8BE1-A4E2AA6FEA78}" destId="{B73FD830-B0D5-4B8E-B93C-70CE432D2FC3}" srcOrd="1" destOrd="0" presId="urn:microsoft.com/office/officeart/2005/8/layout/vProcess5"/>
    <dgm:cxn modelId="{C8C886CA-6B3A-418B-8206-DC13E5656987}" type="presOf" srcId="{17B06757-A148-4EDA-8FEE-7D25A7181585}" destId="{53E0B5BD-F6D3-4EDA-80DA-C066B6CF63CF}" srcOrd="1" destOrd="0" presId="urn:microsoft.com/office/officeart/2005/8/layout/vProcess5"/>
    <dgm:cxn modelId="{D62955D4-B30E-4B70-9A55-E4DC230F4E73}" type="presOf" srcId="{F00B5C50-C6D0-426F-8EA4-DE960C2D2C87}" destId="{90864602-5B52-455D-B04F-EFD66F078294}" srcOrd="0" destOrd="0" presId="urn:microsoft.com/office/officeart/2005/8/layout/vProcess5"/>
    <dgm:cxn modelId="{4DF0E8D4-FB5A-4E00-AA32-F5813E0F7F89}" srcId="{20D0AC81-AB50-40FB-B721-11539DED60A7}" destId="{17B06757-A148-4EDA-8FEE-7D25A7181585}" srcOrd="4" destOrd="0" parTransId="{508A4C85-B88D-4444-A1D3-612124C4BA2C}" sibTransId="{3CCF3642-4FEA-4F7B-80B4-9DEFF0B68CDB}"/>
    <dgm:cxn modelId="{3F9CBBEA-5E14-435E-B737-925C9882C8CD}" type="presOf" srcId="{4666D296-F120-4C1A-870C-8B2B50B3D653}" destId="{785E17D1-E0F5-4C3F-AA7E-9D15EF87497A}" srcOrd="0" destOrd="0" presId="urn:microsoft.com/office/officeart/2005/8/layout/vProcess5"/>
    <dgm:cxn modelId="{E2E7B355-E9FD-4DAF-9BB8-2B21E80C8DCD}" type="presParOf" srcId="{E5FD7104-BECA-4012-8F23-6797FAED1C7B}" destId="{758C917C-044C-4D10-AB14-D2B64831CB70}" srcOrd="0" destOrd="0" presId="urn:microsoft.com/office/officeart/2005/8/layout/vProcess5"/>
    <dgm:cxn modelId="{69E9948C-C087-42C4-90EB-5A0EF1F144B8}" type="presParOf" srcId="{E5FD7104-BECA-4012-8F23-6797FAED1C7B}" destId="{7B15E4FF-C0F8-4D9A-BE8D-D8825A363BB6}" srcOrd="1" destOrd="0" presId="urn:microsoft.com/office/officeart/2005/8/layout/vProcess5"/>
    <dgm:cxn modelId="{152378B2-C1C2-4227-A2FB-71BB649E7499}" type="presParOf" srcId="{E5FD7104-BECA-4012-8F23-6797FAED1C7B}" destId="{5BCC228F-A16F-4A0F-AC55-EB6C241D88B5}" srcOrd="2" destOrd="0" presId="urn:microsoft.com/office/officeart/2005/8/layout/vProcess5"/>
    <dgm:cxn modelId="{ACB381B4-2F51-422F-959B-9F2478C2C0F0}" type="presParOf" srcId="{E5FD7104-BECA-4012-8F23-6797FAED1C7B}" destId="{CF7A7BEB-DAC0-48EF-AD24-AD06FCAC8577}" srcOrd="3" destOrd="0" presId="urn:microsoft.com/office/officeart/2005/8/layout/vProcess5"/>
    <dgm:cxn modelId="{DE8C8F39-A135-4780-AC09-DD5F68D40DF2}" type="presParOf" srcId="{E5FD7104-BECA-4012-8F23-6797FAED1C7B}" destId="{90864602-5B52-455D-B04F-EFD66F078294}" srcOrd="4" destOrd="0" presId="urn:microsoft.com/office/officeart/2005/8/layout/vProcess5"/>
    <dgm:cxn modelId="{10FAF2C0-6DFE-466D-AF6E-68284045D666}" type="presParOf" srcId="{E5FD7104-BECA-4012-8F23-6797FAED1C7B}" destId="{2408439F-3727-47DC-91BE-97EB6E6C2FC5}" srcOrd="5" destOrd="0" presId="urn:microsoft.com/office/officeart/2005/8/layout/vProcess5"/>
    <dgm:cxn modelId="{1F0A1EAA-D3A4-4DB6-8428-CF2BF4C61AA1}" type="presParOf" srcId="{E5FD7104-BECA-4012-8F23-6797FAED1C7B}" destId="{921E2C33-3CC1-44AE-A820-D7A7A4B5221C}" srcOrd="6" destOrd="0" presId="urn:microsoft.com/office/officeart/2005/8/layout/vProcess5"/>
    <dgm:cxn modelId="{44CEED53-F884-44BD-B77E-3CFB01A90656}" type="presParOf" srcId="{E5FD7104-BECA-4012-8F23-6797FAED1C7B}" destId="{F565E507-7098-45E7-BE43-9B446636584D}" srcOrd="7" destOrd="0" presId="urn:microsoft.com/office/officeart/2005/8/layout/vProcess5"/>
    <dgm:cxn modelId="{8A34E73D-7ED6-4174-AED7-5641EAFE4A5B}" type="presParOf" srcId="{E5FD7104-BECA-4012-8F23-6797FAED1C7B}" destId="{785E17D1-E0F5-4C3F-AA7E-9D15EF87497A}" srcOrd="8" destOrd="0" presId="urn:microsoft.com/office/officeart/2005/8/layout/vProcess5"/>
    <dgm:cxn modelId="{3214F6A1-4918-4FAA-A367-B07655E5FEDB}" type="presParOf" srcId="{E5FD7104-BECA-4012-8F23-6797FAED1C7B}" destId="{8E9B4415-656B-4E6B-AD9E-22EC7482221C}" srcOrd="9" destOrd="0" presId="urn:microsoft.com/office/officeart/2005/8/layout/vProcess5"/>
    <dgm:cxn modelId="{BEB9E53D-59EB-47C7-9A75-7335D581521C}" type="presParOf" srcId="{E5FD7104-BECA-4012-8F23-6797FAED1C7B}" destId="{D962EFEE-8758-4D0D-9A98-D972DC68753D}" srcOrd="10" destOrd="0" presId="urn:microsoft.com/office/officeart/2005/8/layout/vProcess5"/>
    <dgm:cxn modelId="{235D2396-56BD-46B9-A6BB-E8944F0C88DB}" type="presParOf" srcId="{E5FD7104-BECA-4012-8F23-6797FAED1C7B}" destId="{904B8852-7CB9-460A-AD59-9B158A1BDD58}" srcOrd="11" destOrd="0" presId="urn:microsoft.com/office/officeart/2005/8/layout/vProcess5"/>
    <dgm:cxn modelId="{F8710A93-C561-4A48-9666-5770AE02A878}" type="presParOf" srcId="{E5FD7104-BECA-4012-8F23-6797FAED1C7B}" destId="{B73FD830-B0D5-4B8E-B93C-70CE432D2FC3}" srcOrd="12" destOrd="0" presId="urn:microsoft.com/office/officeart/2005/8/layout/vProcess5"/>
    <dgm:cxn modelId="{B08D36DE-1262-4953-AB80-C537F0E5F99B}" type="presParOf" srcId="{E5FD7104-BECA-4012-8F23-6797FAED1C7B}" destId="{E24BE1D3-6F49-47DC-9072-4B0C69AB4608}" srcOrd="13" destOrd="0" presId="urn:microsoft.com/office/officeart/2005/8/layout/vProcess5"/>
    <dgm:cxn modelId="{94D7F8E1-6459-4D07-83CE-591E402F1637}" type="presParOf" srcId="{E5FD7104-BECA-4012-8F23-6797FAED1C7B}" destId="{53E0B5BD-F6D3-4EDA-80DA-C066B6CF63C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035730-9DA4-4595-ABF6-E17CCDA6894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7FB60F4-C616-449A-8D92-027E5B4A7020}">
      <dgm:prSet/>
      <dgm:spPr/>
      <dgm:t>
        <a:bodyPr/>
        <a:lstStyle/>
        <a:p>
          <a:r>
            <a:rPr lang="cs-CZ"/>
            <a:t>Listina základních práv a svobod</a:t>
          </a:r>
          <a:endParaRPr lang="en-US"/>
        </a:p>
      </dgm:t>
    </dgm:pt>
    <dgm:pt modelId="{DC4E8486-25AA-442F-8D4C-0133963E6E4F}" type="parTrans" cxnId="{A3A64B31-C9B7-41AE-A47A-50DE1AB12A1C}">
      <dgm:prSet/>
      <dgm:spPr/>
      <dgm:t>
        <a:bodyPr/>
        <a:lstStyle/>
        <a:p>
          <a:endParaRPr lang="en-US"/>
        </a:p>
      </dgm:t>
    </dgm:pt>
    <dgm:pt modelId="{C52AE742-24AD-4409-8E22-0ECD587A8894}" type="sibTrans" cxnId="{A3A64B31-C9B7-41AE-A47A-50DE1AB12A1C}">
      <dgm:prSet/>
      <dgm:spPr/>
      <dgm:t>
        <a:bodyPr/>
        <a:lstStyle/>
        <a:p>
          <a:endParaRPr lang="en-US"/>
        </a:p>
      </dgm:t>
    </dgm:pt>
    <dgm:pt modelId="{9A969572-A7A3-48FF-AE51-E15B5392CCEE}">
      <dgm:prSet/>
      <dgm:spPr/>
      <dgm:t>
        <a:bodyPr/>
        <a:lstStyle/>
        <a:p>
          <a:r>
            <a:rPr lang="cs-CZ"/>
            <a:t>Občanský zákoník</a:t>
          </a:r>
          <a:endParaRPr lang="en-US"/>
        </a:p>
      </dgm:t>
    </dgm:pt>
    <dgm:pt modelId="{7861EDB9-DBC5-4D4A-B7D8-7E5E980A972E}" type="parTrans" cxnId="{D3DE0D66-EAD2-45F6-9B0E-F2F1ACEFC638}">
      <dgm:prSet/>
      <dgm:spPr/>
      <dgm:t>
        <a:bodyPr/>
        <a:lstStyle/>
        <a:p>
          <a:endParaRPr lang="en-US"/>
        </a:p>
      </dgm:t>
    </dgm:pt>
    <dgm:pt modelId="{53D731E7-E45E-4367-B20D-949E0778EAFB}" type="sibTrans" cxnId="{D3DE0D66-EAD2-45F6-9B0E-F2F1ACEFC638}">
      <dgm:prSet/>
      <dgm:spPr/>
      <dgm:t>
        <a:bodyPr/>
        <a:lstStyle/>
        <a:p>
          <a:endParaRPr lang="en-US"/>
        </a:p>
      </dgm:t>
    </dgm:pt>
    <dgm:pt modelId="{4971E17E-DE42-46A5-A9D3-5D5A27C61726}">
      <dgm:prSet/>
      <dgm:spPr/>
      <dgm:t>
        <a:bodyPr/>
        <a:lstStyle/>
        <a:p>
          <a:r>
            <a:rPr lang="cs-CZ"/>
            <a:t>Zákoník práce</a:t>
          </a:r>
          <a:endParaRPr lang="en-US"/>
        </a:p>
      </dgm:t>
    </dgm:pt>
    <dgm:pt modelId="{2C21437B-3A0E-4CC7-8D82-16F1306DED1D}" type="parTrans" cxnId="{E44A3FC3-F44D-4DEC-9AFC-BF7668CAE182}">
      <dgm:prSet/>
      <dgm:spPr/>
      <dgm:t>
        <a:bodyPr/>
        <a:lstStyle/>
        <a:p>
          <a:endParaRPr lang="en-US"/>
        </a:p>
      </dgm:t>
    </dgm:pt>
    <dgm:pt modelId="{4B948356-C35A-4BC9-8604-10606EC0B993}" type="sibTrans" cxnId="{E44A3FC3-F44D-4DEC-9AFC-BF7668CAE182}">
      <dgm:prSet/>
      <dgm:spPr/>
      <dgm:t>
        <a:bodyPr/>
        <a:lstStyle/>
        <a:p>
          <a:endParaRPr lang="en-US"/>
        </a:p>
      </dgm:t>
    </dgm:pt>
    <dgm:pt modelId="{B5FFAE62-D3EB-4743-B735-7E7355525F63}">
      <dgm:prSet/>
      <dgm:spPr/>
      <dgm:t>
        <a:bodyPr/>
        <a:lstStyle/>
        <a:p>
          <a:r>
            <a:rPr lang="cs-CZ"/>
            <a:t>Zákon o zaměstnanosti</a:t>
          </a:r>
          <a:endParaRPr lang="en-US"/>
        </a:p>
      </dgm:t>
    </dgm:pt>
    <dgm:pt modelId="{6EFDA3CE-48FB-4EEF-B956-B2234D4F3472}" type="parTrans" cxnId="{79C7DC95-AAC7-426C-97A0-D0C1A5FE5B64}">
      <dgm:prSet/>
      <dgm:spPr/>
      <dgm:t>
        <a:bodyPr/>
        <a:lstStyle/>
        <a:p>
          <a:endParaRPr lang="en-US"/>
        </a:p>
      </dgm:t>
    </dgm:pt>
    <dgm:pt modelId="{BE817E2D-F34C-4776-939C-EA209A07A448}" type="sibTrans" cxnId="{79C7DC95-AAC7-426C-97A0-D0C1A5FE5B64}">
      <dgm:prSet/>
      <dgm:spPr/>
      <dgm:t>
        <a:bodyPr/>
        <a:lstStyle/>
        <a:p>
          <a:endParaRPr lang="en-US"/>
        </a:p>
      </dgm:t>
    </dgm:pt>
    <dgm:pt modelId="{055CBC5F-2A01-4687-98C3-556378396CB3}" type="pres">
      <dgm:prSet presAssocID="{93035730-9DA4-4595-ABF6-E17CCDA68944}" presName="root" presStyleCnt="0">
        <dgm:presLayoutVars>
          <dgm:dir/>
          <dgm:resizeHandles val="exact"/>
        </dgm:presLayoutVars>
      </dgm:prSet>
      <dgm:spPr/>
    </dgm:pt>
    <dgm:pt modelId="{EAF7D78F-D73C-428D-84B2-A4FDB7491E45}" type="pres">
      <dgm:prSet presAssocID="{F7FB60F4-C616-449A-8D92-027E5B4A7020}" presName="compNode" presStyleCnt="0"/>
      <dgm:spPr/>
    </dgm:pt>
    <dgm:pt modelId="{156C455A-F973-4D42-80E6-DBC2279F29B9}" type="pres">
      <dgm:prSet presAssocID="{F7FB60F4-C616-449A-8D92-027E5B4A7020}" presName="bgRect" presStyleLbl="bgShp" presStyleIdx="0" presStyleCnt="4"/>
      <dgm:spPr/>
    </dgm:pt>
    <dgm:pt modelId="{0C4BBEB6-B721-4F94-81BD-4873D4C8FD7F}" type="pres">
      <dgm:prSet presAssocID="{F7FB60F4-C616-449A-8D92-027E5B4A702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31DE34E2-E134-4E9D-9495-17BE7DC1C75E}" type="pres">
      <dgm:prSet presAssocID="{F7FB60F4-C616-449A-8D92-027E5B4A7020}" presName="spaceRect" presStyleCnt="0"/>
      <dgm:spPr/>
    </dgm:pt>
    <dgm:pt modelId="{998C32C7-8566-4FFC-8641-D3373CCF24E4}" type="pres">
      <dgm:prSet presAssocID="{F7FB60F4-C616-449A-8D92-027E5B4A7020}" presName="parTx" presStyleLbl="revTx" presStyleIdx="0" presStyleCnt="4">
        <dgm:presLayoutVars>
          <dgm:chMax val="0"/>
          <dgm:chPref val="0"/>
        </dgm:presLayoutVars>
      </dgm:prSet>
      <dgm:spPr/>
    </dgm:pt>
    <dgm:pt modelId="{B2967ADB-A8BA-4DBF-A3A3-635E1A7F6649}" type="pres">
      <dgm:prSet presAssocID="{C52AE742-24AD-4409-8E22-0ECD587A8894}" presName="sibTrans" presStyleCnt="0"/>
      <dgm:spPr/>
    </dgm:pt>
    <dgm:pt modelId="{C7F2A675-D0BF-4F3B-A1F2-977D19FBD931}" type="pres">
      <dgm:prSet presAssocID="{9A969572-A7A3-48FF-AE51-E15B5392CCEE}" presName="compNode" presStyleCnt="0"/>
      <dgm:spPr/>
    </dgm:pt>
    <dgm:pt modelId="{3C3742E6-D887-4952-A868-5832674C84F8}" type="pres">
      <dgm:prSet presAssocID="{9A969572-A7A3-48FF-AE51-E15B5392CCEE}" presName="bgRect" presStyleLbl="bgShp" presStyleIdx="1" presStyleCnt="4"/>
      <dgm:spPr/>
    </dgm:pt>
    <dgm:pt modelId="{044D61FF-5A01-4715-AE95-A676F11BB7E5}" type="pres">
      <dgm:prSet presAssocID="{9A969572-A7A3-48FF-AE51-E15B5392CCE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ECC40424-9D8F-4B04-8CA2-7F27446B4DF5}" type="pres">
      <dgm:prSet presAssocID="{9A969572-A7A3-48FF-AE51-E15B5392CCEE}" presName="spaceRect" presStyleCnt="0"/>
      <dgm:spPr/>
    </dgm:pt>
    <dgm:pt modelId="{FAEB3C59-53E8-4F5E-BF6B-EDF8B2688B44}" type="pres">
      <dgm:prSet presAssocID="{9A969572-A7A3-48FF-AE51-E15B5392CCEE}" presName="parTx" presStyleLbl="revTx" presStyleIdx="1" presStyleCnt="4">
        <dgm:presLayoutVars>
          <dgm:chMax val="0"/>
          <dgm:chPref val="0"/>
        </dgm:presLayoutVars>
      </dgm:prSet>
      <dgm:spPr/>
    </dgm:pt>
    <dgm:pt modelId="{585AD1B3-A709-4F72-A8FD-4A714A981677}" type="pres">
      <dgm:prSet presAssocID="{53D731E7-E45E-4367-B20D-949E0778EAFB}" presName="sibTrans" presStyleCnt="0"/>
      <dgm:spPr/>
    </dgm:pt>
    <dgm:pt modelId="{748B62EC-1684-4F15-9384-DE6D889093BC}" type="pres">
      <dgm:prSet presAssocID="{4971E17E-DE42-46A5-A9D3-5D5A27C61726}" presName="compNode" presStyleCnt="0"/>
      <dgm:spPr/>
    </dgm:pt>
    <dgm:pt modelId="{94D2D155-397B-46CB-9C54-E1F7275BC1C3}" type="pres">
      <dgm:prSet presAssocID="{4971E17E-DE42-46A5-A9D3-5D5A27C61726}" presName="bgRect" presStyleLbl="bgShp" presStyleIdx="2" presStyleCnt="4"/>
      <dgm:spPr/>
    </dgm:pt>
    <dgm:pt modelId="{F44D07B6-1324-47F0-9162-DB470FE2CB5A}" type="pres">
      <dgm:prSet presAssocID="{4971E17E-DE42-46A5-A9D3-5D5A27C6172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3C81A33-BE15-4309-B0F2-C8BC151A6574}" type="pres">
      <dgm:prSet presAssocID="{4971E17E-DE42-46A5-A9D3-5D5A27C61726}" presName="spaceRect" presStyleCnt="0"/>
      <dgm:spPr/>
    </dgm:pt>
    <dgm:pt modelId="{2412EAE9-2A98-4F58-8DD7-DEEC49027914}" type="pres">
      <dgm:prSet presAssocID="{4971E17E-DE42-46A5-A9D3-5D5A27C61726}" presName="parTx" presStyleLbl="revTx" presStyleIdx="2" presStyleCnt="4">
        <dgm:presLayoutVars>
          <dgm:chMax val="0"/>
          <dgm:chPref val="0"/>
        </dgm:presLayoutVars>
      </dgm:prSet>
      <dgm:spPr/>
    </dgm:pt>
    <dgm:pt modelId="{7E46F762-7B73-4DF4-9C7D-B89EFB25A078}" type="pres">
      <dgm:prSet presAssocID="{4B948356-C35A-4BC9-8604-10606EC0B993}" presName="sibTrans" presStyleCnt="0"/>
      <dgm:spPr/>
    </dgm:pt>
    <dgm:pt modelId="{BE531682-CAFB-4E6A-B8C3-E5389BCFAC07}" type="pres">
      <dgm:prSet presAssocID="{B5FFAE62-D3EB-4743-B735-7E7355525F63}" presName="compNode" presStyleCnt="0"/>
      <dgm:spPr/>
    </dgm:pt>
    <dgm:pt modelId="{6BBAD211-4A3E-40E0-9331-8ECE6CB1FDC3}" type="pres">
      <dgm:prSet presAssocID="{B5FFAE62-D3EB-4743-B735-7E7355525F63}" presName="bgRect" presStyleLbl="bgShp" presStyleIdx="3" presStyleCnt="4"/>
      <dgm:spPr/>
    </dgm:pt>
    <dgm:pt modelId="{BDCBFC1B-988B-486A-809A-0CB6FEEC4D94}" type="pres">
      <dgm:prSet presAssocID="{B5FFAE62-D3EB-4743-B735-7E7355525F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981A38D6-531D-4949-B5AD-BF5932DC38FE}" type="pres">
      <dgm:prSet presAssocID="{B5FFAE62-D3EB-4743-B735-7E7355525F63}" presName="spaceRect" presStyleCnt="0"/>
      <dgm:spPr/>
    </dgm:pt>
    <dgm:pt modelId="{1595ECA6-3E53-40E0-9494-1FA64C340BA6}" type="pres">
      <dgm:prSet presAssocID="{B5FFAE62-D3EB-4743-B735-7E7355525F6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5681606-BD1E-42F0-92D2-56FEA6BAFBF8}" type="presOf" srcId="{F7FB60F4-C616-449A-8D92-027E5B4A7020}" destId="{998C32C7-8566-4FFC-8641-D3373CCF24E4}" srcOrd="0" destOrd="0" presId="urn:microsoft.com/office/officeart/2018/2/layout/IconVerticalSolidList"/>
    <dgm:cxn modelId="{A3A64B31-C9B7-41AE-A47A-50DE1AB12A1C}" srcId="{93035730-9DA4-4595-ABF6-E17CCDA68944}" destId="{F7FB60F4-C616-449A-8D92-027E5B4A7020}" srcOrd="0" destOrd="0" parTransId="{DC4E8486-25AA-442F-8D4C-0133963E6E4F}" sibTransId="{C52AE742-24AD-4409-8E22-0ECD587A8894}"/>
    <dgm:cxn modelId="{D1153D5F-491F-4E05-B783-83378DD82308}" type="presOf" srcId="{B5FFAE62-D3EB-4743-B735-7E7355525F63}" destId="{1595ECA6-3E53-40E0-9494-1FA64C340BA6}" srcOrd="0" destOrd="0" presId="urn:microsoft.com/office/officeart/2018/2/layout/IconVerticalSolidList"/>
    <dgm:cxn modelId="{D3DE0D66-EAD2-45F6-9B0E-F2F1ACEFC638}" srcId="{93035730-9DA4-4595-ABF6-E17CCDA68944}" destId="{9A969572-A7A3-48FF-AE51-E15B5392CCEE}" srcOrd="1" destOrd="0" parTransId="{7861EDB9-DBC5-4D4A-B7D8-7E5E980A972E}" sibTransId="{53D731E7-E45E-4367-B20D-949E0778EAFB}"/>
    <dgm:cxn modelId="{79C7DC95-AAC7-426C-97A0-D0C1A5FE5B64}" srcId="{93035730-9DA4-4595-ABF6-E17CCDA68944}" destId="{B5FFAE62-D3EB-4743-B735-7E7355525F63}" srcOrd="3" destOrd="0" parTransId="{6EFDA3CE-48FB-4EEF-B956-B2234D4F3472}" sibTransId="{BE817E2D-F34C-4776-939C-EA209A07A448}"/>
    <dgm:cxn modelId="{E44A3FC3-F44D-4DEC-9AFC-BF7668CAE182}" srcId="{93035730-9DA4-4595-ABF6-E17CCDA68944}" destId="{4971E17E-DE42-46A5-A9D3-5D5A27C61726}" srcOrd="2" destOrd="0" parTransId="{2C21437B-3A0E-4CC7-8D82-16F1306DED1D}" sibTransId="{4B948356-C35A-4BC9-8604-10606EC0B993}"/>
    <dgm:cxn modelId="{E894B9D8-91B3-46CF-B17E-F1E0D869194E}" type="presOf" srcId="{9A969572-A7A3-48FF-AE51-E15B5392CCEE}" destId="{FAEB3C59-53E8-4F5E-BF6B-EDF8B2688B44}" srcOrd="0" destOrd="0" presId="urn:microsoft.com/office/officeart/2018/2/layout/IconVerticalSolidList"/>
    <dgm:cxn modelId="{075467E6-4325-4555-8724-C384BDE2C93A}" type="presOf" srcId="{93035730-9DA4-4595-ABF6-E17CCDA68944}" destId="{055CBC5F-2A01-4687-98C3-556378396CB3}" srcOrd="0" destOrd="0" presId="urn:microsoft.com/office/officeart/2018/2/layout/IconVerticalSolidList"/>
    <dgm:cxn modelId="{BB4589EA-56D1-44B6-BCFC-1E7E98510FF5}" type="presOf" srcId="{4971E17E-DE42-46A5-A9D3-5D5A27C61726}" destId="{2412EAE9-2A98-4F58-8DD7-DEEC49027914}" srcOrd="0" destOrd="0" presId="urn:microsoft.com/office/officeart/2018/2/layout/IconVerticalSolidList"/>
    <dgm:cxn modelId="{935AA036-6B7C-47C3-BA87-7EF036F24C7A}" type="presParOf" srcId="{055CBC5F-2A01-4687-98C3-556378396CB3}" destId="{EAF7D78F-D73C-428D-84B2-A4FDB7491E45}" srcOrd="0" destOrd="0" presId="urn:microsoft.com/office/officeart/2018/2/layout/IconVerticalSolidList"/>
    <dgm:cxn modelId="{72C72568-D10E-4135-8B45-0DD58FFF0845}" type="presParOf" srcId="{EAF7D78F-D73C-428D-84B2-A4FDB7491E45}" destId="{156C455A-F973-4D42-80E6-DBC2279F29B9}" srcOrd="0" destOrd="0" presId="urn:microsoft.com/office/officeart/2018/2/layout/IconVerticalSolidList"/>
    <dgm:cxn modelId="{EA8A6787-37DB-4351-BD3F-F5A3F6D6C885}" type="presParOf" srcId="{EAF7D78F-D73C-428D-84B2-A4FDB7491E45}" destId="{0C4BBEB6-B721-4F94-81BD-4873D4C8FD7F}" srcOrd="1" destOrd="0" presId="urn:microsoft.com/office/officeart/2018/2/layout/IconVerticalSolidList"/>
    <dgm:cxn modelId="{E9177CD2-BAB0-4C4A-94FE-07B3AE5E6B73}" type="presParOf" srcId="{EAF7D78F-D73C-428D-84B2-A4FDB7491E45}" destId="{31DE34E2-E134-4E9D-9495-17BE7DC1C75E}" srcOrd="2" destOrd="0" presId="urn:microsoft.com/office/officeart/2018/2/layout/IconVerticalSolidList"/>
    <dgm:cxn modelId="{DF2DA0DE-85B8-4C80-A8A4-3D10EF92562B}" type="presParOf" srcId="{EAF7D78F-D73C-428D-84B2-A4FDB7491E45}" destId="{998C32C7-8566-4FFC-8641-D3373CCF24E4}" srcOrd="3" destOrd="0" presId="urn:microsoft.com/office/officeart/2018/2/layout/IconVerticalSolidList"/>
    <dgm:cxn modelId="{F7F08000-9CF9-429C-970B-044CFABDFFA2}" type="presParOf" srcId="{055CBC5F-2A01-4687-98C3-556378396CB3}" destId="{B2967ADB-A8BA-4DBF-A3A3-635E1A7F6649}" srcOrd="1" destOrd="0" presId="urn:microsoft.com/office/officeart/2018/2/layout/IconVerticalSolidList"/>
    <dgm:cxn modelId="{571DDA12-44C1-41E2-B20A-741553D1067E}" type="presParOf" srcId="{055CBC5F-2A01-4687-98C3-556378396CB3}" destId="{C7F2A675-D0BF-4F3B-A1F2-977D19FBD931}" srcOrd="2" destOrd="0" presId="urn:microsoft.com/office/officeart/2018/2/layout/IconVerticalSolidList"/>
    <dgm:cxn modelId="{B8369425-A530-43BE-8CC1-C13F06766248}" type="presParOf" srcId="{C7F2A675-D0BF-4F3B-A1F2-977D19FBD931}" destId="{3C3742E6-D887-4952-A868-5832674C84F8}" srcOrd="0" destOrd="0" presId="urn:microsoft.com/office/officeart/2018/2/layout/IconVerticalSolidList"/>
    <dgm:cxn modelId="{206599D3-04FF-41BC-B460-E05595D00478}" type="presParOf" srcId="{C7F2A675-D0BF-4F3B-A1F2-977D19FBD931}" destId="{044D61FF-5A01-4715-AE95-A676F11BB7E5}" srcOrd="1" destOrd="0" presId="urn:microsoft.com/office/officeart/2018/2/layout/IconVerticalSolidList"/>
    <dgm:cxn modelId="{7A1481CE-CCCF-436A-8957-05FE0BC5AE3F}" type="presParOf" srcId="{C7F2A675-D0BF-4F3B-A1F2-977D19FBD931}" destId="{ECC40424-9D8F-4B04-8CA2-7F27446B4DF5}" srcOrd="2" destOrd="0" presId="urn:microsoft.com/office/officeart/2018/2/layout/IconVerticalSolidList"/>
    <dgm:cxn modelId="{D736BF71-034F-4AF3-B291-AF64C559B381}" type="presParOf" srcId="{C7F2A675-D0BF-4F3B-A1F2-977D19FBD931}" destId="{FAEB3C59-53E8-4F5E-BF6B-EDF8B2688B44}" srcOrd="3" destOrd="0" presId="urn:microsoft.com/office/officeart/2018/2/layout/IconVerticalSolidList"/>
    <dgm:cxn modelId="{6366B31B-4CBB-4043-ABE8-90B5F8E18E24}" type="presParOf" srcId="{055CBC5F-2A01-4687-98C3-556378396CB3}" destId="{585AD1B3-A709-4F72-A8FD-4A714A981677}" srcOrd="3" destOrd="0" presId="urn:microsoft.com/office/officeart/2018/2/layout/IconVerticalSolidList"/>
    <dgm:cxn modelId="{3F9C669C-5742-4A0D-8549-7A9CB5DC1F5F}" type="presParOf" srcId="{055CBC5F-2A01-4687-98C3-556378396CB3}" destId="{748B62EC-1684-4F15-9384-DE6D889093BC}" srcOrd="4" destOrd="0" presId="urn:microsoft.com/office/officeart/2018/2/layout/IconVerticalSolidList"/>
    <dgm:cxn modelId="{7F5354DB-B45F-402F-8F90-FDB16DCCAF16}" type="presParOf" srcId="{748B62EC-1684-4F15-9384-DE6D889093BC}" destId="{94D2D155-397B-46CB-9C54-E1F7275BC1C3}" srcOrd="0" destOrd="0" presId="urn:microsoft.com/office/officeart/2018/2/layout/IconVerticalSolidList"/>
    <dgm:cxn modelId="{1A6536E3-7B13-4ED4-B05C-A3EC076089F0}" type="presParOf" srcId="{748B62EC-1684-4F15-9384-DE6D889093BC}" destId="{F44D07B6-1324-47F0-9162-DB470FE2CB5A}" srcOrd="1" destOrd="0" presId="urn:microsoft.com/office/officeart/2018/2/layout/IconVerticalSolidList"/>
    <dgm:cxn modelId="{34F9C3C4-FDEA-42FF-A3F2-EB014C35568C}" type="presParOf" srcId="{748B62EC-1684-4F15-9384-DE6D889093BC}" destId="{C3C81A33-BE15-4309-B0F2-C8BC151A6574}" srcOrd="2" destOrd="0" presId="urn:microsoft.com/office/officeart/2018/2/layout/IconVerticalSolidList"/>
    <dgm:cxn modelId="{7CECFC94-5683-43E8-AD7E-F936F9C27D71}" type="presParOf" srcId="{748B62EC-1684-4F15-9384-DE6D889093BC}" destId="{2412EAE9-2A98-4F58-8DD7-DEEC49027914}" srcOrd="3" destOrd="0" presId="urn:microsoft.com/office/officeart/2018/2/layout/IconVerticalSolidList"/>
    <dgm:cxn modelId="{27A91AAA-0B51-432F-B969-4369FA82F6D3}" type="presParOf" srcId="{055CBC5F-2A01-4687-98C3-556378396CB3}" destId="{7E46F762-7B73-4DF4-9C7D-B89EFB25A078}" srcOrd="5" destOrd="0" presId="urn:microsoft.com/office/officeart/2018/2/layout/IconVerticalSolidList"/>
    <dgm:cxn modelId="{4FEBDEEB-24B5-4C9F-B595-16E134CECD43}" type="presParOf" srcId="{055CBC5F-2A01-4687-98C3-556378396CB3}" destId="{BE531682-CAFB-4E6A-B8C3-E5389BCFAC07}" srcOrd="6" destOrd="0" presId="urn:microsoft.com/office/officeart/2018/2/layout/IconVerticalSolidList"/>
    <dgm:cxn modelId="{DD0E54E2-F609-467D-9F1D-34E5B66F0B22}" type="presParOf" srcId="{BE531682-CAFB-4E6A-B8C3-E5389BCFAC07}" destId="{6BBAD211-4A3E-40E0-9331-8ECE6CB1FDC3}" srcOrd="0" destOrd="0" presId="urn:microsoft.com/office/officeart/2018/2/layout/IconVerticalSolidList"/>
    <dgm:cxn modelId="{9A6C409B-9D29-4440-9468-C9CE211C96AA}" type="presParOf" srcId="{BE531682-CAFB-4E6A-B8C3-E5389BCFAC07}" destId="{BDCBFC1B-988B-486A-809A-0CB6FEEC4D94}" srcOrd="1" destOrd="0" presId="urn:microsoft.com/office/officeart/2018/2/layout/IconVerticalSolidList"/>
    <dgm:cxn modelId="{2B808443-5A07-4D30-B637-5BBF23D07834}" type="presParOf" srcId="{BE531682-CAFB-4E6A-B8C3-E5389BCFAC07}" destId="{981A38D6-531D-4949-B5AD-BF5932DC38FE}" srcOrd="2" destOrd="0" presId="urn:microsoft.com/office/officeart/2018/2/layout/IconVerticalSolidList"/>
    <dgm:cxn modelId="{2ECF414D-8FC2-4FD9-B14E-8B96E42D2886}" type="presParOf" srcId="{BE531682-CAFB-4E6A-B8C3-E5389BCFAC07}" destId="{1595ECA6-3E53-40E0-9494-1FA64C340BA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5E4FF-C0F8-4D9A-BE8D-D8825A363BB6}">
      <dsp:nvSpPr>
        <dsp:cNvPr id="0" name=""/>
        <dsp:cNvSpPr/>
      </dsp:nvSpPr>
      <dsp:spPr>
        <a:xfrm>
          <a:off x="0" y="0"/>
          <a:ext cx="7929486" cy="5583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17. STOLETÍ</a:t>
          </a:r>
          <a:endParaRPr lang="en-US" sz="2500" kern="1200"/>
        </a:p>
      </dsp:txBody>
      <dsp:txXfrm>
        <a:off x="16354" y="16354"/>
        <a:ext cx="7261648" cy="525647"/>
      </dsp:txXfrm>
    </dsp:sp>
    <dsp:sp modelId="{5BCC228F-A16F-4A0F-AC55-EB6C241D88B5}">
      <dsp:nvSpPr>
        <dsp:cNvPr id="0" name=""/>
        <dsp:cNvSpPr/>
      </dsp:nvSpPr>
      <dsp:spPr>
        <a:xfrm>
          <a:off x="592136" y="635905"/>
          <a:ext cx="7929486" cy="5583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1885 NOVELA ŽIVNOSTENSKÉHO ŘÁDU</a:t>
          </a:r>
          <a:endParaRPr lang="en-US" sz="2500" kern="1200"/>
        </a:p>
      </dsp:txBody>
      <dsp:txXfrm>
        <a:off x="608490" y="652259"/>
        <a:ext cx="6941710" cy="525647"/>
      </dsp:txXfrm>
    </dsp:sp>
    <dsp:sp modelId="{CF7A7BEB-DAC0-48EF-AD24-AD06FCAC8577}">
      <dsp:nvSpPr>
        <dsp:cNvPr id="0" name=""/>
        <dsp:cNvSpPr/>
      </dsp:nvSpPr>
      <dsp:spPr>
        <a:xfrm>
          <a:off x="1184273" y="1271810"/>
          <a:ext cx="7929486" cy="5583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1919 ZÁKON O PRÁCI DĚTÍ</a:t>
          </a:r>
          <a:endParaRPr lang="en-US" sz="2500" kern="1200"/>
        </a:p>
      </dsp:txBody>
      <dsp:txXfrm>
        <a:off x="1200627" y="1288164"/>
        <a:ext cx="6941710" cy="525647"/>
      </dsp:txXfrm>
    </dsp:sp>
    <dsp:sp modelId="{90864602-5B52-455D-B04F-EFD66F078294}">
      <dsp:nvSpPr>
        <dsp:cNvPr id="0" name=""/>
        <dsp:cNvSpPr/>
      </dsp:nvSpPr>
      <dsp:spPr>
        <a:xfrm>
          <a:off x="1776410" y="1907715"/>
          <a:ext cx="7929486" cy="5583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ZÁKONÍK PRÁCE č. 65/1965 </a:t>
          </a:r>
          <a:r>
            <a:rPr lang="cs-CZ" sz="2500" kern="1200" dirty="0" err="1"/>
            <a:t>Sb</a:t>
          </a:r>
          <a:r>
            <a:rPr lang="cs-CZ" sz="2500" kern="1200" dirty="0"/>
            <a:t>-</a:t>
          </a:r>
          <a:endParaRPr lang="en-US" sz="2500" kern="1200" dirty="0"/>
        </a:p>
      </dsp:txBody>
      <dsp:txXfrm>
        <a:off x="1792764" y="1924069"/>
        <a:ext cx="6941710" cy="525647"/>
      </dsp:txXfrm>
    </dsp:sp>
    <dsp:sp modelId="{2408439F-3727-47DC-91BE-97EB6E6C2FC5}">
      <dsp:nvSpPr>
        <dsp:cNvPr id="0" name=""/>
        <dsp:cNvSpPr/>
      </dsp:nvSpPr>
      <dsp:spPr>
        <a:xfrm>
          <a:off x="2368547" y="2543620"/>
          <a:ext cx="7929486" cy="5583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2002 ZÁKON O OCHRANĚ DĚTÍ PŘI PRÁCI</a:t>
          </a:r>
          <a:endParaRPr lang="en-US" sz="2500" kern="1200" dirty="0"/>
        </a:p>
      </dsp:txBody>
      <dsp:txXfrm>
        <a:off x="2384901" y="2559974"/>
        <a:ext cx="6941710" cy="525647"/>
      </dsp:txXfrm>
    </dsp:sp>
    <dsp:sp modelId="{921E2C33-3CC1-44AE-A820-D7A7A4B5221C}">
      <dsp:nvSpPr>
        <dsp:cNvPr id="0" name=""/>
        <dsp:cNvSpPr/>
      </dsp:nvSpPr>
      <dsp:spPr>
        <a:xfrm>
          <a:off x="7566554" y="407909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7648213" y="407909"/>
        <a:ext cx="199613" cy="273106"/>
      </dsp:txXfrm>
    </dsp:sp>
    <dsp:sp modelId="{F565E507-7098-45E7-BE43-9B446636584D}">
      <dsp:nvSpPr>
        <dsp:cNvPr id="0" name=""/>
        <dsp:cNvSpPr/>
      </dsp:nvSpPr>
      <dsp:spPr>
        <a:xfrm>
          <a:off x="8158691" y="1043814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8240350" y="1043814"/>
        <a:ext cx="199613" cy="273106"/>
      </dsp:txXfrm>
    </dsp:sp>
    <dsp:sp modelId="{785E17D1-E0F5-4C3F-AA7E-9D15EF87497A}">
      <dsp:nvSpPr>
        <dsp:cNvPr id="0" name=""/>
        <dsp:cNvSpPr/>
      </dsp:nvSpPr>
      <dsp:spPr>
        <a:xfrm>
          <a:off x="8750828" y="1670414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8832487" y="1670414"/>
        <a:ext cx="199613" cy="273106"/>
      </dsp:txXfrm>
    </dsp:sp>
    <dsp:sp modelId="{8E9B4415-656B-4E6B-AD9E-22EC7482221C}">
      <dsp:nvSpPr>
        <dsp:cNvPr id="0" name=""/>
        <dsp:cNvSpPr/>
      </dsp:nvSpPr>
      <dsp:spPr>
        <a:xfrm>
          <a:off x="9342965" y="2312523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9424624" y="2312523"/>
        <a:ext cx="199613" cy="273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C455A-F973-4D42-80E6-DBC2279F29B9}">
      <dsp:nvSpPr>
        <dsp:cNvPr id="0" name=""/>
        <dsp:cNvSpPr/>
      </dsp:nvSpPr>
      <dsp:spPr>
        <a:xfrm>
          <a:off x="0" y="2045"/>
          <a:ext cx="5607050" cy="10365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BBEB6-B721-4F94-81BD-4873D4C8FD7F}">
      <dsp:nvSpPr>
        <dsp:cNvPr id="0" name=""/>
        <dsp:cNvSpPr/>
      </dsp:nvSpPr>
      <dsp:spPr>
        <a:xfrm>
          <a:off x="313549" y="235264"/>
          <a:ext cx="570090" cy="5700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8C32C7-8566-4FFC-8641-D3373CCF24E4}">
      <dsp:nvSpPr>
        <dsp:cNvPr id="0" name=""/>
        <dsp:cNvSpPr/>
      </dsp:nvSpPr>
      <dsp:spPr>
        <a:xfrm>
          <a:off x="1197190" y="2045"/>
          <a:ext cx="4409859" cy="1036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99" tIns="109699" rIns="109699" bIns="10969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Listina základních práv a svobod</a:t>
          </a:r>
          <a:endParaRPr lang="en-US" sz="2200" kern="1200"/>
        </a:p>
      </dsp:txBody>
      <dsp:txXfrm>
        <a:off x="1197190" y="2045"/>
        <a:ext cx="4409859" cy="1036528"/>
      </dsp:txXfrm>
    </dsp:sp>
    <dsp:sp modelId="{3C3742E6-D887-4952-A868-5832674C84F8}">
      <dsp:nvSpPr>
        <dsp:cNvPr id="0" name=""/>
        <dsp:cNvSpPr/>
      </dsp:nvSpPr>
      <dsp:spPr>
        <a:xfrm>
          <a:off x="0" y="1297705"/>
          <a:ext cx="5607050" cy="10365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D61FF-5A01-4715-AE95-A676F11BB7E5}">
      <dsp:nvSpPr>
        <dsp:cNvPr id="0" name=""/>
        <dsp:cNvSpPr/>
      </dsp:nvSpPr>
      <dsp:spPr>
        <a:xfrm>
          <a:off x="313549" y="1530924"/>
          <a:ext cx="570090" cy="5700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B3C59-53E8-4F5E-BF6B-EDF8B2688B44}">
      <dsp:nvSpPr>
        <dsp:cNvPr id="0" name=""/>
        <dsp:cNvSpPr/>
      </dsp:nvSpPr>
      <dsp:spPr>
        <a:xfrm>
          <a:off x="1197190" y="1297705"/>
          <a:ext cx="4409859" cy="1036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99" tIns="109699" rIns="109699" bIns="10969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Občanský zákoník</a:t>
          </a:r>
          <a:endParaRPr lang="en-US" sz="2200" kern="1200"/>
        </a:p>
      </dsp:txBody>
      <dsp:txXfrm>
        <a:off x="1197190" y="1297705"/>
        <a:ext cx="4409859" cy="1036528"/>
      </dsp:txXfrm>
    </dsp:sp>
    <dsp:sp modelId="{94D2D155-397B-46CB-9C54-E1F7275BC1C3}">
      <dsp:nvSpPr>
        <dsp:cNvPr id="0" name=""/>
        <dsp:cNvSpPr/>
      </dsp:nvSpPr>
      <dsp:spPr>
        <a:xfrm>
          <a:off x="0" y="2593366"/>
          <a:ext cx="5607050" cy="10365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D07B6-1324-47F0-9162-DB470FE2CB5A}">
      <dsp:nvSpPr>
        <dsp:cNvPr id="0" name=""/>
        <dsp:cNvSpPr/>
      </dsp:nvSpPr>
      <dsp:spPr>
        <a:xfrm>
          <a:off x="313549" y="2826584"/>
          <a:ext cx="570090" cy="5700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2EAE9-2A98-4F58-8DD7-DEEC49027914}">
      <dsp:nvSpPr>
        <dsp:cNvPr id="0" name=""/>
        <dsp:cNvSpPr/>
      </dsp:nvSpPr>
      <dsp:spPr>
        <a:xfrm>
          <a:off x="1197190" y="2593366"/>
          <a:ext cx="4409859" cy="1036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99" tIns="109699" rIns="109699" bIns="10969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Zákoník práce</a:t>
          </a:r>
          <a:endParaRPr lang="en-US" sz="2200" kern="1200"/>
        </a:p>
      </dsp:txBody>
      <dsp:txXfrm>
        <a:off x="1197190" y="2593366"/>
        <a:ext cx="4409859" cy="1036528"/>
      </dsp:txXfrm>
    </dsp:sp>
    <dsp:sp modelId="{6BBAD211-4A3E-40E0-9331-8ECE6CB1FDC3}">
      <dsp:nvSpPr>
        <dsp:cNvPr id="0" name=""/>
        <dsp:cNvSpPr/>
      </dsp:nvSpPr>
      <dsp:spPr>
        <a:xfrm>
          <a:off x="0" y="3889026"/>
          <a:ext cx="5607050" cy="10365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CBFC1B-988B-486A-809A-0CB6FEEC4D94}">
      <dsp:nvSpPr>
        <dsp:cNvPr id="0" name=""/>
        <dsp:cNvSpPr/>
      </dsp:nvSpPr>
      <dsp:spPr>
        <a:xfrm>
          <a:off x="313549" y="4122245"/>
          <a:ext cx="570090" cy="5700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5ECA6-3E53-40E0-9494-1FA64C340BA6}">
      <dsp:nvSpPr>
        <dsp:cNvPr id="0" name=""/>
        <dsp:cNvSpPr/>
      </dsp:nvSpPr>
      <dsp:spPr>
        <a:xfrm>
          <a:off x="1197190" y="3889026"/>
          <a:ext cx="4409859" cy="1036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99" tIns="109699" rIns="109699" bIns="10969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Zákon o zaměstnanosti</a:t>
          </a:r>
          <a:endParaRPr lang="en-US" sz="2200" kern="1200"/>
        </a:p>
      </dsp:txBody>
      <dsp:txXfrm>
        <a:off x="1197190" y="3889026"/>
        <a:ext cx="4409859" cy="103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E772C2-7110-4638-84D0-89F8AE8D8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692771"/>
          </a:xfrm>
        </p:spPr>
        <p:txBody>
          <a:bodyPr>
            <a:normAutofit/>
          </a:bodyPr>
          <a:lstStyle/>
          <a:p>
            <a:r>
              <a:rPr lang="cs-CZ" sz="3500"/>
              <a:t>Postavení a ochrana nezletilých v pracovním právu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1FEF5C-D487-49AD-B500-7C79B7D81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9220" y="4923692"/>
            <a:ext cx="3995955" cy="1209478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1600" dirty="0">
                <a:solidFill>
                  <a:schemeClr val="bg1"/>
                </a:solidFill>
              </a:rPr>
              <a:t>MICHAL BLAŽEK a ROMAN ZAPLETAL</a:t>
            </a:r>
          </a:p>
          <a:p>
            <a:pPr algn="r">
              <a:lnSpc>
                <a:spcPct val="90000"/>
              </a:lnSpc>
            </a:pPr>
            <a:r>
              <a:rPr lang="cs-CZ" sz="1600" dirty="0">
                <a:solidFill>
                  <a:schemeClr val="bg1"/>
                </a:solidFill>
              </a:rPr>
              <a:t>KATEDRA PRACOVNÍHO PRÁVA A SOCIÁLNÍHO ZABEZPEČENÍ</a:t>
            </a:r>
          </a:p>
        </p:txBody>
      </p:sp>
    </p:spTree>
    <p:extLst>
      <p:ext uri="{BB962C8B-B14F-4D97-AF65-F5344CB8AC3E}">
        <p14:creationId xmlns:p14="http://schemas.microsoft.com/office/powerpoint/2010/main" val="185149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38433-74D0-4FD6-A268-5AFB3EDCB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  <a:prstGeom prst="flowChartDocument">
            <a:avLst/>
          </a:prstGeom>
        </p:spPr>
        <p:txBody>
          <a:bodyPr vert="horz" lIns="182880" tIns="182880" rIns="182880" bIns="182880" rtlCol="0">
            <a:normAutofit/>
          </a:bodyPr>
          <a:lstStyle/>
          <a:p>
            <a:r>
              <a:rPr lang="en-US" sz="2400"/>
              <a:t>RADOSTNÝ DEN</a:t>
            </a:r>
          </a:p>
        </p:txBody>
      </p:sp>
      <p:pic>
        <p:nvPicPr>
          <p:cNvPr id="5" name="Picture 4" descr="Obsah obrázku sova, zvíře, tráva, pták&#10;&#10;Popis byl vytvořen automaticky">
            <a:extLst>
              <a:ext uri="{FF2B5EF4-FFF2-40B4-BE49-F238E27FC236}">
                <a16:creationId xmlns:a16="http://schemas.microsoft.com/office/drawing/2014/main" id="{16986C25-0837-4298-A9B3-45669C24BC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5" r="37702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FD07C-4862-4177-8892-0D0F11649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/>
              <a:t>PŘÍŠTĚ</a:t>
            </a:r>
            <a:r>
              <a:rPr lang="cs-CZ" sz="3200" dirty="0"/>
              <a:t>:</a:t>
            </a:r>
          </a:p>
          <a:p>
            <a:pPr lvl="1"/>
            <a:r>
              <a:rPr lang="cs-CZ" sz="2800" dirty="0"/>
              <a:t>PŘÍPRAVA </a:t>
            </a:r>
            <a:r>
              <a:rPr lang="cs-CZ" sz="2800" b="1" dirty="0"/>
              <a:t>SIMULOVANÉHO SOUDNÍHO ŘÍZENÍ</a:t>
            </a:r>
          </a:p>
          <a:p>
            <a:pPr lvl="1"/>
            <a:r>
              <a:rPr lang="cs-CZ" sz="2800" dirty="0"/>
              <a:t>TRÉNINK </a:t>
            </a:r>
            <a:r>
              <a:rPr lang="cs-CZ" sz="2800" b="1" dirty="0"/>
              <a:t>ARGUMENTACE</a:t>
            </a:r>
          </a:p>
          <a:p>
            <a:pPr lvl="1"/>
            <a:r>
              <a:rPr lang="cs-CZ" sz="2800" b="1" dirty="0"/>
              <a:t>INTERDISCIPLINÁRNÍ SOUVISLOSTI</a:t>
            </a:r>
          </a:p>
        </p:txBody>
      </p:sp>
    </p:spTree>
    <p:extLst>
      <p:ext uri="{BB962C8B-B14F-4D97-AF65-F5344CB8AC3E}">
        <p14:creationId xmlns:p14="http://schemas.microsoft.com/office/powerpoint/2010/main" val="144571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29429A-0651-459D-B4C7-679792BD3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668" y="640080"/>
            <a:ext cx="10915252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F1126C-F05C-4AA9-9CB2-45233AB35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2767"/>
            <a:ext cx="10585166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09A991-F659-4074-A669-D65CB4A7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624" y="1122807"/>
            <a:ext cx="9954443" cy="429768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cs-CZ" sz="6700" i="1" dirty="0">
                <a:solidFill>
                  <a:schemeClr val="bg2"/>
                </a:solidFill>
              </a:rPr>
              <a:t>„</a:t>
            </a:r>
            <a:r>
              <a:rPr lang="cs-CZ" sz="6700" i="1" dirty="0" err="1">
                <a:solidFill>
                  <a:schemeClr val="bg2"/>
                </a:solidFill>
              </a:rPr>
              <a:t>The</a:t>
            </a:r>
            <a:r>
              <a:rPr lang="cs-CZ" sz="6700" i="1" dirty="0">
                <a:solidFill>
                  <a:schemeClr val="bg2"/>
                </a:solidFill>
              </a:rPr>
              <a:t> term “</a:t>
            </a:r>
            <a:r>
              <a:rPr lang="cs-CZ" sz="6700" i="1" dirty="0" err="1">
                <a:solidFill>
                  <a:schemeClr val="bg2"/>
                </a:solidFill>
              </a:rPr>
              <a:t>child</a:t>
            </a:r>
            <a:r>
              <a:rPr lang="cs-CZ" sz="6700" i="1" dirty="0">
                <a:solidFill>
                  <a:schemeClr val="bg2"/>
                </a:solidFill>
              </a:rPr>
              <a:t> </a:t>
            </a:r>
            <a:r>
              <a:rPr lang="cs-CZ" sz="6700" i="1" dirty="0" err="1">
                <a:solidFill>
                  <a:schemeClr val="bg2"/>
                </a:solidFill>
              </a:rPr>
              <a:t>labor</a:t>
            </a:r>
            <a:r>
              <a:rPr lang="cs-CZ" sz="6700" i="1" dirty="0">
                <a:solidFill>
                  <a:schemeClr val="bg2"/>
                </a:solidFill>
              </a:rPr>
              <a:t>” </a:t>
            </a:r>
            <a:r>
              <a:rPr lang="cs-CZ" sz="6700" i="1" dirty="0" err="1">
                <a:solidFill>
                  <a:schemeClr val="bg2"/>
                </a:solidFill>
              </a:rPr>
              <a:t>is</a:t>
            </a:r>
            <a:r>
              <a:rPr lang="cs-CZ" sz="6700" i="1" dirty="0">
                <a:solidFill>
                  <a:schemeClr val="bg2"/>
                </a:solidFill>
              </a:rPr>
              <a:t> a paradox, </a:t>
            </a:r>
            <a:r>
              <a:rPr lang="cs-CZ" sz="6700" i="1" dirty="0" err="1">
                <a:solidFill>
                  <a:schemeClr val="bg2"/>
                </a:solidFill>
              </a:rPr>
              <a:t>for</a:t>
            </a:r>
            <a:r>
              <a:rPr lang="cs-CZ" sz="6700" i="1" dirty="0">
                <a:solidFill>
                  <a:schemeClr val="bg2"/>
                </a:solidFill>
              </a:rPr>
              <a:t> </a:t>
            </a:r>
            <a:r>
              <a:rPr lang="cs-CZ" sz="6700" i="1" dirty="0" err="1">
                <a:solidFill>
                  <a:schemeClr val="bg2"/>
                </a:solidFill>
              </a:rPr>
              <a:t>when</a:t>
            </a:r>
            <a:r>
              <a:rPr lang="cs-CZ" sz="6700" i="1" dirty="0">
                <a:solidFill>
                  <a:schemeClr val="bg2"/>
                </a:solidFill>
              </a:rPr>
              <a:t> </a:t>
            </a:r>
            <a:r>
              <a:rPr lang="cs-CZ" sz="6700" i="1" dirty="0" err="1">
                <a:solidFill>
                  <a:schemeClr val="bg2"/>
                </a:solidFill>
              </a:rPr>
              <a:t>labor</a:t>
            </a:r>
            <a:r>
              <a:rPr lang="cs-CZ" sz="6700" i="1" dirty="0">
                <a:solidFill>
                  <a:schemeClr val="bg2"/>
                </a:solidFill>
              </a:rPr>
              <a:t> </a:t>
            </a:r>
            <a:r>
              <a:rPr lang="cs-CZ" sz="6700" i="1" dirty="0" err="1">
                <a:solidFill>
                  <a:schemeClr val="bg2"/>
                </a:solidFill>
              </a:rPr>
              <a:t>begins</a:t>
            </a:r>
            <a:r>
              <a:rPr lang="cs-CZ" sz="6700" i="1" dirty="0">
                <a:solidFill>
                  <a:schemeClr val="bg2"/>
                </a:solidFill>
              </a:rPr>
              <a:t> … </a:t>
            </a:r>
            <a:r>
              <a:rPr lang="cs-CZ" sz="6700" i="1" dirty="0" err="1">
                <a:solidFill>
                  <a:schemeClr val="bg2"/>
                </a:solidFill>
              </a:rPr>
              <a:t>the</a:t>
            </a:r>
            <a:r>
              <a:rPr lang="cs-CZ" sz="6700" i="1" dirty="0">
                <a:solidFill>
                  <a:schemeClr val="bg2"/>
                </a:solidFill>
              </a:rPr>
              <a:t> </a:t>
            </a:r>
            <a:r>
              <a:rPr lang="cs-CZ" sz="6700" i="1" dirty="0" err="1">
                <a:solidFill>
                  <a:schemeClr val="bg2"/>
                </a:solidFill>
              </a:rPr>
              <a:t>child</a:t>
            </a:r>
            <a:r>
              <a:rPr lang="cs-CZ" sz="6700" i="1" dirty="0">
                <a:solidFill>
                  <a:schemeClr val="bg2"/>
                </a:solidFill>
              </a:rPr>
              <a:t> </a:t>
            </a:r>
            <a:r>
              <a:rPr lang="cs-CZ" sz="6700" i="1" dirty="0" err="1">
                <a:solidFill>
                  <a:schemeClr val="bg2"/>
                </a:solidFill>
              </a:rPr>
              <a:t>ceases</a:t>
            </a:r>
            <a:r>
              <a:rPr lang="cs-CZ" sz="6700" i="1" dirty="0">
                <a:solidFill>
                  <a:schemeClr val="bg2"/>
                </a:solidFill>
              </a:rPr>
              <a:t> to </a:t>
            </a:r>
            <a:r>
              <a:rPr lang="cs-CZ" sz="6700" i="1" dirty="0" err="1">
                <a:solidFill>
                  <a:schemeClr val="bg2"/>
                </a:solidFill>
              </a:rPr>
              <a:t>be</a:t>
            </a:r>
            <a:r>
              <a:rPr lang="cs-CZ" sz="6700" i="1" dirty="0">
                <a:solidFill>
                  <a:schemeClr val="bg2"/>
                </a:solidFill>
              </a:rPr>
              <a:t>.“</a:t>
            </a:r>
            <a:br>
              <a:rPr lang="cs-CZ" sz="6700" i="1" dirty="0">
                <a:solidFill>
                  <a:schemeClr val="bg2"/>
                </a:solidFill>
              </a:rPr>
            </a:br>
            <a:br>
              <a:rPr lang="cs-CZ" sz="2200" dirty="0">
                <a:solidFill>
                  <a:schemeClr val="bg2"/>
                </a:solidFill>
              </a:rPr>
            </a:br>
            <a:r>
              <a:rPr lang="cs-CZ" sz="2200" dirty="0">
                <a:solidFill>
                  <a:schemeClr val="bg2"/>
                </a:solidFill>
              </a:rPr>
              <a:t>(</a:t>
            </a:r>
            <a:r>
              <a:rPr lang="cs-CZ" sz="2200" dirty="0" err="1">
                <a:solidFill>
                  <a:schemeClr val="bg2"/>
                </a:solidFill>
              </a:rPr>
              <a:t>Rabbi</a:t>
            </a:r>
            <a:r>
              <a:rPr lang="cs-CZ" sz="2200" dirty="0">
                <a:solidFill>
                  <a:schemeClr val="bg2"/>
                </a:solidFill>
              </a:rPr>
              <a:t> Stephen S. </a:t>
            </a:r>
            <a:r>
              <a:rPr lang="cs-CZ" sz="2200" dirty="0" err="1">
                <a:solidFill>
                  <a:schemeClr val="bg2"/>
                </a:solidFill>
              </a:rPr>
              <a:t>Wise</a:t>
            </a:r>
            <a:r>
              <a:rPr lang="cs-CZ" sz="2200" dirty="0">
                <a:solidFill>
                  <a:schemeClr val="bg2"/>
                </a:solidFill>
              </a:rPr>
              <a:t>, 6th </a:t>
            </a:r>
            <a:r>
              <a:rPr lang="cs-CZ" sz="2200" dirty="0" err="1">
                <a:solidFill>
                  <a:schemeClr val="bg2"/>
                </a:solidFill>
              </a:rPr>
              <a:t>Annual</a:t>
            </a:r>
            <a:r>
              <a:rPr lang="cs-CZ" sz="2200" dirty="0">
                <a:solidFill>
                  <a:schemeClr val="bg2"/>
                </a:solidFill>
              </a:rPr>
              <a:t> </a:t>
            </a:r>
            <a:r>
              <a:rPr lang="cs-CZ" sz="2200" dirty="0" err="1">
                <a:solidFill>
                  <a:schemeClr val="bg2"/>
                </a:solidFill>
              </a:rPr>
              <a:t>Conference</a:t>
            </a:r>
            <a:r>
              <a:rPr lang="cs-CZ" sz="2200" dirty="0">
                <a:solidFill>
                  <a:schemeClr val="bg2"/>
                </a:solidFill>
              </a:rPr>
              <a:t> on </a:t>
            </a:r>
            <a:r>
              <a:rPr lang="cs-CZ" sz="2200" dirty="0" err="1">
                <a:solidFill>
                  <a:schemeClr val="bg2"/>
                </a:solidFill>
              </a:rPr>
              <a:t>Child</a:t>
            </a:r>
            <a:r>
              <a:rPr lang="cs-CZ" sz="2200" dirty="0">
                <a:solidFill>
                  <a:schemeClr val="bg2"/>
                </a:solidFill>
              </a:rPr>
              <a:t> </a:t>
            </a:r>
            <a:r>
              <a:rPr lang="cs-CZ" sz="2200" dirty="0" err="1">
                <a:solidFill>
                  <a:schemeClr val="bg2"/>
                </a:solidFill>
              </a:rPr>
              <a:t>Labor</a:t>
            </a:r>
            <a:r>
              <a:rPr lang="cs-CZ" sz="2200" dirty="0">
                <a:solidFill>
                  <a:schemeClr val="bg2"/>
                </a:solidFill>
              </a:rPr>
              <a:t>, 1910)</a:t>
            </a:r>
            <a:br>
              <a:rPr lang="cs-CZ" sz="2000" dirty="0">
                <a:solidFill>
                  <a:schemeClr val="bg2"/>
                </a:solidFill>
              </a:rPr>
            </a:br>
            <a:endParaRPr lang="cs-CZ" sz="3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3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6FF274-DE3E-44B8-A62E-85ACBD7F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cs-CZ" sz="5000">
                <a:solidFill>
                  <a:srgbClr val="262626"/>
                </a:solidFill>
              </a:rPr>
              <a:t>Dítě, </a:t>
            </a:r>
            <a:r>
              <a:rPr lang="en-US" sz="5000">
                <a:solidFill>
                  <a:srgbClr val="262626"/>
                </a:solidFill>
              </a:rPr>
              <a:t>DĚTSKÁ PRÁCE A ZÁKAZ DĚTSKÉ PRÁCE</a:t>
            </a:r>
            <a:endParaRPr lang="en-US" sz="50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60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7894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106D75-66ED-40FA-AE29-E2A3F4829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344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2200" dirty="0">
                <a:solidFill>
                  <a:srgbClr val="FFFFFF"/>
                </a:solidFill>
              </a:rPr>
              <a:t>PRÁVNÍ PRAMENY mezinárodní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5436DB-4E8B-43A5-AE55-1C527B62E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8743" y="797433"/>
            <a:ext cx="5934456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3335" y="960120"/>
            <a:ext cx="560527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B84F6-B494-4726-9AF5-DABD999A2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334" y="960119"/>
            <a:ext cx="5605271" cy="4937759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cs-CZ" sz="2400" dirty="0">
                <a:solidFill>
                  <a:srgbClr val="404040"/>
                </a:solidFill>
              </a:rPr>
              <a:t>Úmluva MOP o zákazu a opatření k odstranění nejhorších forem dětské práce, 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sz="2400" dirty="0">
                <a:solidFill>
                  <a:srgbClr val="404040"/>
                </a:solidFill>
              </a:rPr>
              <a:t>Úmluva MOP o nejnižším věku pro vstup do zaměstnání,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sz="2400" dirty="0">
                <a:solidFill>
                  <a:srgbClr val="404040"/>
                </a:solidFill>
              </a:rPr>
              <a:t>Mezinárodní pakt o občanských a politických právech,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sz="2400" dirty="0">
                <a:solidFill>
                  <a:srgbClr val="404040"/>
                </a:solidFill>
              </a:rPr>
              <a:t>Mezinárodní pakt o hospodářských, kulturních a sociálních právech,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cs-CZ" sz="2400" dirty="0">
                <a:solidFill>
                  <a:srgbClr val="404040"/>
                </a:solidFill>
              </a:rPr>
              <a:t>Úmluva o právech dítěte</a:t>
            </a:r>
          </a:p>
        </p:txBody>
      </p:sp>
    </p:spTree>
    <p:extLst>
      <p:ext uri="{BB962C8B-B14F-4D97-AF65-F5344CB8AC3E}">
        <p14:creationId xmlns:p14="http://schemas.microsoft.com/office/powerpoint/2010/main" val="1391312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106D75-66ED-40FA-AE29-E2A3F4829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2200" dirty="0">
                <a:solidFill>
                  <a:srgbClr val="FFFFFF"/>
                </a:solidFill>
              </a:rPr>
              <a:t>PRÁVNÍ PRAMENY unijní A regionální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B84F6-B494-4726-9AF5-DABD999A2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cs-CZ" sz="2400" dirty="0"/>
              <a:t>Evropská sociální charta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sz="2400" dirty="0"/>
              <a:t>Listina základních práv EU,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sz="2400" dirty="0"/>
              <a:t>Směrnice Rady 94/33/ES o ochraně mladistvých pracovníků,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sz="2400" dirty="0"/>
              <a:t>Charta Společenství o základních sociálních právech pracovníků,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cs-CZ" sz="2400" dirty="0"/>
              <a:t>Usnesení Rady ze dne 27. 11. 2009 o obnoveném rámci evropské spolupráce v oblasti mládeže</a:t>
            </a:r>
          </a:p>
        </p:txBody>
      </p:sp>
    </p:spTree>
    <p:extLst>
      <p:ext uri="{BB962C8B-B14F-4D97-AF65-F5344CB8AC3E}">
        <p14:creationId xmlns:p14="http://schemas.microsoft.com/office/powerpoint/2010/main" val="3693446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F69DE-6949-4F2B-BC95-181FE0101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/>
              <a:t>ČESKÁ ÚPRAVA V MINULOSTI</a:t>
            </a: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5DE1976A-0542-49FA-9717-6C1D568161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425243"/>
              </p:ext>
            </p:extLst>
          </p:nvPr>
        </p:nvGraphicFramePr>
        <p:xfrm>
          <a:off x="946984" y="2638425"/>
          <a:ext cx="10298034" cy="310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733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3018EC3-9B63-4B5E-9338-4BBA966AE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D0A5DB-7364-4D8D-A843-EFD9D3690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6AAF79-6A51-41F8-9863-FDEBB4051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solidFill>
            <a:schemeClr val="tx2">
              <a:lumMod val="60000"/>
              <a:lumOff val="40000"/>
              <a:alpha val="15000"/>
            </a:schemeClr>
          </a:solidFill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Česká právní úprava</a:t>
            </a: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4EA4AD18-C5ED-4684-A34E-59F078F182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104639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1385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4229E8-3C37-46AA-8F08-889F056DD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/>
              <a:t>ZADÁNÍ Práce ve skupinkách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D00C9A-4D35-453C-9A5F-D6A9C8940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rgbClr val="404040"/>
                </a:solidFill>
              </a:rPr>
              <a:t>VĚKOVÁ HRANICE</a:t>
            </a:r>
          </a:p>
          <a:p>
            <a:pPr lvl="1"/>
            <a:r>
              <a:rPr lang="cs-CZ" sz="2000" dirty="0">
                <a:solidFill>
                  <a:srgbClr val="404040"/>
                </a:solidFill>
              </a:rPr>
              <a:t>KRITÉRIA</a:t>
            </a:r>
          </a:p>
          <a:p>
            <a:pPr lvl="2"/>
            <a:r>
              <a:rPr lang="cs-CZ" sz="2000" dirty="0">
                <a:solidFill>
                  <a:srgbClr val="404040"/>
                </a:solidFill>
              </a:rPr>
              <a:t>MEZINÁRODNÍ ÚPRAVA</a:t>
            </a:r>
          </a:p>
          <a:p>
            <a:pPr lvl="2"/>
            <a:r>
              <a:rPr lang="cs-CZ" sz="2000" dirty="0">
                <a:solidFill>
                  <a:srgbClr val="404040"/>
                </a:solidFill>
              </a:rPr>
              <a:t>UNIJNÍ a REGIONÁLNÍ ÚPRAVA</a:t>
            </a:r>
          </a:p>
          <a:p>
            <a:pPr lvl="2"/>
            <a:r>
              <a:rPr lang="cs-CZ" sz="2000" dirty="0">
                <a:solidFill>
                  <a:srgbClr val="404040"/>
                </a:solidFill>
              </a:rPr>
              <a:t>NÁRODNÍ ÚPRAVA – vč. ústavní roviny</a:t>
            </a:r>
          </a:p>
          <a:p>
            <a:r>
              <a:rPr lang="cs-CZ" sz="2400" dirty="0">
                <a:solidFill>
                  <a:srgbClr val="404040"/>
                </a:solidFill>
              </a:rPr>
              <a:t>SHRNUTÍ – ÚSTNÍ PREZENTACE</a:t>
            </a:r>
          </a:p>
          <a:p>
            <a:pPr lvl="1"/>
            <a:r>
              <a:rPr lang="cs-CZ" sz="2000" dirty="0">
                <a:solidFill>
                  <a:srgbClr val="404040"/>
                </a:solidFill>
              </a:rPr>
              <a:t>VZTAH NADNÁRODNÍCH PRAMENŮ A NÁRODNÍ PRÁVNÍ ÚPRAVY</a:t>
            </a:r>
          </a:p>
        </p:txBody>
      </p:sp>
    </p:spTree>
    <p:extLst>
      <p:ext uri="{BB962C8B-B14F-4D97-AF65-F5344CB8AC3E}">
        <p14:creationId xmlns:p14="http://schemas.microsoft.com/office/powerpoint/2010/main" val="1357227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181513-EB1A-4CCA-821D-74A69DC6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/>
              <a:t>ČESKÁ ÚPRAVA </a:t>
            </a:r>
            <a:r>
              <a:rPr lang="cs-CZ" i="1" dirty="0"/>
              <a:t>DE LEGE FERENDA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01732DF7-BE71-4545-B917-4CD295BE8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404040"/>
                </a:solidFill>
              </a:rPr>
              <a:t>POVOLENÁ DĚTSKÁ PRÁCE</a:t>
            </a:r>
          </a:p>
          <a:p>
            <a:r>
              <a:rPr lang="cs-CZ" dirty="0">
                <a:solidFill>
                  <a:srgbClr val="404040"/>
                </a:solidFill>
              </a:rPr>
              <a:t>3 MOŽNOSTI</a:t>
            </a:r>
          </a:p>
          <a:p>
            <a:pPr lvl="1"/>
            <a:r>
              <a:rPr lang="cs-CZ" dirty="0">
                <a:solidFill>
                  <a:srgbClr val="404040"/>
                </a:solidFill>
              </a:rPr>
              <a:t>NOVELA § 34 OZ (AKCEPTOVATELNÉ PRÁCE) A ZOZ</a:t>
            </a:r>
          </a:p>
          <a:p>
            <a:pPr lvl="1"/>
            <a:r>
              <a:rPr lang="cs-CZ" dirty="0">
                <a:solidFill>
                  <a:srgbClr val="404040"/>
                </a:solidFill>
              </a:rPr>
              <a:t>KODIFIKACE DĚTSKÉ PRÁCE, KODIFIKACE PRÁV DÍTĚTE</a:t>
            </a:r>
          </a:p>
          <a:p>
            <a:pPr lvl="1"/>
            <a:r>
              <a:rPr lang="cs-CZ" dirty="0">
                <a:solidFill>
                  <a:srgbClr val="404040"/>
                </a:solidFill>
              </a:rPr>
              <a:t>SPECIÁLNÍ ÚPRAVA UVNITŘ ZP</a:t>
            </a:r>
          </a:p>
          <a:p>
            <a:endParaRPr lang="cs-CZ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2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alík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Balík</vt:lpstr>
      <vt:lpstr>Postavení a ochrana nezletilých v pracovním právu</vt:lpstr>
      <vt:lpstr>„The term “child labor” is a paradox, for when labor begins … the child ceases to be.“  (Rabbi Stephen S. Wise, 6th Annual Conference on Child Labor, 1910) </vt:lpstr>
      <vt:lpstr>Dítě, DĚTSKÁ PRÁCE A ZÁKAZ DĚTSKÉ PRÁCE</vt:lpstr>
      <vt:lpstr>PRÁVNÍ PRAMENY mezinárodní</vt:lpstr>
      <vt:lpstr>PRÁVNÍ PRAMENY unijní A regionální</vt:lpstr>
      <vt:lpstr>ČESKÁ ÚPRAVA V MINULOSTI</vt:lpstr>
      <vt:lpstr>Česká právní úprava</vt:lpstr>
      <vt:lpstr>ZADÁNÍ Práce ve skupinkách</vt:lpstr>
      <vt:lpstr>ČESKÁ ÚPRAVA DE LEGE FERENDA</vt:lpstr>
      <vt:lpstr>RADOSTNÝ 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a ochrana nezletilých v pracovním právu</dc:title>
  <dc:creator>Michal</dc:creator>
  <cp:lastModifiedBy>Michal</cp:lastModifiedBy>
  <cp:revision>2</cp:revision>
  <dcterms:created xsi:type="dcterms:W3CDTF">2019-10-08T07:31:16Z</dcterms:created>
  <dcterms:modified xsi:type="dcterms:W3CDTF">2019-10-08T07:32:30Z</dcterms:modified>
</cp:coreProperties>
</file>