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1"/>
  </p:sldMasterIdLst>
  <p:sldIdLst>
    <p:sldId id="256" r:id="rId2"/>
    <p:sldId id="257" r:id="rId3"/>
    <p:sldId id="273" r:id="rId4"/>
    <p:sldId id="258" r:id="rId5"/>
    <p:sldId id="274" r:id="rId6"/>
    <p:sldId id="270" r:id="rId7"/>
    <p:sldId id="271" r:id="rId8"/>
    <p:sldId id="275" r:id="rId9"/>
    <p:sldId id="267" r:id="rId10"/>
    <p:sldId id="276" r:id="rId11"/>
    <p:sldId id="268" r:id="rId12"/>
    <p:sldId id="269" r:id="rId13"/>
    <p:sldId id="259" r:id="rId14"/>
    <p:sldId id="260" r:id="rId15"/>
    <p:sldId id="282" r:id="rId16"/>
    <p:sldId id="281" r:id="rId17"/>
    <p:sldId id="284" r:id="rId18"/>
    <p:sldId id="272" r:id="rId19"/>
    <p:sldId id="261" r:id="rId20"/>
    <p:sldId id="277" r:id="rId21"/>
    <p:sldId id="283" r:id="rId22"/>
    <p:sldId id="278" r:id="rId23"/>
    <p:sldId id="262" r:id="rId24"/>
    <p:sldId id="279" r:id="rId25"/>
    <p:sldId id="280" r:id="rId26"/>
    <p:sldId id="263" r:id="rId27"/>
    <p:sldId id="265"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BD5080-222C-B546-9723-A33BDC641801}"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cs-CZ"/>
        </a:p>
      </dgm:t>
    </dgm:pt>
    <dgm:pt modelId="{76B272D2-6945-7341-9A4F-8D1EE5BF4CC0}">
      <dgm:prSet phldrT="[Text]"/>
      <dgm:spPr/>
      <dgm:t>
        <a:bodyPr/>
        <a:lstStyle/>
        <a:p>
          <a:r>
            <a:rPr lang="cs-CZ" dirty="0"/>
            <a:t>Nezletilé</a:t>
          </a:r>
        </a:p>
      </dgm:t>
    </dgm:pt>
    <dgm:pt modelId="{4438B524-066B-0D4A-B93C-4BE4DEDA4E5D}" type="parTrans" cxnId="{8BA48B42-9602-D14C-B101-0AA52FC222B6}">
      <dgm:prSet/>
      <dgm:spPr/>
      <dgm:t>
        <a:bodyPr/>
        <a:lstStyle/>
        <a:p>
          <a:endParaRPr lang="cs-CZ"/>
        </a:p>
      </dgm:t>
    </dgm:pt>
    <dgm:pt modelId="{DAF637BB-51F9-0E40-AAEF-5191AED5216A}" type="sibTrans" cxnId="{8BA48B42-9602-D14C-B101-0AA52FC222B6}">
      <dgm:prSet/>
      <dgm:spPr/>
      <dgm:t>
        <a:bodyPr/>
        <a:lstStyle/>
        <a:p>
          <a:endParaRPr lang="cs-CZ"/>
        </a:p>
      </dgm:t>
    </dgm:pt>
    <dgm:pt modelId="{C06207FD-8FAE-2748-8168-7D637C6B4532}">
      <dgm:prSet phldrT="[Text]"/>
      <dgm:spPr/>
      <dgm:t>
        <a:bodyPr/>
        <a:lstStyle/>
        <a:p>
          <a:r>
            <a:rPr lang="cs-CZ" dirty="0"/>
            <a:t>Děti</a:t>
          </a:r>
        </a:p>
      </dgm:t>
    </dgm:pt>
    <dgm:pt modelId="{D75D068B-7A94-AB4F-BD21-9539415B4CD0}" type="parTrans" cxnId="{3F9DE119-823B-074F-94F6-115CC1210ABE}">
      <dgm:prSet/>
      <dgm:spPr/>
      <dgm:t>
        <a:bodyPr/>
        <a:lstStyle/>
        <a:p>
          <a:endParaRPr lang="cs-CZ"/>
        </a:p>
      </dgm:t>
    </dgm:pt>
    <dgm:pt modelId="{63FB052B-F8EA-2445-BE10-291328B645CD}" type="sibTrans" cxnId="{3F9DE119-823B-074F-94F6-115CC1210ABE}">
      <dgm:prSet/>
      <dgm:spPr/>
      <dgm:t>
        <a:bodyPr/>
        <a:lstStyle/>
        <a:p>
          <a:endParaRPr lang="cs-CZ"/>
        </a:p>
      </dgm:t>
    </dgm:pt>
    <dgm:pt modelId="{37DF3607-6E52-5440-91A2-FDF148E72E90}">
      <dgm:prSet phldrT="[Text]"/>
      <dgm:spPr/>
      <dgm:t>
        <a:bodyPr/>
        <a:lstStyle/>
        <a:p>
          <a:r>
            <a:rPr lang="cs-CZ" dirty="0"/>
            <a:t>Soukromé právo</a:t>
          </a:r>
        </a:p>
      </dgm:t>
    </dgm:pt>
    <dgm:pt modelId="{6930CCC6-1A71-3E4D-AAA7-FBE9E7D5BC09}" type="parTrans" cxnId="{1F1E6791-2862-1D4E-B269-A6EAE97B9EB2}">
      <dgm:prSet/>
      <dgm:spPr/>
      <dgm:t>
        <a:bodyPr/>
        <a:lstStyle/>
        <a:p>
          <a:endParaRPr lang="cs-CZ"/>
        </a:p>
      </dgm:t>
    </dgm:pt>
    <dgm:pt modelId="{64A33B03-3650-7C43-AA55-1983EAD0F9EE}" type="sibTrans" cxnId="{1F1E6791-2862-1D4E-B269-A6EAE97B9EB2}">
      <dgm:prSet/>
      <dgm:spPr/>
      <dgm:t>
        <a:bodyPr/>
        <a:lstStyle/>
        <a:p>
          <a:endParaRPr lang="cs-CZ"/>
        </a:p>
      </dgm:t>
    </dgm:pt>
    <dgm:pt modelId="{9A1CA037-7F10-5647-852A-AF4157514E73}">
      <dgm:prSet phldrT="[Text]"/>
      <dgm:spPr/>
      <dgm:t>
        <a:bodyPr/>
        <a:lstStyle/>
        <a:p>
          <a:r>
            <a:rPr lang="cs-CZ" dirty="0"/>
            <a:t>Veřejné právo</a:t>
          </a:r>
        </a:p>
      </dgm:t>
    </dgm:pt>
    <dgm:pt modelId="{F925DA06-CFE9-0D40-A8FD-477834BD4143}" type="parTrans" cxnId="{E3547AFC-6E42-1544-B421-072F83C5FCB1}">
      <dgm:prSet/>
      <dgm:spPr/>
      <dgm:t>
        <a:bodyPr/>
        <a:lstStyle/>
        <a:p>
          <a:endParaRPr lang="cs-CZ"/>
        </a:p>
      </dgm:t>
    </dgm:pt>
    <dgm:pt modelId="{D990C0B3-84EC-DF45-94B9-010153BE061B}" type="sibTrans" cxnId="{E3547AFC-6E42-1544-B421-072F83C5FCB1}">
      <dgm:prSet/>
      <dgm:spPr/>
      <dgm:t>
        <a:bodyPr/>
        <a:lstStyle/>
        <a:p>
          <a:endParaRPr lang="cs-CZ"/>
        </a:p>
      </dgm:t>
    </dgm:pt>
    <dgm:pt modelId="{812B6364-E899-1949-8F5E-0ECBC9C87C5E}">
      <dgm:prSet phldrT="[Text]"/>
      <dgm:spPr/>
      <dgm:t>
        <a:bodyPr/>
        <a:lstStyle/>
        <a:p>
          <a:r>
            <a:rPr lang="cs-CZ" dirty="0"/>
            <a:t>Mladiství</a:t>
          </a:r>
        </a:p>
      </dgm:t>
    </dgm:pt>
    <dgm:pt modelId="{924F9F79-76E7-C346-AB3B-07430AD9978D}" type="parTrans" cxnId="{4A2E7EBC-695E-C248-8843-C018ADCED7F3}">
      <dgm:prSet/>
      <dgm:spPr/>
      <dgm:t>
        <a:bodyPr/>
        <a:lstStyle/>
        <a:p>
          <a:endParaRPr lang="cs-CZ"/>
        </a:p>
      </dgm:t>
    </dgm:pt>
    <dgm:pt modelId="{8D7F49DA-AAA0-E847-91B8-4F2887EDB85E}" type="sibTrans" cxnId="{4A2E7EBC-695E-C248-8843-C018ADCED7F3}">
      <dgm:prSet/>
      <dgm:spPr/>
      <dgm:t>
        <a:bodyPr/>
        <a:lstStyle/>
        <a:p>
          <a:endParaRPr lang="cs-CZ"/>
        </a:p>
      </dgm:t>
    </dgm:pt>
    <dgm:pt modelId="{1A4216E0-51FE-0C42-97ED-3C42102E0D96}">
      <dgm:prSet/>
      <dgm:spPr/>
      <dgm:t>
        <a:bodyPr/>
        <a:lstStyle/>
        <a:p>
          <a:r>
            <a:rPr lang="cs-CZ" dirty="0"/>
            <a:t>Zletilé</a:t>
          </a:r>
        </a:p>
      </dgm:t>
    </dgm:pt>
    <dgm:pt modelId="{17298521-2D8B-6C4B-A64F-628FD9FC3C27}" type="parTrans" cxnId="{51809F75-EDAB-8747-9D8C-E9AB50AD935F}">
      <dgm:prSet/>
      <dgm:spPr/>
      <dgm:t>
        <a:bodyPr/>
        <a:lstStyle/>
        <a:p>
          <a:endParaRPr lang="cs-CZ"/>
        </a:p>
      </dgm:t>
    </dgm:pt>
    <dgm:pt modelId="{C148DDDA-D5E7-C04A-AFFA-5E32BFB6B6C6}" type="sibTrans" cxnId="{51809F75-EDAB-8747-9D8C-E9AB50AD935F}">
      <dgm:prSet/>
      <dgm:spPr/>
      <dgm:t>
        <a:bodyPr/>
        <a:lstStyle/>
        <a:p>
          <a:endParaRPr lang="cs-CZ"/>
        </a:p>
      </dgm:t>
    </dgm:pt>
    <dgm:pt modelId="{2693B2DA-CF9D-4741-BA3C-6B474F7E7331}">
      <dgm:prSet/>
      <dgm:spPr/>
      <dgm:t>
        <a:bodyPr/>
        <a:lstStyle/>
        <a:p>
          <a:r>
            <a:rPr lang="cs-CZ" dirty="0"/>
            <a:t>Svéprávné</a:t>
          </a:r>
        </a:p>
      </dgm:t>
    </dgm:pt>
    <dgm:pt modelId="{1D71B624-2D47-D94E-A52D-2859192DA32B}" type="parTrans" cxnId="{DABE6139-3A95-324C-B28C-B6AE4F870730}">
      <dgm:prSet/>
      <dgm:spPr/>
      <dgm:t>
        <a:bodyPr/>
        <a:lstStyle/>
        <a:p>
          <a:endParaRPr lang="cs-CZ"/>
        </a:p>
      </dgm:t>
    </dgm:pt>
    <dgm:pt modelId="{A41F7A44-36B0-9347-93E6-F1B94877F97C}" type="sibTrans" cxnId="{DABE6139-3A95-324C-B28C-B6AE4F870730}">
      <dgm:prSet/>
      <dgm:spPr/>
      <dgm:t>
        <a:bodyPr/>
        <a:lstStyle/>
        <a:p>
          <a:endParaRPr lang="cs-CZ"/>
        </a:p>
      </dgm:t>
    </dgm:pt>
    <dgm:pt modelId="{235B165C-50D3-AE4E-BAFF-07D6F46A9251}">
      <dgm:prSet/>
      <dgm:spPr/>
      <dgm:t>
        <a:bodyPr/>
        <a:lstStyle/>
        <a:p>
          <a:r>
            <a:rPr lang="cs-CZ" dirty="0"/>
            <a:t>Nikoli plně svéprávné</a:t>
          </a:r>
        </a:p>
      </dgm:t>
    </dgm:pt>
    <dgm:pt modelId="{2233A61E-F818-A849-A339-4A968F47F72E}" type="parTrans" cxnId="{478D5F4C-9B5E-AF46-90A7-5F02259E13DC}">
      <dgm:prSet/>
      <dgm:spPr/>
      <dgm:t>
        <a:bodyPr/>
        <a:lstStyle/>
        <a:p>
          <a:endParaRPr lang="cs-CZ"/>
        </a:p>
      </dgm:t>
    </dgm:pt>
    <dgm:pt modelId="{FD500491-263B-EC46-A6C6-58CA8F0400A3}" type="sibTrans" cxnId="{478D5F4C-9B5E-AF46-90A7-5F02259E13DC}">
      <dgm:prSet/>
      <dgm:spPr/>
      <dgm:t>
        <a:bodyPr/>
        <a:lstStyle/>
        <a:p>
          <a:endParaRPr lang="cs-CZ"/>
        </a:p>
      </dgm:t>
    </dgm:pt>
    <dgm:pt modelId="{13E3F2E6-D6C0-4542-A338-4630FA07714D}">
      <dgm:prSet/>
      <dgm:spPr/>
      <dgm:t>
        <a:bodyPr/>
        <a:lstStyle/>
        <a:p>
          <a:r>
            <a:rPr lang="cs-CZ" dirty="0"/>
            <a:t>Omezená svéprávnost</a:t>
          </a:r>
        </a:p>
      </dgm:t>
    </dgm:pt>
    <dgm:pt modelId="{2FA5171A-B927-7141-80D5-E4FBE7CB3724}" type="parTrans" cxnId="{8DDEB6C2-07B3-6D49-8B07-307AC3F60ABC}">
      <dgm:prSet/>
      <dgm:spPr/>
      <dgm:t>
        <a:bodyPr/>
        <a:lstStyle/>
        <a:p>
          <a:endParaRPr lang="cs-CZ"/>
        </a:p>
      </dgm:t>
    </dgm:pt>
    <dgm:pt modelId="{B93480CA-7009-F144-A515-F76164969045}" type="sibTrans" cxnId="{8DDEB6C2-07B3-6D49-8B07-307AC3F60ABC}">
      <dgm:prSet/>
      <dgm:spPr/>
      <dgm:t>
        <a:bodyPr/>
        <a:lstStyle/>
        <a:p>
          <a:endParaRPr lang="cs-CZ"/>
        </a:p>
      </dgm:t>
    </dgm:pt>
    <dgm:pt modelId="{AF25FE76-94C2-554B-BE0C-0A18786A2E8A}">
      <dgm:prSet/>
      <dgm:spPr/>
      <dgm:t>
        <a:bodyPr/>
        <a:lstStyle/>
        <a:p>
          <a:r>
            <a:rPr lang="cs-CZ" dirty="0"/>
            <a:t>Částečná svéprávnost</a:t>
          </a:r>
        </a:p>
      </dgm:t>
    </dgm:pt>
    <dgm:pt modelId="{BB4DBDCC-D732-6445-928D-7B28F88730BE}" type="parTrans" cxnId="{32443CDE-161C-1C45-A558-1203D8EC360D}">
      <dgm:prSet/>
      <dgm:spPr/>
      <dgm:t>
        <a:bodyPr/>
        <a:lstStyle/>
        <a:p>
          <a:endParaRPr lang="cs-CZ"/>
        </a:p>
      </dgm:t>
    </dgm:pt>
    <dgm:pt modelId="{3B671EBB-2AEC-E34C-BE91-001BA745AE18}" type="sibTrans" cxnId="{32443CDE-161C-1C45-A558-1203D8EC360D}">
      <dgm:prSet/>
      <dgm:spPr/>
      <dgm:t>
        <a:bodyPr/>
        <a:lstStyle/>
        <a:p>
          <a:endParaRPr lang="cs-CZ"/>
        </a:p>
      </dgm:t>
    </dgm:pt>
    <dgm:pt modelId="{9C89E41B-6A35-E74F-A9DD-0F2D0E514475}" type="pres">
      <dgm:prSet presAssocID="{E5BD5080-222C-B546-9723-A33BDC641801}" presName="hierChild1" presStyleCnt="0">
        <dgm:presLayoutVars>
          <dgm:chPref val="1"/>
          <dgm:dir/>
          <dgm:animOne val="branch"/>
          <dgm:animLvl val="lvl"/>
          <dgm:resizeHandles/>
        </dgm:presLayoutVars>
      </dgm:prSet>
      <dgm:spPr/>
    </dgm:pt>
    <dgm:pt modelId="{B064BC12-A969-1F4C-930B-F26A20C5CA56}" type="pres">
      <dgm:prSet presAssocID="{76B272D2-6945-7341-9A4F-8D1EE5BF4CC0}" presName="hierRoot1" presStyleCnt="0"/>
      <dgm:spPr/>
    </dgm:pt>
    <dgm:pt modelId="{28DABB66-84AB-0B4F-9E99-CF5EB7A908E1}" type="pres">
      <dgm:prSet presAssocID="{76B272D2-6945-7341-9A4F-8D1EE5BF4CC0}" presName="composite" presStyleCnt="0"/>
      <dgm:spPr/>
    </dgm:pt>
    <dgm:pt modelId="{69644C14-FF49-F64C-88C2-3437A9278EA7}" type="pres">
      <dgm:prSet presAssocID="{76B272D2-6945-7341-9A4F-8D1EE5BF4CC0}" presName="background" presStyleLbl="node0" presStyleIdx="0" presStyleCnt="2"/>
      <dgm:spPr/>
    </dgm:pt>
    <dgm:pt modelId="{B9E52E18-BF41-6743-A01C-83EF9061B42C}" type="pres">
      <dgm:prSet presAssocID="{76B272D2-6945-7341-9A4F-8D1EE5BF4CC0}" presName="text" presStyleLbl="fgAcc0" presStyleIdx="0" presStyleCnt="2">
        <dgm:presLayoutVars>
          <dgm:chPref val="3"/>
        </dgm:presLayoutVars>
      </dgm:prSet>
      <dgm:spPr/>
    </dgm:pt>
    <dgm:pt modelId="{CDF2C21B-7236-4844-9475-7329DA74F83C}" type="pres">
      <dgm:prSet presAssocID="{76B272D2-6945-7341-9A4F-8D1EE5BF4CC0}" presName="hierChild2" presStyleCnt="0"/>
      <dgm:spPr/>
    </dgm:pt>
    <dgm:pt modelId="{51391A32-A0AF-6F4A-B828-5514241EB614}" type="pres">
      <dgm:prSet presAssocID="{D75D068B-7A94-AB4F-BD21-9539415B4CD0}" presName="Name10" presStyleLbl="parChTrans1D2" presStyleIdx="0" presStyleCnt="4"/>
      <dgm:spPr/>
    </dgm:pt>
    <dgm:pt modelId="{40EA98CA-79CC-D844-934B-9EE2F9B97A6A}" type="pres">
      <dgm:prSet presAssocID="{C06207FD-8FAE-2748-8168-7D637C6B4532}" presName="hierRoot2" presStyleCnt="0"/>
      <dgm:spPr/>
    </dgm:pt>
    <dgm:pt modelId="{6AAFFA59-DF0A-3F41-8395-946467EC9452}" type="pres">
      <dgm:prSet presAssocID="{C06207FD-8FAE-2748-8168-7D637C6B4532}" presName="composite2" presStyleCnt="0"/>
      <dgm:spPr/>
    </dgm:pt>
    <dgm:pt modelId="{8084AA10-1E78-934B-88AE-FE8D4943E4AD}" type="pres">
      <dgm:prSet presAssocID="{C06207FD-8FAE-2748-8168-7D637C6B4532}" presName="background2" presStyleLbl="node2" presStyleIdx="0" presStyleCnt="4"/>
      <dgm:spPr/>
    </dgm:pt>
    <dgm:pt modelId="{D58BB3F8-5ECA-654A-9D0A-BC5A58B99215}" type="pres">
      <dgm:prSet presAssocID="{C06207FD-8FAE-2748-8168-7D637C6B4532}" presName="text2" presStyleLbl="fgAcc2" presStyleIdx="0" presStyleCnt="4">
        <dgm:presLayoutVars>
          <dgm:chPref val="3"/>
        </dgm:presLayoutVars>
      </dgm:prSet>
      <dgm:spPr/>
    </dgm:pt>
    <dgm:pt modelId="{B6FB360B-3F5B-614C-BF20-5C654F188A81}" type="pres">
      <dgm:prSet presAssocID="{C06207FD-8FAE-2748-8168-7D637C6B4532}" presName="hierChild3" presStyleCnt="0"/>
      <dgm:spPr/>
    </dgm:pt>
    <dgm:pt modelId="{A10A2E59-A31A-744F-8147-4BEBEBC78086}" type="pres">
      <dgm:prSet presAssocID="{6930CCC6-1A71-3E4D-AAA7-FBE9E7D5BC09}" presName="Name17" presStyleLbl="parChTrans1D3" presStyleIdx="0" presStyleCnt="4"/>
      <dgm:spPr/>
    </dgm:pt>
    <dgm:pt modelId="{61946829-AEDE-8644-9D06-9E5610A7F9DD}" type="pres">
      <dgm:prSet presAssocID="{37DF3607-6E52-5440-91A2-FDF148E72E90}" presName="hierRoot3" presStyleCnt="0"/>
      <dgm:spPr/>
    </dgm:pt>
    <dgm:pt modelId="{BD27CB3C-A87C-D84B-B384-EB98672C6294}" type="pres">
      <dgm:prSet presAssocID="{37DF3607-6E52-5440-91A2-FDF148E72E90}" presName="composite3" presStyleCnt="0"/>
      <dgm:spPr/>
    </dgm:pt>
    <dgm:pt modelId="{611AA820-D6B9-0C46-8FD7-4A2F395B957C}" type="pres">
      <dgm:prSet presAssocID="{37DF3607-6E52-5440-91A2-FDF148E72E90}" presName="background3" presStyleLbl="node3" presStyleIdx="0" presStyleCnt="4"/>
      <dgm:spPr/>
    </dgm:pt>
    <dgm:pt modelId="{1D1E4477-8591-4848-AA49-8510FFE87486}" type="pres">
      <dgm:prSet presAssocID="{37DF3607-6E52-5440-91A2-FDF148E72E90}" presName="text3" presStyleLbl="fgAcc3" presStyleIdx="0" presStyleCnt="4">
        <dgm:presLayoutVars>
          <dgm:chPref val="3"/>
        </dgm:presLayoutVars>
      </dgm:prSet>
      <dgm:spPr/>
    </dgm:pt>
    <dgm:pt modelId="{D35A2049-5B57-254C-8007-8AFB22A3AD26}" type="pres">
      <dgm:prSet presAssocID="{37DF3607-6E52-5440-91A2-FDF148E72E90}" presName="hierChild4" presStyleCnt="0"/>
      <dgm:spPr/>
    </dgm:pt>
    <dgm:pt modelId="{94762E44-A685-EF4D-9B2E-595F253B95B9}" type="pres">
      <dgm:prSet presAssocID="{F925DA06-CFE9-0D40-A8FD-477834BD4143}" presName="Name17" presStyleLbl="parChTrans1D3" presStyleIdx="1" presStyleCnt="4"/>
      <dgm:spPr/>
    </dgm:pt>
    <dgm:pt modelId="{70CED613-8550-F04C-943B-AEC345C55B16}" type="pres">
      <dgm:prSet presAssocID="{9A1CA037-7F10-5647-852A-AF4157514E73}" presName="hierRoot3" presStyleCnt="0"/>
      <dgm:spPr/>
    </dgm:pt>
    <dgm:pt modelId="{A51ACBF2-E72D-7349-8638-EFBD77DE78A1}" type="pres">
      <dgm:prSet presAssocID="{9A1CA037-7F10-5647-852A-AF4157514E73}" presName="composite3" presStyleCnt="0"/>
      <dgm:spPr/>
    </dgm:pt>
    <dgm:pt modelId="{19266A5D-45D7-AE45-B82C-80BBDD95A17E}" type="pres">
      <dgm:prSet presAssocID="{9A1CA037-7F10-5647-852A-AF4157514E73}" presName="background3" presStyleLbl="node3" presStyleIdx="1" presStyleCnt="4"/>
      <dgm:spPr/>
    </dgm:pt>
    <dgm:pt modelId="{0990AFE1-4809-214F-80D8-9446D4395BFF}" type="pres">
      <dgm:prSet presAssocID="{9A1CA037-7F10-5647-852A-AF4157514E73}" presName="text3" presStyleLbl="fgAcc3" presStyleIdx="1" presStyleCnt="4">
        <dgm:presLayoutVars>
          <dgm:chPref val="3"/>
        </dgm:presLayoutVars>
      </dgm:prSet>
      <dgm:spPr/>
    </dgm:pt>
    <dgm:pt modelId="{8DDA643C-AF38-5B43-83E1-BFED6E35C4CB}" type="pres">
      <dgm:prSet presAssocID="{9A1CA037-7F10-5647-852A-AF4157514E73}" presName="hierChild4" presStyleCnt="0"/>
      <dgm:spPr/>
    </dgm:pt>
    <dgm:pt modelId="{470ABDF2-C2B8-384B-B707-67C404978219}" type="pres">
      <dgm:prSet presAssocID="{924F9F79-76E7-C346-AB3B-07430AD9978D}" presName="Name10" presStyleLbl="parChTrans1D2" presStyleIdx="1" presStyleCnt="4"/>
      <dgm:spPr/>
    </dgm:pt>
    <dgm:pt modelId="{E1F01B6B-4273-AF4A-9708-04BF8066AF49}" type="pres">
      <dgm:prSet presAssocID="{812B6364-E899-1949-8F5E-0ECBC9C87C5E}" presName="hierRoot2" presStyleCnt="0"/>
      <dgm:spPr/>
    </dgm:pt>
    <dgm:pt modelId="{1F51F16C-72B7-B949-969E-E1E52EB54144}" type="pres">
      <dgm:prSet presAssocID="{812B6364-E899-1949-8F5E-0ECBC9C87C5E}" presName="composite2" presStyleCnt="0"/>
      <dgm:spPr/>
    </dgm:pt>
    <dgm:pt modelId="{A3C883CF-D7A5-C047-BD43-4DE0E65BCDDC}" type="pres">
      <dgm:prSet presAssocID="{812B6364-E899-1949-8F5E-0ECBC9C87C5E}" presName="background2" presStyleLbl="node2" presStyleIdx="1" presStyleCnt="4"/>
      <dgm:spPr/>
    </dgm:pt>
    <dgm:pt modelId="{F7874AA5-9FD4-344A-825D-B0BD05515859}" type="pres">
      <dgm:prSet presAssocID="{812B6364-E899-1949-8F5E-0ECBC9C87C5E}" presName="text2" presStyleLbl="fgAcc2" presStyleIdx="1" presStyleCnt="4">
        <dgm:presLayoutVars>
          <dgm:chPref val="3"/>
        </dgm:presLayoutVars>
      </dgm:prSet>
      <dgm:spPr/>
    </dgm:pt>
    <dgm:pt modelId="{B7A08953-C690-DC48-9A2B-6C537FB87999}" type="pres">
      <dgm:prSet presAssocID="{812B6364-E899-1949-8F5E-0ECBC9C87C5E}" presName="hierChild3" presStyleCnt="0"/>
      <dgm:spPr/>
    </dgm:pt>
    <dgm:pt modelId="{04D89919-F73A-1442-80B5-007E79426BFF}" type="pres">
      <dgm:prSet presAssocID="{1A4216E0-51FE-0C42-97ED-3C42102E0D96}" presName="hierRoot1" presStyleCnt="0"/>
      <dgm:spPr/>
    </dgm:pt>
    <dgm:pt modelId="{37DCC93F-F455-404B-81B6-BAB8AE1D5149}" type="pres">
      <dgm:prSet presAssocID="{1A4216E0-51FE-0C42-97ED-3C42102E0D96}" presName="composite" presStyleCnt="0"/>
      <dgm:spPr/>
    </dgm:pt>
    <dgm:pt modelId="{42845119-9523-744D-9A20-C79B72FED24E}" type="pres">
      <dgm:prSet presAssocID="{1A4216E0-51FE-0C42-97ED-3C42102E0D96}" presName="background" presStyleLbl="node0" presStyleIdx="1" presStyleCnt="2"/>
      <dgm:spPr/>
    </dgm:pt>
    <dgm:pt modelId="{D836752A-95F6-6042-8AE3-341C200A23B8}" type="pres">
      <dgm:prSet presAssocID="{1A4216E0-51FE-0C42-97ED-3C42102E0D96}" presName="text" presStyleLbl="fgAcc0" presStyleIdx="1" presStyleCnt="2">
        <dgm:presLayoutVars>
          <dgm:chPref val="3"/>
        </dgm:presLayoutVars>
      </dgm:prSet>
      <dgm:spPr/>
    </dgm:pt>
    <dgm:pt modelId="{C3EC7723-8CE4-B64E-81DA-E5530029602E}" type="pres">
      <dgm:prSet presAssocID="{1A4216E0-51FE-0C42-97ED-3C42102E0D96}" presName="hierChild2" presStyleCnt="0"/>
      <dgm:spPr/>
    </dgm:pt>
    <dgm:pt modelId="{863BCB90-69F5-3648-B1C5-61A0C8A8498C}" type="pres">
      <dgm:prSet presAssocID="{1D71B624-2D47-D94E-A52D-2859192DA32B}" presName="Name10" presStyleLbl="parChTrans1D2" presStyleIdx="2" presStyleCnt="4"/>
      <dgm:spPr/>
    </dgm:pt>
    <dgm:pt modelId="{0158E488-51F0-334F-A89D-AF61D0CDD017}" type="pres">
      <dgm:prSet presAssocID="{2693B2DA-CF9D-4741-BA3C-6B474F7E7331}" presName="hierRoot2" presStyleCnt="0"/>
      <dgm:spPr/>
    </dgm:pt>
    <dgm:pt modelId="{14AF1339-82DF-F046-8EFF-1CCCC2BEEDA6}" type="pres">
      <dgm:prSet presAssocID="{2693B2DA-CF9D-4741-BA3C-6B474F7E7331}" presName="composite2" presStyleCnt="0"/>
      <dgm:spPr/>
    </dgm:pt>
    <dgm:pt modelId="{004A2846-60E6-674A-AA7A-1B1E630395A6}" type="pres">
      <dgm:prSet presAssocID="{2693B2DA-CF9D-4741-BA3C-6B474F7E7331}" presName="background2" presStyleLbl="node2" presStyleIdx="2" presStyleCnt="4"/>
      <dgm:spPr/>
    </dgm:pt>
    <dgm:pt modelId="{07993CCA-5805-9E4D-A6FC-FB2E969017E1}" type="pres">
      <dgm:prSet presAssocID="{2693B2DA-CF9D-4741-BA3C-6B474F7E7331}" presName="text2" presStyleLbl="fgAcc2" presStyleIdx="2" presStyleCnt="4">
        <dgm:presLayoutVars>
          <dgm:chPref val="3"/>
        </dgm:presLayoutVars>
      </dgm:prSet>
      <dgm:spPr/>
    </dgm:pt>
    <dgm:pt modelId="{AF663BB4-5DD4-F445-955E-60D146B6DA29}" type="pres">
      <dgm:prSet presAssocID="{2693B2DA-CF9D-4741-BA3C-6B474F7E7331}" presName="hierChild3" presStyleCnt="0"/>
      <dgm:spPr/>
    </dgm:pt>
    <dgm:pt modelId="{38DC7A30-0BF1-9B49-B82E-01BCB6FC3B81}" type="pres">
      <dgm:prSet presAssocID="{2233A61E-F818-A849-A339-4A968F47F72E}" presName="Name10" presStyleLbl="parChTrans1D2" presStyleIdx="3" presStyleCnt="4"/>
      <dgm:spPr/>
    </dgm:pt>
    <dgm:pt modelId="{05BC1E93-395C-4741-9863-AFE59B816031}" type="pres">
      <dgm:prSet presAssocID="{235B165C-50D3-AE4E-BAFF-07D6F46A9251}" presName="hierRoot2" presStyleCnt="0"/>
      <dgm:spPr/>
    </dgm:pt>
    <dgm:pt modelId="{F3014C5C-FDF8-214D-B79F-DA80004CAAAD}" type="pres">
      <dgm:prSet presAssocID="{235B165C-50D3-AE4E-BAFF-07D6F46A9251}" presName="composite2" presStyleCnt="0"/>
      <dgm:spPr/>
    </dgm:pt>
    <dgm:pt modelId="{A0CDBD14-9DB0-C749-B4EB-18099681A27D}" type="pres">
      <dgm:prSet presAssocID="{235B165C-50D3-AE4E-BAFF-07D6F46A9251}" presName="background2" presStyleLbl="node2" presStyleIdx="3" presStyleCnt="4"/>
      <dgm:spPr/>
    </dgm:pt>
    <dgm:pt modelId="{5A88D41B-4045-FA48-8E21-9E4A931BD722}" type="pres">
      <dgm:prSet presAssocID="{235B165C-50D3-AE4E-BAFF-07D6F46A9251}" presName="text2" presStyleLbl="fgAcc2" presStyleIdx="3" presStyleCnt="4">
        <dgm:presLayoutVars>
          <dgm:chPref val="3"/>
        </dgm:presLayoutVars>
      </dgm:prSet>
      <dgm:spPr/>
    </dgm:pt>
    <dgm:pt modelId="{01AFE09E-FA05-914F-B42B-B9CD112A2D40}" type="pres">
      <dgm:prSet presAssocID="{235B165C-50D3-AE4E-BAFF-07D6F46A9251}" presName="hierChild3" presStyleCnt="0"/>
      <dgm:spPr/>
    </dgm:pt>
    <dgm:pt modelId="{7C34EE45-D746-7945-A666-01253EDC916F}" type="pres">
      <dgm:prSet presAssocID="{2FA5171A-B927-7141-80D5-E4FBE7CB3724}" presName="Name17" presStyleLbl="parChTrans1D3" presStyleIdx="2" presStyleCnt="4"/>
      <dgm:spPr/>
    </dgm:pt>
    <dgm:pt modelId="{F901D8B6-835B-FE44-8027-C2851DC5DDD4}" type="pres">
      <dgm:prSet presAssocID="{13E3F2E6-D6C0-4542-A338-4630FA07714D}" presName="hierRoot3" presStyleCnt="0"/>
      <dgm:spPr/>
    </dgm:pt>
    <dgm:pt modelId="{0862955E-F3F3-7843-87B0-46CF37000DC7}" type="pres">
      <dgm:prSet presAssocID="{13E3F2E6-D6C0-4542-A338-4630FA07714D}" presName="composite3" presStyleCnt="0"/>
      <dgm:spPr/>
    </dgm:pt>
    <dgm:pt modelId="{30738C7B-D470-884F-96C7-197AB86777E3}" type="pres">
      <dgm:prSet presAssocID="{13E3F2E6-D6C0-4542-A338-4630FA07714D}" presName="background3" presStyleLbl="node3" presStyleIdx="2" presStyleCnt="4"/>
      <dgm:spPr/>
    </dgm:pt>
    <dgm:pt modelId="{0E3EA685-3C25-2742-9B7D-9FBA233C5C2D}" type="pres">
      <dgm:prSet presAssocID="{13E3F2E6-D6C0-4542-A338-4630FA07714D}" presName="text3" presStyleLbl="fgAcc3" presStyleIdx="2" presStyleCnt="4">
        <dgm:presLayoutVars>
          <dgm:chPref val="3"/>
        </dgm:presLayoutVars>
      </dgm:prSet>
      <dgm:spPr/>
    </dgm:pt>
    <dgm:pt modelId="{2F6D2E56-A483-D243-9418-6C5B72A8661F}" type="pres">
      <dgm:prSet presAssocID="{13E3F2E6-D6C0-4542-A338-4630FA07714D}" presName="hierChild4" presStyleCnt="0"/>
      <dgm:spPr/>
    </dgm:pt>
    <dgm:pt modelId="{694BD838-3391-C34C-9977-47C9D1F39322}" type="pres">
      <dgm:prSet presAssocID="{BB4DBDCC-D732-6445-928D-7B28F88730BE}" presName="Name17" presStyleLbl="parChTrans1D3" presStyleIdx="3" presStyleCnt="4"/>
      <dgm:spPr/>
    </dgm:pt>
    <dgm:pt modelId="{A94FC574-8CE5-CA41-9953-DD53AED5D8D6}" type="pres">
      <dgm:prSet presAssocID="{AF25FE76-94C2-554B-BE0C-0A18786A2E8A}" presName="hierRoot3" presStyleCnt="0"/>
      <dgm:spPr/>
    </dgm:pt>
    <dgm:pt modelId="{8FDAFD6C-CD08-9A4B-A1D9-4DFA1605DF99}" type="pres">
      <dgm:prSet presAssocID="{AF25FE76-94C2-554B-BE0C-0A18786A2E8A}" presName="composite3" presStyleCnt="0"/>
      <dgm:spPr/>
    </dgm:pt>
    <dgm:pt modelId="{3EEBE13C-C054-2F49-86FD-4519B61ECAA8}" type="pres">
      <dgm:prSet presAssocID="{AF25FE76-94C2-554B-BE0C-0A18786A2E8A}" presName="background3" presStyleLbl="node3" presStyleIdx="3" presStyleCnt="4"/>
      <dgm:spPr/>
    </dgm:pt>
    <dgm:pt modelId="{010E3623-89DA-434D-B9A4-46FEB7ED9629}" type="pres">
      <dgm:prSet presAssocID="{AF25FE76-94C2-554B-BE0C-0A18786A2E8A}" presName="text3" presStyleLbl="fgAcc3" presStyleIdx="3" presStyleCnt="4">
        <dgm:presLayoutVars>
          <dgm:chPref val="3"/>
        </dgm:presLayoutVars>
      </dgm:prSet>
      <dgm:spPr/>
    </dgm:pt>
    <dgm:pt modelId="{630E3835-2EF8-3346-839F-6682D3AB2B64}" type="pres">
      <dgm:prSet presAssocID="{AF25FE76-94C2-554B-BE0C-0A18786A2E8A}" presName="hierChild4" presStyleCnt="0"/>
      <dgm:spPr/>
    </dgm:pt>
  </dgm:ptLst>
  <dgm:cxnLst>
    <dgm:cxn modelId="{2CC02008-92C7-7040-9CEC-A3467FA1B48D}" type="presOf" srcId="{9A1CA037-7F10-5647-852A-AF4157514E73}" destId="{0990AFE1-4809-214F-80D8-9446D4395BFF}" srcOrd="0" destOrd="0" presId="urn:microsoft.com/office/officeart/2005/8/layout/hierarchy1"/>
    <dgm:cxn modelId="{3F9DE119-823B-074F-94F6-115CC1210ABE}" srcId="{76B272D2-6945-7341-9A4F-8D1EE5BF4CC0}" destId="{C06207FD-8FAE-2748-8168-7D637C6B4532}" srcOrd="0" destOrd="0" parTransId="{D75D068B-7A94-AB4F-BD21-9539415B4CD0}" sibTransId="{63FB052B-F8EA-2445-BE10-291328B645CD}"/>
    <dgm:cxn modelId="{5EEC2A23-DB94-8342-BF85-8537C9C9C44F}" type="presOf" srcId="{2693B2DA-CF9D-4741-BA3C-6B474F7E7331}" destId="{07993CCA-5805-9E4D-A6FC-FB2E969017E1}" srcOrd="0" destOrd="0" presId="urn:microsoft.com/office/officeart/2005/8/layout/hierarchy1"/>
    <dgm:cxn modelId="{3656AD28-5694-6346-A145-B4CE54F3467D}" type="presOf" srcId="{E5BD5080-222C-B546-9723-A33BDC641801}" destId="{9C89E41B-6A35-E74F-A9DD-0F2D0E514475}" srcOrd="0" destOrd="0" presId="urn:microsoft.com/office/officeart/2005/8/layout/hierarchy1"/>
    <dgm:cxn modelId="{DABE6139-3A95-324C-B28C-B6AE4F870730}" srcId="{1A4216E0-51FE-0C42-97ED-3C42102E0D96}" destId="{2693B2DA-CF9D-4741-BA3C-6B474F7E7331}" srcOrd="0" destOrd="0" parTransId="{1D71B624-2D47-D94E-A52D-2859192DA32B}" sibTransId="{A41F7A44-36B0-9347-93E6-F1B94877F97C}"/>
    <dgm:cxn modelId="{8BA48B42-9602-D14C-B101-0AA52FC222B6}" srcId="{E5BD5080-222C-B546-9723-A33BDC641801}" destId="{76B272D2-6945-7341-9A4F-8D1EE5BF4CC0}" srcOrd="0" destOrd="0" parTransId="{4438B524-066B-0D4A-B93C-4BE4DEDA4E5D}" sibTransId="{DAF637BB-51F9-0E40-AAEF-5191AED5216A}"/>
    <dgm:cxn modelId="{478D5F4C-9B5E-AF46-90A7-5F02259E13DC}" srcId="{1A4216E0-51FE-0C42-97ED-3C42102E0D96}" destId="{235B165C-50D3-AE4E-BAFF-07D6F46A9251}" srcOrd="1" destOrd="0" parTransId="{2233A61E-F818-A849-A339-4A968F47F72E}" sibTransId="{FD500491-263B-EC46-A6C6-58CA8F0400A3}"/>
    <dgm:cxn modelId="{5780D751-2842-9E4C-9661-58CEB41488E0}" type="presOf" srcId="{1D71B624-2D47-D94E-A52D-2859192DA32B}" destId="{863BCB90-69F5-3648-B1C5-61A0C8A8498C}" srcOrd="0" destOrd="0" presId="urn:microsoft.com/office/officeart/2005/8/layout/hierarchy1"/>
    <dgm:cxn modelId="{363F875B-C0B3-3443-92B0-66596A6B75E2}" type="presOf" srcId="{F925DA06-CFE9-0D40-A8FD-477834BD4143}" destId="{94762E44-A685-EF4D-9B2E-595F253B95B9}" srcOrd="0" destOrd="0" presId="urn:microsoft.com/office/officeart/2005/8/layout/hierarchy1"/>
    <dgm:cxn modelId="{EEC5D863-919D-514A-9A25-A5B04789D11A}" type="presOf" srcId="{76B272D2-6945-7341-9A4F-8D1EE5BF4CC0}" destId="{B9E52E18-BF41-6743-A01C-83EF9061B42C}" srcOrd="0" destOrd="0" presId="urn:microsoft.com/office/officeart/2005/8/layout/hierarchy1"/>
    <dgm:cxn modelId="{51809F75-EDAB-8747-9D8C-E9AB50AD935F}" srcId="{E5BD5080-222C-B546-9723-A33BDC641801}" destId="{1A4216E0-51FE-0C42-97ED-3C42102E0D96}" srcOrd="1" destOrd="0" parTransId="{17298521-2D8B-6C4B-A64F-628FD9FC3C27}" sibTransId="{C148DDDA-D5E7-C04A-AFFA-5E32BFB6B6C6}"/>
    <dgm:cxn modelId="{7B905C7B-0153-0541-8CE1-585DA4EE1A30}" type="presOf" srcId="{1A4216E0-51FE-0C42-97ED-3C42102E0D96}" destId="{D836752A-95F6-6042-8AE3-341C200A23B8}" srcOrd="0" destOrd="0" presId="urn:microsoft.com/office/officeart/2005/8/layout/hierarchy1"/>
    <dgm:cxn modelId="{F3297A7B-51A1-8C41-838B-57F67FF9D2BE}" type="presOf" srcId="{2FA5171A-B927-7141-80D5-E4FBE7CB3724}" destId="{7C34EE45-D746-7945-A666-01253EDC916F}" srcOrd="0" destOrd="0" presId="urn:microsoft.com/office/officeart/2005/8/layout/hierarchy1"/>
    <dgm:cxn modelId="{5C865B80-DB72-964C-B48E-1F89A0C10113}" type="presOf" srcId="{37DF3607-6E52-5440-91A2-FDF148E72E90}" destId="{1D1E4477-8591-4848-AA49-8510FFE87486}" srcOrd="0" destOrd="0" presId="urn:microsoft.com/office/officeart/2005/8/layout/hierarchy1"/>
    <dgm:cxn modelId="{EA91AC82-0238-F746-B6AE-BEE7397F18E0}" type="presOf" srcId="{924F9F79-76E7-C346-AB3B-07430AD9978D}" destId="{470ABDF2-C2B8-384B-B707-67C404978219}" srcOrd="0" destOrd="0" presId="urn:microsoft.com/office/officeart/2005/8/layout/hierarchy1"/>
    <dgm:cxn modelId="{D693498E-A62D-874A-ABBF-B1994AE420CF}" type="presOf" srcId="{AF25FE76-94C2-554B-BE0C-0A18786A2E8A}" destId="{010E3623-89DA-434D-B9A4-46FEB7ED9629}" srcOrd="0" destOrd="0" presId="urn:microsoft.com/office/officeart/2005/8/layout/hierarchy1"/>
    <dgm:cxn modelId="{1F1E6791-2862-1D4E-B269-A6EAE97B9EB2}" srcId="{C06207FD-8FAE-2748-8168-7D637C6B4532}" destId="{37DF3607-6E52-5440-91A2-FDF148E72E90}" srcOrd="0" destOrd="0" parTransId="{6930CCC6-1A71-3E4D-AAA7-FBE9E7D5BC09}" sibTransId="{64A33B03-3650-7C43-AA55-1983EAD0F9EE}"/>
    <dgm:cxn modelId="{74191392-D38A-BD4B-ABE8-996E4301D65B}" type="presOf" srcId="{235B165C-50D3-AE4E-BAFF-07D6F46A9251}" destId="{5A88D41B-4045-FA48-8E21-9E4A931BD722}" srcOrd="0" destOrd="0" presId="urn:microsoft.com/office/officeart/2005/8/layout/hierarchy1"/>
    <dgm:cxn modelId="{D9803A9A-C496-6545-9352-7B86FAF83D96}" type="presOf" srcId="{C06207FD-8FAE-2748-8168-7D637C6B4532}" destId="{D58BB3F8-5ECA-654A-9D0A-BC5A58B99215}" srcOrd="0" destOrd="0" presId="urn:microsoft.com/office/officeart/2005/8/layout/hierarchy1"/>
    <dgm:cxn modelId="{98F1F0AD-E9A1-C14E-ACD5-268054D7532F}" type="presOf" srcId="{13E3F2E6-D6C0-4542-A338-4630FA07714D}" destId="{0E3EA685-3C25-2742-9B7D-9FBA233C5C2D}" srcOrd="0" destOrd="0" presId="urn:microsoft.com/office/officeart/2005/8/layout/hierarchy1"/>
    <dgm:cxn modelId="{57CCB8B5-816A-B649-B9C5-42FB60C8572B}" type="presOf" srcId="{D75D068B-7A94-AB4F-BD21-9539415B4CD0}" destId="{51391A32-A0AF-6F4A-B828-5514241EB614}" srcOrd="0" destOrd="0" presId="urn:microsoft.com/office/officeart/2005/8/layout/hierarchy1"/>
    <dgm:cxn modelId="{C8ACE0BB-FFFD-D44E-9A8B-6C571EA0DEAA}" type="presOf" srcId="{812B6364-E899-1949-8F5E-0ECBC9C87C5E}" destId="{F7874AA5-9FD4-344A-825D-B0BD05515859}" srcOrd="0" destOrd="0" presId="urn:microsoft.com/office/officeart/2005/8/layout/hierarchy1"/>
    <dgm:cxn modelId="{4A2E7EBC-695E-C248-8843-C018ADCED7F3}" srcId="{76B272D2-6945-7341-9A4F-8D1EE5BF4CC0}" destId="{812B6364-E899-1949-8F5E-0ECBC9C87C5E}" srcOrd="1" destOrd="0" parTransId="{924F9F79-76E7-C346-AB3B-07430AD9978D}" sibTransId="{8D7F49DA-AAA0-E847-91B8-4F2887EDB85E}"/>
    <dgm:cxn modelId="{7D1580BD-0323-FF4C-85DB-4A0FE382B202}" type="presOf" srcId="{2233A61E-F818-A849-A339-4A968F47F72E}" destId="{38DC7A30-0BF1-9B49-B82E-01BCB6FC3B81}" srcOrd="0" destOrd="0" presId="urn:microsoft.com/office/officeart/2005/8/layout/hierarchy1"/>
    <dgm:cxn modelId="{8DDEB6C2-07B3-6D49-8B07-307AC3F60ABC}" srcId="{235B165C-50D3-AE4E-BAFF-07D6F46A9251}" destId="{13E3F2E6-D6C0-4542-A338-4630FA07714D}" srcOrd="0" destOrd="0" parTransId="{2FA5171A-B927-7141-80D5-E4FBE7CB3724}" sibTransId="{B93480CA-7009-F144-A515-F76164969045}"/>
    <dgm:cxn modelId="{38E525C6-9AC1-5043-A7E1-1388C2EDB153}" type="presOf" srcId="{6930CCC6-1A71-3E4D-AAA7-FBE9E7D5BC09}" destId="{A10A2E59-A31A-744F-8147-4BEBEBC78086}" srcOrd="0" destOrd="0" presId="urn:microsoft.com/office/officeart/2005/8/layout/hierarchy1"/>
    <dgm:cxn modelId="{FBFB8ED5-E6A8-A849-917A-ECF9D03999F8}" type="presOf" srcId="{BB4DBDCC-D732-6445-928D-7B28F88730BE}" destId="{694BD838-3391-C34C-9977-47C9D1F39322}" srcOrd="0" destOrd="0" presId="urn:microsoft.com/office/officeart/2005/8/layout/hierarchy1"/>
    <dgm:cxn modelId="{32443CDE-161C-1C45-A558-1203D8EC360D}" srcId="{235B165C-50D3-AE4E-BAFF-07D6F46A9251}" destId="{AF25FE76-94C2-554B-BE0C-0A18786A2E8A}" srcOrd="1" destOrd="0" parTransId="{BB4DBDCC-D732-6445-928D-7B28F88730BE}" sibTransId="{3B671EBB-2AEC-E34C-BE91-001BA745AE18}"/>
    <dgm:cxn modelId="{E3547AFC-6E42-1544-B421-072F83C5FCB1}" srcId="{C06207FD-8FAE-2748-8168-7D637C6B4532}" destId="{9A1CA037-7F10-5647-852A-AF4157514E73}" srcOrd="1" destOrd="0" parTransId="{F925DA06-CFE9-0D40-A8FD-477834BD4143}" sibTransId="{D990C0B3-84EC-DF45-94B9-010153BE061B}"/>
    <dgm:cxn modelId="{8DE89BDC-F9D5-9348-B27C-E5D01EA16A20}" type="presParOf" srcId="{9C89E41B-6A35-E74F-A9DD-0F2D0E514475}" destId="{B064BC12-A969-1F4C-930B-F26A20C5CA56}" srcOrd="0" destOrd="0" presId="urn:microsoft.com/office/officeart/2005/8/layout/hierarchy1"/>
    <dgm:cxn modelId="{540461D7-7E8B-7142-95D2-DAB372E928A9}" type="presParOf" srcId="{B064BC12-A969-1F4C-930B-F26A20C5CA56}" destId="{28DABB66-84AB-0B4F-9E99-CF5EB7A908E1}" srcOrd="0" destOrd="0" presId="urn:microsoft.com/office/officeart/2005/8/layout/hierarchy1"/>
    <dgm:cxn modelId="{2F120BAF-4777-7947-88A0-233FB8E320AA}" type="presParOf" srcId="{28DABB66-84AB-0B4F-9E99-CF5EB7A908E1}" destId="{69644C14-FF49-F64C-88C2-3437A9278EA7}" srcOrd="0" destOrd="0" presId="urn:microsoft.com/office/officeart/2005/8/layout/hierarchy1"/>
    <dgm:cxn modelId="{945B0281-ADD1-5F40-A145-0347A71E2925}" type="presParOf" srcId="{28DABB66-84AB-0B4F-9E99-CF5EB7A908E1}" destId="{B9E52E18-BF41-6743-A01C-83EF9061B42C}" srcOrd="1" destOrd="0" presId="urn:microsoft.com/office/officeart/2005/8/layout/hierarchy1"/>
    <dgm:cxn modelId="{44541FFC-204F-BD42-8F46-158A3085ED83}" type="presParOf" srcId="{B064BC12-A969-1F4C-930B-F26A20C5CA56}" destId="{CDF2C21B-7236-4844-9475-7329DA74F83C}" srcOrd="1" destOrd="0" presId="urn:microsoft.com/office/officeart/2005/8/layout/hierarchy1"/>
    <dgm:cxn modelId="{9C638B0D-26C0-9F42-BFD7-741D6C40295C}" type="presParOf" srcId="{CDF2C21B-7236-4844-9475-7329DA74F83C}" destId="{51391A32-A0AF-6F4A-B828-5514241EB614}" srcOrd="0" destOrd="0" presId="urn:microsoft.com/office/officeart/2005/8/layout/hierarchy1"/>
    <dgm:cxn modelId="{16FC295A-9FE4-7444-82E1-3E60C4101966}" type="presParOf" srcId="{CDF2C21B-7236-4844-9475-7329DA74F83C}" destId="{40EA98CA-79CC-D844-934B-9EE2F9B97A6A}" srcOrd="1" destOrd="0" presId="urn:microsoft.com/office/officeart/2005/8/layout/hierarchy1"/>
    <dgm:cxn modelId="{0316F120-5A0C-D742-A0FA-410C14CA67D4}" type="presParOf" srcId="{40EA98CA-79CC-D844-934B-9EE2F9B97A6A}" destId="{6AAFFA59-DF0A-3F41-8395-946467EC9452}" srcOrd="0" destOrd="0" presId="urn:microsoft.com/office/officeart/2005/8/layout/hierarchy1"/>
    <dgm:cxn modelId="{57E9B51E-660B-3049-AB14-7F92821AD7DA}" type="presParOf" srcId="{6AAFFA59-DF0A-3F41-8395-946467EC9452}" destId="{8084AA10-1E78-934B-88AE-FE8D4943E4AD}" srcOrd="0" destOrd="0" presId="urn:microsoft.com/office/officeart/2005/8/layout/hierarchy1"/>
    <dgm:cxn modelId="{046EF380-6EB1-5248-B89A-031166E32C5C}" type="presParOf" srcId="{6AAFFA59-DF0A-3F41-8395-946467EC9452}" destId="{D58BB3F8-5ECA-654A-9D0A-BC5A58B99215}" srcOrd="1" destOrd="0" presId="urn:microsoft.com/office/officeart/2005/8/layout/hierarchy1"/>
    <dgm:cxn modelId="{D8BBDD25-ED80-704F-A329-985EE169D4E8}" type="presParOf" srcId="{40EA98CA-79CC-D844-934B-9EE2F9B97A6A}" destId="{B6FB360B-3F5B-614C-BF20-5C654F188A81}" srcOrd="1" destOrd="0" presId="urn:microsoft.com/office/officeart/2005/8/layout/hierarchy1"/>
    <dgm:cxn modelId="{62032AE8-E71D-2341-B8BF-3B93BDBFD5D1}" type="presParOf" srcId="{B6FB360B-3F5B-614C-BF20-5C654F188A81}" destId="{A10A2E59-A31A-744F-8147-4BEBEBC78086}" srcOrd="0" destOrd="0" presId="urn:microsoft.com/office/officeart/2005/8/layout/hierarchy1"/>
    <dgm:cxn modelId="{8A8615C3-BABE-094A-80C1-67945E82E917}" type="presParOf" srcId="{B6FB360B-3F5B-614C-BF20-5C654F188A81}" destId="{61946829-AEDE-8644-9D06-9E5610A7F9DD}" srcOrd="1" destOrd="0" presId="urn:microsoft.com/office/officeart/2005/8/layout/hierarchy1"/>
    <dgm:cxn modelId="{19996247-0FEB-4D49-ADE2-C6DCBC5A10A4}" type="presParOf" srcId="{61946829-AEDE-8644-9D06-9E5610A7F9DD}" destId="{BD27CB3C-A87C-D84B-B384-EB98672C6294}" srcOrd="0" destOrd="0" presId="urn:microsoft.com/office/officeart/2005/8/layout/hierarchy1"/>
    <dgm:cxn modelId="{2FE4BD08-FC6F-124F-B1EF-687A79D8BAF6}" type="presParOf" srcId="{BD27CB3C-A87C-D84B-B384-EB98672C6294}" destId="{611AA820-D6B9-0C46-8FD7-4A2F395B957C}" srcOrd="0" destOrd="0" presId="urn:microsoft.com/office/officeart/2005/8/layout/hierarchy1"/>
    <dgm:cxn modelId="{85E663FE-878A-CA4E-95C4-24BD438CD8A1}" type="presParOf" srcId="{BD27CB3C-A87C-D84B-B384-EB98672C6294}" destId="{1D1E4477-8591-4848-AA49-8510FFE87486}" srcOrd="1" destOrd="0" presId="urn:microsoft.com/office/officeart/2005/8/layout/hierarchy1"/>
    <dgm:cxn modelId="{B6E3BB5F-D49C-BB40-9E21-6DBA98C2B3EA}" type="presParOf" srcId="{61946829-AEDE-8644-9D06-9E5610A7F9DD}" destId="{D35A2049-5B57-254C-8007-8AFB22A3AD26}" srcOrd="1" destOrd="0" presId="urn:microsoft.com/office/officeart/2005/8/layout/hierarchy1"/>
    <dgm:cxn modelId="{F91855B5-0400-714A-B5B4-E5714A22E99F}" type="presParOf" srcId="{B6FB360B-3F5B-614C-BF20-5C654F188A81}" destId="{94762E44-A685-EF4D-9B2E-595F253B95B9}" srcOrd="2" destOrd="0" presId="urn:microsoft.com/office/officeart/2005/8/layout/hierarchy1"/>
    <dgm:cxn modelId="{C7CFA191-1D03-4D4F-85D6-53509C3A1975}" type="presParOf" srcId="{B6FB360B-3F5B-614C-BF20-5C654F188A81}" destId="{70CED613-8550-F04C-943B-AEC345C55B16}" srcOrd="3" destOrd="0" presId="urn:microsoft.com/office/officeart/2005/8/layout/hierarchy1"/>
    <dgm:cxn modelId="{79933155-1F2A-D24F-8C71-7B57A52A45C2}" type="presParOf" srcId="{70CED613-8550-F04C-943B-AEC345C55B16}" destId="{A51ACBF2-E72D-7349-8638-EFBD77DE78A1}" srcOrd="0" destOrd="0" presId="urn:microsoft.com/office/officeart/2005/8/layout/hierarchy1"/>
    <dgm:cxn modelId="{C10807A1-BF2C-2445-8BC1-313747C847AA}" type="presParOf" srcId="{A51ACBF2-E72D-7349-8638-EFBD77DE78A1}" destId="{19266A5D-45D7-AE45-B82C-80BBDD95A17E}" srcOrd="0" destOrd="0" presId="urn:microsoft.com/office/officeart/2005/8/layout/hierarchy1"/>
    <dgm:cxn modelId="{FA938401-A05A-9E48-98A0-E43093BD573A}" type="presParOf" srcId="{A51ACBF2-E72D-7349-8638-EFBD77DE78A1}" destId="{0990AFE1-4809-214F-80D8-9446D4395BFF}" srcOrd="1" destOrd="0" presId="urn:microsoft.com/office/officeart/2005/8/layout/hierarchy1"/>
    <dgm:cxn modelId="{DAF95CBD-D53D-C442-AFDC-9F8542992F29}" type="presParOf" srcId="{70CED613-8550-F04C-943B-AEC345C55B16}" destId="{8DDA643C-AF38-5B43-83E1-BFED6E35C4CB}" srcOrd="1" destOrd="0" presId="urn:microsoft.com/office/officeart/2005/8/layout/hierarchy1"/>
    <dgm:cxn modelId="{BA109BF7-4B84-C74F-A377-AEEF6B1ADF35}" type="presParOf" srcId="{CDF2C21B-7236-4844-9475-7329DA74F83C}" destId="{470ABDF2-C2B8-384B-B707-67C404978219}" srcOrd="2" destOrd="0" presId="urn:microsoft.com/office/officeart/2005/8/layout/hierarchy1"/>
    <dgm:cxn modelId="{FAB7F567-5C50-2E45-A0C2-B0010C279BF0}" type="presParOf" srcId="{CDF2C21B-7236-4844-9475-7329DA74F83C}" destId="{E1F01B6B-4273-AF4A-9708-04BF8066AF49}" srcOrd="3" destOrd="0" presId="urn:microsoft.com/office/officeart/2005/8/layout/hierarchy1"/>
    <dgm:cxn modelId="{1FF9294B-0032-FD48-993C-C929C127A738}" type="presParOf" srcId="{E1F01B6B-4273-AF4A-9708-04BF8066AF49}" destId="{1F51F16C-72B7-B949-969E-E1E52EB54144}" srcOrd="0" destOrd="0" presId="urn:microsoft.com/office/officeart/2005/8/layout/hierarchy1"/>
    <dgm:cxn modelId="{E3628D59-DD5A-954C-B2D4-5C5938E3520B}" type="presParOf" srcId="{1F51F16C-72B7-B949-969E-E1E52EB54144}" destId="{A3C883CF-D7A5-C047-BD43-4DE0E65BCDDC}" srcOrd="0" destOrd="0" presId="urn:microsoft.com/office/officeart/2005/8/layout/hierarchy1"/>
    <dgm:cxn modelId="{1D79D044-DDA4-424B-BE77-3568FA1F0882}" type="presParOf" srcId="{1F51F16C-72B7-B949-969E-E1E52EB54144}" destId="{F7874AA5-9FD4-344A-825D-B0BD05515859}" srcOrd="1" destOrd="0" presId="urn:microsoft.com/office/officeart/2005/8/layout/hierarchy1"/>
    <dgm:cxn modelId="{6D156E77-77B3-B74B-A95A-006E44293300}" type="presParOf" srcId="{E1F01B6B-4273-AF4A-9708-04BF8066AF49}" destId="{B7A08953-C690-DC48-9A2B-6C537FB87999}" srcOrd="1" destOrd="0" presId="urn:microsoft.com/office/officeart/2005/8/layout/hierarchy1"/>
    <dgm:cxn modelId="{71619FA1-FE74-E840-8280-ABD769410F48}" type="presParOf" srcId="{9C89E41B-6A35-E74F-A9DD-0F2D0E514475}" destId="{04D89919-F73A-1442-80B5-007E79426BFF}" srcOrd="1" destOrd="0" presId="urn:microsoft.com/office/officeart/2005/8/layout/hierarchy1"/>
    <dgm:cxn modelId="{05E58665-28B9-1E40-AD76-00C7A15A64DC}" type="presParOf" srcId="{04D89919-F73A-1442-80B5-007E79426BFF}" destId="{37DCC93F-F455-404B-81B6-BAB8AE1D5149}" srcOrd="0" destOrd="0" presId="urn:microsoft.com/office/officeart/2005/8/layout/hierarchy1"/>
    <dgm:cxn modelId="{D9472573-3589-4449-B130-41337EE5D325}" type="presParOf" srcId="{37DCC93F-F455-404B-81B6-BAB8AE1D5149}" destId="{42845119-9523-744D-9A20-C79B72FED24E}" srcOrd="0" destOrd="0" presId="urn:microsoft.com/office/officeart/2005/8/layout/hierarchy1"/>
    <dgm:cxn modelId="{A789321D-04C5-A645-ABA7-B04142D43A1F}" type="presParOf" srcId="{37DCC93F-F455-404B-81B6-BAB8AE1D5149}" destId="{D836752A-95F6-6042-8AE3-341C200A23B8}" srcOrd="1" destOrd="0" presId="urn:microsoft.com/office/officeart/2005/8/layout/hierarchy1"/>
    <dgm:cxn modelId="{BFED4231-4557-F747-94B0-B8922D59C95B}" type="presParOf" srcId="{04D89919-F73A-1442-80B5-007E79426BFF}" destId="{C3EC7723-8CE4-B64E-81DA-E5530029602E}" srcOrd="1" destOrd="0" presId="urn:microsoft.com/office/officeart/2005/8/layout/hierarchy1"/>
    <dgm:cxn modelId="{5A464F38-8E18-6045-997C-00F9B2F4F376}" type="presParOf" srcId="{C3EC7723-8CE4-B64E-81DA-E5530029602E}" destId="{863BCB90-69F5-3648-B1C5-61A0C8A8498C}" srcOrd="0" destOrd="0" presId="urn:microsoft.com/office/officeart/2005/8/layout/hierarchy1"/>
    <dgm:cxn modelId="{F8BE9BF2-DEA9-7943-88F1-50B8C7EEF041}" type="presParOf" srcId="{C3EC7723-8CE4-B64E-81DA-E5530029602E}" destId="{0158E488-51F0-334F-A89D-AF61D0CDD017}" srcOrd="1" destOrd="0" presId="urn:microsoft.com/office/officeart/2005/8/layout/hierarchy1"/>
    <dgm:cxn modelId="{43B71B3B-D28E-484C-88B3-ECBEEDD604B9}" type="presParOf" srcId="{0158E488-51F0-334F-A89D-AF61D0CDD017}" destId="{14AF1339-82DF-F046-8EFF-1CCCC2BEEDA6}" srcOrd="0" destOrd="0" presId="urn:microsoft.com/office/officeart/2005/8/layout/hierarchy1"/>
    <dgm:cxn modelId="{B402338F-6B02-0645-A30C-DBD1F1940ACD}" type="presParOf" srcId="{14AF1339-82DF-F046-8EFF-1CCCC2BEEDA6}" destId="{004A2846-60E6-674A-AA7A-1B1E630395A6}" srcOrd="0" destOrd="0" presId="urn:microsoft.com/office/officeart/2005/8/layout/hierarchy1"/>
    <dgm:cxn modelId="{FD23C57E-2B43-2F45-9802-FFD9E2669D12}" type="presParOf" srcId="{14AF1339-82DF-F046-8EFF-1CCCC2BEEDA6}" destId="{07993CCA-5805-9E4D-A6FC-FB2E969017E1}" srcOrd="1" destOrd="0" presId="urn:microsoft.com/office/officeart/2005/8/layout/hierarchy1"/>
    <dgm:cxn modelId="{CA56DC0A-02D6-E144-B8F6-81189755201C}" type="presParOf" srcId="{0158E488-51F0-334F-A89D-AF61D0CDD017}" destId="{AF663BB4-5DD4-F445-955E-60D146B6DA29}" srcOrd="1" destOrd="0" presId="urn:microsoft.com/office/officeart/2005/8/layout/hierarchy1"/>
    <dgm:cxn modelId="{D1C812EE-B443-1D46-BC1C-8732985AFB6F}" type="presParOf" srcId="{C3EC7723-8CE4-B64E-81DA-E5530029602E}" destId="{38DC7A30-0BF1-9B49-B82E-01BCB6FC3B81}" srcOrd="2" destOrd="0" presId="urn:microsoft.com/office/officeart/2005/8/layout/hierarchy1"/>
    <dgm:cxn modelId="{D9216ADE-EBF8-AF41-9824-E739DE76E75F}" type="presParOf" srcId="{C3EC7723-8CE4-B64E-81DA-E5530029602E}" destId="{05BC1E93-395C-4741-9863-AFE59B816031}" srcOrd="3" destOrd="0" presId="urn:microsoft.com/office/officeart/2005/8/layout/hierarchy1"/>
    <dgm:cxn modelId="{94DF4679-01EE-414D-988D-4411D4719988}" type="presParOf" srcId="{05BC1E93-395C-4741-9863-AFE59B816031}" destId="{F3014C5C-FDF8-214D-B79F-DA80004CAAAD}" srcOrd="0" destOrd="0" presId="urn:microsoft.com/office/officeart/2005/8/layout/hierarchy1"/>
    <dgm:cxn modelId="{6D76CA22-2B05-3744-B02D-8C675381117D}" type="presParOf" srcId="{F3014C5C-FDF8-214D-B79F-DA80004CAAAD}" destId="{A0CDBD14-9DB0-C749-B4EB-18099681A27D}" srcOrd="0" destOrd="0" presId="urn:microsoft.com/office/officeart/2005/8/layout/hierarchy1"/>
    <dgm:cxn modelId="{18DA5B04-5059-0743-ADAB-3213EF3577E8}" type="presParOf" srcId="{F3014C5C-FDF8-214D-B79F-DA80004CAAAD}" destId="{5A88D41B-4045-FA48-8E21-9E4A931BD722}" srcOrd="1" destOrd="0" presId="urn:microsoft.com/office/officeart/2005/8/layout/hierarchy1"/>
    <dgm:cxn modelId="{B7504A2B-C1E2-274A-B4EE-A4A1C6B5813F}" type="presParOf" srcId="{05BC1E93-395C-4741-9863-AFE59B816031}" destId="{01AFE09E-FA05-914F-B42B-B9CD112A2D40}" srcOrd="1" destOrd="0" presId="urn:microsoft.com/office/officeart/2005/8/layout/hierarchy1"/>
    <dgm:cxn modelId="{76720ED5-EAD3-AB47-8256-BADE5982FE65}" type="presParOf" srcId="{01AFE09E-FA05-914F-B42B-B9CD112A2D40}" destId="{7C34EE45-D746-7945-A666-01253EDC916F}" srcOrd="0" destOrd="0" presId="urn:microsoft.com/office/officeart/2005/8/layout/hierarchy1"/>
    <dgm:cxn modelId="{892AEFAD-34B2-C34B-9A60-862B70BC4377}" type="presParOf" srcId="{01AFE09E-FA05-914F-B42B-B9CD112A2D40}" destId="{F901D8B6-835B-FE44-8027-C2851DC5DDD4}" srcOrd="1" destOrd="0" presId="urn:microsoft.com/office/officeart/2005/8/layout/hierarchy1"/>
    <dgm:cxn modelId="{E95A196E-CA7B-FD4A-AF3D-0A31794701F2}" type="presParOf" srcId="{F901D8B6-835B-FE44-8027-C2851DC5DDD4}" destId="{0862955E-F3F3-7843-87B0-46CF37000DC7}" srcOrd="0" destOrd="0" presId="urn:microsoft.com/office/officeart/2005/8/layout/hierarchy1"/>
    <dgm:cxn modelId="{487B6327-B7CB-C444-8600-E3D050AF16EC}" type="presParOf" srcId="{0862955E-F3F3-7843-87B0-46CF37000DC7}" destId="{30738C7B-D470-884F-96C7-197AB86777E3}" srcOrd="0" destOrd="0" presId="urn:microsoft.com/office/officeart/2005/8/layout/hierarchy1"/>
    <dgm:cxn modelId="{FA2BB2E1-7146-E64D-8082-A4A21B1A4F03}" type="presParOf" srcId="{0862955E-F3F3-7843-87B0-46CF37000DC7}" destId="{0E3EA685-3C25-2742-9B7D-9FBA233C5C2D}" srcOrd="1" destOrd="0" presId="urn:microsoft.com/office/officeart/2005/8/layout/hierarchy1"/>
    <dgm:cxn modelId="{3BEC8CAB-A548-1740-816A-7016FA0EB508}" type="presParOf" srcId="{F901D8B6-835B-FE44-8027-C2851DC5DDD4}" destId="{2F6D2E56-A483-D243-9418-6C5B72A8661F}" srcOrd="1" destOrd="0" presId="urn:microsoft.com/office/officeart/2005/8/layout/hierarchy1"/>
    <dgm:cxn modelId="{DC3CB2A0-9913-0440-8593-0A5FD2128559}" type="presParOf" srcId="{01AFE09E-FA05-914F-B42B-B9CD112A2D40}" destId="{694BD838-3391-C34C-9977-47C9D1F39322}" srcOrd="2" destOrd="0" presId="urn:microsoft.com/office/officeart/2005/8/layout/hierarchy1"/>
    <dgm:cxn modelId="{AE99278A-C3FC-5D49-ABB7-0D0A12DE8590}" type="presParOf" srcId="{01AFE09E-FA05-914F-B42B-B9CD112A2D40}" destId="{A94FC574-8CE5-CA41-9953-DD53AED5D8D6}" srcOrd="3" destOrd="0" presId="urn:microsoft.com/office/officeart/2005/8/layout/hierarchy1"/>
    <dgm:cxn modelId="{D0768D94-07DB-7847-BDB7-CB8257625A96}" type="presParOf" srcId="{A94FC574-8CE5-CA41-9953-DD53AED5D8D6}" destId="{8FDAFD6C-CD08-9A4B-A1D9-4DFA1605DF99}" srcOrd="0" destOrd="0" presId="urn:microsoft.com/office/officeart/2005/8/layout/hierarchy1"/>
    <dgm:cxn modelId="{073088B7-8760-ED4C-9669-B628B882DBE7}" type="presParOf" srcId="{8FDAFD6C-CD08-9A4B-A1D9-4DFA1605DF99}" destId="{3EEBE13C-C054-2F49-86FD-4519B61ECAA8}" srcOrd="0" destOrd="0" presId="urn:microsoft.com/office/officeart/2005/8/layout/hierarchy1"/>
    <dgm:cxn modelId="{B9FDEECF-2246-7742-A2AA-E6DF536FB07C}" type="presParOf" srcId="{8FDAFD6C-CD08-9A4B-A1D9-4DFA1605DF99}" destId="{010E3623-89DA-434D-B9A4-46FEB7ED9629}" srcOrd="1" destOrd="0" presId="urn:microsoft.com/office/officeart/2005/8/layout/hierarchy1"/>
    <dgm:cxn modelId="{54562C39-BE2B-974E-8E91-2A0EE5EAE40C}" type="presParOf" srcId="{A94FC574-8CE5-CA41-9953-DD53AED5D8D6}" destId="{630E3835-2EF8-3346-839F-6682D3AB2B6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402B3D-BA31-CE40-8282-575B8DC5A76C}"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cs-CZ"/>
        </a:p>
      </dgm:t>
    </dgm:pt>
    <dgm:pt modelId="{BA3CFA67-EBD5-A940-9697-6D3023CB51EC}">
      <dgm:prSet phldrT="[Text]"/>
      <dgm:spPr/>
      <dgm:t>
        <a:bodyPr/>
        <a:lstStyle/>
        <a:p>
          <a:r>
            <a:rPr lang="cs-CZ" dirty="0"/>
            <a:t>Individuální pracovněprávní vztahy</a:t>
          </a:r>
        </a:p>
      </dgm:t>
    </dgm:pt>
    <dgm:pt modelId="{A2AEEB51-5D0E-CA4A-B058-8F69C40A025C}" type="parTrans" cxnId="{2DD4AD92-75FB-384F-B0D0-C95A06DCACA2}">
      <dgm:prSet/>
      <dgm:spPr/>
      <dgm:t>
        <a:bodyPr/>
        <a:lstStyle/>
        <a:p>
          <a:endParaRPr lang="cs-CZ"/>
        </a:p>
      </dgm:t>
    </dgm:pt>
    <dgm:pt modelId="{312E7CCC-FC43-D04D-B5EA-FA76FB22C397}" type="sibTrans" cxnId="{2DD4AD92-75FB-384F-B0D0-C95A06DCACA2}">
      <dgm:prSet/>
      <dgm:spPr/>
      <dgm:t>
        <a:bodyPr/>
        <a:lstStyle/>
        <a:p>
          <a:endParaRPr lang="cs-CZ"/>
        </a:p>
      </dgm:t>
    </dgm:pt>
    <dgm:pt modelId="{0EEFAC86-A118-9243-9EDC-71C9860143C8}">
      <dgm:prSet phldrT="[Text]"/>
      <dgm:spPr/>
      <dgm:t>
        <a:bodyPr/>
        <a:lstStyle/>
        <a:p>
          <a:r>
            <a:rPr lang="cs-CZ" b="1" dirty="0"/>
            <a:t>ZÁKLADNÍ</a:t>
          </a:r>
        </a:p>
      </dgm:t>
    </dgm:pt>
    <dgm:pt modelId="{BF66A2F4-A1D0-C242-81C7-113209A2C074}" type="parTrans" cxnId="{6A09B7EF-1F05-F94E-9F7D-0482F5290A53}">
      <dgm:prSet/>
      <dgm:spPr/>
      <dgm:t>
        <a:bodyPr/>
        <a:lstStyle/>
        <a:p>
          <a:endParaRPr lang="cs-CZ"/>
        </a:p>
      </dgm:t>
    </dgm:pt>
    <dgm:pt modelId="{19F33067-72A7-C94D-B295-A5BB3480E4E4}" type="sibTrans" cxnId="{6A09B7EF-1F05-F94E-9F7D-0482F5290A53}">
      <dgm:prSet/>
      <dgm:spPr/>
      <dgm:t>
        <a:bodyPr/>
        <a:lstStyle/>
        <a:p>
          <a:endParaRPr lang="cs-CZ"/>
        </a:p>
      </dgm:t>
    </dgm:pt>
    <dgm:pt modelId="{004D14ED-9880-1840-97ED-1854D9FCE661}">
      <dgm:prSet phldrT="[Text]"/>
      <dgm:spPr/>
      <dgm:t>
        <a:bodyPr/>
        <a:lstStyle/>
        <a:p>
          <a:r>
            <a:rPr lang="cs-CZ" dirty="0"/>
            <a:t>Pracovní poměr</a:t>
          </a:r>
        </a:p>
      </dgm:t>
    </dgm:pt>
    <dgm:pt modelId="{1CA894BC-6DAA-404C-908F-3FC8E6D4C449}" type="parTrans" cxnId="{05FAB827-8EB2-0F46-9866-A0E6D0424295}">
      <dgm:prSet/>
      <dgm:spPr/>
      <dgm:t>
        <a:bodyPr/>
        <a:lstStyle/>
        <a:p>
          <a:endParaRPr lang="cs-CZ"/>
        </a:p>
      </dgm:t>
    </dgm:pt>
    <dgm:pt modelId="{7540D693-C458-FE40-BC47-139392A86C79}" type="sibTrans" cxnId="{05FAB827-8EB2-0F46-9866-A0E6D0424295}">
      <dgm:prSet/>
      <dgm:spPr/>
      <dgm:t>
        <a:bodyPr/>
        <a:lstStyle/>
        <a:p>
          <a:endParaRPr lang="cs-CZ"/>
        </a:p>
      </dgm:t>
    </dgm:pt>
    <dgm:pt modelId="{20F55EDC-DA06-B248-8501-E514BD7A1DD3}">
      <dgm:prSet phldrT="[Text]"/>
      <dgm:spPr/>
      <dgm:t>
        <a:bodyPr/>
        <a:lstStyle/>
        <a:p>
          <a:r>
            <a:rPr lang="cs-CZ" dirty="0"/>
            <a:t>Dohody o pracích konaných mimo pracovní poměr</a:t>
          </a:r>
        </a:p>
      </dgm:t>
    </dgm:pt>
    <dgm:pt modelId="{29B24F0C-E65F-334E-B7CF-07715DA57082}" type="parTrans" cxnId="{30168B9E-9086-6A46-89E5-09B715D759AD}">
      <dgm:prSet/>
      <dgm:spPr/>
      <dgm:t>
        <a:bodyPr/>
        <a:lstStyle/>
        <a:p>
          <a:endParaRPr lang="cs-CZ"/>
        </a:p>
      </dgm:t>
    </dgm:pt>
    <dgm:pt modelId="{9A0AD22B-0A66-F24B-BED8-5D2FA238857E}" type="sibTrans" cxnId="{30168B9E-9086-6A46-89E5-09B715D759AD}">
      <dgm:prSet/>
      <dgm:spPr/>
      <dgm:t>
        <a:bodyPr/>
        <a:lstStyle/>
        <a:p>
          <a:endParaRPr lang="cs-CZ"/>
        </a:p>
      </dgm:t>
    </dgm:pt>
    <dgm:pt modelId="{031483D0-9D40-044A-8761-A3AF159A46AC}">
      <dgm:prSet phldrT="[Text]"/>
      <dgm:spPr/>
      <dgm:t>
        <a:bodyPr/>
        <a:lstStyle/>
        <a:p>
          <a:r>
            <a:rPr lang="cs-CZ" b="1" dirty="0"/>
            <a:t>ODVOZENÉ</a:t>
          </a:r>
          <a:r>
            <a:rPr lang="cs-CZ" dirty="0"/>
            <a:t> (související)</a:t>
          </a:r>
        </a:p>
      </dgm:t>
    </dgm:pt>
    <dgm:pt modelId="{CFD19E4A-CC5A-5C4B-A22B-25B4828F88F1}" type="parTrans" cxnId="{927DFF41-9119-5840-AA75-F6E29A0985A7}">
      <dgm:prSet/>
      <dgm:spPr/>
      <dgm:t>
        <a:bodyPr/>
        <a:lstStyle/>
        <a:p>
          <a:endParaRPr lang="cs-CZ"/>
        </a:p>
      </dgm:t>
    </dgm:pt>
    <dgm:pt modelId="{B802CC4C-68E5-F545-A356-5EB2FEF1B3DB}" type="sibTrans" cxnId="{927DFF41-9119-5840-AA75-F6E29A0985A7}">
      <dgm:prSet/>
      <dgm:spPr/>
      <dgm:t>
        <a:bodyPr/>
        <a:lstStyle/>
        <a:p>
          <a:endParaRPr lang="cs-CZ"/>
        </a:p>
      </dgm:t>
    </dgm:pt>
    <dgm:pt modelId="{A7164239-1EE0-2B44-A1B6-43506487A976}">
      <dgm:prSet/>
      <dgm:spPr/>
      <dgm:t>
        <a:bodyPr/>
        <a:lstStyle/>
        <a:p>
          <a:r>
            <a:rPr lang="cs-CZ" dirty="0"/>
            <a:t>Předsmluvní vztahy</a:t>
          </a:r>
        </a:p>
      </dgm:t>
    </dgm:pt>
    <dgm:pt modelId="{3C2DEFE9-5A19-4E42-9493-6B4DF51CE9DB}" type="parTrans" cxnId="{99BCD455-9271-D846-BBCA-5743756FC87E}">
      <dgm:prSet/>
      <dgm:spPr/>
      <dgm:t>
        <a:bodyPr/>
        <a:lstStyle/>
        <a:p>
          <a:endParaRPr lang="cs-CZ"/>
        </a:p>
      </dgm:t>
    </dgm:pt>
    <dgm:pt modelId="{6C94D690-3595-5643-9CCC-449D30656DCA}" type="sibTrans" cxnId="{99BCD455-9271-D846-BBCA-5743756FC87E}">
      <dgm:prSet/>
      <dgm:spPr/>
      <dgm:t>
        <a:bodyPr/>
        <a:lstStyle/>
        <a:p>
          <a:endParaRPr lang="cs-CZ"/>
        </a:p>
      </dgm:t>
    </dgm:pt>
    <dgm:pt modelId="{08934A5B-D96D-0F40-9D52-319F47D0BA91}">
      <dgm:prSet/>
      <dgm:spPr/>
      <dgm:t>
        <a:bodyPr/>
        <a:lstStyle/>
        <a:p>
          <a:r>
            <a:rPr lang="cs-CZ" dirty="0"/>
            <a:t>Odpovědnostní vztahy</a:t>
          </a:r>
        </a:p>
      </dgm:t>
    </dgm:pt>
    <dgm:pt modelId="{CB225924-C0AA-4A4E-8F84-C6BD113C92C4}" type="parTrans" cxnId="{48965D6F-6DAC-4A46-8CD0-F08167A2594B}">
      <dgm:prSet/>
      <dgm:spPr/>
      <dgm:t>
        <a:bodyPr/>
        <a:lstStyle/>
        <a:p>
          <a:endParaRPr lang="cs-CZ"/>
        </a:p>
      </dgm:t>
    </dgm:pt>
    <dgm:pt modelId="{219754A2-4E17-F047-8AB6-77C56226BAB0}" type="sibTrans" cxnId="{48965D6F-6DAC-4A46-8CD0-F08167A2594B}">
      <dgm:prSet/>
      <dgm:spPr/>
      <dgm:t>
        <a:bodyPr/>
        <a:lstStyle/>
        <a:p>
          <a:endParaRPr lang="cs-CZ"/>
        </a:p>
      </dgm:t>
    </dgm:pt>
    <dgm:pt modelId="{E5E57528-D9E4-A14A-9111-EBAA050A1DAE}">
      <dgm:prSet/>
      <dgm:spPr/>
      <dgm:t>
        <a:bodyPr/>
        <a:lstStyle/>
        <a:p>
          <a:r>
            <a:rPr lang="cs-CZ" dirty="0"/>
            <a:t>Vztahy na úseku zaměstnanosti</a:t>
          </a:r>
        </a:p>
      </dgm:t>
    </dgm:pt>
    <dgm:pt modelId="{E7EF8A57-9501-3D45-8F63-4F5A4EFB1AF6}" type="parTrans" cxnId="{C68CCB44-EE46-1A49-85C9-22A829AA7843}">
      <dgm:prSet/>
      <dgm:spPr/>
      <dgm:t>
        <a:bodyPr/>
        <a:lstStyle/>
        <a:p>
          <a:endParaRPr lang="cs-CZ"/>
        </a:p>
      </dgm:t>
    </dgm:pt>
    <dgm:pt modelId="{13BAEEA7-94AD-774E-A553-DC3666BB8134}" type="sibTrans" cxnId="{C68CCB44-EE46-1A49-85C9-22A829AA7843}">
      <dgm:prSet/>
      <dgm:spPr/>
      <dgm:t>
        <a:bodyPr/>
        <a:lstStyle/>
        <a:p>
          <a:endParaRPr lang="cs-CZ"/>
        </a:p>
      </dgm:t>
    </dgm:pt>
    <dgm:pt modelId="{E3DEC422-9F46-EB44-BFEA-80B946CE6199}">
      <dgm:prSet/>
      <dgm:spPr/>
      <dgm:t>
        <a:bodyPr/>
        <a:lstStyle/>
        <a:p>
          <a:r>
            <a:rPr lang="cs-CZ" dirty="0"/>
            <a:t>Kontrolní vztahy</a:t>
          </a:r>
        </a:p>
      </dgm:t>
    </dgm:pt>
    <dgm:pt modelId="{71E43EDA-A278-A241-BD18-D76F02783ECC}" type="parTrans" cxnId="{DB03FDE6-2BA4-0A44-ABA3-988DBB162FFB}">
      <dgm:prSet/>
      <dgm:spPr/>
      <dgm:t>
        <a:bodyPr/>
        <a:lstStyle/>
        <a:p>
          <a:endParaRPr lang="cs-CZ"/>
        </a:p>
      </dgm:t>
    </dgm:pt>
    <dgm:pt modelId="{50371E39-0C49-9547-9E27-71ECA943B579}" type="sibTrans" cxnId="{DB03FDE6-2BA4-0A44-ABA3-988DBB162FFB}">
      <dgm:prSet/>
      <dgm:spPr/>
      <dgm:t>
        <a:bodyPr/>
        <a:lstStyle/>
        <a:p>
          <a:endParaRPr lang="cs-CZ"/>
        </a:p>
      </dgm:t>
    </dgm:pt>
    <dgm:pt modelId="{0B0FA095-6F60-5B46-AE1F-AD299DF01A62}" type="pres">
      <dgm:prSet presAssocID="{A1402B3D-BA31-CE40-8282-575B8DC5A76C}" presName="hierChild1" presStyleCnt="0">
        <dgm:presLayoutVars>
          <dgm:chPref val="1"/>
          <dgm:dir/>
          <dgm:animOne val="branch"/>
          <dgm:animLvl val="lvl"/>
          <dgm:resizeHandles/>
        </dgm:presLayoutVars>
      </dgm:prSet>
      <dgm:spPr/>
    </dgm:pt>
    <dgm:pt modelId="{D8E5BA79-E52F-4341-80F2-77C9DC527315}" type="pres">
      <dgm:prSet presAssocID="{BA3CFA67-EBD5-A940-9697-6D3023CB51EC}" presName="hierRoot1" presStyleCnt="0"/>
      <dgm:spPr/>
    </dgm:pt>
    <dgm:pt modelId="{E8732B33-7929-7449-82A2-D24209E9B6D5}" type="pres">
      <dgm:prSet presAssocID="{BA3CFA67-EBD5-A940-9697-6D3023CB51EC}" presName="composite" presStyleCnt="0"/>
      <dgm:spPr/>
    </dgm:pt>
    <dgm:pt modelId="{F2023835-DDAC-7340-9933-736421618349}" type="pres">
      <dgm:prSet presAssocID="{BA3CFA67-EBD5-A940-9697-6D3023CB51EC}" presName="background" presStyleLbl="node0" presStyleIdx="0" presStyleCnt="1"/>
      <dgm:spPr/>
    </dgm:pt>
    <dgm:pt modelId="{C4B53AA3-5A51-8549-AC5F-A69195A805E1}" type="pres">
      <dgm:prSet presAssocID="{BA3CFA67-EBD5-A940-9697-6D3023CB51EC}" presName="text" presStyleLbl="fgAcc0" presStyleIdx="0" presStyleCnt="1">
        <dgm:presLayoutVars>
          <dgm:chPref val="3"/>
        </dgm:presLayoutVars>
      </dgm:prSet>
      <dgm:spPr/>
    </dgm:pt>
    <dgm:pt modelId="{576882D5-FC66-4C46-A8A8-EDBB35C930AB}" type="pres">
      <dgm:prSet presAssocID="{BA3CFA67-EBD5-A940-9697-6D3023CB51EC}" presName="hierChild2" presStyleCnt="0"/>
      <dgm:spPr/>
    </dgm:pt>
    <dgm:pt modelId="{1EBEA8A9-9363-5F47-8044-4477977C705B}" type="pres">
      <dgm:prSet presAssocID="{BF66A2F4-A1D0-C242-81C7-113209A2C074}" presName="Name10" presStyleLbl="parChTrans1D2" presStyleIdx="0" presStyleCnt="2"/>
      <dgm:spPr/>
    </dgm:pt>
    <dgm:pt modelId="{91496FA2-FCB0-B646-B7BB-8FDDA441BF0F}" type="pres">
      <dgm:prSet presAssocID="{0EEFAC86-A118-9243-9EDC-71C9860143C8}" presName="hierRoot2" presStyleCnt="0"/>
      <dgm:spPr/>
    </dgm:pt>
    <dgm:pt modelId="{E5D5C7F2-F23B-4048-9F45-698181759736}" type="pres">
      <dgm:prSet presAssocID="{0EEFAC86-A118-9243-9EDC-71C9860143C8}" presName="composite2" presStyleCnt="0"/>
      <dgm:spPr/>
    </dgm:pt>
    <dgm:pt modelId="{F9EE5A4E-15CE-9643-92C4-B716472256B1}" type="pres">
      <dgm:prSet presAssocID="{0EEFAC86-A118-9243-9EDC-71C9860143C8}" presName="background2" presStyleLbl="node2" presStyleIdx="0" presStyleCnt="2"/>
      <dgm:spPr/>
    </dgm:pt>
    <dgm:pt modelId="{5E1B6B74-E1A4-FD49-94AA-6182FDE79382}" type="pres">
      <dgm:prSet presAssocID="{0EEFAC86-A118-9243-9EDC-71C9860143C8}" presName="text2" presStyleLbl="fgAcc2" presStyleIdx="0" presStyleCnt="2">
        <dgm:presLayoutVars>
          <dgm:chPref val="3"/>
        </dgm:presLayoutVars>
      </dgm:prSet>
      <dgm:spPr/>
    </dgm:pt>
    <dgm:pt modelId="{4B9B36FA-B211-F746-9DF7-5472FE91998B}" type="pres">
      <dgm:prSet presAssocID="{0EEFAC86-A118-9243-9EDC-71C9860143C8}" presName="hierChild3" presStyleCnt="0"/>
      <dgm:spPr/>
    </dgm:pt>
    <dgm:pt modelId="{803D14F8-5A75-D943-B1D4-2737A801E266}" type="pres">
      <dgm:prSet presAssocID="{1CA894BC-6DAA-404C-908F-3FC8E6D4C449}" presName="Name17" presStyleLbl="parChTrans1D3" presStyleIdx="0" presStyleCnt="6"/>
      <dgm:spPr/>
    </dgm:pt>
    <dgm:pt modelId="{C92D9863-CEB6-5042-A2E2-1EB9E0BBF5DA}" type="pres">
      <dgm:prSet presAssocID="{004D14ED-9880-1840-97ED-1854D9FCE661}" presName="hierRoot3" presStyleCnt="0"/>
      <dgm:spPr/>
    </dgm:pt>
    <dgm:pt modelId="{1EA88EE7-92CE-364B-9825-B932492734F4}" type="pres">
      <dgm:prSet presAssocID="{004D14ED-9880-1840-97ED-1854D9FCE661}" presName="composite3" presStyleCnt="0"/>
      <dgm:spPr/>
    </dgm:pt>
    <dgm:pt modelId="{4E0CF7CD-F808-F748-9D43-6DE44B889E95}" type="pres">
      <dgm:prSet presAssocID="{004D14ED-9880-1840-97ED-1854D9FCE661}" presName="background3" presStyleLbl="node3" presStyleIdx="0" presStyleCnt="6"/>
      <dgm:spPr/>
    </dgm:pt>
    <dgm:pt modelId="{3C90A362-C0D3-7F4C-8514-7542511BFB9D}" type="pres">
      <dgm:prSet presAssocID="{004D14ED-9880-1840-97ED-1854D9FCE661}" presName="text3" presStyleLbl="fgAcc3" presStyleIdx="0" presStyleCnt="6">
        <dgm:presLayoutVars>
          <dgm:chPref val="3"/>
        </dgm:presLayoutVars>
      </dgm:prSet>
      <dgm:spPr/>
    </dgm:pt>
    <dgm:pt modelId="{DDE1D2AB-C185-5047-BB42-1C2D70D302C8}" type="pres">
      <dgm:prSet presAssocID="{004D14ED-9880-1840-97ED-1854D9FCE661}" presName="hierChild4" presStyleCnt="0"/>
      <dgm:spPr/>
    </dgm:pt>
    <dgm:pt modelId="{92A7C5D1-8027-F443-A4F0-68B8CEFE6BA5}" type="pres">
      <dgm:prSet presAssocID="{29B24F0C-E65F-334E-B7CF-07715DA57082}" presName="Name17" presStyleLbl="parChTrans1D3" presStyleIdx="1" presStyleCnt="6"/>
      <dgm:spPr/>
    </dgm:pt>
    <dgm:pt modelId="{938BD94A-B116-AB41-AB95-6CF10F454262}" type="pres">
      <dgm:prSet presAssocID="{20F55EDC-DA06-B248-8501-E514BD7A1DD3}" presName="hierRoot3" presStyleCnt="0"/>
      <dgm:spPr/>
    </dgm:pt>
    <dgm:pt modelId="{7B6EF3CE-3091-2247-B11A-5247A0F7BE83}" type="pres">
      <dgm:prSet presAssocID="{20F55EDC-DA06-B248-8501-E514BD7A1DD3}" presName="composite3" presStyleCnt="0"/>
      <dgm:spPr/>
    </dgm:pt>
    <dgm:pt modelId="{E49882D3-77CA-8B43-AF02-10FC60EB3597}" type="pres">
      <dgm:prSet presAssocID="{20F55EDC-DA06-B248-8501-E514BD7A1DD3}" presName="background3" presStyleLbl="node3" presStyleIdx="1" presStyleCnt="6"/>
      <dgm:spPr/>
    </dgm:pt>
    <dgm:pt modelId="{CF0FD5C2-2919-FD41-B51A-11E2F22A2786}" type="pres">
      <dgm:prSet presAssocID="{20F55EDC-DA06-B248-8501-E514BD7A1DD3}" presName="text3" presStyleLbl="fgAcc3" presStyleIdx="1" presStyleCnt="6">
        <dgm:presLayoutVars>
          <dgm:chPref val="3"/>
        </dgm:presLayoutVars>
      </dgm:prSet>
      <dgm:spPr/>
    </dgm:pt>
    <dgm:pt modelId="{93CCCAF9-25AA-8E43-BE4E-3C7FC8660049}" type="pres">
      <dgm:prSet presAssocID="{20F55EDC-DA06-B248-8501-E514BD7A1DD3}" presName="hierChild4" presStyleCnt="0"/>
      <dgm:spPr/>
    </dgm:pt>
    <dgm:pt modelId="{7B634370-AC60-4348-8868-F2647C5F4C95}" type="pres">
      <dgm:prSet presAssocID="{CFD19E4A-CC5A-5C4B-A22B-25B4828F88F1}" presName="Name10" presStyleLbl="parChTrans1D2" presStyleIdx="1" presStyleCnt="2"/>
      <dgm:spPr/>
    </dgm:pt>
    <dgm:pt modelId="{BD8AA8A1-FDA0-024C-84D0-E40D23C03322}" type="pres">
      <dgm:prSet presAssocID="{031483D0-9D40-044A-8761-A3AF159A46AC}" presName="hierRoot2" presStyleCnt="0"/>
      <dgm:spPr/>
    </dgm:pt>
    <dgm:pt modelId="{369B9BC2-57D7-3A4E-A84F-3CD172AF90F5}" type="pres">
      <dgm:prSet presAssocID="{031483D0-9D40-044A-8761-A3AF159A46AC}" presName="composite2" presStyleCnt="0"/>
      <dgm:spPr/>
    </dgm:pt>
    <dgm:pt modelId="{B39F8A1C-9B07-6849-8300-B259A9D44CFC}" type="pres">
      <dgm:prSet presAssocID="{031483D0-9D40-044A-8761-A3AF159A46AC}" presName="background2" presStyleLbl="node2" presStyleIdx="1" presStyleCnt="2"/>
      <dgm:spPr/>
    </dgm:pt>
    <dgm:pt modelId="{2A7F2BAC-6CB4-034F-BF14-49D658457037}" type="pres">
      <dgm:prSet presAssocID="{031483D0-9D40-044A-8761-A3AF159A46AC}" presName="text2" presStyleLbl="fgAcc2" presStyleIdx="1" presStyleCnt="2">
        <dgm:presLayoutVars>
          <dgm:chPref val="3"/>
        </dgm:presLayoutVars>
      </dgm:prSet>
      <dgm:spPr/>
    </dgm:pt>
    <dgm:pt modelId="{36F4F514-196A-5E42-8FC9-3D0A711673C6}" type="pres">
      <dgm:prSet presAssocID="{031483D0-9D40-044A-8761-A3AF159A46AC}" presName="hierChild3" presStyleCnt="0"/>
      <dgm:spPr/>
    </dgm:pt>
    <dgm:pt modelId="{746BB967-BD40-B042-96BF-F109D99E67A0}" type="pres">
      <dgm:prSet presAssocID="{3C2DEFE9-5A19-4E42-9493-6B4DF51CE9DB}" presName="Name17" presStyleLbl="parChTrans1D3" presStyleIdx="2" presStyleCnt="6"/>
      <dgm:spPr/>
    </dgm:pt>
    <dgm:pt modelId="{5BCD65C9-46EC-E14D-9F44-F952E288B9E5}" type="pres">
      <dgm:prSet presAssocID="{A7164239-1EE0-2B44-A1B6-43506487A976}" presName="hierRoot3" presStyleCnt="0"/>
      <dgm:spPr/>
    </dgm:pt>
    <dgm:pt modelId="{8B00C2D1-AF28-8744-95F4-368D0999E4AC}" type="pres">
      <dgm:prSet presAssocID="{A7164239-1EE0-2B44-A1B6-43506487A976}" presName="composite3" presStyleCnt="0"/>
      <dgm:spPr/>
    </dgm:pt>
    <dgm:pt modelId="{323A76E1-4153-9B40-9D17-2AE3673F4DEF}" type="pres">
      <dgm:prSet presAssocID="{A7164239-1EE0-2B44-A1B6-43506487A976}" presName="background3" presStyleLbl="node3" presStyleIdx="2" presStyleCnt="6"/>
      <dgm:spPr/>
    </dgm:pt>
    <dgm:pt modelId="{0EACE4A1-739A-9147-9A2F-9B612B3F2232}" type="pres">
      <dgm:prSet presAssocID="{A7164239-1EE0-2B44-A1B6-43506487A976}" presName="text3" presStyleLbl="fgAcc3" presStyleIdx="2" presStyleCnt="6">
        <dgm:presLayoutVars>
          <dgm:chPref val="3"/>
        </dgm:presLayoutVars>
      </dgm:prSet>
      <dgm:spPr/>
    </dgm:pt>
    <dgm:pt modelId="{3CECFFBC-98D1-A84C-B337-B7C3E0784F3A}" type="pres">
      <dgm:prSet presAssocID="{A7164239-1EE0-2B44-A1B6-43506487A976}" presName="hierChild4" presStyleCnt="0"/>
      <dgm:spPr/>
    </dgm:pt>
    <dgm:pt modelId="{B2880670-6B6F-6446-A3A9-66D6995CD329}" type="pres">
      <dgm:prSet presAssocID="{CB225924-C0AA-4A4E-8F84-C6BD113C92C4}" presName="Name17" presStyleLbl="parChTrans1D3" presStyleIdx="3" presStyleCnt="6"/>
      <dgm:spPr/>
    </dgm:pt>
    <dgm:pt modelId="{EBFB3648-D196-B14F-9ED8-D582F1F850B3}" type="pres">
      <dgm:prSet presAssocID="{08934A5B-D96D-0F40-9D52-319F47D0BA91}" presName="hierRoot3" presStyleCnt="0"/>
      <dgm:spPr/>
    </dgm:pt>
    <dgm:pt modelId="{7EA4644E-4176-4242-A5CD-23EC44B45147}" type="pres">
      <dgm:prSet presAssocID="{08934A5B-D96D-0F40-9D52-319F47D0BA91}" presName="composite3" presStyleCnt="0"/>
      <dgm:spPr/>
    </dgm:pt>
    <dgm:pt modelId="{837DCDE7-E234-4442-AD2B-00508B3D5A10}" type="pres">
      <dgm:prSet presAssocID="{08934A5B-D96D-0F40-9D52-319F47D0BA91}" presName="background3" presStyleLbl="node3" presStyleIdx="3" presStyleCnt="6"/>
      <dgm:spPr/>
    </dgm:pt>
    <dgm:pt modelId="{CDC62D75-C05F-8A4D-8A80-037FF3E140F1}" type="pres">
      <dgm:prSet presAssocID="{08934A5B-D96D-0F40-9D52-319F47D0BA91}" presName="text3" presStyleLbl="fgAcc3" presStyleIdx="3" presStyleCnt="6">
        <dgm:presLayoutVars>
          <dgm:chPref val="3"/>
        </dgm:presLayoutVars>
      </dgm:prSet>
      <dgm:spPr/>
    </dgm:pt>
    <dgm:pt modelId="{F7A8E8BC-075B-3E41-94DD-D6EE0AEA0034}" type="pres">
      <dgm:prSet presAssocID="{08934A5B-D96D-0F40-9D52-319F47D0BA91}" presName="hierChild4" presStyleCnt="0"/>
      <dgm:spPr/>
    </dgm:pt>
    <dgm:pt modelId="{5AE9CE74-BD3F-9F4F-9905-75983B67FA3C}" type="pres">
      <dgm:prSet presAssocID="{E7EF8A57-9501-3D45-8F63-4F5A4EFB1AF6}" presName="Name17" presStyleLbl="parChTrans1D3" presStyleIdx="4" presStyleCnt="6"/>
      <dgm:spPr/>
    </dgm:pt>
    <dgm:pt modelId="{A37D2261-F6CC-7846-8CA6-391204D27332}" type="pres">
      <dgm:prSet presAssocID="{E5E57528-D9E4-A14A-9111-EBAA050A1DAE}" presName="hierRoot3" presStyleCnt="0"/>
      <dgm:spPr/>
    </dgm:pt>
    <dgm:pt modelId="{9142CF7B-C317-344C-921D-8DB7F11EEC55}" type="pres">
      <dgm:prSet presAssocID="{E5E57528-D9E4-A14A-9111-EBAA050A1DAE}" presName="composite3" presStyleCnt="0"/>
      <dgm:spPr/>
    </dgm:pt>
    <dgm:pt modelId="{F940CB27-557B-5E4C-B52F-B11F1D683304}" type="pres">
      <dgm:prSet presAssocID="{E5E57528-D9E4-A14A-9111-EBAA050A1DAE}" presName="background3" presStyleLbl="node3" presStyleIdx="4" presStyleCnt="6"/>
      <dgm:spPr/>
    </dgm:pt>
    <dgm:pt modelId="{85131238-EAEB-214B-BCFF-AC63D655C860}" type="pres">
      <dgm:prSet presAssocID="{E5E57528-D9E4-A14A-9111-EBAA050A1DAE}" presName="text3" presStyleLbl="fgAcc3" presStyleIdx="4" presStyleCnt="6">
        <dgm:presLayoutVars>
          <dgm:chPref val="3"/>
        </dgm:presLayoutVars>
      </dgm:prSet>
      <dgm:spPr/>
    </dgm:pt>
    <dgm:pt modelId="{A03E2088-9320-E64A-A0A8-314D4F7AF0C8}" type="pres">
      <dgm:prSet presAssocID="{E5E57528-D9E4-A14A-9111-EBAA050A1DAE}" presName="hierChild4" presStyleCnt="0"/>
      <dgm:spPr/>
    </dgm:pt>
    <dgm:pt modelId="{3610D219-D67B-EA47-AE83-DA785458A208}" type="pres">
      <dgm:prSet presAssocID="{71E43EDA-A278-A241-BD18-D76F02783ECC}" presName="Name17" presStyleLbl="parChTrans1D3" presStyleIdx="5" presStyleCnt="6"/>
      <dgm:spPr/>
    </dgm:pt>
    <dgm:pt modelId="{2FF1CF9A-1F60-5249-84F9-6771D5E462BB}" type="pres">
      <dgm:prSet presAssocID="{E3DEC422-9F46-EB44-BFEA-80B946CE6199}" presName="hierRoot3" presStyleCnt="0"/>
      <dgm:spPr/>
    </dgm:pt>
    <dgm:pt modelId="{7A4172B3-0070-B74D-8F0D-D4143706C07B}" type="pres">
      <dgm:prSet presAssocID="{E3DEC422-9F46-EB44-BFEA-80B946CE6199}" presName="composite3" presStyleCnt="0"/>
      <dgm:spPr/>
    </dgm:pt>
    <dgm:pt modelId="{CDBEEB8D-389F-6F49-AB98-B38BBC348F56}" type="pres">
      <dgm:prSet presAssocID="{E3DEC422-9F46-EB44-BFEA-80B946CE6199}" presName="background3" presStyleLbl="node3" presStyleIdx="5" presStyleCnt="6"/>
      <dgm:spPr/>
    </dgm:pt>
    <dgm:pt modelId="{1895DD4F-F758-934D-A05C-2DA6F72B7F59}" type="pres">
      <dgm:prSet presAssocID="{E3DEC422-9F46-EB44-BFEA-80B946CE6199}" presName="text3" presStyleLbl="fgAcc3" presStyleIdx="5" presStyleCnt="6">
        <dgm:presLayoutVars>
          <dgm:chPref val="3"/>
        </dgm:presLayoutVars>
      </dgm:prSet>
      <dgm:spPr/>
    </dgm:pt>
    <dgm:pt modelId="{1835ADAF-E71E-8640-BC42-2B83A0B379D4}" type="pres">
      <dgm:prSet presAssocID="{E3DEC422-9F46-EB44-BFEA-80B946CE6199}" presName="hierChild4" presStyleCnt="0"/>
      <dgm:spPr/>
    </dgm:pt>
  </dgm:ptLst>
  <dgm:cxnLst>
    <dgm:cxn modelId="{5B8EE225-F064-1D46-87B6-9B819F4F5D5B}" type="presOf" srcId="{BF66A2F4-A1D0-C242-81C7-113209A2C074}" destId="{1EBEA8A9-9363-5F47-8044-4477977C705B}" srcOrd="0" destOrd="0" presId="urn:microsoft.com/office/officeart/2005/8/layout/hierarchy1"/>
    <dgm:cxn modelId="{05FAB827-8EB2-0F46-9866-A0E6D0424295}" srcId="{0EEFAC86-A118-9243-9EDC-71C9860143C8}" destId="{004D14ED-9880-1840-97ED-1854D9FCE661}" srcOrd="0" destOrd="0" parTransId="{1CA894BC-6DAA-404C-908F-3FC8E6D4C449}" sibTransId="{7540D693-C458-FE40-BC47-139392A86C79}"/>
    <dgm:cxn modelId="{69A2C22D-DD4B-534A-BB70-D0F1ECFC32B0}" type="presOf" srcId="{CFD19E4A-CC5A-5C4B-A22B-25B4828F88F1}" destId="{7B634370-AC60-4348-8868-F2647C5F4C95}" srcOrd="0" destOrd="0" presId="urn:microsoft.com/office/officeart/2005/8/layout/hierarchy1"/>
    <dgm:cxn modelId="{927DFF41-9119-5840-AA75-F6E29A0985A7}" srcId="{BA3CFA67-EBD5-A940-9697-6D3023CB51EC}" destId="{031483D0-9D40-044A-8761-A3AF159A46AC}" srcOrd="1" destOrd="0" parTransId="{CFD19E4A-CC5A-5C4B-A22B-25B4828F88F1}" sibTransId="{B802CC4C-68E5-F545-A356-5EB2FEF1B3DB}"/>
    <dgm:cxn modelId="{06F24E44-ACE3-9343-9EC5-F2456967C2B0}" type="presOf" srcId="{004D14ED-9880-1840-97ED-1854D9FCE661}" destId="{3C90A362-C0D3-7F4C-8514-7542511BFB9D}" srcOrd="0" destOrd="0" presId="urn:microsoft.com/office/officeart/2005/8/layout/hierarchy1"/>
    <dgm:cxn modelId="{C68CCB44-EE46-1A49-85C9-22A829AA7843}" srcId="{031483D0-9D40-044A-8761-A3AF159A46AC}" destId="{E5E57528-D9E4-A14A-9111-EBAA050A1DAE}" srcOrd="2" destOrd="0" parTransId="{E7EF8A57-9501-3D45-8F63-4F5A4EFB1AF6}" sibTransId="{13BAEEA7-94AD-774E-A553-DC3666BB8134}"/>
    <dgm:cxn modelId="{F5ABBC4D-99F7-C541-8C7B-30B143FAF05E}" type="presOf" srcId="{A1402B3D-BA31-CE40-8282-575B8DC5A76C}" destId="{0B0FA095-6F60-5B46-AE1F-AD299DF01A62}" srcOrd="0" destOrd="0" presId="urn:microsoft.com/office/officeart/2005/8/layout/hierarchy1"/>
    <dgm:cxn modelId="{99BCD455-9271-D846-BBCA-5743756FC87E}" srcId="{031483D0-9D40-044A-8761-A3AF159A46AC}" destId="{A7164239-1EE0-2B44-A1B6-43506487A976}" srcOrd="0" destOrd="0" parTransId="{3C2DEFE9-5A19-4E42-9493-6B4DF51CE9DB}" sibTransId="{6C94D690-3595-5643-9CCC-449D30656DCA}"/>
    <dgm:cxn modelId="{4479CB65-29F4-914E-9C02-4AE2E61FA1D3}" type="presOf" srcId="{CB225924-C0AA-4A4E-8F84-C6BD113C92C4}" destId="{B2880670-6B6F-6446-A3A9-66D6995CD329}" srcOrd="0" destOrd="0" presId="urn:microsoft.com/office/officeart/2005/8/layout/hierarchy1"/>
    <dgm:cxn modelId="{48965D6F-6DAC-4A46-8CD0-F08167A2594B}" srcId="{031483D0-9D40-044A-8761-A3AF159A46AC}" destId="{08934A5B-D96D-0F40-9D52-319F47D0BA91}" srcOrd="1" destOrd="0" parTransId="{CB225924-C0AA-4A4E-8F84-C6BD113C92C4}" sibTransId="{219754A2-4E17-F047-8AB6-77C56226BAB0}"/>
    <dgm:cxn modelId="{16262270-4455-AF40-A73B-9D330FA77A3B}" type="presOf" srcId="{1CA894BC-6DAA-404C-908F-3FC8E6D4C449}" destId="{803D14F8-5A75-D943-B1D4-2737A801E266}" srcOrd="0" destOrd="0" presId="urn:microsoft.com/office/officeart/2005/8/layout/hierarchy1"/>
    <dgm:cxn modelId="{2DD4AD92-75FB-384F-B0D0-C95A06DCACA2}" srcId="{A1402B3D-BA31-CE40-8282-575B8DC5A76C}" destId="{BA3CFA67-EBD5-A940-9697-6D3023CB51EC}" srcOrd="0" destOrd="0" parTransId="{A2AEEB51-5D0E-CA4A-B058-8F69C40A025C}" sibTransId="{312E7CCC-FC43-D04D-B5EA-FA76FB22C397}"/>
    <dgm:cxn modelId="{23C69D9B-D881-124F-9DAE-5F753B6CB7CC}" type="presOf" srcId="{031483D0-9D40-044A-8761-A3AF159A46AC}" destId="{2A7F2BAC-6CB4-034F-BF14-49D658457037}" srcOrd="0" destOrd="0" presId="urn:microsoft.com/office/officeart/2005/8/layout/hierarchy1"/>
    <dgm:cxn modelId="{30168B9E-9086-6A46-89E5-09B715D759AD}" srcId="{0EEFAC86-A118-9243-9EDC-71C9860143C8}" destId="{20F55EDC-DA06-B248-8501-E514BD7A1DD3}" srcOrd="1" destOrd="0" parTransId="{29B24F0C-E65F-334E-B7CF-07715DA57082}" sibTransId="{9A0AD22B-0A66-F24B-BED8-5D2FA238857E}"/>
    <dgm:cxn modelId="{8573DBA4-8D04-C74B-B2BA-BEC6CC938274}" type="presOf" srcId="{08934A5B-D96D-0F40-9D52-319F47D0BA91}" destId="{CDC62D75-C05F-8A4D-8A80-037FF3E140F1}" srcOrd="0" destOrd="0" presId="urn:microsoft.com/office/officeart/2005/8/layout/hierarchy1"/>
    <dgm:cxn modelId="{5785BCA5-70C9-294E-A9D4-7366AD4D27C1}" type="presOf" srcId="{E3DEC422-9F46-EB44-BFEA-80B946CE6199}" destId="{1895DD4F-F758-934D-A05C-2DA6F72B7F59}" srcOrd="0" destOrd="0" presId="urn:microsoft.com/office/officeart/2005/8/layout/hierarchy1"/>
    <dgm:cxn modelId="{4D5729A7-4C26-314E-870E-2B213E7A5D6E}" type="presOf" srcId="{29B24F0C-E65F-334E-B7CF-07715DA57082}" destId="{92A7C5D1-8027-F443-A4F0-68B8CEFE6BA5}" srcOrd="0" destOrd="0" presId="urn:microsoft.com/office/officeart/2005/8/layout/hierarchy1"/>
    <dgm:cxn modelId="{149245A8-9009-6E46-9C5F-09920AFF1CD9}" type="presOf" srcId="{3C2DEFE9-5A19-4E42-9493-6B4DF51CE9DB}" destId="{746BB967-BD40-B042-96BF-F109D99E67A0}" srcOrd="0" destOrd="0" presId="urn:microsoft.com/office/officeart/2005/8/layout/hierarchy1"/>
    <dgm:cxn modelId="{EDC4ACC1-91F3-7C41-A15F-850D476D749F}" type="presOf" srcId="{BA3CFA67-EBD5-A940-9697-6D3023CB51EC}" destId="{C4B53AA3-5A51-8549-AC5F-A69195A805E1}" srcOrd="0" destOrd="0" presId="urn:microsoft.com/office/officeart/2005/8/layout/hierarchy1"/>
    <dgm:cxn modelId="{4C88A0D6-14E0-5E47-803A-C316FD2FC90A}" type="presOf" srcId="{71E43EDA-A278-A241-BD18-D76F02783ECC}" destId="{3610D219-D67B-EA47-AE83-DA785458A208}" srcOrd="0" destOrd="0" presId="urn:microsoft.com/office/officeart/2005/8/layout/hierarchy1"/>
    <dgm:cxn modelId="{2A2A40E0-3B12-724F-BC7A-3C8D674CE860}" type="presOf" srcId="{20F55EDC-DA06-B248-8501-E514BD7A1DD3}" destId="{CF0FD5C2-2919-FD41-B51A-11E2F22A2786}" srcOrd="0" destOrd="0" presId="urn:microsoft.com/office/officeart/2005/8/layout/hierarchy1"/>
    <dgm:cxn modelId="{00ECE4E0-9564-4743-B6B6-1FECD59F4170}" type="presOf" srcId="{0EEFAC86-A118-9243-9EDC-71C9860143C8}" destId="{5E1B6B74-E1A4-FD49-94AA-6182FDE79382}" srcOrd="0" destOrd="0" presId="urn:microsoft.com/office/officeart/2005/8/layout/hierarchy1"/>
    <dgm:cxn modelId="{076D90E5-3CB5-9F45-B8BE-4BF5D536EB85}" type="presOf" srcId="{A7164239-1EE0-2B44-A1B6-43506487A976}" destId="{0EACE4A1-739A-9147-9A2F-9B612B3F2232}" srcOrd="0" destOrd="0" presId="urn:microsoft.com/office/officeart/2005/8/layout/hierarchy1"/>
    <dgm:cxn modelId="{DB03FDE6-2BA4-0A44-ABA3-988DBB162FFB}" srcId="{031483D0-9D40-044A-8761-A3AF159A46AC}" destId="{E3DEC422-9F46-EB44-BFEA-80B946CE6199}" srcOrd="3" destOrd="0" parTransId="{71E43EDA-A278-A241-BD18-D76F02783ECC}" sibTransId="{50371E39-0C49-9547-9E27-71ECA943B579}"/>
    <dgm:cxn modelId="{6A09B7EF-1F05-F94E-9F7D-0482F5290A53}" srcId="{BA3CFA67-EBD5-A940-9697-6D3023CB51EC}" destId="{0EEFAC86-A118-9243-9EDC-71C9860143C8}" srcOrd="0" destOrd="0" parTransId="{BF66A2F4-A1D0-C242-81C7-113209A2C074}" sibTransId="{19F33067-72A7-C94D-B295-A5BB3480E4E4}"/>
    <dgm:cxn modelId="{08371AFE-E2F8-D841-8C9F-AE59CD6A940B}" type="presOf" srcId="{E7EF8A57-9501-3D45-8F63-4F5A4EFB1AF6}" destId="{5AE9CE74-BD3F-9F4F-9905-75983B67FA3C}" srcOrd="0" destOrd="0" presId="urn:microsoft.com/office/officeart/2005/8/layout/hierarchy1"/>
    <dgm:cxn modelId="{E8D343FF-4FA4-EB44-84C1-66D7E17BA630}" type="presOf" srcId="{E5E57528-D9E4-A14A-9111-EBAA050A1DAE}" destId="{85131238-EAEB-214B-BCFF-AC63D655C860}" srcOrd="0" destOrd="0" presId="urn:microsoft.com/office/officeart/2005/8/layout/hierarchy1"/>
    <dgm:cxn modelId="{D54DFBBC-D7BC-A247-A3B0-76D84399EB67}" type="presParOf" srcId="{0B0FA095-6F60-5B46-AE1F-AD299DF01A62}" destId="{D8E5BA79-E52F-4341-80F2-77C9DC527315}" srcOrd="0" destOrd="0" presId="urn:microsoft.com/office/officeart/2005/8/layout/hierarchy1"/>
    <dgm:cxn modelId="{317A4D31-606C-6E4C-9793-7F2FC92BB7E3}" type="presParOf" srcId="{D8E5BA79-E52F-4341-80F2-77C9DC527315}" destId="{E8732B33-7929-7449-82A2-D24209E9B6D5}" srcOrd="0" destOrd="0" presId="urn:microsoft.com/office/officeart/2005/8/layout/hierarchy1"/>
    <dgm:cxn modelId="{67CBA701-A99D-2B48-A715-AC1123DAA5B2}" type="presParOf" srcId="{E8732B33-7929-7449-82A2-D24209E9B6D5}" destId="{F2023835-DDAC-7340-9933-736421618349}" srcOrd="0" destOrd="0" presId="urn:microsoft.com/office/officeart/2005/8/layout/hierarchy1"/>
    <dgm:cxn modelId="{2E8B69B5-F150-E74F-B0CA-18804E60D7CE}" type="presParOf" srcId="{E8732B33-7929-7449-82A2-D24209E9B6D5}" destId="{C4B53AA3-5A51-8549-AC5F-A69195A805E1}" srcOrd="1" destOrd="0" presId="urn:microsoft.com/office/officeart/2005/8/layout/hierarchy1"/>
    <dgm:cxn modelId="{C187507C-6AB2-CB46-94EB-9E3B7C12C2EB}" type="presParOf" srcId="{D8E5BA79-E52F-4341-80F2-77C9DC527315}" destId="{576882D5-FC66-4C46-A8A8-EDBB35C930AB}" srcOrd="1" destOrd="0" presId="urn:microsoft.com/office/officeart/2005/8/layout/hierarchy1"/>
    <dgm:cxn modelId="{A4812877-9AA8-7F43-A0D6-FF25B54AE85B}" type="presParOf" srcId="{576882D5-FC66-4C46-A8A8-EDBB35C930AB}" destId="{1EBEA8A9-9363-5F47-8044-4477977C705B}" srcOrd="0" destOrd="0" presId="urn:microsoft.com/office/officeart/2005/8/layout/hierarchy1"/>
    <dgm:cxn modelId="{D6AA8997-2475-764E-9C7E-C3636A06D1EE}" type="presParOf" srcId="{576882D5-FC66-4C46-A8A8-EDBB35C930AB}" destId="{91496FA2-FCB0-B646-B7BB-8FDDA441BF0F}" srcOrd="1" destOrd="0" presId="urn:microsoft.com/office/officeart/2005/8/layout/hierarchy1"/>
    <dgm:cxn modelId="{CDA16148-BD59-0348-9061-6469D90D7FA1}" type="presParOf" srcId="{91496FA2-FCB0-B646-B7BB-8FDDA441BF0F}" destId="{E5D5C7F2-F23B-4048-9F45-698181759736}" srcOrd="0" destOrd="0" presId="urn:microsoft.com/office/officeart/2005/8/layout/hierarchy1"/>
    <dgm:cxn modelId="{E28C4A8C-AF66-E241-8DB7-B9EEA8CE8C90}" type="presParOf" srcId="{E5D5C7F2-F23B-4048-9F45-698181759736}" destId="{F9EE5A4E-15CE-9643-92C4-B716472256B1}" srcOrd="0" destOrd="0" presId="urn:microsoft.com/office/officeart/2005/8/layout/hierarchy1"/>
    <dgm:cxn modelId="{9D8E94AD-6C5B-FC46-8349-C7252B5070C7}" type="presParOf" srcId="{E5D5C7F2-F23B-4048-9F45-698181759736}" destId="{5E1B6B74-E1A4-FD49-94AA-6182FDE79382}" srcOrd="1" destOrd="0" presId="urn:microsoft.com/office/officeart/2005/8/layout/hierarchy1"/>
    <dgm:cxn modelId="{1A801C91-A854-494F-AA2C-158E11128BCD}" type="presParOf" srcId="{91496FA2-FCB0-B646-B7BB-8FDDA441BF0F}" destId="{4B9B36FA-B211-F746-9DF7-5472FE91998B}" srcOrd="1" destOrd="0" presId="urn:microsoft.com/office/officeart/2005/8/layout/hierarchy1"/>
    <dgm:cxn modelId="{D0F0EC2D-744A-A243-9AB3-CCE2BEFA4A4C}" type="presParOf" srcId="{4B9B36FA-B211-F746-9DF7-5472FE91998B}" destId="{803D14F8-5A75-D943-B1D4-2737A801E266}" srcOrd="0" destOrd="0" presId="urn:microsoft.com/office/officeart/2005/8/layout/hierarchy1"/>
    <dgm:cxn modelId="{697FDE7A-C0DF-B64D-B7DE-6266C958EE9A}" type="presParOf" srcId="{4B9B36FA-B211-F746-9DF7-5472FE91998B}" destId="{C92D9863-CEB6-5042-A2E2-1EB9E0BBF5DA}" srcOrd="1" destOrd="0" presId="urn:microsoft.com/office/officeart/2005/8/layout/hierarchy1"/>
    <dgm:cxn modelId="{4565C5CE-C9D3-CE42-A406-F1A363537E3D}" type="presParOf" srcId="{C92D9863-CEB6-5042-A2E2-1EB9E0BBF5DA}" destId="{1EA88EE7-92CE-364B-9825-B932492734F4}" srcOrd="0" destOrd="0" presId="urn:microsoft.com/office/officeart/2005/8/layout/hierarchy1"/>
    <dgm:cxn modelId="{78531D84-58FC-0844-93D2-0456FA11FDE2}" type="presParOf" srcId="{1EA88EE7-92CE-364B-9825-B932492734F4}" destId="{4E0CF7CD-F808-F748-9D43-6DE44B889E95}" srcOrd="0" destOrd="0" presId="urn:microsoft.com/office/officeart/2005/8/layout/hierarchy1"/>
    <dgm:cxn modelId="{B693BD2E-7A16-D140-A484-8468BD2B58AE}" type="presParOf" srcId="{1EA88EE7-92CE-364B-9825-B932492734F4}" destId="{3C90A362-C0D3-7F4C-8514-7542511BFB9D}" srcOrd="1" destOrd="0" presId="urn:microsoft.com/office/officeart/2005/8/layout/hierarchy1"/>
    <dgm:cxn modelId="{EB914A28-E4CF-5843-A0B0-E1E9E1BF649B}" type="presParOf" srcId="{C92D9863-CEB6-5042-A2E2-1EB9E0BBF5DA}" destId="{DDE1D2AB-C185-5047-BB42-1C2D70D302C8}" srcOrd="1" destOrd="0" presId="urn:microsoft.com/office/officeart/2005/8/layout/hierarchy1"/>
    <dgm:cxn modelId="{91045D49-7088-3B47-B897-2F6B89B1EBB0}" type="presParOf" srcId="{4B9B36FA-B211-F746-9DF7-5472FE91998B}" destId="{92A7C5D1-8027-F443-A4F0-68B8CEFE6BA5}" srcOrd="2" destOrd="0" presId="urn:microsoft.com/office/officeart/2005/8/layout/hierarchy1"/>
    <dgm:cxn modelId="{AC70C1F7-7398-8C44-BD33-B218F29B18C5}" type="presParOf" srcId="{4B9B36FA-B211-F746-9DF7-5472FE91998B}" destId="{938BD94A-B116-AB41-AB95-6CF10F454262}" srcOrd="3" destOrd="0" presId="urn:microsoft.com/office/officeart/2005/8/layout/hierarchy1"/>
    <dgm:cxn modelId="{B5047E3E-9EE4-9A4E-8A5F-81421A86D6BD}" type="presParOf" srcId="{938BD94A-B116-AB41-AB95-6CF10F454262}" destId="{7B6EF3CE-3091-2247-B11A-5247A0F7BE83}" srcOrd="0" destOrd="0" presId="urn:microsoft.com/office/officeart/2005/8/layout/hierarchy1"/>
    <dgm:cxn modelId="{A714DC93-BA42-8549-ABB9-CAE31F3D0D15}" type="presParOf" srcId="{7B6EF3CE-3091-2247-B11A-5247A0F7BE83}" destId="{E49882D3-77CA-8B43-AF02-10FC60EB3597}" srcOrd="0" destOrd="0" presId="urn:microsoft.com/office/officeart/2005/8/layout/hierarchy1"/>
    <dgm:cxn modelId="{489134B4-8270-CF4D-9167-2DA385EFAF97}" type="presParOf" srcId="{7B6EF3CE-3091-2247-B11A-5247A0F7BE83}" destId="{CF0FD5C2-2919-FD41-B51A-11E2F22A2786}" srcOrd="1" destOrd="0" presId="urn:microsoft.com/office/officeart/2005/8/layout/hierarchy1"/>
    <dgm:cxn modelId="{0F50CEB4-7016-AA45-BA5D-2A90E36008D1}" type="presParOf" srcId="{938BD94A-B116-AB41-AB95-6CF10F454262}" destId="{93CCCAF9-25AA-8E43-BE4E-3C7FC8660049}" srcOrd="1" destOrd="0" presId="urn:microsoft.com/office/officeart/2005/8/layout/hierarchy1"/>
    <dgm:cxn modelId="{C93A0213-F480-5941-9D33-6BFC5D557606}" type="presParOf" srcId="{576882D5-FC66-4C46-A8A8-EDBB35C930AB}" destId="{7B634370-AC60-4348-8868-F2647C5F4C95}" srcOrd="2" destOrd="0" presId="urn:microsoft.com/office/officeart/2005/8/layout/hierarchy1"/>
    <dgm:cxn modelId="{F2F178CD-156B-AF40-9B6D-5679BAE9AADF}" type="presParOf" srcId="{576882D5-FC66-4C46-A8A8-EDBB35C930AB}" destId="{BD8AA8A1-FDA0-024C-84D0-E40D23C03322}" srcOrd="3" destOrd="0" presId="urn:microsoft.com/office/officeart/2005/8/layout/hierarchy1"/>
    <dgm:cxn modelId="{426CCBEF-4BED-574D-B4B5-65B6B70FDECC}" type="presParOf" srcId="{BD8AA8A1-FDA0-024C-84D0-E40D23C03322}" destId="{369B9BC2-57D7-3A4E-A84F-3CD172AF90F5}" srcOrd="0" destOrd="0" presId="urn:microsoft.com/office/officeart/2005/8/layout/hierarchy1"/>
    <dgm:cxn modelId="{7F200D34-F764-DE4F-ACE9-A5757E529546}" type="presParOf" srcId="{369B9BC2-57D7-3A4E-A84F-3CD172AF90F5}" destId="{B39F8A1C-9B07-6849-8300-B259A9D44CFC}" srcOrd="0" destOrd="0" presId="urn:microsoft.com/office/officeart/2005/8/layout/hierarchy1"/>
    <dgm:cxn modelId="{D0F308FD-4435-964B-8742-DB638EBD9DC2}" type="presParOf" srcId="{369B9BC2-57D7-3A4E-A84F-3CD172AF90F5}" destId="{2A7F2BAC-6CB4-034F-BF14-49D658457037}" srcOrd="1" destOrd="0" presId="urn:microsoft.com/office/officeart/2005/8/layout/hierarchy1"/>
    <dgm:cxn modelId="{F1926F6D-D505-CB40-B6D3-33391F793C96}" type="presParOf" srcId="{BD8AA8A1-FDA0-024C-84D0-E40D23C03322}" destId="{36F4F514-196A-5E42-8FC9-3D0A711673C6}" srcOrd="1" destOrd="0" presId="urn:microsoft.com/office/officeart/2005/8/layout/hierarchy1"/>
    <dgm:cxn modelId="{1780628C-9C2C-A547-894B-B97856E2BBFF}" type="presParOf" srcId="{36F4F514-196A-5E42-8FC9-3D0A711673C6}" destId="{746BB967-BD40-B042-96BF-F109D99E67A0}" srcOrd="0" destOrd="0" presId="urn:microsoft.com/office/officeart/2005/8/layout/hierarchy1"/>
    <dgm:cxn modelId="{68E7181E-410C-0D49-97B8-5A4792D82256}" type="presParOf" srcId="{36F4F514-196A-5E42-8FC9-3D0A711673C6}" destId="{5BCD65C9-46EC-E14D-9F44-F952E288B9E5}" srcOrd="1" destOrd="0" presId="urn:microsoft.com/office/officeart/2005/8/layout/hierarchy1"/>
    <dgm:cxn modelId="{EAE74758-25C6-1847-8A89-BA6720FDC251}" type="presParOf" srcId="{5BCD65C9-46EC-E14D-9F44-F952E288B9E5}" destId="{8B00C2D1-AF28-8744-95F4-368D0999E4AC}" srcOrd="0" destOrd="0" presId="urn:microsoft.com/office/officeart/2005/8/layout/hierarchy1"/>
    <dgm:cxn modelId="{4C69936C-F882-3B4A-892E-B664DB8F0E59}" type="presParOf" srcId="{8B00C2D1-AF28-8744-95F4-368D0999E4AC}" destId="{323A76E1-4153-9B40-9D17-2AE3673F4DEF}" srcOrd="0" destOrd="0" presId="urn:microsoft.com/office/officeart/2005/8/layout/hierarchy1"/>
    <dgm:cxn modelId="{0C71F8FA-92D1-324A-9207-2DC6E72C13C2}" type="presParOf" srcId="{8B00C2D1-AF28-8744-95F4-368D0999E4AC}" destId="{0EACE4A1-739A-9147-9A2F-9B612B3F2232}" srcOrd="1" destOrd="0" presId="urn:microsoft.com/office/officeart/2005/8/layout/hierarchy1"/>
    <dgm:cxn modelId="{9134E1BF-55A7-FC44-8776-5228CEA08653}" type="presParOf" srcId="{5BCD65C9-46EC-E14D-9F44-F952E288B9E5}" destId="{3CECFFBC-98D1-A84C-B337-B7C3E0784F3A}" srcOrd="1" destOrd="0" presId="urn:microsoft.com/office/officeart/2005/8/layout/hierarchy1"/>
    <dgm:cxn modelId="{7AB35F6E-EA04-3949-97B0-652260CC1486}" type="presParOf" srcId="{36F4F514-196A-5E42-8FC9-3D0A711673C6}" destId="{B2880670-6B6F-6446-A3A9-66D6995CD329}" srcOrd="2" destOrd="0" presId="urn:microsoft.com/office/officeart/2005/8/layout/hierarchy1"/>
    <dgm:cxn modelId="{00D23E05-9490-8F47-885E-003A5DE12541}" type="presParOf" srcId="{36F4F514-196A-5E42-8FC9-3D0A711673C6}" destId="{EBFB3648-D196-B14F-9ED8-D582F1F850B3}" srcOrd="3" destOrd="0" presId="urn:microsoft.com/office/officeart/2005/8/layout/hierarchy1"/>
    <dgm:cxn modelId="{DFF5841D-5F2D-D340-805E-1C640EB59419}" type="presParOf" srcId="{EBFB3648-D196-B14F-9ED8-D582F1F850B3}" destId="{7EA4644E-4176-4242-A5CD-23EC44B45147}" srcOrd="0" destOrd="0" presId="urn:microsoft.com/office/officeart/2005/8/layout/hierarchy1"/>
    <dgm:cxn modelId="{7248ED65-BDFD-E84E-9BDF-7D179EEA3497}" type="presParOf" srcId="{7EA4644E-4176-4242-A5CD-23EC44B45147}" destId="{837DCDE7-E234-4442-AD2B-00508B3D5A10}" srcOrd="0" destOrd="0" presId="urn:microsoft.com/office/officeart/2005/8/layout/hierarchy1"/>
    <dgm:cxn modelId="{1EA813C1-B836-FF49-BD1E-9676527D459C}" type="presParOf" srcId="{7EA4644E-4176-4242-A5CD-23EC44B45147}" destId="{CDC62D75-C05F-8A4D-8A80-037FF3E140F1}" srcOrd="1" destOrd="0" presId="urn:microsoft.com/office/officeart/2005/8/layout/hierarchy1"/>
    <dgm:cxn modelId="{09E7F2A0-1D99-6C41-9A71-D324010F3005}" type="presParOf" srcId="{EBFB3648-D196-B14F-9ED8-D582F1F850B3}" destId="{F7A8E8BC-075B-3E41-94DD-D6EE0AEA0034}" srcOrd="1" destOrd="0" presId="urn:microsoft.com/office/officeart/2005/8/layout/hierarchy1"/>
    <dgm:cxn modelId="{FBCD3A9C-9A9D-8C4A-ACAD-32463EB3F435}" type="presParOf" srcId="{36F4F514-196A-5E42-8FC9-3D0A711673C6}" destId="{5AE9CE74-BD3F-9F4F-9905-75983B67FA3C}" srcOrd="4" destOrd="0" presId="urn:microsoft.com/office/officeart/2005/8/layout/hierarchy1"/>
    <dgm:cxn modelId="{B0A5C06D-CEBA-3D4D-A775-2A327BA74F67}" type="presParOf" srcId="{36F4F514-196A-5E42-8FC9-3D0A711673C6}" destId="{A37D2261-F6CC-7846-8CA6-391204D27332}" srcOrd="5" destOrd="0" presId="urn:microsoft.com/office/officeart/2005/8/layout/hierarchy1"/>
    <dgm:cxn modelId="{73593242-64FC-3E4E-891F-5BC9A97AA5D7}" type="presParOf" srcId="{A37D2261-F6CC-7846-8CA6-391204D27332}" destId="{9142CF7B-C317-344C-921D-8DB7F11EEC55}" srcOrd="0" destOrd="0" presId="urn:microsoft.com/office/officeart/2005/8/layout/hierarchy1"/>
    <dgm:cxn modelId="{A2C46A52-D795-B040-B9C9-87579F47FD26}" type="presParOf" srcId="{9142CF7B-C317-344C-921D-8DB7F11EEC55}" destId="{F940CB27-557B-5E4C-B52F-B11F1D683304}" srcOrd="0" destOrd="0" presId="urn:microsoft.com/office/officeart/2005/8/layout/hierarchy1"/>
    <dgm:cxn modelId="{FB334148-99B6-5247-B062-81EA3F5E5D3C}" type="presParOf" srcId="{9142CF7B-C317-344C-921D-8DB7F11EEC55}" destId="{85131238-EAEB-214B-BCFF-AC63D655C860}" srcOrd="1" destOrd="0" presId="urn:microsoft.com/office/officeart/2005/8/layout/hierarchy1"/>
    <dgm:cxn modelId="{887DB5C4-1DEA-E846-9429-BCFF2F837CCA}" type="presParOf" srcId="{A37D2261-F6CC-7846-8CA6-391204D27332}" destId="{A03E2088-9320-E64A-A0A8-314D4F7AF0C8}" srcOrd="1" destOrd="0" presId="urn:microsoft.com/office/officeart/2005/8/layout/hierarchy1"/>
    <dgm:cxn modelId="{A8B50B45-6042-EC4F-9DB7-E3FDFB0D0673}" type="presParOf" srcId="{36F4F514-196A-5E42-8FC9-3D0A711673C6}" destId="{3610D219-D67B-EA47-AE83-DA785458A208}" srcOrd="6" destOrd="0" presId="urn:microsoft.com/office/officeart/2005/8/layout/hierarchy1"/>
    <dgm:cxn modelId="{44DF70ED-CE71-B742-9B14-DEFD33E0C899}" type="presParOf" srcId="{36F4F514-196A-5E42-8FC9-3D0A711673C6}" destId="{2FF1CF9A-1F60-5249-84F9-6771D5E462BB}" srcOrd="7" destOrd="0" presId="urn:microsoft.com/office/officeart/2005/8/layout/hierarchy1"/>
    <dgm:cxn modelId="{0635D07D-C76B-0F44-83E1-0899926AFA24}" type="presParOf" srcId="{2FF1CF9A-1F60-5249-84F9-6771D5E462BB}" destId="{7A4172B3-0070-B74D-8F0D-D4143706C07B}" srcOrd="0" destOrd="0" presId="urn:microsoft.com/office/officeart/2005/8/layout/hierarchy1"/>
    <dgm:cxn modelId="{83849060-EAA6-E64E-97B6-321D066023F7}" type="presParOf" srcId="{7A4172B3-0070-B74D-8F0D-D4143706C07B}" destId="{CDBEEB8D-389F-6F49-AB98-B38BBC348F56}" srcOrd="0" destOrd="0" presId="urn:microsoft.com/office/officeart/2005/8/layout/hierarchy1"/>
    <dgm:cxn modelId="{92EC67B3-3424-E244-9A73-A05EF25B35A4}" type="presParOf" srcId="{7A4172B3-0070-B74D-8F0D-D4143706C07B}" destId="{1895DD4F-F758-934D-A05C-2DA6F72B7F59}" srcOrd="1" destOrd="0" presId="urn:microsoft.com/office/officeart/2005/8/layout/hierarchy1"/>
    <dgm:cxn modelId="{EC6E48C2-9B13-CD4D-BA8A-DF587BCB9EDC}" type="presParOf" srcId="{2FF1CF9A-1F60-5249-84F9-6771D5E462BB}" destId="{1835ADAF-E71E-8640-BC42-2B83A0B379D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57D978-4A5F-C347-8022-093D69DC52C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cs-CZ"/>
        </a:p>
      </dgm:t>
    </dgm:pt>
    <dgm:pt modelId="{83FFD6DA-329D-C340-AF35-8352EA3F1F0B}">
      <dgm:prSet phldrT="[Text]"/>
      <dgm:spPr/>
      <dgm:t>
        <a:bodyPr/>
        <a:lstStyle/>
        <a:p>
          <a:r>
            <a:rPr lang="cs-CZ" dirty="0"/>
            <a:t>Kolektivní pracovněprávní vztahy</a:t>
          </a:r>
        </a:p>
      </dgm:t>
    </dgm:pt>
    <dgm:pt modelId="{3B0218B2-29AB-0E44-98B9-68FD7A8AD70F}" type="parTrans" cxnId="{30948CEC-DE18-4D41-A1C9-6C4C217A4BA5}">
      <dgm:prSet/>
      <dgm:spPr/>
      <dgm:t>
        <a:bodyPr/>
        <a:lstStyle/>
        <a:p>
          <a:endParaRPr lang="cs-CZ"/>
        </a:p>
      </dgm:t>
    </dgm:pt>
    <dgm:pt modelId="{F09ED1FF-DF4B-4541-81BC-DE6A1A350884}" type="sibTrans" cxnId="{30948CEC-DE18-4D41-A1C9-6C4C217A4BA5}">
      <dgm:prSet/>
      <dgm:spPr/>
      <dgm:t>
        <a:bodyPr/>
        <a:lstStyle/>
        <a:p>
          <a:endParaRPr lang="cs-CZ"/>
        </a:p>
      </dgm:t>
    </dgm:pt>
    <dgm:pt modelId="{7C5EA24C-E349-FE45-83FF-0C4C9002BC17}">
      <dgm:prSet phldrT="[Text]"/>
      <dgm:spPr/>
      <dgm:t>
        <a:bodyPr/>
        <a:lstStyle/>
        <a:p>
          <a:r>
            <a:rPr lang="cs-CZ" dirty="0"/>
            <a:t>Sociální dialog</a:t>
          </a:r>
        </a:p>
      </dgm:t>
    </dgm:pt>
    <dgm:pt modelId="{EA982423-DCFE-A043-85BB-AA954A50CF7E}" type="parTrans" cxnId="{B4AA6DCF-35EE-F54A-87D0-92901BA983FD}">
      <dgm:prSet/>
      <dgm:spPr/>
      <dgm:t>
        <a:bodyPr/>
        <a:lstStyle/>
        <a:p>
          <a:endParaRPr lang="cs-CZ"/>
        </a:p>
      </dgm:t>
    </dgm:pt>
    <dgm:pt modelId="{448B7B61-3952-2A43-9CDD-454448207D09}" type="sibTrans" cxnId="{B4AA6DCF-35EE-F54A-87D0-92901BA983FD}">
      <dgm:prSet/>
      <dgm:spPr/>
      <dgm:t>
        <a:bodyPr/>
        <a:lstStyle/>
        <a:p>
          <a:endParaRPr lang="cs-CZ"/>
        </a:p>
      </dgm:t>
    </dgm:pt>
    <dgm:pt modelId="{1A9C5109-CFB4-B148-81ED-A063096A1B82}">
      <dgm:prSet phldrT="[Text]"/>
      <dgm:spPr/>
      <dgm:t>
        <a:bodyPr/>
        <a:lstStyle/>
        <a:p>
          <a:r>
            <a:rPr lang="cs-CZ" dirty="0"/>
            <a:t>Kolektivní vyjednávání</a:t>
          </a:r>
        </a:p>
      </dgm:t>
    </dgm:pt>
    <dgm:pt modelId="{242689DB-6E53-E94D-9DB1-D1EA7E58C248}" type="parTrans" cxnId="{5F8CA4A0-016B-F543-A2D0-929C83902DE1}">
      <dgm:prSet/>
      <dgm:spPr/>
      <dgm:t>
        <a:bodyPr/>
        <a:lstStyle/>
        <a:p>
          <a:endParaRPr lang="cs-CZ"/>
        </a:p>
      </dgm:t>
    </dgm:pt>
    <dgm:pt modelId="{073D533F-B240-4843-A1D4-A2BEEB3818D1}" type="sibTrans" cxnId="{5F8CA4A0-016B-F543-A2D0-929C83902DE1}">
      <dgm:prSet/>
      <dgm:spPr/>
      <dgm:t>
        <a:bodyPr/>
        <a:lstStyle/>
        <a:p>
          <a:endParaRPr lang="cs-CZ"/>
        </a:p>
      </dgm:t>
    </dgm:pt>
    <dgm:pt modelId="{E108CB8C-12A6-AA42-9793-800C46500F9F}">
      <dgm:prSet/>
      <dgm:spPr/>
      <dgm:t>
        <a:bodyPr/>
        <a:lstStyle/>
        <a:p>
          <a:r>
            <a:rPr lang="cs-CZ" dirty="0"/>
            <a:t>Kolektivní pracovní spory</a:t>
          </a:r>
        </a:p>
      </dgm:t>
    </dgm:pt>
    <dgm:pt modelId="{4736E651-36A2-E648-9A7B-CFAF48F9A3B6}" type="parTrans" cxnId="{4719635A-7F82-3C42-8ADD-DDBB8107F1BD}">
      <dgm:prSet/>
      <dgm:spPr/>
      <dgm:t>
        <a:bodyPr/>
        <a:lstStyle/>
        <a:p>
          <a:endParaRPr lang="cs-CZ"/>
        </a:p>
      </dgm:t>
    </dgm:pt>
    <dgm:pt modelId="{581FDA47-495C-0B47-9FA3-4951CC786C2D}" type="sibTrans" cxnId="{4719635A-7F82-3C42-8ADD-DDBB8107F1BD}">
      <dgm:prSet/>
      <dgm:spPr/>
      <dgm:t>
        <a:bodyPr/>
        <a:lstStyle/>
        <a:p>
          <a:endParaRPr lang="cs-CZ"/>
        </a:p>
      </dgm:t>
    </dgm:pt>
    <dgm:pt modelId="{CE2CDFB8-4CE7-1B40-8805-7042926831CA}" type="pres">
      <dgm:prSet presAssocID="{8957D978-4A5F-C347-8022-093D69DC52C3}" presName="hierChild1" presStyleCnt="0">
        <dgm:presLayoutVars>
          <dgm:chPref val="1"/>
          <dgm:dir/>
          <dgm:animOne val="branch"/>
          <dgm:animLvl val="lvl"/>
          <dgm:resizeHandles/>
        </dgm:presLayoutVars>
      </dgm:prSet>
      <dgm:spPr/>
    </dgm:pt>
    <dgm:pt modelId="{E02A5B79-10BD-2042-BF1F-852547552652}" type="pres">
      <dgm:prSet presAssocID="{83FFD6DA-329D-C340-AF35-8352EA3F1F0B}" presName="hierRoot1" presStyleCnt="0"/>
      <dgm:spPr/>
    </dgm:pt>
    <dgm:pt modelId="{799252F7-4F2F-7A4B-AC99-A61F83C82F38}" type="pres">
      <dgm:prSet presAssocID="{83FFD6DA-329D-C340-AF35-8352EA3F1F0B}" presName="composite" presStyleCnt="0"/>
      <dgm:spPr/>
    </dgm:pt>
    <dgm:pt modelId="{6A98075E-0698-454F-8F54-B13ABAFE21F5}" type="pres">
      <dgm:prSet presAssocID="{83FFD6DA-329D-C340-AF35-8352EA3F1F0B}" presName="background" presStyleLbl="node0" presStyleIdx="0" presStyleCnt="1"/>
      <dgm:spPr/>
    </dgm:pt>
    <dgm:pt modelId="{A0923F73-A7A1-B54A-A0B0-0AFC4B284EA3}" type="pres">
      <dgm:prSet presAssocID="{83FFD6DA-329D-C340-AF35-8352EA3F1F0B}" presName="text" presStyleLbl="fgAcc0" presStyleIdx="0" presStyleCnt="1">
        <dgm:presLayoutVars>
          <dgm:chPref val="3"/>
        </dgm:presLayoutVars>
      </dgm:prSet>
      <dgm:spPr/>
    </dgm:pt>
    <dgm:pt modelId="{DA21D78E-A7C7-1643-B1E4-169F816E234D}" type="pres">
      <dgm:prSet presAssocID="{83FFD6DA-329D-C340-AF35-8352EA3F1F0B}" presName="hierChild2" presStyleCnt="0"/>
      <dgm:spPr/>
    </dgm:pt>
    <dgm:pt modelId="{46115B93-8711-704F-B615-A1FEC4CEB0AD}" type="pres">
      <dgm:prSet presAssocID="{EA982423-DCFE-A043-85BB-AA954A50CF7E}" presName="Name10" presStyleLbl="parChTrans1D2" presStyleIdx="0" presStyleCnt="3"/>
      <dgm:spPr/>
    </dgm:pt>
    <dgm:pt modelId="{8F440BE6-8636-CD47-8559-2B22250826C5}" type="pres">
      <dgm:prSet presAssocID="{7C5EA24C-E349-FE45-83FF-0C4C9002BC17}" presName="hierRoot2" presStyleCnt="0"/>
      <dgm:spPr/>
    </dgm:pt>
    <dgm:pt modelId="{96032396-97EF-3A47-80A9-C423E31742B5}" type="pres">
      <dgm:prSet presAssocID="{7C5EA24C-E349-FE45-83FF-0C4C9002BC17}" presName="composite2" presStyleCnt="0"/>
      <dgm:spPr/>
    </dgm:pt>
    <dgm:pt modelId="{6E87F7B3-B949-E144-9E63-F511FBDD1339}" type="pres">
      <dgm:prSet presAssocID="{7C5EA24C-E349-FE45-83FF-0C4C9002BC17}" presName="background2" presStyleLbl="node2" presStyleIdx="0" presStyleCnt="3"/>
      <dgm:spPr/>
    </dgm:pt>
    <dgm:pt modelId="{F6901868-B7F3-1C4A-9BF1-3381425F7928}" type="pres">
      <dgm:prSet presAssocID="{7C5EA24C-E349-FE45-83FF-0C4C9002BC17}" presName="text2" presStyleLbl="fgAcc2" presStyleIdx="0" presStyleCnt="3">
        <dgm:presLayoutVars>
          <dgm:chPref val="3"/>
        </dgm:presLayoutVars>
      </dgm:prSet>
      <dgm:spPr/>
    </dgm:pt>
    <dgm:pt modelId="{25E8ACAB-93F2-8442-BA84-5A7CE8B80867}" type="pres">
      <dgm:prSet presAssocID="{7C5EA24C-E349-FE45-83FF-0C4C9002BC17}" presName="hierChild3" presStyleCnt="0"/>
      <dgm:spPr/>
    </dgm:pt>
    <dgm:pt modelId="{261BC8EB-814C-6147-8C4A-B016DC30E267}" type="pres">
      <dgm:prSet presAssocID="{242689DB-6E53-E94D-9DB1-D1EA7E58C248}" presName="Name10" presStyleLbl="parChTrans1D2" presStyleIdx="1" presStyleCnt="3"/>
      <dgm:spPr/>
    </dgm:pt>
    <dgm:pt modelId="{1EE10DE3-047F-FF4A-8108-399A1CFFBA1F}" type="pres">
      <dgm:prSet presAssocID="{1A9C5109-CFB4-B148-81ED-A063096A1B82}" presName="hierRoot2" presStyleCnt="0"/>
      <dgm:spPr/>
    </dgm:pt>
    <dgm:pt modelId="{233D4E31-8C34-6E48-893D-9E561B3B83BA}" type="pres">
      <dgm:prSet presAssocID="{1A9C5109-CFB4-B148-81ED-A063096A1B82}" presName="composite2" presStyleCnt="0"/>
      <dgm:spPr/>
    </dgm:pt>
    <dgm:pt modelId="{7D0C0BC2-FAAA-7446-A344-23743AC41355}" type="pres">
      <dgm:prSet presAssocID="{1A9C5109-CFB4-B148-81ED-A063096A1B82}" presName="background2" presStyleLbl="node2" presStyleIdx="1" presStyleCnt="3"/>
      <dgm:spPr/>
    </dgm:pt>
    <dgm:pt modelId="{2B808A77-2D9A-4448-8B63-FCA1B9DA9E63}" type="pres">
      <dgm:prSet presAssocID="{1A9C5109-CFB4-B148-81ED-A063096A1B82}" presName="text2" presStyleLbl="fgAcc2" presStyleIdx="1" presStyleCnt="3">
        <dgm:presLayoutVars>
          <dgm:chPref val="3"/>
        </dgm:presLayoutVars>
      </dgm:prSet>
      <dgm:spPr/>
    </dgm:pt>
    <dgm:pt modelId="{F2ADE47A-8875-D243-A047-3C999CFF0A1F}" type="pres">
      <dgm:prSet presAssocID="{1A9C5109-CFB4-B148-81ED-A063096A1B82}" presName="hierChild3" presStyleCnt="0"/>
      <dgm:spPr/>
    </dgm:pt>
    <dgm:pt modelId="{8104A5DA-48B8-1647-B1CC-109B102AD300}" type="pres">
      <dgm:prSet presAssocID="{4736E651-36A2-E648-9A7B-CFAF48F9A3B6}" presName="Name10" presStyleLbl="parChTrans1D2" presStyleIdx="2" presStyleCnt="3"/>
      <dgm:spPr/>
    </dgm:pt>
    <dgm:pt modelId="{50300D45-44F0-5245-B9D6-0B899B2B5F5F}" type="pres">
      <dgm:prSet presAssocID="{E108CB8C-12A6-AA42-9793-800C46500F9F}" presName="hierRoot2" presStyleCnt="0"/>
      <dgm:spPr/>
    </dgm:pt>
    <dgm:pt modelId="{4B334C01-70ED-7341-B63B-3E6E48A66FCC}" type="pres">
      <dgm:prSet presAssocID="{E108CB8C-12A6-AA42-9793-800C46500F9F}" presName="composite2" presStyleCnt="0"/>
      <dgm:spPr/>
    </dgm:pt>
    <dgm:pt modelId="{65FFBC0F-5530-234C-BDAF-795EF3D89F6A}" type="pres">
      <dgm:prSet presAssocID="{E108CB8C-12A6-AA42-9793-800C46500F9F}" presName="background2" presStyleLbl="node2" presStyleIdx="2" presStyleCnt="3"/>
      <dgm:spPr/>
    </dgm:pt>
    <dgm:pt modelId="{B672657E-4E41-BC4A-B3E6-36E9BBAC1DB1}" type="pres">
      <dgm:prSet presAssocID="{E108CB8C-12A6-AA42-9793-800C46500F9F}" presName="text2" presStyleLbl="fgAcc2" presStyleIdx="2" presStyleCnt="3">
        <dgm:presLayoutVars>
          <dgm:chPref val="3"/>
        </dgm:presLayoutVars>
      </dgm:prSet>
      <dgm:spPr/>
    </dgm:pt>
    <dgm:pt modelId="{86CBB557-F206-794C-85C6-70E5E61E4E98}" type="pres">
      <dgm:prSet presAssocID="{E108CB8C-12A6-AA42-9793-800C46500F9F}" presName="hierChild3" presStyleCnt="0"/>
      <dgm:spPr/>
    </dgm:pt>
  </dgm:ptLst>
  <dgm:cxnLst>
    <dgm:cxn modelId="{13980C03-4BEA-2845-9FA9-6E3C2F130F87}" type="presOf" srcId="{7C5EA24C-E349-FE45-83FF-0C4C9002BC17}" destId="{F6901868-B7F3-1C4A-9BF1-3381425F7928}" srcOrd="0" destOrd="0" presId="urn:microsoft.com/office/officeart/2005/8/layout/hierarchy1"/>
    <dgm:cxn modelId="{E6994924-883C-2B42-9852-BB2E5123D17E}" type="presOf" srcId="{8957D978-4A5F-C347-8022-093D69DC52C3}" destId="{CE2CDFB8-4CE7-1B40-8805-7042926831CA}" srcOrd="0" destOrd="0" presId="urn:microsoft.com/office/officeart/2005/8/layout/hierarchy1"/>
    <dgm:cxn modelId="{45011325-7BD2-334D-B0D9-0132A4D07043}" type="presOf" srcId="{EA982423-DCFE-A043-85BB-AA954A50CF7E}" destId="{46115B93-8711-704F-B615-A1FEC4CEB0AD}" srcOrd="0" destOrd="0" presId="urn:microsoft.com/office/officeart/2005/8/layout/hierarchy1"/>
    <dgm:cxn modelId="{1226A256-A483-6743-870F-45E340DB04DA}" type="presOf" srcId="{242689DB-6E53-E94D-9DB1-D1EA7E58C248}" destId="{261BC8EB-814C-6147-8C4A-B016DC30E267}" srcOrd="0" destOrd="0" presId="urn:microsoft.com/office/officeart/2005/8/layout/hierarchy1"/>
    <dgm:cxn modelId="{4719635A-7F82-3C42-8ADD-DDBB8107F1BD}" srcId="{83FFD6DA-329D-C340-AF35-8352EA3F1F0B}" destId="{E108CB8C-12A6-AA42-9793-800C46500F9F}" srcOrd="2" destOrd="0" parTransId="{4736E651-36A2-E648-9A7B-CFAF48F9A3B6}" sibTransId="{581FDA47-495C-0B47-9FA3-4951CC786C2D}"/>
    <dgm:cxn modelId="{C7DFF88C-F3AA-DF4B-A500-34A291C72ED0}" type="presOf" srcId="{E108CB8C-12A6-AA42-9793-800C46500F9F}" destId="{B672657E-4E41-BC4A-B3E6-36E9BBAC1DB1}" srcOrd="0" destOrd="0" presId="urn:microsoft.com/office/officeart/2005/8/layout/hierarchy1"/>
    <dgm:cxn modelId="{12A36591-D573-5148-BB16-9113016985DF}" type="presOf" srcId="{4736E651-36A2-E648-9A7B-CFAF48F9A3B6}" destId="{8104A5DA-48B8-1647-B1CC-109B102AD300}" srcOrd="0" destOrd="0" presId="urn:microsoft.com/office/officeart/2005/8/layout/hierarchy1"/>
    <dgm:cxn modelId="{D8359A94-C7FB-6A4C-9E4D-0E39AD3F5AD0}" type="presOf" srcId="{83FFD6DA-329D-C340-AF35-8352EA3F1F0B}" destId="{A0923F73-A7A1-B54A-A0B0-0AFC4B284EA3}" srcOrd="0" destOrd="0" presId="urn:microsoft.com/office/officeart/2005/8/layout/hierarchy1"/>
    <dgm:cxn modelId="{5F8CA4A0-016B-F543-A2D0-929C83902DE1}" srcId="{83FFD6DA-329D-C340-AF35-8352EA3F1F0B}" destId="{1A9C5109-CFB4-B148-81ED-A063096A1B82}" srcOrd="1" destOrd="0" parTransId="{242689DB-6E53-E94D-9DB1-D1EA7E58C248}" sibTransId="{073D533F-B240-4843-A1D4-A2BEEB3818D1}"/>
    <dgm:cxn modelId="{B4AA6DCF-35EE-F54A-87D0-92901BA983FD}" srcId="{83FFD6DA-329D-C340-AF35-8352EA3F1F0B}" destId="{7C5EA24C-E349-FE45-83FF-0C4C9002BC17}" srcOrd="0" destOrd="0" parTransId="{EA982423-DCFE-A043-85BB-AA954A50CF7E}" sibTransId="{448B7B61-3952-2A43-9CDD-454448207D09}"/>
    <dgm:cxn modelId="{30948CEC-DE18-4D41-A1C9-6C4C217A4BA5}" srcId="{8957D978-4A5F-C347-8022-093D69DC52C3}" destId="{83FFD6DA-329D-C340-AF35-8352EA3F1F0B}" srcOrd="0" destOrd="0" parTransId="{3B0218B2-29AB-0E44-98B9-68FD7A8AD70F}" sibTransId="{F09ED1FF-DF4B-4541-81BC-DE6A1A350884}"/>
    <dgm:cxn modelId="{29091AF9-E901-B242-A575-96C4A67C3591}" type="presOf" srcId="{1A9C5109-CFB4-B148-81ED-A063096A1B82}" destId="{2B808A77-2D9A-4448-8B63-FCA1B9DA9E63}" srcOrd="0" destOrd="0" presId="urn:microsoft.com/office/officeart/2005/8/layout/hierarchy1"/>
    <dgm:cxn modelId="{455AC782-8611-1B45-BBCC-46AA93A4D2F9}" type="presParOf" srcId="{CE2CDFB8-4CE7-1B40-8805-7042926831CA}" destId="{E02A5B79-10BD-2042-BF1F-852547552652}" srcOrd="0" destOrd="0" presId="urn:microsoft.com/office/officeart/2005/8/layout/hierarchy1"/>
    <dgm:cxn modelId="{04B56E7E-7085-EC48-9A22-D4066E30FCAA}" type="presParOf" srcId="{E02A5B79-10BD-2042-BF1F-852547552652}" destId="{799252F7-4F2F-7A4B-AC99-A61F83C82F38}" srcOrd="0" destOrd="0" presId="urn:microsoft.com/office/officeart/2005/8/layout/hierarchy1"/>
    <dgm:cxn modelId="{2286C8A0-5F91-CE4F-BE2C-2A2038F01757}" type="presParOf" srcId="{799252F7-4F2F-7A4B-AC99-A61F83C82F38}" destId="{6A98075E-0698-454F-8F54-B13ABAFE21F5}" srcOrd="0" destOrd="0" presId="urn:microsoft.com/office/officeart/2005/8/layout/hierarchy1"/>
    <dgm:cxn modelId="{61041F9C-C3F5-DB4C-8E37-0F45D5978C93}" type="presParOf" srcId="{799252F7-4F2F-7A4B-AC99-A61F83C82F38}" destId="{A0923F73-A7A1-B54A-A0B0-0AFC4B284EA3}" srcOrd="1" destOrd="0" presId="urn:microsoft.com/office/officeart/2005/8/layout/hierarchy1"/>
    <dgm:cxn modelId="{89AE9751-19E1-754E-9E08-C34655A7B495}" type="presParOf" srcId="{E02A5B79-10BD-2042-BF1F-852547552652}" destId="{DA21D78E-A7C7-1643-B1E4-169F816E234D}" srcOrd="1" destOrd="0" presId="urn:microsoft.com/office/officeart/2005/8/layout/hierarchy1"/>
    <dgm:cxn modelId="{C5CEC311-79B0-DC4A-B788-A06ABE34DA33}" type="presParOf" srcId="{DA21D78E-A7C7-1643-B1E4-169F816E234D}" destId="{46115B93-8711-704F-B615-A1FEC4CEB0AD}" srcOrd="0" destOrd="0" presId="urn:microsoft.com/office/officeart/2005/8/layout/hierarchy1"/>
    <dgm:cxn modelId="{B86F5344-088E-A340-92EA-0FBE50A087AC}" type="presParOf" srcId="{DA21D78E-A7C7-1643-B1E4-169F816E234D}" destId="{8F440BE6-8636-CD47-8559-2B22250826C5}" srcOrd="1" destOrd="0" presId="urn:microsoft.com/office/officeart/2005/8/layout/hierarchy1"/>
    <dgm:cxn modelId="{9769A70E-9F5E-5440-97A6-9336EBFE24F0}" type="presParOf" srcId="{8F440BE6-8636-CD47-8559-2B22250826C5}" destId="{96032396-97EF-3A47-80A9-C423E31742B5}" srcOrd="0" destOrd="0" presId="urn:microsoft.com/office/officeart/2005/8/layout/hierarchy1"/>
    <dgm:cxn modelId="{C0F061D5-42DD-6E41-9A87-AD6C0ECE90BF}" type="presParOf" srcId="{96032396-97EF-3A47-80A9-C423E31742B5}" destId="{6E87F7B3-B949-E144-9E63-F511FBDD1339}" srcOrd="0" destOrd="0" presId="urn:microsoft.com/office/officeart/2005/8/layout/hierarchy1"/>
    <dgm:cxn modelId="{B1E8D5C6-0AC7-0B41-BF6E-DC99E3B84263}" type="presParOf" srcId="{96032396-97EF-3A47-80A9-C423E31742B5}" destId="{F6901868-B7F3-1C4A-9BF1-3381425F7928}" srcOrd="1" destOrd="0" presId="urn:microsoft.com/office/officeart/2005/8/layout/hierarchy1"/>
    <dgm:cxn modelId="{5E099754-C76D-BB41-AA3B-D7B9DBF58677}" type="presParOf" srcId="{8F440BE6-8636-CD47-8559-2B22250826C5}" destId="{25E8ACAB-93F2-8442-BA84-5A7CE8B80867}" srcOrd="1" destOrd="0" presId="urn:microsoft.com/office/officeart/2005/8/layout/hierarchy1"/>
    <dgm:cxn modelId="{DDE8CCF3-3120-FC4B-945B-3E73DC603393}" type="presParOf" srcId="{DA21D78E-A7C7-1643-B1E4-169F816E234D}" destId="{261BC8EB-814C-6147-8C4A-B016DC30E267}" srcOrd="2" destOrd="0" presId="urn:microsoft.com/office/officeart/2005/8/layout/hierarchy1"/>
    <dgm:cxn modelId="{C824764A-9B3F-B243-A34D-CA9EA7F41705}" type="presParOf" srcId="{DA21D78E-A7C7-1643-B1E4-169F816E234D}" destId="{1EE10DE3-047F-FF4A-8108-399A1CFFBA1F}" srcOrd="3" destOrd="0" presId="urn:microsoft.com/office/officeart/2005/8/layout/hierarchy1"/>
    <dgm:cxn modelId="{52817A2D-4A04-B542-B712-AB3FE1964F9B}" type="presParOf" srcId="{1EE10DE3-047F-FF4A-8108-399A1CFFBA1F}" destId="{233D4E31-8C34-6E48-893D-9E561B3B83BA}" srcOrd="0" destOrd="0" presId="urn:microsoft.com/office/officeart/2005/8/layout/hierarchy1"/>
    <dgm:cxn modelId="{EEED78D1-5D04-7C46-99D0-DA9FC0807626}" type="presParOf" srcId="{233D4E31-8C34-6E48-893D-9E561B3B83BA}" destId="{7D0C0BC2-FAAA-7446-A344-23743AC41355}" srcOrd="0" destOrd="0" presId="urn:microsoft.com/office/officeart/2005/8/layout/hierarchy1"/>
    <dgm:cxn modelId="{88DE98FE-5849-EF49-A1C1-651A56E641B1}" type="presParOf" srcId="{233D4E31-8C34-6E48-893D-9E561B3B83BA}" destId="{2B808A77-2D9A-4448-8B63-FCA1B9DA9E63}" srcOrd="1" destOrd="0" presId="urn:microsoft.com/office/officeart/2005/8/layout/hierarchy1"/>
    <dgm:cxn modelId="{B9F6E69E-0D6E-6D41-9568-CD18E1624F75}" type="presParOf" srcId="{1EE10DE3-047F-FF4A-8108-399A1CFFBA1F}" destId="{F2ADE47A-8875-D243-A047-3C999CFF0A1F}" srcOrd="1" destOrd="0" presId="urn:microsoft.com/office/officeart/2005/8/layout/hierarchy1"/>
    <dgm:cxn modelId="{2D72F69A-EEAF-7947-AF7A-5B18C7BFCCB7}" type="presParOf" srcId="{DA21D78E-A7C7-1643-B1E4-169F816E234D}" destId="{8104A5DA-48B8-1647-B1CC-109B102AD300}" srcOrd="4" destOrd="0" presId="urn:microsoft.com/office/officeart/2005/8/layout/hierarchy1"/>
    <dgm:cxn modelId="{43864596-9BA0-FA4C-A944-E7FAE3C5D580}" type="presParOf" srcId="{DA21D78E-A7C7-1643-B1E4-169F816E234D}" destId="{50300D45-44F0-5245-B9D6-0B899B2B5F5F}" srcOrd="5" destOrd="0" presId="urn:microsoft.com/office/officeart/2005/8/layout/hierarchy1"/>
    <dgm:cxn modelId="{B238F4A4-9968-C949-AB41-402F1F5FD076}" type="presParOf" srcId="{50300D45-44F0-5245-B9D6-0B899B2B5F5F}" destId="{4B334C01-70ED-7341-B63B-3E6E48A66FCC}" srcOrd="0" destOrd="0" presId="urn:microsoft.com/office/officeart/2005/8/layout/hierarchy1"/>
    <dgm:cxn modelId="{7FCE2B30-4F85-3942-A9ED-6465071A99B4}" type="presParOf" srcId="{4B334C01-70ED-7341-B63B-3E6E48A66FCC}" destId="{65FFBC0F-5530-234C-BDAF-795EF3D89F6A}" srcOrd="0" destOrd="0" presId="urn:microsoft.com/office/officeart/2005/8/layout/hierarchy1"/>
    <dgm:cxn modelId="{71A500EF-0957-1945-B999-B49CE83F0F66}" type="presParOf" srcId="{4B334C01-70ED-7341-B63B-3E6E48A66FCC}" destId="{B672657E-4E41-BC4A-B3E6-36E9BBAC1DB1}" srcOrd="1" destOrd="0" presId="urn:microsoft.com/office/officeart/2005/8/layout/hierarchy1"/>
    <dgm:cxn modelId="{64BEDCEC-6D47-1942-A6E3-564E0A838662}" type="presParOf" srcId="{50300D45-44F0-5245-B9D6-0B899B2B5F5F}" destId="{86CBB557-F206-794C-85C6-70E5E61E4E9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BD838-3391-C34C-9977-47C9D1F39322}">
      <dsp:nvSpPr>
        <dsp:cNvPr id="0" name=""/>
        <dsp:cNvSpPr/>
      </dsp:nvSpPr>
      <dsp:spPr>
        <a:xfrm>
          <a:off x="7665600" y="2317420"/>
          <a:ext cx="906262" cy="431298"/>
        </a:xfrm>
        <a:custGeom>
          <a:avLst/>
          <a:gdLst/>
          <a:ahLst/>
          <a:cxnLst/>
          <a:rect l="0" t="0" r="0" b="0"/>
          <a:pathLst>
            <a:path>
              <a:moveTo>
                <a:pt x="0" y="0"/>
              </a:moveTo>
              <a:lnTo>
                <a:pt x="0" y="293917"/>
              </a:lnTo>
              <a:lnTo>
                <a:pt x="906262" y="293917"/>
              </a:lnTo>
              <a:lnTo>
                <a:pt x="906262" y="43129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4EE45-D746-7945-A666-01253EDC916F}">
      <dsp:nvSpPr>
        <dsp:cNvPr id="0" name=""/>
        <dsp:cNvSpPr/>
      </dsp:nvSpPr>
      <dsp:spPr>
        <a:xfrm>
          <a:off x="6759338" y="2317420"/>
          <a:ext cx="906262" cy="431298"/>
        </a:xfrm>
        <a:custGeom>
          <a:avLst/>
          <a:gdLst/>
          <a:ahLst/>
          <a:cxnLst/>
          <a:rect l="0" t="0" r="0" b="0"/>
          <a:pathLst>
            <a:path>
              <a:moveTo>
                <a:pt x="906262" y="0"/>
              </a:moveTo>
              <a:lnTo>
                <a:pt x="906262" y="293917"/>
              </a:lnTo>
              <a:lnTo>
                <a:pt x="0" y="293917"/>
              </a:lnTo>
              <a:lnTo>
                <a:pt x="0" y="43129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DC7A30-0BF1-9B49-B82E-01BCB6FC3B81}">
      <dsp:nvSpPr>
        <dsp:cNvPr id="0" name=""/>
        <dsp:cNvSpPr/>
      </dsp:nvSpPr>
      <dsp:spPr>
        <a:xfrm>
          <a:off x="6759338" y="944431"/>
          <a:ext cx="906262" cy="431298"/>
        </a:xfrm>
        <a:custGeom>
          <a:avLst/>
          <a:gdLst/>
          <a:ahLst/>
          <a:cxnLst/>
          <a:rect l="0" t="0" r="0" b="0"/>
          <a:pathLst>
            <a:path>
              <a:moveTo>
                <a:pt x="0" y="0"/>
              </a:moveTo>
              <a:lnTo>
                <a:pt x="0" y="293917"/>
              </a:lnTo>
              <a:lnTo>
                <a:pt x="906262" y="293917"/>
              </a:lnTo>
              <a:lnTo>
                <a:pt x="906262" y="43129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3BCB90-69F5-3648-B1C5-61A0C8A8498C}">
      <dsp:nvSpPr>
        <dsp:cNvPr id="0" name=""/>
        <dsp:cNvSpPr/>
      </dsp:nvSpPr>
      <dsp:spPr>
        <a:xfrm>
          <a:off x="5853075" y="944431"/>
          <a:ext cx="906262" cy="431298"/>
        </a:xfrm>
        <a:custGeom>
          <a:avLst/>
          <a:gdLst/>
          <a:ahLst/>
          <a:cxnLst/>
          <a:rect l="0" t="0" r="0" b="0"/>
          <a:pathLst>
            <a:path>
              <a:moveTo>
                <a:pt x="906262" y="0"/>
              </a:moveTo>
              <a:lnTo>
                <a:pt x="906262" y="293917"/>
              </a:lnTo>
              <a:lnTo>
                <a:pt x="0" y="293917"/>
              </a:lnTo>
              <a:lnTo>
                <a:pt x="0" y="43129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0ABDF2-C2B8-384B-B707-67C404978219}">
      <dsp:nvSpPr>
        <dsp:cNvPr id="0" name=""/>
        <dsp:cNvSpPr/>
      </dsp:nvSpPr>
      <dsp:spPr>
        <a:xfrm>
          <a:off x="3134286" y="944431"/>
          <a:ext cx="906262" cy="431298"/>
        </a:xfrm>
        <a:custGeom>
          <a:avLst/>
          <a:gdLst/>
          <a:ahLst/>
          <a:cxnLst/>
          <a:rect l="0" t="0" r="0" b="0"/>
          <a:pathLst>
            <a:path>
              <a:moveTo>
                <a:pt x="0" y="0"/>
              </a:moveTo>
              <a:lnTo>
                <a:pt x="0" y="293917"/>
              </a:lnTo>
              <a:lnTo>
                <a:pt x="906262" y="293917"/>
              </a:lnTo>
              <a:lnTo>
                <a:pt x="906262" y="43129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762E44-A685-EF4D-9B2E-595F253B95B9}">
      <dsp:nvSpPr>
        <dsp:cNvPr id="0" name=""/>
        <dsp:cNvSpPr/>
      </dsp:nvSpPr>
      <dsp:spPr>
        <a:xfrm>
          <a:off x="2228024" y="2317420"/>
          <a:ext cx="906262" cy="431298"/>
        </a:xfrm>
        <a:custGeom>
          <a:avLst/>
          <a:gdLst/>
          <a:ahLst/>
          <a:cxnLst/>
          <a:rect l="0" t="0" r="0" b="0"/>
          <a:pathLst>
            <a:path>
              <a:moveTo>
                <a:pt x="0" y="0"/>
              </a:moveTo>
              <a:lnTo>
                <a:pt x="0" y="293917"/>
              </a:lnTo>
              <a:lnTo>
                <a:pt x="906262" y="293917"/>
              </a:lnTo>
              <a:lnTo>
                <a:pt x="906262" y="43129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0A2E59-A31A-744F-8147-4BEBEBC78086}">
      <dsp:nvSpPr>
        <dsp:cNvPr id="0" name=""/>
        <dsp:cNvSpPr/>
      </dsp:nvSpPr>
      <dsp:spPr>
        <a:xfrm>
          <a:off x="1321761" y="2317420"/>
          <a:ext cx="906262" cy="431298"/>
        </a:xfrm>
        <a:custGeom>
          <a:avLst/>
          <a:gdLst/>
          <a:ahLst/>
          <a:cxnLst/>
          <a:rect l="0" t="0" r="0" b="0"/>
          <a:pathLst>
            <a:path>
              <a:moveTo>
                <a:pt x="906262" y="0"/>
              </a:moveTo>
              <a:lnTo>
                <a:pt x="906262" y="293917"/>
              </a:lnTo>
              <a:lnTo>
                <a:pt x="0" y="293917"/>
              </a:lnTo>
              <a:lnTo>
                <a:pt x="0" y="43129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391A32-A0AF-6F4A-B828-5514241EB614}">
      <dsp:nvSpPr>
        <dsp:cNvPr id="0" name=""/>
        <dsp:cNvSpPr/>
      </dsp:nvSpPr>
      <dsp:spPr>
        <a:xfrm>
          <a:off x="2228024" y="944431"/>
          <a:ext cx="906262" cy="431298"/>
        </a:xfrm>
        <a:custGeom>
          <a:avLst/>
          <a:gdLst/>
          <a:ahLst/>
          <a:cxnLst/>
          <a:rect l="0" t="0" r="0" b="0"/>
          <a:pathLst>
            <a:path>
              <a:moveTo>
                <a:pt x="906262" y="0"/>
              </a:moveTo>
              <a:lnTo>
                <a:pt x="906262" y="293917"/>
              </a:lnTo>
              <a:lnTo>
                <a:pt x="0" y="293917"/>
              </a:lnTo>
              <a:lnTo>
                <a:pt x="0" y="43129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44C14-FF49-F64C-88C2-3437A9278EA7}">
      <dsp:nvSpPr>
        <dsp:cNvPr id="0" name=""/>
        <dsp:cNvSpPr/>
      </dsp:nvSpPr>
      <dsp:spPr>
        <a:xfrm>
          <a:off x="2392799" y="2742"/>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E52E18-BF41-6743-A01C-83EF9061B42C}">
      <dsp:nvSpPr>
        <dsp:cNvPr id="0" name=""/>
        <dsp:cNvSpPr/>
      </dsp:nvSpPr>
      <dsp:spPr>
        <a:xfrm>
          <a:off x="2557574" y="159278"/>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Nezletilé</a:t>
          </a:r>
        </a:p>
      </dsp:txBody>
      <dsp:txXfrm>
        <a:off x="2585155" y="186859"/>
        <a:ext cx="1427813" cy="886527"/>
      </dsp:txXfrm>
    </dsp:sp>
    <dsp:sp modelId="{8084AA10-1E78-934B-88AE-FE8D4943E4AD}">
      <dsp:nvSpPr>
        <dsp:cNvPr id="0" name=""/>
        <dsp:cNvSpPr/>
      </dsp:nvSpPr>
      <dsp:spPr>
        <a:xfrm>
          <a:off x="1486536" y="1375730"/>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8BB3F8-5ECA-654A-9D0A-BC5A58B99215}">
      <dsp:nvSpPr>
        <dsp:cNvPr id="0" name=""/>
        <dsp:cNvSpPr/>
      </dsp:nvSpPr>
      <dsp:spPr>
        <a:xfrm>
          <a:off x="1651311" y="1532266"/>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Děti</a:t>
          </a:r>
        </a:p>
      </dsp:txBody>
      <dsp:txXfrm>
        <a:off x="1678892" y="1559847"/>
        <a:ext cx="1427813" cy="886527"/>
      </dsp:txXfrm>
    </dsp:sp>
    <dsp:sp modelId="{611AA820-D6B9-0C46-8FD7-4A2F395B957C}">
      <dsp:nvSpPr>
        <dsp:cNvPr id="0" name=""/>
        <dsp:cNvSpPr/>
      </dsp:nvSpPr>
      <dsp:spPr>
        <a:xfrm>
          <a:off x="580273" y="2748718"/>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1E4477-8591-4848-AA49-8510FFE87486}">
      <dsp:nvSpPr>
        <dsp:cNvPr id="0" name=""/>
        <dsp:cNvSpPr/>
      </dsp:nvSpPr>
      <dsp:spPr>
        <a:xfrm>
          <a:off x="745048" y="2905255"/>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Soukromé právo</a:t>
          </a:r>
        </a:p>
      </dsp:txBody>
      <dsp:txXfrm>
        <a:off x="772629" y="2932836"/>
        <a:ext cx="1427813" cy="886527"/>
      </dsp:txXfrm>
    </dsp:sp>
    <dsp:sp modelId="{19266A5D-45D7-AE45-B82C-80BBDD95A17E}">
      <dsp:nvSpPr>
        <dsp:cNvPr id="0" name=""/>
        <dsp:cNvSpPr/>
      </dsp:nvSpPr>
      <dsp:spPr>
        <a:xfrm>
          <a:off x="2392799" y="2748718"/>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90AFE1-4809-214F-80D8-9446D4395BFF}">
      <dsp:nvSpPr>
        <dsp:cNvPr id="0" name=""/>
        <dsp:cNvSpPr/>
      </dsp:nvSpPr>
      <dsp:spPr>
        <a:xfrm>
          <a:off x="2557574" y="2905255"/>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Veřejné právo</a:t>
          </a:r>
        </a:p>
      </dsp:txBody>
      <dsp:txXfrm>
        <a:off x="2585155" y="2932836"/>
        <a:ext cx="1427813" cy="886527"/>
      </dsp:txXfrm>
    </dsp:sp>
    <dsp:sp modelId="{A3C883CF-D7A5-C047-BD43-4DE0E65BCDDC}">
      <dsp:nvSpPr>
        <dsp:cNvPr id="0" name=""/>
        <dsp:cNvSpPr/>
      </dsp:nvSpPr>
      <dsp:spPr>
        <a:xfrm>
          <a:off x="3299061" y="1375730"/>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874AA5-9FD4-344A-825D-B0BD05515859}">
      <dsp:nvSpPr>
        <dsp:cNvPr id="0" name=""/>
        <dsp:cNvSpPr/>
      </dsp:nvSpPr>
      <dsp:spPr>
        <a:xfrm>
          <a:off x="3463836" y="1532266"/>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Mladiství</a:t>
          </a:r>
        </a:p>
      </dsp:txBody>
      <dsp:txXfrm>
        <a:off x="3491417" y="1559847"/>
        <a:ext cx="1427813" cy="886527"/>
      </dsp:txXfrm>
    </dsp:sp>
    <dsp:sp modelId="{42845119-9523-744D-9A20-C79B72FED24E}">
      <dsp:nvSpPr>
        <dsp:cNvPr id="0" name=""/>
        <dsp:cNvSpPr/>
      </dsp:nvSpPr>
      <dsp:spPr>
        <a:xfrm>
          <a:off x="6017850" y="2742"/>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36752A-95F6-6042-8AE3-341C200A23B8}">
      <dsp:nvSpPr>
        <dsp:cNvPr id="0" name=""/>
        <dsp:cNvSpPr/>
      </dsp:nvSpPr>
      <dsp:spPr>
        <a:xfrm>
          <a:off x="6182625" y="159278"/>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Zletilé</a:t>
          </a:r>
        </a:p>
      </dsp:txBody>
      <dsp:txXfrm>
        <a:off x="6210206" y="186859"/>
        <a:ext cx="1427813" cy="886527"/>
      </dsp:txXfrm>
    </dsp:sp>
    <dsp:sp modelId="{004A2846-60E6-674A-AA7A-1B1E630395A6}">
      <dsp:nvSpPr>
        <dsp:cNvPr id="0" name=""/>
        <dsp:cNvSpPr/>
      </dsp:nvSpPr>
      <dsp:spPr>
        <a:xfrm>
          <a:off x="5111587" y="1375730"/>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993CCA-5805-9E4D-A6FC-FB2E969017E1}">
      <dsp:nvSpPr>
        <dsp:cNvPr id="0" name=""/>
        <dsp:cNvSpPr/>
      </dsp:nvSpPr>
      <dsp:spPr>
        <a:xfrm>
          <a:off x="5276362" y="1532266"/>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Svéprávné</a:t>
          </a:r>
        </a:p>
      </dsp:txBody>
      <dsp:txXfrm>
        <a:off x="5303943" y="1559847"/>
        <a:ext cx="1427813" cy="886527"/>
      </dsp:txXfrm>
    </dsp:sp>
    <dsp:sp modelId="{A0CDBD14-9DB0-C749-B4EB-18099681A27D}">
      <dsp:nvSpPr>
        <dsp:cNvPr id="0" name=""/>
        <dsp:cNvSpPr/>
      </dsp:nvSpPr>
      <dsp:spPr>
        <a:xfrm>
          <a:off x="6924113" y="1375730"/>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88D41B-4045-FA48-8E21-9E4A931BD722}">
      <dsp:nvSpPr>
        <dsp:cNvPr id="0" name=""/>
        <dsp:cNvSpPr/>
      </dsp:nvSpPr>
      <dsp:spPr>
        <a:xfrm>
          <a:off x="7088888" y="1532266"/>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Nikoli plně svéprávné</a:t>
          </a:r>
        </a:p>
      </dsp:txBody>
      <dsp:txXfrm>
        <a:off x="7116469" y="1559847"/>
        <a:ext cx="1427813" cy="886527"/>
      </dsp:txXfrm>
    </dsp:sp>
    <dsp:sp modelId="{30738C7B-D470-884F-96C7-197AB86777E3}">
      <dsp:nvSpPr>
        <dsp:cNvPr id="0" name=""/>
        <dsp:cNvSpPr/>
      </dsp:nvSpPr>
      <dsp:spPr>
        <a:xfrm>
          <a:off x="6017850" y="2748718"/>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EA685-3C25-2742-9B7D-9FBA233C5C2D}">
      <dsp:nvSpPr>
        <dsp:cNvPr id="0" name=""/>
        <dsp:cNvSpPr/>
      </dsp:nvSpPr>
      <dsp:spPr>
        <a:xfrm>
          <a:off x="6182625" y="2905255"/>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Omezená svéprávnost</a:t>
          </a:r>
        </a:p>
      </dsp:txBody>
      <dsp:txXfrm>
        <a:off x="6210206" y="2932836"/>
        <a:ext cx="1427813" cy="886527"/>
      </dsp:txXfrm>
    </dsp:sp>
    <dsp:sp modelId="{3EEBE13C-C054-2F49-86FD-4519B61ECAA8}">
      <dsp:nvSpPr>
        <dsp:cNvPr id="0" name=""/>
        <dsp:cNvSpPr/>
      </dsp:nvSpPr>
      <dsp:spPr>
        <a:xfrm>
          <a:off x="7830375" y="2748718"/>
          <a:ext cx="1482975" cy="9416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E3623-89DA-434D-B9A4-46FEB7ED9629}">
      <dsp:nvSpPr>
        <dsp:cNvPr id="0" name=""/>
        <dsp:cNvSpPr/>
      </dsp:nvSpPr>
      <dsp:spPr>
        <a:xfrm>
          <a:off x="7995151" y="2905255"/>
          <a:ext cx="1482975" cy="9416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Částečná svéprávnost</a:t>
          </a:r>
        </a:p>
      </dsp:txBody>
      <dsp:txXfrm>
        <a:off x="8022732" y="2932836"/>
        <a:ext cx="1427813" cy="886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0D219-D67B-EA47-AE83-DA785458A208}">
      <dsp:nvSpPr>
        <dsp:cNvPr id="0" name=""/>
        <dsp:cNvSpPr/>
      </dsp:nvSpPr>
      <dsp:spPr>
        <a:xfrm>
          <a:off x="6653621" y="2293432"/>
          <a:ext cx="2552662" cy="404945"/>
        </a:xfrm>
        <a:custGeom>
          <a:avLst/>
          <a:gdLst/>
          <a:ahLst/>
          <a:cxnLst/>
          <a:rect l="0" t="0" r="0" b="0"/>
          <a:pathLst>
            <a:path>
              <a:moveTo>
                <a:pt x="0" y="0"/>
              </a:moveTo>
              <a:lnTo>
                <a:pt x="0" y="275958"/>
              </a:lnTo>
              <a:lnTo>
                <a:pt x="2552662" y="275958"/>
              </a:lnTo>
              <a:lnTo>
                <a:pt x="2552662"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E9CE74-BD3F-9F4F-9905-75983B67FA3C}">
      <dsp:nvSpPr>
        <dsp:cNvPr id="0" name=""/>
        <dsp:cNvSpPr/>
      </dsp:nvSpPr>
      <dsp:spPr>
        <a:xfrm>
          <a:off x="6653621" y="2293432"/>
          <a:ext cx="850887" cy="404945"/>
        </a:xfrm>
        <a:custGeom>
          <a:avLst/>
          <a:gdLst/>
          <a:ahLst/>
          <a:cxnLst/>
          <a:rect l="0" t="0" r="0" b="0"/>
          <a:pathLst>
            <a:path>
              <a:moveTo>
                <a:pt x="0" y="0"/>
              </a:moveTo>
              <a:lnTo>
                <a:pt x="0" y="275958"/>
              </a:lnTo>
              <a:lnTo>
                <a:pt x="850887" y="275958"/>
              </a:lnTo>
              <a:lnTo>
                <a:pt x="850887"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80670-6B6F-6446-A3A9-66D6995CD329}">
      <dsp:nvSpPr>
        <dsp:cNvPr id="0" name=""/>
        <dsp:cNvSpPr/>
      </dsp:nvSpPr>
      <dsp:spPr>
        <a:xfrm>
          <a:off x="5802734" y="2293432"/>
          <a:ext cx="850887" cy="404945"/>
        </a:xfrm>
        <a:custGeom>
          <a:avLst/>
          <a:gdLst/>
          <a:ahLst/>
          <a:cxnLst/>
          <a:rect l="0" t="0" r="0" b="0"/>
          <a:pathLst>
            <a:path>
              <a:moveTo>
                <a:pt x="850887" y="0"/>
              </a:moveTo>
              <a:lnTo>
                <a:pt x="850887" y="275958"/>
              </a:lnTo>
              <a:lnTo>
                <a:pt x="0" y="275958"/>
              </a:lnTo>
              <a:lnTo>
                <a:pt x="0"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6BB967-BD40-B042-96BF-F109D99E67A0}">
      <dsp:nvSpPr>
        <dsp:cNvPr id="0" name=""/>
        <dsp:cNvSpPr/>
      </dsp:nvSpPr>
      <dsp:spPr>
        <a:xfrm>
          <a:off x="4100958" y="2293432"/>
          <a:ext cx="2552662" cy="404945"/>
        </a:xfrm>
        <a:custGeom>
          <a:avLst/>
          <a:gdLst/>
          <a:ahLst/>
          <a:cxnLst/>
          <a:rect l="0" t="0" r="0" b="0"/>
          <a:pathLst>
            <a:path>
              <a:moveTo>
                <a:pt x="2552662" y="0"/>
              </a:moveTo>
              <a:lnTo>
                <a:pt x="2552662" y="275958"/>
              </a:lnTo>
              <a:lnTo>
                <a:pt x="0" y="275958"/>
              </a:lnTo>
              <a:lnTo>
                <a:pt x="0"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634370-AC60-4348-8868-F2647C5F4C95}">
      <dsp:nvSpPr>
        <dsp:cNvPr id="0" name=""/>
        <dsp:cNvSpPr/>
      </dsp:nvSpPr>
      <dsp:spPr>
        <a:xfrm>
          <a:off x="4100958" y="1004337"/>
          <a:ext cx="2552662" cy="404945"/>
        </a:xfrm>
        <a:custGeom>
          <a:avLst/>
          <a:gdLst/>
          <a:ahLst/>
          <a:cxnLst/>
          <a:rect l="0" t="0" r="0" b="0"/>
          <a:pathLst>
            <a:path>
              <a:moveTo>
                <a:pt x="0" y="0"/>
              </a:moveTo>
              <a:lnTo>
                <a:pt x="0" y="275958"/>
              </a:lnTo>
              <a:lnTo>
                <a:pt x="2552662" y="275958"/>
              </a:lnTo>
              <a:lnTo>
                <a:pt x="2552662" y="40494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A7C5D1-8027-F443-A4F0-68B8CEFE6BA5}">
      <dsp:nvSpPr>
        <dsp:cNvPr id="0" name=""/>
        <dsp:cNvSpPr/>
      </dsp:nvSpPr>
      <dsp:spPr>
        <a:xfrm>
          <a:off x="1548296" y="2293432"/>
          <a:ext cx="850887" cy="404945"/>
        </a:xfrm>
        <a:custGeom>
          <a:avLst/>
          <a:gdLst/>
          <a:ahLst/>
          <a:cxnLst/>
          <a:rect l="0" t="0" r="0" b="0"/>
          <a:pathLst>
            <a:path>
              <a:moveTo>
                <a:pt x="0" y="0"/>
              </a:moveTo>
              <a:lnTo>
                <a:pt x="0" y="275958"/>
              </a:lnTo>
              <a:lnTo>
                <a:pt x="850887" y="275958"/>
              </a:lnTo>
              <a:lnTo>
                <a:pt x="850887"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3D14F8-5A75-D943-B1D4-2737A801E266}">
      <dsp:nvSpPr>
        <dsp:cNvPr id="0" name=""/>
        <dsp:cNvSpPr/>
      </dsp:nvSpPr>
      <dsp:spPr>
        <a:xfrm>
          <a:off x="697408" y="2293432"/>
          <a:ext cx="850887" cy="404945"/>
        </a:xfrm>
        <a:custGeom>
          <a:avLst/>
          <a:gdLst/>
          <a:ahLst/>
          <a:cxnLst/>
          <a:rect l="0" t="0" r="0" b="0"/>
          <a:pathLst>
            <a:path>
              <a:moveTo>
                <a:pt x="850887" y="0"/>
              </a:moveTo>
              <a:lnTo>
                <a:pt x="850887" y="275958"/>
              </a:lnTo>
              <a:lnTo>
                <a:pt x="0" y="275958"/>
              </a:lnTo>
              <a:lnTo>
                <a:pt x="0" y="4049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BEA8A9-9363-5F47-8044-4477977C705B}">
      <dsp:nvSpPr>
        <dsp:cNvPr id="0" name=""/>
        <dsp:cNvSpPr/>
      </dsp:nvSpPr>
      <dsp:spPr>
        <a:xfrm>
          <a:off x="1548296" y="1004337"/>
          <a:ext cx="2552662" cy="404945"/>
        </a:xfrm>
        <a:custGeom>
          <a:avLst/>
          <a:gdLst/>
          <a:ahLst/>
          <a:cxnLst/>
          <a:rect l="0" t="0" r="0" b="0"/>
          <a:pathLst>
            <a:path>
              <a:moveTo>
                <a:pt x="2552662" y="0"/>
              </a:moveTo>
              <a:lnTo>
                <a:pt x="2552662" y="275958"/>
              </a:lnTo>
              <a:lnTo>
                <a:pt x="0" y="275958"/>
              </a:lnTo>
              <a:lnTo>
                <a:pt x="0" y="40494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23835-DDAC-7340-9933-736421618349}">
      <dsp:nvSpPr>
        <dsp:cNvPr id="0" name=""/>
        <dsp:cNvSpPr/>
      </dsp:nvSpPr>
      <dsp:spPr>
        <a:xfrm>
          <a:off x="3404778" y="120188"/>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53AA3-5A51-8549-AC5F-A69195A805E1}">
      <dsp:nvSpPr>
        <dsp:cNvPr id="0" name=""/>
        <dsp:cNvSpPr/>
      </dsp:nvSpPr>
      <dsp:spPr>
        <a:xfrm>
          <a:off x="3559485" y="26715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Individuální pracovněprávní vztahy</a:t>
          </a:r>
        </a:p>
      </dsp:txBody>
      <dsp:txXfrm>
        <a:off x="3585381" y="293055"/>
        <a:ext cx="1340569" cy="832357"/>
      </dsp:txXfrm>
    </dsp:sp>
    <dsp:sp modelId="{F9EE5A4E-15CE-9643-92C4-B716472256B1}">
      <dsp:nvSpPr>
        <dsp:cNvPr id="0" name=""/>
        <dsp:cNvSpPr/>
      </dsp:nvSpPr>
      <dsp:spPr>
        <a:xfrm>
          <a:off x="852115" y="1409282"/>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B6B74-E1A4-FD49-94AA-6182FDE79382}">
      <dsp:nvSpPr>
        <dsp:cNvPr id="0" name=""/>
        <dsp:cNvSpPr/>
      </dsp:nvSpPr>
      <dsp:spPr>
        <a:xfrm>
          <a:off x="1006822" y="1556254"/>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b="1" kern="1200" dirty="0"/>
            <a:t>ZÁKLADNÍ</a:t>
          </a:r>
        </a:p>
      </dsp:txBody>
      <dsp:txXfrm>
        <a:off x="1032718" y="1582150"/>
        <a:ext cx="1340569" cy="832357"/>
      </dsp:txXfrm>
    </dsp:sp>
    <dsp:sp modelId="{4E0CF7CD-F808-F748-9D43-6DE44B889E95}">
      <dsp:nvSpPr>
        <dsp:cNvPr id="0" name=""/>
        <dsp:cNvSpPr/>
      </dsp:nvSpPr>
      <dsp:spPr>
        <a:xfrm>
          <a:off x="1227"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90A362-C0D3-7F4C-8514-7542511BFB9D}">
      <dsp:nvSpPr>
        <dsp:cNvPr id="0" name=""/>
        <dsp:cNvSpPr/>
      </dsp:nvSpPr>
      <dsp:spPr>
        <a:xfrm>
          <a:off x="155934"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Pracovní poměr</a:t>
          </a:r>
        </a:p>
      </dsp:txBody>
      <dsp:txXfrm>
        <a:off x="181830" y="2871245"/>
        <a:ext cx="1340569" cy="832357"/>
      </dsp:txXfrm>
    </dsp:sp>
    <dsp:sp modelId="{E49882D3-77CA-8B43-AF02-10FC60EB3597}">
      <dsp:nvSpPr>
        <dsp:cNvPr id="0" name=""/>
        <dsp:cNvSpPr/>
      </dsp:nvSpPr>
      <dsp:spPr>
        <a:xfrm>
          <a:off x="1703003"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FD5C2-2919-FD41-B51A-11E2F22A2786}">
      <dsp:nvSpPr>
        <dsp:cNvPr id="0" name=""/>
        <dsp:cNvSpPr/>
      </dsp:nvSpPr>
      <dsp:spPr>
        <a:xfrm>
          <a:off x="1857709"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Dohody o pracích konaných mimo pracovní poměr</a:t>
          </a:r>
        </a:p>
      </dsp:txBody>
      <dsp:txXfrm>
        <a:off x="1883605" y="2871245"/>
        <a:ext cx="1340569" cy="832357"/>
      </dsp:txXfrm>
    </dsp:sp>
    <dsp:sp modelId="{B39F8A1C-9B07-6849-8300-B259A9D44CFC}">
      <dsp:nvSpPr>
        <dsp:cNvPr id="0" name=""/>
        <dsp:cNvSpPr/>
      </dsp:nvSpPr>
      <dsp:spPr>
        <a:xfrm>
          <a:off x="5957441" y="1409282"/>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7F2BAC-6CB4-034F-BF14-49D658457037}">
      <dsp:nvSpPr>
        <dsp:cNvPr id="0" name=""/>
        <dsp:cNvSpPr/>
      </dsp:nvSpPr>
      <dsp:spPr>
        <a:xfrm>
          <a:off x="6112147" y="1556254"/>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b="1" kern="1200" dirty="0"/>
            <a:t>ODVOZENÉ</a:t>
          </a:r>
          <a:r>
            <a:rPr lang="cs-CZ" sz="1400" kern="1200" dirty="0"/>
            <a:t> (související)</a:t>
          </a:r>
        </a:p>
      </dsp:txBody>
      <dsp:txXfrm>
        <a:off x="6138043" y="1582150"/>
        <a:ext cx="1340569" cy="832357"/>
      </dsp:txXfrm>
    </dsp:sp>
    <dsp:sp modelId="{323A76E1-4153-9B40-9D17-2AE3673F4DEF}">
      <dsp:nvSpPr>
        <dsp:cNvPr id="0" name=""/>
        <dsp:cNvSpPr/>
      </dsp:nvSpPr>
      <dsp:spPr>
        <a:xfrm>
          <a:off x="3404778"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ACE4A1-739A-9147-9A2F-9B612B3F2232}">
      <dsp:nvSpPr>
        <dsp:cNvPr id="0" name=""/>
        <dsp:cNvSpPr/>
      </dsp:nvSpPr>
      <dsp:spPr>
        <a:xfrm>
          <a:off x="3559485"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Předsmluvní vztahy</a:t>
          </a:r>
        </a:p>
      </dsp:txBody>
      <dsp:txXfrm>
        <a:off x="3585381" y="2871245"/>
        <a:ext cx="1340569" cy="832357"/>
      </dsp:txXfrm>
    </dsp:sp>
    <dsp:sp modelId="{837DCDE7-E234-4442-AD2B-00508B3D5A10}">
      <dsp:nvSpPr>
        <dsp:cNvPr id="0" name=""/>
        <dsp:cNvSpPr/>
      </dsp:nvSpPr>
      <dsp:spPr>
        <a:xfrm>
          <a:off x="5106553"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C62D75-C05F-8A4D-8A80-037FF3E140F1}">
      <dsp:nvSpPr>
        <dsp:cNvPr id="0" name=""/>
        <dsp:cNvSpPr/>
      </dsp:nvSpPr>
      <dsp:spPr>
        <a:xfrm>
          <a:off x="5261260"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Odpovědnostní vztahy</a:t>
          </a:r>
        </a:p>
      </dsp:txBody>
      <dsp:txXfrm>
        <a:off x="5287156" y="2871245"/>
        <a:ext cx="1340569" cy="832357"/>
      </dsp:txXfrm>
    </dsp:sp>
    <dsp:sp modelId="{F940CB27-557B-5E4C-B52F-B11F1D683304}">
      <dsp:nvSpPr>
        <dsp:cNvPr id="0" name=""/>
        <dsp:cNvSpPr/>
      </dsp:nvSpPr>
      <dsp:spPr>
        <a:xfrm>
          <a:off x="6808328"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131238-EAEB-214B-BCFF-AC63D655C860}">
      <dsp:nvSpPr>
        <dsp:cNvPr id="0" name=""/>
        <dsp:cNvSpPr/>
      </dsp:nvSpPr>
      <dsp:spPr>
        <a:xfrm>
          <a:off x="6963035"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Vztahy na úseku zaměstnanosti</a:t>
          </a:r>
        </a:p>
      </dsp:txBody>
      <dsp:txXfrm>
        <a:off x="6988931" y="2871245"/>
        <a:ext cx="1340569" cy="832357"/>
      </dsp:txXfrm>
    </dsp:sp>
    <dsp:sp modelId="{CDBEEB8D-389F-6F49-AB98-B38BBC348F56}">
      <dsp:nvSpPr>
        <dsp:cNvPr id="0" name=""/>
        <dsp:cNvSpPr/>
      </dsp:nvSpPr>
      <dsp:spPr>
        <a:xfrm>
          <a:off x="8510103" y="2698377"/>
          <a:ext cx="1392361" cy="8841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95DD4F-F758-934D-A05C-2DA6F72B7F59}">
      <dsp:nvSpPr>
        <dsp:cNvPr id="0" name=""/>
        <dsp:cNvSpPr/>
      </dsp:nvSpPr>
      <dsp:spPr>
        <a:xfrm>
          <a:off x="8664810" y="2845349"/>
          <a:ext cx="1392361" cy="8841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Kontrolní vztahy</a:t>
          </a:r>
        </a:p>
      </dsp:txBody>
      <dsp:txXfrm>
        <a:off x="8690706" y="2871245"/>
        <a:ext cx="1340569" cy="832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4A5DA-48B8-1647-B1CC-109B102AD300}">
      <dsp:nvSpPr>
        <dsp:cNvPr id="0" name=""/>
        <dsp:cNvSpPr/>
      </dsp:nvSpPr>
      <dsp:spPr>
        <a:xfrm>
          <a:off x="4901014" y="1467541"/>
          <a:ext cx="2820084" cy="671051"/>
        </a:xfrm>
        <a:custGeom>
          <a:avLst/>
          <a:gdLst/>
          <a:ahLst/>
          <a:cxnLst/>
          <a:rect l="0" t="0" r="0" b="0"/>
          <a:pathLst>
            <a:path>
              <a:moveTo>
                <a:pt x="0" y="0"/>
              </a:moveTo>
              <a:lnTo>
                <a:pt x="0" y="457302"/>
              </a:lnTo>
              <a:lnTo>
                <a:pt x="2820084" y="457302"/>
              </a:lnTo>
              <a:lnTo>
                <a:pt x="2820084" y="67105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1BC8EB-814C-6147-8C4A-B016DC30E267}">
      <dsp:nvSpPr>
        <dsp:cNvPr id="0" name=""/>
        <dsp:cNvSpPr/>
      </dsp:nvSpPr>
      <dsp:spPr>
        <a:xfrm>
          <a:off x="4855294" y="1467541"/>
          <a:ext cx="91440" cy="671051"/>
        </a:xfrm>
        <a:custGeom>
          <a:avLst/>
          <a:gdLst/>
          <a:ahLst/>
          <a:cxnLst/>
          <a:rect l="0" t="0" r="0" b="0"/>
          <a:pathLst>
            <a:path>
              <a:moveTo>
                <a:pt x="45720" y="0"/>
              </a:moveTo>
              <a:lnTo>
                <a:pt x="45720" y="67105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115B93-8711-704F-B615-A1FEC4CEB0AD}">
      <dsp:nvSpPr>
        <dsp:cNvPr id="0" name=""/>
        <dsp:cNvSpPr/>
      </dsp:nvSpPr>
      <dsp:spPr>
        <a:xfrm>
          <a:off x="2080929" y="1467541"/>
          <a:ext cx="2820084" cy="671051"/>
        </a:xfrm>
        <a:custGeom>
          <a:avLst/>
          <a:gdLst/>
          <a:ahLst/>
          <a:cxnLst/>
          <a:rect l="0" t="0" r="0" b="0"/>
          <a:pathLst>
            <a:path>
              <a:moveTo>
                <a:pt x="2820084" y="0"/>
              </a:moveTo>
              <a:lnTo>
                <a:pt x="2820084" y="457302"/>
              </a:lnTo>
              <a:lnTo>
                <a:pt x="0" y="457302"/>
              </a:lnTo>
              <a:lnTo>
                <a:pt x="0" y="67105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98075E-0698-454F-8F54-B13ABAFE21F5}">
      <dsp:nvSpPr>
        <dsp:cNvPr id="0" name=""/>
        <dsp:cNvSpPr/>
      </dsp:nvSpPr>
      <dsp:spPr>
        <a:xfrm>
          <a:off x="3747343" y="2379"/>
          <a:ext cx="2307341" cy="14651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923F73-A7A1-B54A-A0B0-0AFC4B284EA3}">
      <dsp:nvSpPr>
        <dsp:cNvPr id="0" name=""/>
        <dsp:cNvSpPr/>
      </dsp:nvSpPr>
      <dsp:spPr>
        <a:xfrm>
          <a:off x="4003714" y="245931"/>
          <a:ext cx="2307341" cy="14651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cs-CZ" sz="2600" kern="1200" dirty="0"/>
            <a:t>Kolektivní pracovněprávní vztahy</a:t>
          </a:r>
        </a:p>
      </dsp:txBody>
      <dsp:txXfrm>
        <a:off x="4046627" y="288844"/>
        <a:ext cx="2221515" cy="1379336"/>
      </dsp:txXfrm>
    </dsp:sp>
    <dsp:sp modelId="{6E87F7B3-B949-E144-9E63-F511FBDD1339}">
      <dsp:nvSpPr>
        <dsp:cNvPr id="0" name=""/>
        <dsp:cNvSpPr/>
      </dsp:nvSpPr>
      <dsp:spPr>
        <a:xfrm>
          <a:off x="927258" y="2138593"/>
          <a:ext cx="2307341" cy="14651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901868-B7F3-1C4A-9BF1-3381425F7928}">
      <dsp:nvSpPr>
        <dsp:cNvPr id="0" name=""/>
        <dsp:cNvSpPr/>
      </dsp:nvSpPr>
      <dsp:spPr>
        <a:xfrm>
          <a:off x="1183630" y="2382145"/>
          <a:ext cx="2307341" cy="14651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cs-CZ" sz="2600" kern="1200" dirty="0"/>
            <a:t>Sociální dialog</a:t>
          </a:r>
        </a:p>
      </dsp:txBody>
      <dsp:txXfrm>
        <a:off x="1226543" y="2425058"/>
        <a:ext cx="2221515" cy="1379336"/>
      </dsp:txXfrm>
    </dsp:sp>
    <dsp:sp modelId="{7D0C0BC2-FAAA-7446-A344-23743AC41355}">
      <dsp:nvSpPr>
        <dsp:cNvPr id="0" name=""/>
        <dsp:cNvSpPr/>
      </dsp:nvSpPr>
      <dsp:spPr>
        <a:xfrm>
          <a:off x="3747343" y="2138593"/>
          <a:ext cx="2307341" cy="14651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808A77-2D9A-4448-8B63-FCA1B9DA9E63}">
      <dsp:nvSpPr>
        <dsp:cNvPr id="0" name=""/>
        <dsp:cNvSpPr/>
      </dsp:nvSpPr>
      <dsp:spPr>
        <a:xfrm>
          <a:off x="4003714" y="2382145"/>
          <a:ext cx="2307341" cy="14651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cs-CZ" sz="2600" kern="1200" dirty="0"/>
            <a:t>Kolektivní vyjednávání</a:t>
          </a:r>
        </a:p>
      </dsp:txBody>
      <dsp:txXfrm>
        <a:off x="4046627" y="2425058"/>
        <a:ext cx="2221515" cy="1379336"/>
      </dsp:txXfrm>
    </dsp:sp>
    <dsp:sp modelId="{65FFBC0F-5530-234C-BDAF-795EF3D89F6A}">
      <dsp:nvSpPr>
        <dsp:cNvPr id="0" name=""/>
        <dsp:cNvSpPr/>
      </dsp:nvSpPr>
      <dsp:spPr>
        <a:xfrm>
          <a:off x="6567427" y="2138593"/>
          <a:ext cx="2307341" cy="14651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72657E-4E41-BC4A-B3E6-36E9BBAC1DB1}">
      <dsp:nvSpPr>
        <dsp:cNvPr id="0" name=""/>
        <dsp:cNvSpPr/>
      </dsp:nvSpPr>
      <dsp:spPr>
        <a:xfrm>
          <a:off x="6823799" y="2382145"/>
          <a:ext cx="2307341" cy="14651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cs-CZ" sz="2600" kern="1200" dirty="0"/>
            <a:t>Kolektivní pracovní spory</a:t>
          </a:r>
        </a:p>
      </dsp:txBody>
      <dsp:txXfrm>
        <a:off x="6866712" y="2425058"/>
        <a:ext cx="2221515" cy="13793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10/28/19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649807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10/28/19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11819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10/28/19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3409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10/28/19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7259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10/28/19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67838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10/28/19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97064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10/28/19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4057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10/28/19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6299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10/28/19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598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10/28/19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48071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10/28/19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068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10/28/19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9300073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86"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B20F963-10CF-4192-B3A1-828525B7FB05}"/>
              </a:ext>
            </a:extLst>
          </p:cNvPr>
          <p:cNvPicPr>
            <a:picLocks noChangeAspect="1"/>
          </p:cNvPicPr>
          <p:nvPr/>
        </p:nvPicPr>
        <p:blipFill rotWithShape="1">
          <a:blip r:embed="rId2"/>
          <a:srcRect t="1173" b="13922"/>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Nadpis 1">
            <a:extLst>
              <a:ext uri="{FF2B5EF4-FFF2-40B4-BE49-F238E27FC236}">
                <a16:creationId xmlns:a16="http://schemas.microsoft.com/office/drawing/2014/main" id="{2371C3B8-CA06-944B-AADF-BC521CF77EF8}"/>
              </a:ext>
            </a:extLst>
          </p:cNvPr>
          <p:cNvSpPr>
            <a:spLocks noGrp="1"/>
          </p:cNvSpPr>
          <p:nvPr>
            <p:ph type="ctrTitle"/>
          </p:nvPr>
        </p:nvSpPr>
        <p:spPr>
          <a:xfrm>
            <a:off x="1276055" y="2350017"/>
            <a:ext cx="4775075" cy="1630906"/>
          </a:xfrm>
        </p:spPr>
        <p:txBody>
          <a:bodyPr>
            <a:normAutofit fontScale="90000"/>
          </a:bodyPr>
          <a:lstStyle/>
          <a:p>
            <a:r>
              <a:rPr lang="cs-CZ" sz="4400" dirty="0">
                <a:solidFill>
                  <a:schemeClr val="tx1"/>
                </a:solidFill>
              </a:rPr>
              <a:t>Dětská práce a soukromé právo</a:t>
            </a:r>
          </a:p>
        </p:txBody>
      </p:sp>
      <p:sp>
        <p:nvSpPr>
          <p:cNvPr id="3" name="Podnadpis 2">
            <a:extLst>
              <a:ext uri="{FF2B5EF4-FFF2-40B4-BE49-F238E27FC236}">
                <a16:creationId xmlns:a16="http://schemas.microsoft.com/office/drawing/2014/main" id="{5F3C92BD-5156-BD46-9BDA-FBB1035BFB81}"/>
              </a:ext>
            </a:extLst>
          </p:cNvPr>
          <p:cNvSpPr>
            <a:spLocks noGrp="1"/>
          </p:cNvSpPr>
          <p:nvPr>
            <p:ph type="subTitle" idx="1"/>
          </p:nvPr>
        </p:nvSpPr>
        <p:spPr>
          <a:xfrm>
            <a:off x="1276055" y="3990546"/>
            <a:ext cx="4775075" cy="559656"/>
          </a:xfrm>
        </p:spPr>
        <p:txBody>
          <a:bodyPr>
            <a:normAutofit/>
          </a:bodyPr>
          <a:lstStyle/>
          <a:p>
            <a:r>
              <a:rPr lang="cs-CZ" dirty="0">
                <a:solidFill>
                  <a:schemeClr val="tx1"/>
                </a:solidFill>
              </a:rPr>
              <a:t>Michal Blažek, Roman Zapletal</a:t>
            </a:r>
          </a:p>
        </p:txBody>
      </p:sp>
    </p:spTree>
    <p:extLst>
      <p:ext uri="{BB962C8B-B14F-4D97-AF65-F5344CB8AC3E}">
        <p14:creationId xmlns:p14="http://schemas.microsoft.com/office/powerpoint/2010/main" val="33480778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55822-04B6-5B43-AE0B-6FB2B0AD59B2}"/>
              </a:ext>
            </a:extLst>
          </p:cNvPr>
          <p:cNvSpPr>
            <a:spLocks noGrp="1"/>
          </p:cNvSpPr>
          <p:nvPr>
            <p:ph type="title"/>
          </p:nvPr>
        </p:nvSpPr>
        <p:spPr/>
        <p:txBody>
          <a:bodyPr/>
          <a:lstStyle/>
          <a:p>
            <a:r>
              <a:rPr lang="cs-CZ" dirty="0"/>
              <a:t>PRACOVNĚPRÁVNÍ VZTAHY</a:t>
            </a:r>
          </a:p>
        </p:txBody>
      </p:sp>
      <p:sp>
        <p:nvSpPr>
          <p:cNvPr id="3" name="Zástupný text 2">
            <a:extLst>
              <a:ext uri="{FF2B5EF4-FFF2-40B4-BE49-F238E27FC236}">
                <a16:creationId xmlns:a16="http://schemas.microsoft.com/office/drawing/2014/main" id="{0EECA874-B76D-194C-B28F-9F188F42C65E}"/>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015769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3F2A5E-ADBD-EF4B-A4CD-0A9A7C7AE3DB}"/>
              </a:ext>
            </a:extLst>
          </p:cNvPr>
          <p:cNvSpPr>
            <a:spLocks noGrp="1"/>
          </p:cNvSpPr>
          <p:nvPr>
            <p:ph type="title"/>
          </p:nvPr>
        </p:nvSpPr>
        <p:spPr/>
        <p:txBody>
          <a:bodyPr>
            <a:normAutofit/>
          </a:bodyPr>
          <a:lstStyle/>
          <a:p>
            <a:pPr algn="ctr"/>
            <a:r>
              <a:rPr lang="cs-CZ" dirty="0"/>
              <a:t>PRACOVNĚPRÁVNÍ VZTAHY I.</a:t>
            </a:r>
          </a:p>
        </p:txBody>
      </p:sp>
      <p:graphicFrame>
        <p:nvGraphicFramePr>
          <p:cNvPr id="4" name="Zástupný obsah 3">
            <a:extLst>
              <a:ext uri="{FF2B5EF4-FFF2-40B4-BE49-F238E27FC236}">
                <a16:creationId xmlns:a16="http://schemas.microsoft.com/office/drawing/2014/main" id="{1926A2C5-6DCB-1241-BAF0-D073B13A81E9}"/>
              </a:ext>
            </a:extLst>
          </p:cNvPr>
          <p:cNvGraphicFramePr>
            <a:graphicFrameLocks noGrp="1"/>
          </p:cNvGraphicFramePr>
          <p:nvPr>
            <p:ph idx="1"/>
            <p:extLst>
              <p:ext uri="{D42A27DB-BD31-4B8C-83A1-F6EECF244321}">
                <p14:modId xmlns:p14="http://schemas.microsoft.com/office/powerpoint/2010/main" val="4012274278"/>
              </p:ext>
            </p:extLst>
          </p:nvPr>
        </p:nvGraphicFramePr>
        <p:xfrm>
          <a:off x="1066800" y="2103438"/>
          <a:ext cx="10058400" cy="3849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387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DAC16A-5C15-5D45-B542-06EB87FC1A3E}"/>
              </a:ext>
            </a:extLst>
          </p:cNvPr>
          <p:cNvSpPr>
            <a:spLocks noGrp="1"/>
          </p:cNvSpPr>
          <p:nvPr>
            <p:ph type="title"/>
          </p:nvPr>
        </p:nvSpPr>
        <p:spPr/>
        <p:txBody>
          <a:bodyPr/>
          <a:lstStyle/>
          <a:p>
            <a:pPr algn="ctr"/>
            <a:r>
              <a:rPr lang="cs-CZ" dirty="0"/>
              <a:t>PRACOVNĚPRÁVNÍ VZTAHY II.</a:t>
            </a:r>
          </a:p>
        </p:txBody>
      </p:sp>
      <p:graphicFrame>
        <p:nvGraphicFramePr>
          <p:cNvPr id="8" name="Zástupný obsah 5">
            <a:extLst>
              <a:ext uri="{FF2B5EF4-FFF2-40B4-BE49-F238E27FC236}">
                <a16:creationId xmlns:a16="http://schemas.microsoft.com/office/drawing/2014/main" id="{D36D4207-7A2E-2B4D-AD63-AEC04A544913}"/>
              </a:ext>
            </a:extLst>
          </p:cNvPr>
          <p:cNvGraphicFramePr>
            <a:graphicFrameLocks noGrp="1"/>
          </p:cNvGraphicFramePr>
          <p:nvPr>
            <p:ph idx="1"/>
            <p:extLst>
              <p:ext uri="{D42A27DB-BD31-4B8C-83A1-F6EECF244321}">
                <p14:modId xmlns:p14="http://schemas.microsoft.com/office/powerpoint/2010/main" val="506025230"/>
              </p:ext>
            </p:extLst>
          </p:nvPr>
        </p:nvGraphicFramePr>
        <p:xfrm>
          <a:off x="1066800" y="2103438"/>
          <a:ext cx="10058400" cy="3849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7199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7">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7" name="Rectangle 19">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2" name="Rectangle 21">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4" name="Group 23">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5" name="Straight Connector 24">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9" name="Rectangle 28">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33" name="Rectangle 32">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10" name="Nadpis 9">
            <a:extLst>
              <a:ext uri="{FF2B5EF4-FFF2-40B4-BE49-F238E27FC236}">
                <a16:creationId xmlns:a16="http://schemas.microsoft.com/office/drawing/2014/main" id="{5ACA2E34-AC6B-8247-AAED-FD5274CE20E2}"/>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lnSpc>
                <a:spcPct val="83000"/>
              </a:lnSpc>
            </a:pPr>
            <a:r>
              <a:rPr lang="en-US" sz="6800" b="0" kern="1200" cap="all" spc="-100" baseline="0" dirty="0" err="1">
                <a:solidFill>
                  <a:schemeClr val="tx1"/>
                </a:solidFill>
                <a:effectLst/>
                <a:latin typeface="+mj-lt"/>
                <a:ea typeface="+mn-ea"/>
                <a:cs typeface="+mn-cs"/>
              </a:rPr>
              <a:t>Právní</a:t>
            </a:r>
            <a:r>
              <a:rPr lang="en-US" sz="6800" b="0" kern="1200" cap="all" spc="-100" baseline="0" dirty="0">
                <a:solidFill>
                  <a:schemeClr val="tx1"/>
                </a:solidFill>
                <a:effectLst/>
                <a:latin typeface="+mj-lt"/>
                <a:ea typeface="+mn-ea"/>
                <a:cs typeface="+mn-cs"/>
              </a:rPr>
              <a:t> </a:t>
            </a:r>
            <a:r>
              <a:rPr lang="en-US" sz="6800" b="0" kern="1200" cap="all" spc="-100" baseline="0" dirty="0" err="1">
                <a:solidFill>
                  <a:schemeClr val="tx1"/>
                </a:solidFill>
                <a:effectLst/>
                <a:latin typeface="+mj-lt"/>
                <a:ea typeface="+mn-ea"/>
                <a:cs typeface="+mn-cs"/>
              </a:rPr>
              <a:t>osobnost</a:t>
            </a:r>
            <a:r>
              <a:rPr lang="en-US" sz="6800" b="0" kern="1200" cap="all" spc="-100" baseline="0" dirty="0">
                <a:solidFill>
                  <a:schemeClr val="tx1"/>
                </a:solidFill>
                <a:effectLst/>
                <a:latin typeface="+mj-lt"/>
                <a:ea typeface="+mn-ea"/>
                <a:cs typeface="+mn-cs"/>
              </a:rPr>
              <a:t> vs. </a:t>
            </a:r>
            <a:r>
              <a:rPr lang="en-US" sz="6800" b="0" kern="1200" cap="all" spc="-100" baseline="0" dirty="0" err="1">
                <a:solidFill>
                  <a:schemeClr val="tx1"/>
                </a:solidFill>
                <a:effectLst/>
                <a:latin typeface="+mj-lt"/>
                <a:ea typeface="+mn-ea"/>
                <a:cs typeface="+mn-cs"/>
              </a:rPr>
              <a:t>svéprávnost</a:t>
            </a:r>
            <a:endParaRPr lang="en-US" sz="6800" b="0" kern="1200" cap="all" spc="-100" baseline="0" dirty="0">
              <a:solidFill>
                <a:schemeClr val="tx1"/>
              </a:solidFill>
              <a:effectLst/>
              <a:latin typeface="+mj-lt"/>
              <a:ea typeface="+mn-ea"/>
              <a:cs typeface="+mn-cs"/>
            </a:endParaRPr>
          </a:p>
        </p:txBody>
      </p:sp>
      <p:cxnSp>
        <p:nvCxnSpPr>
          <p:cNvPr id="35" name="Straight Connector 34">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597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adpis 11">
            <a:extLst>
              <a:ext uri="{FF2B5EF4-FFF2-40B4-BE49-F238E27FC236}">
                <a16:creationId xmlns:a16="http://schemas.microsoft.com/office/drawing/2014/main" id="{6B7F4A3D-5D48-C046-91F3-DC2498BA2D69}"/>
              </a:ext>
            </a:extLst>
          </p:cNvPr>
          <p:cNvSpPr>
            <a:spLocks noGrp="1"/>
          </p:cNvSpPr>
          <p:nvPr>
            <p:ph type="title"/>
          </p:nvPr>
        </p:nvSpPr>
        <p:spPr/>
        <p:txBody>
          <a:bodyPr/>
          <a:lstStyle/>
          <a:p>
            <a:pPr algn="ctr"/>
            <a:r>
              <a:rPr lang="cs-CZ" dirty="0"/>
              <a:t>Právní osobnost / právní subjektivita</a:t>
            </a:r>
          </a:p>
        </p:txBody>
      </p:sp>
      <p:sp>
        <p:nvSpPr>
          <p:cNvPr id="13" name="Zástupný text 12">
            <a:extLst>
              <a:ext uri="{FF2B5EF4-FFF2-40B4-BE49-F238E27FC236}">
                <a16:creationId xmlns:a16="http://schemas.microsoft.com/office/drawing/2014/main" id="{2B19B76F-6FD0-F944-A2CC-01A7F338AF68}"/>
              </a:ext>
            </a:extLst>
          </p:cNvPr>
          <p:cNvSpPr>
            <a:spLocks noGrp="1"/>
          </p:cNvSpPr>
          <p:nvPr>
            <p:ph type="body" idx="1"/>
          </p:nvPr>
        </p:nvSpPr>
        <p:spPr/>
        <p:txBody>
          <a:bodyPr/>
          <a:lstStyle/>
          <a:p>
            <a:pPr algn="ctr"/>
            <a:r>
              <a:rPr lang="cs-CZ" dirty="0"/>
              <a:t>Občanský zákoník (2012)</a:t>
            </a:r>
          </a:p>
        </p:txBody>
      </p:sp>
      <p:sp>
        <p:nvSpPr>
          <p:cNvPr id="14" name="Zástupný obsah 13">
            <a:extLst>
              <a:ext uri="{FF2B5EF4-FFF2-40B4-BE49-F238E27FC236}">
                <a16:creationId xmlns:a16="http://schemas.microsoft.com/office/drawing/2014/main" id="{6A49A17D-7E27-8B48-B3D6-C2FFF3681750}"/>
              </a:ext>
            </a:extLst>
          </p:cNvPr>
          <p:cNvSpPr>
            <a:spLocks noGrp="1"/>
          </p:cNvSpPr>
          <p:nvPr>
            <p:ph sz="half" idx="2"/>
          </p:nvPr>
        </p:nvSpPr>
        <p:spPr/>
        <p:txBody>
          <a:bodyPr/>
          <a:lstStyle/>
          <a:p>
            <a:endParaRPr lang="cs-CZ" dirty="0"/>
          </a:p>
          <a:p>
            <a:r>
              <a:rPr lang="cs-CZ" sz="2000" dirty="0"/>
              <a:t>§ 15 odst. 1</a:t>
            </a:r>
          </a:p>
          <a:p>
            <a:pPr lvl="1"/>
            <a:r>
              <a:rPr lang="cs-CZ" sz="1800" dirty="0"/>
              <a:t>Právní osobnost je způsobilost mít v mezích právního řádu práva a povinnosti.</a:t>
            </a:r>
          </a:p>
          <a:p>
            <a:r>
              <a:rPr lang="cs-CZ" sz="2000" dirty="0"/>
              <a:t>§ 23</a:t>
            </a:r>
          </a:p>
          <a:p>
            <a:pPr lvl="1"/>
            <a:r>
              <a:rPr lang="cs-CZ" sz="1800" b="1" dirty="0"/>
              <a:t>Člověk má právní osobnost od narození až do smrti.</a:t>
            </a:r>
          </a:p>
        </p:txBody>
      </p:sp>
      <p:sp>
        <p:nvSpPr>
          <p:cNvPr id="15" name="Zástupný text 14">
            <a:extLst>
              <a:ext uri="{FF2B5EF4-FFF2-40B4-BE49-F238E27FC236}">
                <a16:creationId xmlns:a16="http://schemas.microsoft.com/office/drawing/2014/main" id="{0B1AFC8F-E8DE-2744-8A8B-F8E5262C4ADB}"/>
              </a:ext>
            </a:extLst>
          </p:cNvPr>
          <p:cNvSpPr>
            <a:spLocks noGrp="1"/>
          </p:cNvSpPr>
          <p:nvPr>
            <p:ph type="body" sz="quarter" idx="3"/>
          </p:nvPr>
        </p:nvSpPr>
        <p:spPr/>
        <p:txBody>
          <a:bodyPr/>
          <a:lstStyle/>
          <a:p>
            <a:pPr algn="ctr"/>
            <a:r>
              <a:rPr lang="cs-CZ" dirty="0"/>
              <a:t>Občanský zákoník (1964)</a:t>
            </a:r>
          </a:p>
        </p:txBody>
      </p:sp>
      <p:sp>
        <p:nvSpPr>
          <p:cNvPr id="16" name="Zástupný obsah 15">
            <a:extLst>
              <a:ext uri="{FF2B5EF4-FFF2-40B4-BE49-F238E27FC236}">
                <a16:creationId xmlns:a16="http://schemas.microsoft.com/office/drawing/2014/main" id="{80DA5BF4-2F5E-9F48-B9D4-D49A8EB6BD2A}"/>
              </a:ext>
            </a:extLst>
          </p:cNvPr>
          <p:cNvSpPr>
            <a:spLocks noGrp="1"/>
          </p:cNvSpPr>
          <p:nvPr>
            <p:ph sz="quarter" idx="4"/>
          </p:nvPr>
        </p:nvSpPr>
        <p:spPr/>
        <p:txBody>
          <a:bodyPr/>
          <a:lstStyle/>
          <a:p>
            <a:endParaRPr lang="cs-CZ" dirty="0"/>
          </a:p>
          <a:p>
            <a:r>
              <a:rPr lang="cs-CZ" dirty="0"/>
              <a:t>§ 7 odst. 1</a:t>
            </a:r>
          </a:p>
          <a:p>
            <a:pPr lvl="1"/>
            <a:r>
              <a:rPr lang="cs-CZ" dirty="0"/>
              <a:t>Způsobilost fyzické osoby mít práva a povinnosti vzniká narozením. Tuto způsobilost má i počaté dítě, narodí-li se živé.</a:t>
            </a:r>
          </a:p>
        </p:txBody>
      </p:sp>
    </p:spTree>
    <p:extLst>
      <p:ext uri="{BB962C8B-B14F-4D97-AF65-F5344CB8AC3E}">
        <p14:creationId xmlns:p14="http://schemas.microsoft.com/office/powerpoint/2010/main" val="3384598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F3D93-075F-0A46-ACBA-F3E23F257C09}"/>
              </a:ext>
            </a:extLst>
          </p:cNvPr>
          <p:cNvSpPr>
            <a:spLocks noGrp="1"/>
          </p:cNvSpPr>
          <p:nvPr>
            <p:ph type="title"/>
          </p:nvPr>
        </p:nvSpPr>
        <p:spPr/>
        <p:txBody>
          <a:bodyPr/>
          <a:lstStyle/>
          <a:p>
            <a:r>
              <a:rPr lang="cs-CZ" dirty="0"/>
              <a:t>NAROZENÍ A SMRT</a:t>
            </a:r>
          </a:p>
        </p:txBody>
      </p:sp>
      <p:sp>
        <p:nvSpPr>
          <p:cNvPr id="3" name="Zástupný text 2">
            <a:extLst>
              <a:ext uri="{FF2B5EF4-FFF2-40B4-BE49-F238E27FC236}">
                <a16:creationId xmlns:a16="http://schemas.microsoft.com/office/drawing/2014/main" id="{92011CF9-8B2D-D640-AD58-6D05F39BDBAD}"/>
              </a:ext>
            </a:extLst>
          </p:cNvPr>
          <p:cNvSpPr>
            <a:spLocks noGrp="1"/>
          </p:cNvSpPr>
          <p:nvPr>
            <p:ph type="body" idx="1"/>
          </p:nvPr>
        </p:nvSpPr>
        <p:spPr/>
        <p:txBody>
          <a:bodyPr/>
          <a:lstStyle/>
          <a:p>
            <a:r>
              <a:rPr lang="cs-CZ" dirty="0"/>
              <a:t>Právní význam primárně biologických pojmů</a:t>
            </a:r>
          </a:p>
        </p:txBody>
      </p:sp>
    </p:spTree>
    <p:extLst>
      <p:ext uri="{BB962C8B-B14F-4D97-AF65-F5344CB8AC3E}">
        <p14:creationId xmlns:p14="http://schemas.microsoft.com/office/powerpoint/2010/main" val="375304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44E5DE-2997-1942-A369-C7CFA8E732AC}"/>
              </a:ext>
            </a:extLst>
          </p:cNvPr>
          <p:cNvSpPr>
            <a:spLocks noGrp="1"/>
          </p:cNvSpPr>
          <p:nvPr>
            <p:ph type="title"/>
          </p:nvPr>
        </p:nvSpPr>
        <p:spPr/>
        <p:txBody>
          <a:bodyPr/>
          <a:lstStyle/>
          <a:p>
            <a:pPr algn="ctr"/>
            <a:r>
              <a:rPr lang="cs-CZ" dirty="0"/>
              <a:t>Právní osobnost</a:t>
            </a:r>
          </a:p>
        </p:txBody>
      </p:sp>
      <p:sp>
        <p:nvSpPr>
          <p:cNvPr id="3" name="Zástupný text 2">
            <a:extLst>
              <a:ext uri="{FF2B5EF4-FFF2-40B4-BE49-F238E27FC236}">
                <a16:creationId xmlns:a16="http://schemas.microsoft.com/office/drawing/2014/main" id="{2D6C3E88-C27D-3E4F-9E9F-876AD0175B4C}"/>
              </a:ext>
            </a:extLst>
          </p:cNvPr>
          <p:cNvSpPr>
            <a:spLocks noGrp="1"/>
          </p:cNvSpPr>
          <p:nvPr>
            <p:ph type="body" idx="1"/>
          </p:nvPr>
        </p:nvSpPr>
        <p:spPr/>
        <p:txBody>
          <a:bodyPr/>
          <a:lstStyle/>
          <a:p>
            <a:pPr algn="ctr"/>
            <a:r>
              <a:rPr lang="cs-CZ" dirty="0"/>
              <a:t>Narození</a:t>
            </a:r>
          </a:p>
        </p:txBody>
      </p:sp>
      <p:sp>
        <p:nvSpPr>
          <p:cNvPr id="4" name="Zástupný obsah 3">
            <a:extLst>
              <a:ext uri="{FF2B5EF4-FFF2-40B4-BE49-F238E27FC236}">
                <a16:creationId xmlns:a16="http://schemas.microsoft.com/office/drawing/2014/main" id="{BF5E89B4-6262-584F-B064-03DE9DE3A386}"/>
              </a:ext>
            </a:extLst>
          </p:cNvPr>
          <p:cNvSpPr>
            <a:spLocks noGrp="1"/>
          </p:cNvSpPr>
          <p:nvPr>
            <p:ph sz="half" idx="2"/>
          </p:nvPr>
        </p:nvSpPr>
        <p:spPr/>
        <p:txBody>
          <a:bodyPr>
            <a:normAutofit lnSpcReduction="10000"/>
          </a:bodyPr>
          <a:lstStyle/>
          <a:p>
            <a:r>
              <a:rPr lang="cs-CZ" dirty="0"/>
              <a:t>přirozené i umělé oddělení plodu z matčina těla, po němž člověk musí žít = jevit známky života, resp. alespoň jednu z nich</a:t>
            </a:r>
          </a:p>
          <a:p>
            <a:r>
              <a:rPr lang="cs-CZ" dirty="0"/>
              <a:t>Pokyny ke způsobu vyplnění Listu o prohlídce zemřelého</a:t>
            </a:r>
          </a:p>
          <a:p>
            <a:pPr lvl="1"/>
            <a:r>
              <a:rPr lang="cs-CZ" dirty="0"/>
              <a:t>Příloha vyhlášky Ministerstva zdravotnictví ČR č. 297/2012 Sb., o náležitostech Listu o prohlídce zemřelého (…)</a:t>
            </a:r>
          </a:p>
          <a:p>
            <a:pPr lvl="1"/>
            <a:r>
              <a:rPr lang="cs-CZ" i="1" dirty="0"/>
              <a:t>srdeční činnost, pulzace pupečníku nebo nesporný pohyb kosterního svalstva bez ohledu na to, zda byl pupečník přerušen nebo placenta připojena</a:t>
            </a:r>
            <a:r>
              <a:rPr lang="cs-CZ" dirty="0"/>
              <a:t> </a:t>
            </a:r>
          </a:p>
        </p:txBody>
      </p:sp>
      <p:sp>
        <p:nvSpPr>
          <p:cNvPr id="5" name="Zástupný text 4">
            <a:extLst>
              <a:ext uri="{FF2B5EF4-FFF2-40B4-BE49-F238E27FC236}">
                <a16:creationId xmlns:a16="http://schemas.microsoft.com/office/drawing/2014/main" id="{6F365B0C-04D7-4940-A146-06E7D95C4F76}"/>
              </a:ext>
            </a:extLst>
          </p:cNvPr>
          <p:cNvSpPr>
            <a:spLocks noGrp="1"/>
          </p:cNvSpPr>
          <p:nvPr>
            <p:ph type="body" sz="quarter" idx="3"/>
          </p:nvPr>
        </p:nvSpPr>
        <p:spPr/>
        <p:txBody>
          <a:bodyPr/>
          <a:lstStyle/>
          <a:p>
            <a:pPr algn="ctr"/>
            <a:r>
              <a:rPr lang="cs-CZ" dirty="0"/>
              <a:t>Smrt</a:t>
            </a:r>
          </a:p>
        </p:txBody>
      </p:sp>
      <p:sp>
        <p:nvSpPr>
          <p:cNvPr id="6" name="Zástupný obsah 5">
            <a:extLst>
              <a:ext uri="{FF2B5EF4-FFF2-40B4-BE49-F238E27FC236}">
                <a16:creationId xmlns:a16="http://schemas.microsoft.com/office/drawing/2014/main" id="{A1692FD8-0A19-414D-8F84-DA1FEBFA010D}"/>
              </a:ext>
            </a:extLst>
          </p:cNvPr>
          <p:cNvSpPr>
            <a:spLocks noGrp="1"/>
          </p:cNvSpPr>
          <p:nvPr>
            <p:ph sz="quarter" idx="4"/>
          </p:nvPr>
        </p:nvSpPr>
        <p:spPr/>
        <p:txBody>
          <a:bodyPr>
            <a:normAutofit lnSpcReduction="10000"/>
          </a:bodyPr>
          <a:lstStyle/>
          <a:p>
            <a:r>
              <a:rPr lang="cs-CZ" dirty="0"/>
              <a:t>koncepce ireversibilní cerebrální smrti nebo zástavy krevního oběhu</a:t>
            </a:r>
          </a:p>
          <a:p>
            <a:r>
              <a:rPr lang="cs-CZ" dirty="0"/>
              <a:t>§ 2 písm. e) zákona č. 285/2002 Sb., o darování, odběrech a transplantacích tkání a orgánů a o změně některých zákonů (transplantační zákon)</a:t>
            </a:r>
          </a:p>
          <a:p>
            <a:pPr lvl="1"/>
            <a:r>
              <a:rPr lang="cs-CZ" i="1" dirty="0"/>
              <a:t>nevratná ztráta funkce celého mozku, včetně mozkového kmene</a:t>
            </a:r>
          </a:p>
          <a:p>
            <a:pPr lvl="1"/>
            <a:r>
              <a:rPr lang="cs-CZ" i="1" dirty="0"/>
              <a:t>nevratná zástava krevního oběhu</a:t>
            </a:r>
            <a:endParaRPr lang="cs-CZ" dirty="0"/>
          </a:p>
        </p:txBody>
      </p:sp>
    </p:spTree>
    <p:extLst>
      <p:ext uri="{BB962C8B-B14F-4D97-AF65-F5344CB8AC3E}">
        <p14:creationId xmlns:p14="http://schemas.microsoft.com/office/powerpoint/2010/main" val="1754462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a:ea typeface="+mn-ea"/>
              <a:cs typeface="+mn-cs"/>
            </a:endParaRPr>
          </a:p>
        </p:txBody>
      </p:sp>
      <p:sp useBgFill="1">
        <p:nvSpPr>
          <p:cNvPr id="15" name="Rectangle 17">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7" name="Rectangle 19">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2" name="Rectangle 21">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4" name="Group 23">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5" name="Straight Connector 24">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9" name="Rectangle 28">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a:ea typeface="+mn-ea"/>
              <a:cs typeface="+mn-cs"/>
            </a:endParaRPr>
          </a:p>
        </p:txBody>
      </p:sp>
      <p:sp>
        <p:nvSpPr>
          <p:cNvPr id="31" name="Rectangle 30">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33" name="Rectangle 32">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10" name="Nadpis 9">
            <a:extLst>
              <a:ext uri="{FF2B5EF4-FFF2-40B4-BE49-F238E27FC236}">
                <a16:creationId xmlns:a16="http://schemas.microsoft.com/office/drawing/2014/main" id="{5ACA2E34-AC6B-8247-AAED-FD5274CE20E2}"/>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lnSpc>
                <a:spcPct val="83000"/>
              </a:lnSpc>
            </a:pPr>
            <a:r>
              <a:rPr lang="en-US" sz="6800" b="0" kern="1200" cap="all" spc="-100" baseline="0" dirty="0" err="1">
                <a:solidFill>
                  <a:schemeClr val="tx1"/>
                </a:solidFill>
                <a:effectLst/>
                <a:latin typeface="+mj-lt"/>
                <a:ea typeface="+mn-ea"/>
                <a:cs typeface="+mn-cs"/>
              </a:rPr>
              <a:t>Právní</a:t>
            </a:r>
            <a:r>
              <a:rPr lang="en-US" sz="6800" b="0" kern="1200" cap="all" spc="-100" baseline="0" dirty="0">
                <a:solidFill>
                  <a:schemeClr val="tx1"/>
                </a:solidFill>
                <a:effectLst/>
                <a:latin typeface="+mj-lt"/>
                <a:ea typeface="+mn-ea"/>
                <a:cs typeface="+mn-cs"/>
              </a:rPr>
              <a:t> </a:t>
            </a:r>
            <a:r>
              <a:rPr lang="en-US" sz="6800" b="0" kern="1200" cap="all" spc="-100" baseline="0" dirty="0" err="1">
                <a:solidFill>
                  <a:schemeClr val="tx1"/>
                </a:solidFill>
                <a:effectLst/>
                <a:latin typeface="+mj-lt"/>
                <a:ea typeface="+mn-ea"/>
                <a:cs typeface="+mn-cs"/>
              </a:rPr>
              <a:t>osobnost</a:t>
            </a:r>
            <a:r>
              <a:rPr lang="en-US" sz="6800" b="0" kern="1200" cap="all" spc="-100" baseline="0" dirty="0">
                <a:solidFill>
                  <a:schemeClr val="tx1"/>
                </a:solidFill>
                <a:effectLst/>
                <a:latin typeface="+mj-lt"/>
                <a:ea typeface="+mn-ea"/>
                <a:cs typeface="+mn-cs"/>
              </a:rPr>
              <a:t> vs. </a:t>
            </a:r>
            <a:r>
              <a:rPr lang="en-US" sz="6800" b="0" kern="1200" cap="all" spc="-100" baseline="0" dirty="0" err="1">
                <a:solidFill>
                  <a:schemeClr val="tx1"/>
                </a:solidFill>
                <a:effectLst/>
                <a:latin typeface="+mj-lt"/>
                <a:ea typeface="+mn-ea"/>
                <a:cs typeface="+mn-cs"/>
              </a:rPr>
              <a:t>svéprávnost</a:t>
            </a:r>
            <a:endParaRPr lang="en-US" sz="6800" b="0" kern="1200" cap="all" spc="-100" baseline="0" dirty="0">
              <a:solidFill>
                <a:schemeClr val="tx1"/>
              </a:solidFill>
              <a:effectLst/>
              <a:latin typeface="+mj-lt"/>
              <a:ea typeface="+mn-ea"/>
              <a:cs typeface="+mn-cs"/>
            </a:endParaRPr>
          </a:p>
        </p:txBody>
      </p:sp>
      <p:cxnSp>
        <p:nvCxnSpPr>
          <p:cNvPr id="35" name="Straight Connector 34">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924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17557-EB05-1D45-AE0C-5B5F80FB5C70}"/>
              </a:ext>
            </a:extLst>
          </p:cNvPr>
          <p:cNvSpPr>
            <a:spLocks noGrp="1"/>
          </p:cNvSpPr>
          <p:nvPr>
            <p:ph type="title"/>
          </p:nvPr>
        </p:nvSpPr>
        <p:spPr/>
        <p:txBody>
          <a:bodyPr>
            <a:normAutofit fontScale="90000"/>
          </a:bodyPr>
          <a:lstStyle/>
          <a:p>
            <a:pPr algn="ctr"/>
            <a:r>
              <a:rPr lang="cs-CZ" dirty="0"/>
              <a:t>Svéprávnost / způsobilost k právním úkonům</a:t>
            </a:r>
          </a:p>
        </p:txBody>
      </p:sp>
      <p:sp>
        <p:nvSpPr>
          <p:cNvPr id="3" name="Zástupný text 2">
            <a:extLst>
              <a:ext uri="{FF2B5EF4-FFF2-40B4-BE49-F238E27FC236}">
                <a16:creationId xmlns:a16="http://schemas.microsoft.com/office/drawing/2014/main" id="{59C3ADAB-526F-604D-AA03-A5DA6B25D6DE}"/>
              </a:ext>
            </a:extLst>
          </p:cNvPr>
          <p:cNvSpPr>
            <a:spLocks noGrp="1"/>
          </p:cNvSpPr>
          <p:nvPr>
            <p:ph type="body" idx="1"/>
          </p:nvPr>
        </p:nvSpPr>
        <p:spPr/>
        <p:txBody>
          <a:bodyPr/>
          <a:lstStyle/>
          <a:p>
            <a:pPr algn="ctr"/>
            <a:r>
              <a:rPr lang="cs-CZ" dirty="0"/>
              <a:t>Občanský zákoník (2012)</a:t>
            </a:r>
          </a:p>
        </p:txBody>
      </p:sp>
      <p:sp>
        <p:nvSpPr>
          <p:cNvPr id="4" name="Zástupný obsah 3">
            <a:extLst>
              <a:ext uri="{FF2B5EF4-FFF2-40B4-BE49-F238E27FC236}">
                <a16:creationId xmlns:a16="http://schemas.microsoft.com/office/drawing/2014/main" id="{1EA2EC42-052B-9646-9B6F-61BC1043B641}"/>
              </a:ext>
            </a:extLst>
          </p:cNvPr>
          <p:cNvSpPr>
            <a:spLocks noGrp="1"/>
          </p:cNvSpPr>
          <p:nvPr>
            <p:ph sz="half" idx="2"/>
          </p:nvPr>
        </p:nvSpPr>
        <p:spPr/>
        <p:txBody>
          <a:bodyPr>
            <a:normAutofit fontScale="92500" lnSpcReduction="10000"/>
          </a:bodyPr>
          <a:lstStyle/>
          <a:p>
            <a:r>
              <a:rPr lang="cs-CZ" sz="2000" dirty="0"/>
              <a:t>§ 15 odst. 2</a:t>
            </a:r>
          </a:p>
          <a:p>
            <a:pPr lvl="1"/>
            <a:r>
              <a:rPr lang="cs-CZ" sz="1800" dirty="0"/>
              <a:t>Svéprávnost je způsobilost nabývat pro sebe vlastním právním jednáním práva a zavazovat se k povinnostem (právně jednat).</a:t>
            </a:r>
          </a:p>
          <a:p>
            <a:r>
              <a:rPr lang="cs-CZ" sz="2000" dirty="0"/>
              <a:t>§ 30 odst. 1 a odst. 2</a:t>
            </a:r>
          </a:p>
          <a:p>
            <a:pPr lvl="1"/>
            <a:r>
              <a:rPr lang="cs-CZ" sz="1800" dirty="0"/>
              <a:t>Plně svéprávným se člověk stává zletilostí. Zletilosti se nabývá dovršením osmnáctého roku věku.</a:t>
            </a:r>
          </a:p>
          <a:p>
            <a:pPr lvl="1"/>
            <a:r>
              <a:rPr lang="cs-CZ" sz="1800" dirty="0"/>
              <a:t>Před nabytím zletilosti se plné svéprávnosti nabývá přiznáním svéprávnosti, nebo uzavřením manželství. (…)</a:t>
            </a:r>
          </a:p>
          <a:p>
            <a:pPr lvl="1"/>
            <a:endParaRPr lang="cs-CZ" dirty="0"/>
          </a:p>
        </p:txBody>
      </p:sp>
      <p:sp>
        <p:nvSpPr>
          <p:cNvPr id="5" name="Zástupný text 4">
            <a:extLst>
              <a:ext uri="{FF2B5EF4-FFF2-40B4-BE49-F238E27FC236}">
                <a16:creationId xmlns:a16="http://schemas.microsoft.com/office/drawing/2014/main" id="{EF6454A9-89B8-0A4C-ACC5-0D133F756A36}"/>
              </a:ext>
            </a:extLst>
          </p:cNvPr>
          <p:cNvSpPr>
            <a:spLocks noGrp="1"/>
          </p:cNvSpPr>
          <p:nvPr>
            <p:ph type="body" sz="quarter" idx="3"/>
          </p:nvPr>
        </p:nvSpPr>
        <p:spPr/>
        <p:txBody>
          <a:bodyPr/>
          <a:lstStyle/>
          <a:p>
            <a:pPr algn="ctr"/>
            <a:r>
              <a:rPr lang="cs-CZ" dirty="0"/>
              <a:t>Občanský zákoník (1964)</a:t>
            </a:r>
          </a:p>
        </p:txBody>
      </p:sp>
      <p:sp>
        <p:nvSpPr>
          <p:cNvPr id="6" name="Zástupný obsah 5">
            <a:extLst>
              <a:ext uri="{FF2B5EF4-FFF2-40B4-BE49-F238E27FC236}">
                <a16:creationId xmlns:a16="http://schemas.microsoft.com/office/drawing/2014/main" id="{05992EDE-C743-A24E-B83B-50A218661309}"/>
              </a:ext>
            </a:extLst>
          </p:cNvPr>
          <p:cNvSpPr>
            <a:spLocks noGrp="1"/>
          </p:cNvSpPr>
          <p:nvPr>
            <p:ph sz="quarter" idx="4"/>
          </p:nvPr>
        </p:nvSpPr>
        <p:spPr/>
        <p:txBody>
          <a:bodyPr>
            <a:normAutofit fontScale="92500" lnSpcReduction="10000"/>
          </a:bodyPr>
          <a:lstStyle/>
          <a:p>
            <a:r>
              <a:rPr lang="cs-CZ" dirty="0"/>
              <a:t>§ 8 odst. 1</a:t>
            </a:r>
          </a:p>
          <a:p>
            <a:pPr lvl="1"/>
            <a:r>
              <a:rPr lang="cs-CZ" dirty="0"/>
              <a:t>Způsobilost fyzické osoby vlastními právními úkony nabývat práv a brát na sebe povinnosti (způsobilost k právním úkonům) vzniká v plném rozsahu zletilostí.</a:t>
            </a:r>
          </a:p>
          <a:p>
            <a:r>
              <a:rPr lang="cs-CZ" dirty="0"/>
              <a:t>§ 8 odst. 2</a:t>
            </a:r>
          </a:p>
          <a:p>
            <a:pPr lvl="1"/>
            <a:r>
              <a:rPr lang="cs-CZ" dirty="0"/>
              <a:t>Zletilosti se nabývá dovršením osmnáctého roku. Před dosažením tohoto věku se zletilosti nabývá jen uzavřením manželství.</a:t>
            </a:r>
          </a:p>
        </p:txBody>
      </p:sp>
    </p:spTree>
    <p:extLst>
      <p:ext uri="{BB962C8B-B14F-4D97-AF65-F5344CB8AC3E}">
        <p14:creationId xmlns:p14="http://schemas.microsoft.com/office/powerpoint/2010/main" val="3700653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33">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6" name="Rectangle 35">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8" name="Rectangle 37">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0" name="Group 39">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41" name="Straight Connector 40">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45" name="Rectangle 44">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49" name="Rectangle 48">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Nadpis 1">
            <a:extLst>
              <a:ext uri="{FF2B5EF4-FFF2-40B4-BE49-F238E27FC236}">
                <a16:creationId xmlns:a16="http://schemas.microsoft.com/office/drawing/2014/main" id="{5E04FDB7-20BD-A242-8C49-594884C0AC8C}"/>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lnSpc>
                <a:spcPct val="83000"/>
              </a:lnSpc>
            </a:pPr>
            <a:r>
              <a:rPr lang="en-US" sz="5300" b="0" kern="1200" cap="all" spc="-100" baseline="0">
                <a:solidFill>
                  <a:schemeClr val="tx1"/>
                </a:solidFill>
                <a:effectLst/>
                <a:latin typeface="+mj-lt"/>
                <a:ea typeface="+mn-ea"/>
                <a:cs typeface="+mn-cs"/>
              </a:rPr>
              <a:t>PRACOVNĚPRÁVNÍ SVÉPRÁVNOST</a:t>
            </a:r>
          </a:p>
        </p:txBody>
      </p:sp>
      <p:cxnSp>
        <p:nvCxnSpPr>
          <p:cNvPr id="51" name="Straight Connector 50">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23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6" name="Rectangle 15">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8" name="Rectangle 17">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0" name="Group 19">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1" name="Straight Connector 20">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Rectangle 26">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29" name="Rectangle 28">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6" name="Nadpis 5">
            <a:extLst>
              <a:ext uri="{FF2B5EF4-FFF2-40B4-BE49-F238E27FC236}">
                <a16:creationId xmlns:a16="http://schemas.microsoft.com/office/drawing/2014/main" id="{07B4D015-ADFB-C340-ADA6-9FA8D1AA7043}"/>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lnSpc>
                <a:spcPct val="83000"/>
              </a:lnSpc>
            </a:pPr>
            <a:r>
              <a:rPr lang="en-US" sz="6800" b="0" kern="1200" cap="all" spc="-100" baseline="0" dirty="0" err="1">
                <a:solidFill>
                  <a:schemeClr val="tx1"/>
                </a:solidFill>
                <a:effectLst/>
                <a:latin typeface="+mj-lt"/>
                <a:ea typeface="+mn-ea"/>
                <a:cs typeface="+mn-cs"/>
              </a:rPr>
              <a:t>Vymezení</a:t>
            </a:r>
            <a:r>
              <a:rPr lang="en-US" sz="6800" b="0" kern="1200" cap="all" spc="-100" baseline="0" dirty="0">
                <a:solidFill>
                  <a:schemeClr val="tx1"/>
                </a:solidFill>
                <a:effectLst/>
                <a:latin typeface="+mj-lt"/>
                <a:ea typeface="+mn-ea"/>
                <a:cs typeface="+mn-cs"/>
              </a:rPr>
              <a:t> </a:t>
            </a:r>
            <a:r>
              <a:rPr lang="en-US" sz="6800" b="0" kern="1200" cap="all" spc="-100" baseline="0" dirty="0" err="1">
                <a:solidFill>
                  <a:schemeClr val="tx1"/>
                </a:solidFill>
                <a:effectLst/>
                <a:latin typeface="+mj-lt"/>
                <a:ea typeface="+mn-ea"/>
                <a:cs typeface="+mn-cs"/>
              </a:rPr>
              <a:t>základních</a:t>
            </a:r>
            <a:r>
              <a:rPr lang="en-US" sz="6800" b="0" kern="1200" cap="all" spc="-100" baseline="0" dirty="0">
                <a:solidFill>
                  <a:schemeClr val="tx1"/>
                </a:solidFill>
                <a:effectLst/>
                <a:latin typeface="+mj-lt"/>
                <a:ea typeface="+mn-ea"/>
                <a:cs typeface="+mn-cs"/>
              </a:rPr>
              <a:t> </a:t>
            </a:r>
            <a:r>
              <a:rPr lang="en-US" sz="6800" b="0" kern="1200" cap="all" spc="-100" baseline="0" dirty="0" err="1">
                <a:solidFill>
                  <a:schemeClr val="tx1"/>
                </a:solidFill>
                <a:effectLst/>
                <a:latin typeface="+mj-lt"/>
                <a:ea typeface="+mn-ea"/>
                <a:cs typeface="+mn-cs"/>
              </a:rPr>
              <a:t>pojmů</a:t>
            </a:r>
            <a:endParaRPr lang="en-US" sz="6800" b="0" kern="1200" cap="all" spc="-100" baseline="0" dirty="0">
              <a:solidFill>
                <a:schemeClr val="tx1"/>
              </a:solidFill>
              <a:effectLst/>
              <a:latin typeface="+mj-lt"/>
              <a:ea typeface="+mn-ea"/>
              <a:cs typeface="+mn-cs"/>
            </a:endParaRPr>
          </a:p>
        </p:txBody>
      </p:sp>
      <p:cxnSp>
        <p:nvCxnSpPr>
          <p:cNvPr id="31" name="Straight Connector 30">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5799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2DEFF-2A19-3F49-9D95-D8F0CB556CDB}"/>
              </a:ext>
            </a:extLst>
          </p:cNvPr>
          <p:cNvSpPr>
            <a:spLocks noGrp="1"/>
          </p:cNvSpPr>
          <p:nvPr>
            <p:ph type="title"/>
          </p:nvPr>
        </p:nvSpPr>
        <p:spPr/>
        <p:txBody>
          <a:bodyPr/>
          <a:lstStyle/>
          <a:p>
            <a:r>
              <a:rPr lang="cs-CZ" dirty="0"/>
              <a:t>NEZLETILÝ JAKO ZAMĚSTNANEC?</a:t>
            </a:r>
          </a:p>
        </p:txBody>
      </p:sp>
      <p:sp>
        <p:nvSpPr>
          <p:cNvPr id="3" name="Zástupný text 2">
            <a:extLst>
              <a:ext uri="{FF2B5EF4-FFF2-40B4-BE49-F238E27FC236}">
                <a16:creationId xmlns:a16="http://schemas.microsoft.com/office/drawing/2014/main" id="{5F9F7664-42B1-8D4C-9240-F94EE0599A76}"/>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208911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6EF42-B093-F244-8197-086FFB6DC5DC}"/>
              </a:ext>
            </a:extLst>
          </p:cNvPr>
          <p:cNvSpPr>
            <a:spLocks noGrp="1"/>
          </p:cNvSpPr>
          <p:nvPr>
            <p:ph type="title"/>
          </p:nvPr>
        </p:nvSpPr>
        <p:spPr/>
        <p:txBody>
          <a:bodyPr/>
          <a:lstStyle/>
          <a:p>
            <a:pPr algn="ctr"/>
            <a:r>
              <a:rPr lang="cs-CZ" dirty="0"/>
              <a:t>Ukončení povinné školní docházky</a:t>
            </a:r>
          </a:p>
        </p:txBody>
      </p:sp>
      <p:sp>
        <p:nvSpPr>
          <p:cNvPr id="3" name="Zástupný obsah 2">
            <a:extLst>
              <a:ext uri="{FF2B5EF4-FFF2-40B4-BE49-F238E27FC236}">
                <a16:creationId xmlns:a16="http://schemas.microsoft.com/office/drawing/2014/main" id="{D417D078-057C-E447-B80C-C68906A3F0EC}"/>
              </a:ext>
            </a:extLst>
          </p:cNvPr>
          <p:cNvSpPr>
            <a:spLocks noGrp="1"/>
          </p:cNvSpPr>
          <p:nvPr>
            <p:ph idx="1"/>
          </p:nvPr>
        </p:nvSpPr>
        <p:spPr/>
        <p:txBody>
          <a:bodyPr>
            <a:normAutofit/>
          </a:bodyPr>
          <a:lstStyle/>
          <a:p>
            <a:r>
              <a:rPr lang="cs-CZ" sz="2000" dirty="0"/>
              <a:t>Zákon č. 561/2004 Sb., o předškolním, základním, středním, vyšším odborném a jiném vzdělávání (školský zákon)</a:t>
            </a:r>
          </a:p>
          <a:p>
            <a:pPr lvl="1"/>
            <a:r>
              <a:rPr lang="cs-CZ" sz="1800" dirty="0"/>
              <a:t>§ 43 ŠZ</a:t>
            </a:r>
          </a:p>
          <a:p>
            <a:pPr lvl="2"/>
            <a:r>
              <a:rPr lang="cs-CZ" sz="1600" i="1" dirty="0"/>
              <a:t>Žák splní povinnou školní docházku </a:t>
            </a:r>
            <a:r>
              <a:rPr lang="cs-CZ" sz="1600" b="1" i="1" dirty="0"/>
              <a:t>uplynutím období školního vyučování</a:t>
            </a:r>
            <a:r>
              <a:rPr lang="cs-CZ" sz="1600" i="1" dirty="0"/>
              <a:t> ve školním roce, v němž dokončí poslední rok povinné školní docházky.</a:t>
            </a:r>
          </a:p>
          <a:p>
            <a:pPr lvl="1"/>
            <a:r>
              <a:rPr lang="cs-CZ" sz="1800" dirty="0"/>
              <a:t>§ 54 odst. 2 ŠZ</a:t>
            </a:r>
          </a:p>
          <a:p>
            <a:pPr lvl="2"/>
            <a:r>
              <a:rPr lang="cs-CZ" sz="1600" i="1" dirty="0"/>
              <a:t>Žák, který úspěšně ukončil základní vzdělávání, nebo žák, který splnil povinnou školní docházku a nepokračuje v základním vzdělávání, přestává být žákem školy </a:t>
            </a:r>
            <a:r>
              <a:rPr lang="cs-CZ" sz="1600" b="1" i="1" dirty="0"/>
              <a:t>30. června příslušného školního roku</a:t>
            </a:r>
            <a:r>
              <a:rPr lang="cs-CZ" sz="1600" i="1" dirty="0"/>
              <a:t>. Žák, který splnil povinnou školní docházku a koná opravnou zkoušku nebo bude hodnocen v náhradním termínu, je žákem školy do termínu konání těchto zkoušek, pokud mu nebylo povoleno opakování ročníku. Žák, který byl přijat ke vzdělávání ve střední škole, je považován za žáka základní školy do 31. srpna příslušného školního roku.</a:t>
            </a:r>
          </a:p>
        </p:txBody>
      </p:sp>
    </p:spTree>
    <p:extLst>
      <p:ext uri="{BB962C8B-B14F-4D97-AF65-F5344CB8AC3E}">
        <p14:creationId xmlns:p14="http://schemas.microsoft.com/office/powerpoint/2010/main" val="3420229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4ADFA-0166-B94C-86BD-378806426E7E}"/>
              </a:ext>
            </a:extLst>
          </p:cNvPr>
          <p:cNvSpPr>
            <a:spLocks noGrp="1"/>
          </p:cNvSpPr>
          <p:nvPr>
            <p:ph type="title"/>
          </p:nvPr>
        </p:nvSpPr>
        <p:spPr/>
        <p:txBody>
          <a:bodyPr/>
          <a:lstStyle/>
          <a:p>
            <a:r>
              <a:rPr lang="cs-CZ" dirty="0"/>
              <a:t>Nezletilý jako zaměstnavatel?</a:t>
            </a:r>
          </a:p>
        </p:txBody>
      </p:sp>
      <p:sp>
        <p:nvSpPr>
          <p:cNvPr id="3" name="Zástupný text 2">
            <a:extLst>
              <a:ext uri="{FF2B5EF4-FFF2-40B4-BE49-F238E27FC236}">
                <a16:creationId xmlns:a16="http://schemas.microsoft.com/office/drawing/2014/main" id="{FA640787-BA84-684D-BA10-C07E56FDDDE1}"/>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359948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5F9CB1-8DDC-9348-A8AB-5C7EA55FFDAC}"/>
              </a:ext>
            </a:extLst>
          </p:cNvPr>
          <p:cNvSpPr>
            <a:spLocks noGrp="1"/>
          </p:cNvSpPr>
          <p:nvPr>
            <p:ph type="title"/>
          </p:nvPr>
        </p:nvSpPr>
        <p:spPr/>
        <p:txBody>
          <a:bodyPr/>
          <a:lstStyle/>
          <a:p>
            <a:pPr algn="ctr"/>
            <a:r>
              <a:rPr lang="cs-CZ" dirty="0"/>
              <a:t>Zaměstnavatel </a:t>
            </a:r>
            <a:r>
              <a:rPr lang="cs-CZ" dirty="0" err="1"/>
              <a:t>x</a:t>
            </a:r>
            <a:r>
              <a:rPr lang="cs-CZ" dirty="0"/>
              <a:t> Zaměstnanec</a:t>
            </a:r>
          </a:p>
        </p:txBody>
      </p:sp>
      <p:sp>
        <p:nvSpPr>
          <p:cNvPr id="3" name="Zástupný obsah 2">
            <a:extLst>
              <a:ext uri="{FF2B5EF4-FFF2-40B4-BE49-F238E27FC236}">
                <a16:creationId xmlns:a16="http://schemas.microsoft.com/office/drawing/2014/main" id="{1761A292-7D34-7C40-9506-B2FA737312BC}"/>
              </a:ext>
            </a:extLst>
          </p:cNvPr>
          <p:cNvSpPr>
            <a:spLocks noGrp="1"/>
          </p:cNvSpPr>
          <p:nvPr>
            <p:ph sz="half" idx="1"/>
          </p:nvPr>
        </p:nvSpPr>
        <p:spPr/>
        <p:txBody>
          <a:bodyPr>
            <a:normAutofit/>
          </a:bodyPr>
          <a:lstStyle/>
          <a:p>
            <a:r>
              <a:rPr lang="cs-CZ" dirty="0"/>
              <a:t>§ 31 OZ</a:t>
            </a:r>
          </a:p>
          <a:p>
            <a:pPr lvl="1"/>
            <a:r>
              <a:rPr lang="cs-CZ" b="1" dirty="0"/>
              <a:t>Má se za to, že</a:t>
            </a:r>
            <a:r>
              <a:rPr lang="cs-CZ" dirty="0"/>
              <a:t> každý nezletilý, který nenabyl plné svéprávnosti, je způsobilý k právním jednáním </a:t>
            </a:r>
            <a:r>
              <a:rPr lang="cs-CZ" b="1" dirty="0"/>
              <a:t>co do povahy přiměřeným rozumové a volní vyspělosti</a:t>
            </a:r>
            <a:r>
              <a:rPr lang="cs-CZ" dirty="0"/>
              <a:t> nezletilých jeho věku.</a:t>
            </a:r>
          </a:p>
          <a:p>
            <a:r>
              <a:rPr lang="cs-CZ" dirty="0"/>
              <a:t>§ 33 odst. 1 OZ</a:t>
            </a:r>
          </a:p>
          <a:p>
            <a:pPr lvl="1"/>
            <a:r>
              <a:rPr lang="cs-CZ" dirty="0"/>
              <a:t>Udělí-li </a:t>
            </a:r>
            <a:r>
              <a:rPr lang="cs-CZ" b="1" dirty="0"/>
              <a:t>zákonný zástupce</a:t>
            </a:r>
            <a:r>
              <a:rPr lang="cs-CZ" dirty="0"/>
              <a:t> nezletilého, který nenabyl plné svéprávnosti, </a:t>
            </a:r>
            <a:r>
              <a:rPr lang="cs-CZ" b="1" dirty="0"/>
              <a:t>souhlas k samostatnému provozování obchodního závodu nebo k jiné obdobné výdělečné činnosti</a:t>
            </a:r>
            <a:r>
              <a:rPr lang="cs-CZ" dirty="0"/>
              <a:t>, stává se nezletilý způsobilý k jednáním, jež jsou s touto činností spojena. K platnosti souhlasu se vyžaduje </a:t>
            </a:r>
            <a:r>
              <a:rPr lang="cs-CZ" b="1" dirty="0"/>
              <a:t>přivolení soudu</a:t>
            </a:r>
            <a:r>
              <a:rPr lang="cs-CZ" dirty="0"/>
              <a:t>.</a:t>
            </a:r>
          </a:p>
        </p:txBody>
      </p:sp>
      <p:sp>
        <p:nvSpPr>
          <p:cNvPr id="4" name="Zástupný obsah 3">
            <a:extLst>
              <a:ext uri="{FF2B5EF4-FFF2-40B4-BE49-F238E27FC236}">
                <a16:creationId xmlns:a16="http://schemas.microsoft.com/office/drawing/2014/main" id="{46E28109-D583-484B-BAD8-BE4A315F4ED3}"/>
              </a:ext>
            </a:extLst>
          </p:cNvPr>
          <p:cNvSpPr>
            <a:spLocks noGrp="1"/>
          </p:cNvSpPr>
          <p:nvPr>
            <p:ph sz="half" idx="2"/>
          </p:nvPr>
        </p:nvSpPr>
        <p:spPr/>
        <p:txBody>
          <a:bodyPr>
            <a:normAutofit/>
          </a:bodyPr>
          <a:lstStyle/>
          <a:p>
            <a:r>
              <a:rPr lang="cs-CZ" dirty="0"/>
              <a:t>§ 34 OZ</a:t>
            </a:r>
          </a:p>
          <a:p>
            <a:pPr lvl="1"/>
            <a:r>
              <a:rPr lang="cs-CZ" dirty="0"/>
              <a:t>Závislá práce nezletilých </a:t>
            </a:r>
            <a:r>
              <a:rPr lang="cs-CZ" b="1" dirty="0"/>
              <a:t>mladších než patnáct let </a:t>
            </a:r>
            <a:r>
              <a:rPr lang="cs-CZ" dirty="0"/>
              <a:t>nebo nezletilých, kteří </a:t>
            </a:r>
            <a:r>
              <a:rPr lang="cs-CZ" b="1" dirty="0"/>
              <a:t>neukončili povinnou školní docházku</a:t>
            </a:r>
            <a:r>
              <a:rPr lang="cs-CZ" dirty="0"/>
              <a:t>, je zakázána. Tito nezletilí mohou vykonávat jen </a:t>
            </a:r>
            <a:r>
              <a:rPr lang="cs-CZ" b="1" dirty="0"/>
              <a:t>uměleckou, kulturní, reklamní nebo sportovní činnost</a:t>
            </a:r>
            <a:r>
              <a:rPr lang="cs-CZ" dirty="0"/>
              <a:t> za podmínek stanovených jiným právním předpisem.</a:t>
            </a:r>
          </a:p>
          <a:p>
            <a:r>
              <a:rPr lang="cs-CZ" dirty="0"/>
              <a:t>§ 35 OZ</a:t>
            </a:r>
          </a:p>
          <a:p>
            <a:pPr lvl="1"/>
            <a:r>
              <a:rPr lang="cs-CZ" dirty="0"/>
              <a:t>Nezletilý, který </a:t>
            </a:r>
            <a:r>
              <a:rPr lang="cs-CZ" b="1" dirty="0"/>
              <a:t>dovršil patnáct let</a:t>
            </a:r>
            <a:r>
              <a:rPr lang="cs-CZ" dirty="0"/>
              <a:t>, se může zavázat k výkonu závislé práce podle jiného právního předpisu. Jako </a:t>
            </a:r>
            <a:r>
              <a:rPr lang="cs-CZ" b="1" dirty="0"/>
              <a:t>den nástupu do práce </a:t>
            </a:r>
            <a:r>
              <a:rPr lang="cs-CZ" dirty="0"/>
              <a:t>nesmí být sjednán den, který by předcházel dni, kdy nezletilý </a:t>
            </a:r>
            <a:r>
              <a:rPr lang="cs-CZ" b="1" dirty="0"/>
              <a:t>ukončí povinnou školní docházku</a:t>
            </a:r>
            <a:r>
              <a:rPr lang="cs-CZ" dirty="0"/>
              <a:t>.</a:t>
            </a:r>
          </a:p>
        </p:txBody>
      </p:sp>
    </p:spTree>
    <p:extLst>
      <p:ext uri="{BB962C8B-B14F-4D97-AF65-F5344CB8AC3E}">
        <p14:creationId xmlns:p14="http://schemas.microsoft.com/office/powerpoint/2010/main" val="3798311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554012-C46C-C244-BB34-84D843CEDDEA}"/>
              </a:ext>
            </a:extLst>
          </p:cNvPr>
          <p:cNvSpPr>
            <a:spLocks noGrp="1"/>
          </p:cNvSpPr>
          <p:nvPr>
            <p:ph type="title"/>
          </p:nvPr>
        </p:nvSpPr>
        <p:spPr/>
        <p:txBody>
          <a:bodyPr/>
          <a:lstStyle/>
          <a:p>
            <a:r>
              <a:rPr lang="cs-CZ" dirty="0"/>
              <a:t>OMEZENÍ SVÉPRÁVNOSTI</a:t>
            </a:r>
          </a:p>
        </p:txBody>
      </p:sp>
      <p:sp>
        <p:nvSpPr>
          <p:cNvPr id="3" name="Zástupný text 2">
            <a:extLst>
              <a:ext uri="{FF2B5EF4-FFF2-40B4-BE49-F238E27FC236}">
                <a16:creationId xmlns:a16="http://schemas.microsoft.com/office/drawing/2014/main" id="{09CAB1DA-BB81-E64C-BAB3-75DD91D68C17}"/>
              </a:ext>
            </a:extLst>
          </p:cNvPr>
          <p:cNvSpPr>
            <a:spLocks noGrp="1"/>
          </p:cNvSpPr>
          <p:nvPr>
            <p:ph type="body" idx="1"/>
          </p:nvPr>
        </p:nvSpPr>
        <p:spPr/>
        <p:txBody>
          <a:bodyPr/>
          <a:lstStyle/>
          <a:p>
            <a:r>
              <a:rPr lang="cs-CZ" dirty="0"/>
              <a:t>Exkurz</a:t>
            </a:r>
          </a:p>
        </p:txBody>
      </p:sp>
    </p:spTree>
    <p:extLst>
      <p:ext uri="{BB962C8B-B14F-4D97-AF65-F5344CB8AC3E}">
        <p14:creationId xmlns:p14="http://schemas.microsoft.com/office/powerpoint/2010/main" val="1023949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F7F4A8-5B43-AE41-960A-06057B9C97C7}"/>
              </a:ext>
            </a:extLst>
          </p:cNvPr>
          <p:cNvSpPr>
            <a:spLocks noGrp="1"/>
          </p:cNvSpPr>
          <p:nvPr>
            <p:ph type="title"/>
          </p:nvPr>
        </p:nvSpPr>
        <p:spPr/>
        <p:txBody>
          <a:bodyPr/>
          <a:lstStyle/>
          <a:p>
            <a:pPr algn="ctr"/>
            <a:r>
              <a:rPr lang="cs-CZ" dirty="0"/>
              <a:t>Může český soud omezit svéprávnost?</a:t>
            </a:r>
          </a:p>
        </p:txBody>
      </p:sp>
      <p:sp>
        <p:nvSpPr>
          <p:cNvPr id="3" name="Zástupný obsah 2">
            <a:extLst>
              <a:ext uri="{FF2B5EF4-FFF2-40B4-BE49-F238E27FC236}">
                <a16:creationId xmlns:a16="http://schemas.microsoft.com/office/drawing/2014/main" id="{64734A96-EC85-E44B-93C5-538643268D8D}"/>
              </a:ext>
            </a:extLst>
          </p:cNvPr>
          <p:cNvSpPr>
            <a:spLocks noGrp="1"/>
          </p:cNvSpPr>
          <p:nvPr>
            <p:ph idx="1"/>
          </p:nvPr>
        </p:nvSpPr>
        <p:spPr/>
        <p:txBody>
          <a:bodyPr/>
          <a:lstStyle/>
          <a:p>
            <a:endParaRPr lang="cs-CZ" dirty="0"/>
          </a:p>
          <a:p>
            <a:r>
              <a:rPr lang="cs-CZ" sz="2000" dirty="0"/>
              <a:t>Úmluva o právech osob se zdravotním postižením</a:t>
            </a:r>
          </a:p>
          <a:p>
            <a:r>
              <a:rPr lang="cs-CZ" sz="2000" b="1" dirty="0"/>
              <a:t>Článek 12 – Rovnost před zákonem</a:t>
            </a:r>
          </a:p>
          <a:p>
            <a:pPr lvl="1"/>
            <a:r>
              <a:rPr lang="cs-CZ" sz="1800" dirty="0"/>
              <a:t>1. Státy, které jsou smluvní stranou této úmluvy, znovu potvrzují, že osoby se zdravotním postižením mají kdekoli právo na uznání jejich osoby jako subjektu práva.</a:t>
            </a:r>
          </a:p>
          <a:p>
            <a:pPr lvl="1"/>
            <a:r>
              <a:rPr lang="cs-CZ" sz="1800" dirty="0"/>
              <a:t>2. Státy, které jsou smluvní stranou této úmluvy, uznávají, že osoby se zdravotním postižením mají, na rovnoprávném základě s ostatními, právní způsobilost ve všech oblastech života.</a:t>
            </a:r>
          </a:p>
        </p:txBody>
      </p:sp>
    </p:spTree>
    <p:extLst>
      <p:ext uri="{BB962C8B-B14F-4D97-AF65-F5344CB8AC3E}">
        <p14:creationId xmlns:p14="http://schemas.microsoft.com/office/powerpoint/2010/main" val="3659293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2" name="Rectangle 21">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4" name="Rectangle 23">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6" name="Group 25">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7" name="Straight Connector 26">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1" name="Rectangle 30">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35" name="Rectangle 34">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12" name="Nadpis 11">
            <a:extLst>
              <a:ext uri="{FF2B5EF4-FFF2-40B4-BE49-F238E27FC236}">
                <a16:creationId xmlns:a16="http://schemas.microsoft.com/office/drawing/2014/main" id="{5B2E72D5-D7CD-E048-ADEF-0B864C02D33A}"/>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r>
              <a:rPr lang="en-US" sz="6800" b="0" kern="1200" cap="all" spc="-100" baseline="0" dirty="0">
                <a:solidFill>
                  <a:schemeClr val="tx1"/>
                </a:solidFill>
                <a:effectLst/>
                <a:latin typeface="+mj-lt"/>
                <a:ea typeface="+mn-ea"/>
                <a:cs typeface="+mn-cs"/>
              </a:rPr>
              <a:t>A NA co SE MŮŽETE TĚŠIT PŘÍŠTĚ?</a:t>
            </a:r>
          </a:p>
        </p:txBody>
      </p:sp>
      <p:sp>
        <p:nvSpPr>
          <p:cNvPr id="13" name="Zástupný text 12">
            <a:extLst>
              <a:ext uri="{FF2B5EF4-FFF2-40B4-BE49-F238E27FC236}">
                <a16:creationId xmlns:a16="http://schemas.microsoft.com/office/drawing/2014/main" id="{F7865803-91EA-E94D-A0A9-59A7C2072FD5}"/>
              </a:ext>
            </a:extLst>
          </p:cNvPr>
          <p:cNvSpPr>
            <a:spLocks noGrp="1"/>
          </p:cNvSpPr>
          <p:nvPr>
            <p:ph type="body" idx="1"/>
          </p:nvPr>
        </p:nvSpPr>
        <p:spPr>
          <a:xfrm>
            <a:off x="8473440" y="1272800"/>
            <a:ext cx="2481307" cy="4312402"/>
          </a:xfrm>
        </p:spPr>
        <p:txBody>
          <a:bodyPr vert="horz" lIns="91440" tIns="45720" rIns="91440" bIns="45720" rtlCol="0" anchor="ctr">
            <a:normAutofit/>
          </a:bodyPr>
          <a:lstStyle/>
          <a:p>
            <a:pPr algn="l">
              <a:spcBef>
                <a:spcPts val="0"/>
              </a:spcBef>
            </a:pPr>
            <a:r>
              <a:rPr lang="en-US" sz="2000" kern="1200" spc="80" baseline="0" dirty="0" err="1">
                <a:solidFill>
                  <a:schemeClr val="tx1">
                    <a:lumMod val="95000"/>
                    <a:lumOff val="5000"/>
                  </a:schemeClr>
                </a:solidFill>
                <a:latin typeface="+mn-lt"/>
                <a:ea typeface="+mn-ea"/>
                <a:cs typeface="+mn-cs"/>
              </a:rPr>
              <a:t>Dětská</a:t>
            </a:r>
            <a:r>
              <a:rPr lang="en-US" sz="2000" kern="1200" spc="80" baseline="0" dirty="0">
                <a:solidFill>
                  <a:schemeClr val="tx1">
                    <a:lumMod val="95000"/>
                    <a:lumOff val="5000"/>
                  </a:schemeClr>
                </a:solidFill>
                <a:latin typeface="+mn-lt"/>
                <a:ea typeface="+mn-ea"/>
                <a:cs typeface="+mn-cs"/>
              </a:rPr>
              <a:t> </a:t>
            </a:r>
            <a:r>
              <a:rPr lang="en-US" sz="2000" kern="1200" spc="80" baseline="0" dirty="0" err="1">
                <a:solidFill>
                  <a:schemeClr val="tx1">
                    <a:lumMod val="95000"/>
                    <a:lumOff val="5000"/>
                  </a:schemeClr>
                </a:solidFill>
                <a:latin typeface="+mn-lt"/>
                <a:ea typeface="+mn-ea"/>
                <a:cs typeface="+mn-cs"/>
              </a:rPr>
              <a:t>práce</a:t>
            </a:r>
            <a:r>
              <a:rPr lang="en-US" sz="2000" kern="1200" spc="80" baseline="0" dirty="0">
                <a:solidFill>
                  <a:schemeClr val="tx1">
                    <a:lumMod val="95000"/>
                    <a:lumOff val="5000"/>
                  </a:schemeClr>
                </a:solidFill>
                <a:latin typeface="+mn-lt"/>
                <a:ea typeface="+mn-ea"/>
                <a:cs typeface="+mn-cs"/>
              </a:rPr>
              <a:t> a </a:t>
            </a:r>
            <a:r>
              <a:rPr lang="en-US" sz="2000" kern="1200" spc="80" baseline="0" dirty="0" err="1">
                <a:solidFill>
                  <a:schemeClr val="tx1">
                    <a:lumMod val="95000"/>
                    <a:lumOff val="5000"/>
                  </a:schemeClr>
                </a:solidFill>
                <a:latin typeface="+mn-lt"/>
                <a:ea typeface="+mn-ea"/>
                <a:cs typeface="+mn-cs"/>
              </a:rPr>
              <a:t>veřejné</a:t>
            </a:r>
            <a:r>
              <a:rPr lang="en-US" sz="2000" kern="1200" spc="80" baseline="0" dirty="0">
                <a:solidFill>
                  <a:schemeClr val="tx1">
                    <a:lumMod val="95000"/>
                    <a:lumOff val="5000"/>
                  </a:schemeClr>
                </a:solidFill>
                <a:latin typeface="+mn-lt"/>
                <a:ea typeface="+mn-ea"/>
                <a:cs typeface="+mn-cs"/>
              </a:rPr>
              <a:t> </a:t>
            </a:r>
            <a:r>
              <a:rPr lang="en-US" sz="2000" kern="1200" spc="80" baseline="0" dirty="0" err="1">
                <a:solidFill>
                  <a:schemeClr val="tx1">
                    <a:lumMod val="95000"/>
                    <a:lumOff val="5000"/>
                  </a:schemeClr>
                </a:solidFill>
                <a:latin typeface="+mn-lt"/>
                <a:ea typeface="+mn-ea"/>
                <a:cs typeface="+mn-cs"/>
              </a:rPr>
              <a:t>právo</a:t>
            </a:r>
            <a:r>
              <a:rPr lang="en-US" sz="2000" kern="1200" spc="80" baseline="0" dirty="0">
                <a:solidFill>
                  <a:schemeClr val="tx1">
                    <a:lumMod val="95000"/>
                    <a:lumOff val="5000"/>
                  </a:schemeClr>
                </a:solidFill>
                <a:latin typeface="+mn-lt"/>
                <a:ea typeface="+mn-ea"/>
                <a:cs typeface="+mn-cs"/>
              </a:rPr>
              <a:t>.</a:t>
            </a:r>
          </a:p>
          <a:p>
            <a:pPr algn="l">
              <a:spcBef>
                <a:spcPts val="0"/>
              </a:spcBef>
            </a:pPr>
            <a:r>
              <a:rPr lang="en-US" sz="2000" spc="80" dirty="0" err="1"/>
              <a:t>Zákon</a:t>
            </a:r>
            <a:r>
              <a:rPr lang="en-US" sz="2000" spc="80" dirty="0"/>
              <a:t> o </a:t>
            </a:r>
            <a:r>
              <a:rPr lang="en-US" sz="2000" spc="80" dirty="0" err="1"/>
              <a:t>zaměstnanosti</a:t>
            </a:r>
            <a:r>
              <a:rPr lang="en-US" sz="2000" spc="80" dirty="0"/>
              <a:t>.</a:t>
            </a:r>
          </a:p>
          <a:p>
            <a:pPr algn="l">
              <a:spcBef>
                <a:spcPts val="0"/>
              </a:spcBef>
            </a:pPr>
            <a:r>
              <a:rPr lang="en-US" sz="2000" kern="1200" spc="80" baseline="0" dirty="0" err="1">
                <a:solidFill>
                  <a:schemeClr val="tx1">
                    <a:lumMod val="95000"/>
                    <a:lumOff val="5000"/>
                  </a:schemeClr>
                </a:solidFill>
                <a:latin typeface="+mn-lt"/>
                <a:ea typeface="+mn-ea"/>
                <a:cs typeface="+mn-cs"/>
              </a:rPr>
              <a:t>Zákon</a:t>
            </a:r>
            <a:r>
              <a:rPr lang="en-US" sz="2000" kern="1200" spc="80" baseline="0" dirty="0">
                <a:solidFill>
                  <a:schemeClr val="tx1">
                    <a:lumMod val="95000"/>
                    <a:lumOff val="5000"/>
                  </a:schemeClr>
                </a:solidFill>
                <a:latin typeface="+mn-lt"/>
                <a:ea typeface="+mn-ea"/>
                <a:cs typeface="+mn-cs"/>
              </a:rPr>
              <a:t> o </a:t>
            </a:r>
            <a:r>
              <a:rPr lang="en-US" sz="2000" kern="1200" spc="80" baseline="0" dirty="0" err="1">
                <a:solidFill>
                  <a:schemeClr val="tx1">
                    <a:lumMod val="95000"/>
                    <a:lumOff val="5000"/>
                  </a:schemeClr>
                </a:solidFill>
                <a:latin typeface="+mn-lt"/>
                <a:ea typeface="+mn-ea"/>
                <a:cs typeface="+mn-cs"/>
              </a:rPr>
              <a:t>inspekci</a:t>
            </a:r>
            <a:r>
              <a:rPr lang="en-US" sz="2000" kern="1200" spc="80" baseline="0" dirty="0">
                <a:solidFill>
                  <a:schemeClr val="tx1">
                    <a:lumMod val="95000"/>
                    <a:lumOff val="5000"/>
                  </a:schemeClr>
                </a:solidFill>
                <a:latin typeface="+mn-lt"/>
                <a:ea typeface="+mn-ea"/>
                <a:cs typeface="+mn-cs"/>
              </a:rPr>
              <a:t> </a:t>
            </a:r>
            <a:r>
              <a:rPr lang="en-US" sz="2000" kern="1200" spc="80" baseline="0" dirty="0" err="1">
                <a:solidFill>
                  <a:schemeClr val="tx1">
                    <a:lumMod val="95000"/>
                    <a:lumOff val="5000"/>
                  </a:schemeClr>
                </a:solidFill>
                <a:latin typeface="+mn-lt"/>
                <a:ea typeface="+mn-ea"/>
                <a:cs typeface="+mn-cs"/>
              </a:rPr>
              <a:t>práce</a:t>
            </a:r>
            <a:r>
              <a:rPr lang="en-US" sz="2000" kern="1200" spc="80" baseline="0" dirty="0">
                <a:solidFill>
                  <a:schemeClr val="tx1">
                    <a:lumMod val="95000"/>
                    <a:lumOff val="5000"/>
                  </a:schemeClr>
                </a:solidFill>
                <a:latin typeface="+mn-lt"/>
                <a:ea typeface="+mn-ea"/>
                <a:cs typeface="+mn-cs"/>
              </a:rPr>
              <a:t>.</a:t>
            </a:r>
          </a:p>
        </p:txBody>
      </p:sp>
      <p:cxnSp>
        <p:nvCxnSpPr>
          <p:cNvPr id="37" name="Straight Connector 36">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8533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4">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B20F963-10CF-4192-B3A1-828525B7FB05}"/>
              </a:ext>
            </a:extLst>
          </p:cNvPr>
          <p:cNvPicPr>
            <a:picLocks noChangeAspect="1"/>
          </p:cNvPicPr>
          <p:nvPr/>
        </p:nvPicPr>
        <p:blipFill rotWithShape="1">
          <a:blip r:embed="rId2">
            <a:alphaModFix amt="45000"/>
          </a:blip>
          <a:srcRect t="1802" b="13293"/>
          <a:stretch/>
        </p:blipFill>
        <p:spPr>
          <a:xfrm>
            <a:off x="20" y="10"/>
            <a:ext cx="12191979" cy="6857990"/>
          </a:xfrm>
          <a:prstGeom prst="rect">
            <a:avLst/>
          </a:prstGeom>
        </p:spPr>
      </p:pic>
      <p:sp>
        <p:nvSpPr>
          <p:cNvPr id="38" name="Rectangle 26">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Nadpis 1">
            <a:extLst>
              <a:ext uri="{FF2B5EF4-FFF2-40B4-BE49-F238E27FC236}">
                <a16:creationId xmlns:a16="http://schemas.microsoft.com/office/drawing/2014/main" id="{2371C3B8-CA06-944B-AADF-BC521CF77EF8}"/>
              </a:ext>
            </a:extLst>
          </p:cNvPr>
          <p:cNvSpPr>
            <a:spLocks noGrp="1"/>
          </p:cNvSpPr>
          <p:nvPr>
            <p:ph type="ctrTitle"/>
          </p:nvPr>
        </p:nvSpPr>
        <p:spPr>
          <a:xfrm>
            <a:off x="1769532" y="2091263"/>
            <a:ext cx="8652938" cy="2461504"/>
          </a:xfrm>
        </p:spPr>
        <p:txBody>
          <a:bodyPr>
            <a:normAutofit/>
          </a:bodyPr>
          <a:lstStyle/>
          <a:p>
            <a:r>
              <a:rPr lang="cs-CZ" sz="6800" dirty="0"/>
              <a:t>Děkujeme za pozornost!</a:t>
            </a:r>
          </a:p>
        </p:txBody>
      </p:sp>
      <p:sp>
        <p:nvSpPr>
          <p:cNvPr id="3" name="Podnadpis 2">
            <a:extLst>
              <a:ext uri="{FF2B5EF4-FFF2-40B4-BE49-F238E27FC236}">
                <a16:creationId xmlns:a16="http://schemas.microsoft.com/office/drawing/2014/main" id="{5F3C92BD-5156-BD46-9BDA-FBB1035BFB81}"/>
              </a:ext>
            </a:extLst>
          </p:cNvPr>
          <p:cNvSpPr>
            <a:spLocks noGrp="1"/>
          </p:cNvSpPr>
          <p:nvPr>
            <p:ph type="subTitle" idx="1"/>
          </p:nvPr>
        </p:nvSpPr>
        <p:spPr>
          <a:xfrm>
            <a:off x="1769532" y="4623127"/>
            <a:ext cx="8655200" cy="457201"/>
          </a:xfrm>
        </p:spPr>
        <p:txBody>
          <a:bodyPr>
            <a:normAutofit/>
          </a:bodyPr>
          <a:lstStyle/>
          <a:p>
            <a:pPr>
              <a:spcAft>
                <a:spcPts val="600"/>
              </a:spcAft>
            </a:pPr>
            <a:endParaRPr lang="cs-CZ">
              <a:solidFill>
                <a:schemeClr val="tx1"/>
              </a:solidFill>
            </a:endParaRPr>
          </a:p>
        </p:txBody>
      </p:sp>
      <p:sp>
        <p:nvSpPr>
          <p:cNvPr id="39" name="Rectangle 28">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407847961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F82B87-070D-7747-A3A9-90F85AEEBA87}"/>
              </a:ext>
            </a:extLst>
          </p:cNvPr>
          <p:cNvSpPr>
            <a:spLocks noGrp="1"/>
          </p:cNvSpPr>
          <p:nvPr>
            <p:ph type="title"/>
          </p:nvPr>
        </p:nvSpPr>
        <p:spPr/>
        <p:txBody>
          <a:bodyPr>
            <a:noAutofit/>
          </a:bodyPr>
          <a:lstStyle/>
          <a:p>
            <a:r>
              <a:rPr lang="cs-CZ" sz="4800" dirty="0"/>
              <a:t>SMLUVNÍ STRANY ZÁKLADNÍCH PRACOVNĚPRÁVNÍCH VZTAHŮ</a:t>
            </a:r>
          </a:p>
        </p:txBody>
      </p:sp>
      <p:sp>
        <p:nvSpPr>
          <p:cNvPr id="3" name="Zástupný text 2">
            <a:extLst>
              <a:ext uri="{FF2B5EF4-FFF2-40B4-BE49-F238E27FC236}">
                <a16:creationId xmlns:a16="http://schemas.microsoft.com/office/drawing/2014/main" id="{1871A675-4BB3-AE4B-ABB4-32B7C4EE0156}"/>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91792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a:extLst>
              <a:ext uri="{FF2B5EF4-FFF2-40B4-BE49-F238E27FC236}">
                <a16:creationId xmlns:a16="http://schemas.microsoft.com/office/drawing/2014/main" id="{13BFCA09-A819-8743-AB59-5217993A2E6B}"/>
              </a:ext>
            </a:extLst>
          </p:cNvPr>
          <p:cNvSpPr>
            <a:spLocks noGrp="1"/>
          </p:cNvSpPr>
          <p:nvPr>
            <p:ph type="title"/>
          </p:nvPr>
        </p:nvSpPr>
        <p:spPr/>
        <p:txBody>
          <a:bodyPr>
            <a:normAutofit fontScale="90000"/>
          </a:bodyPr>
          <a:lstStyle/>
          <a:p>
            <a:pPr algn="ctr"/>
            <a:r>
              <a:rPr lang="cs-CZ" dirty="0"/>
              <a:t>SMLUVNÍ STRANY ZÁKLADNÍCH PRACOVNĚPRÁVNÍCH VZTAHŮ</a:t>
            </a:r>
          </a:p>
        </p:txBody>
      </p:sp>
      <p:sp>
        <p:nvSpPr>
          <p:cNvPr id="11" name="Zástupný text 10">
            <a:extLst>
              <a:ext uri="{FF2B5EF4-FFF2-40B4-BE49-F238E27FC236}">
                <a16:creationId xmlns:a16="http://schemas.microsoft.com/office/drawing/2014/main" id="{B5B8FFEC-F307-304B-BDF7-878F21F0BCF9}"/>
              </a:ext>
            </a:extLst>
          </p:cNvPr>
          <p:cNvSpPr>
            <a:spLocks noGrp="1"/>
          </p:cNvSpPr>
          <p:nvPr>
            <p:ph type="body" idx="1"/>
          </p:nvPr>
        </p:nvSpPr>
        <p:spPr/>
        <p:txBody>
          <a:bodyPr/>
          <a:lstStyle/>
          <a:p>
            <a:pPr algn="ctr"/>
            <a:r>
              <a:rPr lang="cs-CZ" dirty="0"/>
              <a:t>Zaměstnanec (§ 6 ZP)</a:t>
            </a:r>
          </a:p>
        </p:txBody>
      </p:sp>
      <p:sp>
        <p:nvSpPr>
          <p:cNvPr id="12" name="Zástupný obsah 11">
            <a:extLst>
              <a:ext uri="{FF2B5EF4-FFF2-40B4-BE49-F238E27FC236}">
                <a16:creationId xmlns:a16="http://schemas.microsoft.com/office/drawing/2014/main" id="{1A37C2EC-653C-DB47-8B77-63238B6A20A4}"/>
              </a:ext>
            </a:extLst>
          </p:cNvPr>
          <p:cNvSpPr>
            <a:spLocks noGrp="1"/>
          </p:cNvSpPr>
          <p:nvPr>
            <p:ph sz="half" idx="2"/>
          </p:nvPr>
        </p:nvSpPr>
        <p:spPr/>
        <p:txBody>
          <a:bodyPr/>
          <a:lstStyle/>
          <a:p>
            <a:pPr algn="just"/>
            <a:endParaRPr lang="cs-CZ" dirty="0"/>
          </a:p>
          <a:p>
            <a:pPr algn="just"/>
            <a:r>
              <a:rPr lang="cs-CZ" dirty="0"/>
              <a:t>Zaměstnancem je </a:t>
            </a:r>
            <a:r>
              <a:rPr lang="cs-CZ" b="1" dirty="0"/>
              <a:t>fyzická osoba</a:t>
            </a:r>
            <a:r>
              <a:rPr lang="cs-CZ" dirty="0"/>
              <a:t>, která se zavázala k výkonu </a:t>
            </a:r>
            <a:r>
              <a:rPr lang="cs-CZ" b="1" dirty="0"/>
              <a:t>závislé práce</a:t>
            </a:r>
            <a:r>
              <a:rPr lang="cs-CZ" dirty="0"/>
              <a:t> v </a:t>
            </a:r>
            <a:r>
              <a:rPr lang="cs-CZ" b="1" dirty="0"/>
              <a:t>základním pracovněprávním vztahu</a:t>
            </a:r>
            <a:r>
              <a:rPr lang="cs-CZ" dirty="0"/>
              <a:t>.</a:t>
            </a:r>
          </a:p>
          <a:p>
            <a:pPr algn="just"/>
            <a:endParaRPr lang="cs-CZ" dirty="0"/>
          </a:p>
          <a:p>
            <a:pPr algn="just"/>
            <a:r>
              <a:rPr lang="cs-CZ" i="1" dirty="0"/>
              <a:t>Nezletilý – dítě/mladistvý – jako zaměstnanec?</a:t>
            </a:r>
          </a:p>
        </p:txBody>
      </p:sp>
      <p:sp>
        <p:nvSpPr>
          <p:cNvPr id="13" name="Zástupný text 12">
            <a:extLst>
              <a:ext uri="{FF2B5EF4-FFF2-40B4-BE49-F238E27FC236}">
                <a16:creationId xmlns:a16="http://schemas.microsoft.com/office/drawing/2014/main" id="{A8B8C1BA-1C76-E34E-AA45-65F8C5799090}"/>
              </a:ext>
            </a:extLst>
          </p:cNvPr>
          <p:cNvSpPr>
            <a:spLocks noGrp="1"/>
          </p:cNvSpPr>
          <p:nvPr>
            <p:ph type="body" sz="quarter" idx="3"/>
          </p:nvPr>
        </p:nvSpPr>
        <p:spPr/>
        <p:txBody>
          <a:bodyPr/>
          <a:lstStyle/>
          <a:p>
            <a:pPr algn="ctr"/>
            <a:r>
              <a:rPr lang="cs-CZ" dirty="0"/>
              <a:t>Zaměstnavatel (§ 7 ZP)</a:t>
            </a:r>
          </a:p>
        </p:txBody>
      </p:sp>
      <p:sp>
        <p:nvSpPr>
          <p:cNvPr id="14" name="Zástupný obsah 13">
            <a:extLst>
              <a:ext uri="{FF2B5EF4-FFF2-40B4-BE49-F238E27FC236}">
                <a16:creationId xmlns:a16="http://schemas.microsoft.com/office/drawing/2014/main" id="{30238108-CAE1-9743-A704-80653A189E6C}"/>
              </a:ext>
            </a:extLst>
          </p:cNvPr>
          <p:cNvSpPr>
            <a:spLocks noGrp="1"/>
          </p:cNvSpPr>
          <p:nvPr>
            <p:ph sz="quarter" idx="4"/>
          </p:nvPr>
        </p:nvSpPr>
        <p:spPr/>
        <p:txBody>
          <a:bodyPr/>
          <a:lstStyle/>
          <a:p>
            <a:endParaRPr lang="cs-CZ" dirty="0"/>
          </a:p>
          <a:p>
            <a:r>
              <a:rPr lang="cs-CZ" dirty="0"/>
              <a:t>Zaměstnavatelem je </a:t>
            </a:r>
            <a:r>
              <a:rPr lang="cs-CZ" b="1" dirty="0"/>
              <a:t>osoba</a:t>
            </a:r>
            <a:r>
              <a:rPr lang="cs-CZ" dirty="0"/>
              <a:t>, pro kterou se fyzická osoba zavázala k výkonu </a:t>
            </a:r>
            <a:r>
              <a:rPr lang="cs-CZ" b="1" dirty="0"/>
              <a:t>závislé práce</a:t>
            </a:r>
            <a:r>
              <a:rPr lang="cs-CZ" dirty="0"/>
              <a:t> v </a:t>
            </a:r>
            <a:r>
              <a:rPr lang="cs-CZ" b="1" dirty="0"/>
              <a:t>základním pracovněprávním vztahu</a:t>
            </a:r>
            <a:r>
              <a:rPr lang="cs-CZ" dirty="0"/>
              <a:t>.</a:t>
            </a:r>
          </a:p>
          <a:p>
            <a:endParaRPr lang="cs-CZ" dirty="0"/>
          </a:p>
          <a:p>
            <a:r>
              <a:rPr lang="cs-CZ" i="1" dirty="0"/>
              <a:t>Nezletilý – dítě/mladistvý – jako zaměstnavatel?</a:t>
            </a:r>
          </a:p>
        </p:txBody>
      </p:sp>
    </p:spTree>
    <p:extLst>
      <p:ext uri="{BB962C8B-B14F-4D97-AF65-F5344CB8AC3E}">
        <p14:creationId xmlns:p14="http://schemas.microsoft.com/office/powerpoint/2010/main" val="189348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4C88-B643-994A-A0A4-C617FFF41A30}"/>
              </a:ext>
            </a:extLst>
          </p:cNvPr>
          <p:cNvSpPr>
            <a:spLocks noGrp="1"/>
          </p:cNvSpPr>
          <p:nvPr>
            <p:ph type="title"/>
          </p:nvPr>
        </p:nvSpPr>
        <p:spPr/>
        <p:txBody>
          <a:bodyPr/>
          <a:lstStyle/>
          <a:p>
            <a:r>
              <a:rPr lang="cs-CZ" dirty="0"/>
              <a:t>OSOBY</a:t>
            </a:r>
          </a:p>
        </p:txBody>
      </p:sp>
      <p:sp>
        <p:nvSpPr>
          <p:cNvPr id="3" name="Zástupný text 2">
            <a:extLst>
              <a:ext uri="{FF2B5EF4-FFF2-40B4-BE49-F238E27FC236}">
                <a16:creationId xmlns:a16="http://schemas.microsoft.com/office/drawing/2014/main" id="{7D32DA76-91D1-FB41-A0C9-9D73403CD38D}"/>
              </a:ext>
            </a:extLst>
          </p:cNvPr>
          <p:cNvSpPr>
            <a:spLocks noGrp="1"/>
          </p:cNvSpPr>
          <p:nvPr>
            <p:ph type="body" idx="1"/>
          </p:nvPr>
        </p:nvSpPr>
        <p:spPr/>
        <p:txBody>
          <a:bodyPr/>
          <a:lstStyle/>
          <a:p>
            <a:r>
              <a:rPr lang="cs-CZ" dirty="0"/>
              <a:t>Občanský zákoník vs. Zákoník práce</a:t>
            </a:r>
          </a:p>
        </p:txBody>
      </p:sp>
    </p:spTree>
    <p:extLst>
      <p:ext uri="{BB962C8B-B14F-4D97-AF65-F5344CB8AC3E}">
        <p14:creationId xmlns:p14="http://schemas.microsoft.com/office/powerpoint/2010/main" val="82294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9CEC66-ADF6-0743-AB6D-3E6087A226F9}"/>
              </a:ext>
            </a:extLst>
          </p:cNvPr>
          <p:cNvSpPr>
            <a:spLocks noGrp="1"/>
          </p:cNvSpPr>
          <p:nvPr>
            <p:ph type="title"/>
          </p:nvPr>
        </p:nvSpPr>
        <p:spPr/>
        <p:txBody>
          <a:bodyPr/>
          <a:lstStyle/>
          <a:p>
            <a:pPr algn="ctr"/>
            <a:r>
              <a:rPr lang="cs-CZ" dirty="0"/>
              <a:t>OSOBY</a:t>
            </a:r>
          </a:p>
        </p:txBody>
      </p:sp>
      <p:sp>
        <p:nvSpPr>
          <p:cNvPr id="4" name="Zástupný text 3">
            <a:extLst>
              <a:ext uri="{FF2B5EF4-FFF2-40B4-BE49-F238E27FC236}">
                <a16:creationId xmlns:a16="http://schemas.microsoft.com/office/drawing/2014/main" id="{D4EC7C75-01B6-5145-846C-ABE1C9C9F65C}"/>
              </a:ext>
            </a:extLst>
          </p:cNvPr>
          <p:cNvSpPr>
            <a:spLocks noGrp="1"/>
          </p:cNvSpPr>
          <p:nvPr>
            <p:ph type="body" idx="1"/>
          </p:nvPr>
        </p:nvSpPr>
        <p:spPr/>
        <p:txBody>
          <a:bodyPr/>
          <a:lstStyle/>
          <a:p>
            <a:pPr algn="ctr"/>
            <a:r>
              <a:rPr lang="cs-CZ" dirty="0"/>
              <a:t>Občanský zákoník</a:t>
            </a:r>
          </a:p>
        </p:txBody>
      </p:sp>
      <p:sp>
        <p:nvSpPr>
          <p:cNvPr id="3" name="Zástupný obsah 2">
            <a:extLst>
              <a:ext uri="{FF2B5EF4-FFF2-40B4-BE49-F238E27FC236}">
                <a16:creationId xmlns:a16="http://schemas.microsoft.com/office/drawing/2014/main" id="{E7CA2147-4C9B-FA4B-8ED2-4062EA788B2A}"/>
              </a:ext>
            </a:extLst>
          </p:cNvPr>
          <p:cNvSpPr>
            <a:spLocks noGrp="1"/>
          </p:cNvSpPr>
          <p:nvPr>
            <p:ph sz="half" idx="2"/>
          </p:nvPr>
        </p:nvSpPr>
        <p:spPr/>
        <p:txBody>
          <a:bodyPr>
            <a:normAutofit fontScale="92500" lnSpcReduction="20000"/>
          </a:bodyPr>
          <a:lstStyle/>
          <a:p>
            <a:r>
              <a:rPr lang="cs-CZ" b="1" dirty="0"/>
              <a:t>Fyzická osoba</a:t>
            </a:r>
            <a:r>
              <a:rPr lang="cs-CZ" dirty="0"/>
              <a:t> (§ 19 odst. 1)</a:t>
            </a:r>
          </a:p>
          <a:p>
            <a:pPr lvl="1"/>
            <a:r>
              <a:rPr lang="cs-CZ" dirty="0"/>
              <a:t>Každý člověk má vrozená, již samotným rozumem a citem poznatelná přirozená práva, a tudíž se považuje za osobu. (…)</a:t>
            </a:r>
          </a:p>
          <a:p>
            <a:r>
              <a:rPr lang="cs-CZ" b="1" dirty="0"/>
              <a:t>Právnická osoba</a:t>
            </a:r>
            <a:r>
              <a:rPr lang="cs-CZ" dirty="0"/>
              <a:t> (§ 20 odst. 1)</a:t>
            </a:r>
          </a:p>
          <a:p>
            <a:pPr lvl="1"/>
            <a:r>
              <a:rPr lang="cs-CZ" dirty="0"/>
              <a:t>Právnická osoba je organizovaný útvar, o kterém zákon stanoví, že má právní osobnost, nebo jehož právní osobnost zákon uzná. (…)</a:t>
            </a:r>
          </a:p>
          <a:p>
            <a:r>
              <a:rPr lang="cs-CZ" b="1" dirty="0"/>
              <a:t>Stát</a:t>
            </a:r>
            <a:r>
              <a:rPr lang="cs-CZ" dirty="0"/>
              <a:t> (§ 21)</a:t>
            </a:r>
          </a:p>
          <a:p>
            <a:pPr lvl="1"/>
            <a:r>
              <a:rPr lang="cs-CZ" dirty="0"/>
              <a:t>Stát se v oblasti soukromého práva považuje za právnickou osobu. Jiný právní předpis stanoví, jak stát právně jedná.</a:t>
            </a:r>
          </a:p>
        </p:txBody>
      </p:sp>
      <p:sp>
        <p:nvSpPr>
          <p:cNvPr id="5" name="Zástupný text 4">
            <a:extLst>
              <a:ext uri="{FF2B5EF4-FFF2-40B4-BE49-F238E27FC236}">
                <a16:creationId xmlns:a16="http://schemas.microsoft.com/office/drawing/2014/main" id="{8EBB9280-BF84-C14C-9BF2-D3C2158F064D}"/>
              </a:ext>
            </a:extLst>
          </p:cNvPr>
          <p:cNvSpPr>
            <a:spLocks noGrp="1"/>
          </p:cNvSpPr>
          <p:nvPr>
            <p:ph type="body" sz="quarter" idx="3"/>
          </p:nvPr>
        </p:nvSpPr>
        <p:spPr/>
        <p:txBody>
          <a:bodyPr/>
          <a:lstStyle/>
          <a:p>
            <a:pPr algn="ctr"/>
            <a:r>
              <a:rPr lang="cs-CZ" dirty="0"/>
              <a:t>Zákoník práce</a:t>
            </a:r>
          </a:p>
        </p:txBody>
      </p:sp>
      <p:sp>
        <p:nvSpPr>
          <p:cNvPr id="6" name="Zástupný obsah 5">
            <a:extLst>
              <a:ext uri="{FF2B5EF4-FFF2-40B4-BE49-F238E27FC236}">
                <a16:creationId xmlns:a16="http://schemas.microsoft.com/office/drawing/2014/main" id="{27B9F608-0B47-DE48-942C-E4AF362F59A7}"/>
              </a:ext>
            </a:extLst>
          </p:cNvPr>
          <p:cNvSpPr>
            <a:spLocks noGrp="1"/>
          </p:cNvSpPr>
          <p:nvPr>
            <p:ph sz="quarter" idx="4"/>
          </p:nvPr>
        </p:nvSpPr>
        <p:spPr/>
        <p:txBody>
          <a:bodyPr>
            <a:normAutofit fontScale="92500" lnSpcReduction="20000"/>
          </a:bodyPr>
          <a:lstStyle/>
          <a:p>
            <a:r>
              <a:rPr lang="cs-CZ" b="1" dirty="0"/>
              <a:t>Zaměstnavatel – organizační složka státu </a:t>
            </a:r>
            <a:r>
              <a:rPr lang="cs-CZ" dirty="0"/>
              <a:t>(§ 9)</a:t>
            </a:r>
          </a:p>
          <a:p>
            <a:pPr lvl="1"/>
            <a:r>
              <a:rPr lang="cs-CZ" dirty="0"/>
              <a:t>Za Českou republiku (dále jen „stát“)</a:t>
            </a:r>
            <a:r>
              <a:rPr lang="cs-CZ" baseline="30000" dirty="0"/>
              <a:t> </a:t>
            </a:r>
            <a:r>
              <a:rPr lang="cs-CZ" dirty="0"/>
              <a:t>v pracovněprávních vztazích jedná a práva a povinnosti z pracovněprávních vztahů vykonává organizační složka státu, která jménem státu v základním pracovněprávním vztahu (§ 3) zaměstnance zaměstnává.</a:t>
            </a:r>
          </a:p>
          <a:p>
            <a:r>
              <a:rPr lang="cs-CZ" b="1" dirty="0"/>
              <a:t>Vedoucí zaměstnanec</a:t>
            </a:r>
            <a:r>
              <a:rPr lang="cs-CZ" dirty="0"/>
              <a:t> (§ 11)</a:t>
            </a:r>
          </a:p>
          <a:p>
            <a:pPr lvl="1"/>
            <a:r>
              <a:rPr lang="cs-CZ" dirty="0"/>
              <a:t>Vedoucími zaměstnanci zaměstnavatele se rozumějí zaměstnanci, kteří jsou na jednotlivých stupních řízení zaměstnavatele oprávněni stanovit a ukládat podřízeným zaměstnancům pracovní úkoly, organizovat, řídit a kontrolovat jejich práci a dávat jim k tomu účelu závazné pokyny.</a:t>
            </a:r>
          </a:p>
          <a:p>
            <a:endParaRPr lang="cs-CZ" dirty="0"/>
          </a:p>
        </p:txBody>
      </p:sp>
    </p:spTree>
    <p:extLst>
      <p:ext uri="{BB962C8B-B14F-4D97-AF65-F5344CB8AC3E}">
        <p14:creationId xmlns:p14="http://schemas.microsoft.com/office/powerpoint/2010/main" val="267762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1B59C5-A4C4-474F-A9D4-6098F9677522}"/>
              </a:ext>
            </a:extLst>
          </p:cNvPr>
          <p:cNvSpPr>
            <a:spLocks noGrp="1"/>
          </p:cNvSpPr>
          <p:nvPr>
            <p:ph type="title"/>
          </p:nvPr>
        </p:nvSpPr>
        <p:spPr/>
        <p:txBody>
          <a:bodyPr/>
          <a:lstStyle/>
          <a:p>
            <a:pPr algn="ctr"/>
            <a:r>
              <a:rPr lang="cs-CZ" dirty="0"/>
              <a:t>FYZICKÉ OSOBY</a:t>
            </a:r>
          </a:p>
        </p:txBody>
      </p:sp>
      <p:graphicFrame>
        <p:nvGraphicFramePr>
          <p:cNvPr id="8" name="Zástupný obsah 7">
            <a:extLst>
              <a:ext uri="{FF2B5EF4-FFF2-40B4-BE49-F238E27FC236}">
                <a16:creationId xmlns:a16="http://schemas.microsoft.com/office/drawing/2014/main" id="{79D20D45-4306-EE4B-841F-997396FCCE10}"/>
              </a:ext>
            </a:extLst>
          </p:cNvPr>
          <p:cNvGraphicFramePr>
            <a:graphicFrameLocks noGrp="1"/>
          </p:cNvGraphicFramePr>
          <p:nvPr>
            <p:ph idx="1"/>
            <p:extLst>
              <p:ext uri="{D42A27DB-BD31-4B8C-83A1-F6EECF244321}">
                <p14:modId xmlns:p14="http://schemas.microsoft.com/office/powerpoint/2010/main" val="2196379747"/>
              </p:ext>
            </p:extLst>
          </p:nvPr>
        </p:nvGraphicFramePr>
        <p:xfrm>
          <a:off x="1066800" y="2103438"/>
          <a:ext cx="10058400" cy="3849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80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AFCAD0-D84A-814F-BEDD-2E25039BDB81}"/>
              </a:ext>
            </a:extLst>
          </p:cNvPr>
          <p:cNvSpPr>
            <a:spLocks noGrp="1"/>
          </p:cNvSpPr>
          <p:nvPr>
            <p:ph type="title"/>
          </p:nvPr>
        </p:nvSpPr>
        <p:spPr/>
        <p:txBody>
          <a:bodyPr/>
          <a:lstStyle/>
          <a:p>
            <a:r>
              <a:rPr lang="cs-CZ" dirty="0"/>
              <a:t>ZÁVISLÁ PRÁCE</a:t>
            </a:r>
          </a:p>
        </p:txBody>
      </p:sp>
      <p:sp>
        <p:nvSpPr>
          <p:cNvPr id="3" name="Zástupný text 2">
            <a:extLst>
              <a:ext uri="{FF2B5EF4-FFF2-40B4-BE49-F238E27FC236}">
                <a16:creationId xmlns:a16="http://schemas.microsoft.com/office/drawing/2014/main" id="{1D8E17E1-CCEF-8D4E-9E43-83B9C0EB4B89}"/>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50045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938105-B3D2-214A-9E48-55E36E1D1D5F}"/>
              </a:ext>
            </a:extLst>
          </p:cNvPr>
          <p:cNvSpPr>
            <a:spLocks noGrp="1"/>
          </p:cNvSpPr>
          <p:nvPr>
            <p:ph type="title"/>
          </p:nvPr>
        </p:nvSpPr>
        <p:spPr/>
        <p:txBody>
          <a:bodyPr/>
          <a:lstStyle/>
          <a:p>
            <a:pPr algn="ctr"/>
            <a:r>
              <a:rPr lang="cs-CZ" dirty="0"/>
              <a:t>ZÁVISLÁ PRÁCE</a:t>
            </a:r>
          </a:p>
        </p:txBody>
      </p:sp>
      <p:sp>
        <p:nvSpPr>
          <p:cNvPr id="3" name="Zástupný text 2">
            <a:extLst>
              <a:ext uri="{FF2B5EF4-FFF2-40B4-BE49-F238E27FC236}">
                <a16:creationId xmlns:a16="http://schemas.microsoft.com/office/drawing/2014/main" id="{7197EB6D-2F4E-EF44-B32A-1065B005DB11}"/>
              </a:ext>
            </a:extLst>
          </p:cNvPr>
          <p:cNvSpPr>
            <a:spLocks noGrp="1"/>
          </p:cNvSpPr>
          <p:nvPr>
            <p:ph type="body" idx="1"/>
          </p:nvPr>
        </p:nvSpPr>
        <p:spPr/>
        <p:txBody>
          <a:bodyPr/>
          <a:lstStyle/>
          <a:p>
            <a:pPr algn="ctr"/>
            <a:r>
              <a:rPr lang="cs-CZ" dirty="0"/>
              <a:t>Definiční znaky (§ 2 odst. 1 ZP)</a:t>
            </a:r>
          </a:p>
        </p:txBody>
      </p:sp>
      <p:sp>
        <p:nvSpPr>
          <p:cNvPr id="4" name="Zástupný obsah 3">
            <a:extLst>
              <a:ext uri="{FF2B5EF4-FFF2-40B4-BE49-F238E27FC236}">
                <a16:creationId xmlns:a16="http://schemas.microsoft.com/office/drawing/2014/main" id="{8F23E9DA-79FA-B74B-A2DD-666AA0E3C62E}"/>
              </a:ext>
            </a:extLst>
          </p:cNvPr>
          <p:cNvSpPr>
            <a:spLocks noGrp="1"/>
          </p:cNvSpPr>
          <p:nvPr>
            <p:ph sz="half" idx="2"/>
          </p:nvPr>
        </p:nvSpPr>
        <p:spPr/>
        <p:txBody>
          <a:bodyPr/>
          <a:lstStyle/>
          <a:p>
            <a:pPr marL="342900" indent="-342900">
              <a:buFont typeface="+mj-lt"/>
              <a:buAutoNum type="arabicParenR"/>
            </a:pPr>
            <a:endParaRPr lang="cs-CZ" dirty="0"/>
          </a:p>
          <a:p>
            <a:pPr marL="342900" indent="-342900">
              <a:buFont typeface="+mj-lt"/>
              <a:buAutoNum type="arabicParenR"/>
            </a:pPr>
            <a:r>
              <a:rPr lang="cs-CZ" dirty="0"/>
              <a:t>Nadřízenost zaměstnavatele vs. podřízenost zaměstnance.</a:t>
            </a:r>
          </a:p>
          <a:p>
            <a:pPr marL="342900" indent="-342900">
              <a:buFont typeface="+mj-lt"/>
              <a:buAutoNum type="arabicParenR"/>
            </a:pPr>
            <a:r>
              <a:rPr lang="cs-CZ" dirty="0"/>
              <a:t>Jménem zaměstnavatele.</a:t>
            </a:r>
          </a:p>
          <a:p>
            <a:pPr marL="342900" indent="-342900">
              <a:buFont typeface="+mj-lt"/>
              <a:buAutoNum type="arabicParenR"/>
            </a:pPr>
            <a:r>
              <a:rPr lang="cs-CZ" dirty="0"/>
              <a:t>Podle pokynů zaměstnavatele.</a:t>
            </a:r>
          </a:p>
          <a:p>
            <a:pPr marL="342900" indent="-342900">
              <a:buFont typeface="+mj-lt"/>
              <a:buAutoNum type="arabicParenR"/>
            </a:pPr>
            <a:r>
              <a:rPr lang="cs-CZ" dirty="0"/>
              <a:t>Osobně zaměstnancem.</a:t>
            </a:r>
          </a:p>
        </p:txBody>
      </p:sp>
      <p:sp>
        <p:nvSpPr>
          <p:cNvPr id="5" name="Zástupný text 4">
            <a:extLst>
              <a:ext uri="{FF2B5EF4-FFF2-40B4-BE49-F238E27FC236}">
                <a16:creationId xmlns:a16="http://schemas.microsoft.com/office/drawing/2014/main" id="{34A9E773-EA96-6F47-94FF-C17EC339D89B}"/>
              </a:ext>
            </a:extLst>
          </p:cNvPr>
          <p:cNvSpPr>
            <a:spLocks noGrp="1"/>
          </p:cNvSpPr>
          <p:nvPr>
            <p:ph type="body" sz="quarter" idx="3"/>
          </p:nvPr>
        </p:nvSpPr>
        <p:spPr/>
        <p:txBody>
          <a:bodyPr/>
          <a:lstStyle/>
          <a:p>
            <a:pPr algn="ctr"/>
            <a:r>
              <a:rPr lang="cs-CZ" dirty="0"/>
              <a:t>Podmínky výkonu (§ 2 odst. 2 ZP)</a:t>
            </a:r>
          </a:p>
        </p:txBody>
      </p:sp>
      <p:sp>
        <p:nvSpPr>
          <p:cNvPr id="6" name="Zástupný obsah 5">
            <a:extLst>
              <a:ext uri="{FF2B5EF4-FFF2-40B4-BE49-F238E27FC236}">
                <a16:creationId xmlns:a16="http://schemas.microsoft.com/office/drawing/2014/main" id="{5F6A12C6-1F32-B443-9970-613240BB19DB}"/>
              </a:ext>
            </a:extLst>
          </p:cNvPr>
          <p:cNvSpPr>
            <a:spLocks noGrp="1"/>
          </p:cNvSpPr>
          <p:nvPr>
            <p:ph sz="quarter" idx="4"/>
          </p:nvPr>
        </p:nvSpPr>
        <p:spPr/>
        <p:txBody>
          <a:bodyPr/>
          <a:lstStyle/>
          <a:p>
            <a:pPr marL="342900" indent="-342900">
              <a:buFont typeface="+mj-lt"/>
              <a:buAutoNum type="arabicParenR"/>
            </a:pPr>
            <a:endParaRPr lang="cs-CZ" dirty="0"/>
          </a:p>
          <a:p>
            <a:pPr marL="342900" indent="-342900">
              <a:buFont typeface="+mj-lt"/>
              <a:buAutoNum type="arabicParenR"/>
            </a:pPr>
            <a:r>
              <a:rPr lang="cs-CZ" dirty="0"/>
              <a:t>Za mzdu, plat nebo odměnu za práci.</a:t>
            </a:r>
          </a:p>
          <a:p>
            <a:pPr marL="342900" indent="-342900">
              <a:buFont typeface="+mj-lt"/>
              <a:buAutoNum type="arabicParenR"/>
            </a:pPr>
            <a:r>
              <a:rPr lang="cs-CZ" dirty="0"/>
              <a:t>Na náklady a odpovědnost zaměstnavatele.</a:t>
            </a:r>
          </a:p>
          <a:p>
            <a:pPr marL="342900" indent="-342900">
              <a:buFont typeface="+mj-lt"/>
              <a:buAutoNum type="arabicParenR"/>
            </a:pPr>
            <a:r>
              <a:rPr lang="cs-CZ" dirty="0"/>
              <a:t>V pracovní době.</a:t>
            </a:r>
          </a:p>
          <a:p>
            <a:pPr marL="342900" indent="-342900">
              <a:buFont typeface="+mj-lt"/>
              <a:buAutoNum type="arabicParenR"/>
            </a:pPr>
            <a:r>
              <a:rPr lang="cs-CZ" dirty="0"/>
              <a:t>Na pracovišti zaměstnavatele, případně na jiném dohodnutém místě.</a:t>
            </a:r>
          </a:p>
        </p:txBody>
      </p:sp>
    </p:spTree>
    <p:extLst>
      <p:ext uri="{BB962C8B-B14F-4D97-AF65-F5344CB8AC3E}">
        <p14:creationId xmlns:p14="http://schemas.microsoft.com/office/powerpoint/2010/main" val="4099105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412440"/>
      </a:dk2>
      <a:lt2>
        <a:srgbClr val="E2E8E5"/>
      </a:lt2>
      <a:accent1>
        <a:srgbClr val="C34D84"/>
      </a:accent1>
      <a:accent2>
        <a:srgbClr val="B13BA4"/>
      </a:accent2>
      <a:accent3>
        <a:srgbClr val="9F4DC3"/>
      </a:accent3>
      <a:accent4>
        <a:srgbClr val="6748B6"/>
      </a:accent4>
      <a:accent5>
        <a:srgbClr val="4D5DC3"/>
      </a:accent5>
      <a:accent6>
        <a:srgbClr val="3B7CB1"/>
      </a:accent6>
      <a:hlink>
        <a:srgbClr val="706DCE"/>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393</TotalTime>
  <Words>1202</Words>
  <Application>Microsoft Macintosh PowerPoint</Application>
  <PresentationFormat>Širokoúhlá obrazovka</PresentationFormat>
  <Paragraphs>140</Paragraphs>
  <Slides>27</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27</vt:i4>
      </vt:variant>
    </vt:vector>
  </HeadingPairs>
  <TitlesOfParts>
    <vt:vector size="29" baseType="lpstr">
      <vt:lpstr>Garamond</vt:lpstr>
      <vt:lpstr>SavonVTI</vt:lpstr>
      <vt:lpstr>Dětská práce a soukromé právo</vt:lpstr>
      <vt:lpstr>Vymezení základních pojmů</vt:lpstr>
      <vt:lpstr>SMLUVNÍ STRANY ZÁKLADNÍCH PRACOVNĚPRÁVNÍCH VZTAHŮ</vt:lpstr>
      <vt:lpstr>SMLUVNÍ STRANY ZÁKLADNÍCH PRACOVNĚPRÁVNÍCH VZTAHŮ</vt:lpstr>
      <vt:lpstr>OSOBY</vt:lpstr>
      <vt:lpstr>OSOBY</vt:lpstr>
      <vt:lpstr>FYZICKÉ OSOBY</vt:lpstr>
      <vt:lpstr>ZÁVISLÁ PRÁCE</vt:lpstr>
      <vt:lpstr>ZÁVISLÁ PRÁCE</vt:lpstr>
      <vt:lpstr>PRACOVNĚPRÁVNÍ VZTAHY</vt:lpstr>
      <vt:lpstr>PRACOVNĚPRÁVNÍ VZTAHY I.</vt:lpstr>
      <vt:lpstr>PRACOVNĚPRÁVNÍ VZTAHY II.</vt:lpstr>
      <vt:lpstr>Právní osobnost vs. svéprávnost</vt:lpstr>
      <vt:lpstr>Právní osobnost / právní subjektivita</vt:lpstr>
      <vt:lpstr>NAROZENÍ A SMRT</vt:lpstr>
      <vt:lpstr>Právní osobnost</vt:lpstr>
      <vt:lpstr>Právní osobnost vs. svéprávnost</vt:lpstr>
      <vt:lpstr>Svéprávnost / způsobilost k právním úkonům</vt:lpstr>
      <vt:lpstr>PRACOVNĚPRÁVNÍ SVÉPRÁVNOST</vt:lpstr>
      <vt:lpstr>NEZLETILÝ JAKO ZAMĚSTNANEC?</vt:lpstr>
      <vt:lpstr>Ukončení povinné školní docházky</vt:lpstr>
      <vt:lpstr>Nezletilý jako zaměstnavatel?</vt:lpstr>
      <vt:lpstr>Zaměstnavatel x Zaměstnanec</vt:lpstr>
      <vt:lpstr>OMEZENÍ SVÉPRÁVNOSTI</vt:lpstr>
      <vt:lpstr>Může český soud omezit svéprávnost?</vt:lpstr>
      <vt:lpstr>A NA co SE MŮŽETE TĚŠIT PŘÍŠTĚ?</vt:lpstr>
      <vt:lpstr>Děkujeme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Dětská práce a soukromé právo</dc:title>
  <dc:creator>Roman Zapletal</dc:creator>
  <cp:lastModifiedBy>Roman Zapletal</cp:lastModifiedBy>
  <cp:revision>16</cp:revision>
  <dcterms:created xsi:type="dcterms:W3CDTF">2019-10-27T23:46:55Z</dcterms:created>
  <dcterms:modified xsi:type="dcterms:W3CDTF">2019-10-28T17:58:00Z</dcterms:modified>
</cp:coreProperties>
</file>