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62" r:id="rId5"/>
    <p:sldId id="259" r:id="rId6"/>
    <p:sldId id="264" r:id="rId7"/>
    <p:sldId id="263" r:id="rId8"/>
    <p:sldId id="257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Microsoft_Excelu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UČENÍ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0000"/>
                  <a:alpha val="90000"/>
                </a:schemeClr>
              </a:solidFill>
              <a:ln w="19050">
                <a:solidFill>
                  <a:schemeClr val="accent6">
                    <a:shade val="5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shade val="5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shade val="5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F45-4F64-81C4-2096E7CF9DCD}"/>
              </c:ext>
            </c:extLst>
          </c:dPt>
          <c:dPt>
            <c:idx val="1"/>
            <c:bubble3D val="0"/>
            <c:spPr>
              <a:solidFill>
                <a:schemeClr val="accent6">
                  <a:shade val="70000"/>
                  <a:alpha val="90000"/>
                </a:schemeClr>
              </a:solidFill>
              <a:ln w="19050">
                <a:solidFill>
                  <a:schemeClr val="accent6">
                    <a:shade val="7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shade val="7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shade val="7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F45-4F64-81C4-2096E7CF9DCD}"/>
              </c:ext>
            </c:extLst>
          </c:dPt>
          <c:dPt>
            <c:idx val="2"/>
            <c:bubble3D val="0"/>
            <c:spPr>
              <a:solidFill>
                <a:schemeClr val="accent6">
                  <a:shade val="90000"/>
                  <a:alpha val="90000"/>
                </a:schemeClr>
              </a:solidFill>
              <a:ln w="19050">
                <a:solidFill>
                  <a:schemeClr val="accent6">
                    <a:shade val="9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shade val="9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shade val="9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F45-4F64-81C4-2096E7CF9DCD}"/>
              </c:ext>
            </c:extLst>
          </c:dPt>
          <c:dPt>
            <c:idx val="3"/>
            <c:bubble3D val="0"/>
            <c:spPr>
              <a:solidFill>
                <a:schemeClr val="accent4">
                  <a:shade val="76000"/>
                  <a:alpha val="90000"/>
                </a:schemeClr>
              </a:solidFill>
              <a:ln w="19050">
                <a:solidFill>
                  <a:schemeClr val="accent4">
                    <a:shade val="76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shade val="76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shade val="76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F45-4F64-81C4-2096E7CF9DCD}"/>
              </c:ext>
            </c:extLst>
          </c:dPt>
          <c:dPt>
            <c:idx val="4"/>
            <c:bubble3D val="0"/>
            <c:spPr>
              <a:solidFill>
                <a:schemeClr val="accent6">
                  <a:tint val="70000"/>
                  <a:alpha val="90000"/>
                </a:schemeClr>
              </a:solidFill>
              <a:ln w="19050">
                <a:solidFill>
                  <a:schemeClr val="accent6">
                    <a:tint val="7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tint val="7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tint val="7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F45-4F64-81C4-2096E7CF9DCD}"/>
              </c:ext>
            </c:extLst>
          </c:dPt>
          <c:dPt>
            <c:idx val="5"/>
            <c:bubble3D val="0"/>
            <c:spPr>
              <a:solidFill>
                <a:schemeClr val="accent6">
                  <a:shade val="76000"/>
                  <a:alpha val="90000"/>
                </a:schemeClr>
              </a:solidFill>
              <a:ln w="19050">
                <a:solidFill>
                  <a:schemeClr val="accent6">
                    <a:shade val="76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shade val="76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shade val="76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F45-4F64-81C4-2096E7CF9DCD}"/>
              </c:ext>
            </c:extLst>
          </c:dPt>
          <c:dLbls>
            <c:dLbl>
              <c:idx val="0"/>
              <c:layout>
                <c:manualLayout>
                  <c:x val="-0.20152302726398263"/>
                  <c:y val="-5.5456550476234413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shade val="5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shade val="5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45-4F64-81C4-2096E7CF9DCD}"/>
                </c:ext>
              </c:extLst>
            </c:dLbl>
            <c:dLbl>
              <c:idx val="1"/>
              <c:layout>
                <c:manualLayout>
                  <c:x val="0.13153811815190725"/>
                  <c:y val="-0.20106902026806439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shade val="7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shade val="7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45-4F64-81C4-2096E7CF9DCD}"/>
                </c:ext>
              </c:extLst>
            </c:dLbl>
            <c:dLbl>
              <c:idx val="2"/>
              <c:layout>
                <c:manualLayout>
                  <c:x val="3.5807698747599939E-2"/>
                  <c:y val="3.3036331128070105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shade val="9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shade val="9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45-4F64-81C4-2096E7CF9DCD}"/>
                </c:ext>
              </c:extLst>
            </c:dLbl>
            <c:dLbl>
              <c:idx val="3"/>
              <c:layout>
                <c:manualLayout>
                  <c:x val="4.0782638333709445E-2"/>
                  <c:y val="6.2860948777969328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tint val="9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tint val="9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45-4F64-81C4-2096E7CF9DCD}"/>
                </c:ext>
              </c:extLst>
            </c:dLbl>
            <c:dLbl>
              <c:idx val="4"/>
              <c:layout>
                <c:manualLayout>
                  <c:x val="4.01353693406604E-2"/>
                  <c:y val="2.4016594797841295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shade val="76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shade val="76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45-4F64-81C4-2096E7CF9DCD}"/>
                </c:ext>
              </c:extLst>
            </c:dLbl>
            <c:dLbl>
              <c:idx val="5"/>
              <c:layout>
                <c:manualLayout>
                  <c:x val="7.8970958392079377E-2"/>
                  <c:y val="1.0552642703149154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tint val="5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tint val="5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45-4F64-81C4-2096E7CF9DCD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C17529"/>
                </a:solidFill>
                <a:round/>
              </a:ln>
              <a:effectLst>
                <a:outerShdw blurRad="50800" dist="38100" dir="2700000" algn="tl" rotWithShape="0">
                  <a:srgbClr val="C17529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student</c:v>
                </c:pt>
                <c:pt idx="1">
                  <c:v>učitel</c:v>
                </c:pt>
                <c:pt idx="2">
                  <c:v>rodina</c:v>
                </c:pt>
                <c:pt idx="3">
                  <c:v>spolužáci</c:v>
                </c:pt>
                <c:pt idx="4">
                  <c:v>škola</c:v>
                </c:pt>
                <c:pt idx="5">
                  <c:v>vedení školy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50</c:v>
                </c:pt>
                <c:pt idx="1">
                  <c:v>30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F45-4F64-81C4-2096E7CF9DC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2B7-0D45-805E-0241BDEA7FC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2B7-0D45-805E-0241BDEA7FC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5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5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2B7-0D45-805E-0241BDEA7FC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lumMod val="60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lumMod val="60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2B7-0D45-805E-0241BDEA7FCE}"/>
              </c:ext>
            </c:extLst>
          </c:dPt>
          <c:cat>
            <c:strRef>
              <c:f>List1!$A$2:$A$5</c:f>
              <c:strCache>
                <c:ptCount val="3"/>
                <c:pt idx="0">
                  <c:v>motivace</c:v>
                </c:pt>
                <c:pt idx="1">
                  <c:v>aktivita</c:v>
                </c:pt>
                <c:pt idx="2">
                  <c:v>moot-court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5</c:v>
                </c:pt>
                <c:pt idx="1">
                  <c:v>65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1D-4406-8C54-AAD43B112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POSTAVENÍ A OCHRANA NEZLETILÝCH V PRACOVNÍM PRÁVU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dk1">
                      <a:tint val="88500"/>
                      <a:tint val="67000"/>
                      <a:satMod val="105000"/>
                      <a:lumMod val="110000"/>
                    </a:schemeClr>
                  </a:gs>
                  <a:gs pos="50000">
                    <a:schemeClr val="dk1">
                      <a:tint val="88500"/>
                      <a:tint val="73000"/>
                      <a:satMod val="103000"/>
                      <a:lumMod val="105000"/>
                    </a:schemeClr>
                  </a:gs>
                  <a:gs pos="100000">
                    <a:schemeClr val="dk1">
                      <a:tint val="88500"/>
                      <a:tint val="81000"/>
                      <a:satMod val="109000"/>
                      <a:lumMod val="105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D6-4155-B8B3-6E248E186B1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dk1">
                      <a:tint val="55000"/>
                      <a:tint val="67000"/>
                      <a:satMod val="105000"/>
                      <a:lumMod val="110000"/>
                    </a:schemeClr>
                  </a:gs>
                  <a:gs pos="50000">
                    <a:schemeClr val="dk1">
                      <a:tint val="55000"/>
                      <a:tint val="73000"/>
                      <a:satMod val="103000"/>
                      <a:lumMod val="105000"/>
                    </a:schemeClr>
                  </a:gs>
                  <a:gs pos="100000">
                    <a:schemeClr val="dk1">
                      <a:tint val="55000"/>
                      <a:tint val="81000"/>
                      <a:satMod val="109000"/>
                      <a:lumMod val="105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D6-4155-B8B3-6E248E186B1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dk1">
                      <a:tint val="75000"/>
                      <a:tint val="67000"/>
                      <a:satMod val="105000"/>
                      <a:lumMod val="110000"/>
                    </a:schemeClr>
                  </a:gs>
                  <a:gs pos="50000">
                    <a:schemeClr val="dk1">
                      <a:tint val="75000"/>
                      <a:tint val="73000"/>
                      <a:satMod val="103000"/>
                      <a:lumMod val="105000"/>
                    </a:schemeClr>
                  </a:gs>
                  <a:gs pos="100000">
                    <a:schemeClr val="dk1">
                      <a:tint val="75000"/>
                      <a:tint val="81000"/>
                      <a:satMod val="109000"/>
                      <a:lumMod val="105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7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D6-4155-B8B3-6E248E186B1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dk1">
                      <a:tint val="98500"/>
                      <a:tint val="67000"/>
                      <a:satMod val="105000"/>
                      <a:lumMod val="110000"/>
                    </a:schemeClr>
                  </a:gs>
                  <a:gs pos="50000">
                    <a:schemeClr val="dk1">
                      <a:tint val="98500"/>
                      <a:tint val="73000"/>
                      <a:satMod val="103000"/>
                      <a:lumMod val="105000"/>
                    </a:schemeClr>
                  </a:gs>
                  <a:gs pos="100000">
                    <a:schemeClr val="dk1">
                      <a:tint val="98500"/>
                      <a:tint val="81000"/>
                      <a:satMod val="109000"/>
                      <a:lumMod val="105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9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D6-4155-B8B3-6E248E186B1B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44D6-4155-B8B3-6E248E186B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Děti a práce</c:v>
                </c:pt>
                <c:pt idx="1">
                  <c:v>Osoby starší 15 let a práce</c:v>
                </c:pt>
                <c:pt idx="2">
                  <c:v>Vysokoškoláci a práce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40</c:v>
                </c:pt>
                <c:pt idx="1">
                  <c:v>50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9-4D9D-BE8E-4B0695EC81B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4AE4E-E5E1-4B67-9057-8BDF2BD54D4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</dgm:pt>
    <dgm:pt modelId="{091B3872-1F4D-4CD6-9568-9223ADA05349}">
      <dgm:prSet phldrT="[Text]"/>
      <dgm:spPr/>
      <dgm:t>
        <a:bodyPr/>
        <a:lstStyle/>
        <a:p>
          <a:r>
            <a:rPr lang="cs-CZ"/>
            <a:t>APLIKOVAT</a:t>
          </a:r>
        </a:p>
      </dgm:t>
    </dgm:pt>
    <dgm:pt modelId="{91FBDF6C-9265-4B2D-9E81-C38C1942CED2}" type="parTrans" cxnId="{9A85B0D5-DE28-42D5-998B-F64B50FF9A11}">
      <dgm:prSet/>
      <dgm:spPr/>
      <dgm:t>
        <a:bodyPr/>
        <a:lstStyle/>
        <a:p>
          <a:endParaRPr lang="cs-CZ" sz="3200"/>
        </a:p>
      </dgm:t>
    </dgm:pt>
    <dgm:pt modelId="{26AECB7B-1CA6-4EEB-A8E6-6DDE3735604B}" type="sibTrans" cxnId="{9A85B0D5-DE28-42D5-998B-F64B50FF9A11}">
      <dgm:prSet/>
      <dgm:spPr/>
      <dgm:t>
        <a:bodyPr/>
        <a:lstStyle/>
        <a:p>
          <a:endParaRPr lang="cs-CZ"/>
        </a:p>
      </dgm:t>
    </dgm:pt>
    <dgm:pt modelId="{DBE47D86-0EDE-4477-A5E9-E9828BD66EB8}">
      <dgm:prSet phldrT="[Text]"/>
      <dgm:spPr/>
      <dgm:t>
        <a:bodyPr/>
        <a:lstStyle/>
        <a:p>
          <a:r>
            <a:rPr lang="cs-CZ"/>
            <a:t>POCHOPIT</a:t>
          </a:r>
        </a:p>
      </dgm:t>
    </dgm:pt>
    <dgm:pt modelId="{1CDFBC02-F1C1-4834-9FE3-4F0BF0BE7BB5}" type="parTrans" cxnId="{4E4F9EF4-AFDC-461F-8B89-20FFD70CBEC9}">
      <dgm:prSet/>
      <dgm:spPr/>
      <dgm:t>
        <a:bodyPr/>
        <a:lstStyle/>
        <a:p>
          <a:endParaRPr lang="cs-CZ" sz="3200"/>
        </a:p>
      </dgm:t>
    </dgm:pt>
    <dgm:pt modelId="{ACF08153-2006-4862-8519-96B015FFAF37}" type="sibTrans" cxnId="{4E4F9EF4-AFDC-461F-8B89-20FFD70CBEC9}">
      <dgm:prSet/>
      <dgm:spPr/>
      <dgm:t>
        <a:bodyPr/>
        <a:lstStyle/>
        <a:p>
          <a:endParaRPr lang="cs-CZ"/>
        </a:p>
      </dgm:t>
    </dgm:pt>
    <dgm:pt modelId="{CA951945-6DA3-474A-A282-87883465CDFD}">
      <dgm:prSet phldrT="[Text]"/>
      <dgm:spPr/>
      <dgm:t>
        <a:bodyPr/>
        <a:lstStyle/>
        <a:p>
          <a:r>
            <a:rPr lang="cs-CZ"/>
            <a:t>ZAPAMATOVAT</a:t>
          </a:r>
        </a:p>
      </dgm:t>
    </dgm:pt>
    <dgm:pt modelId="{CE43704E-7D06-4389-8014-095703BAF332}" type="parTrans" cxnId="{C4F91C69-B55F-415D-8A4B-2DA4E2C04B06}">
      <dgm:prSet/>
      <dgm:spPr/>
      <dgm:t>
        <a:bodyPr/>
        <a:lstStyle/>
        <a:p>
          <a:endParaRPr lang="cs-CZ" sz="3200"/>
        </a:p>
      </dgm:t>
    </dgm:pt>
    <dgm:pt modelId="{BAC481F7-994D-485D-8064-3715B7E630A8}" type="sibTrans" cxnId="{C4F91C69-B55F-415D-8A4B-2DA4E2C04B06}">
      <dgm:prSet/>
      <dgm:spPr/>
      <dgm:t>
        <a:bodyPr/>
        <a:lstStyle/>
        <a:p>
          <a:endParaRPr lang="cs-CZ"/>
        </a:p>
      </dgm:t>
    </dgm:pt>
    <dgm:pt modelId="{55E2EA47-3E5F-452F-A19D-63399F2C26E1}">
      <dgm:prSet/>
      <dgm:spPr/>
      <dgm:t>
        <a:bodyPr/>
        <a:lstStyle/>
        <a:p>
          <a:r>
            <a:rPr lang="cs-CZ"/>
            <a:t>ANALYZOVAT</a:t>
          </a:r>
        </a:p>
      </dgm:t>
    </dgm:pt>
    <dgm:pt modelId="{48579BFF-C87C-4099-8919-DACC93E03B50}" type="parTrans" cxnId="{083BBF10-CA2E-4CF6-A65E-F0A130492682}">
      <dgm:prSet/>
      <dgm:spPr/>
      <dgm:t>
        <a:bodyPr/>
        <a:lstStyle/>
        <a:p>
          <a:endParaRPr lang="cs-CZ" sz="3200"/>
        </a:p>
      </dgm:t>
    </dgm:pt>
    <dgm:pt modelId="{3C68FB59-4B63-4034-982C-3280598DE740}" type="sibTrans" cxnId="{083BBF10-CA2E-4CF6-A65E-F0A130492682}">
      <dgm:prSet/>
      <dgm:spPr/>
      <dgm:t>
        <a:bodyPr/>
        <a:lstStyle/>
        <a:p>
          <a:endParaRPr lang="cs-CZ"/>
        </a:p>
      </dgm:t>
    </dgm:pt>
    <dgm:pt modelId="{0D5FBFBA-1D00-4EB6-AD19-8B31C30ED65F}">
      <dgm:prSet/>
      <dgm:spPr/>
      <dgm:t>
        <a:bodyPr/>
        <a:lstStyle/>
        <a:p>
          <a:r>
            <a:rPr lang="cs-CZ"/>
            <a:t>VYHODNOTIT</a:t>
          </a:r>
        </a:p>
      </dgm:t>
    </dgm:pt>
    <dgm:pt modelId="{8380793F-9E02-4DC5-9187-AD9A7A7A4C22}" type="parTrans" cxnId="{8987D096-B016-4C85-92FF-11416264F582}">
      <dgm:prSet/>
      <dgm:spPr/>
      <dgm:t>
        <a:bodyPr/>
        <a:lstStyle/>
        <a:p>
          <a:endParaRPr lang="cs-CZ" sz="3200"/>
        </a:p>
      </dgm:t>
    </dgm:pt>
    <dgm:pt modelId="{F7446B8C-E637-442F-84C7-C81C71BB146E}" type="sibTrans" cxnId="{8987D096-B016-4C85-92FF-11416264F582}">
      <dgm:prSet/>
      <dgm:spPr/>
      <dgm:t>
        <a:bodyPr/>
        <a:lstStyle/>
        <a:p>
          <a:endParaRPr lang="cs-CZ"/>
        </a:p>
      </dgm:t>
    </dgm:pt>
    <dgm:pt modelId="{C522D6A3-4965-4E5C-B1D9-DDBCF7A50B3E}">
      <dgm:prSet/>
      <dgm:spPr/>
      <dgm:t>
        <a:bodyPr/>
        <a:lstStyle/>
        <a:p>
          <a:r>
            <a:rPr lang="cs-CZ"/>
            <a:t>TVOŘIT</a:t>
          </a:r>
        </a:p>
      </dgm:t>
    </dgm:pt>
    <dgm:pt modelId="{A65239E5-1367-456C-A3CB-5C53D3974A7D}" type="parTrans" cxnId="{615037BE-843F-4F22-9DE1-C3ABDDEB2383}">
      <dgm:prSet/>
      <dgm:spPr/>
      <dgm:t>
        <a:bodyPr/>
        <a:lstStyle/>
        <a:p>
          <a:endParaRPr lang="cs-CZ" sz="3200"/>
        </a:p>
      </dgm:t>
    </dgm:pt>
    <dgm:pt modelId="{ACC34E48-825F-4E35-AFD4-0EA4276AFA96}" type="sibTrans" cxnId="{615037BE-843F-4F22-9DE1-C3ABDDEB2383}">
      <dgm:prSet/>
      <dgm:spPr/>
      <dgm:t>
        <a:bodyPr/>
        <a:lstStyle/>
        <a:p>
          <a:endParaRPr lang="cs-CZ"/>
        </a:p>
      </dgm:t>
    </dgm:pt>
    <dgm:pt modelId="{98AB7874-EC60-4A68-A786-F62D1D9D9E0F}" type="pres">
      <dgm:prSet presAssocID="{E154AE4E-E5E1-4B67-9057-8BDF2BD54D40}" presName="linear" presStyleCnt="0">
        <dgm:presLayoutVars>
          <dgm:animLvl val="lvl"/>
          <dgm:resizeHandles val="exact"/>
        </dgm:presLayoutVars>
      </dgm:prSet>
      <dgm:spPr/>
    </dgm:pt>
    <dgm:pt modelId="{C389220F-5D69-4A8D-8F76-CEB3C2713B3D}" type="pres">
      <dgm:prSet presAssocID="{C522D6A3-4965-4E5C-B1D9-DDBCF7A50B3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E28D2D5-5B1B-4EF5-97E7-B33CDAFCC841}" type="pres">
      <dgm:prSet presAssocID="{ACC34E48-825F-4E35-AFD4-0EA4276AFA96}" presName="spacer" presStyleCnt="0"/>
      <dgm:spPr/>
    </dgm:pt>
    <dgm:pt modelId="{764C37B4-96B8-41DB-BEE7-0743C5CBCDC2}" type="pres">
      <dgm:prSet presAssocID="{0D5FBFBA-1D00-4EB6-AD19-8B31C30ED65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0A1AD6C-F029-48C0-A0AA-BA7679B2D94F}" type="pres">
      <dgm:prSet presAssocID="{F7446B8C-E637-442F-84C7-C81C71BB146E}" presName="spacer" presStyleCnt="0"/>
      <dgm:spPr/>
    </dgm:pt>
    <dgm:pt modelId="{4070D6D4-F9CA-4839-9E7D-71C5C29C0791}" type="pres">
      <dgm:prSet presAssocID="{55E2EA47-3E5F-452F-A19D-63399F2C26E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227C82A-DC5A-48C5-8672-2ACDCA2E7159}" type="pres">
      <dgm:prSet presAssocID="{3C68FB59-4B63-4034-982C-3280598DE740}" presName="spacer" presStyleCnt="0"/>
      <dgm:spPr/>
    </dgm:pt>
    <dgm:pt modelId="{6FE221FF-E04E-4DBB-AB71-6F5413E806BD}" type="pres">
      <dgm:prSet presAssocID="{091B3872-1F4D-4CD6-9568-9223ADA0534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6D5F0F4-F886-470C-946D-12E63C13B1C4}" type="pres">
      <dgm:prSet presAssocID="{26AECB7B-1CA6-4EEB-A8E6-6DDE3735604B}" presName="spacer" presStyleCnt="0"/>
      <dgm:spPr/>
    </dgm:pt>
    <dgm:pt modelId="{86B5DC5E-55C5-426F-AEB4-F94A463DAADB}" type="pres">
      <dgm:prSet presAssocID="{DBE47D86-0EDE-4477-A5E9-E9828BD66EB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96CAF25-0C8D-4BEC-8CE3-D11370B5A862}" type="pres">
      <dgm:prSet presAssocID="{ACF08153-2006-4862-8519-96B015FFAF37}" presName="spacer" presStyleCnt="0"/>
      <dgm:spPr/>
    </dgm:pt>
    <dgm:pt modelId="{B1B140A0-23AD-4AA6-BAAD-F782FF1083EF}" type="pres">
      <dgm:prSet presAssocID="{CA951945-6DA3-474A-A282-87883465CDF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83BBF10-CA2E-4CF6-A65E-F0A130492682}" srcId="{E154AE4E-E5E1-4B67-9057-8BDF2BD54D40}" destId="{55E2EA47-3E5F-452F-A19D-63399F2C26E1}" srcOrd="2" destOrd="0" parTransId="{48579BFF-C87C-4099-8919-DACC93E03B50}" sibTransId="{3C68FB59-4B63-4034-982C-3280598DE740}"/>
    <dgm:cxn modelId="{40964953-3A3F-49BD-B7E6-F1C34C56B996}" type="presOf" srcId="{E154AE4E-E5E1-4B67-9057-8BDF2BD54D40}" destId="{98AB7874-EC60-4A68-A786-F62D1D9D9E0F}" srcOrd="0" destOrd="0" presId="urn:microsoft.com/office/officeart/2005/8/layout/vList2"/>
    <dgm:cxn modelId="{C4F91C69-B55F-415D-8A4B-2DA4E2C04B06}" srcId="{E154AE4E-E5E1-4B67-9057-8BDF2BD54D40}" destId="{CA951945-6DA3-474A-A282-87883465CDFD}" srcOrd="5" destOrd="0" parTransId="{CE43704E-7D06-4389-8014-095703BAF332}" sibTransId="{BAC481F7-994D-485D-8064-3715B7E630A8}"/>
    <dgm:cxn modelId="{8987D096-B016-4C85-92FF-11416264F582}" srcId="{E154AE4E-E5E1-4B67-9057-8BDF2BD54D40}" destId="{0D5FBFBA-1D00-4EB6-AD19-8B31C30ED65F}" srcOrd="1" destOrd="0" parTransId="{8380793F-9E02-4DC5-9187-AD9A7A7A4C22}" sibTransId="{F7446B8C-E637-442F-84C7-C81C71BB146E}"/>
    <dgm:cxn modelId="{76068DB0-112D-4477-B6E2-2C7CC55C9E89}" type="presOf" srcId="{CA951945-6DA3-474A-A282-87883465CDFD}" destId="{B1B140A0-23AD-4AA6-BAAD-F782FF1083EF}" srcOrd="0" destOrd="0" presId="urn:microsoft.com/office/officeart/2005/8/layout/vList2"/>
    <dgm:cxn modelId="{615037BE-843F-4F22-9DE1-C3ABDDEB2383}" srcId="{E154AE4E-E5E1-4B67-9057-8BDF2BD54D40}" destId="{C522D6A3-4965-4E5C-B1D9-DDBCF7A50B3E}" srcOrd="0" destOrd="0" parTransId="{A65239E5-1367-456C-A3CB-5C53D3974A7D}" sibTransId="{ACC34E48-825F-4E35-AFD4-0EA4276AFA96}"/>
    <dgm:cxn modelId="{7EBC8EC7-D89D-4200-B68A-78C29A72FDD8}" type="presOf" srcId="{55E2EA47-3E5F-452F-A19D-63399F2C26E1}" destId="{4070D6D4-F9CA-4839-9E7D-71C5C29C0791}" srcOrd="0" destOrd="0" presId="urn:microsoft.com/office/officeart/2005/8/layout/vList2"/>
    <dgm:cxn modelId="{FDADA5CB-3D6D-436E-B5DC-60334330423C}" type="presOf" srcId="{0D5FBFBA-1D00-4EB6-AD19-8B31C30ED65F}" destId="{764C37B4-96B8-41DB-BEE7-0743C5CBCDC2}" srcOrd="0" destOrd="0" presId="urn:microsoft.com/office/officeart/2005/8/layout/vList2"/>
    <dgm:cxn modelId="{9A85B0D5-DE28-42D5-998B-F64B50FF9A11}" srcId="{E154AE4E-E5E1-4B67-9057-8BDF2BD54D40}" destId="{091B3872-1F4D-4CD6-9568-9223ADA05349}" srcOrd="3" destOrd="0" parTransId="{91FBDF6C-9265-4B2D-9E81-C38C1942CED2}" sibTransId="{26AECB7B-1CA6-4EEB-A8E6-6DDE3735604B}"/>
    <dgm:cxn modelId="{2517B9DD-4DD7-4183-AF9C-C102938524F4}" type="presOf" srcId="{091B3872-1F4D-4CD6-9568-9223ADA05349}" destId="{6FE221FF-E04E-4DBB-AB71-6F5413E806BD}" srcOrd="0" destOrd="0" presId="urn:microsoft.com/office/officeart/2005/8/layout/vList2"/>
    <dgm:cxn modelId="{34D3E1E9-FAAB-47F1-A141-1BF5EF56BF27}" type="presOf" srcId="{DBE47D86-0EDE-4477-A5E9-E9828BD66EB8}" destId="{86B5DC5E-55C5-426F-AEB4-F94A463DAADB}" srcOrd="0" destOrd="0" presId="urn:microsoft.com/office/officeart/2005/8/layout/vList2"/>
    <dgm:cxn modelId="{4E4F9EF4-AFDC-461F-8B89-20FFD70CBEC9}" srcId="{E154AE4E-E5E1-4B67-9057-8BDF2BD54D40}" destId="{DBE47D86-0EDE-4477-A5E9-E9828BD66EB8}" srcOrd="4" destOrd="0" parTransId="{1CDFBC02-F1C1-4834-9FE3-4F0BF0BE7BB5}" sibTransId="{ACF08153-2006-4862-8519-96B015FFAF37}"/>
    <dgm:cxn modelId="{C3B896FB-9342-43E4-8FE4-CB7EFBFAE7FC}" type="presOf" srcId="{C522D6A3-4965-4E5C-B1D9-DDBCF7A50B3E}" destId="{C389220F-5D69-4A8D-8F76-CEB3C2713B3D}" srcOrd="0" destOrd="0" presId="urn:microsoft.com/office/officeart/2005/8/layout/vList2"/>
    <dgm:cxn modelId="{61234668-9A0F-400B-8683-7A5E257DEBB5}" type="presParOf" srcId="{98AB7874-EC60-4A68-A786-F62D1D9D9E0F}" destId="{C389220F-5D69-4A8D-8F76-CEB3C2713B3D}" srcOrd="0" destOrd="0" presId="urn:microsoft.com/office/officeart/2005/8/layout/vList2"/>
    <dgm:cxn modelId="{19219853-62C2-4F7F-B4B4-1A9750E9A374}" type="presParOf" srcId="{98AB7874-EC60-4A68-A786-F62D1D9D9E0F}" destId="{BE28D2D5-5B1B-4EF5-97E7-B33CDAFCC841}" srcOrd="1" destOrd="0" presId="urn:microsoft.com/office/officeart/2005/8/layout/vList2"/>
    <dgm:cxn modelId="{F255BE79-1A15-400E-9DB8-A19BC5F3D3A9}" type="presParOf" srcId="{98AB7874-EC60-4A68-A786-F62D1D9D9E0F}" destId="{764C37B4-96B8-41DB-BEE7-0743C5CBCDC2}" srcOrd="2" destOrd="0" presId="urn:microsoft.com/office/officeart/2005/8/layout/vList2"/>
    <dgm:cxn modelId="{A4FE0BFB-C0EE-4F5A-9A57-8CEAAEBCA55D}" type="presParOf" srcId="{98AB7874-EC60-4A68-A786-F62D1D9D9E0F}" destId="{70A1AD6C-F029-48C0-A0AA-BA7679B2D94F}" srcOrd="3" destOrd="0" presId="urn:microsoft.com/office/officeart/2005/8/layout/vList2"/>
    <dgm:cxn modelId="{66308DC7-DC87-4461-9B38-AA5ABFF3B2B8}" type="presParOf" srcId="{98AB7874-EC60-4A68-A786-F62D1D9D9E0F}" destId="{4070D6D4-F9CA-4839-9E7D-71C5C29C0791}" srcOrd="4" destOrd="0" presId="urn:microsoft.com/office/officeart/2005/8/layout/vList2"/>
    <dgm:cxn modelId="{C87897AF-0029-47BD-B359-F8DCFFB34544}" type="presParOf" srcId="{98AB7874-EC60-4A68-A786-F62D1D9D9E0F}" destId="{F227C82A-DC5A-48C5-8672-2ACDCA2E7159}" srcOrd="5" destOrd="0" presId="urn:microsoft.com/office/officeart/2005/8/layout/vList2"/>
    <dgm:cxn modelId="{6367D2E2-B8EE-4922-932A-8662CC33CBC9}" type="presParOf" srcId="{98AB7874-EC60-4A68-A786-F62D1D9D9E0F}" destId="{6FE221FF-E04E-4DBB-AB71-6F5413E806BD}" srcOrd="6" destOrd="0" presId="urn:microsoft.com/office/officeart/2005/8/layout/vList2"/>
    <dgm:cxn modelId="{DBAFCBA1-D545-4832-8DD9-5B44AB62B659}" type="presParOf" srcId="{98AB7874-EC60-4A68-A786-F62D1D9D9E0F}" destId="{46D5F0F4-F886-470C-946D-12E63C13B1C4}" srcOrd="7" destOrd="0" presId="urn:microsoft.com/office/officeart/2005/8/layout/vList2"/>
    <dgm:cxn modelId="{1EB316C3-EE0C-4709-8C16-F044342FD75C}" type="presParOf" srcId="{98AB7874-EC60-4A68-A786-F62D1D9D9E0F}" destId="{86B5DC5E-55C5-426F-AEB4-F94A463DAADB}" srcOrd="8" destOrd="0" presId="urn:microsoft.com/office/officeart/2005/8/layout/vList2"/>
    <dgm:cxn modelId="{9FC4E44E-2B9C-4684-849F-B0C35BCC1567}" type="presParOf" srcId="{98AB7874-EC60-4A68-A786-F62D1D9D9E0F}" destId="{E96CAF25-0C8D-4BEC-8CE3-D11370B5A862}" srcOrd="9" destOrd="0" presId="urn:microsoft.com/office/officeart/2005/8/layout/vList2"/>
    <dgm:cxn modelId="{58AA60E4-6789-4317-B329-68F9EFD82863}" type="presParOf" srcId="{98AB7874-EC60-4A68-A786-F62D1D9D9E0F}" destId="{B1B140A0-23AD-4AA6-BAAD-F782FF1083E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836FBD-D54E-4842-8A74-8CA06C417D6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F8F0650-894D-4B52-9F3C-291CE09432C9}">
      <dgm:prSet/>
      <dgm:spPr/>
      <dgm:t>
        <a:bodyPr/>
        <a:lstStyle/>
        <a:p>
          <a:pPr>
            <a:defRPr cap="all"/>
          </a:pPr>
          <a:r>
            <a:rPr lang="cs-CZ" baseline="0"/>
            <a:t>JUDIKATURA</a:t>
          </a:r>
          <a:endParaRPr lang="en-US"/>
        </a:p>
      </dgm:t>
    </dgm:pt>
    <dgm:pt modelId="{AE306DF8-3635-4A45-985C-41D4EFC03CCA}" type="parTrans" cxnId="{B524A2C0-A716-4F0C-AD24-32240FB1F48F}">
      <dgm:prSet/>
      <dgm:spPr/>
      <dgm:t>
        <a:bodyPr/>
        <a:lstStyle/>
        <a:p>
          <a:endParaRPr lang="en-US"/>
        </a:p>
      </dgm:t>
    </dgm:pt>
    <dgm:pt modelId="{E20CF444-2EEE-4D04-AF8D-EAEE001C3E9B}" type="sibTrans" cxnId="{B524A2C0-A716-4F0C-AD24-32240FB1F48F}">
      <dgm:prSet/>
      <dgm:spPr/>
      <dgm:t>
        <a:bodyPr/>
        <a:lstStyle/>
        <a:p>
          <a:endParaRPr lang="en-US"/>
        </a:p>
      </dgm:t>
    </dgm:pt>
    <dgm:pt modelId="{62CD97F1-948A-4CA5-BC81-B900FFC24576}">
      <dgm:prSet/>
      <dgm:spPr/>
      <dgm:t>
        <a:bodyPr/>
        <a:lstStyle/>
        <a:p>
          <a:pPr>
            <a:defRPr cap="all"/>
          </a:pPr>
          <a:r>
            <a:rPr lang="cs-CZ" baseline="0"/>
            <a:t>VIDEO</a:t>
          </a:r>
          <a:endParaRPr lang="en-US"/>
        </a:p>
      </dgm:t>
    </dgm:pt>
    <dgm:pt modelId="{7B6CCBE8-C243-4C9E-BA48-62339590D311}" type="parTrans" cxnId="{DFDCE72D-F937-4B57-A22F-1D932D6EE31D}">
      <dgm:prSet/>
      <dgm:spPr/>
      <dgm:t>
        <a:bodyPr/>
        <a:lstStyle/>
        <a:p>
          <a:endParaRPr lang="en-US"/>
        </a:p>
      </dgm:t>
    </dgm:pt>
    <dgm:pt modelId="{BE328B81-3598-460A-B31C-A19553C51B3A}" type="sibTrans" cxnId="{DFDCE72D-F937-4B57-A22F-1D932D6EE31D}">
      <dgm:prSet/>
      <dgm:spPr/>
      <dgm:t>
        <a:bodyPr/>
        <a:lstStyle/>
        <a:p>
          <a:endParaRPr lang="en-US"/>
        </a:p>
      </dgm:t>
    </dgm:pt>
    <dgm:pt modelId="{AFD7687D-45CD-49CE-9E07-92153AA0EBE1}" type="pres">
      <dgm:prSet presAssocID="{FF836FBD-D54E-4842-8A74-8CA06C417D6D}" presName="root" presStyleCnt="0">
        <dgm:presLayoutVars>
          <dgm:dir/>
          <dgm:resizeHandles val="exact"/>
        </dgm:presLayoutVars>
      </dgm:prSet>
      <dgm:spPr/>
    </dgm:pt>
    <dgm:pt modelId="{FFEA5120-66F5-430D-8A03-4817715B6913}" type="pres">
      <dgm:prSet presAssocID="{AF8F0650-894D-4B52-9F3C-291CE09432C9}" presName="compNode" presStyleCnt="0"/>
      <dgm:spPr/>
    </dgm:pt>
    <dgm:pt modelId="{41ACFC3C-299C-40AF-AE37-A630514FF457}" type="pres">
      <dgm:prSet presAssocID="{AF8F0650-894D-4B52-9F3C-291CE09432C9}" presName="iconBgRect" presStyleLbl="bgShp" presStyleIdx="0" presStyleCnt="2"/>
      <dgm:spPr/>
    </dgm:pt>
    <dgm:pt modelId="{43E3FBBA-2049-4F84-8F4C-EAF00B4A5EED}" type="pres">
      <dgm:prSet presAssocID="{AF8F0650-894D-4B52-9F3C-291CE09432C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4B54BF93-911E-4E03-A68C-974E8DEDA74C}" type="pres">
      <dgm:prSet presAssocID="{AF8F0650-894D-4B52-9F3C-291CE09432C9}" presName="spaceRect" presStyleCnt="0"/>
      <dgm:spPr/>
    </dgm:pt>
    <dgm:pt modelId="{DE68F40E-AD51-4A3A-A04A-00591E824541}" type="pres">
      <dgm:prSet presAssocID="{AF8F0650-894D-4B52-9F3C-291CE09432C9}" presName="textRect" presStyleLbl="revTx" presStyleIdx="0" presStyleCnt="2">
        <dgm:presLayoutVars>
          <dgm:chMax val="1"/>
          <dgm:chPref val="1"/>
        </dgm:presLayoutVars>
      </dgm:prSet>
      <dgm:spPr/>
    </dgm:pt>
    <dgm:pt modelId="{91CB12AD-6AFA-400D-9683-7BD127C0C570}" type="pres">
      <dgm:prSet presAssocID="{E20CF444-2EEE-4D04-AF8D-EAEE001C3E9B}" presName="sibTrans" presStyleCnt="0"/>
      <dgm:spPr/>
    </dgm:pt>
    <dgm:pt modelId="{14699D82-D7DC-4E0A-990E-FDDD705FC22E}" type="pres">
      <dgm:prSet presAssocID="{62CD97F1-948A-4CA5-BC81-B900FFC24576}" presName="compNode" presStyleCnt="0"/>
      <dgm:spPr/>
    </dgm:pt>
    <dgm:pt modelId="{52EBDB1E-0F06-494D-AA17-B33D426D6701}" type="pres">
      <dgm:prSet presAssocID="{62CD97F1-948A-4CA5-BC81-B900FFC24576}" presName="iconBgRect" presStyleLbl="bgShp" presStyleIdx="1" presStyleCnt="2"/>
      <dgm:spPr/>
    </dgm:pt>
    <dgm:pt modelId="{650C4FB1-B675-438A-AB6C-55B4723BCC24}" type="pres">
      <dgm:prSet presAssocID="{62CD97F1-948A-4CA5-BC81-B900FFC2457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9A66BB37-282D-44CE-B85C-3D4B47876D53}" type="pres">
      <dgm:prSet presAssocID="{62CD97F1-948A-4CA5-BC81-B900FFC24576}" presName="spaceRect" presStyleCnt="0"/>
      <dgm:spPr/>
    </dgm:pt>
    <dgm:pt modelId="{66DDC297-64E5-44C1-9AEE-F5A339D20D55}" type="pres">
      <dgm:prSet presAssocID="{62CD97F1-948A-4CA5-BC81-B900FFC2457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FDCE72D-F937-4B57-A22F-1D932D6EE31D}" srcId="{FF836FBD-D54E-4842-8A74-8CA06C417D6D}" destId="{62CD97F1-948A-4CA5-BC81-B900FFC24576}" srcOrd="1" destOrd="0" parTransId="{7B6CCBE8-C243-4C9E-BA48-62339590D311}" sibTransId="{BE328B81-3598-460A-B31C-A19553C51B3A}"/>
    <dgm:cxn modelId="{B524A2C0-A716-4F0C-AD24-32240FB1F48F}" srcId="{FF836FBD-D54E-4842-8A74-8CA06C417D6D}" destId="{AF8F0650-894D-4B52-9F3C-291CE09432C9}" srcOrd="0" destOrd="0" parTransId="{AE306DF8-3635-4A45-985C-41D4EFC03CCA}" sibTransId="{E20CF444-2EEE-4D04-AF8D-EAEE001C3E9B}"/>
    <dgm:cxn modelId="{9A73EFD4-61B2-4922-9403-C2BA704F1F34}" type="presOf" srcId="{62CD97F1-948A-4CA5-BC81-B900FFC24576}" destId="{66DDC297-64E5-44C1-9AEE-F5A339D20D55}" srcOrd="0" destOrd="0" presId="urn:microsoft.com/office/officeart/2018/5/layout/IconCircleLabelList"/>
    <dgm:cxn modelId="{24B9ACD6-D9B4-4963-B8FF-CA90E01366EA}" type="presOf" srcId="{FF836FBD-D54E-4842-8A74-8CA06C417D6D}" destId="{AFD7687D-45CD-49CE-9E07-92153AA0EBE1}" srcOrd="0" destOrd="0" presId="urn:microsoft.com/office/officeart/2018/5/layout/IconCircleLabelList"/>
    <dgm:cxn modelId="{DEC6B6F2-F340-4AF1-A882-4BDE66416378}" type="presOf" srcId="{AF8F0650-894D-4B52-9F3C-291CE09432C9}" destId="{DE68F40E-AD51-4A3A-A04A-00591E824541}" srcOrd="0" destOrd="0" presId="urn:microsoft.com/office/officeart/2018/5/layout/IconCircleLabelList"/>
    <dgm:cxn modelId="{169CE0D5-D113-4F0B-B6BD-DE30C33A95AC}" type="presParOf" srcId="{AFD7687D-45CD-49CE-9E07-92153AA0EBE1}" destId="{FFEA5120-66F5-430D-8A03-4817715B6913}" srcOrd="0" destOrd="0" presId="urn:microsoft.com/office/officeart/2018/5/layout/IconCircleLabelList"/>
    <dgm:cxn modelId="{B9273702-B0A8-459D-9485-4A3F221CCE89}" type="presParOf" srcId="{FFEA5120-66F5-430D-8A03-4817715B6913}" destId="{41ACFC3C-299C-40AF-AE37-A630514FF457}" srcOrd="0" destOrd="0" presId="urn:microsoft.com/office/officeart/2018/5/layout/IconCircleLabelList"/>
    <dgm:cxn modelId="{54442B7E-7758-46D1-84A3-18F3E8A700FF}" type="presParOf" srcId="{FFEA5120-66F5-430D-8A03-4817715B6913}" destId="{43E3FBBA-2049-4F84-8F4C-EAF00B4A5EED}" srcOrd="1" destOrd="0" presId="urn:microsoft.com/office/officeart/2018/5/layout/IconCircleLabelList"/>
    <dgm:cxn modelId="{FB3214C9-A2A1-4D53-9B58-1F8B7BE8B118}" type="presParOf" srcId="{FFEA5120-66F5-430D-8A03-4817715B6913}" destId="{4B54BF93-911E-4E03-A68C-974E8DEDA74C}" srcOrd="2" destOrd="0" presId="urn:microsoft.com/office/officeart/2018/5/layout/IconCircleLabelList"/>
    <dgm:cxn modelId="{59555C86-6E6E-4413-BF4B-60EABAE73CD8}" type="presParOf" srcId="{FFEA5120-66F5-430D-8A03-4817715B6913}" destId="{DE68F40E-AD51-4A3A-A04A-00591E824541}" srcOrd="3" destOrd="0" presId="urn:microsoft.com/office/officeart/2018/5/layout/IconCircleLabelList"/>
    <dgm:cxn modelId="{AE0B20DB-C50A-4F70-A2EE-24A20AAD9879}" type="presParOf" srcId="{AFD7687D-45CD-49CE-9E07-92153AA0EBE1}" destId="{91CB12AD-6AFA-400D-9683-7BD127C0C570}" srcOrd="1" destOrd="0" presId="urn:microsoft.com/office/officeart/2018/5/layout/IconCircleLabelList"/>
    <dgm:cxn modelId="{7E13304C-676A-49F2-8C00-EE04A25A13AF}" type="presParOf" srcId="{AFD7687D-45CD-49CE-9E07-92153AA0EBE1}" destId="{14699D82-D7DC-4E0A-990E-FDDD705FC22E}" srcOrd="2" destOrd="0" presId="urn:microsoft.com/office/officeart/2018/5/layout/IconCircleLabelList"/>
    <dgm:cxn modelId="{9BFE6A71-DA07-4CF8-AD8D-E7C2FF91C498}" type="presParOf" srcId="{14699D82-D7DC-4E0A-990E-FDDD705FC22E}" destId="{52EBDB1E-0F06-494D-AA17-B33D426D6701}" srcOrd="0" destOrd="0" presId="urn:microsoft.com/office/officeart/2018/5/layout/IconCircleLabelList"/>
    <dgm:cxn modelId="{F895ED36-A064-493F-BDA4-53D7B2FE002E}" type="presParOf" srcId="{14699D82-D7DC-4E0A-990E-FDDD705FC22E}" destId="{650C4FB1-B675-438A-AB6C-55B4723BCC24}" srcOrd="1" destOrd="0" presId="urn:microsoft.com/office/officeart/2018/5/layout/IconCircleLabelList"/>
    <dgm:cxn modelId="{05E3647B-CC5E-41E4-82B5-B3D5355BDCFA}" type="presParOf" srcId="{14699D82-D7DC-4E0A-990E-FDDD705FC22E}" destId="{9A66BB37-282D-44CE-B85C-3D4B47876D53}" srcOrd="2" destOrd="0" presId="urn:microsoft.com/office/officeart/2018/5/layout/IconCircleLabelList"/>
    <dgm:cxn modelId="{1C27B89C-622C-4BC7-809F-CA1E7E4E1D20}" type="presParOf" srcId="{14699D82-D7DC-4E0A-990E-FDDD705FC22E}" destId="{66DDC297-64E5-44C1-9AEE-F5A339D20D5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9220F-5D69-4A8D-8F76-CEB3C2713B3D}">
      <dsp:nvSpPr>
        <dsp:cNvPr id="0" name=""/>
        <dsp:cNvSpPr/>
      </dsp:nvSpPr>
      <dsp:spPr>
        <a:xfrm>
          <a:off x="0" y="65670"/>
          <a:ext cx="5959475" cy="8213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TVOŘIT</a:t>
          </a:r>
        </a:p>
      </dsp:txBody>
      <dsp:txXfrm>
        <a:off x="40094" y="105764"/>
        <a:ext cx="5879287" cy="741151"/>
      </dsp:txXfrm>
    </dsp:sp>
    <dsp:sp modelId="{764C37B4-96B8-41DB-BEE7-0743C5CBCDC2}">
      <dsp:nvSpPr>
        <dsp:cNvPr id="0" name=""/>
        <dsp:cNvSpPr/>
      </dsp:nvSpPr>
      <dsp:spPr>
        <a:xfrm>
          <a:off x="0" y="990690"/>
          <a:ext cx="5959475" cy="821339"/>
        </a:xfrm>
        <a:prstGeom prst="roundRect">
          <a:avLst/>
        </a:prstGeom>
        <a:solidFill>
          <a:schemeClr val="accent5">
            <a:hueOff val="0"/>
            <a:satOff val="0"/>
            <a:lumOff val="-1412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VYHODNOTIT</a:t>
          </a:r>
        </a:p>
      </dsp:txBody>
      <dsp:txXfrm>
        <a:off x="40094" y="1030784"/>
        <a:ext cx="5879287" cy="741151"/>
      </dsp:txXfrm>
    </dsp:sp>
    <dsp:sp modelId="{4070D6D4-F9CA-4839-9E7D-71C5C29C0791}">
      <dsp:nvSpPr>
        <dsp:cNvPr id="0" name=""/>
        <dsp:cNvSpPr/>
      </dsp:nvSpPr>
      <dsp:spPr>
        <a:xfrm>
          <a:off x="0" y="1915710"/>
          <a:ext cx="5959475" cy="821339"/>
        </a:xfrm>
        <a:prstGeom prst="roundRect">
          <a:avLst/>
        </a:prstGeom>
        <a:solidFill>
          <a:schemeClr val="accent5">
            <a:hueOff val="0"/>
            <a:satOff val="0"/>
            <a:lumOff val="-2824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ANALYZOVAT</a:t>
          </a:r>
        </a:p>
      </dsp:txBody>
      <dsp:txXfrm>
        <a:off x="40094" y="1955804"/>
        <a:ext cx="5879287" cy="741151"/>
      </dsp:txXfrm>
    </dsp:sp>
    <dsp:sp modelId="{6FE221FF-E04E-4DBB-AB71-6F5413E806BD}">
      <dsp:nvSpPr>
        <dsp:cNvPr id="0" name=""/>
        <dsp:cNvSpPr/>
      </dsp:nvSpPr>
      <dsp:spPr>
        <a:xfrm>
          <a:off x="0" y="2840730"/>
          <a:ext cx="5959475" cy="821339"/>
        </a:xfrm>
        <a:prstGeom prst="roundRect">
          <a:avLst/>
        </a:prstGeom>
        <a:solidFill>
          <a:schemeClr val="accent5">
            <a:hueOff val="0"/>
            <a:satOff val="0"/>
            <a:lumOff val="-423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APLIKOVAT</a:t>
          </a:r>
        </a:p>
      </dsp:txBody>
      <dsp:txXfrm>
        <a:off x="40094" y="2880824"/>
        <a:ext cx="5879287" cy="741151"/>
      </dsp:txXfrm>
    </dsp:sp>
    <dsp:sp modelId="{86B5DC5E-55C5-426F-AEB4-F94A463DAADB}">
      <dsp:nvSpPr>
        <dsp:cNvPr id="0" name=""/>
        <dsp:cNvSpPr/>
      </dsp:nvSpPr>
      <dsp:spPr>
        <a:xfrm>
          <a:off x="0" y="3765750"/>
          <a:ext cx="5959475" cy="821339"/>
        </a:xfrm>
        <a:prstGeom prst="roundRect">
          <a:avLst/>
        </a:prstGeom>
        <a:solidFill>
          <a:schemeClr val="accent5">
            <a:hueOff val="0"/>
            <a:satOff val="0"/>
            <a:lumOff val="-5649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POCHOPIT</a:t>
          </a:r>
        </a:p>
      </dsp:txBody>
      <dsp:txXfrm>
        <a:off x="40094" y="3805844"/>
        <a:ext cx="5879287" cy="741151"/>
      </dsp:txXfrm>
    </dsp:sp>
    <dsp:sp modelId="{B1B140A0-23AD-4AA6-BAAD-F782FF1083EF}">
      <dsp:nvSpPr>
        <dsp:cNvPr id="0" name=""/>
        <dsp:cNvSpPr/>
      </dsp:nvSpPr>
      <dsp:spPr>
        <a:xfrm>
          <a:off x="0" y="4690770"/>
          <a:ext cx="5959475" cy="821339"/>
        </a:xfrm>
        <a:prstGeom prst="roundRect">
          <a:avLst/>
        </a:prstGeom>
        <a:solidFill>
          <a:schemeClr val="accent5">
            <a:hueOff val="0"/>
            <a:satOff val="0"/>
            <a:lumOff val="-7061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ZAPAMATOVAT</a:t>
          </a:r>
        </a:p>
      </dsp:txBody>
      <dsp:txXfrm>
        <a:off x="40094" y="4730864"/>
        <a:ext cx="5879287" cy="741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CFC3C-299C-40AF-AE37-A630514FF457}">
      <dsp:nvSpPr>
        <dsp:cNvPr id="0" name=""/>
        <dsp:cNvSpPr/>
      </dsp:nvSpPr>
      <dsp:spPr>
        <a:xfrm>
          <a:off x="1637803" y="13199"/>
          <a:ext cx="2161687" cy="21616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3FBBA-2049-4F84-8F4C-EAF00B4A5EED}">
      <dsp:nvSpPr>
        <dsp:cNvPr id="0" name=""/>
        <dsp:cNvSpPr/>
      </dsp:nvSpPr>
      <dsp:spPr>
        <a:xfrm>
          <a:off x="2098490" y="473887"/>
          <a:ext cx="1240312" cy="1240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8F40E-AD51-4A3A-A04A-00591E824541}">
      <dsp:nvSpPr>
        <dsp:cNvPr id="0" name=""/>
        <dsp:cNvSpPr/>
      </dsp:nvSpPr>
      <dsp:spPr>
        <a:xfrm>
          <a:off x="946771" y="284820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4400" kern="1200" baseline="0"/>
            <a:t>JUDIKATURA</a:t>
          </a:r>
          <a:endParaRPr lang="en-US" sz="4400" kern="1200"/>
        </a:p>
      </dsp:txBody>
      <dsp:txXfrm>
        <a:off x="946771" y="2848200"/>
        <a:ext cx="3543750" cy="720000"/>
      </dsp:txXfrm>
    </dsp:sp>
    <dsp:sp modelId="{52EBDB1E-0F06-494D-AA17-B33D426D6701}">
      <dsp:nvSpPr>
        <dsp:cNvPr id="0" name=""/>
        <dsp:cNvSpPr/>
      </dsp:nvSpPr>
      <dsp:spPr>
        <a:xfrm>
          <a:off x="5801709" y="13199"/>
          <a:ext cx="2161687" cy="21616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C4FB1-B675-438A-AB6C-55B4723BCC24}">
      <dsp:nvSpPr>
        <dsp:cNvPr id="0" name=""/>
        <dsp:cNvSpPr/>
      </dsp:nvSpPr>
      <dsp:spPr>
        <a:xfrm>
          <a:off x="6262396" y="473887"/>
          <a:ext cx="1240312" cy="1240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DC297-64E5-44C1-9AEE-F5A339D20D55}">
      <dsp:nvSpPr>
        <dsp:cNvPr id="0" name=""/>
        <dsp:cNvSpPr/>
      </dsp:nvSpPr>
      <dsp:spPr>
        <a:xfrm>
          <a:off x="5110678" y="284820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4400" kern="1200" baseline="0"/>
            <a:t>VIDEO</a:t>
          </a:r>
          <a:endParaRPr lang="en-US" sz="4400" kern="1200"/>
        </a:p>
      </dsp:txBody>
      <dsp:txXfrm>
        <a:off x="5110678" y="2848200"/>
        <a:ext cx="354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ef.cz/o-na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B863AA-52F9-4A99-A826-643B74BFF4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500" dirty="0"/>
              <a:t>Postavení a ochrana nezletilých v pracovním právu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3B3052-21C4-408A-A2D1-451BF02D93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MICHAL BLAŽEK, ROMAN ZAPLETAL</a:t>
            </a:r>
          </a:p>
          <a:p>
            <a:r>
              <a:rPr lang="cs-CZ" sz="18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80113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2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41" name="Rectangle 33">
            <a:extLst>
              <a:ext uri="{FF2B5EF4-FFF2-40B4-BE49-F238E27FC236}">
                <a16:creationId xmlns:a16="http://schemas.microsoft.com/office/drawing/2014/main" id="{56C94072-1B34-48FB-9A9C-5A9A0FFC8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13A989C4-612C-4386-B5FF-BAACF27CE8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18" b="14547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42" name="Rectangle 35">
            <a:extLst>
              <a:ext uri="{FF2B5EF4-FFF2-40B4-BE49-F238E27FC236}">
                <a16:creationId xmlns:a16="http://schemas.microsoft.com/office/drawing/2014/main" id="{1D5941F3-0256-4E90-BBBC-5A6EDEB8E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8004" y="4166755"/>
            <a:ext cx="5607908" cy="2040066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43755D0-7E8F-46C5-AF33-59B4E42EF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010" y="4333009"/>
            <a:ext cx="5268177" cy="10862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600">
                <a:solidFill>
                  <a:srgbClr val="FFFFFF"/>
                </a:solidFill>
              </a:rPr>
              <a:t>Radostný den</a:t>
            </a:r>
          </a:p>
        </p:txBody>
      </p:sp>
      <p:sp>
        <p:nvSpPr>
          <p:cNvPr id="43" name="Freeform: Shape 37">
            <a:extLst>
              <a:ext uri="{FF2B5EF4-FFF2-40B4-BE49-F238E27FC236}">
                <a16:creationId xmlns:a16="http://schemas.microsoft.com/office/drawing/2014/main" id="{A5019358-4900-4555-99FF-EF6AE90B8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670146" y="3710250"/>
            <a:ext cx="2131466" cy="1830903"/>
          </a:xfrm>
          <a:custGeom>
            <a:avLst/>
            <a:gdLst>
              <a:gd name="connsiteX0" fmla="*/ 2308583 w 2308583"/>
              <a:gd name="connsiteY0" fmla="*/ 1983044 h 1983044"/>
              <a:gd name="connsiteX1" fmla="*/ 462 w 2308583"/>
              <a:gd name="connsiteY1" fmla="*/ 1983044 h 1983044"/>
              <a:gd name="connsiteX2" fmla="*/ 0 w 2308583"/>
              <a:gd name="connsiteY2" fmla="*/ 1711185 h 1983044"/>
              <a:gd name="connsiteX3" fmla="*/ 2022607 w 2308583"/>
              <a:gd name="connsiteY3" fmla="*/ 1712117 h 1983044"/>
              <a:gd name="connsiteX4" fmla="*/ 2022607 w 2308583"/>
              <a:gd name="connsiteY4" fmla="*/ 0 h 1983044"/>
              <a:gd name="connsiteX5" fmla="*/ 2308583 w 2308583"/>
              <a:gd name="connsiteY5" fmla="*/ 0 h 198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1983044">
                <a:moveTo>
                  <a:pt x="2308583" y="1983044"/>
                </a:moveTo>
                <a:lnTo>
                  <a:pt x="462" y="1983044"/>
                </a:lnTo>
                <a:cubicBezTo>
                  <a:pt x="-462" y="1889214"/>
                  <a:pt x="923" y="1805015"/>
                  <a:pt x="0" y="1711185"/>
                </a:cubicBezTo>
                <a:lnTo>
                  <a:pt x="2022607" y="1712117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rgbClr val="FFFFFF">
              <a:alpha val="70000"/>
            </a:srgb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5469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7A87F-CD47-48EF-B057-BBEE785A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248" y="1049059"/>
            <a:ext cx="4179627" cy="819497"/>
          </a:xfrm>
        </p:spPr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https://www.unicef.cz/o-nas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B053DB-0DD0-4F15-8617-C3CD3877D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589231"/>
            <a:ext cx="4838113" cy="44825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i="1" dirty="0"/>
              <a:t>„Všechny děti bez rozdílu rasy, pohlaví a původu mají právo na zdraví a přiměřenou výživu, vzdělání, ochranu před konflikty, týráním a jakýmkoliv zneužíváním a vykořisťováním. Milionům dětí zejména v rozvojových zemích jsou však tato elementární práva dosud odepřena.“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C19CEE-435E-4643-849E-5194A5743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01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59DB74EB-2A7D-443D-B969-8BF48F993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811070-6D94-477A-9905-47DBEA4BE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340" y="639704"/>
            <a:ext cx="3299579" cy="5577840"/>
          </a:xfrm>
        </p:spPr>
        <p:txBody>
          <a:bodyPr anchor="ctr">
            <a:normAutofit/>
          </a:bodyPr>
          <a:lstStyle/>
          <a:p>
            <a:r>
              <a:rPr lang="cs-CZ"/>
              <a:t>BLOOMOVA TAXONOMIE</a:t>
            </a:r>
            <a:endParaRPr lang="cs-CZ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19036E77-5F7B-494E-A117-FEA947B35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75FD877-02F8-4953-A13E-601B0B46B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126872"/>
              </p:ext>
            </p:extLst>
          </p:nvPr>
        </p:nvGraphicFramePr>
        <p:xfrm>
          <a:off x="784225" y="639763"/>
          <a:ext cx="5959475" cy="5577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8162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5">
            <a:extLst>
              <a:ext uri="{FF2B5EF4-FFF2-40B4-BE49-F238E27FC236}">
                <a16:creationId xmlns:a16="http://schemas.microsoft.com/office/drawing/2014/main" id="{843FBEE9-5F5A-4EFB-898C-5D1770B3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585702-8FC9-440B-A7AB-B3D5540FB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280781"/>
            <a:ext cx="10905066" cy="933751"/>
          </a:xfrm>
          <a:noFill/>
        </p:spPr>
        <p:txBody>
          <a:bodyPr>
            <a:normAutofit/>
          </a:bodyPr>
          <a:lstStyle/>
          <a:p>
            <a:pPr algn="ctr"/>
            <a:r>
              <a:rPr lang="cs-CZ" dirty="0"/>
              <a:t>CO OVLIVŇUJE PROCES UČENÍ?</a:t>
            </a:r>
          </a:p>
        </p:txBody>
      </p:sp>
      <p:graphicFrame>
        <p:nvGraphicFramePr>
          <p:cNvPr id="4" name="Zástupný obsah 6">
            <a:extLst>
              <a:ext uri="{FF2B5EF4-FFF2-40B4-BE49-F238E27FC236}">
                <a16:creationId xmlns:a16="http://schemas.microsoft.com/office/drawing/2014/main" id="{EC1D7111-3772-49DF-A74D-B2096F828E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67133"/>
              </p:ext>
            </p:extLst>
          </p:nvPr>
        </p:nvGraphicFramePr>
        <p:xfrm>
          <a:off x="2015067" y="229810"/>
          <a:ext cx="7782076" cy="482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4044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159B63-C56D-4E4E-8B07-40A1346DC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D4C2F9-8959-49CD-8729-6E9FE402B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2520" y="1119117"/>
            <a:ext cx="3523938" cy="4701654"/>
          </a:xfrm>
        </p:spPr>
        <p:txBody>
          <a:bodyPr>
            <a:normAutofit/>
          </a:bodyPr>
          <a:lstStyle/>
          <a:p>
            <a:r>
              <a:rPr lang="cs-CZ" dirty="0"/>
              <a:t>KOLOKVIUM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54BD76-9F32-4FCD-9ABE-BC7FAA995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3" y="1119116"/>
            <a:ext cx="5317584" cy="5096154"/>
          </a:xfrm>
        </p:spPr>
        <p:txBody>
          <a:bodyPr>
            <a:normAutofit/>
          </a:bodyPr>
          <a:lstStyle/>
          <a:p>
            <a:r>
              <a:rPr lang="cs-CZ" b="1" dirty="0"/>
              <a:t>PODMÍNKY ÚSPĚCHU (75 % ze 100 %)</a:t>
            </a:r>
          </a:p>
          <a:p>
            <a:pPr lvl="1"/>
            <a:r>
              <a:rPr lang="cs-CZ" i="0" dirty="0"/>
              <a:t>motivační dopis (5 %)</a:t>
            </a:r>
          </a:p>
          <a:p>
            <a:pPr lvl="1"/>
            <a:r>
              <a:rPr lang="cs-CZ" i="0" dirty="0"/>
              <a:t>aktivní docházka ověřována dílčími úkoly (65 %)</a:t>
            </a:r>
          </a:p>
          <a:p>
            <a:pPr lvl="2"/>
            <a:r>
              <a:rPr lang="cs-CZ" i="1" dirty="0"/>
              <a:t>četba textů (10 %)</a:t>
            </a:r>
          </a:p>
          <a:p>
            <a:pPr lvl="2"/>
            <a:r>
              <a:rPr lang="cs-CZ" i="1" dirty="0"/>
              <a:t>natáčení videa (10 %)</a:t>
            </a:r>
          </a:p>
          <a:p>
            <a:pPr lvl="2"/>
            <a:r>
              <a:rPr lang="cs-CZ" i="1" dirty="0"/>
              <a:t>písemné plnění (10 %)</a:t>
            </a:r>
          </a:p>
          <a:p>
            <a:pPr lvl="2"/>
            <a:r>
              <a:rPr lang="cs-CZ" i="1" dirty="0"/>
              <a:t>práce ve skupinách (10 %)</a:t>
            </a:r>
          </a:p>
          <a:p>
            <a:pPr lvl="2"/>
            <a:r>
              <a:rPr lang="cs-CZ" i="1" dirty="0"/>
              <a:t>řešení případů (10 %)</a:t>
            </a:r>
          </a:p>
          <a:p>
            <a:pPr lvl="2"/>
            <a:r>
              <a:rPr lang="cs-CZ" i="1" dirty="0"/>
              <a:t>komunikace a prezentace (15 %)</a:t>
            </a:r>
            <a:endParaRPr lang="cs-CZ" i="0" dirty="0"/>
          </a:p>
          <a:p>
            <a:pPr lvl="1"/>
            <a:r>
              <a:rPr lang="cs-CZ" i="0" dirty="0" err="1"/>
              <a:t>moot</a:t>
            </a:r>
            <a:r>
              <a:rPr lang="cs-CZ" i="0" dirty="0"/>
              <a:t> </a:t>
            </a:r>
            <a:r>
              <a:rPr lang="cs-CZ" i="0" dirty="0" err="1"/>
              <a:t>court</a:t>
            </a:r>
            <a:r>
              <a:rPr lang="cs-CZ" dirty="0"/>
              <a:t> </a:t>
            </a:r>
            <a:r>
              <a:rPr lang="cs-CZ" i="0" dirty="0"/>
              <a:t>(30 %)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KRITÉRIA: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včasnost, obsah, správnost, nápad (kreativita)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DEF201-077E-444A-A3F0-66E142535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8530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87C8BD2E-032E-45A2-94DB-AD749208A9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189350"/>
              </p:ext>
            </p:extLst>
          </p:nvPr>
        </p:nvGraphicFramePr>
        <p:xfrm>
          <a:off x="6096000" y="1962059"/>
          <a:ext cx="4951895" cy="457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0391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DB74EB-2A7D-443D-B969-8BF48F993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1C1109-83D1-4FE8-90A7-2654FEC61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340" y="639704"/>
            <a:ext cx="3299579" cy="5577840"/>
          </a:xfrm>
        </p:spPr>
        <p:txBody>
          <a:bodyPr anchor="ctr">
            <a:normAutofit/>
          </a:bodyPr>
          <a:lstStyle/>
          <a:p>
            <a:r>
              <a:rPr lang="cs-CZ" dirty="0"/>
              <a:t>OBSAH KURZU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036E77-5F7B-494E-A117-FEA947B35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44EE937F-63DA-42D7-87B8-86B1929F12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915778"/>
              </p:ext>
            </p:extLst>
          </p:nvPr>
        </p:nvGraphicFramePr>
        <p:xfrm>
          <a:off x="441961" y="639763"/>
          <a:ext cx="6720840" cy="5893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2081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CB588D-5C58-4956-8615-5D2171763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ctr"/>
            <a:r>
              <a:rPr lang="cs-CZ" sz="5400" dirty="0">
                <a:solidFill>
                  <a:schemeClr val="bg2"/>
                </a:solidFill>
              </a:rPr>
              <a:t>Právní prameny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F6532261-48EF-45E0-A21E-897CB2A3C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cs-CZ" sz="2400" dirty="0"/>
              <a:t>Úmluva MOP o zákazu opatření k odstranění nejhorších forem dětské práce, Úmluva MOP o nejnižším věku pro vstup do zaměstnání</a:t>
            </a:r>
          </a:p>
          <a:p>
            <a:pPr algn="ctr"/>
            <a:r>
              <a:rPr lang="cs-CZ" sz="2400" dirty="0"/>
              <a:t>Evropská sociální charta, Listina základních práv EU, Úmluva o právech dítěte</a:t>
            </a:r>
          </a:p>
          <a:p>
            <a:pPr algn="ctr"/>
            <a:r>
              <a:rPr lang="cs-CZ" sz="2400" dirty="0"/>
              <a:t>Směrnice Rady 94/33/ES o ochraně mladistvých pracovníků</a:t>
            </a:r>
          </a:p>
          <a:p>
            <a:pPr algn="ctr"/>
            <a:r>
              <a:rPr lang="cs-CZ" sz="2400" dirty="0"/>
              <a:t>Listina základních práv a svobod</a:t>
            </a:r>
          </a:p>
          <a:p>
            <a:pPr algn="ctr"/>
            <a:r>
              <a:rPr lang="cs-CZ" sz="2400" dirty="0"/>
              <a:t>Zákoník práce, Zákon o zaměstnanosti, Občanský zákoník</a:t>
            </a:r>
          </a:p>
        </p:txBody>
      </p:sp>
    </p:spTree>
    <p:extLst>
      <p:ext uri="{BB962C8B-B14F-4D97-AF65-F5344CB8AC3E}">
        <p14:creationId xmlns:p14="http://schemas.microsoft.com/office/powerpoint/2010/main" val="422755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6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2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70BC082-60B1-43F5-8E1E-BEB6A77E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521" y="1480930"/>
            <a:ext cx="5751537" cy="38485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100" cap="all" dirty="0" err="1"/>
              <a:t>Teoretické</a:t>
            </a:r>
            <a:r>
              <a:rPr lang="en-US" sz="5100" cap="all" dirty="0"/>
              <a:t> </a:t>
            </a:r>
            <a:r>
              <a:rPr lang="en-US" sz="5100" cap="all" dirty="0" err="1"/>
              <a:t>vymezení</a:t>
            </a:r>
            <a:r>
              <a:rPr lang="en-US" sz="5100" cap="all" dirty="0"/>
              <a:t> </a:t>
            </a:r>
            <a:r>
              <a:rPr lang="en-US" sz="5100" cap="all" dirty="0" err="1"/>
              <a:t>pojmu</a:t>
            </a:r>
            <a:r>
              <a:rPr lang="en-US" sz="5100" cap="all" dirty="0"/>
              <a:t> </a:t>
            </a:r>
            <a:r>
              <a:rPr lang="en-US" sz="5100" cap="all" dirty="0" err="1"/>
              <a:t>dětská</a:t>
            </a:r>
            <a:r>
              <a:rPr lang="en-US" sz="5100" cap="all" dirty="0"/>
              <a:t> </a:t>
            </a:r>
            <a:r>
              <a:rPr lang="en-US" sz="5100" cap="all" dirty="0" err="1"/>
              <a:t>práce</a:t>
            </a:r>
            <a:r>
              <a:rPr lang="en-US" sz="5100" cap="all" dirty="0"/>
              <a:t> a</a:t>
            </a:r>
            <a:r>
              <a:rPr lang="cs-CZ" sz="5100" cap="all" dirty="0"/>
              <a:t> zákaz</a:t>
            </a:r>
            <a:r>
              <a:rPr lang="en-US" sz="5100" cap="all" dirty="0"/>
              <a:t> </a:t>
            </a:r>
            <a:r>
              <a:rPr lang="en-US" sz="5100" cap="all" dirty="0" err="1"/>
              <a:t>dětské</a:t>
            </a:r>
            <a:r>
              <a:rPr lang="en-US" sz="5100" cap="all" dirty="0"/>
              <a:t> </a:t>
            </a:r>
            <a:r>
              <a:rPr lang="en-US" sz="5100" cap="all" dirty="0" err="1"/>
              <a:t>práce</a:t>
            </a:r>
            <a:endParaRPr lang="en-US" sz="5100" cap="all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1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0">
            <a:extLst>
              <a:ext uri="{FF2B5EF4-FFF2-40B4-BE49-F238E27FC236}">
                <a16:creationId xmlns:a16="http://schemas.microsoft.com/office/drawing/2014/main" id="{0F90CED2-72DA-49F5-8068-294F7EEF1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0BC082-60B1-43F5-8E1E-BEB6A77E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ÚKOL NA 2. SEMINÁŘ</a:t>
            </a:r>
          </a:p>
        </p:txBody>
      </p:sp>
      <p:graphicFrame>
        <p:nvGraphicFramePr>
          <p:cNvPr id="16" name="Zástupný obsah 3">
            <a:extLst>
              <a:ext uri="{FF2B5EF4-FFF2-40B4-BE49-F238E27FC236}">
                <a16:creationId xmlns:a16="http://schemas.microsoft.com/office/drawing/2014/main" id="{356B04E9-BB38-4861-B845-8E0CD6DDB78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2006080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522552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179</Words>
  <Application>Microsoft Macintosh PowerPoint</Application>
  <PresentationFormat>Širokoúhlá obrazovka</PresentationFormat>
  <Paragraphs>46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Franklin Gothic Book</vt:lpstr>
      <vt:lpstr>Wingdings</vt:lpstr>
      <vt:lpstr>Oříznutí</vt:lpstr>
      <vt:lpstr>Postavení a ochrana nezletilých v pracovním právu</vt:lpstr>
      <vt:lpstr>https://www.unicef.cz/o-nas </vt:lpstr>
      <vt:lpstr>BLOOMOVA TAXONOMIE</vt:lpstr>
      <vt:lpstr>CO OVLIVŇUJE PROCES UČENÍ?</vt:lpstr>
      <vt:lpstr>KOLOKVIUM</vt:lpstr>
      <vt:lpstr>OBSAH KURZU</vt:lpstr>
      <vt:lpstr>Právní prameny</vt:lpstr>
      <vt:lpstr>Teoretické vymezení pojmu dětská práce a zákaz dětské práce</vt:lpstr>
      <vt:lpstr>ÚKOL NA 2. SEMINÁŘ</vt:lpstr>
      <vt:lpstr>Radostný 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a ochrana nezletilých v pracovním právu</dc:title>
  <dc:creator>Michal</dc:creator>
  <cp:lastModifiedBy>Roman Zapletal</cp:lastModifiedBy>
  <cp:revision>3</cp:revision>
  <dcterms:created xsi:type="dcterms:W3CDTF">2019-10-01T07:23:01Z</dcterms:created>
  <dcterms:modified xsi:type="dcterms:W3CDTF">2019-10-01T08:06:08Z</dcterms:modified>
</cp:coreProperties>
</file>