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63" r:id="rId4"/>
    <p:sldId id="259" r:id="rId5"/>
    <p:sldId id="265" r:id="rId6"/>
    <p:sldId id="260" r:id="rId7"/>
    <p:sldId id="268" r:id="rId8"/>
    <p:sldId id="261" r:id="rId9"/>
    <p:sldId id="262" r:id="rId10"/>
    <p:sldId id="266" r:id="rId11"/>
    <p:sldId id="267" r:id="rId12"/>
    <p:sldId id="269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 varScale="1">
        <p:scale>
          <a:sx n="42" d="100"/>
          <a:sy n="42" d="100"/>
        </p:scale>
        <p:origin x="54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://www.kahoot.it/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://www.kahoot.it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7D16D1-C8A2-431F-A695-FB0BDD58A4CF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A6C31CB3-03D9-44CD-B18B-D83172B75D3C}">
      <dgm:prSet/>
      <dgm:spPr/>
      <dgm:t>
        <a:bodyPr/>
        <a:lstStyle/>
        <a:p>
          <a:r>
            <a:rPr lang="cs-CZ"/>
            <a:t>CHARAKTERISTIKA</a:t>
          </a:r>
          <a:endParaRPr lang="en-US"/>
        </a:p>
      </dgm:t>
    </dgm:pt>
    <dgm:pt modelId="{EA86BAE2-73F6-41C6-98E5-AFDD18790786}" type="parTrans" cxnId="{772E6D6A-2E3C-46C7-AECA-AFD4DF229D53}">
      <dgm:prSet/>
      <dgm:spPr/>
      <dgm:t>
        <a:bodyPr/>
        <a:lstStyle/>
        <a:p>
          <a:endParaRPr lang="en-US"/>
        </a:p>
      </dgm:t>
    </dgm:pt>
    <dgm:pt modelId="{F8E54CF8-87B2-4AAE-BF29-D031A9D21554}" type="sibTrans" cxnId="{772E6D6A-2E3C-46C7-AECA-AFD4DF229D53}">
      <dgm:prSet/>
      <dgm:spPr/>
      <dgm:t>
        <a:bodyPr/>
        <a:lstStyle/>
        <a:p>
          <a:endParaRPr lang="en-US"/>
        </a:p>
      </dgm:t>
    </dgm:pt>
    <dgm:pt modelId="{32B3EED1-3746-47E9-8944-D20A88C9A8D5}">
      <dgm:prSet/>
      <dgm:spPr/>
      <dgm:t>
        <a:bodyPr/>
        <a:lstStyle/>
        <a:p>
          <a:r>
            <a:rPr lang="cs-CZ"/>
            <a:t>DRUHY</a:t>
          </a:r>
          <a:endParaRPr lang="en-US"/>
        </a:p>
      </dgm:t>
    </dgm:pt>
    <dgm:pt modelId="{5B9CA19D-DEE6-4896-8F9B-90AD38A9EA06}" type="parTrans" cxnId="{B6C02062-AABF-45D6-BC3A-C0A927E62930}">
      <dgm:prSet/>
      <dgm:spPr/>
      <dgm:t>
        <a:bodyPr/>
        <a:lstStyle/>
        <a:p>
          <a:endParaRPr lang="en-US"/>
        </a:p>
      </dgm:t>
    </dgm:pt>
    <dgm:pt modelId="{2007C4A8-602A-46BB-8ECB-0E927271D256}" type="sibTrans" cxnId="{B6C02062-AABF-45D6-BC3A-C0A927E62930}">
      <dgm:prSet/>
      <dgm:spPr/>
      <dgm:t>
        <a:bodyPr/>
        <a:lstStyle/>
        <a:p>
          <a:endParaRPr lang="en-US"/>
        </a:p>
      </dgm:t>
    </dgm:pt>
    <dgm:pt modelId="{E843CD67-8D0E-4ACE-B6B8-6FD33CB402CB}">
      <dgm:prSet/>
      <dgm:spPr/>
      <dgm:t>
        <a:bodyPr/>
        <a:lstStyle/>
        <a:p>
          <a:r>
            <a:rPr lang="cs-CZ"/>
            <a:t>VZNIK</a:t>
          </a:r>
          <a:endParaRPr lang="en-US"/>
        </a:p>
      </dgm:t>
    </dgm:pt>
    <dgm:pt modelId="{9776FA62-C8AC-45AF-BCA1-D0CA1E477989}" type="parTrans" cxnId="{0C7DD33F-6E43-4FCD-A3DD-5F6B3264DF44}">
      <dgm:prSet/>
      <dgm:spPr/>
      <dgm:t>
        <a:bodyPr/>
        <a:lstStyle/>
        <a:p>
          <a:endParaRPr lang="en-US"/>
        </a:p>
      </dgm:t>
    </dgm:pt>
    <dgm:pt modelId="{06C4AE1E-ECF2-485A-BB4F-E29C14ECAFBE}" type="sibTrans" cxnId="{0C7DD33F-6E43-4FCD-A3DD-5F6B3264DF44}">
      <dgm:prSet/>
      <dgm:spPr/>
      <dgm:t>
        <a:bodyPr/>
        <a:lstStyle/>
        <a:p>
          <a:endParaRPr lang="en-US"/>
        </a:p>
      </dgm:t>
    </dgm:pt>
    <dgm:pt modelId="{CDAD9EDC-A4C2-4128-B1A2-735A225A52AC}" type="pres">
      <dgm:prSet presAssocID="{787D16D1-C8A2-431F-A695-FB0BDD58A4C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EC42B80-2653-44CA-AD35-492744161541}" type="pres">
      <dgm:prSet presAssocID="{A6C31CB3-03D9-44CD-B18B-D83172B75D3C}" presName="hierRoot1" presStyleCnt="0"/>
      <dgm:spPr/>
    </dgm:pt>
    <dgm:pt modelId="{EEF2A990-9290-4D0C-8D1B-E82DFC67B0F1}" type="pres">
      <dgm:prSet presAssocID="{A6C31CB3-03D9-44CD-B18B-D83172B75D3C}" presName="composite" presStyleCnt="0"/>
      <dgm:spPr/>
    </dgm:pt>
    <dgm:pt modelId="{EA859587-EA0F-4056-BB8E-BC53A99C5463}" type="pres">
      <dgm:prSet presAssocID="{A6C31CB3-03D9-44CD-B18B-D83172B75D3C}" presName="background" presStyleLbl="node0" presStyleIdx="0" presStyleCnt="3"/>
      <dgm:spPr/>
    </dgm:pt>
    <dgm:pt modelId="{F132455F-288D-423B-9B0D-8DECE78FC365}" type="pres">
      <dgm:prSet presAssocID="{A6C31CB3-03D9-44CD-B18B-D83172B75D3C}" presName="text" presStyleLbl="fgAcc0" presStyleIdx="0" presStyleCnt="3">
        <dgm:presLayoutVars>
          <dgm:chPref val="3"/>
        </dgm:presLayoutVars>
      </dgm:prSet>
      <dgm:spPr/>
    </dgm:pt>
    <dgm:pt modelId="{E82CC8E1-DD4E-4EE0-893D-FC00266A0C2C}" type="pres">
      <dgm:prSet presAssocID="{A6C31CB3-03D9-44CD-B18B-D83172B75D3C}" presName="hierChild2" presStyleCnt="0"/>
      <dgm:spPr/>
    </dgm:pt>
    <dgm:pt modelId="{93EC4ECE-8741-48E3-BB34-280441FB977C}" type="pres">
      <dgm:prSet presAssocID="{32B3EED1-3746-47E9-8944-D20A88C9A8D5}" presName="hierRoot1" presStyleCnt="0"/>
      <dgm:spPr/>
    </dgm:pt>
    <dgm:pt modelId="{F11DF1F3-7ED1-472C-9EFA-ED2A40F93A7E}" type="pres">
      <dgm:prSet presAssocID="{32B3EED1-3746-47E9-8944-D20A88C9A8D5}" presName="composite" presStyleCnt="0"/>
      <dgm:spPr/>
    </dgm:pt>
    <dgm:pt modelId="{0519ACD4-C973-45FA-BA42-703C49CE5E80}" type="pres">
      <dgm:prSet presAssocID="{32B3EED1-3746-47E9-8944-D20A88C9A8D5}" presName="background" presStyleLbl="node0" presStyleIdx="1" presStyleCnt="3"/>
      <dgm:spPr/>
    </dgm:pt>
    <dgm:pt modelId="{47C3D533-E25B-4876-937B-81C9B5120644}" type="pres">
      <dgm:prSet presAssocID="{32B3EED1-3746-47E9-8944-D20A88C9A8D5}" presName="text" presStyleLbl="fgAcc0" presStyleIdx="1" presStyleCnt="3">
        <dgm:presLayoutVars>
          <dgm:chPref val="3"/>
        </dgm:presLayoutVars>
      </dgm:prSet>
      <dgm:spPr/>
    </dgm:pt>
    <dgm:pt modelId="{C7B87105-F762-4E1E-AD4F-58BEFFEEE1E5}" type="pres">
      <dgm:prSet presAssocID="{32B3EED1-3746-47E9-8944-D20A88C9A8D5}" presName="hierChild2" presStyleCnt="0"/>
      <dgm:spPr/>
    </dgm:pt>
    <dgm:pt modelId="{A1191BD1-E1A0-4BFF-A7A0-67034236E365}" type="pres">
      <dgm:prSet presAssocID="{E843CD67-8D0E-4ACE-B6B8-6FD33CB402CB}" presName="hierRoot1" presStyleCnt="0"/>
      <dgm:spPr/>
    </dgm:pt>
    <dgm:pt modelId="{A391F0E8-0A5C-480D-99C4-154A65925292}" type="pres">
      <dgm:prSet presAssocID="{E843CD67-8D0E-4ACE-B6B8-6FD33CB402CB}" presName="composite" presStyleCnt="0"/>
      <dgm:spPr/>
    </dgm:pt>
    <dgm:pt modelId="{1ABFA491-2AED-4FB7-BF86-753D35CAAFC5}" type="pres">
      <dgm:prSet presAssocID="{E843CD67-8D0E-4ACE-B6B8-6FD33CB402CB}" presName="background" presStyleLbl="node0" presStyleIdx="2" presStyleCnt="3"/>
      <dgm:spPr/>
    </dgm:pt>
    <dgm:pt modelId="{1B69EA01-E9A6-4BFD-8633-C6FA8D8901AF}" type="pres">
      <dgm:prSet presAssocID="{E843CD67-8D0E-4ACE-B6B8-6FD33CB402CB}" presName="text" presStyleLbl="fgAcc0" presStyleIdx="2" presStyleCnt="3">
        <dgm:presLayoutVars>
          <dgm:chPref val="3"/>
        </dgm:presLayoutVars>
      </dgm:prSet>
      <dgm:spPr/>
    </dgm:pt>
    <dgm:pt modelId="{78A4A3DB-9831-4F3F-B4BF-3828533300FD}" type="pres">
      <dgm:prSet presAssocID="{E843CD67-8D0E-4ACE-B6B8-6FD33CB402CB}" presName="hierChild2" presStyleCnt="0"/>
      <dgm:spPr/>
    </dgm:pt>
  </dgm:ptLst>
  <dgm:cxnLst>
    <dgm:cxn modelId="{3E8E0200-CBBA-4E19-8C93-CD78568579AF}" type="presOf" srcId="{E843CD67-8D0E-4ACE-B6B8-6FD33CB402CB}" destId="{1B69EA01-E9A6-4BFD-8633-C6FA8D8901AF}" srcOrd="0" destOrd="0" presId="urn:microsoft.com/office/officeart/2005/8/layout/hierarchy1"/>
    <dgm:cxn modelId="{0C7DD33F-6E43-4FCD-A3DD-5F6B3264DF44}" srcId="{787D16D1-C8A2-431F-A695-FB0BDD58A4CF}" destId="{E843CD67-8D0E-4ACE-B6B8-6FD33CB402CB}" srcOrd="2" destOrd="0" parTransId="{9776FA62-C8AC-45AF-BCA1-D0CA1E477989}" sibTransId="{06C4AE1E-ECF2-485A-BB4F-E29C14ECAFBE}"/>
    <dgm:cxn modelId="{B6C02062-AABF-45D6-BC3A-C0A927E62930}" srcId="{787D16D1-C8A2-431F-A695-FB0BDD58A4CF}" destId="{32B3EED1-3746-47E9-8944-D20A88C9A8D5}" srcOrd="1" destOrd="0" parTransId="{5B9CA19D-DEE6-4896-8F9B-90AD38A9EA06}" sibTransId="{2007C4A8-602A-46BB-8ECB-0E927271D256}"/>
    <dgm:cxn modelId="{772E6D6A-2E3C-46C7-AECA-AFD4DF229D53}" srcId="{787D16D1-C8A2-431F-A695-FB0BDD58A4CF}" destId="{A6C31CB3-03D9-44CD-B18B-D83172B75D3C}" srcOrd="0" destOrd="0" parTransId="{EA86BAE2-73F6-41C6-98E5-AFDD18790786}" sibTransId="{F8E54CF8-87B2-4AAE-BF29-D031A9D21554}"/>
    <dgm:cxn modelId="{1133C76C-534F-4A9F-B9CE-F2F95E58C3CD}" type="presOf" srcId="{32B3EED1-3746-47E9-8944-D20A88C9A8D5}" destId="{47C3D533-E25B-4876-937B-81C9B5120644}" srcOrd="0" destOrd="0" presId="urn:microsoft.com/office/officeart/2005/8/layout/hierarchy1"/>
    <dgm:cxn modelId="{F4DF1657-2D94-4341-BFAE-DB972DE8541B}" type="presOf" srcId="{787D16D1-C8A2-431F-A695-FB0BDD58A4CF}" destId="{CDAD9EDC-A4C2-4128-B1A2-735A225A52AC}" srcOrd="0" destOrd="0" presId="urn:microsoft.com/office/officeart/2005/8/layout/hierarchy1"/>
    <dgm:cxn modelId="{24830ED3-B552-45FE-89E5-4CC73D9474F9}" type="presOf" srcId="{A6C31CB3-03D9-44CD-B18B-D83172B75D3C}" destId="{F132455F-288D-423B-9B0D-8DECE78FC365}" srcOrd="0" destOrd="0" presId="urn:microsoft.com/office/officeart/2005/8/layout/hierarchy1"/>
    <dgm:cxn modelId="{AA57B003-7EDA-46F5-BD80-E24CCF6E7FBD}" type="presParOf" srcId="{CDAD9EDC-A4C2-4128-B1A2-735A225A52AC}" destId="{0EC42B80-2653-44CA-AD35-492744161541}" srcOrd="0" destOrd="0" presId="urn:microsoft.com/office/officeart/2005/8/layout/hierarchy1"/>
    <dgm:cxn modelId="{4A090E96-833C-49A8-83DE-15F43AE84692}" type="presParOf" srcId="{0EC42B80-2653-44CA-AD35-492744161541}" destId="{EEF2A990-9290-4D0C-8D1B-E82DFC67B0F1}" srcOrd="0" destOrd="0" presId="urn:microsoft.com/office/officeart/2005/8/layout/hierarchy1"/>
    <dgm:cxn modelId="{42DB084B-7814-4249-98BC-66DD42CEC5E0}" type="presParOf" srcId="{EEF2A990-9290-4D0C-8D1B-E82DFC67B0F1}" destId="{EA859587-EA0F-4056-BB8E-BC53A99C5463}" srcOrd="0" destOrd="0" presId="urn:microsoft.com/office/officeart/2005/8/layout/hierarchy1"/>
    <dgm:cxn modelId="{06506E21-FE7C-4616-847E-0F2DD4884833}" type="presParOf" srcId="{EEF2A990-9290-4D0C-8D1B-E82DFC67B0F1}" destId="{F132455F-288D-423B-9B0D-8DECE78FC365}" srcOrd="1" destOrd="0" presId="urn:microsoft.com/office/officeart/2005/8/layout/hierarchy1"/>
    <dgm:cxn modelId="{DC751EDC-A39F-4AE1-B568-67200F730DEE}" type="presParOf" srcId="{0EC42B80-2653-44CA-AD35-492744161541}" destId="{E82CC8E1-DD4E-4EE0-893D-FC00266A0C2C}" srcOrd="1" destOrd="0" presId="urn:microsoft.com/office/officeart/2005/8/layout/hierarchy1"/>
    <dgm:cxn modelId="{BCF6F696-DD8E-47AF-9D75-CB2204E82E03}" type="presParOf" srcId="{CDAD9EDC-A4C2-4128-B1A2-735A225A52AC}" destId="{93EC4ECE-8741-48E3-BB34-280441FB977C}" srcOrd="1" destOrd="0" presId="urn:microsoft.com/office/officeart/2005/8/layout/hierarchy1"/>
    <dgm:cxn modelId="{BBADBCE6-79E9-4E5C-B0F3-E070AB98AB6C}" type="presParOf" srcId="{93EC4ECE-8741-48E3-BB34-280441FB977C}" destId="{F11DF1F3-7ED1-472C-9EFA-ED2A40F93A7E}" srcOrd="0" destOrd="0" presId="urn:microsoft.com/office/officeart/2005/8/layout/hierarchy1"/>
    <dgm:cxn modelId="{70851402-C313-46F4-8FFA-7CD01F63B142}" type="presParOf" srcId="{F11DF1F3-7ED1-472C-9EFA-ED2A40F93A7E}" destId="{0519ACD4-C973-45FA-BA42-703C49CE5E80}" srcOrd="0" destOrd="0" presId="urn:microsoft.com/office/officeart/2005/8/layout/hierarchy1"/>
    <dgm:cxn modelId="{CEC535A2-1FA6-4F22-BDD2-7BD0190A0EB2}" type="presParOf" srcId="{F11DF1F3-7ED1-472C-9EFA-ED2A40F93A7E}" destId="{47C3D533-E25B-4876-937B-81C9B5120644}" srcOrd="1" destOrd="0" presId="urn:microsoft.com/office/officeart/2005/8/layout/hierarchy1"/>
    <dgm:cxn modelId="{9825239E-4574-4316-9D02-A801CA45B00E}" type="presParOf" srcId="{93EC4ECE-8741-48E3-BB34-280441FB977C}" destId="{C7B87105-F762-4E1E-AD4F-58BEFFEEE1E5}" srcOrd="1" destOrd="0" presId="urn:microsoft.com/office/officeart/2005/8/layout/hierarchy1"/>
    <dgm:cxn modelId="{8FB83EC7-2E63-4FF7-BDEB-A4C1E85C0C5A}" type="presParOf" srcId="{CDAD9EDC-A4C2-4128-B1A2-735A225A52AC}" destId="{A1191BD1-E1A0-4BFF-A7A0-67034236E365}" srcOrd="2" destOrd="0" presId="urn:microsoft.com/office/officeart/2005/8/layout/hierarchy1"/>
    <dgm:cxn modelId="{B76F39DB-CE5E-4FD3-8171-FA4E18C305E3}" type="presParOf" srcId="{A1191BD1-E1A0-4BFF-A7A0-67034236E365}" destId="{A391F0E8-0A5C-480D-99C4-154A65925292}" srcOrd="0" destOrd="0" presId="urn:microsoft.com/office/officeart/2005/8/layout/hierarchy1"/>
    <dgm:cxn modelId="{17FE344A-CD31-4382-8105-36B6376566CE}" type="presParOf" srcId="{A391F0E8-0A5C-480D-99C4-154A65925292}" destId="{1ABFA491-2AED-4FB7-BF86-753D35CAAFC5}" srcOrd="0" destOrd="0" presId="urn:microsoft.com/office/officeart/2005/8/layout/hierarchy1"/>
    <dgm:cxn modelId="{D8412CDE-17E3-42B2-8538-45E141A1C156}" type="presParOf" srcId="{A391F0E8-0A5C-480D-99C4-154A65925292}" destId="{1B69EA01-E9A6-4BFD-8633-C6FA8D8901AF}" srcOrd="1" destOrd="0" presId="urn:microsoft.com/office/officeart/2005/8/layout/hierarchy1"/>
    <dgm:cxn modelId="{0B204504-360B-46DE-8473-B5D8175BD906}" type="presParOf" srcId="{A1191BD1-E1A0-4BFF-A7A0-67034236E365}" destId="{78A4A3DB-9831-4F3F-B4BF-3828533300F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D79046-F472-4622-BDA6-FE79634B7B7D}" type="doc">
      <dgm:prSet loTypeId="urn:microsoft.com/office/officeart/2005/8/layout/cycle6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AC2B5A2-BC2E-469A-BDC7-863CF5473125}">
      <dgm:prSet/>
      <dgm:spPr/>
      <dgm:t>
        <a:bodyPr/>
        <a:lstStyle/>
        <a:p>
          <a:r>
            <a:rPr lang="cs-CZ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www.kahoot.it</a:t>
          </a:r>
          <a:endParaRPr lang="en-US"/>
        </a:p>
      </dgm:t>
    </dgm:pt>
    <dgm:pt modelId="{E76E247F-6881-471D-A126-9D95C34C5C68}" type="parTrans" cxnId="{0D0D6BA9-3D36-461D-8641-BBD21792DCD4}">
      <dgm:prSet/>
      <dgm:spPr/>
      <dgm:t>
        <a:bodyPr/>
        <a:lstStyle/>
        <a:p>
          <a:endParaRPr lang="en-US"/>
        </a:p>
      </dgm:t>
    </dgm:pt>
    <dgm:pt modelId="{519EE230-2C53-4DDE-BE66-CBE4BB4AD588}" type="sibTrans" cxnId="{0D0D6BA9-3D36-461D-8641-BBD21792DCD4}">
      <dgm:prSet/>
      <dgm:spPr/>
      <dgm:t>
        <a:bodyPr/>
        <a:lstStyle/>
        <a:p>
          <a:endParaRPr lang="en-US"/>
        </a:p>
      </dgm:t>
    </dgm:pt>
    <dgm:pt modelId="{02E6655D-9DF7-4E26-B64E-6D055419A058}">
      <dgm:prSet/>
      <dgm:spPr/>
      <dgm:t>
        <a:bodyPr/>
        <a:lstStyle/>
        <a:p>
          <a:r>
            <a:rPr lang="cs-CZ"/>
            <a:t>Game PIN: 22975</a:t>
          </a:r>
          <a:endParaRPr lang="en-US"/>
        </a:p>
      </dgm:t>
    </dgm:pt>
    <dgm:pt modelId="{FE460EEC-938C-49CD-87DD-E8598E76FD0A}" type="parTrans" cxnId="{3B111B50-C32F-42FC-95B0-2DC8BF23B737}">
      <dgm:prSet/>
      <dgm:spPr/>
      <dgm:t>
        <a:bodyPr/>
        <a:lstStyle/>
        <a:p>
          <a:endParaRPr lang="en-US"/>
        </a:p>
      </dgm:t>
    </dgm:pt>
    <dgm:pt modelId="{53E3C21C-4110-4C0A-B60F-67962350CD73}" type="sibTrans" cxnId="{3B111B50-C32F-42FC-95B0-2DC8BF23B737}">
      <dgm:prSet/>
      <dgm:spPr/>
      <dgm:t>
        <a:bodyPr/>
        <a:lstStyle/>
        <a:p>
          <a:endParaRPr lang="en-US"/>
        </a:p>
      </dgm:t>
    </dgm:pt>
    <dgm:pt modelId="{8FE51D95-B75C-4ECA-8E0B-7D9F9B4879B6}" type="pres">
      <dgm:prSet presAssocID="{B6D79046-F472-4622-BDA6-FE79634B7B7D}" presName="cycle" presStyleCnt="0">
        <dgm:presLayoutVars>
          <dgm:dir/>
          <dgm:resizeHandles val="exact"/>
        </dgm:presLayoutVars>
      </dgm:prSet>
      <dgm:spPr/>
    </dgm:pt>
    <dgm:pt modelId="{845E6EE9-94F6-4E6C-85EE-D9764152D8FC}" type="pres">
      <dgm:prSet presAssocID="{AAC2B5A2-BC2E-469A-BDC7-863CF5473125}" presName="node" presStyleLbl="node1" presStyleIdx="0" presStyleCnt="2">
        <dgm:presLayoutVars>
          <dgm:bulletEnabled val="1"/>
        </dgm:presLayoutVars>
      </dgm:prSet>
      <dgm:spPr/>
    </dgm:pt>
    <dgm:pt modelId="{E9EFD813-EF2C-4039-8EAC-8755D918EE00}" type="pres">
      <dgm:prSet presAssocID="{AAC2B5A2-BC2E-469A-BDC7-863CF5473125}" presName="spNode" presStyleCnt="0"/>
      <dgm:spPr/>
    </dgm:pt>
    <dgm:pt modelId="{28E2A353-3D1B-4BC5-A75C-BBD33B8CDAD2}" type="pres">
      <dgm:prSet presAssocID="{519EE230-2C53-4DDE-BE66-CBE4BB4AD588}" presName="sibTrans" presStyleLbl="sibTrans1D1" presStyleIdx="0" presStyleCnt="2"/>
      <dgm:spPr/>
    </dgm:pt>
    <dgm:pt modelId="{19D4599E-9DEB-4E8B-809D-3C642AF1B652}" type="pres">
      <dgm:prSet presAssocID="{02E6655D-9DF7-4E26-B64E-6D055419A058}" presName="node" presStyleLbl="node1" presStyleIdx="1" presStyleCnt="2">
        <dgm:presLayoutVars>
          <dgm:bulletEnabled val="1"/>
        </dgm:presLayoutVars>
      </dgm:prSet>
      <dgm:spPr/>
    </dgm:pt>
    <dgm:pt modelId="{7AF77632-4077-430F-A612-6519914EB59B}" type="pres">
      <dgm:prSet presAssocID="{02E6655D-9DF7-4E26-B64E-6D055419A058}" presName="spNode" presStyleCnt="0"/>
      <dgm:spPr/>
    </dgm:pt>
    <dgm:pt modelId="{1A74215A-A936-4701-9AEE-188AE7F8AE36}" type="pres">
      <dgm:prSet presAssocID="{53E3C21C-4110-4C0A-B60F-67962350CD73}" presName="sibTrans" presStyleLbl="sibTrans1D1" presStyleIdx="1" presStyleCnt="2"/>
      <dgm:spPr/>
    </dgm:pt>
  </dgm:ptLst>
  <dgm:cxnLst>
    <dgm:cxn modelId="{ED8D0508-228E-4D60-8405-CB6CFABCA08C}" type="presOf" srcId="{02E6655D-9DF7-4E26-B64E-6D055419A058}" destId="{19D4599E-9DEB-4E8B-809D-3C642AF1B652}" srcOrd="0" destOrd="0" presId="urn:microsoft.com/office/officeart/2005/8/layout/cycle6"/>
    <dgm:cxn modelId="{8934A548-F974-4BF9-84F0-BA942D4F48FF}" type="presOf" srcId="{53E3C21C-4110-4C0A-B60F-67962350CD73}" destId="{1A74215A-A936-4701-9AEE-188AE7F8AE36}" srcOrd="0" destOrd="0" presId="urn:microsoft.com/office/officeart/2005/8/layout/cycle6"/>
    <dgm:cxn modelId="{3B111B50-C32F-42FC-95B0-2DC8BF23B737}" srcId="{B6D79046-F472-4622-BDA6-FE79634B7B7D}" destId="{02E6655D-9DF7-4E26-B64E-6D055419A058}" srcOrd="1" destOrd="0" parTransId="{FE460EEC-938C-49CD-87DD-E8598E76FD0A}" sibTransId="{53E3C21C-4110-4C0A-B60F-67962350CD73}"/>
    <dgm:cxn modelId="{41479C73-005E-4AFC-AC11-8F19957208D3}" type="presOf" srcId="{519EE230-2C53-4DDE-BE66-CBE4BB4AD588}" destId="{28E2A353-3D1B-4BC5-A75C-BBD33B8CDAD2}" srcOrd="0" destOrd="0" presId="urn:microsoft.com/office/officeart/2005/8/layout/cycle6"/>
    <dgm:cxn modelId="{F61E109A-DCA5-4C6C-AC5A-217F12E454BF}" type="presOf" srcId="{AAC2B5A2-BC2E-469A-BDC7-863CF5473125}" destId="{845E6EE9-94F6-4E6C-85EE-D9764152D8FC}" srcOrd="0" destOrd="0" presId="urn:microsoft.com/office/officeart/2005/8/layout/cycle6"/>
    <dgm:cxn modelId="{337A369A-D3CE-45C4-B5A5-EE9E10C4131A}" type="presOf" srcId="{B6D79046-F472-4622-BDA6-FE79634B7B7D}" destId="{8FE51D95-B75C-4ECA-8E0B-7D9F9B4879B6}" srcOrd="0" destOrd="0" presId="urn:microsoft.com/office/officeart/2005/8/layout/cycle6"/>
    <dgm:cxn modelId="{0D0D6BA9-3D36-461D-8641-BBD21792DCD4}" srcId="{B6D79046-F472-4622-BDA6-FE79634B7B7D}" destId="{AAC2B5A2-BC2E-469A-BDC7-863CF5473125}" srcOrd="0" destOrd="0" parTransId="{E76E247F-6881-471D-A126-9D95C34C5C68}" sibTransId="{519EE230-2C53-4DDE-BE66-CBE4BB4AD588}"/>
    <dgm:cxn modelId="{D736F013-8657-4047-AE9B-FE0884B08531}" type="presParOf" srcId="{8FE51D95-B75C-4ECA-8E0B-7D9F9B4879B6}" destId="{845E6EE9-94F6-4E6C-85EE-D9764152D8FC}" srcOrd="0" destOrd="0" presId="urn:microsoft.com/office/officeart/2005/8/layout/cycle6"/>
    <dgm:cxn modelId="{32425BD0-8D0A-4D00-933B-ADB40870160F}" type="presParOf" srcId="{8FE51D95-B75C-4ECA-8E0B-7D9F9B4879B6}" destId="{E9EFD813-EF2C-4039-8EAC-8755D918EE00}" srcOrd="1" destOrd="0" presId="urn:microsoft.com/office/officeart/2005/8/layout/cycle6"/>
    <dgm:cxn modelId="{84F33ED0-5F2A-46A2-97AF-3799A7F9384B}" type="presParOf" srcId="{8FE51D95-B75C-4ECA-8E0B-7D9F9B4879B6}" destId="{28E2A353-3D1B-4BC5-A75C-BBD33B8CDAD2}" srcOrd="2" destOrd="0" presId="urn:microsoft.com/office/officeart/2005/8/layout/cycle6"/>
    <dgm:cxn modelId="{3EB05ED3-B670-47A3-A5FF-30EA27341170}" type="presParOf" srcId="{8FE51D95-B75C-4ECA-8E0B-7D9F9B4879B6}" destId="{19D4599E-9DEB-4E8B-809D-3C642AF1B652}" srcOrd="3" destOrd="0" presId="urn:microsoft.com/office/officeart/2005/8/layout/cycle6"/>
    <dgm:cxn modelId="{DA792F08-D25E-41C4-A52A-6101DD83A593}" type="presParOf" srcId="{8FE51D95-B75C-4ECA-8E0B-7D9F9B4879B6}" destId="{7AF77632-4077-430F-A612-6519914EB59B}" srcOrd="4" destOrd="0" presId="urn:microsoft.com/office/officeart/2005/8/layout/cycle6"/>
    <dgm:cxn modelId="{8397659F-9FA8-4A8E-B3FD-0FE5B768A734}" type="presParOf" srcId="{8FE51D95-B75C-4ECA-8E0B-7D9F9B4879B6}" destId="{1A74215A-A936-4701-9AEE-188AE7F8AE36}" srcOrd="5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859587-EA0F-4056-BB8E-BC53A99C5463}">
      <dsp:nvSpPr>
        <dsp:cNvPr id="0" name=""/>
        <dsp:cNvSpPr/>
      </dsp:nvSpPr>
      <dsp:spPr>
        <a:xfrm>
          <a:off x="0" y="482338"/>
          <a:ext cx="2886075" cy="18326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32455F-288D-423B-9B0D-8DECE78FC365}">
      <dsp:nvSpPr>
        <dsp:cNvPr id="0" name=""/>
        <dsp:cNvSpPr/>
      </dsp:nvSpPr>
      <dsp:spPr>
        <a:xfrm>
          <a:off x="320675" y="786979"/>
          <a:ext cx="2886075" cy="1832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CHARAKTERISTIKA</a:t>
          </a:r>
          <a:endParaRPr lang="en-US" sz="2300" kern="1200"/>
        </a:p>
      </dsp:txBody>
      <dsp:txXfrm>
        <a:off x="374352" y="840656"/>
        <a:ext cx="2778721" cy="1725303"/>
      </dsp:txXfrm>
    </dsp:sp>
    <dsp:sp modelId="{0519ACD4-C973-45FA-BA42-703C49CE5E80}">
      <dsp:nvSpPr>
        <dsp:cNvPr id="0" name=""/>
        <dsp:cNvSpPr/>
      </dsp:nvSpPr>
      <dsp:spPr>
        <a:xfrm>
          <a:off x="3527425" y="482338"/>
          <a:ext cx="2886075" cy="18326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C3D533-E25B-4876-937B-81C9B5120644}">
      <dsp:nvSpPr>
        <dsp:cNvPr id="0" name=""/>
        <dsp:cNvSpPr/>
      </dsp:nvSpPr>
      <dsp:spPr>
        <a:xfrm>
          <a:off x="3848099" y="786979"/>
          <a:ext cx="2886075" cy="1832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DRUHY</a:t>
          </a:r>
          <a:endParaRPr lang="en-US" sz="2300" kern="1200"/>
        </a:p>
      </dsp:txBody>
      <dsp:txXfrm>
        <a:off x="3901776" y="840656"/>
        <a:ext cx="2778721" cy="1725303"/>
      </dsp:txXfrm>
    </dsp:sp>
    <dsp:sp modelId="{1ABFA491-2AED-4FB7-BF86-753D35CAAFC5}">
      <dsp:nvSpPr>
        <dsp:cNvPr id="0" name=""/>
        <dsp:cNvSpPr/>
      </dsp:nvSpPr>
      <dsp:spPr>
        <a:xfrm>
          <a:off x="7054850" y="482338"/>
          <a:ext cx="2886075" cy="18326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69EA01-E9A6-4BFD-8633-C6FA8D8901AF}">
      <dsp:nvSpPr>
        <dsp:cNvPr id="0" name=""/>
        <dsp:cNvSpPr/>
      </dsp:nvSpPr>
      <dsp:spPr>
        <a:xfrm>
          <a:off x="7375524" y="786979"/>
          <a:ext cx="2886075" cy="1832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VZNIK</a:t>
          </a:r>
          <a:endParaRPr lang="en-US" sz="2300" kern="1200"/>
        </a:p>
      </dsp:txBody>
      <dsp:txXfrm>
        <a:off x="7429201" y="840656"/>
        <a:ext cx="2778721" cy="17253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5E6EE9-94F6-4E6C-85EE-D9764152D8FC}">
      <dsp:nvSpPr>
        <dsp:cNvPr id="0" name=""/>
        <dsp:cNvSpPr/>
      </dsp:nvSpPr>
      <dsp:spPr>
        <a:xfrm>
          <a:off x="2700794" y="803168"/>
          <a:ext cx="2309862" cy="15014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www.kahoot.it</a:t>
          </a:r>
          <a:endParaRPr lang="en-US" sz="2600" kern="1200"/>
        </a:p>
      </dsp:txBody>
      <dsp:txXfrm>
        <a:off x="2774087" y="876461"/>
        <a:ext cx="2163276" cy="1354824"/>
      </dsp:txXfrm>
    </dsp:sp>
    <dsp:sp modelId="{28E2A353-3D1B-4BC5-A75C-BBD33B8CDAD2}">
      <dsp:nvSpPr>
        <dsp:cNvPr id="0" name=""/>
        <dsp:cNvSpPr/>
      </dsp:nvSpPr>
      <dsp:spPr>
        <a:xfrm>
          <a:off x="3855725" y="278799"/>
          <a:ext cx="2550148" cy="2550148"/>
        </a:xfrm>
        <a:custGeom>
          <a:avLst/>
          <a:gdLst/>
          <a:ahLst/>
          <a:cxnLst/>
          <a:rect l="0" t="0" r="0" b="0"/>
          <a:pathLst>
            <a:path>
              <a:moveTo>
                <a:pt x="256686" y="507805"/>
              </a:moveTo>
              <a:arcTo wR="1275074" hR="1275074" stAng="13019694" swAng="636061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D4599E-9DEB-4E8B-809D-3C642AF1B652}">
      <dsp:nvSpPr>
        <dsp:cNvPr id="0" name=""/>
        <dsp:cNvSpPr/>
      </dsp:nvSpPr>
      <dsp:spPr>
        <a:xfrm>
          <a:off x="5250943" y="803168"/>
          <a:ext cx="2309862" cy="15014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Game PIN: 22975</a:t>
          </a:r>
          <a:endParaRPr lang="en-US" sz="2600" kern="1200"/>
        </a:p>
      </dsp:txBody>
      <dsp:txXfrm>
        <a:off x="5324236" y="876461"/>
        <a:ext cx="2163276" cy="1354824"/>
      </dsp:txXfrm>
    </dsp:sp>
    <dsp:sp modelId="{1A74215A-A936-4701-9AEE-188AE7F8AE36}">
      <dsp:nvSpPr>
        <dsp:cNvPr id="0" name=""/>
        <dsp:cNvSpPr/>
      </dsp:nvSpPr>
      <dsp:spPr>
        <a:xfrm>
          <a:off x="3855725" y="278799"/>
          <a:ext cx="2550148" cy="2550148"/>
        </a:xfrm>
        <a:custGeom>
          <a:avLst/>
          <a:gdLst/>
          <a:ahLst/>
          <a:cxnLst/>
          <a:rect l="0" t="0" r="0" b="0"/>
          <a:pathLst>
            <a:path>
              <a:moveTo>
                <a:pt x="2293461" y="2042342"/>
              </a:moveTo>
              <a:arcTo wR="1275074" hR="1275074" stAng="2219694" swAng="636061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84FBA0-BF03-4968-86E4-CC7DDEB29B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SLUŽEBNÍ POMĚR A PRACOVNĚPRÁVNÍ VZTAHY VE VEŘEJNÉ SPRÁVĚ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2158C6-A412-4BDE-87CA-B0FDF8F749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3"/>
            <a:ext cx="6801612" cy="1451909"/>
          </a:xfrm>
        </p:spPr>
        <p:txBody>
          <a:bodyPr>
            <a:normAutofit/>
          </a:bodyPr>
          <a:lstStyle/>
          <a:p>
            <a:r>
              <a:rPr lang="cs-CZ" sz="1400" dirty="0"/>
              <a:t>MICHAL BLAŽEK</a:t>
            </a:r>
          </a:p>
          <a:p>
            <a:r>
              <a:rPr lang="cs-CZ" sz="1400" dirty="0"/>
              <a:t>KATEDRA PRACOVNÍHO PRÁVA A SOCIÁLNÍHO ZABEZPEČENÍ</a:t>
            </a:r>
          </a:p>
          <a:p>
            <a:r>
              <a:rPr lang="cs-CZ" sz="1400" dirty="0"/>
              <a:t>PODZIM 2019</a:t>
            </a:r>
          </a:p>
          <a:p>
            <a:r>
              <a:rPr lang="cs-CZ" sz="1400" dirty="0"/>
              <a:t>I. SEMINÁŘ</a:t>
            </a:r>
          </a:p>
        </p:txBody>
      </p:sp>
    </p:spTree>
    <p:extLst>
      <p:ext uri="{BB962C8B-B14F-4D97-AF65-F5344CB8AC3E}">
        <p14:creationId xmlns:p14="http://schemas.microsoft.com/office/powerpoint/2010/main" val="2491816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22F38BC-D98D-4D85-8CF7-BA70EEDEDD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8A9898-1309-4804-9D0E-68AEE2219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386744"/>
            <a:ext cx="5925310" cy="1645920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800"/>
              <a:t>POSLANCI, SENÁTOŘI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501A2F0-90BE-4D86-9A8A-4390413F7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640080"/>
            <a:ext cx="4017265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0F5EB4E-25CD-44CC-AF95-30C925342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0771" y="802767"/>
            <a:ext cx="3685032" cy="493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9BBABA2A-C5C7-41D0-B353-F16B50BF3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0811" y="1749171"/>
            <a:ext cx="3044952" cy="304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398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966A4D4-049A-4389-B407-0E7091A07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C3E6D2C-B060-4101-9BCE-D8C46221A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11" y="481642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cs-CZ" dirty="0"/>
              <a:t>OTÁZKY (MOJE)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091148-1534-481F-B6FA-45F97A0C4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11" y="2023816"/>
            <a:ext cx="4581872" cy="4352542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cs-CZ" sz="2000" dirty="0">
                <a:solidFill>
                  <a:schemeClr val="bg1"/>
                </a:solidFill>
              </a:rPr>
              <a:t>Může u služebního úřadu působit OO?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cs-CZ" sz="2000" dirty="0">
                <a:solidFill>
                  <a:schemeClr val="bg1"/>
                </a:solidFill>
              </a:rPr>
              <a:t>Lze uzavřít ve sféře státní služby kolektivní smlouvu?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cs-CZ" sz="2000" dirty="0">
                <a:solidFill>
                  <a:schemeClr val="bg1"/>
                </a:solidFill>
              </a:rPr>
              <a:t>Může úředník ÚSC pracovat na základě uzavřené DPČ?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cs-CZ" sz="2000" dirty="0">
                <a:solidFill>
                  <a:schemeClr val="bg1"/>
                </a:solidFill>
              </a:rPr>
              <a:t>Jak vzniká PP vedoucího úředníka?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cs-CZ" sz="2000" dirty="0">
                <a:solidFill>
                  <a:schemeClr val="bg1"/>
                </a:solidFill>
              </a:rPr>
              <a:t>Může být voják členem OO?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cs-CZ" sz="2000" dirty="0">
                <a:solidFill>
                  <a:schemeClr val="bg1"/>
                </a:solidFill>
              </a:rPr>
              <a:t>Jaké znáte bezpečnostní sbory?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cs-CZ" sz="2000" dirty="0">
                <a:solidFill>
                  <a:schemeClr val="bg1"/>
                </a:solidFill>
              </a:rPr>
              <a:t>Co patří do působnosti BIS a ÚZSI?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899359-8523-4D4D-B568-3FDFAF982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9C9585-DA89-4D7E-BCDF-576461A1A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6F2D73BE-FDD1-4BBE-BB69-C7D7E9FD6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64692" y="1190881"/>
            <a:ext cx="4159568" cy="415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793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B4D95-A5F4-4CAB-9352-859D94623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cs-CZ" dirty="0"/>
              <a:t>Znalosti (vaše)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0175242-094F-480F-A455-2B2489C144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495470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229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bsah obrázku zvíře, liška, savci, exteriér&#10;&#10;Popis byl vytvořen automaticky">
            <a:extLst>
              <a:ext uri="{FF2B5EF4-FFF2-40B4-BE49-F238E27FC236}">
                <a16:creationId xmlns:a16="http://schemas.microsoft.com/office/drawing/2014/main" id="{5966FD3F-D202-482D-9A64-CB0211BC14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63" t="25678" r="-1" b="332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C8B6127-13AD-495A-958A-4E72A796D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729067"/>
            <a:ext cx="7729728" cy="1363706"/>
          </a:xfrm>
          <a:prstGeom prst="ellipse">
            <a:avLst/>
          </a:prstGeom>
          <a:solidFill>
            <a:srgbClr val="000000">
              <a:alpha val="70000"/>
            </a:srgbClr>
          </a:solidFill>
          <a:ln>
            <a:noFill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z="2000" kern="1200" cap="all" spc="20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radostný</a:t>
            </a:r>
            <a:r>
              <a:rPr lang="en-US" sz="2000" kern="1200" cap="all" spc="20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2000" kern="1200" cap="all" spc="200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večer</a:t>
            </a:r>
            <a:endParaRPr lang="en-US" sz="2000" kern="1200" cap="all" spc="200" baseline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0E44F7-1AE7-45C1-BB2F-447BC47E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68068" y="4880568"/>
            <a:ext cx="8055864" cy="106070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210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C2A9291-55AD-4DDC-8735-1BA5A1C98C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4ADF287-0B78-47AC-A908-899828C26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542604"/>
            <a:ext cx="8686800" cy="1772793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r>
              <a:rPr lang="en-US" sz="48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KOLOKVIUM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FFC9EFD-432E-4FDB-BD23-DB04D16DAE2B}"/>
              </a:ext>
            </a:extLst>
          </p:cNvPr>
          <p:cNvSpPr txBox="1"/>
          <p:nvPr/>
        </p:nvSpPr>
        <p:spPr>
          <a:xfrm>
            <a:off x="6274904" y="4063604"/>
            <a:ext cx="5532783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dirty="0"/>
              <a:t>HORECKÝ, Jan a Petr MACHÁLEK. </a:t>
            </a:r>
            <a:r>
              <a:rPr lang="cs-CZ" i="1" dirty="0"/>
              <a:t>Právní poměry při výkonu závislé práce ve veřejné správě</a:t>
            </a:r>
            <a:r>
              <a:rPr lang="cs-CZ" dirty="0"/>
              <a:t>. 1. vyd. Brno: Masarykova univerzita, 2017. 123 s. Edice učebnic Právnické fakulty MU, sv. č. 537. ISBN 978-80-210-8811-5.</a:t>
            </a:r>
          </a:p>
        </p:txBody>
      </p:sp>
    </p:spTree>
    <p:extLst>
      <p:ext uri="{BB962C8B-B14F-4D97-AF65-F5344CB8AC3E}">
        <p14:creationId xmlns:p14="http://schemas.microsoft.com/office/powerpoint/2010/main" val="388532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7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7894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785507D-DADB-43F4-87CC-0CF0568BD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344" y="1586484"/>
            <a:ext cx="3685032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cs-CZ" sz="2400" dirty="0" err="1">
                <a:solidFill>
                  <a:srgbClr val="FFFFFF"/>
                </a:solidFill>
              </a:rPr>
              <a:t>ÚvoD</a:t>
            </a:r>
            <a:r>
              <a:rPr lang="cs-CZ" sz="2400" dirty="0">
                <a:solidFill>
                  <a:srgbClr val="FFFFFF"/>
                </a:solidFill>
              </a:rPr>
              <a:t>, opakování pracovního práva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5436DB-4E8B-43A5-AE55-1C527B62E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18743" y="797433"/>
            <a:ext cx="5934456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83335" y="960120"/>
            <a:ext cx="5605272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407697D9-BD61-4C2D-8F19-2C24A77D5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9551" y="1444752"/>
            <a:ext cx="4652840" cy="3968496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404040"/>
                </a:solidFill>
              </a:rPr>
              <a:t>ZÁVISLÁ PRÁCE</a:t>
            </a:r>
          </a:p>
          <a:p>
            <a:r>
              <a:rPr lang="cs-CZ" b="1" dirty="0">
                <a:solidFill>
                  <a:srgbClr val="404040"/>
                </a:solidFill>
              </a:rPr>
              <a:t>PRACOVNĚPRÁVNÍ VZTAHY</a:t>
            </a:r>
          </a:p>
          <a:p>
            <a:pPr lvl="1"/>
            <a:r>
              <a:rPr lang="cs-CZ" b="1" dirty="0">
                <a:solidFill>
                  <a:srgbClr val="404040"/>
                </a:solidFill>
              </a:rPr>
              <a:t>INDIVIDUÁLNÍ</a:t>
            </a:r>
          </a:p>
          <a:p>
            <a:pPr lvl="2"/>
            <a:r>
              <a:rPr lang="cs-CZ" b="1" dirty="0">
                <a:solidFill>
                  <a:srgbClr val="404040"/>
                </a:solidFill>
              </a:rPr>
              <a:t>ZÁKLADNÍ</a:t>
            </a:r>
          </a:p>
          <a:p>
            <a:pPr lvl="3"/>
            <a:r>
              <a:rPr lang="cs-CZ" dirty="0">
                <a:solidFill>
                  <a:srgbClr val="404040"/>
                </a:solidFill>
              </a:rPr>
              <a:t>PRACOVNÍ POMĚR</a:t>
            </a:r>
          </a:p>
          <a:p>
            <a:pPr lvl="3"/>
            <a:r>
              <a:rPr lang="cs-CZ" dirty="0">
                <a:solidFill>
                  <a:srgbClr val="404040"/>
                </a:solidFill>
              </a:rPr>
              <a:t>PRÁVNÍ VZTAHY ZALOŽENÉ DPP, DPČ</a:t>
            </a:r>
          </a:p>
          <a:p>
            <a:pPr lvl="3"/>
            <a:r>
              <a:rPr lang="cs-CZ" b="1" dirty="0">
                <a:solidFill>
                  <a:srgbClr val="404040"/>
                </a:solidFill>
              </a:rPr>
              <a:t>DALŠÍ VZTAHY</a:t>
            </a:r>
            <a:r>
              <a:rPr lang="cs-CZ" dirty="0">
                <a:solidFill>
                  <a:srgbClr val="404040"/>
                </a:solidFill>
              </a:rPr>
              <a:t>,  V NICHŽ JE KONÁNA ZP</a:t>
            </a:r>
          </a:p>
          <a:p>
            <a:pPr lvl="2"/>
            <a:r>
              <a:rPr lang="cs-CZ" dirty="0">
                <a:solidFill>
                  <a:srgbClr val="404040"/>
                </a:solidFill>
              </a:rPr>
              <a:t>ODVOZENÉ</a:t>
            </a:r>
          </a:p>
          <a:p>
            <a:pPr lvl="1"/>
            <a:r>
              <a:rPr lang="cs-CZ" dirty="0">
                <a:solidFill>
                  <a:srgbClr val="404040"/>
                </a:solidFill>
              </a:rPr>
              <a:t>KOLEKTIVNÍ</a:t>
            </a:r>
          </a:p>
        </p:txBody>
      </p:sp>
    </p:spTree>
    <p:extLst>
      <p:ext uri="{BB962C8B-B14F-4D97-AF65-F5344CB8AC3E}">
        <p14:creationId xmlns:p14="http://schemas.microsoft.com/office/powerpoint/2010/main" val="2065499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F06E0A-9278-4909-A747-070CFCE6F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pracovní poměr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71B8E93-5388-4C8E-AB32-633A9B14CB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2700378"/>
              </p:ext>
            </p:extLst>
          </p:nvPr>
        </p:nvGraphicFramePr>
        <p:xfrm>
          <a:off x="965201" y="2638425"/>
          <a:ext cx="10261600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8789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785507D-DADB-43F4-87CC-0CF0568BD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 dirty="0"/>
              <a:t>Další vztahy, v nichž je práce konána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7697D9-BD61-4C2D-8F19-2C24A77D5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1843590"/>
            <a:ext cx="8779512" cy="352354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cs-CZ" b="1" dirty="0">
                <a:solidFill>
                  <a:srgbClr val="404040"/>
                </a:solidFill>
              </a:rPr>
              <a:t>Pracovní </a:t>
            </a:r>
            <a:r>
              <a:rPr lang="cs-CZ" sz="2000" b="1" dirty="0">
                <a:solidFill>
                  <a:srgbClr val="404040"/>
                </a:solidFill>
              </a:rPr>
              <a:t>poměry</a:t>
            </a:r>
            <a:endParaRPr lang="cs-CZ" b="1" dirty="0">
              <a:solidFill>
                <a:srgbClr val="40404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404040"/>
                </a:solidFill>
              </a:rPr>
              <a:t>Soudců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404040"/>
                </a:solidFill>
              </a:rPr>
              <a:t>Státních zástupců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404040"/>
                </a:solidFill>
              </a:rPr>
              <a:t>Akademických pracovníků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404040"/>
                </a:solidFill>
              </a:rPr>
              <a:t>Úředníků samosprávných celků (2. seminář), </a:t>
            </a:r>
            <a:r>
              <a:rPr lang="cs-CZ" dirty="0">
                <a:solidFill>
                  <a:schemeClr val="accent2"/>
                </a:solidFill>
              </a:rPr>
              <a:t>atd.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cs-CZ" b="1" dirty="0">
                <a:solidFill>
                  <a:srgbClr val="404040"/>
                </a:solidFill>
              </a:rPr>
              <a:t>Služební poměry příslušníků ozbrojených sil a složek </a:t>
            </a:r>
            <a:r>
              <a:rPr lang="cs-CZ" dirty="0">
                <a:solidFill>
                  <a:srgbClr val="404040"/>
                </a:solidFill>
              </a:rPr>
              <a:t>(3. seminář)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cs-CZ" b="1" dirty="0">
                <a:solidFill>
                  <a:srgbClr val="404040"/>
                </a:solidFill>
              </a:rPr>
              <a:t>Služební poměry státních zaměstnanců </a:t>
            </a:r>
            <a:r>
              <a:rPr lang="cs-CZ" dirty="0">
                <a:solidFill>
                  <a:srgbClr val="404040"/>
                </a:solidFill>
              </a:rPr>
              <a:t>(4. a 5. seminář)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cs-CZ" b="1" dirty="0">
                <a:solidFill>
                  <a:srgbClr val="404040"/>
                </a:solidFill>
              </a:rPr>
              <a:t>Poslanci a senátoři? </a:t>
            </a:r>
            <a:r>
              <a:rPr lang="cs-CZ" dirty="0">
                <a:solidFill>
                  <a:srgbClr val="404040"/>
                </a:solidFill>
              </a:rPr>
              <a:t>(6. seminář) </a:t>
            </a:r>
            <a:r>
              <a:rPr lang="cs-CZ" b="1" i="1" dirty="0">
                <a:solidFill>
                  <a:schemeClr val="accent2"/>
                </a:solidFill>
              </a:rPr>
              <a:t>Sportovci? Prostituti a prostitutky? Umělci (hudebníci, herci)? Vysokoškolští studenti? Děti? </a:t>
            </a:r>
            <a:r>
              <a:rPr lang="cs-CZ" b="1" dirty="0">
                <a:solidFill>
                  <a:srgbClr val="404040"/>
                </a:solidFill>
              </a:rPr>
              <a:t>NE: </a:t>
            </a:r>
            <a:r>
              <a:rPr lang="cs-CZ" dirty="0">
                <a:solidFill>
                  <a:srgbClr val="404040"/>
                </a:solidFill>
              </a:rPr>
              <a:t>Mezilidská pomoc, smlouva o dílo, dobrovolnictví</a:t>
            </a:r>
          </a:p>
        </p:txBody>
      </p:sp>
    </p:spTree>
    <p:extLst>
      <p:ext uri="{BB962C8B-B14F-4D97-AF65-F5344CB8AC3E}">
        <p14:creationId xmlns:p14="http://schemas.microsoft.com/office/powerpoint/2010/main" val="2849433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F5CD9-F794-40DB-A5DF-65E90A994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400">
                <a:solidFill>
                  <a:schemeClr val="tx1"/>
                </a:solidFill>
              </a:rPr>
              <a:t>Pracovní poměr úředníka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BFBEF7-3098-49D0-AF87-6F4ECA351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algn="just"/>
            <a:r>
              <a:rPr lang="cs-CZ" sz="2400" dirty="0">
                <a:solidFill>
                  <a:schemeClr val="bg2"/>
                </a:solidFill>
              </a:rPr>
              <a:t>čl. 105 Ústavy: „</a:t>
            </a:r>
            <a:r>
              <a:rPr lang="cs-CZ" sz="2400" i="1" dirty="0">
                <a:solidFill>
                  <a:schemeClr val="bg2"/>
                </a:solidFill>
              </a:rPr>
              <a:t>Výkon státní správy lze svěřit orgánům samosprávy jen tehdy, stanoví-li to zákon.“</a:t>
            </a:r>
          </a:p>
        </p:txBody>
      </p:sp>
    </p:spTree>
    <p:extLst>
      <p:ext uri="{BB962C8B-B14F-4D97-AF65-F5344CB8AC3E}">
        <p14:creationId xmlns:p14="http://schemas.microsoft.com/office/powerpoint/2010/main" val="27087726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30FE0-C542-45A1-BCD8-935787009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51" y="640080"/>
            <a:ext cx="8924024" cy="520099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543" y="825096"/>
            <a:ext cx="8549640" cy="48309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B3BB95-8E7F-4890-89B4-56A4C1A3A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6984" y="1283546"/>
            <a:ext cx="5715917" cy="3914063"/>
          </a:xfrm>
        </p:spPr>
        <p:txBody>
          <a:bodyPr anchor="ctr">
            <a:normAutofit/>
          </a:bodyPr>
          <a:lstStyle/>
          <a:p>
            <a:r>
              <a:rPr lang="cs-CZ" sz="2800" dirty="0">
                <a:solidFill>
                  <a:srgbClr val="404040"/>
                </a:solidFill>
              </a:rPr>
              <a:t>postavení stran</a:t>
            </a:r>
          </a:p>
          <a:p>
            <a:r>
              <a:rPr lang="cs-CZ" sz="2800" dirty="0">
                <a:solidFill>
                  <a:srgbClr val="404040"/>
                </a:solidFill>
              </a:rPr>
              <a:t>použití zákoníku práce</a:t>
            </a:r>
          </a:p>
          <a:p>
            <a:r>
              <a:rPr lang="cs-CZ" sz="2800" dirty="0">
                <a:solidFill>
                  <a:srgbClr val="404040"/>
                </a:solidFill>
              </a:rPr>
              <a:t>vznik služebního poměru</a:t>
            </a:r>
          </a:p>
          <a:p>
            <a:r>
              <a:rPr lang="cs-CZ" sz="2800" dirty="0">
                <a:solidFill>
                  <a:srgbClr val="404040"/>
                </a:solidFill>
              </a:rPr>
              <a:t>zánik služebního poměru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6718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AEC8776-F244-4090-A227-0658F9FD9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0168" y="1586484"/>
            <a:ext cx="3685032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cs-CZ" sz="3000" dirty="0">
                <a:solidFill>
                  <a:srgbClr val="FFFFFF"/>
                </a:solidFill>
              </a:rPr>
              <a:t>obecně k služebním poměrům</a:t>
            </a:r>
          </a:p>
        </p:txBody>
      </p:sp>
    </p:spTree>
    <p:extLst>
      <p:ext uri="{BB962C8B-B14F-4D97-AF65-F5344CB8AC3E}">
        <p14:creationId xmlns:p14="http://schemas.microsoft.com/office/powerpoint/2010/main" val="3075061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25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7894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284950-92EB-475B-A91B-554725B8F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344" y="1586484"/>
            <a:ext cx="3685032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cs-CZ" sz="2100">
                <a:solidFill>
                  <a:srgbClr val="FFFFFF"/>
                </a:solidFill>
              </a:rPr>
              <a:t>Služební poměr příslušníka ozbrojených sil a služeb</a:t>
            </a:r>
          </a:p>
        </p:txBody>
      </p:sp>
      <p:sp>
        <p:nvSpPr>
          <p:cNvPr id="33" name="Rectangle 27">
            <a:extLst>
              <a:ext uri="{FF2B5EF4-FFF2-40B4-BE49-F238E27FC236}">
                <a16:creationId xmlns:a16="http://schemas.microsoft.com/office/drawing/2014/main" id="{5E5436DB-4E8B-43A5-AE55-1C527B62E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18743" y="797433"/>
            <a:ext cx="5934456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2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83335" y="960120"/>
            <a:ext cx="5605272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DC6B3-720D-46E8-BD36-CBDD3B22B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9551" y="1444752"/>
            <a:ext cx="4652840" cy="3968496"/>
          </a:xfrm>
        </p:spPr>
        <p:txBody>
          <a:bodyPr anchor="ctr">
            <a:normAutofit/>
          </a:bodyPr>
          <a:lstStyle/>
          <a:p>
            <a:pPr algn="just"/>
            <a:r>
              <a:rPr lang="cs-CZ" sz="2000" dirty="0">
                <a:solidFill>
                  <a:srgbClr val="404040"/>
                </a:solidFill>
              </a:rPr>
              <a:t>př. vojáci z povolání (z. č. 221/1999 Sb., o vojácích z povolání)</a:t>
            </a:r>
          </a:p>
          <a:p>
            <a:pPr algn="just"/>
            <a:r>
              <a:rPr lang="cs-CZ" sz="2000" dirty="0">
                <a:solidFill>
                  <a:srgbClr val="404040"/>
                </a:solidFill>
              </a:rPr>
              <a:t>zákon o platu (z. č. 143/1992 Sb.)</a:t>
            </a:r>
          </a:p>
          <a:p>
            <a:pPr algn="just"/>
            <a:r>
              <a:rPr lang="cs-CZ" sz="2000" dirty="0"/>
              <a:t>zákon o služebním poměru příslušníků bezpečnostních sborů (z. č. 361/2003 Sb.)</a:t>
            </a:r>
            <a:endParaRPr lang="cs-CZ" sz="2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662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97D8D-0562-467E-8DE3-9D165E2D6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343" y="1444753"/>
            <a:ext cx="4379439" cy="3968496"/>
          </a:xfrm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wrap="square" anchor="ctr">
            <a:normAutofit/>
          </a:bodyPr>
          <a:lstStyle/>
          <a:p>
            <a:r>
              <a:rPr lang="cs-CZ" sz="3200" dirty="0">
                <a:solidFill>
                  <a:srgbClr val="FFFFFF"/>
                </a:solidFill>
              </a:rPr>
              <a:t>Služební poměr státního zaměstnance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6F42D1-47A6-4FBE-8626-54B7DF934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1444752"/>
            <a:ext cx="4816392" cy="3968496"/>
          </a:xfrm>
        </p:spPr>
        <p:txBody>
          <a:bodyPr anchor="ctr">
            <a:normAutofit/>
          </a:bodyPr>
          <a:lstStyle/>
          <a:p>
            <a:pPr algn="just"/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čl. 79 odst. 2 Ústavy: </a:t>
            </a:r>
            <a:r>
              <a:rPr lang="cs-CZ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</a:t>
            </a:r>
            <a:r>
              <a:rPr lang="cs-CZ" sz="2400" i="1" dirty="0"/>
              <a:t>Právní poměry státních zaměstnanců v ministerstvech a jiných správních úřadech upravuje zákon.“</a:t>
            </a:r>
            <a:endParaRPr lang="cs-CZ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103634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302</Words>
  <Application>Microsoft Office PowerPoint</Application>
  <PresentationFormat>Širokoúhlá obrazovka</PresentationFormat>
  <Paragraphs>56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Balík</vt:lpstr>
      <vt:lpstr>SLUŽEBNÍ POMĚR A PRACOVNĚPRÁVNÍ VZTAHY VE VEŘEJNÉ SPRÁVĚ</vt:lpstr>
      <vt:lpstr>KOLOKVIUM</vt:lpstr>
      <vt:lpstr>ÚvoD, opakování pracovního práva</vt:lpstr>
      <vt:lpstr>pracovní poměr</vt:lpstr>
      <vt:lpstr>Další vztahy, v nichž je práce konána</vt:lpstr>
      <vt:lpstr>Pracovní poměr úředníka</vt:lpstr>
      <vt:lpstr>obecně k služebním poměrům</vt:lpstr>
      <vt:lpstr>Služební poměr příslušníka ozbrojených sil a služeb</vt:lpstr>
      <vt:lpstr>Služební poměr státního zaměstnance</vt:lpstr>
      <vt:lpstr>POSLANCI, SENÁTOŘI</vt:lpstr>
      <vt:lpstr>OTÁZKY (MOJE)</vt:lpstr>
      <vt:lpstr>Znalosti (vaše)</vt:lpstr>
      <vt:lpstr>radostný večer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SLUŽEBNÍ POMĚR A PRACOVNĚPRÁVNÍ VZTAHY VE VEŘEJNÉ SPRÁVĚ</dc:title>
  <dc:creator>Michal</dc:creator>
  <cp:lastModifiedBy>Michal</cp:lastModifiedBy>
  <cp:revision>2</cp:revision>
  <dcterms:created xsi:type="dcterms:W3CDTF">2019-10-07T08:53:40Z</dcterms:created>
  <dcterms:modified xsi:type="dcterms:W3CDTF">2019-10-07T09:45:13Z</dcterms:modified>
</cp:coreProperties>
</file>