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79" r:id="rId4"/>
    <p:sldId id="281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61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120" d="100"/>
          <a:sy n="120" d="100"/>
        </p:scale>
        <p:origin x="102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B0266-02C6-427C-BA7F-C2D309C5E6F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557379-2A92-4F1B-8E34-B1D3301A0E4D}">
      <dgm:prSet phldrT="[Text]"/>
      <dgm:spPr/>
      <dgm:t>
        <a:bodyPr/>
        <a:lstStyle/>
        <a:p>
          <a:r>
            <a:rPr lang="cs-CZ" dirty="0" smtClean="0"/>
            <a:t>Finanční trh</a:t>
          </a:r>
          <a:endParaRPr lang="cs-CZ" dirty="0"/>
        </a:p>
      </dgm:t>
    </dgm:pt>
    <dgm:pt modelId="{6B4EFD7C-B3CF-4AE7-8024-A154637E42F2}" type="parTrans" cxnId="{DE143BF9-1982-4835-96CB-3E26696C4C2A}">
      <dgm:prSet/>
      <dgm:spPr/>
      <dgm:t>
        <a:bodyPr/>
        <a:lstStyle/>
        <a:p>
          <a:endParaRPr lang="cs-CZ"/>
        </a:p>
      </dgm:t>
    </dgm:pt>
    <dgm:pt modelId="{AD5FFD74-65C7-46CD-9851-A782DE259FFA}" type="sibTrans" cxnId="{DE143BF9-1982-4835-96CB-3E26696C4C2A}">
      <dgm:prSet/>
      <dgm:spPr/>
      <dgm:t>
        <a:bodyPr/>
        <a:lstStyle/>
        <a:p>
          <a:endParaRPr lang="cs-CZ"/>
        </a:p>
      </dgm:t>
    </dgm:pt>
    <dgm:pt modelId="{FCCE3C22-47BB-442B-A95E-BAF23848C247}">
      <dgm:prSet phldrT="[Text]"/>
      <dgm:spPr/>
      <dgm:t>
        <a:bodyPr/>
        <a:lstStyle/>
        <a:p>
          <a:r>
            <a:rPr lang="cs-CZ" dirty="0" smtClean="0"/>
            <a:t>Cizí měny - trh</a:t>
          </a:r>
          <a:endParaRPr lang="cs-CZ" dirty="0"/>
        </a:p>
      </dgm:t>
    </dgm:pt>
    <dgm:pt modelId="{042C255C-FDDC-4266-9BF2-C94169C160FF}" type="parTrans" cxnId="{B4AAB256-D411-419E-B93B-93608A66B49B}">
      <dgm:prSet/>
      <dgm:spPr/>
      <dgm:t>
        <a:bodyPr/>
        <a:lstStyle/>
        <a:p>
          <a:endParaRPr lang="cs-CZ"/>
        </a:p>
      </dgm:t>
    </dgm:pt>
    <dgm:pt modelId="{41F069C4-966F-439B-9E26-D87EE9C44E5A}" type="sibTrans" cxnId="{B4AAB256-D411-419E-B93B-93608A66B49B}">
      <dgm:prSet/>
      <dgm:spPr/>
      <dgm:t>
        <a:bodyPr/>
        <a:lstStyle/>
        <a:p>
          <a:endParaRPr lang="cs-CZ"/>
        </a:p>
      </dgm:t>
    </dgm:pt>
    <dgm:pt modelId="{1C35D3EA-D942-4375-ADB1-A07C71A8EA05}">
      <dgm:prSet phldrT="[Text]"/>
      <dgm:spPr/>
      <dgm:t>
        <a:bodyPr/>
        <a:lstStyle/>
        <a:p>
          <a:r>
            <a:rPr lang="cs-CZ" dirty="0" smtClean="0"/>
            <a:t>Peněžní trh</a:t>
          </a:r>
          <a:endParaRPr lang="cs-CZ" dirty="0"/>
        </a:p>
      </dgm:t>
    </dgm:pt>
    <dgm:pt modelId="{F1058673-658C-472B-977A-5E534B89F4DF}" type="parTrans" cxnId="{CA162476-E71B-4B89-BD8F-1E917A338171}">
      <dgm:prSet/>
      <dgm:spPr/>
      <dgm:t>
        <a:bodyPr/>
        <a:lstStyle/>
        <a:p>
          <a:endParaRPr lang="cs-CZ"/>
        </a:p>
      </dgm:t>
    </dgm:pt>
    <dgm:pt modelId="{828984C0-899C-4C0E-BEAA-2E29C83217F6}" type="sibTrans" cxnId="{CA162476-E71B-4B89-BD8F-1E917A338171}">
      <dgm:prSet/>
      <dgm:spPr/>
      <dgm:t>
        <a:bodyPr/>
        <a:lstStyle/>
        <a:p>
          <a:endParaRPr lang="cs-CZ"/>
        </a:p>
      </dgm:t>
    </dgm:pt>
    <dgm:pt modelId="{556B119C-F4F9-40B8-9AD9-06F1AFE7EE83}">
      <dgm:prSet phldrT="[Text]"/>
      <dgm:spPr/>
      <dgm:t>
        <a:bodyPr/>
        <a:lstStyle/>
        <a:p>
          <a:r>
            <a:rPr lang="cs-CZ" dirty="0" smtClean="0"/>
            <a:t>Kapitálový trh</a:t>
          </a:r>
          <a:endParaRPr lang="cs-CZ" dirty="0"/>
        </a:p>
      </dgm:t>
    </dgm:pt>
    <dgm:pt modelId="{B7B2317E-BE7C-4523-BE3D-47F8AF1FE528}" type="parTrans" cxnId="{F0B879E8-568D-45A5-BFAB-BE1575E09DF9}">
      <dgm:prSet/>
      <dgm:spPr/>
      <dgm:t>
        <a:bodyPr/>
        <a:lstStyle/>
        <a:p>
          <a:endParaRPr lang="cs-CZ"/>
        </a:p>
      </dgm:t>
    </dgm:pt>
    <dgm:pt modelId="{931D08A7-9B97-4197-A25A-23C4FB92EAED}" type="sibTrans" cxnId="{F0B879E8-568D-45A5-BFAB-BE1575E09DF9}">
      <dgm:prSet/>
      <dgm:spPr/>
      <dgm:t>
        <a:bodyPr/>
        <a:lstStyle/>
        <a:p>
          <a:endParaRPr lang="cs-CZ"/>
        </a:p>
      </dgm:t>
    </dgm:pt>
    <dgm:pt modelId="{3F287691-7499-48B8-83B5-E07D89C66FB4}">
      <dgm:prSet phldrT="[Text]"/>
      <dgm:spPr/>
      <dgm:t>
        <a:bodyPr/>
        <a:lstStyle/>
        <a:p>
          <a:r>
            <a:rPr lang="cs-CZ" dirty="0" smtClean="0"/>
            <a:t>Drahé kovy - trh</a:t>
          </a:r>
          <a:endParaRPr lang="cs-CZ" dirty="0"/>
        </a:p>
      </dgm:t>
    </dgm:pt>
    <dgm:pt modelId="{A31DC6E4-31CF-468A-8726-12380DED0E0A}" type="parTrans" cxnId="{BF848FCC-EEDE-4967-88A8-FC59E6F17590}">
      <dgm:prSet/>
      <dgm:spPr/>
      <dgm:t>
        <a:bodyPr/>
        <a:lstStyle/>
        <a:p>
          <a:endParaRPr lang="cs-CZ"/>
        </a:p>
      </dgm:t>
    </dgm:pt>
    <dgm:pt modelId="{3ADF6439-B32C-4274-ADC6-273BC9E93A99}" type="sibTrans" cxnId="{BF848FCC-EEDE-4967-88A8-FC59E6F17590}">
      <dgm:prSet/>
      <dgm:spPr/>
      <dgm:t>
        <a:bodyPr/>
        <a:lstStyle/>
        <a:p>
          <a:endParaRPr lang="cs-CZ"/>
        </a:p>
      </dgm:t>
    </dgm:pt>
    <dgm:pt modelId="{6E3E2856-0CEB-4678-8FDA-963EFA1DFA06}" type="pres">
      <dgm:prSet presAssocID="{BE7B0266-02C6-427C-BA7F-C2D309C5E6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9E4AEE5-3BCE-4F99-9697-EB59313BF733}" type="pres">
      <dgm:prSet presAssocID="{A9557379-2A92-4F1B-8E34-B1D3301A0E4D}" presName="hierRoot1" presStyleCnt="0"/>
      <dgm:spPr/>
    </dgm:pt>
    <dgm:pt modelId="{8B3EEF62-2069-4E5D-B0DE-A50A4E2E4CCA}" type="pres">
      <dgm:prSet presAssocID="{A9557379-2A92-4F1B-8E34-B1D3301A0E4D}" presName="composite" presStyleCnt="0"/>
      <dgm:spPr/>
    </dgm:pt>
    <dgm:pt modelId="{65A1B6F2-6433-4FD7-9EC8-07EDA688DEC9}" type="pres">
      <dgm:prSet presAssocID="{A9557379-2A92-4F1B-8E34-B1D3301A0E4D}" presName="background" presStyleLbl="node0" presStyleIdx="0" presStyleCnt="1"/>
      <dgm:spPr/>
    </dgm:pt>
    <dgm:pt modelId="{CFF7723E-D139-4A14-81D6-3FC5EC65CD5B}" type="pres">
      <dgm:prSet presAssocID="{A9557379-2A92-4F1B-8E34-B1D3301A0E4D}" presName="text" presStyleLbl="fgAcc0" presStyleIdx="0" presStyleCnt="1" custLinFactNeighborX="-14521" custLinFactNeighborY="-1869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B031EA-2DC0-461E-9877-A3A8D16725FC}" type="pres">
      <dgm:prSet presAssocID="{A9557379-2A92-4F1B-8E34-B1D3301A0E4D}" presName="hierChild2" presStyleCnt="0"/>
      <dgm:spPr/>
    </dgm:pt>
    <dgm:pt modelId="{38B23E52-79FA-4FDD-84B1-98E9EC58C186}" type="pres">
      <dgm:prSet presAssocID="{042C255C-FDDC-4266-9BF2-C94169C160FF}" presName="Name10" presStyleLbl="parChTrans1D2" presStyleIdx="0" presStyleCnt="4"/>
      <dgm:spPr/>
      <dgm:t>
        <a:bodyPr/>
        <a:lstStyle/>
        <a:p>
          <a:endParaRPr lang="cs-CZ"/>
        </a:p>
      </dgm:t>
    </dgm:pt>
    <dgm:pt modelId="{D25BFDD0-F53E-446F-9A42-297BDFFA49EB}" type="pres">
      <dgm:prSet presAssocID="{FCCE3C22-47BB-442B-A95E-BAF23848C247}" presName="hierRoot2" presStyleCnt="0"/>
      <dgm:spPr/>
    </dgm:pt>
    <dgm:pt modelId="{BAE324CC-31D8-4B38-8D43-75797E34032C}" type="pres">
      <dgm:prSet presAssocID="{FCCE3C22-47BB-442B-A95E-BAF23848C247}" presName="composite2" presStyleCnt="0"/>
      <dgm:spPr/>
    </dgm:pt>
    <dgm:pt modelId="{55ADD8C4-76DF-4A9B-8A99-9BFE94F1BB10}" type="pres">
      <dgm:prSet presAssocID="{FCCE3C22-47BB-442B-A95E-BAF23848C247}" presName="background2" presStyleLbl="node2" presStyleIdx="0" presStyleCnt="4"/>
      <dgm:spPr/>
    </dgm:pt>
    <dgm:pt modelId="{16758CD4-74A0-4770-8704-CB8895E8675A}" type="pres">
      <dgm:prSet presAssocID="{FCCE3C22-47BB-442B-A95E-BAF23848C247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27C40AA-518D-43A0-96FD-343D67524C1E}" type="pres">
      <dgm:prSet presAssocID="{FCCE3C22-47BB-442B-A95E-BAF23848C247}" presName="hierChild3" presStyleCnt="0"/>
      <dgm:spPr/>
    </dgm:pt>
    <dgm:pt modelId="{107A2E88-128F-478E-B472-022835B17B6F}" type="pres">
      <dgm:prSet presAssocID="{F1058673-658C-472B-977A-5E534B89F4DF}" presName="Name10" presStyleLbl="parChTrans1D2" presStyleIdx="1" presStyleCnt="4"/>
      <dgm:spPr/>
      <dgm:t>
        <a:bodyPr/>
        <a:lstStyle/>
        <a:p>
          <a:endParaRPr lang="cs-CZ"/>
        </a:p>
      </dgm:t>
    </dgm:pt>
    <dgm:pt modelId="{D2058B00-3590-4C61-9F3B-15C9599ACB27}" type="pres">
      <dgm:prSet presAssocID="{1C35D3EA-D942-4375-ADB1-A07C71A8EA05}" presName="hierRoot2" presStyleCnt="0"/>
      <dgm:spPr/>
    </dgm:pt>
    <dgm:pt modelId="{FBE8A770-7279-4D67-B71E-59904B719DDE}" type="pres">
      <dgm:prSet presAssocID="{1C35D3EA-D942-4375-ADB1-A07C71A8EA05}" presName="composite2" presStyleCnt="0"/>
      <dgm:spPr/>
    </dgm:pt>
    <dgm:pt modelId="{944A58DE-AA05-46DC-899D-0697FBA5F287}" type="pres">
      <dgm:prSet presAssocID="{1C35D3EA-D942-4375-ADB1-A07C71A8EA05}" presName="background2" presStyleLbl="node2" presStyleIdx="1" presStyleCnt="4"/>
      <dgm:spPr/>
    </dgm:pt>
    <dgm:pt modelId="{67B330E6-2227-4AC7-80E0-6D43922B6EF3}" type="pres">
      <dgm:prSet presAssocID="{1C35D3EA-D942-4375-ADB1-A07C71A8EA05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28C237B-B44B-48C8-8653-5259CB175966}" type="pres">
      <dgm:prSet presAssocID="{1C35D3EA-D942-4375-ADB1-A07C71A8EA05}" presName="hierChild3" presStyleCnt="0"/>
      <dgm:spPr/>
    </dgm:pt>
    <dgm:pt modelId="{4C20970C-84C9-470A-8F9D-A44FC365C96E}" type="pres">
      <dgm:prSet presAssocID="{B7B2317E-BE7C-4523-BE3D-47F8AF1FE528}" presName="Name10" presStyleLbl="parChTrans1D2" presStyleIdx="2" presStyleCnt="4"/>
      <dgm:spPr/>
      <dgm:t>
        <a:bodyPr/>
        <a:lstStyle/>
        <a:p>
          <a:endParaRPr lang="cs-CZ"/>
        </a:p>
      </dgm:t>
    </dgm:pt>
    <dgm:pt modelId="{901C469E-2B1D-497A-9087-E628154C31D5}" type="pres">
      <dgm:prSet presAssocID="{556B119C-F4F9-40B8-9AD9-06F1AFE7EE83}" presName="hierRoot2" presStyleCnt="0"/>
      <dgm:spPr/>
    </dgm:pt>
    <dgm:pt modelId="{B80CEB4D-8261-4CB3-BEFA-04003DF0964A}" type="pres">
      <dgm:prSet presAssocID="{556B119C-F4F9-40B8-9AD9-06F1AFE7EE83}" presName="composite2" presStyleCnt="0"/>
      <dgm:spPr/>
    </dgm:pt>
    <dgm:pt modelId="{2523EF8B-BA10-4BD8-9090-113CDEE5EB33}" type="pres">
      <dgm:prSet presAssocID="{556B119C-F4F9-40B8-9AD9-06F1AFE7EE83}" presName="background2" presStyleLbl="node2" presStyleIdx="2" presStyleCnt="4"/>
      <dgm:spPr/>
    </dgm:pt>
    <dgm:pt modelId="{10C23C1D-2633-4C46-8E19-81D761B28991}" type="pres">
      <dgm:prSet presAssocID="{556B119C-F4F9-40B8-9AD9-06F1AFE7EE83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93FFC46-81DB-434F-B354-5675FC02F70D}" type="pres">
      <dgm:prSet presAssocID="{556B119C-F4F9-40B8-9AD9-06F1AFE7EE83}" presName="hierChild3" presStyleCnt="0"/>
      <dgm:spPr/>
    </dgm:pt>
    <dgm:pt modelId="{6338DAC9-82C9-4DE7-B707-57243B77CE73}" type="pres">
      <dgm:prSet presAssocID="{A31DC6E4-31CF-468A-8726-12380DED0E0A}" presName="Name10" presStyleLbl="parChTrans1D2" presStyleIdx="3" presStyleCnt="4"/>
      <dgm:spPr/>
      <dgm:t>
        <a:bodyPr/>
        <a:lstStyle/>
        <a:p>
          <a:endParaRPr lang="cs-CZ"/>
        </a:p>
      </dgm:t>
    </dgm:pt>
    <dgm:pt modelId="{28CFB985-8CF5-489F-91DC-2E553DCBC230}" type="pres">
      <dgm:prSet presAssocID="{3F287691-7499-48B8-83B5-E07D89C66FB4}" presName="hierRoot2" presStyleCnt="0"/>
      <dgm:spPr/>
    </dgm:pt>
    <dgm:pt modelId="{3AD31AF7-5E7E-4579-A781-582E1BDDC3E3}" type="pres">
      <dgm:prSet presAssocID="{3F287691-7499-48B8-83B5-E07D89C66FB4}" presName="composite2" presStyleCnt="0"/>
      <dgm:spPr/>
    </dgm:pt>
    <dgm:pt modelId="{42866F61-3A58-47DD-A75B-AF40DA838956}" type="pres">
      <dgm:prSet presAssocID="{3F287691-7499-48B8-83B5-E07D89C66FB4}" presName="background2" presStyleLbl="node2" presStyleIdx="3" presStyleCnt="4"/>
      <dgm:spPr/>
    </dgm:pt>
    <dgm:pt modelId="{FF7AE880-E2F8-4D7C-B967-ED4EA1DB807E}" type="pres">
      <dgm:prSet presAssocID="{3F287691-7499-48B8-83B5-E07D89C66FB4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FB6BEAE-EE89-4A00-9CB5-40CA9839A909}" type="pres">
      <dgm:prSet presAssocID="{3F287691-7499-48B8-83B5-E07D89C66FB4}" presName="hierChild3" presStyleCnt="0"/>
      <dgm:spPr/>
    </dgm:pt>
  </dgm:ptLst>
  <dgm:cxnLst>
    <dgm:cxn modelId="{B4AAB256-D411-419E-B93B-93608A66B49B}" srcId="{A9557379-2A92-4F1B-8E34-B1D3301A0E4D}" destId="{FCCE3C22-47BB-442B-A95E-BAF23848C247}" srcOrd="0" destOrd="0" parTransId="{042C255C-FDDC-4266-9BF2-C94169C160FF}" sibTransId="{41F069C4-966F-439B-9E26-D87EE9C44E5A}"/>
    <dgm:cxn modelId="{9315F654-FA8A-41FB-BF54-06DDA5130452}" type="presOf" srcId="{556B119C-F4F9-40B8-9AD9-06F1AFE7EE83}" destId="{10C23C1D-2633-4C46-8E19-81D761B28991}" srcOrd="0" destOrd="0" presId="urn:microsoft.com/office/officeart/2005/8/layout/hierarchy1"/>
    <dgm:cxn modelId="{5FD75EB8-8188-4969-B6F9-C843FB066672}" type="presOf" srcId="{042C255C-FDDC-4266-9BF2-C94169C160FF}" destId="{38B23E52-79FA-4FDD-84B1-98E9EC58C186}" srcOrd="0" destOrd="0" presId="urn:microsoft.com/office/officeart/2005/8/layout/hierarchy1"/>
    <dgm:cxn modelId="{F0B879E8-568D-45A5-BFAB-BE1575E09DF9}" srcId="{A9557379-2A92-4F1B-8E34-B1D3301A0E4D}" destId="{556B119C-F4F9-40B8-9AD9-06F1AFE7EE83}" srcOrd="2" destOrd="0" parTransId="{B7B2317E-BE7C-4523-BE3D-47F8AF1FE528}" sibTransId="{931D08A7-9B97-4197-A25A-23C4FB92EAED}"/>
    <dgm:cxn modelId="{BF141759-50E9-4252-BED8-5A08CCB520F3}" type="presOf" srcId="{A31DC6E4-31CF-468A-8726-12380DED0E0A}" destId="{6338DAC9-82C9-4DE7-B707-57243B77CE73}" srcOrd="0" destOrd="0" presId="urn:microsoft.com/office/officeart/2005/8/layout/hierarchy1"/>
    <dgm:cxn modelId="{0D460CA7-60DB-4D85-8821-0500F72E02E3}" type="presOf" srcId="{FCCE3C22-47BB-442B-A95E-BAF23848C247}" destId="{16758CD4-74A0-4770-8704-CB8895E8675A}" srcOrd="0" destOrd="0" presId="urn:microsoft.com/office/officeart/2005/8/layout/hierarchy1"/>
    <dgm:cxn modelId="{041743DE-B895-4914-B720-F5D2AEDC8329}" type="presOf" srcId="{F1058673-658C-472B-977A-5E534B89F4DF}" destId="{107A2E88-128F-478E-B472-022835B17B6F}" srcOrd="0" destOrd="0" presId="urn:microsoft.com/office/officeart/2005/8/layout/hierarchy1"/>
    <dgm:cxn modelId="{CA162476-E71B-4B89-BD8F-1E917A338171}" srcId="{A9557379-2A92-4F1B-8E34-B1D3301A0E4D}" destId="{1C35D3EA-D942-4375-ADB1-A07C71A8EA05}" srcOrd="1" destOrd="0" parTransId="{F1058673-658C-472B-977A-5E534B89F4DF}" sibTransId="{828984C0-899C-4C0E-BEAA-2E29C83217F6}"/>
    <dgm:cxn modelId="{DE143BF9-1982-4835-96CB-3E26696C4C2A}" srcId="{BE7B0266-02C6-427C-BA7F-C2D309C5E6F4}" destId="{A9557379-2A92-4F1B-8E34-B1D3301A0E4D}" srcOrd="0" destOrd="0" parTransId="{6B4EFD7C-B3CF-4AE7-8024-A154637E42F2}" sibTransId="{AD5FFD74-65C7-46CD-9851-A782DE259FFA}"/>
    <dgm:cxn modelId="{EA927C3B-CFE2-4300-9880-A8D913231533}" type="presOf" srcId="{3F287691-7499-48B8-83B5-E07D89C66FB4}" destId="{FF7AE880-E2F8-4D7C-B967-ED4EA1DB807E}" srcOrd="0" destOrd="0" presId="urn:microsoft.com/office/officeart/2005/8/layout/hierarchy1"/>
    <dgm:cxn modelId="{4403ED02-BE5E-445C-912B-22EA4EC809EE}" type="presOf" srcId="{A9557379-2A92-4F1B-8E34-B1D3301A0E4D}" destId="{CFF7723E-D139-4A14-81D6-3FC5EC65CD5B}" srcOrd="0" destOrd="0" presId="urn:microsoft.com/office/officeart/2005/8/layout/hierarchy1"/>
    <dgm:cxn modelId="{99D59A99-C9DE-4BF0-A8EB-FDFD3007C666}" type="presOf" srcId="{B7B2317E-BE7C-4523-BE3D-47F8AF1FE528}" destId="{4C20970C-84C9-470A-8F9D-A44FC365C96E}" srcOrd="0" destOrd="0" presId="urn:microsoft.com/office/officeart/2005/8/layout/hierarchy1"/>
    <dgm:cxn modelId="{44CAF8DD-B42E-4F7C-A215-C2DD1D0EE955}" type="presOf" srcId="{1C35D3EA-D942-4375-ADB1-A07C71A8EA05}" destId="{67B330E6-2227-4AC7-80E0-6D43922B6EF3}" srcOrd="0" destOrd="0" presId="urn:microsoft.com/office/officeart/2005/8/layout/hierarchy1"/>
    <dgm:cxn modelId="{CC01E289-2E66-4BCD-B1CE-1A163286DA30}" type="presOf" srcId="{BE7B0266-02C6-427C-BA7F-C2D309C5E6F4}" destId="{6E3E2856-0CEB-4678-8FDA-963EFA1DFA06}" srcOrd="0" destOrd="0" presId="urn:microsoft.com/office/officeart/2005/8/layout/hierarchy1"/>
    <dgm:cxn modelId="{BF848FCC-EEDE-4967-88A8-FC59E6F17590}" srcId="{A9557379-2A92-4F1B-8E34-B1D3301A0E4D}" destId="{3F287691-7499-48B8-83B5-E07D89C66FB4}" srcOrd="3" destOrd="0" parTransId="{A31DC6E4-31CF-468A-8726-12380DED0E0A}" sibTransId="{3ADF6439-B32C-4274-ADC6-273BC9E93A99}"/>
    <dgm:cxn modelId="{2D923BDC-BA99-434A-9927-8940BC56ACF3}" type="presParOf" srcId="{6E3E2856-0CEB-4678-8FDA-963EFA1DFA06}" destId="{A9E4AEE5-3BCE-4F99-9697-EB59313BF733}" srcOrd="0" destOrd="0" presId="urn:microsoft.com/office/officeart/2005/8/layout/hierarchy1"/>
    <dgm:cxn modelId="{CFDCA510-EE50-4C40-8477-86C3F71AE019}" type="presParOf" srcId="{A9E4AEE5-3BCE-4F99-9697-EB59313BF733}" destId="{8B3EEF62-2069-4E5D-B0DE-A50A4E2E4CCA}" srcOrd="0" destOrd="0" presId="urn:microsoft.com/office/officeart/2005/8/layout/hierarchy1"/>
    <dgm:cxn modelId="{6C559964-4803-4EC5-A540-766CB0DB2F5A}" type="presParOf" srcId="{8B3EEF62-2069-4E5D-B0DE-A50A4E2E4CCA}" destId="{65A1B6F2-6433-4FD7-9EC8-07EDA688DEC9}" srcOrd="0" destOrd="0" presId="urn:microsoft.com/office/officeart/2005/8/layout/hierarchy1"/>
    <dgm:cxn modelId="{B6AD6E77-4BF5-4AFD-B0F3-EA04F4B15D57}" type="presParOf" srcId="{8B3EEF62-2069-4E5D-B0DE-A50A4E2E4CCA}" destId="{CFF7723E-D139-4A14-81D6-3FC5EC65CD5B}" srcOrd="1" destOrd="0" presId="urn:microsoft.com/office/officeart/2005/8/layout/hierarchy1"/>
    <dgm:cxn modelId="{E6D931AA-9BF4-4BF5-8A86-907CAF739489}" type="presParOf" srcId="{A9E4AEE5-3BCE-4F99-9697-EB59313BF733}" destId="{A0B031EA-2DC0-461E-9877-A3A8D16725FC}" srcOrd="1" destOrd="0" presId="urn:microsoft.com/office/officeart/2005/8/layout/hierarchy1"/>
    <dgm:cxn modelId="{2277EFC7-A9E6-4566-A3DE-9580DE685A4A}" type="presParOf" srcId="{A0B031EA-2DC0-461E-9877-A3A8D16725FC}" destId="{38B23E52-79FA-4FDD-84B1-98E9EC58C186}" srcOrd="0" destOrd="0" presId="urn:microsoft.com/office/officeart/2005/8/layout/hierarchy1"/>
    <dgm:cxn modelId="{36F9A8AF-F4F8-4B82-A390-A8C3C5E6BB1B}" type="presParOf" srcId="{A0B031EA-2DC0-461E-9877-A3A8D16725FC}" destId="{D25BFDD0-F53E-446F-9A42-297BDFFA49EB}" srcOrd="1" destOrd="0" presId="urn:microsoft.com/office/officeart/2005/8/layout/hierarchy1"/>
    <dgm:cxn modelId="{9C735EE5-82A4-4AD8-B5BC-90A603572EA4}" type="presParOf" srcId="{D25BFDD0-F53E-446F-9A42-297BDFFA49EB}" destId="{BAE324CC-31D8-4B38-8D43-75797E34032C}" srcOrd="0" destOrd="0" presId="urn:microsoft.com/office/officeart/2005/8/layout/hierarchy1"/>
    <dgm:cxn modelId="{27EAB4FA-9B3B-4C0B-B118-9FC66C567962}" type="presParOf" srcId="{BAE324CC-31D8-4B38-8D43-75797E34032C}" destId="{55ADD8C4-76DF-4A9B-8A99-9BFE94F1BB10}" srcOrd="0" destOrd="0" presId="urn:microsoft.com/office/officeart/2005/8/layout/hierarchy1"/>
    <dgm:cxn modelId="{29157605-8C50-4ED2-8B4C-18D9BA568012}" type="presParOf" srcId="{BAE324CC-31D8-4B38-8D43-75797E34032C}" destId="{16758CD4-74A0-4770-8704-CB8895E8675A}" srcOrd="1" destOrd="0" presId="urn:microsoft.com/office/officeart/2005/8/layout/hierarchy1"/>
    <dgm:cxn modelId="{C2F1B057-CE49-45F9-826E-7B267D026CDF}" type="presParOf" srcId="{D25BFDD0-F53E-446F-9A42-297BDFFA49EB}" destId="{527C40AA-518D-43A0-96FD-343D67524C1E}" srcOrd="1" destOrd="0" presId="urn:microsoft.com/office/officeart/2005/8/layout/hierarchy1"/>
    <dgm:cxn modelId="{D5C6D406-7642-4BE7-98C0-D50B67543DE2}" type="presParOf" srcId="{A0B031EA-2DC0-461E-9877-A3A8D16725FC}" destId="{107A2E88-128F-478E-B472-022835B17B6F}" srcOrd="2" destOrd="0" presId="urn:microsoft.com/office/officeart/2005/8/layout/hierarchy1"/>
    <dgm:cxn modelId="{B748A927-3572-4A8D-98F2-9D1871369D8D}" type="presParOf" srcId="{A0B031EA-2DC0-461E-9877-A3A8D16725FC}" destId="{D2058B00-3590-4C61-9F3B-15C9599ACB27}" srcOrd="3" destOrd="0" presId="urn:microsoft.com/office/officeart/2005/8/layout/hierarchy1"/>
    <dgm:cxn modelId="{94895963-7442-4D0F-8D3B-92F27A805157}" type="presParOf" srcId="{D2058B00-3590-4C61-9F3B-15C9599ACB27}" destId="{FBE8A770-7279-4D67-B71E-59904B719DDE}" srcOrd="0" destOrd="0" presId="urn:microsoft.com/office/officeart/2005/8/layout/hierarchy1"/>
    <dgm:cxn modelId="{4F9286C8-1F73-4001-B035-F2CBB0D1A878}" type="presParOf" srcId="{FBE8A770-7279-4D67-B71E-59904B719DDE}" destId="{944A58DE-AA05-46DC-899D-0697FBA5F287}" srcOrd="0" destOrd="0" presId="urn:microsoft.com/office/officeart/2005/8/layout/hierarchy1"/>
    <dgm:cxn modelId="{A7D6AA0B-E3C9-4ABC-BE94-04CC1CB606ED}" type="presParOf" srcId="{FBE8A770-7279-4D67-B71E-59904B719DDE}" destId="{67B330E6-2227-4AC7-80E0-6D43922B6EF3}" srcOrd="1" destOrd="0" presId="urn:microsoft.com/office/officeart/2005/8/layout/hierarchy1"/>
    <dgm:cxn modelId="{099EE546-E450-4C18-867C-9F459BBD787D}" type="presParOf" srcId="{D2058B00-3590-4C61-9F3B-15C9599ACB27}" destId="{D28C237B-B44B-48C8-8653-5259CB175966}" srcOrd="1" destOrd="0" presId="urn:microsoft.com/office/officeart/2005/8/layout/hierarchy1"/>
    <dgm:cxn modelId="{64E7CE83-7753-4A48-BDFA-D865AE7485C0}" type="presParOf" srcId="{A0B031EA-2DC0-461E-9877-A3A8D16725FC}" destId="{4C20970C-84C9-470A-8F9D-A44FC365C96E}" srcOrd="4" destOrd="0" presId="urn:microsoft.com/office/officeart/2005/8/layout/hierarchy1"/>
    <dgm:cxn modelId="{1CACEDA8-DDF9-4794-A44B-9ECE3C113786}" type="presParOf" srcId="{A0B031EA-2DC0-461E-9877-A3A8D16725FC}" destId="{901C469E-2B1D-497A-9087-E628154C31D5}" srcOrd="5" destOrd="0" presId="urn:microsoft.com/office/officeart/2005/8/layout/hierarchy1"/>
    <dgm:cxn modelId="{212B7566-1221-41A6-A6D9-B9CACB521154}" type="presParOf" srcId="{901C469E-2B1D-497A-9087-E628154C31D5}" destId="{B80CEB4D-8261-4CB3-BEFA-04003DF0964A}" srcOrd="0" destOrd="0" presId="urn:microsoft.com/office/officeart/2005/8/layout/hierarchy1"/>
    <dgm:cxn modelId="{DD8F8D83-160E-4C2B-A005-7FE84EE40EF0}" type="presParOf" srcId="{B80CEB4D-8261-4CB3-BEFA-04003DF0964A}" destId="{2523EF8B-BA10-4BD8-9090-113CDEE5EB33}" srcOrd="0" destOrd="0" presId="urn:microsoft.com/office/officeart/2005/8/layout/hierarchy1"/>
    <dgm:cxn modelId="{0435ED8E-2B7C-4113-91C8-21DCB1D9A80A}" type="presParOf" srcId="{B80CEB4D-8261-4CB3-BEFA-04003DF0964A}" destId="{10C23C1D-2633-4C46-8E19-81D761B28991}" srcOrd="1" destOrd="0" presId="urn:microsoft.com/office/officeart/2005/8/layout/hierarchy1"/>
    <dgm:cxn modelId="{D2499E93-3CE9-480D-AB33-1DC4FA9B9F0A}" type="presParOf" srcId="{901C469E-2B1D-497A-9087-E628154C31D5}" destId="{E93FFC46-81DB-434F-B354-5675FC02F70D}" srcOrd="1" destOrd="0" presId="urn:microsoft.com/office/officeart/2005/8/layout/hierarchy1"/>
    <dgm:cxn modelId="{726472B3-2798-4BE9-A817-B63EF330FB31}" type="presParOf" srcId="{A0B031EA-2DC0-461E-9877-A3A8D16725FC}" destId="{6338DAC9-82C9-4DE7-B707-57243B77CE73}" srcOrd="6" destOrd="0" presId="urn:microsoft.com/office/officeart/2005/8/layout/hierarchy1"/>
    <dgm:cxn modelId="{C1BF52CE-F8D4-4BBC-B358-FD4BB5E43EFB}" type="presParOf" srcId="{A0B031EA-2DC0-461E-9877-A3A8D16725FC}" destId="{28CFB985-8CF5-489F-91DC-2E553DCBC230}" srcOrd="7" destOrd="0" presId="urn:microsoft.com/office/officeart/2005/8/layout/hierarchy1"/>
    <dgm:cxn modelId="{8940EBBD-4EFA-4E94-9EA6-060C3DF538C6}" type="presParOf" srcId="{28CFB985-8CF5-489F-91DC-2E553DCBC230}" destId="{3AD31AF7-5E7E-4579-A781-582E1BDDC3E3}" srcOrd="0" destOrd="0" presId="urn:microsoft.com/office/officeart/2005/8/layout/hierarchy1"/>
    <dgm:cxn modelId="{79718FC0-0F02-42AB-B075-2E0C8F3ECD08}" type="presParOf" srcId="{3AD31AF7-5E7E-4579-A781-582E1BDDC3E3}" destId="{42866F61-3A58-47DD-A75B-AF40DA838956}" srcOrd="0" destOrd="0" presId="urn:microsoft.com/office/officeart/2005/8/layout/hierarchy1"/>
    <dgm:cxn modelId="{75763A87-4839-458E-9FD2-0E9BB9AF2726}" type="presParOf" srcId="{3AD31AF7-5E7E-4579-A781-582E1BDDC3E3}" destId="{FF7AE880-E2F8-4D7C-B967-ED4EA1DB807E}" srcOrd="1" destOrd="0" presId="urn:microsoft.com/office/officeart/2005/8/layout/hierarchy1"/>
    <dgm:cxn modelId="{48D6D42D-E192-48C5-B5DE-FC929D204A9C}" type="presParOf" srcId="{28CFB985-8CF5-489F-91DC-2E553DCBC230}" destId="{2FB6BEAE-EE89-4A00-9CB5-40CA9839A9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7B0266-02C6-427C-BA7F-C2D309C5E6F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557379-2A92-4F1B-8E34-B1D3301A0E4D}">
      <dgm:prSet phldrT="[Text]"/>
      <dgm:spPr/>
      <dgm:t>
        <a:bodyPr/>
        <a:lstStyle/>
        <a:p>
          <a:r>
            <a:rPr lang="cs-CZ" dirty="0" smtClean="0"/>
            <a:t>Peněžní trh</a:t>
          </a:r>
          <a:endParaRPr lang="cs-CZ" dirty="0"/>
        </a:p>
      </dgm:t>
    </dgm:pt>
    <dgm:pt modelId="{6B4EFD7C-B3CF-4AE7-8024-A154637E42F2}" type="parTrans" cxnId="{DE143BF9-1982-4835-96CB-3E26696C4C2A}">
      <dgm:prSet/>
      <dgm:spPr/>
      <dgm:t>
        <a:bodyPr/>
        <a:lstStyle/>
        <a:p>
          <a:endParaRPr lang="cs-CZ"/>
        </a:p>
      </dgm:t>
    </dgm:pt>
    <dgm:pt modelId="{AD5FFD74-65C7-46CD-9851-A782DE259FFA}" type="sibTrans" cxnId="{DE143BF9-1982-4835-96CB-3E26696C4C2A}">
      <dgm:prSet/>
      <dgm:spPr/>
      <dgm:t>
        <a:bodyPr/>
        <a:lstStyle/>
        <a:p>
          <a:endParaRPr lang="cs-CZ"/>
        </a:p>
      </dgm:t>
    </dgm:pt>
    <dgm:pt modelId="{FCCE3C22-47BB-442B-A95E-BAF23848C247}">
      <dgm:prSet phldrT="[Text]"/>
      <dgm:spPr/>
      <dgm:t>
        <a:bodyPr/>
        <a:lstStyle/>
        <a:p>
          <a:r>
            <a:rPr lang="cs-CZ" dirty="0" smtClean="0"/>
            <a:t>Trh krátkodobých úvěrů</a:t>
          </a:r>
          <a:endParaRPr lang="cs-CZ" dirty="0"/>
        </a:p>
      </dgm:t>
    </dgm:pt>
    <dgm:pt modelId="{042C255C-FDDC-4266-9BF2-C94169C160FF}" type="parTrans" cxnId="{B4AAB256-D411-419E-B93B-93608A66B49B}">
      <dgm:prSet/>
      <dgm:spPr/>
      <dgm:t>
        <a:bodyPr/>
        <a:lstStyle/>
        <a:p>
          <a:endParaRPr lang="cs-CZ"/>
        </a:p>
      </dgm:t>
    </dgm:pt>
    <dgm:pt modelId="{41F069C4-966F-439B-9E26-D87EE9C44E5A}" type="sibTrans" cxnId="{B4AAB256-D411-419E-B93B-93608A66B49B}">
      <dgm:prSet/>
      <dgm:spPr/>
      <dgm:t>
        <a:bodyPr/>
        <a:lstStyle/>
        <a:p>
          <a:endParaRPr lang="cs-CZ"/>
        </a:p>
      </dgm:t>
    </dgm:pt>
    <dgm:pt modelId="{1C35D3EA-D942-4375-ADB1-A07C71A8EA05}">
      <dgm:prSet phldrT="[Text]"/>
      <dgm:spPr/>
      <dgm:t>
        <a:bodyPr/>
        <a:lstStyle/>
        <a:p>
          <a:r>
            <a:rPr lang="cs-CZ" dirty="0" smtClean="0"/>
            <a:t>Trh krátkodobých cenných papírů</a:t>
          </a:r>
          <a:endParaRPr lang="cs-CZ" dirty="0"/>
        </a:p>
      </dgm:t>
    </dgm:pt>
    <dgm:pt modelId="{F1058673-658C-472B-977A-5E534B89F4DF}" type="parTrans" cxnId="{CA162476-E71B-4B89-BD8F-1E917A338171}">
      <dgm:prSet/>
      <dgm:spPr/>
      <dgm:t>
        <a:bodyPr/>
        <a:lstStyle/>
        <a:p>
          <a:endParaRPr lang="cs-CZ"/>
        </a:p>
      </dgm:t>
    </dgm:pt>
    <dgm:pt modelId="{828984C0-899C-4C0E-BEAA-2E29C83217F6}" type="sibTrans" cxnId="{CA162476-E71B-4B89-BD8F-1E917A338171}">
      <dgm:prSet/>
      <dgm:spPr/>
      <dgm:t>
        <a:bodyPr/>
        <a:lstStyle/>
        <a:p>
          <a:endParaRPr lang="cs-CZ"/>
        </a:p>
      </dgm:t>
    </dgm:pt>
    <dgm:pt modelId="{556B119C-F4F9-40B8-9AD9-06F1AFE7EE83}">
      <dgm:prSet phldrT="[Text]"/>
      <dgm:spPr/>
      <dgm:t>
        <a:bodyPr/>
        <a:lstStyle/>
        <a:p>
          <a:r>
            <a:rPr lang="cs-CZ" dirty="0" smtClean="0"/>
            <a:t>Kapitálový trh</a:t>
          </a:r>
          <a:endParaRPr lang="cs-CZ" dirty="0"/>
        </a:p>
      </dgm:t>
    </dgm:pt>
    <dgm:pt modelId="{B7B2317E-BE7C-4523-BE3D-47F8AF1FE528}" type="parTrans" cxnId="{F0B879E8-568D-45A5-BFAB-BE1575E09DF9}">
      <dgm:prSet/>
      <dgm:spPr/>
      <dgm:t>
        <a:bodyPr/>
        <a:lstStyle/>
        <a:p>
          <a:endParaRPr lang="cs-CZ"/>
        </a:p>
      </dgm:t>
    </dgm:pt>
    <dgm:pt modelId="{931D08A7-9B97-4197-A25A-23C4FB92EAED}" type="sibTrans" cxnId="{F0B879E8-568D-45A5-BFAB-BE1575E09DF9}">
      <dgm:prSet/>
      <dgm:spPr/>
      <dgm:t>
        <a:bodyPr/>
        <a:lstStyle/>
        <a:p>
          <a:endParaRPr lang="cs-CZ"/>
        </a:p>
      </dgm:t>
    </dgm:pt>
    <dgm:pt modelId="{3F287691-7499-48B8-83B5-E07D89C66FB4}">
      <dgm:prSet phldrT="[Text]"/>
      <dgm:spPr/>
      <dgm:t>
        <a:bodyPr/>
        <a:lstStyle/>
        <a:p>
          <a:r>
            <a:rPr lang="cs-CZ" dirty="0" smtClean="0"/>
            <a:t>Trh dlouhodobých cenných papírů</a:t>
          </a:r>
          <a:endParaRPr lang="cs-CZ" dirty="0"/>
        </a:p>
      </dgm:t>
    </dgm:pt>
    <dgm:pt modelId="{A31DC6E4-31CF-468A-8726-12380DED0E0A}" type="parTrans" cxnId="{BF848FCC-EEDE-4967-88A8-FC59E6F17590}">
      <dgm:prSet/>
      <dgm:spPr/>
      <dgm:t>
        <a:bodyPr/>
        <a:lstStyle/>
        <a:p>
          <a:endParaRPr lang="cs-CZ"/>
        </a:p>
      </dgm:t>
    </dgm:pt>
    <dgm:pt modelId="{3ADF6439-B32C-4274-ADC6-273BC9E93A99}" type="sibTrans" cxnId="{BF848FCC-EEDE-4967-88A8-FC59E6F17590}">
      <dgm:prSet/>
      <dgm:spPr/>
      <dgm:t>
        <a:bodyPr/>
        <a:lstStyle/>
        <a:p>
          <a:endParaRPr lang="cs-CZ"/>
        </a:p>
      </dgm:t>
    </dgm:pt>
    <dgm:pt modelId="{81AAD537-921A-4ADE-B7E1-8D59AB851841}">
      <dgm:prSet phldrT="[Text]"/>
      <dgm:spPr/>
      <dgm:t>
        <a:bodyPr/>
        <a:lstStyle/>
        <a:p>
          <a:r>
            <a:rPr lang="cs-CZ" dirty="0" smtClean="0"/>
            <a:t>Trh dlouhodobých úvěrů</a:t>
          </a:r>
          <a:endParaRPr lang="cs-CZ" dirty="0"/>
        </a:p>
      </dgm:t>
    </dgm:pt>
    <dgm:pt modelId="{E82B8E4E-19FA-4677-B9B1-76888AC6D82D}" type="parTrans" cxnId="{F4CF52CE-5D66-4C99-B239-AA73E635A9B8}">
      <dgm:prSet/>
      <dgm:spPr/>
      <dgm:t>
        <a:bodyPr/>
        <a:lstStyle/>
        <a:p>
          <a:endParaRPr lang="cs-CZ"/>
        </a:p>
      </dgm:t>
    </dgm:pt>
    <dgm:pt modelId="{57B20EB1-BEE4-41D1-9C32-56C5F10BB8FA}" type="sibTrans" cxnId="{F4CF52CE-5D66-4C99-B239-AA73E635A9B8}">
      <dgm:prSet/>
      <dgm:spPr/>
      <dgm:t>
        <a:bodyPr/>
        <a:lstStyle/>
        <a:p>
          <a:endParaRPr lang="cs-CZ"/>
        </a:p>
      </dgm:t>
    </dgm:pt>
    <dgm:pt modelId="{6E3E2856-0CEB-4678-8FDA-963EFA1DFA06}" type="pres">
      <dgm:prSet presAssocID="{BE7B0266-02C6-427C-BA7F-C2D309C5E6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9E4AEE5-3BCE-4F99-9697-EB59313BF733}" type="pres">
      <dgm:prSet presAssocID="{A9557379-2A92-4F1B-8E34-B1D3301A0E4D}" presName="hierRoot1" presStyleCnt="0"/>
      <dgm:spPr/>
    </dgm:pt>
    <dgm:pt modelId="{8B3EEF62-2069-4E5D-B0DE-A50A4E2E4CCA}" type="pres">
      <dgm:prSet presAssocID="{A9557379-2A92-4F1B-8E34-B1D3301A0E4D}" presName="composite" presStyleCnt="0"/>
      <dgm:spPr/>
    </dgm:pt>
    <dgm:pt modelId="{65A1B6F2-6433-4FD7-9EC8-07EDA688DEC9}" type="pres">
      <dgm:prSet presAssocID="{A9557379-2A92-4F1B-8E34-B1D3301A0E4D}" presName="background" presStyleLbl="node0" presStyleIdx="0" presStyleCnt="2"/>
      <dgm:spPr/>
    </dgm:pt>
    <dgm:pt modelId="{CFF7723E-D139-4A14-81D6-3FC5EC65CD5B}" type="pres">
      <dgm:prSet presAssocID="{A9557379-2A92-4F1B-8E34-B1D3301A0E4D}" presName="text" presStyleLbl="fgAcc0" presStyleIdx="0" presStyleCnt="2" custLinFactNeighborX="-14521" custLinFactNeighborY="-1869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B031EA-2DC0-461E-9877-A3A8D16725FC}" type="pres">
      <dgm:prSet presAssocID="{A9557379-2A92-4F1B-8E34-B1D3301A0E4D}" presName="hierChild2" presStyleCnt="0"/>
      <dgm:spPr/>
    </dgm:pt>
    <dgm:pt modelId="{38B23E52-79FA-4FDD-84B1-98E9EC58C186}" type="pres">
      <dgm:prSet presAssocID="{042C255C-FDDC-4266-9BF2-C94169C160FF}" presName="Name10" presStyleLbl="parChTrans1D2" presStyleIdx="0" presStyleCnt="4"/>
      <dgm:spPr/>
      <dgm:t>
        <a:bodyPr/>
        <a:lstStyle/>
        <a:p>
          <a:endParaRPr lang="cs-CZ"/>
        </a:p>
      </dgm:t>
    </dgm:pt>
    <dgm:pt modelId="{D25BFDD0-F53E-446F-9A42-297BDFFA49EB}" type="pres">
      <dgm:prSet presAssocID="{FCCE3C22-47BB-442B-A95E-BAF23848C247}" presName="hierRoot2" presStyleCnt="0"/>
      <dgm:spPr/>
    </dgm:pt>
    <dgm:pt modelId="{BAE324CC-31D8-4B38-8D43-75797E34032C}" type="pres">
      <dgm:prSet presAssocID="{FCCE3C22-47BB-442B-A95E-BAF23848C247}" presName="composite2" presStyleCnt="0"/>
      <dgm:spPr/>
    </dgm:pt>
    <dgm:pt modelId="{55ADD8C4-76DF-4A9B-8A99-9BFE94F1BB10}" type="pres">
      <dgm:prSet presAssocID="{FCCE3C22-47BB-442B-A95E-BAF23848C247}" presName="background2" presStyleLbl="node2" presStyleIdx="0" presStyleCnt="4"/>
      <dgm:spPr/>
    </dgm:pt>
    <dgm:pt modelId="{16758CD4-74A0-4770-8704-CB8895E8675A}" type="pres">
      <dgm:prSet presAssocID="{FCCE3C22-47BB-442B-A95E-BAF23848C247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27C40AA-518D-43A0-96FD-343D67524C1E}" type="pres">
      <dgm:prSet presAssocID="{FCCE3C22-47BB-442B-A95E-BAF23848C247}" presName="hierChild3" presStyleCnt="0"/>
      <dgm:spPr/>
    </dgm:pt>
    <dgm:pt modelId="{107A2E88-128F-478E-B472-022835B17B6F}" type="pres">
      <dgm:prSet presAssocID="{F1058673-658C-472B-977A-5E534B89F4DF}" presName="Name10" presStyleLbl="parChTrans1D2" presStyleIdx="1" presStyleCnt="4"/>
      <dgm:spPr/>
      <dgm:t>
        <a:bodyPr/>
        <a:lstStyle/>
        <a:p>
          <a:endParaRPr lang="cs-CZ"/>
        </a:p>
      </dgm:t>
    </dgm:pt>
    <dgm:pt modelId="{D2058B00-3590-4C61-9F3B-15C9599ACB27}" type="pres">
      <dgm:prSet presAssocID="{1C35D3EA-D942-4375-ADB1-A07C71A8EA05}" presName="hierRoot2" presStyleCnt="0"/>
      <dgm:spPr/>
    </dgm:pt>
    <dgm:pt modelId="{FBE8A770-7279-4D67-B71E-59904B719DDE}" type="pres">
      <dgm:prSet presAssocID="{1C35D3EA-D942-4375-ADB1-A07C71A8EA05}" presName="composite2" presStyleCnt="0"/>
      <dgm:spPr/>
    </dgm:pt>
    <dgm:pt modelId="{944A58DE-AA05-46DC-899D-0697FBA5F287}" type="pres">
      <dgm:prSet presAssocID="{1C35D3EA-D942-4375-ADB1-A07C71A8EA05}" presName="background2" presStyleLbl="node2" presStyleIdx="1" presStyleCnt="4"/>
      <dgm:spPr/>
    </dgm:pt>
    <dgm:pt modelId="{67B330E6-2227-4AC7-80E0-6D43922B6EF3}" type="pres">
      <dgm:prSet presAssocID="{1C35D3EA-D942-4375-ADB1-A07C71A8EA05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28C237B-B44B-48C8-8653-5259CB175966}" type="pres">
      <dgm:prSet presAssocID="{1C35D3EA-D942-4375-ADB1-A07C71A8EA05}" presName="hierChild3" presStyleCnt="0"/>
      <dgm:spPr/>
    </dgm:pt>
    <dgm:pt modelId="{9C1E6F3A-5EEA-4488-ADC0-0DA78E0C53F5}" type="pres">
      <dgm:prSet presAssocID="{556B119C-F4F9-40B8-9AD9-06F1AFE7EE83}" presName="hierRoot1" presStyleCnt="0"/>
      <dgm:spPr/>
    </dgm:pt>
    <dgm:pt modelId="{31EF8500-9A8F-40E5-AF6B-FC7B155A818B}" type="pres">
      <dgm:prSet presAssocID="{556B119C-F4F9-40B8-9AD9-06F1AFE7EE83}" presName="composite" presStyleCnt="0"/>
      <dgm:spPr/>
    </dgm:pt>
    <dgm:pt modelId="{F1845021-E8A2-4EAC-A0D6-EB83FD959C95}" type="pres">
      <dgm:prSet presAssocID="{556B119C-F4F9-40B8-9AD9-06F1AFE7EE83}" presName="background" presStyleLbl="node0" presStyleIdx="1" presStyleCnt="2"/>
      <dgm:spPr/>
    </dgm:pt>
    <dgm:pt modelId="{13645CD8-7731-451E-B997-5B64D373C2EB}" type="pres">
      <dgm:prSet presAssocID="{556B119C-F4F9-40B8-9AD9-06F1AFE7EE83}" presName="text" presStyleLbl="fgAcc0" presStyleIdx="1" presStyleCnt="2" custLinFactNeighborX="-1076" custLinFactNeighborY="-2456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3AB8AE-ED31-432C-AC10-9E307C2E9B46}" type="pres">
      <dgm:prSet presAssocID="{556B119C-F4F9-40B8-9AD9-06F1AFE7EE83}" presName="hierChild2" presStyleCnt="0"/>
      <dgm:spPr/>
    </dgm:pt>
    <dgm:pt modelId="{6338DAC9-82C9-4DE7-B707-57243B77CE73}" type="pres">
      <dgm:prSet presAssocID="{A31DC6E4-31CF-468A-8726-12380DED0E0A}" presName="Name10" presStyleLbl="parChTrans1D2" presStyleIdx="2" presStyleCnt="4"/>
      <dgm:spPr/>
      <dgm:t>
        <a:bodyPr/>
        <a:lstStyle/>
        <a:p>
          <a:endParaRPr lang="cs-CZ"/>
        </a:p>
      </dgm:t>
    </dgm:pt>
    <dgm:pt modelId="{28CFB985-8CF5-489F-91DC-2E553DCBC230}" type="pres">
      <dgm:prSet presAssocID="{3F287691-7499-48B8-83B5-E07D89C66FB4}" presName="hierRoot2" presStyleCnt="0"/>
      <dgm:spPr/>
    </dgm:pt>
    <dgm:pt modelId="{3AD31AF7-5E7E-4579-A781-582E1BDDC3E3}" type="pres">
      <dgm:prSet presAssocID="{3F287691-7499-48B8-83B5-E07D89C66FB4}" presName="composite2" presStyleCnt="0"/>
      <dgm:spPr/>
    </dgm:pt>
    <dgm:pt modelId="{42866F61-3A58-47DD-A75B-AF40DA838956}" type="pres">
      <dgm:prSet presAssocID="{3F287691-7499-48B8-83B5-E07D89C66FB4}" presName="background2" presStyleLbl="node2" presStyleIdx="2" presStyleCnt="4"/>
      <dgm:spPr/>
    </dgm:pt>
    <dgm:pt modelId="{FF7AE880-E2F8-4D7C-B967-ED4EA1DB807E}" type="pres">
      <dgm:prSet presAssocID="{3F287691-7499-48B8-83B5-E07D89C66FB4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FB6BEAE-EE89-4A00-9CB5-40CA9839A909}" type="pres">
      <dgm:prSet presAssocID="{3F287691-7499-48B8-83B5-E07D89C66FB4}" presName="hierChild3" presStyleCnt="0"/>
      <dgm:spPr/>
    </dgm:pt>
    <dgm:pt modelId="{F4EF2317-C792-47B3-ABAE-97F7987FFFEA}" type="pres">
      <dgm:prSet presAssocID="{E82B8E4E-19FA-4677-B9B1-76888AC6D82D}" presName="Name10" presStyleLbl="parChTrans1D2" presStyleIdx="3" presStyleCnt="4"/>
      <dgm:spPr/>
      <dgm:t>
        <a:bodyPr/>
        <a:lstStyle/>
        <a:p>
          <a:endParaRPr lang="cs-CZ"/>
        </a:p>
      </dgm:t>
    </dgm:pt>
    <dgm:pt modelId="{379BA941-A3CE-4841-B708-D2FF7C8BDDB6}" type="pres">
      <dgm:prSet presAssocID="{81AAD537-921A-4ADE-B7E1-8D59AB851841}" presName="hierRoot2" presStyleCnt="0"/>
      <dgm:spPr/>
    </dgm:pt>
    <dgm:pt modelId="{83D3D9CC-461F-4BE8-AC8F-64B3A815910F}" type="pres">
      <dgm:prSet presAssocID="{81AAD537-921A-4ADE-B7E1-8D59AB851841}" presName="composite2" presStyleCnt="0"/>
      <dgm:spPr/>
    </dgm:pt>
    <dgm:pt modelId="{E5FF87DF-6924-4027-B455-04701A509E1B}" type="pres">
      <dgm:prSet presAssocID="{81AAD537-921A-4ADE-B7E1-8D59AB851841}" presName="background2" presStyleLbl="node2" presStyleIdx="3" presStyleCnt="4"/>
      <dgm:spPr/>
    </dgm:pt>
    <dgm:pt modelId="{18688A06-BD55-459C-92B8-B835C3BE5CEF}" type="pres">
      <dgm:prSet presAssocID="{81AAD537-921A-4ADE-B7E1-8D59AB851841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C93CAC-E83A-4EED-81C2-A76B0EF9F827}" type="pres">
      <dgm:prSet presAssocID="{81AAD537-921A-4ADE-B7E1-8D59AB851841}" presName="hierChild3" presStyleCnt="0"/>
      <dgm:spPr/>
    </dgm:pt>
  </dgm:ptLst>
  <dgm:cxnLst>
    <dgm:cxn modelId="{A9C70833-1B1B-4DA6-BB0A-58EAD41036C1}" type="presOf" srcId="{042C255C-FDDC-4266-9BF2-C94169C160FF}" destId="{38B23E52-79FA-4FDD-84B1-98E9EC58C186}" srcOrd="0" destOrd="0" presId="urn:microsoft.com/office/officeart/2005/8/layout/hierarchy1"/>
    <dgm:cxn modelId="{BF848FCC-EEDE-4967-88A8-FC59E6F17590}" srcId="{556B119C-F4F9-40B8-9AD9-06F1AFE7EE83}" destId="{3F287691-7499-48B8-83B5-E07D89C66FB4}" srcOrd="0" destOrd="0" parTransId="{A31DC6E4-31CF-468A-8726-12380DED0E0A}" sibTransId="{3ADF6439-B32C-4274-ADC6-273BC9E93A99}"/>
    <dgm:cxn modelId="{B1E4E43B-779F-45A7-937B-2B970745175D}" type="presOf" srcId="{81AAD537-921A-4ADE-B7E1-8D59AB851841}" destId="{18688A06-BD55-459C-92B8-B835C3BE5CEF}" srcOrd="0" destOrd="0" presId="urn:microsoft.com/office/officeart/2005/8/layout/hierarchy1"/>
    <dgm:cxn modelId="{B4AAB256-D411-419E-B93B-93608A66B49B}" srcId="{A9557379-2A92-4F1B-8E34-B1D3301A0E4D}" destId="{FCCE3C22-47BB-442B-A95E-BAF23848C247}" srcOrd="0" destOrd="0" parTransId="{042C255C-FDDC-4266-9BF2-C94169C160FF}" sibTransId="{41F069C4-966F-439B-9E26-D87EE9C44E5A}"/>
    <dgm:cxn modelId="{7256AF6A-F227-4A5A-9E3B-BB1F3EFD940E}" type="presOf" srcId="{F1058673-658C-472B-977A-5E534B89F4DF}" destId="{107A2E88-128F-478E-B472-022835B17B6F}" srcOrd="0" destOrd="0" presId="urn:microsoft.com/office/officeart/2005/8/layout/hierarchy1"/>
    <dgm:cxn modelId="{5C4724A6-F51A-4672-88C9-A041A0DF9256}" type="presOf" srcId="{556B119C-F4F9-40B8-9AD9-06F1AFE7EE83}" destId="{13645CD8-7731-451E-B997-5B64D373C2EB}" srcOrd="0" destOrd="0" presId="urn:microsoft.com/office/officeart/2005/8/layout/hierarchy1"/>
    <dgm:cxn modelId="{3A4D95B1-C562-4682-AD80-F3E023E924BA}" type="presOf" srcId="{3F287691-7499-48B8-83B5-E07D89C66FB4}" destId="{FF7AE880-E2F8-4D7C-B967-ED4EA1DB807E}" srcOrd="0" destOrd="0" presId="urn:microsoft.com/office/officeart/2005/8/layout/hierarchy1"/>
    <dgm:cxn modelId="{F0B879E8-568D-45A5-BFAB-BE1575E09DF9}" srcId="{BE7B0266-02C6-427C-BA7F-C2D309C5E6F4}" destId="{556B119C-F4F9-40B8-9AD9-06F1AFE7EE83}" srcOrd="1" destOrd="0" parTransId="{B7B2317E-BE7C-4523-BE3D-47F8AF1FE528}" sibTransId="{931D08A7-9B97-4197-A25A-23C4FB92EAED}"/>
    <dgm:cxn modelId="{DF761C5A-B909-44DB-AEC3-80CBF4D81182}" type="presOf" srcId="{1C35D3EA-D942-4375-ADB1-A07C71A8EA05}" destId="{67B330E6-2227-4AC7-80E0-6D43922B6EF3}" srcOrd="0" destOrd="0" presId="urn:microsoft.com/office/officeart/2005/8/layout/hierarchy1"/>
    <dgm:cxn modelId="{CA162476-E71B-4B89-BD8F-1E917A338171}" srcId="{A9557379-2A92-4F1B-8E34-B1D3301A0E4D}" destId="{1C35D3EA-D942-4375-ADB1-A07C71A8EA05}" srcOrd="1" destOrd="0" parTransId="{F1058673-658C-472B-977A-5E534B89F4DF}" sibTransId="{828984C0-899C-4C0E-BEAA-2E29C83217F6}"/>
    <dgm:cxn modelId="{D5223A84-0B59-4ED7-8A35-916472B73D86}" type="presOf" srcId="{A31DC6E4-31CF-468A-8726-12380DED0E0A}" destId="{6338DAC9-82C9-4DE7-B707-57243B77CE73}" srcOrd="0" destOrd="0" presId="urn:microsoft.com/office/officeart/2005/8/layout/hierarchy1"/>
    <dgm:cxn modelId="{DE143BF9-1982-4835-96CB-3E26696C4C2A}" srcId="{BE7B0266-02C6-427C-BA7F-C2D309C5E6F4}" destId="{A9557379-2A92-4F1B-8E34-B1D3301A0E4D}" srcOrd="0" destOrd="0" parTransId="{6B4EFD7C-B3CF-4AE7-8024-A154637E42F2}" sibTransId="{AD5FFD74-65C7-46CD-9851-A782DE259FFA}"/>
    <dgm:cxn modelId="{EC2323D4-9CD4-4DB8-8978-F9C594E52304}" type="presOf" srcId="{FCCE3C22-47BB-442B-A95E-BAF23848C247}" destId="{16758CD4-74A0-4770-8704-CB8895E8675A}" srcOrd="0" destOrd="0" presId="urn:microsoft.com/office/officeart/2005/8/layout/hierarchy1"/>
    <dgm:cxn modelId="{909F696F-C432-49C0-8B74-CF3C45AD8ACE}" type="presOf" srcId="{BE7B0266-02C6-427C-BA7F-C2D309C5E6F4}" destId="{6E3E2856-0CEB-4678-8FDA-963EFA1DFA06}" srcOrd="0" destOrd="0" presId="urn:microsoft.com/office/officeart/2005/8/layout/hierarchy1"/>
    <dgm:cxn modelId="{25CC16A6-1BF7-432F-B899-CB17FF02E810}" type="presOf" srcId="{E82B8E4E-19FA-4677-B9B1-76888AC6D82D}" destId="{F4EF2317-C792-47B3-ABAE-97F7987FFFEA}" srcOrd="0" destOrd="0" presId="urn:microsoft.com/office/officeart/2005/8/layout/hierarchy1"/>
    <dgm:cxn modelId="{54223FF0-3C03-422C-8FC4-EA0BA504A015}" type="presOf" srcId="{A9557379-2A92-4F1B-8E34-B1D3301A0E4D}" destId="{CFF7723E-D139-4A14-81D6-3FC5EC65CD5B}" srcOrd="0" destOrd="0" presId="urn:microsoft.com/office/officeart/2005/8/layout/hierarchy1"/>
    <dgm:cxn modelId="{F4CF52CE-5D66-4C99-B239-AA73E635A9B8}" srcId="{556B119C-F4F9-40B8-9AD9-06F1AFE7EE83}" destId="{81AAD537-921A-4ADE-B7E1-8D59AB851841}" srcOrd="1" destOrd="0" parTransId="{E82B8E4E-19FA-4677-B9B1-76888AC6D82D}" sibTransId="{57B20EB1-BEE4-41D1-9C32-56C5F10BB8FA}"/>
    <dgm:cxn modelId="{6C19251F-C658-4328-879A-F877387FFCA0}" type="presParOf" srcId="{6E3E2856-0CEB-4678-8FDA-963EFA1DFA06}" destId="{A9E4AEE5-3BCE-4F99-9697-EB59313BF733}" srcOrd="0" destOrd="0" presId="urn:microsoft.com/office/officeart/2005/8/layout/hierarchy1"/>
    <dgm:cxn modelId="{DE803285-E2F1-49E2-B9F5-38E73522B5CD}" type="presParOf" srcId="{A9E4AEE5-3BCE-4F99-9697-EB59313BF733}" destId="{8B3EEF62-2069-4E5D-B0DE-A50A4E2E4CCA}" srcOrd="0" destOrd="0" presId="urn:microsoft.com/office/officeart/2005/8/layout/hierarchy1"/>
    <dgm:cxn modelId="{06DCF5FA-4872-4BD4-BA30-7AF32094D883}" type="presParOf" srcId="{8B3EEF62-2069-4E5D-B0DE-A50A4E2E4CCA}" destId="{65A1B6F2-6433-4FD7-9EC8-07EDA688DEC9}" srcOrd="0" destOrd="0" presId="urn:microsoft.com/office/officeart/2005/8/layout/hierarchy1"/>
    <dgm:cxn modelId="{DA10C442-DCF4-4BE5-BFDC-E7E5A947A7BE}" type="presParOf" srcId="{8B3EEF62-2069-4E5D-B0DE-A50A4E2E4CCA}" destId="{CFF7723E-D139-4A14-81D6-3FC5EC65CD5B}" srcOrd="1" destOrd="0" presId="urn:microsoft.com/office/officeart/2005/8/layout/hierarchy1"/>
    <dgm:cxn modelId="{3C70B387-C4C6-4834-A586-741CE7BB7286}" type="presParOf" srcId="{A9E4AEE5-3BCE-4F99-9697-EB59313BF733}" destId="{A0B031EA-2DC0-461E-9877-A3A8D16725FC}" srcOrd="1" destOrd="0" presId="urn:microsoft.com/office/officeart/2005/8/layout/hierarchy1"/>
    <dgm:cxn modelId="{4D9A0B0C-FE4B-4D10-9C6F-8DEB3F02157D}" type="presParOf" srcId="{A0B031EA-2DC0-461E-9877-A3A8D16725FC}" destId="{38B23E52-79FA-4FDD-84B1-98E9EC58C186}" srcOrd="0" destOrd="0" presId="urn:microsoft.com/office/officeart/2005/8/layout/hierarchy1"/>
    <dgm:cxn modelId="{7983E641-9990-4D38-8645-938F490CC1F7}" type="presParOf" srcId="{A0B031EA-2DC0-461E-9877-A3A8D16725FC}" destId="{D25BFDD0-F53E-446F-9A42-297BDFFA49EB}" srcOrd="1" destOrd="0" presId="urn:microsoft.com/office/officeart/2005/8/layout/hierarchy1"/>
    <dgm:cxn modelId="{C50C0179-9DD9-4896-A502-E1FE52A2E7A3}" type="presParOf" srcId="{D25BFDD0-F53E-446F-9A42-297BDFFA49EB}" destId="{BAE324CC-31D8-4B38-8D43-75797E34032C}" srcOrd="0" destOrd="0" presId="urn:microsoft.com/office/officeart/2005/8/layout/hierarchy1"/>
    <dgm:cxn modelId="{73DEC339-BBB2-46E2-A5B1-0E8D676BEA04}" type="presParOf" srcId="{BAE324CC-31D8-4B38-8D43-75797E34032C}" destId="{55ADD8C4-76DF-4A9B-8A99-9BFE94F1BB10}" srcOrd="0" destOrd="0" presId="urn:microsoft.com/office/officeart/2005/8/layout/hierarchy1"/>
    <dgm:cxn modelId="{35DFB2DC-447A-49DA-BEA5-30EE1DD0F57F}" type="presParOf" srcId="{BAE324CC-31D8-4B38-8D43-75797E34032C}" destId="{16758CD4-74A0-4770-8704-CB8895E8675A}" srcOrd="1" destOrd="0" presId="urn:microsoft.com/office/officeart/2005/8/layout/hierarchy1"/>
    <dgm:cxn modelId="{D9ED3AE1-CB56-43E7-B657-EA350D255B65}" type="presParOf" srcId="{D25BFDD0-F53E-446F-9A42-297BDFFA49EB}" destId="{527C40AA-518D-43A0-96FD-343D67524C1E}" srcOrd="1" destOrd="0" presId="urn:microsoft.com/office/officeart/2005/8/layout/hierarchy1"/>
    <dgm:cxn modelId="{6EC16A43-210A-4920-9237-FFD94756F239}" type="presParOf" srcId="{A0B031EA-2DC0-461E-9877-A3A8D16725FC}" destId="{107A2E88-128F-478E-B472-022835B17B6F}" srcOrd="2" destOrd="0" presId="urn:microsoft.com/office/officeart/2005/8/layout/hierarchy1"/>
    <dgm:cxn modelId="{FA40BB49-18B0-42F1-B258-DD0F4A408CB9}" type="presParOf" srcId="{A0B031EA-2DC0-461E-9877-A3A8D16725FC}" destId="{D2058B00-3590-4C61-9F3B-15C9599ACB27}" srcOrd="3" destOrd="0" presId="urn:microsoft.com/office/officeart/2005/8/layout/hierarchy1"/>
    <dgm:cxn modelId="{BBFA627F-6F85-4E35-985B-C50406E065A2}" type="presParOf" srcId="{D2058B00-3590-4C61-9F3B-15C9599ACB27}" destId="{FBE8A770-7279-4D67-B71E-59904B719DDE}" srcOrd="0" destOrd="0" presId="urn:microsoft.com/office/officeart/2005/8/layout/hierarchy1"/>
    <dgm:cxn modelId="{D89AE2C7-F39F-457A-95B7-8063E0CFC6FA}" type="presParOf" srcId="{FBE8A770-7279-4D67-B71E-59904B719DDE}" destId="{944A58DE-AA05-46DC-899D-0697FBA5F287}" srcOrd="0" destOrd="0" presId="urn:microsoft.com/office/officeart/2005/8/layout/hierarchy1"/>
    <dgm:cxn modelId="{DBD996B8-15D4-46C2-8678-85A2C7BA83FD}" type="presParOf" srcId="{FBE8A770-7279-4D67-B71E-59904B719DDE}" destId="{67B330E6-2227-4AC7-80E0-6D43922B6EF3}" srcOrd="1" destOrd="0" presId="urn:microsoft.com/office/officeart/2005/8/layout/hierarchy1"/>
    <dgm:cxn modelId="{02F5856D-CF4F-4792-AAC7-1CB644F348DF}" type="presParOf" srcId="{D2058B00-3590-4C61-9F3B-15C9599ACB27}" destId="{D28C237B-B44B-48C8-8653-5259CB175966}" srcOrd="1" destOrd="0" presId="urn:microsoft.com/office/officeart/2005/8/layout/hierarchy1"/>
    <dgm:cxn modelId="{4A80B606-A8CB-4E9D-A223-81C575B3E8DE}" type="presParOf" srcId="{6E3E2856-0CEB-4678-8FDA-963EFA1DFA06}" destId="{9C1E6F3A-5EEA-4488-ADC0-0DA78E0C53F5}" srcOrd="1" destOrd="0" presId="urn:microsoft.com/office/officeart/2005/8/layout/hierarchy1"/>
    <dgm:cxn modelId="{C3C9A41E-029A-4808-BC54-54FFB651B6E2}" type="presParOf" srcId="{9C1E6F3A-5EEA-4488-ADC0-0DA78E0C53F5}" destId="{31EF8500-9A8F-40E5-AF6B-FC7B155A818B}" srcOrd="0" destOrd="0" presId="urn:microsoft.com/office/officeart/2005/8/layout/hierarchy1"/>
    <dgm:cxn modelId="{92538A5D-C38D-4D01-86E7-ACBC2A3D75A7}" type="presParOf" srcId="{31EF8500-9A8F-40E5-AF6B-FC7B155A818B}" destId="{F1845021-E8A2-4EAC-A0D6-EB83FD959C95}" srcOrd="0" destOrd="0" presId="urn:microsoft.com/office/officeart/2005/8/layout/hierarchy1"/>
    <dgm:cxn modelId="{307EC2CD-4C66-4602-BAE0-F7DC6DDACE82}" type="presParOf" srcId="{31EF8500-9A8F-40E5-AF6B-FC7B155A818B}" destId="{13645CD8-7731-451E-B997-5B64D373C2EB}" srcOrd="1" destOrd="0" presId="urn:microsoft.com/office/officeart/2005/8/layout/hierarchy1"/>
    <dgm:cxn modelId="{DBC1D2C4-8D51-42D4-B3A9-F1F05DD5E872}" type="presParOf" srcId="{9C1E6F3A-5EEA-4488-ADC0-0DA78E0C53F5}" destId="{0A3AB8AE-ED31-432C-AC10-9E307C2E9B46}" srcOrd="1" destOrd="0" presId="urn:microsoft.com/office/officeart/2005/8/layout/hierarchy1"/>
    <dgm:cxn modelId="{0264BC73-B697-41CC-842C-2A938CF163A0}" type="presParOf" srcId="{0A3AB8AE-ED31-432C-AC10-9E307C2E9B46}" destId="{6338DAC9-82C9-4DE7-B707-57243B77CE73}" srcOrd="0" destOrd="0" presId="urn:microsoft.com/office/officeart/2005/8/layout/hierarchy1"/>
    <dgm:cxn modelId="{9114A1FF-9FEE-4700-B47A-D005EC0BF60E}" type="presParOf" srcId="{0A3AB8AE-ED31-432C-AC10-9E307C2E9B46}" destId="{28CFB985-8CF5-489F-91DC-2E553DCBC230}" srcOrd="1" destOrd="0" presId="urn:microsoft.com/office/officeart/2005/8/layout/hierarchy1"/>
    <dgm:cxn modelId="{BB5FE8D8-B5AC-4FBF-80F5-8FF05A87AB44}" type="presParOf" srcId="{28CFB985-8CF5-489F-91DC-2E553DCBC230}" destId="{3AD31AF7-5E7E-4579-A781-582E1BDDC3E3}" srcOrd="0" destOrd="0" presId="urn:microsoft.com/office/officeart/2005/8/layout/hierarchy1"/>
    <dgm:cxn modelId="{3801B67A-D6E0-4F82-8D21-953A9066E124}" type="presParOf" srcId="{3AD31AF7-5E7E-4579-A781-582E1BDDC3E3}" destId="{42866F61-3A58-47DD-A75B-AF40DA838956}" srcOrd="0" destOrd="0" presId="urn:microsoft.com/office/officeart/2005/8/layout/hierarchy1"/>
    <dgm:cxn modelId="{F0629EA3-AECD-4513-BD79-1DBE45D1986D}" type="presParOf" srcId="{3AD31AF7-5E7E-4579-A781-582E1BDDC3E3}" destId="{FF7AE880-E2F8-4D7C-B967-ED4EA1DB807E}" srcOrd="1" destOrd="0" presId="urn:microsoft.com/office/officeart/2005/8/layout/hierarchy1"/>
    <dgm:cxn modelId="{FBBE2AB8-A7F6-473F-9ABB-11F50B639D08}" type="presParOf" srcId="{28CFB985-8CF5-489F-91DC-2E553DCBC230}" destId="{2FB6BEAE-EE89-4A00-9CB5-40CA9839A909}" srcOrd="1" destOrd="0" presId="urn:microsoft.com/office/officeart/2005/8/layout/hierarchy1"/>
    <dgm:cxn modelId="{62854EF4-6782-4D92-882F-780B37A44A53}" type="presParOf" srcId="{0A3AB8AE-ED31-432C-AC10-9E307C2E9B46}" destId="{F4EF2317-C792-47B3-ABAE-97F7987FFFEA}" srcOrd="2" destOrd="0" presId="urn:microsoft.com/office/officeart/2005/8/layout/hierarchy1"/>
    <dgm:cxn modelId="{9B52E7E7-D5D3-409B-B739-B2BCDF020606}" type="presParOf" srcId="{0A3AB8AE-ED31-432C-AC10-9E307C2E9B46}" destId="{379BA941-A3CE-4841-B708-D2FF7C8BDDB6}" srcOrd="3" destOrd="0" presId="urn:microsoft.com/office/officeart/2005/8/layout/hierarchy1"/>
    <dgm:cxn modelId="{57F4FD72-3543-4D5E-A89D-4C48C3482CB9}" type="presParOf" srcId="{379BA941-A3CE-4841-B708-D2FF7C8BDDB6}" destId="{83D3D9CC-461F-4BE8-AC8F-64B3A815910F}" srcOrd="0" destOrd="0" presId="urn:microsoft.com/office/officeart/2005/8/layout/hierarchy1"/>
    <dgm:cxn modelId="{D8BB5578-87CA-45B9-B432-46135CED6407}" type="presParOf" srcId="{83D3D9CC-461F-4BE8-AC8F-64B3A815910F}" destId="{E5FF87DF-6924-4027-B455-04701A509E1B}" srcOrd="0" destOrd="0" presId="urn:microsoft.com/office/officeart/2005/8/layout/hierarchy1"/>
    <dgm:cxn modelId="{389DE133-6ED6-4238-8D6C-55333325D1F2}" type="presParOf" srcId="{83D3D9CC-461F-4BE8-AC8F-64B3A815910F}" destId="{18688A06-BD55-459C-92B8-B835C3BE5CEF}" srcOrd="1" destOrd="0" presId="urn:microsoft.com/office/officeart/2005/8/layout/hierarchy1"/>
    <dgm:cxn modelId="{6F4BDF8F-AAD0-4A7D-8983-178FC4686474}" type="presParOf" srcId="{379BA941-A3CE-4841-B708-D2FF7C8BDDB6}" destId="{3EC93CAC-E83A-4EED-81C2-A76B0EF9F82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7A48D6-A8D7-4D89-9D60-07FC67091ED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62EACA3-2569-408C-A5E8-F86D02E34BB4}">
      <dgm:prSet phldrT="[Text]"/>
      <dgm:spPr/>
      <dgm:t>
        <a:bodyPr/>
        <a:lstStyle/>
        <a:p>
          <a:r>
            <a:rPr lang="cs-CZ" dirty="0" smtClean="0"/>
            <a:t>Trh krátkodobých úvěrů</a:t>
          </a:r>
          <a:endParaRPr lang="cs-CZ" dirty="0"/>
        </a:p>
      </dgm:t>
    </dgm:pt>
    <dgm:pt modelId="{6B193592-BB61-4FDE-A19F-6C152212D8E8}" type="parTrans" cxnId="{51C4896C-9910-46C4-8941-B15B5766B83F}">
      <dgm:prSet/>
      <dgm:spPr/>
      <dgm:t>
        <a:bodyPr/>
        <a:lstStyle/>
        <a:p>
          <a:endParaRPr lang="cs-CZ"/>
        </a:p>
      </dgm:t>
    </dgm:pt>
    <dgm:pt modelId="{5B60CB2E-AD78-4AB4-9F75-F2C598674794}" type="sibTrans" cxnId="{51C4896C-9910-46C4-8941-B15B5766B83F}">
      <dgm:prSet/>
      <dgm:spPr/>
      <dgm:t>
        <a:bodyPr/>
        <a:lstStyle/>
        <a:p>
          <a:endParaRPr lang="cs-CZ"/>
        </a:p>
      </dgm:t>
    </dgm:pt>
    <dgm:pt modelId="{5708CDD2-E918-4C7D-9687-4936C38D4F9F}">
      <dgm:prSet phldrT="[Text]"/>
      <dgm:spPr/>
      <dgm:t>
        <a:bodyPr/>
        <a:lstStyle/>
        <a:p>
          <a:r>
            <a:rPr lang="cs-CZ" dirty="0" smtClean="0"/>
            <a:t>Trh krátkodobých cenných papírů</a:t>
          </a:r>
          <a:endParaRPr lang="cs-CZ" dirty="0"/>
        </a:p>
      </dgm:t>
    </dgm:pt>
    <dgm:pt modelId="{E76C5F11-5062-4FAD-B78C-E4F66AC4D0E6}" type="parTrans" cxnId="{3B75DBDD-63F1-43CB-B060-FAE21A437481}">
      <dgm:prSet/>
      <dgm:spPr/>
      <dgm:t>
        <a:bodyPr/>
        <a:lstStyle/>
        <a:p>
          <a:endParaRPr lang="cs-CZ"/>
        </a:p>
      </dgm:t>
    </dgm:pt>
    <dgm:pt modelId="{E58AA2EA-0CD1-48BE-A090-3FC7415B8499}" type="sibTrans" cxnId="{3B75DBDD-63F1-43CB-B060-FAE21A437481}">
      <dgm:prSet/>
      <dgm:spPr/>
      <dgm:t>
        <a:bodyPr/>
        <a:lstStyle/>
        <a:p>
          <a:endParaRPr lang="cs-CZ"/>
        </a:p>
      </dgm:t>
    </dgm:pt>
    <dgm:pt modelId="{212B3E94-B2A8-4FF5-98C6-62C7B12146F1}" type="pres">
      <dgm:prSet presAssocID="{467A48D6-A8D7-4D89-9D60-07FC67091E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401265F-D86B-4BF3-9A7C-1D60D9D4F7BC}" type="pres">
      <dgm:prSet presAssocID="{262EACA3-2569-408C-A5E8-F86D02E34BB4}" presName="hierRoot1" presStyleCnt="0"/>
      <dgm:spPr/>
    </dgm:pt>
    <dgm:pt modelId="{1730BED1-160A-41B5-9613-E9545E1F1EDD}" type="pres">
      <dgm:prSet presAssocID="{262EACA3-2569-408C-A5E8-F86D02E34BB4}" presName="composite" presStyleCnt="0"/>
      <dgm:spPr/>
    </dgm:pt>
    <dgm:pt modelId="{B8B722A3-A9C0-493A-BB5F-13866291A6CE}" type="pres">
      <dgm:prSet presAssocID="{262EACA3-2569-408C-A5E8-F86D02E34BB4}" presName="background" presStyleLbl="node0" presStyleIdx="0" presStyleCnt="2"/>
      <dgm:spPr/>
    </dgm:pt>
    <dgm:pt modelId="{F25D59FC-67BA-4C87-9746-E19139AFF948}" type="pres">
      <dgm:prSet presAssocID="{262EACA3-2569-408C-A5E8-F86D02E34BB4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B7D438-7D58-4037-A7EE-93D61822FE5C}" type="pres">
      <dgm:prSet presAssocID="{262EACA3-2569-408C-A5E8-F86D02E34BB4}" presName="hierChild2" presStyleCnt="0"/>
      <dgm:spPr/>
    </dgm:pt>
    <dgm:pt modelId="{F642775A-C7B6-4A94-8623-8B81C87F4C64}" type="pres">
      <dgm:prSet presAssocID="{5708CDD2-E918-4C7D-9687-4936C38D4F9F}" presName="hierRoot1" presStyleCnt="0"/>
      <dgm:spPr/>
    </dgm:pt>
    <dgm:pt modelId="{0905D475-0C92-4A59-B2DE-E28AD06209AA}" type="pres">
      <dgm:prSet presAssocID="{5708CDD2-E918-4C7D-9687-4936C38D4F9F}" presName="composite" presStyleCnt="0"/>
      <dgm:spPr/>
    </dgm:pt>
    <dgm:pt modelId="{8ED14241-FA13-478D-8120-906E24A55668}" type="pres">
      <dgm:prSet presAssocID="{5708CDD2-E918-4C7D-9687-4936C38D4F9F}" presName="background" presStyleLbl="node0" presStyleIdx="1" presStyleCnt="2"/>
      <dgm:spPr/>
    </dgm:pt>
    <dgm:pt modelId="{BD475C59-D207-4E70-9E51-04264ACB9704}" type="pres">
      <dgm:prSet presAssocID="{5708CDD2-E918-4C7D-9687-4936C38D4F9F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C09D0C-6257-4928-8422-4D58A11C2F6E}" type="pres">
      <dgm:prSet presAssocID="{5708CDD2-E918-4C7D-9687-4936C38D4F9F}" presName="hierChild2" presStyleCnt="0"/>
      <dgm:spPr/>
    </dgm:pt>
  </dgm:ptLst>
  <dgm:cxnLst>
    <dgm:cxn modelId="{679B30A3-3828-46C7-92C9-716774C9E848}" type="presOf" srcId="{262EACA3-2569-408C-A5E8-F86D02E34BB4}" destId="{F25D59FC-67BA-4C87-9746-E19139AFF948}" srcOrd="0" destOrd="0" presId="urn:microsoft.com/office/officeart/2005/8/layout/hierarchy1"/>
    <dgm:cxn modelId="{3B75DBDD-63F1-43CB-B060-FAE21A437481}" srcId="{467A48D6-A8D7-4D89-9D60-07FC67091ED6}" destId="{5708CDD2-E918-4C7D-9687-4936C38D4F9F}" srcOrd="1" destOrd="0" parTransId="{E76C5F11-5062-4FAD-B78C-E4F66AC4D0E6}" sibTransId="{E58AA2EA-0CD1-48BE-A090-3FC7415B8499}"/>
    <dgm:cxn modelId="{F307C20E-8F3A-47AF-93D8-2B6883D73FC8}" type="presOf" srcId="{467A48D6-A8D7-4D89-9D60-07FC67091ED6}" destId="{212B3E94-B2A8-4FF5-98C6-62C7B12146F1}" srcOrd="0" destOrd="0" presId="urn:microsoft.com/office/officeart/2005/8/layout/hierarchy1"/>
    <dgm:cxn modelId="{494DDC20-BB6F-412D-A1E0-06039004E0DE}" type="presOf" srcId="{5708CDD2-E918-4C7D-9687-4936C38D4F9F}" destId="{BD475C59-D207-4E70-9E51-04264ACB9704}" srcOrd="0" destOrd="0" presId="urn:microsoft.com/office/officeart/2005/8/layout/hierarchy1"/>
    <dgm:cxn modelId="{51C4896C-9910-46C4-8941-B15B5766B83F}" srcId="{467A48D6-A8D7-4D89-9D60-07FC67091ED6}" destId="{262EACA3-2569-408C-A5E8-F86D02E34BB4}" srcOrd="0" destOrd="0" parTransId="{6B193592-BB61-4FDE-A19F-6C152212D8E8}" sibTransId="{5B60CB2E-AD78-4AB4-9F75-F2C598674794}"/>
    <dgm:cxn modelId="{E79B6704-4C69-4F92-B699-87ED170A9956}" type="presParOf" srcId="{212B3E94-B2A8-4FF5-98C6-62C7B12146F1}" destId="{A401265F-D86B-4BF3-9A7C-1D60D9D4F7BC}" srcOrd="0" destOrd="0" presId="urn:microsoft.com/office/officeart/2005/8/layout/hierarchy1"/>
    <dgm:cxn modelId="{DCEA5930-AE8A-4BF4-B479-2D3A4E0C2CCE}" type="presParOf" srcId="{A401265F-D86B-4BF3-9A7C-1D60D9D4F7BC}" destId="{1730BED1-160A-41B5-9613-E9545E1F1EDD}" srcOrd="0" destOrd="0" presId="urn:microsoft.com/office/officeart/2005/8/layout/hierarchy1"/>
    <dgm:cxn modelId="{EDE0BCC7-4C1A-46AA-9AFE-0ECB271D2F2C}" type="presParOf" srcId="{1730BED1-160A-41B5-9613-E9545E1F1EDD}" destId="{B8B722A3-A9C0-493A-BB5F-13866291A6CE}" srcOrd="0" destOrd="0" presId="urn:microsoft.com/office/officeart/2005/8/layout/hierarchy1"/>
    <dgm:cxn modelId="{520C2E83-873F-4AA6-92B2-4BBC73D9A992}" type="presParOf" srcId="{1730BED1-160A-41B5-9613-E9545E1F1EDD}" destId="{F25D59FC-67BA-4C87-9746-E19139AFF948}" srcOrd="1" destOrd="0" presId="urn:microsoft.com/office/officeart/2005/8/layout/hierarchy1"/>
    <dgm:cxn modelId="{E2F48E21-8750-4305-A13E-93BE7C021448}" type="presParOf" srcId="{A401265F-D86B-4BF3-9A7C-1D60D9D4F7BC}" destId="{86B7D438-7D58-4037-A7EE-93D61822FE5C}" srcOrd="1" destOrd="0" presId="urn:microsoft.com/office/officeart/2005/8/layout/hierarchy1"/>
    <dgm:cxn modelId="{3ED3A3FB-8461-4558-8313-2DBD1912F703}" type="presParOf" srcId="{212B3E94-B2A8-4FF5-98C6-62C7B12146F1}" destId="{F642775A-C7B6-4A94-8623-8B81C87F4C64}" srcOrd="1" destOrd="0" presId="urn:microsoft.com/office/officeart/2005/8/layout/hierarchy1"/>
    <dgm:cxn modelId="{2B19B99E-6708-4B33-B191-946B4CFCD4F2}" type="presParOf" srcId="{F642775A-C7B6-4A94-8623-8B81C87F4C64}" destId="{0905D475-0C92-4A59-B2DE-E28AD06209AA}" srcOrd="0" destOrd="0" presId="urn:microsoft.com/office/officeart/2005/8/layout/hierarchy1"/>
    <dgm:cxn modelId="{6EE53440-7A22-4198-9515-04D0E0F64059}" type="presParOf" srcId="{0905D475-0C92-4A59-B2DE-E28AD06209AA}" destId="{8ED14241-FA13-478D-8120-906E24A55668}" srcOrd="0" destOrd="0" presId="urn:microsoft.com/office/officeart/2005/8/layout/hierarchy1"/>
    <dgm:cxn modelId="{440D2945-A3F0-41D7-BC24-7F08E121C192}" type="presParOf" srcId="{0905D475-0C92-4A59-B2DE-E28AD06209AA}" destId="{BD475C59-D207-4E70-9E51-04264ACB9704}" srcOrd="1" destOrd="0" presId="urn:microsoft.com/office/officeart/2005/8/layout/hierarchy1"/>
    <dgm:cxn modelId="{30656105-E4E5-45B2-9DDF-1BF66177BD70}" type="presParOf" srcId="{F642775A-C7B6-4A94-8623-8B81C87F4C64}" destId="{BFC09D0C-6257-4928-8422-4D58A11C2F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7A48D6-A8D7-4D89-9D60-07FC67091ED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62EACA3-2569-408C-A5E8-F86D02E34BB4}">
      <dgm:prSet phldrT="[Text]"/>
      <dgm:spPr/>
      <dgm:t>
        <a:bodyPr/>
        <a:lstStyle/>
        <a:p>
          <a:r>
            <a:rPr lang="cs-CZ" dirty="0" smtClean="0"/>
            <a:t>Trh dlouhodobých úvěrů</a:t>
          </a:r>
          <a:endParaRPr lang="cs-CZ" dirty="0"/>
        </a:p>
      </dgm:t>
    </dgm:pt>
    <dgm:pt modelId="{6B193592-BB61-4FDE-A19F-6C152212D8E8}" type="parTrans" cxnId="{51C4896C-9910-46C4-8941-B15B5766B83F}">
      <dgm:prSet/>
      <dgm:spPr/>
      <dgm:t>
        <a:bodyPr/>
        <a:lstStyle/>
        <a:p>
          <a:endParaRPr lang="cs-CZ"/>
        </a:p>
      </dgm:t>
    </dgm:pt>
    <dgm:pt modelId="{5B60CB2E-AD78-4AB4-9F75-F2C598674794}" type="sibTrans" cxnId="{51C4896C-9910-46C4-8941-B15B5766B83F}">
      <dgm:prSet/>
      <dgm:spPr/>
      <dgm:t>
        <a:bodyPr/>
        <a:lstStyle/>
        <a:p>
          <a:endParaRPr lang="cs-CZ"/>
        </a:p>
      </dgm:t>
    </dgm:pt>
    <dgm:pt modelId="{5708CDD2-E918-4C7D-9687-4936C38D4F9F}">
      <dgm:prSet phldrT="[Text]"/>
      <dgm:spPr/>
      <dgm:t>
        <a:bodyPr/>
        <a:lstStyle/>
        <a:p>
          <a:r>
            <a:rPr lang="cs-CZ" dirty="0" smtClean="0"/>
            <a:t>Trh dlouhodobých cenných papírů</a:t>
          </a:r>
          <a:endParaRPr lang="cs-CZ" dirty="0"/>
        </a:p>
      </dgm:t>
    </dgm:pt>
    <dgm:pt modelId="{E76C5F11-5062-4FAD-B78C-E4F66AC4D0E6}" type="parTrans" cxnId="{3B75DBDD-63F1-43CB-B060-FAE21A437481}">
      <dgm:prSet/>
      <dgm:spPr/>
      <dgm:t>
        <a:bodyPr/>
        <a:lstStyle/>
        <a:p>
          <a:endParaRPr lang="cs-CZ"/>
        </a:p>
      </dgm:t>
    </dgm:pt>
    <dgm:pt modelId="{E58AA2EA-0CD1-48BE-A090-3FC7415B8499}" type="sibTrans" cxnId="{3B75DBDD-63F1-43CB-B060-FAE21A437481}">
      <dgm:prSet/>
      <dgm:spPr/>
      <dgm:t>
        <a:bodyPr/>
        <a:lstStyle/>
        <a:p>
          <a:endParaRPr lang="cs-CZ"/>
        </a:p>
      </dgm:t>
    </dgm:pt>
    <dgm:pt modelId="{212B3E94-B2A8-4FF5-98C6-62C7B12146F1}" type="pres">
      <dgm:prSet presAssocID="{467A48D6-A8D7-4D89-9D60-07FC67091E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401265F-D86B-4BF3-9A7C-1D60D9D4F7BC}" type="pres">
      <dgm:prSet presAssocID="{262EACA3-2569-408C-A5E8-F86D02E34BB4}" presName="hierRoot1" presStyleCnt="0"/>
      <dgm:spPr/>
    </dgm:pt>
    <dgm:pt modelId="{1730BED1-160A-41B5-9613-E9545E1F1EDD}" type="pres">
      <dgm:prSet presAssocID="{262EACA3-2569-408C-A5E8-F86D02E34BB4}" presName="composite" presStyleCnt="0"/>
      <dgm:spPr/>
    </dgm:pt>
    <dgm:pt modelId="{B8B722A3-A9C0-493A-BB5F-13866291A6CE}" type="pres">
      <dgm:prSet presAssocID="{262EACA3-2569-408C-A5E8-F86D02E34BB4}" presName="background" presStyleLbl="node0" presStyleIdx="0" presStyleCnt="2"/>
      <dgm:spPr/>
    </dgm:pt>
    <dgm:pt modelId="{F25D59FC-67BA-4C87-9746-E19139AFF948}" type="pres">
      <dgm:prSet presAssocID="{262EACA3-2569-408C-A5E8-F86D02E34BB4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B7D438-7D58-4037-A7EE-93D61822FE5C}" type="pres">
      <dgm:prSet presAssocID="{262EACA3-2569-408C-A5E8-F86D02E34BB4}" presName="hierChild2" presStyleCnt="0"/>
      <dgm:spPr/>
    </dgm:pt>
    <dgm:pt modelId="{F642775A-C7B6-4A94-8623-8B81C87F4C64}" type="pres">
      <dgm:prSet presAssocID="{5708CDD2-E918-4C7D-9687-4936C38D4F9F}" presName="hierRoot1" presStyleCnt="0"/>
      <dgm:spPr/>
    </dgm:pt>
    <dgm:pt modelId="{0905D475-0C92-4A59-B2DE-E28AD06209AA}" type="pres">
      <dgm:prSet presAssocID="{5708CDD2-E918-4C7D-9687-4936C38D4F9F}" presName="composite" presStyleCnt="0"/>
      <dgm:spPr/>
    </dgm:pt>
    <dgm:pt modelId="{8ED14241-FA13-478D-8120-906E24A55668}" type="pres">
      <dgm:prSet presAssocID="{5708CDD2-E918-4C7D-9687-4936C38D4F9F}" presName="background" presStyleLbl="node0" presStyleIdx="1" presStyleCnt="2"/>
      <dgm:spPr/>
    </dgm:pt>
    <dgm:pt modelId="{BD475C59-D207-4E70-9E51-04264ACB9704}" type="pres">
      <dgm:prSet presAssocID="{5708CDD2-E918-4C7D-9687-4936C38D4F9F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C09D0C-6257-4928-8422-4D58A11C2F6E}" type="pres">
      <dgm:prSet presAssocID="{5708CDD2-E918-4C7D-9687-4936C38D4F9F}" presName="hierChild2" presStyleCnt="0"/>
      <dgm:spPr/>
    </dgm:pt>
  </dgm:ptLst>
  <dgm:cxnLst>
    <dgm:cxn modelId="{AD155854-E41D-47E5-822F-248B0DF017D6}" type="presOf" srcId="{467A48D6-A8D7-4D89-9D60-07FC67091ED6}" destId="{212B3E94-B2A8-4FF5-98C6-62C7B12146F1}" srcOrd="0" destOrd="0" presId="urn:microsoft.com/office/officeart/2005/8/layout/hierarchy1"/>
    <dgm:cxn modelId="{3B75DBDD-63F1-43CB-B060-FAE21A437481}" srcId="{467A48D6-A8D7-4D89-9D60-07FC67091ED6}" destId="{5708CDD2-E918-4C7D-9687-4936C38D4F9F}" srcOrd="1" destOrd="0" parTransId="{E76C5F11-5062-4FAD-B78C-E4F66AC4D0E6}" sibTransId="{E58AA2EA-0CD1-48BE-A090-3FC7415B8499}"/>
    <dgm:cxn modelId="{14483F31-1AD3-4C52-8545-7CCAEA87F521}" type="presOf" srcId="{262EACA3-2569-408C-A5E8-F86D02E34BB4}" destId="{F25D59FC-67BA-4C87-9746-E19139AFF948}" srcOrd="0" destOrd="0" presId="urn:microsoft.com/office/officeart/2005/8/layout/hierarchy1"/>
    <dgm:cxn modelId="{51C4896C-9910-46C4-8941-B15B5766B83F}" srcId="{467A48D6-A8D7-4D89-9D60-07FC67091ED6}" destId="{262EACA3-2569-408C-A5E8-F86D02E34BB4}" srcOrd="0" destOrd="0" parTransId="{6B193592-BB61-4FDE-A19F-6C152212D8E8}" sibTransId="{5B60CB2E-AD78-4AB4-9F75-F2C598674794}"/>
    <dgm:cxn modelId="{BB66B60D-D388-483A-9FFB-B08A55E57111}" type="presOf" srcId="{5708CDD2-E918-4C7D-9687-4936C38D4F9F}" destId="{BD475C59-D207-4E70-9E51-04264ACB9704}" srcOrd="0" destOrd="0" presId="urn:microsoft.com/office/officeart/2005/8/layout/hierarchy1"/>
    <dgm:cxn modelId="{815E1603-4F5B-4A52-BEFB-20B253FA532A}" type="presParOf" srcId="{212B3E94-B2A8-4FF5-98C6-62C7B12146F1}" destId="{A401265F-D86B-4BF3-9A7C-1D60D9D4F7BC}" srcOrd="0" destOrd="0" presId="urn:microsoft.com/office/officeart/2005/8/layout/hierarchy1"/>
    <dgm:cxn modelId="{AF0C48EC-8FD6-4761-870F-9E8822D18ECD}" type="presParOf" srcId="{A401265F-D86B-4BF3-9A7C-1D60D9D4F7BC}" destId="{1730BED1-160A-41B5-9613-E9545E1F1EDD}" srcOrd="0" destOrd="0" presId="urn:microsoft.com/office/officeart/2005/8/layout/hierarchy1"/>
    <dgm:cxn modelId="{D6C23869-81AD-4DEF-9682-F6EC5BD68C4B}" type="presParOf" srcId="{1730BED1-160A-41B5-9613-E9545E1F1EDD}" destId="{B8B722A3-A9C0-493A-BB5F-13866291A6CE}" srcOrd="0" destOrd="0" presId="urn:microsoft.com/office/officeart/2005/8/layout/hierarchy1"/>
    <dgm:cxn modelId="{1BDDB549-4AC8-40B2-A46D-AB744A43A916}" type="presParOf" srcId="{1730BED1-160A-41B5-9613-E9545E1F1EDD}" destId="{F25D59FC-67BA-4C87-9746-E19139AFF948}" srcOrd="1" destOrd="0" presId="urn:microsoft.com/office/officeart/2005/8/layout/hierarchy1"/>
    <dgm:cxn modelId="{86BE2EEA-43E6-4B75-B7EA-67AC291358FF}" type="presParOf" srcId="{A401265F-D86B-4BF3-9A7C-1D60D9D4F7BC}" destId="{86B7D438-7D58-4037-A7EE-93D61822FE5C}" srcOrd="1" destOrd="0" presId="urn:microsoft.com/office/officeart/2005/8/layout/hierarchy1"/>
    <dgm:cxn modelId="{DBAA34B8-0053-491C-A6D0-7EAB05F30C8C}" type="presParOf" srcId="{212B3E94-B2A8-4FF5-98C6-62C7B12146F1}" destId="{F642775A-C7B6-4A94-8623-8B81C87F4C64}" srcOrd="1" destOrd="0" presId="urn:microsoft.com/office/officeart/2005/8/layout/hierarchy1"/>
    <dgm:cxn modelId="{A8DC3897-373E-4514-B937-668DF1577C4E}" type="presParOf" srcId="{F642775A-C7B6-4A94-8623-8B81C87F4C64}" destId="{0905D475-0C92-4A59-B2DE-E28AD06209AA}" srcOrd="0" destOrd="0" presId="urn:microsoft.com/office/officeart/2005/8/layout/hierarchy1"/>
    <dgm:cxn modelId="{80277253-ECF8-480C-B939-4DE48FF933CC}" type="presParOf" srcId="{0905D475-0C92-4A59-B2DE-E28AD06209AA}" destId="{8ED14241-FA13-478D-8120-906E24A55668}" srcOrd="0" destOrd="0" presId="urn:microsoft.com/office/officeart/2005/8/layout/hierarchy1"/>
    <dgm:cxn modelId="{D5654916-83F4-463F-AC9A-C8D10CD1F603}" type="presParOf" srcId="{0905D475-0C92-4A59-B2DE-E28AD06209AA}" destId="{BD475C59-D207-4E70-9E51-04264ACB9704}" srcOrd="1" destOrd="0" presId="urn:microsoft.com/office/officeart/2005/8/layout/hierarchy1"/>
    <dgm:cxn modelId="{FDB01D66-7D8F-4A70-8F3A-BFF9D19ED6C0}" type="presParOf" srcId="{F642775A-C7B6-4A94-8623-8B81C87F4C64}" destId="{BFC09D0C-6257-4928-8422-4D58A11C2F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7A48D6-A8D7-4D89-9D60-07FC67091ED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62EACA3-2569-408C-A5E8-F86D02E34BB4}">
      <dgm:prSet phldrT="[Text]"/>
      <dgm:spPr/>
      <dgm:t>
        <a:bodyPr/>
        <a:lstStyle/>
        <a:p>
          <a:r>
            <a:rPr lang="cs-CZ" dirty="0" smtClean="0"/>
            <a:t>Trhy devizové</a:t>
          </a:r>
          <a:endParaRPr lang="cs-CZ" dirty="0"/>
        </a:p>
      </dgm:t>
    </dgm:pt>
    <dgm:pt modelId="{6B193592-BB61-4FDE-A19F-6C152212D8E8}" type="parTrans" cxnId="{51C4896C-9910-46C4-8941-B15B5766B83F}">
      <dgm:prSet/>
      <dgm:spPr/>
      <dgm:t>
        <a:bodyPr/>
        <a:lstStyle/>
        <a:p>
          <a:endParaRPr lang="cs-CZ"/>
        </a:p>
      </dgm:t>
    </dgm:pt>
    <dgm:pt modelId="{5B60CB2E-AD78-4AB4-9F75-F2C598674794}" type="sibTrans" cxnId="{51C4896C-9910-46C4-8941-B15B5766B83F}">
      <dgm:prSet/>
      <dgm:spPr/>
      <dgm:t>
        <a:bodyPr/>
        <a:lstStyle/>
        <a:p>
          <a:endParaRPr lang="cs-CZ"/>
        </a:p>
      </dgm:t>
    </dgm:pt>
    <dgm:pt modelId="{5708CDD2-E918-4C7D-9687-4936C38D4F9F}">
      <dgm:prSet phldrT="[Text]"/>
      <dgm:spPr/>
      <dgm:t>
        <a:bodyPr/>
        <a:lstStyle/>
        <a:p>
          <a:r>
            <a:rPr lang="cs-CZ" dirty="0" smtClean="0"/>
            <a:t>Trhy valutové</a:t>
          </a:r>
          <a:endParaRPr lang="cs-CZ" dirty="0"/>
        </a:p>
      </dgm:t>
    </dgm:pt>
    <dgm:pt modelId="{E76C5F11-5062-4FAD-B78C-E4F66AC4D0E6}" type="parTrans" cxnId="{3B75DBDD-63F1-43CB-B060-FAE21A437481}">
      <dgm:prSet/>
      <dgm:spPr/>
      <dgm:t>
        <a:bodyPr/>
        <a:lstStyle/>
        <a:p>
          <a:endParaRPr lang="cs-CZ"/>
        </a:p>
      </dgm:t>
    </dgm:pt>
    <dgm:pt modelId="{E58AA2EA-0CD1-48BE-A090-3FC7415B8499}" type="sibTrans" cxnId="{3B75DBDD-63F1-43CB-B060-FAE21A437481}">
      <dgm:prSet/>
      <dgm:spPr/>
      <dgm:t>
        <a:bodyPr/>
        <a:lstStyle/>
        <a:p>
          <a:endParaRPr lang="cs-CZ"/>
        </a:p>
      </dgm:t>
    </dgm:pt>
    <dgm:pt modelId="{212B3E94-B2A8-4FF5-98C6-62C7B12146F1}" type="pres">
      <dgm:prSet presAssocID="{467A48D6-A8D7-4D89-9D60-07FC67091E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401265F-D86B-4BF3-9A7C-1D60D9D4F7BC}" type="pres">
      <dgm:prSet presAssocID="{262EACA3-2569-408C-A5E8-F86D02E34BB4}" presName="hierRoot1" presStyleCnt="0"/>
      <dgm:spPr/>
    </dgm:pt>
    <dgm:pt modelId="{1730BED1-160A-41B5-9613-E9545E1F1EDD}" type="pres">
      <dgm:prSet presAssocID="{262EACA3-2569-408C-A5E8-F86D02E34BB4}" presName="composite" presStyleCnt="0"/>
      <dgm:spPr/>
    </dgm:pt>
    <dgm:pt modelId="{B8B722A3-A9C0-493A-BB5F-13866291A6CE}" type="pres">
      <dgm:prSet presAssocID="{262EACA3-2569-408C-A5E8-F86D02E34BB4}" presName="background" presStyleLbl="node0" presStyleIdx="0" presStyleCnt="2"/>
      <dgm:spPr/>
    </dgm:pt>
    <dgm:pt modelId="{F25D59FC-67BA-4C87-9746-E19139AFF948}" type="pres">
      <dgm:prSet presAssocID="{262EACA3-2569-408C-A5E8-F86D02E34BB4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B7D438-7D58-4037-A7EE-93D61822FE5C}" type="pres">
      <dgm:prSet presAssocID="{262EACA3-2569-408C-A5E8-F86D02E34BB4}" presName="hierChild2" presStyleCnt="0"/>
      <dgm:spPr/>
    </dgm:pt>
    <dgm:pt modelId="{F642775A-C7B6-4A94-8623-8B81C87F4C64}" type="pres">
      <dgm:prSet presAssocID="{5708CDD2-E918-4C7D-9687-4936C38D4F9F}" presName="hierRoot1" presStyleCnt="0"/>
      <dgm:spPr/>
    </dgm:pt>
    <dgm:pt modelId="{0905D475-0C92-4A59-B2DE-E28AD06209AA}" type="pres">
      <dgm:prSet presAssocID="{5708CDD2-E918-4C7D-9687-4936C38D4F9F}" presName="composite" presStyleCnt="0"/>
      <dgm:spPr/>
    </dgm:pt>
    <dgm:pt modelId="{8ED14241-FA13-478D-8120-906E24A55668}" type="pres">
      <dgm:prSet presAssocID="{5708CDD2-E918-4C7D-9687-4936C38D4F9F}" presName="background" presStyleLbl="node0" presStyleIdx="1" presStyleCnt="2"/>
      <dgm:spPr/>
    </dgm:pt>
    <dgm:pt modelId="{BD475C59-D207-4E70-9E51-04264ACB9704}" type="pres">
      <dgm:prSet presAssocID="{5708CDD2-E918-4C7D-9687-4936C38D4F9F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C09D0C-6257-4928-8422-4D58A11C2F6E}" type="pres">
      <dgm:prSet presAssocID="{5708CDD2-E918-4C7D-9687-4936C38D4F9F}" presName="hierChild2" presStyleCnt="0"/>
      <dgm:spPr/>
    </dgm:pt>
  </dgm:ptLst>
  <dgm:cxnLst>
    <dgm:cxn modelId="{74FCAB9A-FD1C-46DA-92AD-1EAF6E1E1C3E}" type="presOf" srcId="{467A48D6-A8D7-4D89-9D60-07FC67091ED6}" destId="{212B3E94-B2A8-4FF5-98C6-62C7B12146F1}" srcOrd="0" destOrd="0" presId="urn:microsoft.com/office/officeart/2005/8/layout/hierarchy1"/>
    <dgm:cxn modelId="{CDE549E6-CC45-4368-8A48-924BA5BC8529}" type="presOf" srcId="{262EACA3-2569-408C-A5E8-F86D02E34BB4}" destId="{F25D59FC-67BA-4C87-9746-E19139AFF948}" srcOrd="0" destOrd="0" presId="urn:microsoft.com/office/officeart/2005/8/layout/hierarchy1"/>
    <dgm:cxn modelId="{8AEDD2E9-B1DC-4D02-9DD9-E2E249E78BD5}" type="presOf" srcId="{5708CDD2-E918-4C7D-9687-4936C38D4F9F}" destId="{BD475C59-D207-4E70-9E51-04264ACB9704}" srcOrd="0" destOrd="0" presId="urn:microsoft.com/office/officeart/2005/8/layout/hierarchy1"/>
    <dgm:cxn modelId="{3B75DBDD-63F1-43CB-B060-FAE21A437481}" srcId="{467A48D6-A8D7-4D89-9D60-07FC67091ED6}" destId="{5708CDD2-E918-4C7D-9687-4936C38D4F9F}" srcOrd="1" destOrd="0" parTransId="{E76C5F11-5062-4FAD-B78C-E4F66AC4D0E6}" sibTransId="{E58AA2EA-0CD1-48BE-A090-3FC7415B8499}"/>
    <dgm:cxn modelId="{51C4896C-9910-46C4-8941-B15B5766B83F}" srcId="{467A48D6-A8D7-4D89-9D60-07FC67091ED6}" destId="{262EACA3-2569-408C-A5E8-F86D02E34BB4}" srcOrd="0" destOrd="0" parTransId="{6B193592-BB61-4FDE-A19F-6C152212D8E8}" sibTransId="{5B60CB2E-AD78-4AB4-9F75-F2C598674794}"/>
    <dgm:cxn modelId="{79F08885-366E-4FD3-B2CE-7F4CEADAA01C}" type="presParOf" srcId="{212B3E94-B2A8-4FF5-98C6-62C7B12146F1}" destId="{A401265F-D86B-4BF3-9A7C-1D60D9D4F7BC}" srcOrd="0" destOrd="0" presId="urn:microsoft.com/office/officeart/2005/8/layout/hierarchy1"/>
    <dgm:cxn modelId="{00A3036C-BBE7-459A-81E8-5929F0B6EFED}" type="presParOf" srcId="{A401265F-D86B-4BF3-9A7C-1D60D9D4F7BC}" destId="{1730BED1-160A-41B5-9613-E9545E1F1EDD}" srcOrd="0" destOrd="0" presId="urn:microsoft.com/office/officeart/2005/8/layout/hierarchy1"/>
    <dgm:cxn modelId="{F4CC43EF-BC77-440B-A489-16679F816C96}" type="presParOf" srcId="{1730BED1-160A-41B5-9613-E9545E1F1EDD}" destId="{B8B722A3-A9C0-493A-BB5F-13866291A6CE}" srcOrd="0" destOrd="0" presId="urn:microsoft.com/office/officeart/2005/8/layout/hierarchy1"/>
    <dgm:cxn modelId="{36F060A4-D2E7-4A03-9CCA-8AD88582EF1C}" type="presParOf" srcId="{1730BED1-160A-41B5-9613-E9545E1F1EDD}" destId="{F25D59FC-67BA-4C87-9746-E19139AFF948}" srcOrd="1" destOrd="0" presId="urn:microsoft.com/office/officeart/2005/8/layout/hierarchy1"/>
    <dgm:cxn modelId="{089D66A3-58F0-4001-B663-9183EB1A87E5}" type="presParOf" srcId="{A401265F-D86B-4BF3-9A7C-1D60D9D4F7BC}" destId="{86B7D438-7D58-4037-A7EE-93D61822FE5C}" srcOrd="1" destOrd="0" presId="urn:microsoft.com/office/officeart/2005/8/layout/hierarchy1"/>
    <dgm:cxn modelId="{69116917-DEEC-43E1-9ACC-4361C49D8274}" type="presParOf" srcId="{212B3E94-B2A8-4FF5-98C6-62C7B12146F1}" destId="{F642775A-C7B6-4A94-8623-8B81C87F4C64}" srcOrd="1" destOrd="0" presId="urn:microsoft.com/office/officeart/2005/8/layout/hierarchy1"/>
    <dgm:cxn modelId="{122C958F-3CA4-452F-B735-DA318F4563B2}" type="presParOf" srcId="{F642775A-C7B6-4A94-8623-8B81C87F4C64}" destId="{0905D475-0C92-4A59-B2DE-E28AD06209AA}" srcOrd="0" destOrd="0" presId="urn:microsoft.com/office/officeart/2005/8/layout/hierarchy1"/>
    <dgm:cxn modelId="{5653B4C4-96DF-4C61-8EF2-2F44806B57C7}" type="presParOf" srcId="{0905D475-0C92-4A59-B2DE-E28AD06209AA}" destId="{8ED14241-FA13-478D-8120-906E24A55668}" srcOrd="0" destOrd="0" presId="urn:microsoft.com/office/officeart/2005/8/layout/hierarchy1"/>
    <dgm:cxn modelId="{301BB549-E083-487C-ACB7-8E85D54C11CE}" type="presParOf" srcId="{0905D475-0C92-4A59-B2DE-E28AD06209AA}" destId="{BD475C59-D207-4E70-9E51-04264ACB9704}" srcOrd="1" destOrd="0" presId="urn:microsoft.com/office/officeart/2005/8/layout/hierarchy1"/>
    <dgm:cxn modelId="{60917C5D-F63E-4635-812F-EA9AC22E2015}" type="presParOf" srcId="{F642775A-C7B6-4A94-8623-8B81C87F4C64}" destId="{BFC09D0C-6257-4928-8422-4D58A11C2F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FACC09-813D-45D9-BDD9-CE96F760565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8BE6D4-1FE4-4C43-B667-67BE4A2B9B9B}">
      <dgm:prSet phldrT="[Text]"/>
      <dgm:spPr/>
      <dgm:t>
        <a:bodyPr/>
        <a:lstStyle/>
        <a:p>
          <a:r>
            <a:rPr lang="cs-CZ" dirty="0" smtClean="0"/>
            <a:t>Trh cenných papírů</a:t>
          </a:r>
          <a:endParaRPr lang="cs-CZ" dirty="0"/>
        </a:p>
      </dgm:t>
    </dgm:pt>
    <dgm:pt modelId="{107EFE12-6924-4B49-88F0-37CD81521E6C}" type="parTrans" cxnId="{52B96818-8D95-44EB-B497-449EBE190CE8}">
      <dgm:prSet/>
      <dgm:spPr/>
      <dgm:t>
        <a:bodyPr/>
        <a:lstStyle/>
        <a:p>
          <a:endParaRPr lang="cs-CZ"/>
        </a:p>
      </dgm:t>
    </dgm:pt>
    <dgm:pt modelId="{98DA9E22-E78E-45CA-946D-882836963271}" type="sibTrans" cxnId="{52B96818-8D95-44EB-B497-449EBE190CE8}">
      <dgm:prSet/>
      <dgm:spPr/>
      <dgm:t>
        <a:bodyPr/>
        <a:lstStyle/>
        <a:p>
          <a:endParaRPr lang="cs-CZ"/>
        </a:p>
      </dgm:t>
    </dgm:pt>
    <dgm:pt modelId="{50698428-E466-41B1-A58F-531649F760EE}">
      <dgm:prSet phldrT="[Text]"/>
      <dgm:spPr/>
      <dgm:t>
        <a:bodyPr/>
        <a:lstStyle/>
        <a:p>
          <a:r>
            <a:rPr lang="cs-CZ" dirty="0" smtClean="0"/>
            <a:t>Trh primární</a:t>
          </a:r>
          <a:endParaRPr lang="cs-CZ" dirty="0"/>
        </a:p>
      </dgm:t>
    </dgm:pt>
    <dgm:pt modelId="{EDC33C0B-1777-4BC6-B299-DFAC01266AB7}" type="parTrans" cxnId="{C1A4AB2B-9CDD-4535-9550-6DBDB50EF81E}">
      <dgm:prSet/>
      <dgm:spPr/>
      <dgm:t>
        <a:bodyPr/>
        <a:lstStyle/>
        <a:p>
          <a:endParaRPr lang="cs-CZ"/>
        </a:p>
      </dgm:t>
    </dgm:pt>
    <dgm:pt modelId="{46E12067-B316-494F-989A-1EB3405DEB8F}" type="sibTrans" cxnId="{C1A4AB2B-9CDD-4535-9550-6DBDB50EF81E}">
      <dgm:prSet/>
      <dgm:spPr/>
      <dgm:t>
        <a:bodyPr/>
        <a:lstStyle/>
        <a:p>
          <a:endParaRPr lang="cs-CZ"/>
        </a:p>
      </dgm:t>
    </dgm:pt>
    <dgm:pt modelId="{A1EBE401-9C27-4109-AEA7-D713342EF9D2}">
      <dgm:prSet phldrT="[Text]"/>
      <dgm:spPr/>
      <dgm:t>
        <a:bodyPr/>
        <a:lstStyle/>
        <a:p>
          <a:r>
            <a:rPr lang="cs-CZ" dirty="0" smtClean="0"/>
            <a:t>Trhy neveřejné</a:t>
          </a:r>
          <a:endParaRPr lang="cs-CZ" dirty="0"/>
        </a:p>
      </dgm:t>
    </dgm:pt>
    <dgm:pt modelId="{195E2890-3A36-43E5-9899-451C0AF7F79B}" type="parTrans" cxnId="{1D67A69F-57B8-4C5D-8975-F0D0FED712B6}">
      <dgm:prSet/>
      <dgm:spPr/>
      <dgm:t>
        <a:bodyPr/>
        <a:lstStyle/>
        <a:p>
          <a:endParaRPr lang="cs-CZ"/>
        </a:p>
      </dgm:t>
    </dgm:pt>
    <dgm:pt modelId="{00EA87B5-269B-438D-965E-983E9F6CC18E}" type="sibTrans" cxnId="{1D67A69F-57B8-4C5D-8975-F0D0FED712B6}">
      <dgm:prSet/>
      <dgm:spPr/>
      <dgm:t>
        <a:bodyPr/>
        <a:lstStyle/>
        <a:p>
          <a:endParaRPr lang="cs-CZ"/>
        </a:p>
      </dgm:t>
    </dgm:pt>
    <dgm:pt modelId="{8664B396-8C24-488B-A0E3-8FB60323CFBA}">
      <dgm:prSet phldrT="[Text]"/>
      <dgm:spPr/>
      <dgm:t>
        <a:bodyPr/>
        <a:lstStyle/>
        <a:p>
          <a:r>
            <a:rPr lang="cs-CZ" dirty="0" smtClean="0"/>
            <a:t>Trhy veřejné</a:t>
          </a:r>
          <a:endParaRPr lang="cs-CZ" dirty="0"/>
        </a:p>
      </dgm:t>
    </dgm:pt>
    <dgm:pt modelId="{975A6B99-D27B-490C-B20E-C0C0BBC2A7F7}" type="parTrans" cxnId="{765963EC-D62C-4CC2-8FB0-5C542362932D}">
      <dgm:prSet/>
      <dgm:spPr/>
      <dgm:t>
        <a:bodyPr/>
        <a:lstStyle/>
        <a:p>
          <a:endParaRPr lang="cs-CZ"/>
        </a:p>
      </dgm:t>
    </dgm:pt>
    <dgm:pt modelId="{47D6E91F-7208-4619-BB96-817BA80CA76D}" type="sibTrans" cxnId="{765963EC-D62C-4CC2-8FB0-5C542362932D}">
      <dgm:prSet/>
      <dgm:spPr/>
      <dgm:t>
        <a:bodyPr/>
        <a:lstStyle/>
        <a:p>
          <a:endParaRPr lang="cs-CZ"/>
        </a:p>
      </dgm:t>
    </dgm:pt>
    <dgm:pt modelId="{10205AEA-8C7B-40CB-9416-D4CC78E0426F}">
      <dgm:prSet phldrT="[Text]"/>
      <dgm:spPr/>
      <dgm:t>
        <a:bodyPr/>
        <a:lstStyle/>
        <a:p>
          <a:r>
            <a:rPr lang="cs-CZ" dirty="0" smtClean="0"/>
            <a:t>Trh sekundární</a:t>
          </a:r>
          <a:endParaRPr lang="cs-CZ" dirty="0"/>
        </a:p>
      </dgm:t>
    </dgm:pt>
    <dgm:pt modelId="{6DF3FA6B-EE3B-4A71-AE6D-5D10B54DA052}" type="parTrans" cxnId="{8B53AEF8-5177-492A-8C87-C13112C41470}">
      <dgm:prSet/>
      <dgm:spPr/>
      <dgm:t>
        <a:bodyPr/>
        <a:lstStyle/>
        <a:p>
          <a:endParaRPr lang="cs-CZ"/>
        </a:p>
      </dgm:t>
    </dgm:pt>
    <dgm:pt modelId="{6A4DE71C-41D8-49B9-8A70-2F0A2D8B3B1F}" type="sibTrans" cxnId="{8B53AEF8-5177-492A-8C87-C13112C41470}">
      <dgm:prSet/>
      <dgm:spPr/>
      <dgm:t>
        <a:bodyPr/>
        <a:lstStyle/>
        <a:p>
          <a:endParaRPr lang="cs-CZ"/>
        </a:p>
      </dgm:t>
    </dgm:pt>
    <dgm:pt modelId="{600F03CD-5041-4017-9EC5-A75B9C8F8C91}">
      <dgm:prSet phldrT="[Text]"/>
      <dgm:spPr/>
      <dgm:t>
        <a:bodyPr/>
        <a:lstStyle/>
        <a:p>
          <a:r>
            <a:rPr lang="cs-CZ" dirty="0" smtClean="0"/>
            <a:t>Trhy neveřejné</a:t>
          </a:r>
          <a:endParaRPr lang="cs-CZ" dirty="0"/>
        </a:p>
      </dgm:t>
    </dgm:pt>
    <dgm:pt modelId="{728AC79F-AA25-498A-891F-957B7F2DBD5E}" type="parTrans" cxnId="{3910EC72-F9D5-4920-BCE5-4F4613C0FCB3}">
      <dgm:prSet/>
      <dgm:spPr/>
      <dgm:t>
        <a:bodyPr/>
        <a:lstStyle/>
        <a:p>
          <a:endParaRPr lang="cs-CZ"/>
        </a:p>
      </dgm:t>
    </dgm:pt>
    <dgm:pt modelId="{6F62080E-4CB5-46E8-B620-87410CFD39EC}" type="sibTrans" cxnId="{3910EC72-F9D5-4920-BCE5-4F4613C0FCB3}">
      <dgm:prSet/>
      <dgm:spPr/>
      <dgm:t>
        <a:bodyPr/>
        <a:lstStyle/>
        <a:p>
          <a:endParaRPr lang="cs-CZ"/>
        </a:p>
      </dgm:t>
    </dgm:pt>
    <dgm:pt modelId="{F08CAE12-CEBA-46BC-9946-9D8E54F7618B}">
      <dgm:prSet phldrT="[Text]"/>
      <dgm:spPr/>
      <dgm:t>
        <a:bodyPr/>
        <a:lstStyle/>
        <a:p>
          <a:r>
            <a:rPr lang="cs-CZ" dirty="0" smtClean="0"/>
            <a:t>Trhy veřejné</a:t>
          </a:r>
          <a:endParaRPr lang="cs-CZ" dirty="0"/>
        </a:p>
      </dgm:t>
    </dgm:pt>
    <dgm:pt modelId="{68AF22C8-C37B-47DF-8752-05DA2A84D906}" type="parTrans" cxnId="{BA37A1B8-09FD-4E07-84AF-6A0A94D9E3A5}">
      <dgm:prSet/>
      <dgm:spPr/>
      <dgm:t>
        <a:bodyPr/>
        <a:lstStyle/>
        <a:p>
          <a:endParaRPr lang="cs-CZ"/>
        </a:p>
      </dgm:t>
    </dgm:pt>
    <dgm:pt modelId="{6E023E63-9356-40DC-821B-7AD42DE120FC}" type="sibTrans" cxnId="{BA37A1B8-09FD-4E07-84AF-6A0A94D9E3A5}">
      <dgm:prSet/>
      <dgm:spPr/>
      <dgm:t>
        <a:bodyPr/>
        <a:lstStyle/>
        <a:p>
          <a:endParaRPr lang="cs-CZ"/>
        </a:p>
      </dgm:t>
    </dgm:pt>
    <dgm:pt modelId="{9551937C-9274-4242-BB00-638F278765DA}" type="pres">
      <dgm:prSet presAssocID="{17FACC09-813D-45D9-BDD9-CE96F76056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52ECF2-70A2-460D-A0D2-6D077CD13D44}" type="pres">
      <dgm:prSet presAssocID="{578BE6D4-1FE4-4C43-B667-67BE4A2B9B9B}" presName="root1" presStyleCnt="0"/>
      <dgm:spPr/>
    </dgm:pt>
    <dgm:pt modelId="{E601BBBC-8138-4D11-9B0E-ABB08E7D1B51}" type="pres">
      <dgm:prSet presAssocID="{578BE6D4-1FE4-4C43-B667-67BE4A2B9B9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81F783B-8BB2-409A-8F97-6959163125EE}" type="pres">
      <dgm:prSet presAssocID="{578BE6D4-1FE4-4C43-B667-67BE4A2B9B9B}" presName="level2hierChild" presStyleCnt="0"/>
      <dgm:spPr/>
    </dgm:pt>
    <dgm:pt modelId="{09F6A5CB-15E2-4C49-BC6B-D2F2C07B04D9}" type="pres">
      <dgm:prSet presAssocID="{EDC33C0B-1777-4BC6-B299-DFAC01266AB7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A26166FD-55E6-474F-9ED1-5879394EC8F8}" type="pres">
      <dgm:prSet presAssocID="{EDC33C0B-1777-4BC6-B299-DFAC01266AB7}" presName="connTx" presStyleLbl="parChTrans1D2" presStyleIdx="0" presStyleCnt="2"/>
      <dgm:spPr/>
      <dgm:t>
        <a:bodyPr/>
        <a:lstStyle/>
        <a:p>
          <a:endParaRPr lang="cs-CZ"/>
        </a:p>
      </dgm:t>
    </dgm:pt>
    <dgm:pt modelId="{91C23EEF-5AB4-4D26-A7EE-8CD85016D3CB}" type="pres">
      <dgm:prSet presAssocID="{50698428-E466-41B1-A58F-531649F760EE}" presName="root2" presStyleCnt="0"/>
      <dgm:spPr/>
    </dgm:pt>
    <dgm:pt modelId="{0DC72598-EE3A-418F-9C9C-1AC2E0B45CC4}" type="pres">
      <dgm:prSet presAssocID="{50698428-E466-41B1-A58F-531649F760E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478B3E6-0379-4F8C-9BAB-1F01592907F4}" type="pres">
      <dgm:prSet presAssocID="{50698428-E466-41B1-A58F-531649F760EE}" presName="level3hierChild" presStyleCnt="0"/>
      <dgm:spPr/>
    </dgm:pt>
    <dgm:pt modelId="{93EB7A3D-3389-4E7F-BA65-2B6C281F5167}" type="pres">
      <dgm:prSet presAssocID="{195E2890-3A36-43E5-9899-451C0AF7F79B}" presName="conn2-1" presStyleLbl="parChTrans1D3" presStyleIdx="0" presStyleCnt="4"/>
      <dgm:spPr/>
      <dgm:t>
        <a:bodyPr/>
        <a:lstStyle/>
        <a:p>
          <a:endParaRPr lang="cs-CZ"/>
        </a:p>
      </dgm:t>
    </dgm:pt>
    <dgm:pt modelId="{E8ACB94F-690B-4B0B-9496-56B1AEEB2344}" type="pres">
      <dgm:prSet presAssocID="{195E2890-3A36-43E5-9899-451C0AF7F79B}" presName="connTx" presStyleLbl="parChTrans1D3" presStyleIdx="0" presStyleCnt="4"/>
      <dgm:spPr/>
      <dgm:t>
        <a:bodyPr/>
        <a:lstStyle/>
        <a:p>
          <a:endParaRPr lang="cs-CZ"/>
        </a:p>
      </dgm:t>
    </dgm:pt>
    <dgm:pt modelId="{2FCE2146-A6F4-44C1-BC4F-00A0E45E1852}" type="pres">
      <dgm:prSet presAssocID="{A1EBE401-9C27-4109-AEA7-D713342EF9D2}" presName="root2" presStyleCnt="0"/>
      <dgm:spPr/>
    </dgm:pt>
    <dgm:pt modelId="{6EDB8F7A-EB17-4A6F-AD6B-BBF8871363EB}" type="pres">
      <dgm:prSet presAssocID="{A1EBE401-9C27-4109-AEA7-D713342EF9D2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577450-CBAF-426A-9DC2-224C3777F9DA}" type="pres">
      <dgm:prSet presAssocID="{A1EBE401-9C27-4109-AEA7-D713342EF9D2}" presName="level3hierChild" presStyleCnt="0"/>
      <dgm:spPr/>
    </dgm:pt>
    <dgm:pt modelId="{78223E9E-50DE-4891-A5BE-1793E412D8AF}" type="pres">
      <dgm:prSet presAssocID="{975A6B99-D27B-490C-B20E-C0C0BBC2A7F7}" presName="conn2-1" presStyleLbl="parChTrans1D3" presStyleIdx="1" presStyleCnt="4"/>
      <dgm:spPr/>
      <dgm:t>
        <a:bodyPr/>
        <a:lstStyle/>
        <a:p>
          <a:endParaRPr lang="cs-CZ"/>
        </a:p>
      </dgm:t>
    </dgm:pt>
    <dgm:pt modelId="{EAABDDFE-D8A6-441D-B50A-5A0AFC99865C}" type="pres">
      <dgm:prSet presAssocID="{975A6B99-D27B-490C-B20E-C0C0BBC2A7F7}" presName="connTx" presStyleLbl="parChTrans1D3" presStyleIdx="1" presStyleCnt="4"/>
      <dgm:spPr/>
      <dgm:t>
        <a:bodyPr/>
        <a:lstStyle/>
        <a:p>
          <a:endParaRPr lang="cs-CZ"/>
        </a:p>
      </dgm:t>
    </dgm:pt>
    <dgm:pt modelId="{5C653CD8-BC5A-435F-8A75-DE20614E989A}" type="pres">
      <dgm:prSet presAssocID="{8664B396-8C24-488B-A0E3-8FB60323CFBA}" presName="root2" presStyleCnt="0"/>
      <dgm:spPr/>
    </dgm:pt>
    <dgm:pt modelId="{255E556C-9C66-4B0A-9C4A-BBE3D9B53D88}" type="pres">
      <dgm:prSet presAssocID="{8664B396-8C24-488B-A0E3-8FB60323CFBA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436188-3654-4366-9903-89B2BD4FEA5A}" type="pres">
      <dgm:prSet presAssocID="{8664B396-8C24-488B-A0E3-8FB60323CFBA}" presName="level3hierChild" presStyleCnt="0"/>
      <dgm:spPr/>
    </dgm:pt>
    <dgm:pt modelId="{B8948CF6-32CB-4A9B-9318-9DD1E96A9B71}" type="pres">
      <dgm:prSet presAssocID="{6DF3FA6B-EE3B-4A71-AE6D-5D10B54DA052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B85F88EC-2B22-4436-9799-4700B48DBDA5}" type="pres">
      <dgm:prSet presAssocID="{6DF3FA6B-EE3B-4A71-AE6D-5D10B54DA052}" presName="connTx" presStyleLbl="parChTrans1D2" presStyleIdx="1" presStyleCnt="2"/>
      <dgm:spPr/>
      <dgm:t>
        <a:bodyPr/>
        <a:lstStyle/>
        <a:p>
          <a:endParaRPr lang="cs-CZ"/>
        </a:p>
      </dgm:t>
    </dgm:pt>
    <dgm:pt modelId="{BC317295-B8D3-4E64-A592-BCA3A367C7FE}" type="pres">
      <dgm:prSet presAssocID="{10205AEA-8C7B-40CB-9416-D4CC78E0426F}" presName="root2" presStyleCnt="0"/>
      <dgm:spPr/>
    </dgm:pt>
    <dgm:pt modelId="{9A67251B-3FE9-46E2-826B-301858AA3686}" type="pres">
      <dgm:prSet presAssocID="{10205AEA-8C7B-40CB-9416-D4CC78E0426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7383795-0F6E-48B0-9F6E-2941238D909D}" type="pres">
      <dgm:prSet presAssocID="{10205AEA-8C7B-40CB-9416-D4CC78E0426F}" presName="level3hierChild" presStyleCnt="0"/>
      <dgm:spPr/>
    </dgm:pt>
    <dgm:pt modelId="{5376637A-119C-450A-B0B8-3F40549A2EE6}" type="pres">
      <dgm:prSet presAssocID="{728AC79F-AA25-498A-891F-957B7F2DBD5E}" presName="conn2-1" presStyleLbl="parChTrans1D3" presStyleIdx="2" presStyleCnt="4"/>
      <dgm:spPr/>
      <dgm:t>
        <a:bodyPr/>
        <a:lstStyle/>
        <a:p>
          <a:endParaRPr lang="cs-CZ"/>
        </a:p>
      </dgm:t>
    </dgm:pt>
    <dgm:pt modelId="{440E2BED-296B-4E4B-989B-2F190689C150}" type="pres">
      <dgm:prSet presAssocID="{728AC79F-AA25-498A-891F-957B7F2DBD5E}" presName="connTx" presStyleLbl="parChTrans1D3" presStyleIdx="2" presStyleCnt="4"/>
      <dgm:spPr/>
      <dgm:t>
        <a:bodyPr/>
        <a:lstStyle/>
        <a:p>
          <a:endParaRPr lang="cs-CZ"/>
        </a:p>
      </dgm:t>
    </dgm:pt>
    <dgm:pt modelId="{2EA14055-68E6-4C0E-9602-5EE16C3BCFF6}" type="pres">
      <dgm:prSet presAssocID="{600F03CD-5041-4017-9EC5-A75B9C8F8C91}" presName="root2" presStyleCnt="0"/>
      <dgm:spPr/>
    </dgm:pt>
    <dgm:pt modelId="{F7EEB3B2-2F0B-4B1C-8B38-10C0D6C3A4F5}" type="pres">
      <dgm:prSet presAssocID="{600F03CD-5041-4017-9EC5-A75B9C8F8C91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C74711-40D2-4E48-A816-DDA23C35023F}" type="pres">
      <dgm:prSet presAssocID="{600F03CD-5041-4017-9EC5-A75B9C8F8C91}" presName="level3hierChild" presStyleCnt="0"/>
      <dgm:spPr/>
    </dgm:pt>
    <dgm:pt modelId="{691ACFE0-F932-4E9D-B39B-433743105A90}" type="pres">
      <dgm:prSet presAssocID="{68AF22C8-C37B-47DF-8752-05DA2A84D906}" presName="conn2-1" presStyleLbl="parChTrans1D3" presStyleIdx="3" presStyleCnt="4"/>
      <dgm:spPr/>
      <dgm:t>
        <a:bodyPr/>
        <a:lstStyle/>
        <a:p>
          <a:endParaRPr lang="cs-CZ"/>
        </a:p>
      </dgm:t>
    </dgm:pt>
    <dgm:pt modelId="{AA56546B-4488-443E-A524-F6D0E37257A4}" type="pres">
      <dgm:prSet presAssocID="{68AF22C8-C37B-47DF-8752-05DA2A84D906}" presName="connTx" presStyleLbl="parChTrans1D3" presStyleIdx="3" presStyleCnt="4"/>
      <dgm:spPr/>
      <dgm:t>
        <a:bodyPr/>
        <a:lstStyle/>
        <a:p>
          <a:endParaRPr lang="cs-CZ"/>
        </a:p>
      </dgm:t>
    </dgm:pt>
    <dgm:pt modelId="{8A4C044A-6416-4553-8D30-F7BDF56FC2E7}" type="pres">
      <dgm:prSet presAssocID="{F08CAE12-CEBA-46BC-9946-9D8E54F7618B}" presName="root2" presStyleCnt="0"/>
      <dgm:spPr/>
    </dgm:pt>
    <dgm:pt modelId="{EC95302D-14BE-47D4-80E4-FB769D4842F2}" type="pres">
      <dgm:prSet presAssocID="{F08CAE12-CEBA-46BC-9946-9D8E54F7618B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E9B80A-8209-4DAC-B5B7-8B98C094993D}" type="pres">
      <dgm:prSet presAssocID="{F08CAE12-CEBA-46BC-9946-9D8E54F7618B}" presName="level3hierChild" presStyleCnt="0"/>
      <dgm:spPr/>
    </dgm:pt>
  </dgm:ptLst>
  <dgm:cxnLst>
    <dgm:cxn modelId="{0322FF92-A37E-4BE3-A26D-474E2E1002DB}" type="presOf" srcId="{6DF3FA6B-EE3B-4A71-AE6D-5D10B54DA052}" destId="{B8948CF6-32CB-4A9B-9318-9DD1E96A9B71}" srcOrd="0" destOrd="0" presId="urn:microsoft.com/office/officeart/2005/8/layout/hierarchy2"/>
    <dgm:cxn modelId="{653142F9-2CD6-42DA-8EF4-EC0E3885AA76}" type="presOf" srcId="{728AC79F-AA25-498A-891F-957B7F2DBD5E}" destId="{5376637A-119C-450A-B0B8-3F40549A2EE6}" srcOrd="0" destOrd="0" presId="urn:microsoft.com/office/officeart/2005/8/layout/hierarchy2"/>
    <dgm:cxn modelId="{670E97F3-B157-4023-9E17-38CC29E42808}" type="presOf" srcId="{A1EBE401-9C27-4109-AEA7-D713342EF9D2}" destId="{6EDB8F7A-EB17-4A6F-AD6B-BBF8871363EB}" srcOrd="0" destOrd="0" presId="urn:microsoft.com/office/officeart/2005/8/layout/hierarchy2"/>
    <dgm:cxn modelId="{C40DD914-26F5-4620-BBA6-5C3AE376D966}" type="presOf" srcId="{68AF22C8-C37B-47DF-8752-05DA2A84D906}" destId="{AA56546B-4488-443E-A524-F6D0E37257A4}" srcOrd="1" destOrd="0" presId="urn:microsoft.com/office/officeart/2005/8/layout/hierarchy2"/>
    <dgm:cxn modelId="{7A949E73-1A7A-4E7A-9C5A-AF6DECB8EB0D}" type="presOf" srcId="{975A6B99-D27B-490C-B20E-C0C0BBC2A7F7}" destId="{EAABDDFE-D8A6-441D-B50A-5A0AFC99865C}" srcOrd="1" destOrd="0" presId="urn:microsoft.com/office/officeart/2005/8/layout/hierarchy2"/>
    <dgm:cxn modelId="{52B96818-8D95-44EB-B497-449EBE190CE8}" srcId="{17FACC09-813D-45D9-BDD9-CE96F7605657}" destId="{578BE6D4-1FE4-4C43-B667-67BE4A2B9B9B}" srcOrd="0" destOrd="0" parTransId="{107EFE12-6924-4B49-88F0-37CD81521E6C}" sibTransId="{98DA9E22-E78E-45CA-946D-882836963271}"/>
    <dgm:cxn modelId="{3910EC72-F9D5-4920-BCE5-4F4613C0FCB3}" srcId="{10205AEA-8C7B-40CB-9416-D4CC78E0426F}" destId="{600F03CD-5041-4017-9EC5-A75B9C8F8C91}" srcOrd="0" destOrd="0" parTransId="{728AC79F-AA25-498A-891F-957B7F2DBD5E}" sibTransId="{6F62080E-4CB5-46E8-B620-87410CFD39EC}"/>
    <dgm:cxn modelId="{88640335-C1AC-4595-AB2E-092BDAEAD8DB}" type="presOf" srcId="{728AC79F-AA25-498A-891F-957B7F2DBD5E}" destId="{440E2BED-296B-4E4B-989B-2F190689C150}" srcOrd="1" destOrd="0" presId="urn:microsoft.com/office/officeart/2005/8/layout/hierarchy2"/>
    <dgm:cxn modelId="{D302F57E-E1D6-4A22-8FCE-A3FBCCA7705B}" type="presOf" srcId="{195E2890-3A36-43E5-9899-451C0AF7F79B}" destId="{E8ACB94F-690B-4B0B-9496-56B1AEEB2344}" srcOrd="1" destOrd="0" presId="urn:microsoft.com/office/officeart/2005/8/layout/hierarchy2"/>
    <dgm:cxn modelId="{73A20F43-DC68-4432-991C-601E4BAB9435}" type="presOf" srcId="{6DF3FA6B-EE3B-4A71-AE6D-5D10B54DA052}" destId="{B85F88EC-2B22-4436-9799-4700B48DBDA5}" srcOrd="1" destOrd="0" presId="urn:microsoft.com/office/officeart/2005/8/layout/hierarchy2"/>
    <dgm:cxn modelId="{BA37A1B8-09FD-4E07-84AF-6A0A94D9E3A5}" srcId="{10205AEA-8C7B-40CB-9416-D4CC78E0426F}" destId="{F08CAE12-CEBA-46BC-9946-9D8E54F7618B}" srcOrd="1" destOrd="0" parTransId="{68AF22C8-C37B-47DF-8752-05DA2A84D906}" sibTransId="{6E023E63-9356-40DC-821B-7AD42DE120FC}"/>
    <dgm:cxn modelId="{BCF5F1B2-951D-4848-AF98-86B11BCC6F25}" type="presOf" srcId="{F08CAE12-CEBA-46BC-9946-9D8E54F7618B}" destId="{EC95302D-14BE-47D4-80E4-FB769D4842F2}" srcOrd="0" destOrd="0" presId="urn:microsoft.com/office/officeart/2005/8/layout/hierarchy2"/>
    <dgm:cxn modelId="{1D67A69F-57B8-4C5D-8975-F0D0FED712B6}" srcId="{50698428-E466-41B1-A58F-531649F760EE}" destId="{A1EBE401-9C27-4109-AEA7-D713342EF9D2}" srcOrd="0" destOrd="0" parTransId="{195E2890-3A36-43E5-9899-451C0AF7F79B}" sibTransId="{00EA87B5-269B-438D-965E-983E9F6CC18E}"/>
    <dgm:cxn modelId="{0D0E2BC4-DAB6-434D-8D25-EC707FB46202}" type="presOf" srcId="{600F03CD-5041-4017-9EC5-A75B9C8F8C91}" destId="{F7EEB3B2-2F0B-4B1C-8B38-10C0D6C3A4F5}" srcOrd="0" destOrd="0" presId="urn:microsoft.com/office/officeart/2005/8/layout/hierarchy2"/>
    <dgm:cxn modelId="{7C02458E-A493-4692-8C97-38148B207224}" type="presOf" srcId="{578BE6D4-1FE4-4C43-B667-67BE4A2B9B9B}" destId="{E601BBBC-8138-4D11-9B0E-ABB08E7D1B51}" srcOrd="0" destOrd="0" presId="urn:microsoft.com/office/officeart/2005/8/layout/hierarchy2"/>
    <dgm:cxn modelId="{D7E90627-C362-4182-B39A-8A77AE7419F2}" type="presOf" srcId="{10205AEA-8C7B-40CB-9416-D4CC78E0426F}" destId="{9A67251B-3FE9-46E2-826B-301858AA3686}" srcOrd="0" destOrd="0" presId="urn:microsoft.com/office/officeart/2005/8/layout/hierarchy2"/>
    <dgm:cxn modelId="{765963EC-D62C-4CC2-8FB0-5C542362932D}" srcId="{50698428-E466-41B1-A58F-531649F760EE}" destId="{8664B396-8C24-488B-A0E3-8FB60323CFBA}" srcOrd="1" destOrd="0" parTransId="{975A6B99-D27B-490C-B20E-C0C0BBC2A7F7}" sibTransId="{47D6E91F-7208-4619-BB96-817BA80CA76D}"/>
    <dgm:cxn modelId="{8B53AEF8-5177-492A-8C87-C13112C41470}" srcId="{578BE6D4-1FE4-4C43-B667-67BE4A2B9B9B}" destId="{10205AEA-8C7B-40CB-9416-D4CC78E0426F}" srcOrd="1" destOrd="0" parTransId="{6DF3FA6B-EE3B-4A71-AE6D-5D10B54DA052}" sibTransId="{6A4DE71C-41D8-49B9-8A70-2F0A2D8B3B1F}"/>
    <dgm:cxn modelId="{3203A558-08EB-4A4C-AD41-A30E2F589111}" type="presOf" srcId="{8664B396-8C24-488B-A0E3-8FB60323CFBA}" destId="{255E556C-9C66-4B0A-9C4A-BBE3D9B53D88}" srcOrd="0" destOrd="0" presId="urn:microsoft.com/office/officeart/2005/8/layout/hierarchy2"/>
    <dgm:cxn modelId="{9D7B06EB-205F-42A8-9E26-928A22243113}" type="presOf" srcId="{17FACC09-813D-45D9-BDD9-CE96F7605657}" destId="{9551937C-9274-4242-BB00-638F278765DA}" srcOrd="0" destOrd="0" presId="urn:microsoft.com/office/officeart/2005/8/layout/hierarchy2"/>
    <dgm:cxn modelId="{3E35EBEB-BDDF-4B2C-8531-A9EB988B30E6}" type="presOf" srcId="{195E2890-3A36-43E5-9899-451C0AF7F79B}" destId="{93EB7A3D-3389-4E7F-BA65-2B6C281F5167}" srcOrd="0" destOrd="0" presId="urn:microsoft.com/office/officeart/2005/8/layout/hierarchy2"/>
    <dgm:cxn modelId="{FC156A48-8AE5-498B-8E12-25698DEA4DEE}" type="presOf" srcId="{EDC33C0B-1777-4BC6-B299-DFAC01266AB7}" destId="{A26166FD-55E6-474F-9ED1-5879394EC8F8}" srcOrd="1" destOrd="0" presId="urn:microsoft.com/office/officeart/2005/8/layout/hierarchy2"/>
    <dgm:cxn modelId="{721D5816-672E-4F1E-9F42-124A763DAD85}" type="presOf" srcId="{975A6B99-D27B-490C-B20E-C0C0BBC2A7F7}" destId="{78223E9E-50DE-4891-A5BE-1793E412D8AF}" srcOrd="0" destOrd="0" presId="urn:microsoft.com/office/officeart/2005/8/layout/hierarchy2"/>
    <dgm:cxn modelId="{36729E23-9E00-42A4-B97F-54AE1BE126FB}" type="presOf" srcId="{50698428-E466-41B1-A58F-531649F760EE}" destId="{0DC72598-EE3A-418F-9C9C-1AC2E0B45CC4}" srcOrd="0" destOrd="0" presId="urn:microsoft.com/office/officeart/2005/8/layout/hierarchy2"/>
    <dgm:cxn modelId="{C1A4AB2B-9CDD-4535-9550-6DBDB50EF81E}" srcId="{578BE6D4-1FE4-4C43-B667-67BE4A2B9B9B}" destId="{50698428-E466-41B1-A58F-531649F760EE}" srcOrd="0" destOrd="0" parTransId="{EDC33C0B-1777-4BC6-B299-DFAC01266AB7}" sibTransId="{46E12067-B316-494F-989A-1EB3405DEB8F}"/>
    <dgm:cxn modelId="{E37F6890-424E-4D6F-B1DA-481E02565568}" type="presOf" srcId="{68AF22C8-C37B-47DF-8752-05DA2A84D906}" destId="{691ACFE0-F932-4E9D-B39B-433743105A90}" srcOrd="0" destOrd="0" presId="urn:microsoft.com/office/officeart/2005/8/layout/hierarchy2"/>
    <dgm:cxn modelId="{4DB2D7C6-558F-4D04-94A9-723EA8ED8078}" type="presOf" srcId="{EDC33C0B-1777-4BC6-B299-DFAC01266AB7}" destId="{09F6A5CB-15E2-4C49-BC6B-D2F2C07B04D9}" srcOrd="0" destOrd="0" presId="urn:microsoft.com/office/officeart/2005/8/layout/hierarchy2"/>
    <dgm:cxn modelId="{F2503A0E-E88F-44E9-907B-CD7CD4DEE05E}" type="presParOf" srcId="{9551937C-9274-4242-BB00-638F278765DA}" destId="{BF52ECF2-70A2-460D-A0D2-6D077CD13D44}" srcOrd="0" destOrd="0" presId="urn:microsoft.com/office/officeart/2005/8/layout/hierarchy2"/>
    <dgm:cxn modelId="{962F5F4D-D7D6-4242-A78F-4B8D5134E644}" type="presParOf" srcId="{BF52ECF2-70A2-460D-A0D2-6D077CD13D44}" destId="{E601BBBC-8138-4D11-9B0E-ABB08E7D1B51}" srcOrd="0" destOrd="0" presId="urn:microsoft.com/office/officeart/2005/8/layout/hierarchy2"/>
    <dgm:cxn modelId="{276DB68C-7782-4521-8937-70A80277518A}" type="presParOf" srcId="{BF52ECF2-70A2-460D-A0D2-6D077CD13D44}" destId="{981F783B-8BB2-409A-8F97-6959163125EE}" srcOrd="1" destOrd="0" presId="urn:microsoft.com/office/officeart/2005/8/layout/hierarchy2"/>
    <dgm:cxn modelId="{A41BD254-7853-489C-B1C1-2399C0446229}" type="presParOf" srcId="{981F783B-8BB2-409A-8F97-6959163125EE}" destId="{09F6A5CB-15E2-4C49-BC6B-D2F2C07B04D9}" srcOrd="0" destOrd="0" presId="urn:microsoft.com/office/officeart/2005/8/layout/hierarchy2"/>
    <dgm:cxn modelId="{AC0F89A6-8329-4DFB-A6E1-DC2A8736487A}" type="presParOf" srcId="{09F6A5CB-15E2-4C49-BC6B-D2F2C07B04D9}" destId="{A26166FD-55E6-474F-9ED1-5879394EC8F8}" srcOrd="0" destOrd="0" presId="urn:microsoft.com/office/officeart/2005/8/layout/hierarchy2"/>
    <dgm:cxn modelId="{C39EA298-9FFE-4462-9287-D0326A41E650}" type="presParOf" srcId="{981F783B-8BB2-409A-8F97-6959163125EE}" destId="{91C23EEF-5AB4-4D26-A7EE-8CD85016D3CB}" srcOrd="1" destOrd="0" presId="urn:microsoft.com/office/officeart/2005/8/layout/hierarchy2"/>
    <dgm:cxn modelId="{CF153EB7-9107-4DD2-9799-20FBAEEA8209}" type="presParOf" srcId="{91C23EEF-5AB4-4D26-A7EE-8CD85016D3CB}" destId="{0DC72598-EE3A-418F-9C9C-1AC2E0B45CC4}" srcOrd="0" destOrd="0" presId="urn:microsoft.com/office/officeart/2005/8/layout/hierarchy2"/>
    <dgm:cxn modelId="{FFFF1FB9-EA8D-46C9-A6FC-C252F8F4B7EE}" type="presParOf" srcId="{91C23EEF-5AB4-4D26-A7EE-8CD85016D3CB}" destId="{2478B3E6-0379-4F8C-9BAB-1F01592907F4}" srcOrd="1" destOrd="0" presId="urn:microsoft.com/office/officeart/2005/8/layout/hierarchy2"/>
    <dgm:cxn modelId="{E4C33550-80FA-44DD-A205-7DCAE0D4828B}" type="presParOf" srcId="{2478B3E6-0379-4F8C-9BAB-1F01592907F4}" destId="{93EB7A3D-3389-4E7F-BA65-2B6C281F5167}" srcOrd="0" destOrd="0" presId="urn:microsoft.com/office/officeart/2005/8/layout/hierarchy2"/>
    <dgm:cxn modelId="{2286B0E0-0228-4545-87C0-DFABE514E092}" type="presParOf" srcId="{93EB7A3D-3389-4E7F-BA65-2B6C281F5167}" destId="{E8ACB94F-690B-4B0B-9496-56B1AEEB2344}" srcOrd="0" destOrd="0" presId="urn:microsoft.com/office/officeart/2005/8/layout/hierarchy2"/>
    <dgm:cxn modelId="{964431CB-EE3C-4641-B8E2-A9F372511B84}" type="presParOf" srcId="{2478B3E6-0379-4F8C-9BAB-1F01592907F4}" destId="{2FCE2146-A6F4-44C1-BC4F-00A0E45E1852}" srcOrd="1" destOrd="0" presId="urn:microsoft.com/office/officeart/2005/8/layout/hierarchy2"/>
    <dgm:cxn modelId="{64EC321E-4236-453F-A99C-65DD49BBF708}" type="presParOf" srcId="{2FCE2146-A6F4-44C1-BC4F-00A0E45E1852}" destId="{6EDB8F7A-EB17-4A6F-AD6B-BBF8871363EB}" srcOrd="0" destOrd="0" presId="urn:microsoft.com/office/officeart/2005/8/layout/hierarchy2"/>
    <dgm:cxn modelId="{8003FE9A-3B87-4043-9B29-C89D0F14BEAE}" type="presParOf" srcId="{2FCE2146-A6F4-44C1-BC4F-00A0E45E1852}" destId="{39577450-CBAF-426A-9DC2-224C3777F9DA}" srcOrd="1" destOrd="0" presId="urn:microsoft.com/office/officeart/2005/8/layout/hierarchy2"/>
    <dgm:cxn modelId="{D064D3F0-AA34-4E28-AD64-60315839B652}" type="presParOf" srcId="{2478B3E6-0379-4F8C-9BAB-1F01592907F4}" destId="{78223E9E-50DE-4891-A5BE-1793E412D8AF}" srcOrd="2" destOrd="0" presId="urn:microsoft.com/office/officeart/2005/8/layout/hierarchy2"/>
    <dgm:cxn modelId="{B7DD66E4-4BB5-4660-AC3A-9224AA94D07F}" type="presParOf" srcId="{78223E9E-50DE-4891-A5BE-1793E412D8AF}" destId="{EAABDDFE-D8A6-441D-B50A-5A0AFC99865C}" srcOrd="0" destOrd="0" presId="urn:microsoft.com/office/officeart/2005/8/layout/hierarchy2"/>
    <dgm:cxn modelId="{8728A357-18BE-403B-AA34-78C52B837DDD}" type="presParOf" srcId="{2478B3E6-0379-4F8C-9BAB-1F01592907F4}" destId="{5C653CD8-BC5A-435F-8A75-DE20614E989A}" srcOrd="3" destOrd="0" presId="urn:microsoft.com/office/officeart/2005/8/layout/hierarchy2"/>
    <dgm:cxn modelId="{4A084761-54BC-4350-9FE4-D9BD6B752EBE}" type="presParOf" srcId="{5C653CD8-BC5A-435F-8A75-DE20614E989A}" destId="{255E556C-9C66-4B0A-9C4A-BBE3D9B53D88}" srcOrd="0" destOrd="0" presId="urn:microsoft.com/office/officeart/2005/8/layout/hierarchy2"/>
    <dgm:cxn modelId="{B05451BE-C7FB-41DC-A4B6-5B384A9C9E8E}" type="presParOf" srcId="{5C653CD8-BC5A-435F-8A75-DE20614E989A}" destId="{34436188-3654-4366-9903-89B2BD4FEA5A}" srcOrd="1" destOrd="0" presId="urn:microsoft.com/office/officeart/2005/8/layout/hierarchy2"/>
    <dgm:cxn modelId="{8EFCC3CF-D4F9-40A1-B87C-99CF2E1DA67A}" type="presParOf" srcId="{981F783B-8BB2-409A-8F97-6959163125EE}" destId="{B8948CF6-32CB-4A9B-9318-9DD1E96A9B71}" srcOrd="2" destOrd="0" presId="urn:microsoft.com/office/officeart/2005/8/layout/hierarchy2"/>
    <dgm:cxn modelId="{1D11D15A-984F-4750-9EC5-0F19075AE680}" type="presParOf" srcId="{B8948CF6-32CB-4A9B-9318-9DD1E96A9B71}" destId="{B85F88EC-2B22-4436-9799-4700B48DBDA5}" srcOrd="0" destOrd="0" presId="urn:microsoft.com/office/officeart/2005/8/layout/hierarchy2"/>
    <dgm:cxn modelId="{A3BF8739-395B-42C3-AF0A-AEC48826E798}" type="presParOf" srcId="{981F783B-8BB2-409A-8F97-6959163125EE}" destId="{BC317295-B8D3-4E64-A592-BCA3A367C7FE}" srcOrd="3" destOrd="0" presId="urn:microsoft.com/office/officeart/2005/8/layout/hierarchy2"/>
    <dgm:cxn modelId="{9754F574-6DF7-4BD5-990B-945EFF80F179}" type="presParOf" srcId="{BC317295-B8D3-4E64-A592-BCA3A367C7FE}" destId="{9A67251B-3FE9-46E2-826B-301858AA3686}" srcOrd="0" destOrd="0" presId="urn:microsoft.com/office/officeart/2005/8/layout/hierarchy2"/>
    <dgm:cxn modelId="{172202A2-2BE0-45E3-8789-0B1DC8FF64AF}" type="presParOf" srcId="{BC317295-B8D3-4E64-A592-BCA3A367C7FE}" destId="{57383795-0F6E-48B0-9F6E-2941238D909D}" srcOrd="1" destOrd="0" presId="urn:microsoft.com/office/officeart/2005/8/layout/hierarchy2"/>
    <dgm:cxn modelId="{9FA2AB95-0A11-40BA-8E8C-F18AFD37CE72}" type="presParOf" srcId="{57383795-0F6E-48B0-9F6E-2941238D909D}" destId="{5376637A-119C-450A-B0B8-3F40549A2EE6}" srcOrd="0" destOrd="0" presId="urn:microsoft.com/office/officeart/2005/8/layout/hierarchy2"/>
    <dgm:cxn modelId="{AB82562D-6E7F-4A55-9813-99AF385F74EE}" type="presParOf" srcId="{5376637A-119C-450A-B0B8-3F40549A2EE6}" destId="{440E2BED-296B-4E4B-989B-2F190689C150}" srcOrd="0" destOrd="0" presId="urn:microsoft.com/office/officeart/2005/8/layout/hierarchy2"/>
    <dgm:cxn modelId="{68A5C782-043A-4CBB-8865-B5AB625E8E9F}" type="presParOf" srcId="{57383795-0F6E-48B0-9F6E-2941238D909D}" destId="{2EA14055-68E6-4C0E-9602-5EE16C3BCFF6}" srcOrd="1" destOrd="0" presId="urn:microsoft.com/office/officeart/2005/8/layout/hierarchy2"/>
    <dgm:cxn modelId="{6E63EB92-4013-493F-8A7C-2C578F6A13A9}" type="presParOf" srcId="{2EA14055-68E6-4C0E-9602-5EE16C3BCFF6}" destId="{F7EEB3B2-2F0B-4B1C-8B38-10C0D6C3A4F5}" srcOrd="0" destOrd="0" presId="urn:microsoft.com/office/officeart/2005/8/layout/hierarchy2"/>
    <dgm:cxn modelId="{3755C4A3-A7A7-4909-8A62-173E561CC994}" type="presParOf" srcId="{2EA14055-68E6-4C0E-9602-5EE16C3BCFF6}" destId="{9FC74711-40D2-4E48-A816-DDA23C35023F}" srcOrd="1" destOrd="0" presId="urn:microsoft.com/office/officeart/2005/8/layout/hierarchy2"/>
    <dgm:cxn modelId="{34249F8E-28F1-40AE-BA68-43ED1C1D1663}" type="presParOf" srcId="{57383795-0F6E-48B0-9F6E-2941238D909D}" destId="{691ACFE0-F932-4E9D-B39B-433743105A90}" srcOrd="2" destOrd="0" presId="urn:microsoft.com/office/officeart/2005/8/layout/hierarchy2"/>
    <dgm:cxn modelId="{E5B2DF90-323B-4857-9356-2D84EC01A166}" type="presParOf" srcId="{691ACFE0-F932-4E9D-B39B-433743105A90}" destId="{AA56546B-4488-443E-A524-F6D0E37257A4}" srcOrd="0" destOrd="0" presId="urn:microsoft.com/office/officeart/2005/8/layout/hierarchy2"/>
    <dgm:cxn modelId="{D8C23E8A-A4CD-4DBD-A19C-3B0FCBA5DB50}" type="presParOf" srcId="{57383795-0F6E-48B0-9F6E-2941238D909D}" destId="{8A4C044A-6416-4553-8D30-F7BDF56FC2E7}" srcOrd="3" destOrd="0" presId="urn:microsoft.com/office/officeart/2005/8/layout/hierarchy2"/>
    <dgm:cxn modelId="{FD65A4A1-A0AB-40A8-BF2E-E23A63427126}" type="presParOf" srcId="{8A4C044A-6416-4553-8D30-F7BDF56FC2E7}" destId="{EC95302D-14BE-47D4-80E4-FB769D4842F2}" srcOrd="0" destOrd="0" presId="urn:microsoft.com/office/officeart/2005/8/layout/hierarchy2"/>
    <dgm:cxn modelId="{BA78E4F7-5B4B-4E62-8FBB-8C372FB41BEA}" type="presParOf" srcId="{8A4C044A-6416-4553-8D30-F7BDF56FC2E7}" destId="{BAE9B80A-8209-4DAC-B5B7-8B98C094993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EB12456-24A1-4EF1-8864-588BF15F2D6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F06006-122B-4FE9-AE51-35E69D96C2C2}">
      <dgm:prSet phldrT="[Text]"/>
      <dgm:spPr/>
      <dgm:t>
        <a:bodyPr/>
        <a:lstStyle/>
        <a:p>
          <a:r>
            <a:rPr lang="cs-CZ" dirty="0" smtClean="0"/>
            <a:t>Trhy neorganizované (OTC)</a:t>
          </a:r>
          <a:endParaRPr lang="cs-CZ" dirty="0"/>
        </a:p>
      </dgm:t>
    </dgm:pt>
    <dgm:pt modelId="{1F8B9D40-4401-403B-BF98-6F8A1D68982A}" type="parTrans" cxnId="{A3F439F9-9039-4553-9F50-68401FECE38E}">
      <dgm:prSet/>
      <dgm:spPr/>
      <dgm:t>
        <a:bodyPr/>
        <a:lstStyle/>
        <a:p>
          <a:endParaRPr lang="cs-CZ"/>
        </a:p>
      </dgm:t>
    </dgm:pt>
    <dgm:pt modelId="{F0F33E5E-FC43-4729-8DA7-8370DFE6879E}" type="sibTrans" cxnId="{A3F439F9-9039-4553-9F50-68401FECE38E}">
      <dgm:prSet/>
      <dgm:spPr/>
      <dgm:t>
        <a:bodyPr/>
        <a:lstStyle/>
        <a:p>
          <a:endParaRPr lang="cs-CZ"/>
        </a:p>
      </dgm:t>
    </dgm:pt>
    <dgm:pt modelId="{11C37209-34AD-4E1C-963F-B2E1FDA9B186}">
      <dgm:prSet phldrT="[Text]"/>
      <dgm:spPr/>
      <dgm:t>
        <a:bodyPr/>
        <a:lstStyle/>
        <a:p>
          <a:r>
            <a:rPr lang="cs-CZ" dirty="0" smtClean="0"/>
            <a:t>Trhy organizované (burzovní, mimoburzovní)</a:t>
          </a:r>
          <a:endParaRPr lang="cs-CZ" dirty="0"/>
        </a:p>
      </dgm:t>
    </dgm:pt>
    <dgm:pt modelId="{A9587586-587C-4D9E-9F99-C9F0AB288775}" type="parTrans" cxnId="{9EF39F8F-4854-46EE-ACC3-AC5C96335505}">
      <dgm:prSet/>
      <dgm:spPr/>
      <dgm:t>
        <a:bodyPr/>
        <a:lstStyle/>
        <a:p>
          <a:endParaRPr lang="cs-CZ"/>
        </a:p>
      </dgm:t>
    </dgm:pt>
    <dgm:pt modelId="{60A88D1C-C360-49E7-A682-1AE35773707C}" type="sibTrans" cxnId="{9EF39F8F-4854-46EE-ACC3-AC5C96335505}">
      <dgm:prSet/>
      <dgm:spPr/>
      <dgm:t>
        <a:bodyPr/>
        <a:lstStyle/>
        <a:p>
          <a:endParaRPr lang="cs-CZ"/>
        </a:p>
      </dgm:t>
    </dgm:pt>
    <dgm:pt modelId="{7C1F1FFD-9ED5-4F8F-99F4-C323B2E80EC7}" type="pres">
      <dgm:prSet presAssocID="{AEB12456-24A1-4EF1-8864-588BF15F2D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5165860-CB66-4CAB-B64D-EE4386F63EEF}" type="pres">
      <dgm:prSet presAssocID="{A7F06006-122B-4FE9-AE51-35E69D96C2C2}" presName="root1" presStyleCnt="0"/>
      <dgm:spPr/>
    </dgm:pt>
    <dgm:pt modelId="{93F9CD8B-F4E2-4FE8-8395-0FAD84A440EB}" type="pres">
      <dgm:prSet presAssocID="{A7F06006-122B-4FE9-AE51-35E69D96C2C2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BCA2E8B-45B5-42E9-8AAA-7F68E2459F7C}" type="pres">
      <dgm:prSet presAssocID="{A7F06006-122B-4FE9-AE51-35E69D96C2C2}" presName="level2hierChild" presStyleCnt="0"/>
      <dgm:spPr/>
    </dgm:pt>
    <dgm:pt modelId="{CDF87C80-38EB-4F98-A06E-C8A520892EFC}" type="pres">
      <dgm:prSet presAssocID="{11C37209-34AD-4E1C-963F-B2E1FDA9B186}" presName="root1" presStyleCnt="0"/>
      <dgm:spPr/>
    </dgm:pt>
    <dgm:pt modelId="{D7B21599-AD6D-41EF-BFDB-AE9C57F5FCC8}" type="pres">
      <dgm:prSet presAssocID="{11C37209-34AD-4E1C-963F-B2E1FDA9B186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B60D97-1FD2-4181-BEA8-472EAF7CD453}" type="pres">
      <dgm:prSet presAssocID="{11C37209-34AD-4E1C-963F-B2E1FDA9B186}" presName="level2hierChild" presStyleCnt="0"/>
      <dgm:spPr/>
    </dgm:pt>
  </dgm:ptLst>
  <dgm:cxnLst>
    <dgm:cxn modelId="{681F70AB-3F4A-4A75-893B-E3E599663B0E}" type="presOf" srcId="{A7F06006-122B-4FE9-AE51-35E69D96C2C2}" destId="{93F9CD8B-F4E2-4FE8-8395-0FAD84A440EB}" srcOrd="0" destOrd="0" presId="urn:microsoft.com/office/officeart/2005/8/layout/hierarchy2"/>
    <dgm:cxn modelId="{A3F439F9-9039-4553-9F50-68401FECE38E}" srcId="{AEB12456-24A1-4EF1-8864-588BF15F2D60}" destId="{A7F06006-122B-4FE9-AE51-35E69D96C2C2}" srcOrd="0" destOrd="0" parTransId="{1F8B9D40-4401-403B-BF98-6F8A1D68982A}" sibTransId="{F0F33E5E-FC43-4729-8DA7-8370DFE6879E}"/>
    <dgm:cxn modelId="{9EF39F8F-4854-46EE-ACC3-AC5C96335505}" srcId="{AEB12456-24A1-4EF1-8864-588BF15F2D60}" destId="{11C37209-34AD-4E1C-963F-B2E1FDA9B186}" srcOrd="1" destOrd="0" parTransId="{A9587586-587C-4D9E-9F99-C9F0AB288775}" sibTransId="{60A88D1C-C360-49E7-A682-1AE35773707C}"/>
    <dgm:cxn modelId="{2BAEE482-EC37-4BAA-9E87-783AD2A68B62}" type="presOf" srcId="{11C37209-34AD-4E1C-963F-B2E1FDA9B186}" destId="{D7B21599-AD6D-41EF-BFDB-AE9C57F5FCC8}" srcOrd="0" destOrd="0" presId="urn:microsoft.com/office/officeart/2005/8/layout/hierarchy2"/>
    <dgm:cxn modelId="{1AB0BB9A-0E02-4714-9228-C8396AA36ECA}" type="presOf" srcId="{AEB12456-24A1-4EF1-8864-588BF15F2D60}" destId="{7C1F1FFD-9ED5-4F8F-99F4-C323B2E80EC7}" srcOrd="0" destOrd="0" presId="urn:microsoft.com/office/officeart/2005/8/layout/hierarchy2"/>
    <dgm:cxn modelId="{87C731EE-690E-471B-BF17-E87CFAB659F2}" type="presParOf" srcId="{7C1F1FFD-9ED5-4F8F-99F4-C323B2E80EC7}" destId="{E5165860-CB66-4CAB-B64D-EE4386F63EEF}" srcOrd="0" destOrd="0" presId="urn:microsoft.com/office/officeart/2005/8/layout/hierarchy2"/>
    <dgm:cxn modelId="{367D15B6-0A69-423C-A181-3B675D0FA431}" type="presParOf" srcId="{E5165860-CB66-4CAB-B64D-EE4386F63EEF}" destId="{93F9CD8B-F4E2-4FE8-8395-0FAD84A440EB}" srcOrd="0" destOrd="0" presId="urn:microsoft.com/office/officeart/2005/8/layout/hierarchy2"/>
    <dgm:cxn modelId="{6A7E884E-DAD0-487C-BF12-ABDB17159DE2}" type="presParOf" srcId="{E5165860-CB66-4CAB-B64D-EE4386F63EEF}" destId="{3BCA2E8B-45B5-42E9-8AAA-7F68E2459F7C}" srcOrd="1" destOrd="0" presId="urn:microsoft.com/office/officeart/2005/8/layout/hierarchy2"/>
    <dgm:cxn modelId="{1E9DE953-880A-4EBF-9BDD-3497A5C03388}" type="presParOf" srcId="{7C1F1FFD-9ED5-4F8F-99F4-C323B2E80EC7}" destId="{CDF87C80-38EB-4F98-A06E-C8A520892EFC}" srcOrd="1" destOrd="0" presId="urn:microsoft.com/office/officeart/2005/8/layout/hierarchy2"/>
    <dgm:cxn modelId="{8419A728-99CD-41A9-95A1-6D09398428F4}" type="presParOf" srcId="{CDF87C80-38EB-4F98-A06E-C8A520892EFC}" destId="{D7B21599-AD6D-41EF-BFDB-AE9C57F5FCC8}" srcOrd="0" destOrd="0" presId="urn:microsoft.com/office/officeart/2005/8/layout/hierarchy2"/>
    <dgm:cxn modelId="{DF1F8DD9-EC1D-4FD1-AD05-380742BAA22C}" type="presParOf" srcId="{CDF87C80-38EB-4F98-A06E-C8A520892EFC}" destId="{7CB60D97-1FD2-4181-BEA8-472EAF7CD45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38DAC9-82C9-4DE7-B707-57243B77CE73}">
      <dsp:nvSpPr>
        <dsp:cNvPr id="0" name=""/>
        <dsp:cNvSpPr/>
      </dsp:nvSpPr>
      <dsp:spPr>
        <a:xfrm>
          <a:off x="3722655" y="2170479"/>
          <a:ext cx="3363944" cy="696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853"/>
              </a:lnTo>
              <a:lnTo>
                <a:pt x="3363944" y="538853"/>
              </a:lnTo>
              <a:lnTo>
                <a:pt x="3363944" y="69635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20970C-84C9-470A-8F9D-A44FC365C96E}">
      <dsp:nvSpPr>
        <dsp:cNvPr id="0" name=""/>
        <dsp:cNvSpPr/>
      </dsp:nvSpPr>
      <dsp:spPr>
        <a:xfrm>
          <a:off x="3722655" y="2170479"/>
          <a:ext cx="1285906" cy="696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853"/>
              </a:lnTo>
              <a:lnTo>
                <a:pt x="1285906" y="538853"/>
              </a:lnTo>
              <a:lnTo>
                <a:pt x="1285906" y="69635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A2E88-128F-478E-B472-022835B17B6F}">
      <dsp:nvSpPr>
        <dsp:cNvPr id="0" name=""/>
        <dsp:cNvSpPr/>
      </dsp:nvSpPr>
      <dsp:spPr>
        <a:xfrm>
          <a:off x="2930524" y="2170479"/>
          <a:ext cx="792130" cy="696359"/>
        </a:xfrm>
        <a:custGeom>
          <a:avLst/>
          <a:gdLst/>
          <a:ahLst/>
          <a:cxnLst/>
          <a:rect l="0" t="0" r="0" b="0"/>
          <a:pathLst>
            <a:path>
              <a:moveTo>
                <a:pt x="792130" y="0"/>
              </a:moveTo>
              <a:lnTo>
                <a:pt x="792130" y="538853"/>
              </a:lnTo>
              <a:lnTo>
                <a:pt x="0" y="538853"/>
              </a:lnTo>
              <a:lnTo>
                <a:pt x="0" y="69635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23E52-79FA-4FDD-84B1-98E9EC58C186}">
      <dsp:nvSpPr>
        <dsp:cNvPr id="0" name=""/>
        <dsp:cNvSpPr/>
      </dsp:nvSpPr>
      <dsp:spPr>
        <a:xfrm>
          <a:off x="852487" y="2170479"/>
          <a:ext cx="2870168" cy="696359"/>
        </a:xfrm>
        <a:custGeom>
          <a:avLst/>
          <a:gdLst/>
          <a:ahLst/>
          <a:cxnLst/>
          <a:rect l="0" t="0" r="0" b="0"/>
          <a:pathLst>
            <a:path>
              <a:moveTo>
                <a:pt x="2870168" y="0"/>
              </a:moveTo>
              <a:lnTo>
                <a:pt x="2870168" y="538853"/>
              </a:lnTo>
              <a:lnTo>
                <a:pt x="0" y="538853"/>
              </a:lnTo>
              <a:lnTo>
                <a:pt x="0" y="69635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1B6F2-6433-4FD7-9EC8-07EDA688DEC9}">
      <dsp:nvSpPr>
        <dsp:cNvPr id="0" name=""/>
        <dsp:cNvSpPr/>
      </dsp:nvSpPr>
      <dsp:spPr>
        <a:xfrm>
          <a:off x="2872549" y="1090844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7723E-D139-4A14-81D6-3FC5EC65CD5B}">
      <dsp:nvSpPr>
        <dsp:cNvPr id="0" name=""/>
        <dsp:cNvSpPr/>
      </dsp:nvSpPr>
      <dsp:spPr>
        <a:xfrm>
          <a:off x="3061462" y="1270311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Finanční trh</a:t>
          </a:r>
          <a:endParaRPr lang="cs-CZ" sz="2500" kern="1200" dirty="0"/>
        </a:p>
      </dsp:txBody>
      <dsp:txXfrm>
        <a:off x="3061462" y="1270311"/>
        <a:ext cx="1700212" cy="1079634"/>
      </dsp:txXfrm>
    </dsp:sp>
    <dsp:sp modelId="{55ADD8C4-76DF-4A9B-8A99-9BFE94F1BB10}">
      <dsp:nvSpPr>
        <dsp:cNvPr id="0" name=""/>
        <dsp:cNvSpPr/>
      </dsp:nvSpPr>
      <dsp:spPr>
        <a:xfrm>
          <a:off x="2381" y="2866839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58CD4-74A0-4770-8704-CB8895E8675A}">
      <dsp:nvSpPr>
        <dsp:cNvPr id="0" name=""/>
        <dsp:cNvSpPr/>
      </dsp:nvSpPr>
      <dsp:spPr>
        <a:xfrm>
          <a:off x="191293" y="3046306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Cizí měny - trh</a:t>
          </a:r>
          <a:endParaRPr lang="cs-CZ" sz="2500" kern="1200" dirty="0"/>
        </a:p>
      </dsp:txBody>
      <dsp:txXfrm>
        <a:off x="191293" y="3046306"/>
        <a:ext cx="1700212" cy="1079634"/>
      </dsp:txXfrm>
    </dsp:sp>
    <dsp:sp modelId="{944A58DE-AA05-46DC-899D-0697FBA5F287}">
      <dsp:nvSpPr>
        <dsp:cNvPr id="0" name=""/>
        <dsp:cNvSpPr/>
      </dsp:nvSpPr>
      <dsp:spPr>
        <a:xfrm>
          <a:off x="2080418" y="2866839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30E6-2227-4AC7-80E0-6D43922B6EF3}">
      <dsp:nvSpPr>
        <dsp:cNvPr id="0" name=""/>
        <dsp:cNvSpPr/>
      </dsp:nvSpPr>
      <dsp:spPr>
        <a:xfrm>
          <a:off x="2269331" y="3046306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Peněžní trh</a:t>
          </a:r>
          <a:endParaRPr lang="cs-CZ" sz="2500" kern="1200" dirty="0"/>
        </a:p>
      </dsp:txBody>
      <dsp:txXfrm>
        <a:off x="2269331" y="3046306"/>
        <a:ext cx="1700212" cy="1079634"/>
      </dsp:txXfrm>
    </dsp:sp>
    <dsp:sp modelId="{2523EF8B-BA10-4BD8-9090-113CDEE5EB33}">
      <dsp:nvSpPr>
        <dsp:cNvPr id="0" name=""/>
        <dsp:cNvSpPr/>
      </dsp:nvSpPr>
      <dsp:spPr>
        <a:xfrm>
          <a:off x="4158456" y="2866839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23C1D-2633-4C46-8E19-81D761B28991}">
      <dsp:nvSpPr>
        <dsp:cNvPr id="0" name=""/>
        <dsp:cNvSpPr/>
      </dsp:nvSpPr>
      <dsp:spPr>
        <a:xfrm>
          <a:off x="4347368" y="3046306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Kapitálový trh</a:t>
          </a:r>
          <a:endParaRPr lang="cs-CZ" sz="2500" kern="1200" dirty="0"/>
        </a:p>
      </dsp:txBody>
      <dsp:txXfrm>
        <a:off x="4347368" y="3046306"/>
        <a:ext cx="1700212" cy="1079634"/>
      </dsp:txXfrm>
    </dsp:sp>
    <dsp:sp modelId="{42866F61-3A58-47DD-A75B-AF40DA838956}">
      <dsp:nvSpPr>
        <dsp:cNvPr id="0" name=""/>
        <dsp:cNvSpPr/>
      </dsp:nvSpPr>
      <dsp:spPr>
        <a:xfrm>
          <a:off x="6236493" y="2866839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AE880-E2F8-4D7C-B967-ED4EA1DB807E}">
      <dsp:nvSpPr>
        <dsp:cNvPr id="0" name=""/>
        <dsp:cNvSpPr/>
      </dsp:nvSpPr>
      <dsp:spPr>
        <a:xfrm>
          <a:off x="6425406" y="3046306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Drahé kovy - trh</a:t>
          </a:r>
          <a:endParaRPr lang="cs-CZ" sz="2500" kern="1200" dirty="0"/>
        </a:p>
      </dsp:txBody>
      <dsp:txXfrm>
        <a:off x="6425406" y="3046306"/>
        <a:ext cx="1700212" cy="1079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F2317-C792-47B3-ABAE-97F7987FFFEA}">
      <dsp:nvSpPr>
        <dsp:cNvPr id="0" name=""/>
        <dsp:cNvSpPr/>
      </dsp:nvSpPr>
      <dsp:spPr>
        <a:xfrm>
          <a:off x="6029286" y="2107180"/>
          <a:ext cx="1057313" cy="759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152"/>
              </a:lnTo>
              <a:lnTo>
                <a:pt x="1057313" y="602152"/>
              </a:lnTo>
              <a:lnTo>
                <a:pt x="1057313" y="75965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8DAC9-82C9-4DE7-B707-57243B77CE73}">
      <dsp:nvSpPr>
        <dsp:cNvPr id="0" name=""/>
        <dsp:cNvSpPr/>
      </dsp:nvSpPr>
      <dsp:spPr>
        <a:xfrm>
          <a:off x="5008562" y="2107180"/>
          <a:ext cx="1020724" cy="759658"/>
        </a:xfrm>
        <a:custGeom>
          <a:avLst/>
          <a:gdLst/>
          <a:ahLst/>
          <a:cxnLst/>
          <a:rect l="0" t="0" r="0" b="0"/>
          <a:pathLst>
            <a:path>
              <a:moveTo>
                <a:pt x="1020724" y="0"/>
              </a:moveTo>
              <a:lnTo>
                <a:pt x="1020724" y="602152"/>
              </a:lnTo>
              <a:lnTo>
                <a:pt x="0" y="602152"/>
              </a:lnTo>
              <a:lnTo>
                <a:pt x="0" y="75965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A2E88-128F-478E-B472-022835B17B6F}">
      <dsp:nvSpPr>
        <dsp:cNvPr id="0" name=""/>
        <dsp:cNvSpPr/>
      </dsp:nvSpPr>
      <dsp:spPr>
        <a:xfrm>
          <a:off x="1644618" y="2170479"/>
          <a:ext cx="1285906" cy="696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853"/>
              </a:lnTo>
              <a:lnTo>
                <a:pt x="1285906" y="538853"/>
              </a:lnTo>
              <a:lnTo>
                <a:pt x="1285906" y="69635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23E52-79FA-4FDD-84B1-98E9EC58C186}">
      <dsp:nvSpPr>
        <dsp:cNvPr id="0" name=""/>
        <dsp:cNvSpPr/>
      </dsp:nvSpPr>
      <dsp:spPr>
        <a:xfrm>
          <a:off x="852487" y="2170479"/>
          <a:ext cx="792130" cy="696359"/>
        </a:xfrm>
        <a:custGeom>
          <a:avLst/>
          <a:gdLst/>
          <a:ahLst/>
          <a:cxnLst/>
          <a:rect l="0" t="0" r="0" b="0"/>
          <a:pathLst>
            <a:path>
              <a:moveTo>
                <a:pt x="792130" y="0"/>
              </a:moveTo>
              <a:lnTo>
                <a:pt x="792130" y="538853"/>
              </a:lnTo>
              <a:lnTo>
                <a:pt x="0" y="538853"/>
              </a:lnTo>
              <a:lnTo>
                <a:pt x="0" y="69635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1B6F2-6433-4FD7-9EC8-07EDA688DEC9}">
      <dsp:nvSpPr>
        <dsp:cNvPr id="0" name=""/>
        <dsp:cNvSpPr/>
      </dsp:nvSpPr>
      <dsp:spPr>
        <a:xfrm>
          <a:off x="794512" y="1090844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7723E-D139-4A14-81D6-3FC5EC65CD5B}">
      <dsp:nvSpPr>
        <dsp:cNvPr id="0" name=""/>
        <dsp:cNvSpPr/>
      </dsp:nvSpPr>
      <dsp:spPr>
        <a:xfrm>
          <a:off x="983424" y="1270311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Peněžní trh</a:t>
          </a:r>
          <a:endParaRPr lang="cs-CZ" sz="1800" kern="1200" dirty="0"/>
        </a:p>
      </dsp:txBody>
      <dsp:txXfrm>
        <a:off x="983424" y="1270311"/>
        <a:ext cx="1700212" cy="1079634"/>
      </dsp:txXfrm>
    </dsp:sp>
    <dsp:sp modelId="{55ADD8C4-76DF-4A9B-8A99-9BFE94F1BB10}">
      <dsp:nvSpPr>
        <dsp:cNvPr id="0" name=""/>
        <dsp:cNvSpPr/>
      </dsp:nvSpPr>
      <dsp:spPr>
        <a:xfrm>
          <a:off x="2381" y="2866839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58CD4-74A0-4770-8704-CB8895E8675A}">
      <dsp:nvSpPr>
        <dsp:cNvPr id="0" name=""/>
        <dsp:cNvSpPr/>
      </dsp:nvSpPr>
      <dsp:spPr>
        <a:xfrm>
          <a:off x="191293" y="3046306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Trh krátkodobých úvěrů</a:t>
          </a:r>
          <a:endParaRPr lang="cs-CZ" sz="1800" kern="1200" dirty="0"/>
        </a:p>
      </dsp:txBody>
      <dsp:txXfrm>
        <a:off x="191293" y="3046306"/>
        <a:ext cx="1700212" cy="1079634"/>
      </dsp:txXfrm>
    </dsp:sp>
    <dsp:sp modelId="{944A58DE-AA05-46DC-899D-0697FBA5F287}">
      <dsp:nvSpPr>
        <dsp:cNvPr id="0" name=""/>
        <dsp:cNvSpPr/>
      </dsp:nvSpPr>
      <dsp:spPr>
        <a:xfrm>
          <a:off x="2080418" y="2866839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30E6-2227-4AC7-80E0-6D43922B6EF3}">
      <dsp:nvSpPr>
        <dsp:cNvPr id="0" name=""/>
        <dsp:cNvSpPr/>
      </dsp:nvSpPr>
      <dsp:spPr>
        <a:xfrm>
          <a:off x="2269331" y="3046306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Trh krátkodobých cenných papírů</a:t>
          </a:r>
          <a:endParaRPr lang="cs-CZ" sz="1800" kern="1200" dirty="0"/>
        </a:p>
      </dsp:txBody>
      <dsp:txXfrm>
        <a:off x="2269331" y="3046306"/>
        <a:ext cx="1700212" cy="1079634"/>
      </dsp:txXfrm>
    </dsp:sp>
    <dsp:sp modelId="{F1845021-E8A2-4EAC-A0D6-EB83FD959C95}">
      <dsp:nvSpPr>
        <dsp:cNvPr id="0" name=""/>
        <dsp:cNvSpPr/>
      </dsp:nvSpPr>
      <dsp:spPr>
        <a:xfrm>
          <a:off x="5179180" y="1027545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45CD8-7731-451E-B997-5B64D373C2EB}">
      <dsp:nvSpPr>
        <dsp:cNvPr id="0" name=""/>
        <dsp:cNvSpPr/>
      </dsp:nvSpPr>
      <dsp:spPr>
        <a:xfrm>
          <a:off x="5368093" y="1207012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Kapitálový trh</a:t>
          </a:r>
          <a:endParaRPr lang="cs-CZ" sz="1800" kern="1200" dirty="0"/>
        </a:p>
      </dsp:txBody>
      <dsp:txXfrm>
        <a:off x="5368093" y="1207012"/>
        <a:ext cx="1700212" cy="1079634"/>
      </dsp:txXfrm>
    </dsp:sp>
    <dsp:sp modelId="{42866F61-3A58-47DD-A75B-AF40DA838956}">
      <dsp:nvSpPr>
        <dsp:cNvPr id="0" name=""/>
        <dsp:cNvSpPr/>
      </dsp:nvSpPr>
      <dsp:spPr>
        <a:xfrm>
          <a:off x="4158456" y="2866839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AE880-E2F8-4D7C-B967-ED4EA1DB807E}">
      <dsp:nvSpPr>
        <dsp:cNvPr id="0" name=""/>
        <dsp:cNvSpPr/>
      </dsp:nvSpPr>
      <dsp:spPr>
        <a:xfrm>
          <a:off x="4347368" y="3046306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Trh dlouhodobých cenných papírů</a:t>
          </a:r>
          <a:endParaRPr lang="cs-CZ" sz="1800" kern="1200" dirty="0"/>
        </a:p>
      </dsp:txBody>
      <dsp:txXfrm>
        <a:off x="4347368" y="3046306"/>
        <a:ext cx="1700212" cy="1079634"/>
      </dsp:txXfrm>
    </dsp:sp>
    <dsp:sp modelId="{E5FF87DF-6924-4027-B455-04701A509E1B}">
      <dsp:nvSpPr>
        <dsp:cNvPr id="0" name=""/>
        <dsp:cNvSpPr/>
      </dsp:nvSpPr>
      <dsp:spPr>
        <a:xfrm>
          <a:off x="6236493" y="2866839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88A06-BD55-459C-92B8-B835C3BE5CEF}">
      <dsp:nvSpPr>
        <dsp:cNvPr id="0" name=""/>
        <dsp:cNvSpPr/>
      </dsp:nvSpPr>
      <dsp:spPr>
        <a:xfrm>
          <a:off x="6425406" y="3046306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Trh dlouhodobých úvěrů</a:t>
          </a:r>
          <a:endParaRPr lang="cs-CZ" sz="1800" kern="1200" dirty="0"/>
        </a:p>
      </dsp:txBody>
      <dsp:txXfrm>
        <a:off x="6425406" y="3046306"/>
        <a:ext cx="1700212" cy="10796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722A3-A9C0-493A-BB5F-13866291A6CE}">
      <dsp:nvSpPr>
        <dsp:cNvPr id="0" name=""/>
        <dsp:cNvSpPr/>
      </dsp:nvSpPr>
      <dsp:spPr>
        <a:xfrm>
          <a:off x="790" y="94713"/>
          <a:ext cx="2773002" cy="1760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D59FC-67BA-4C87-9746-E19139AFF948}">
      <dsp:nvSpPr>
        <dsp:cNvPr id="0" name=""/>
        <dsp:cNvSpPr/>
      </dsp:nvSpPr>
      <dsp:spPr>
        <a:xfrm>
          <a:off x="308901" y="387419"/>
          <a:ext cx="2773002" cy="17608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Trh krátkodobých úvěrů</a:t>
          </a:r>
          <a:endParaRPr lang="cs-CZ" sz="3000" kern="1200" dirty="0"/>
        </a:p>
      </dsp:txBody>
      <dsp:txXfrm>
        <a:off x="308901" y="387419"/>
        <a:ext cx="2773002" cy="1760856"/>
      </dsp:txXfrm>
    </dsp:sp>
    <dsp:sp modelId="{8ED14241-FA13-478D-8120-906E24A55668}">
      <dsp:nvSpPr>
        <dsp:cNvPr id="0" name=""/>
        <dsp:cNvSpPr/>
      </dsp:nvSpPr>
      <dsp:spPr>
        <a:xfrm>
          <a:off x="3390015" y="94713"/>
          <a:ext cx="2773002" cy="1760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75C59-D207-4E70-9E51-04264ACB9704}">
      <dsp:nvSpPr>
        <dsp:cNvPr id="0" name=""/>
        <dsp:cNvSpPr/>
      </dsp:nvSpPr>
      <dsp:spPr>
        <a:xfrm>
          <a:off x="3698127" y="387419"/>
          <a:ext cx="2773002" cy="17608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Trh krátkodobých cenných papírů</a:t>
          </a:r>
          <a:endParaRPr lang="cs-CZ" sz="3000" kern="1200" dirty="0"/>
        </a:p>
      </dsp:txBody>
      <dsp:txXfrm>
        <a:off x="3698127" y="387419"/>
        <a:ext cx="2773002" cy="17608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722A3-A9C0-493A-BB5F-13866291A6CE}">
      <dsp:nvSpPr>
        <dsp:cNvPr id="0" name=""/>
        <dsp:cNvSpPr/>
      </dsp:nvSpPr>
      <dsp:spPr>
        <a:xfrm>
          <a:off x="790" y="94713"/>
          <a:ext cx="2773002" cy="1760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D59FC-67BA-4C87-9746-E19139AFF948}">
      <dsp:nvSpPr>
        <dsp:cNvPr id="0" name=""/>
        <dsp:cNvSpPr/>
      </dsp:nvSpPr>
      <dsp:spPr>
        <a:xfrm>
          <a:off x="308901" y="387419"/>
          <a:ext cx="2773002" cy="17608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Trh dlouhodobých úvěrů</a:t>
          </a:r>
          <a:endParaRPr lang="cs-CZ" sz="3000" kern="1200" dirty="0"/>
        </a:p>
      </dsp:txBody>
      <dsp:txXfrm>
        <a:off x="308901" y="387419"/>
        <a:ext cx="2773002" cy="1760856"/>
      </dsp:txXfrm>
    </dsp:sp>
    <dsp:sp modelId="{8ED14241-FA13-478D-8120-906E24A55668}">
      <dsp:nvSpPr>
        <dsp:cNvPr id="0" name=""/>
        <dsp:cNvSpPr/>
      </dsp:nvSpPr>
      <dsp:spPr>
        <a:xfrm>
          <a:off x="3390015" y="94713"/>
          <a:ext cx="2773002" cy="1760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75C59-D207-4E70-9E51-04264ACB9704}">
      <dsp:nvSpPr>
        <dsp:cNvPr id="0" name=""/>
        <dsp:cNvSpPr/>
      </dsp:nvSpPr>
      <dsp:spPr>
        <a:xfrm>
          <a:off x="3698127" y="387419"/>
          <a:ext cx="2773002" cy="17608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Trh dlouhodobých cenných papírů</a:t>
          </a:r>
          <a:endParaRPr lang="cs-CZ" sz="3000" kern="1200" dirty="0"/>
        </a:p>
      </dsp:txBody>
      <dsp:txXfrm>
        <a:off x="3698127" y="387419"/>
        <a:ext cx="2773002" cy="17608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722A3-A9C0-493A-BB5F-13866291A6CE}">
      <dsp:nvSpPr>
        <dsp:cNvPr id="0" name=""/>
        <dsp:cNvSpPr/>
      </dsp:nvSpPr>
      <dsp:spPr>
        <a:xfrm>
          <a:off x="1863782" y="195"/>
          <a:ext cx="1740467" cy="1105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D59FC-67BA-4C87-9746-E19139AFF948}">
      <dsp:nvSpPr>
        <dsp:cNvPr id="0" name=""/>
        <dsp:cNvSpPr/>
      </dsp:nvSpPr>
      <dsp:spPr>
        <a:xfrm>
          <a:off x="2057167" y="183911"/>
          <a:ext cx="1740467" cy="1105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Trhy devizové</a:t>
          </a:r>
          <a:endParaRPr lang="cs-CZ" sz="2900" kern="1200" dirty="0"/>
        </a:p>
      </dsp:txBody>
      <dsp:txXfrm>
        <a:off x="2057167" y="183911"/>
        <a:ext cx="1740467" cy="1105197"/>
      </dsp:txXfrm>
    </dsp:sp>
    <dsp:sp modelId="{8ED14241-FA13-478D-8120-906E24A55668}">
      <dsp:nvSpPr>
        <dsp:cNvPr id="0" name=""/>
        <dsp:cNvSpPr/>
      </dsp:nvSpPr>
      <dsp:spPr>
        <a:xfrm>
          <a:off x="3991020" y="195"/>
          <a:ext cx="1740467" cy="1105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75C59-D207-4E70-9E51-04264ACB9704}">
      <dsp:nvSpPr>
        <dsp:cNvPr id="0" name=""/>
        <dsp:cNvSpPr/>
      </dsp:nvSpPr>
      <dsp:spPr>
        <a:xfrm>
          <a:off x="4184405" y="183911"/>
          <a:ext cx="1740467" cy="1105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Trhy valutové</a:t>
          </a:r>
          <a:endParaRPr lang="cs-CZ" sz="2900" kern="1200" dirty="0"/>
        </a:p>
      </dsp:txBody>
      <dsp:txXfrm>
        <a:off x="4184405" y="183911"/>
        <a:ext cx="1740467" cy="11051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1BBBC-8138-4D11-9B0E-ABB08E7D1B51}">
      <dsp:nvSpPr>
        <dsp:cNvPr id="0" name=""/>
        <dsp:cNvSpPr/>
      </dsp:nvSpPr>
      <dsp:spPr>
        <a:xfrm>
          <a:off x="2116" y="2174875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Trh cenných papírů</a:t>
          </a:r>
          <a:endParaRPr lang="cs-CZ" sz="3200" kern="1200" dirty="0"/>
        </a:p>
      </dsp:txBody>
      <dsp:txXfrm>
        <a:off x="33423" y="2206182"/>
        <a:ext cx="2075219" cy="1006302"/>
      </dsp:txXfrm>
    </dsp:sp>
    <dsp:sp modelId="{09F6A5CB-15E2-4C49-BC6B-D2F2C07B04D9}">
      <dsp:nvSpPr>
        <dsp:cNvPr id="0" name=""/>
        <dsp:cNvSpPr/>
      </dsp:nvSpPr>
      <dsp:spPr>
        <a:xfrm rot="18289469">
          <a:off x="1818797" y="2076952"/>
          <a:ext cx="1497437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497437" y="1775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30080" y="2057270"/>
        <a:ext cx="74871" cy="74871"/>
      </dsp:txXfrm>
    </dsp:sp>
    <dsp:sp modelId="{0DC72598-EE3A-418F-9C9C-1AC2E0B45CC4}">
      <dsp:nvSpPr>
        <dsp:cNvPr id="0" name=""/>
        <dsp:cNvSpPr/>
      </dsp:nvSpPr>
      <dsp:spPr>
        <a:xfrm>
          <a:off x="2995083" y="945620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Trh primární</a:t>
          </a:r>
          <a:endParaRPr lang="cs-CZ" sz="3200" kern="1200" dirty="0"/>
        </a:p>
      </dsp:txBody>
      <dsp:txXfrm>
        <a:off x="3026390" y="976927"/>
        <a:ext cx="2075219" cy="1006302"/>
      </dsp:txXfrm>
    </dsp:sp>
    <dsp:sp modelId="{93EB7A3D-3389-4E7F-BA65-2B6C281F5167}">
      <dsp:nvSpPr>
        <dsp:cNvPr id="0" name=""/>
        <dsp:cNvSpPr/>
      </dsp:nvSpPr>
      <dsp:spPr>
        <a:xfrm rot="19457599">
          <a:off x="5033933" y="1155011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534155" y="1146438"/>
        <a:ext cx="52654" cy="52654"/>
      </dsp:txXfrm>
    </dsp:sp>
    <dsp:sp modelId="{6EDB8F7A-EB17-4A6F-AD6B-BBF8871363EB}">
      <dsp:nvSpPr>
        <dsp:cNvPr id="0" name=""/>
        <dsp:cNvSpPr/>
      </dsp:nvSpPr>
      <dsp:spPr>
        <a:xfrm>
          <a:off x="5988050" y="330993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Trhy neveřejné</a:t>
          </a:r>
          <a:endParaRPr lang="cs-CZ" sz="3200" kern="1200" dirty="0"/>
        </a:p>
      </dsp:txBody>
      <dsp:txXfrm>
        <a:off x="6019357" y="362300"/>
        <a:ext cx="2075219" cy="1006302"/>
      </dsp:txXfrm>
    </dsp:sp>
    <dsp:sp modelId="{78223E9E-50DE-4891-A5BE-1793E412D8AF}">
      <dsp:nvSpPr>
        <dsp:cNvPr id="0" name=""/>
        <dsp:cNvSpPr/>
      </dsp:nvSpPr>
      <dsp:spPr>
        <a:xfrm rot="2142401">
          <a:off x="5033933" y="1769638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534155" y="1761065"/>
        <a:ext cx="52654" cy="52654"/>
      </dsp:txXfrm>
    </dsp:sp>
    <dsp:sp modelId="{255E556C-9C66-4B0A-9C4A-BBE3D9B53D88}">
      <dsp:nvSpPr>
        <dsp:cNvPr id="0" name=""/>
        <dsp:cNvSpPr/>
      </dsp:nvSpPr>
      <dsp:spPr>
        <a:xfrm>
          <a:off x="5988050" y="1560248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Trhy veřejné</a:t>
          </a:r>
          <a:endParaRPr lang="cs-CZ" sz="3200" kern="1200" dirty="0"/>
        </a:p>
      </dsp:txBody>
      <dsp:txXfrm>
        <a:off x="6019357" y="1591555"/>
        <a:ext cx="2075219" cy="1006302"/>
      </dsp:txXfrm>
    </dsp:sp>
    <dsp:sp modelId="{B8948CF6-32CB-4A9B-9318-9DD1E96A9B71}">
      <dsp:nvSpPr>
        <dsp:cNvPr id="0" name=""/>
        <dsp:cNvSpPr/>
      </dsp:nvSpPr>
      <dsp:spPr>
        <a:xfrm rot="3310531">
          <a:off x="1818797" y="3306206"/>
          <a:ext cx="1497437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497437" y="1775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30080" y="3286524"/>
        <a:ext cx="74871" cy="74871"/>
      </dsp:txXfrm>
    </dsp:sp>
    <dsp:sp modelId="{9A67251B-3FE9-46E2-826B-301858AA3686}">
      <dsp:nvSpPr>
        <dsp:cNvPr id="0" name=""/>
        <dsp:cNvSpPr/>
      </dsp:nvSpPr>
      <dsp:spPr>
        <a:xfrm>
          <a:off x="2995083" y="3404129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Trh sekundární</a:t>
          </a:r>
          <a:endParaRPr lang="cs-CZ" sz="3200" kern="1200" dirty="0"/>
        </a:p>
      </dsp:txBody>
      <dsp:txXfrm>
        <a:off x="3026390" y="3435436"/>
        <a:ext cx="2075219" cy="1006302"/>
      </dsp:txXfrm>
    </dsp:sp>
    <dsp:sp modelId="{5376637A-119C-450A-B0B8-3F40549A2EE6}">
      <dsp:nvSpPr>
        <dsp:cNvPr id="0" name=""/>
        <dsp:cNvSpPr/>
      </dsp:nvSpPr>
      <dsp:spPr>
        <a:xfrm rot="19457599">
          <a:off x="5033933" y="3613520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534155" y="3604946"/>
        <a:ext cx="52654" cy="52654"/>
      </dsp:txXfrm>
    </dsp:sp>
    <dsp:sp modelId="{F7EEB3B2-2F0B-4B1C-8B38-10C0D6C3A4F5}">
      <dsp:nvSpPr>
        <dsp:cNvPr id="0" name=""/>
        <dsp:cNvSpPr/>
      </dsp:nvSpPr>
      <dsp:spPr>
        <a:xfrm>
          <a:off x="5988050" y="2789502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Trhy neveřejné</a:t>
          </a:r>
          <a:endParaRPr lang="cs-CZ" sz="3200" kern="1200" dirty="0"/>
        </a:p>
      </dsp:txBody>
      <dsp:txXfrm>
        <a:off x="6019357" y="2820809"/>
        <a:ext cx="2075219" cy="1006302"/>
      </dsp:txXfrm>
    </dsp:sp>
    <dsp:sp modelId="{691ACFE0-F932-4E9D-B39B-433743105A90}">
      <dsp:nvSpPr>
        <dsp:cNvPr id="0" name=""/>
        <dsp:cNvSpPr/>
      </dsp:nvSpPr>
      <dsp:spPr>
        <a:xfrm rot="2142401">
          <a:off x="5033933" y="4228147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534155" y="4219573"/>
        <a:ext cx="52654" cy="52654"/>
      </dsp:txXfrm>
    </dsp:sp>
    <dsp:sp modelId="{EC95302D-14BE-47D4-80E4-FB769D4842F2}">
      <dsp:nvSpPr>
        <dsp:cNvPr id="0" name=""/>
        <dsp:cNvSpPr/>
      </dsp:nvSpPr>
      <dsp:spPr>
        <a:xfrm>
          <a:off x="5988050" y="4018756"/>
          <a:ext cx="2137833" cy="1068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Trhy veřejné</a:t>
          </a:r>
          <a:endParaRPr lang="cs-CZ" sz="3200" kern="1200" dirty="0"/>
        </a:p>
      </dsp:txBody>
      <dsp:txXfrm>
        <a:off x="6019357" y="4050063"/>
        <a:ext cx="2075219" cy="10063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9CD8B-F4E2-4FE8-8395-0FAD84A440EB}">
      <dsp:nvSpPr>
        <dsp:cNvPr id="0" name=""/>
        <dsp:cNvSpPr/>
      </dsp:nvSpPr>
      <dsp:spPr>
        <a:xfrm>
          <a:off x="290" y="1169745"/>
          <a:ext cx="2319962" cy="1159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Trhy neorganizované (OTC)</a:t>
          </a:r>
          <a:endParaRPr lang="cs-CZ" sz="2200" kern="1200" dirty="0"/>
        </a:p>
      </dsp:txBody>
      <dsp:txXfrm>
        <a:off x="290" y="1169745"/>
        <a:ext cx="2319962" cy="1159981"/>
      </dsp:txXfrm>
    </dsp:sp>
    <dsp:sp modelId="{D7B21599-AD6D-41EF-BFDB-AE9C57F5FCC8}">
      <dsp:nvSpPr>
        <dsp:cNvPr id="0" name=""/>
        <dsp:cNvSpPr/>
      </dsp:nvSpPr>
      <dsp:spPr>
        <a:xfrm>
          <a:off x="290" y="2503724"/>
          <a:ext cx="2319962" cy="1159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Trhy organizované (burzovní, mimoburzovní)</a:t>
          </a:r>
          <a:endParaRPr lang="cs-CZ" sz="2200" kern="1200" dirty="0"/>
        </a:p>
      </dsp:txBody>
      <dsp:txXfrm>
        <a:off x="290" y="2503724"/>
        <a:ext cx="2319962" cy="1159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64154" y="886968"/>
            <a:ext cx="6738868" cy="1243584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Finanční trhy – kapitálové trhy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Právo finančního trhu I</a:t>
            </a:r>
            <a:br>
              <a:rPr lang="cs-CZ" sz="2400" dirty="0" smtClean="0"/>
            </a:br>
            <a:r>
              <a:rPr lang="cs-CZ" sz="2400" dirty="0" smtClean="0"/>
              <a:t>přednáška, 11.11.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Trh dlouhodobých cenných papírů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Účastnické a dluhové instrumenty</a:t>
            </a:r>
          </a:p>
          <a:p>
            <a:r>
              <a:rPr lang="cs-CZ" sz="2800" dirty="0" smtClean="0"/>
              <a:t>Typicky akcie a dluhopisy</a:t>
            </a:r>
          </a:p>
          <a:p>
            <a:r>
              <a:rPr lang="cs-CZ" sz="2800" dirty="0" smtClean="0"/>
              <a:t>Instrumenty soukromého práva</a:t>
            </a:r>
          </a:p>
          <a:p>
            <a:r>
              <a:rPr lang="cs-CZ" sz="2800" dirty="0" smtClean="0"/>
              <a:t>Regulace obchodu – často veřejnoprávní povahy</a:t>
            </a:r>
          </a:p>
          <a:p>
            <a:r>
              <a:rPr lang="cs-CZ" sz="2800" dirty="0" smtClean="0"/>
              <a:t>Standardizace dluhových instrumentů navyšuje jejich likviditu</a:t>
            </a:r>
          </a:p>
          <a:p>
            <a:r>
              <a:rPr lang="cs-CZ" sz="2800" dirty="0" smtClean="0"/>
              <a:t>Jednoduchá převoditelnost</a:t>
            </a:r>
          </a:p>
          <a:p>
            <a:r>
              <a:rPr lang="cs-CZ" sz="2800" dirty="0" smtClean="0"/>
              <a:t>Rozkládání rizika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Trhy s cizími měnami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791455"/>
          </a:xfrm>
        </p:spPr>
        <p:txBody>
          <a:bodyPr anchor="t">
            <a:normAutofit fontScale="92500" lnSpcReduction="20000"/>
          </a:bodyPr>
          <a:lstStyle/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Devizové</a:t>
            </a:r>
          </a:p>
          <a:p>
            <a:pPr lvl="1"/>
            <a:r>
              <a:rPr lang="cs-CZ" dirty="0" smtClean="0"/>
              <a:t>Bezhotovostní směňování, tvorba kurzů</a:t>
            </a:r>
          </a:p>
          <a:p>
            <a:pPr lvl="1"/>
            <a:r>
              <a:rPr lang="cs-CZ" dirty="0" smtClean="0"/>
              <a:t>Především dealeři obchodních bank, centrálních bank, některé velké fondy, atd.</a:t>
            </a:r>
          </a:p>
          <a:p>
            <a:pPr lvl="1"/>
            <a:r>
              <a:rPr lang="cs-CZ" dirty="0" smtClean="0"/>
              <a:t>Na burzách většinou termínové kontrakty</a:t>
            </a:r>
          </a:p>
          <a:p>
            <a:pPr lvl="1"/>
            <a:r>
              <a:rPr lang="cs-CZ" dirty="0" smtClean="0"/>
              <a:t>Mimo burzy většinou spotové (promptní) obchody</a:t>
            </a:r>
          </a:p>
          <a:p>
            <a:r>
              <a:rPr lang="cs-CZ" sz="2800" dirty="0" smtClean="0"/>
              <a:t>Valutové</a:t>
            </a:r>
          </a:p>
          <a:p>
            <a:pPr lvl="1"/>
            <a:r>
              <a:rPr lang="cs-CZ" dirty="0" smtClean="0"/>
              <a:t>Hotovostní transakce (valutové kurzy)</a:t>
            </a:r>
          </a:p>
          <a:p>
            <a:pPr lvl="1"/>
            <a:r>
              <a:rPr lang="cs-CZ" dirty="0" smtClean="0"/>
              <a:t>Nemají </a:t>
            </a:r>
            <a:r>
              <a:rPr lang="cs-CZ" dirty="0" err="1" smtClean="0"/>
              <a:t>kurzotvorný</a:t>
            </a:r>
            <a:r>
              <a:rPr lang="cs-CZ" dirty="0" smtClean="0"/>
              <a:t> význam</a:t>
            </a:r>
          </a:p>
          <a:p>
            <a:pPr lvl="1"/>
            <a:r>
              <a:rPr lang="cs-CZ" dirty="0" smtClean="0"/>
              <a:t>Regulace </a:t>
            </a:r>
            <a:r>
              <a:rPr lang="cs-CZ" dirty="0" err="1" smtClean="0"/>
              <a:t>směnárenství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068576" y="1563625"/>
          <a:ext cx="7788656" cy="1289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Trhy drahých kovů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Důležité zejm. trhy se zlatem a stříbrem</a:t>
            </a:r>
          </a:p>
          <a:p>
            <a:r>
              <a:rPr lang="cs-CZ" sz="2800" dirty="0" smtClean="0"/>
              <a:t>Další např. platina, palladium</a:t>
            </a:r>
          </a:p>
          <a:p>
            <a:endParaRPr lang="cs-CZ" sz="2800" dirty="0" smtClean="0"/>
          </a:p>
          <a:p>
            <a:r>
              <a:rPr lang="cs-CZ" sz="2800" dirty="0" smtClean="0"/>
              <a:t>Specifický druh komodit, ovšem pro své výjimečné schopnosti považované rovněž za finanční instrumenty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Struktura trhu cenných papírů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33272" y="130488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9575800" y="1567349"/>
          <a:ext cx="2320544" cy="4833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Přímá spojovací čára 6"/>
          <p:cNvCxnSpPr/>
          <p:nvPr/>
        </p:nvCxnSpPr>
        <p:spPr>
          <a:xfrm>
            <a:off x="11786616" y="74980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Zdroje (doporučená literatura):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Finanční trhy, O. </a:t>
            </a:r>
            <a:r>
              <a:rPr lang="cs-CZ" sz="2800" dirty="0" err="1" smtClean="0"/>
              <a:t>Rejnuš</a:t>
            </a:r>
            <a:r>
              <a:rPr lang="cs-CZ" sz="2800" dirty="0" smtClean="0"/>
              <a:t>,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 s. 2016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00655"/>
            <a:ext cx="10018713" cy="3429000"/>
          </a:xfrm>
        </p:spPr>
        <p:txBody>
          <a:bodyPr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Členění finančního trhu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Struktura trhu cenných papírů</a:t>
            </a:r>
          </a:p>
          <a:p>
            <a:pPr marL="514350" indent="-514350">
              <a:buFont typeface="+mj-lt"/>
              <a:buAutoNum type="arabicPeriod"/>
            </a:pPr>
            <a:endParaRPr lang="cs-CZ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Seminář - PSE</a:t>
            </a: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Členění finančního trhu - přehled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032000" y="47798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Členění finančního trhu - přehled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177288" y="74315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Peněžní trh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Charakteristická vlastnost – krátkodobost uzavíraných obchodů</a:t>
            </a:r>
          </a:p>
          <a:p>
            <a:r>
              <a:rPr lang="cs-CZ" sz="2800" dirty="0" smtClean="0"/>
              <a:t>Většinou dluhové instrumenty se splatností do 1 roku</a:t>
            </a:r>
          </a:p>
          <a:p>
            <a:r>
              <a:rPr lang="cs-CZ" sz="2800" dirty="0" smtClean="0"/>
              <a:t>Menší riziko, nižší výnos, vyšší likvidita</a:t>
            </a:r>
          </a:p>
          <a:p>
            <a:r>
              <a:rPr lang="cs-CZ" sz="2800" dirty="0" smtClean="0"/>
              <a:t>Členění do dvou základních segmentů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955544" y="4370832"/>
          <a:ext cx="6471920" cy="2242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Trh krátkodobých úvěrů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Krátkodobé úvěry, překlenovací úvěry</a:t>
            </a:r>
          </a:p>
          <a:p>
            <a:r>
              <a:rPr lang="cs-CZ" sz="2800" dirty="0" smtClean="0"/>
              <a:t>Většinou poskytované bankami či subjekty mezi sebou</a:t>
            </a:r>
          </a:p>
          <a:p>
            <a:r>
              <a:rPr lang="cs-CZ" sz="2800" dirty="0" smtClean="0"/>
              <a:t>Případně i mezinárodní organizace (např. </a:t>
            </a:r>
            <a:r>
              <a:rPr lang="cs-CZ" sz="2800" smtClean="0"/>
              <a:t>EFSM </a:t>
            </a:r>
            <a:r>
              <a:rPr lang="cs-CZ" sz="2800" dirty="0" smtClean="0"/>
              <a:t>– překlenovací úvěr Řecku v roce 2015)</a:t>
            </a:r>
          </a:p>
          <a:p>
            <a:r>
              <a:rPr lang="cs-CZ" sz="2800" dirty="0" smtClean="0"/>
              <a:t>Patří sem i krátkodobé vklady či vklady na rezervních účtech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Trh krátkodobých cenných papírů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Krátkodobé dluhové instrumenty</a:t>
            </a:r>
          </a:p>
          <a:p>
            <a:r>
              <a:rPr lang="cs-CZ" sz="2800" dirty="0" smtClean="0"/>
              <a:t>Přímo či prostřednictvím zprostředkovatele</a:t>
            </a:r>
          </a:p>
          <a:p>
            <a:r>
              <a:rPr lang="cs-CZ" sz="2800" dirty="0" smtClean="0"/>
              <a:t>Pokladniční poukázky, směnky, depozitní certifikáty</a:t>
            </a:r>
          </a:p>
          <a:p>
            <a:r>
              <a:rPr lang="cs-CZ" sz="2800" dirty="0" smtClean="0"/>
              <a:t>Standardizace podmínek zvyšuje likviditu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Kapitálový trh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Charakteristická vlastnost – </a:t>
            </a:r>
            <a:r>
              <a:rPr lang="cs-CZ" sz="2800" dirty="0" err="1" smtClean="0"/>
              <a:t>dluhodobost</a:t>
            </a:r>
            <a:r>
              <a:rPr lang="cs-CZ" sz="2800" dirty="0" smtClean="0"/>
              <a:t> uzavíraných obchodů</a:t>
            </a:r>
          </a:p>
          <a:p>
            <a:r>
              <a:rPr lang="cs-CZ" sz="2800" dirty="0" smtClean="0"/>
              <a:t>Většinou dluhové instrumenty se splatností od 1 roku</a:t>
            </a:r>
          </a:p>
          <a:p>
            <a:r>
              <a:rPr lang="cs-CZ" sz="2800" dirty="0" smtClean="0"/>
              <a:t>Vyšší riziko, vyšší výnos, nižší likvidita (v porovnání s peněžními trhy; neplatí vždy)</a:t>
            </a:r>
          </a:p>
          <a:p>
            <a:r>
              <a:rPr lang="cs-CZ" sz="2800" dirty="0" smtClean="0"/>
              <a:t>Členění do dvou základních segmentů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955544" y="4615011"/>
          <a:ext cx="6471920" cy="2242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Trh dlouhodobých úvěrů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3"/>
            <a:ext cx="10018713" cy="4590287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Dlouhodobé úvěry</a:t>
            </a:r>
          </a:p>
          <a:p>
            <a:r>
              <a:rPr lang="cs-CZ" sz="2800" dirty="0" smtClean="0"/>
              <a:t>Většinou poskytované bankami či subjekty mezi sebou</a:t>
            </a:r>
          </a:p>
          <a:p>
            <a:r>
              <a:rPr lang="cs-CZ" sz="2800" dirty="0" smtClean="0"/>
              <a:t>Případně i mezinárodní organizace (fondy finanční asistence)</a:t>
            </a:r>
          </a:p>
          <a:p>
            <a:r>
              <a:rPr lang="cs-CZ" sz="2800" dirty="0" smtClean="0"/>
              <a:t>Patří sem i dlouhodobé vklady</a:t>
            </a:r>
          </a:p>
          <a:p>
            <a:r>
              <a:rPr lang="cs-CZ" sz="2800" dirty="0" smtClean="0"/>
              <a:t>Typicky nižší likvidita</a:t>
            </a:r>
          </a:p>
          <a:p>
            <a:r>
              <a:rPr lang="cs-CZ" sz="2800" dirty="0" smtClean="0"/>
              <a:t>Typicky zajištění </a:t>
            </a:r>
            <a:r>
              <a:rPr lang="cs-CZ" sz="2800" dirty="0" err="1" smtClean="0"/>
              <a:t>kolaterálem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419</Words>
  <Application>Microsoft Office PowerPoint</Application>
  <PresentationFormat>Širokoúhlá obrazovka</PresentationFormat>
  <Paragraphs>132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Paralaxa</vt:lpstr>
      <vt:lpstr>Finanční trhy – kapitálové trhy</vt:lpstr>
      <vt:lpstr>Struktura přednášky</vt:lpstr>
      <vt:lpstr>Členění finančního trhu - přehled</vt:lpstr>
      <vt:lpstr>Členění finančního trhu - přehled</vt:lpstr>
      <vt:lpstr>Peněžní trh</vt:lpstr>
      <vt:lpstr>Trh krátkodobých úvěrů</vt:lpstr>
      <vt:lpstr>Trh krátkodobých cenných papírů</vt:lpstr>
      <vt:lpstr>Kapitálový trh</vt:lpstr>
      <vt:lpstr>Trh dlouhodobých úvěrů</vt:lpstr>
      <vt:lpstr>Trh dlouhodobých cenných papírů</vt:lpstr>
      <vt:lpstr>Trhy s cizími měnami</vt:lpstr>
      <vt:lpstr>Trhy drahých kovů </vt:lpstr>
      <vt:lpstr>Struktura trhu cenných papírů </vt:lpstr>
      <vt:lpstr>Zdroje (doporučená literatura):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194</cp:revision>
  <cp:lastPrinted>2018-10-04T06:01:16Z</cp:lastPrinted>
  <dcterms:created xsi:type="dcterms:W3CDTF">2016-10-17T17:38:14Z</dcterms:created>
  <dcterms:modified xsi:type="dcterms:W3CDTF">2019-11-11T11:50:50Z</dcterms:modified>
</cp:coreProperties>
</file>