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68" r:id="rId17"/>
    <p:sldId id="272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2" d="100"/>
          <a:sy n="82" d="100"/>
        </p:scale>
        <p:origin x="126" y="6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NF102Zk – Katedra finančního práva a národního hospodářství, </a:t>
            </a:r>
            <a:r>
              <a:rPr lang="cs-CZ" dirty="0" err="1" smtClean="0"/>
              <a:t>Prf</a:t>
            </a:r>
            <a:r>
              <a:rPr lang="cs-CZ" dirty="0" smtClean="0"/>
              <a:t> MU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finančního trhu - úvod do regulace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 smtClean="0"/>
              <a:t>Právo finančního trhu I – NF102Zk, přednáška 1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 jakých segmentů se finanční trh skládá?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oblasti finančního trhu jsou (či by měly být) předmětem regulace?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Proč je taková regulace potřebná?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Regulace finančního trhu</a:t>
            </a:r>
            <a:endParaRPr lang="cs-CZ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 jakých segmentů se finanční trh skládá?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oblasti finančního trhu jsou (či by měly být) předmětem regulace?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Proč je taková regulace potřebná?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Proč je potřebný dohled?</a:t>
            </a: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Regulace finančního trhu</a:t>
            </a:r>
            <a:endParaRPr 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Jaký je rozdíl mezi tzv.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anglo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-americkým systémem a kontinentálním systémem?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Systém práva</a:t>
            </a:r>
            <a:endParaRPr lang="cs-CZ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Jaký je rozdíl mezi tzv.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anglo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-americkým systémem a kontinentálním systémem?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základní specifikum má v oblasti finančních trhů právo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šaría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Systém práva</a:t>
            </a:r>
            <a:endParaRPr lang="cs-CZ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Jaký je rozdíl mezi tzv.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anglo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-americkým systémem a kontinentálním systémem?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základní specifikum má v oblasti finančních trhů právo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šaría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Jaký je rozdíl mezi veřejným a soukromým právem?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Systém práva</a:t>
            </a:r>
            <a:endParaRPr lang="cs-CZ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Jaký je rozdíl mezi tzv.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anglo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-americkým systémem a kontinentálním systémem?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základní specifikum má v oblasti finančních trhů právo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šaría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Jaký je rozdíl mezi veřejným a soukromým právem?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 jakých právních odvětví zasahuje regulace finančního trhu?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Systém práva</a:t>
            </a:r>
            <a:endParaRPr lang="cs-CZ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Fiskální vs. nefiskální část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Existence tzv. „pod-odvětví“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Odvětvotvorná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kritéria:</a:t>
            </a:r>
          </a:p>
          <a:p>
            <a:pPr lvl="1">
              <a:buFont typeface="Arial" pitchFamily="34" charset="0"/>
              <a:buChar char="•"/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Finanční právo</a:t>
            </a:r>
            <a:endParaRPr lang="cs-CZ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3487" y="1662703"/>
            <a:ext cx="6314535" cy="491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8988726" y="6409426"/>
            <a:ext cx="30106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900" dirty="0" smtClean="0"/>
              <a:t>Zdroj: </a:t>
            </a:r>
            <a:r>
              <a:rPr lang="cs-CZ" sz="900" dirty="0" err="1" smtClean="0"/>
              <a:t>Mrkývka</a:t>
            </a:r>
            <a:r>
              <a:rPr lang="cs-CZ" sz="900" dirty="0" smtClean="0"/>
              <a:t>, 2010</a:t>
            </a:r>
            <a:endParaRPr lang="cs-CZ" sz="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Děkuji za pozornost</a:t>
            </a:r>
          </a:p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		JUDr. Johan Schweigl,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Ph.D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		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konz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11:45-13:15, čtvrtky, 308</a:t>
            </a:r>
          </a:p>
          <a:p>
            <a:pPr lvl="0"/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			email: 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Johan.Schweigl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cs-CZ" sz="20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law.muni.cz</a:t>
            </a:r>
            <a:endParaRPr lang="cs-CZ" sz="20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pPr algn="ctr"/>
            <a:r>
              <a:rPr lang="cs-CZ" sz="3600" dirty="0" smtClean="0"/>
              <a:t>Otázky?</a:t>
            </a:r>
            <a:endParaRPr lang="cs-CZ" sz="3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88726" y="6409426"/>
            <a:ext cx="30106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900" dirty="0" smtClean="0"/>
              <a:t>Zdroj: </a:t>
            </a:r>
            <a:r>
              <a:rPr lang="cs-CZ" sz="900" dirty="0" err="1" smtClean="0"/>
              <a:t>Mrkývka</a:t>
            </a:r>
            <a:r>
              <a:rPr lang="cs-CZ" sz="900" dirty="0" smtClean="0"/>
              <a:t>, 2010</a:t>
            </a:r>
            <a:endParaRPr lang="cs-CZ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Sledujte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ve studijních materiálech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Předmět má přednášky (nepovinné) a semináře (povinné)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Semináře doplňují a navazují na přednášky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každý seminář je třeba krátká příprava – </a:t>
            </a:r>
            <a:r>
              <a:rPr lang="cs-CZ" sz="2800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ve stud. mat.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seminářích je vyžadována aktivní účast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Organizační pokyny</a:t>
            </a:r>
            <a:endParaRPr lang="cs-CZ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Zkouška vychází zejména z látky probrané na přednáškách a seminářích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Doporučená literatura vhodná k doplnění a rozšíření vědomostí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Zkouška je písemná (otevřené a uzavřené otázky)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Organizační pokyny</a:t>
            </a:r>
            <a:endParaRPr lang="cs-CZ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Právo finančního trhu – obecný úvod k regulaci a dohledu</a:t>
            </a: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Finanční trhy – právo vs. ekonomie	</a:t>
            </a:r>
          </a:p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Peníze, měna a nástroje peněžních trhů</a:t>
            </a: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Základní ekonomické pojmy týkající se finančního trhu			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Subjekty finančních trhů – banky, pojišťovny, atd.	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Struktura předmětu</a:t>
            </a:r>
            <a:endParaRPr lang="cs-CZ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Kapitálové trhy a nástroje</a:t>
            </a:r>
          </a:p>
          <a:p>
            <a:pPr lvl="0"/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Finanční služby</a:t>
            </a: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Nástroje kapitálových trhů – akcie, dluhopisy a deriváty</a:t>
            </a: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Výpočty týkající se investic		</a:t>
            </a: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Struktura předmětu</a:t>
            </a:r>
            <a:endParaRPr lang="cs-CZ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Finanční trh – ekonomický institut regulovaný právem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 vzniklo dříve – trh nebo jeho regulace?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Právo finančního trhu - úvod</a:t>
            </a:r>
            <a:endParaRPr lang="cs-CZ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Finanční trh – ekonomický institut regulovaný právem</a:t>
            </a: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 vzniklo dříve – trh nebo jeho regulace?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finanční trh lze nahlížet z různých perspektiv - zkusme jej nyní vydefinovat</a:t>
            </a: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Právo finančního trhu - úvod</a:t>
            </a:r>
            <a:endParaRPr lang="cs-CZ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 jakých segmentů se finanční trh skládá?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Regulace finančního trhu</a:t>
            </a:r>
            <a:endParaRPr lang="cs-CZ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1811547"/>
            <a:ext cx="11361600" cy="4114799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Z jakých segmentů se finanční trh skládá?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Jaké oblasti finančního trhu jsou (či by měly být) předmětem regulace?</a:t>
            </a: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cs-CZ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003679" y="346946"/>
            <a:ext cx="7598185" cy="1171580"/>
          </a:xfrm>
        </p:spPr>
        <p:txBody>
          <a:bodyPr anchor="ctr"/>
          <a:lstStyle/>
          <a:p>
            <a:r>
              <a:rPr lang="cs-CZ" sz="3600" dirty="0" smtClean="0"/>
              <a:t>Regulace finančního trhu</a:t>
            </a:r>
            <a:endParaRPr lang="cs-CZ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 (1)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88</TotalTime>
  <Words>565</Words>
  <Application>Microsoft Office PowerPoint</Application>
  <PresentationFormat>Širokoúhlá obrazovka</PresentationFormat>
  <Paragraphs>199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46859 (1)</vt:lpstr>
      <vt:lpstr>Právo finančního trhu - úvod do regulace</vt:lpstr>
      <vt:lpstr>Organizační pokyny</vt:lpstr>
      <vt:lpstr>Organizační pokyny</vt:lpstr>
      <vt:lpstr>Struktura předmětu</vt:lpstr>
      <vt:lpstr>Struktura předmětu</vt:lpstr>
      <vt:lpstr>Právo finančního trhu - úvod</vt:lpstr>
      <vt:lpstr>Právo finančního trhu - úvod</vt:lpstr>
      <vt:lpstr>Regulace finančního trhu</vt:lpstr>
      <vt:lpstr>Regulace finančního trhu</vt:lpstr>
      <vt:lpstr>Regulace finančního trhu</vt:lpstr>
      <vt:lpstr>Regulace finančního trhu</vt:lpstr>
      <vt:lpstr>Systém práva</vt:lpstr>
      <vt:lpstr>Systém práva</vt:lpstr>
      <vt:lpstr>Systém práva</vt:lpstr>
      <vt:lpstr>Systém práva</vt:lpstr>
      <vt:lpstr>Finanční právo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Windows User</dc:creator>
  <cp:lastModifiedBy>Johan Schweigl</cp:lastModifiedBy>
  <cp:revision>7</cp:revision>
  <cp:lastPrinted>1601-01-01T00:00:00Z</cp:lastPrinted>
  <dcterms:created xsi:type="dcterms:W3CDTF">2019-09-22T17:58:41Z</dcterms:created>
  <dcterms:modified xsi:type="dcterms:W3CDTF">2019-09-23T09:46:13Z</dcterms:modified>
</cp:coreProperties>
</file>