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305" r:id="rId3"/>
    <p:sldId id="308" r:id="rId4"/>
    <p:sldId id="294" r:id="rId5"/>
    <p:sldId id="295" r:id="rId6"/>
    <p:sldId id="257" r:id="rId7"/>
    <p:sldId id="291" r:id="rId8"/>
    <p:sldId id="307" r:id="rId9"/>
    <p:sldId id="292" r:id="rId10"/>
    <p:sldId id="306" r:id="rId11"/>
    <p:sldId id="297" r:id="rId12"/>
    <p:sldId id="298" r:id="rId13"/>
    <p:sldId id="280" r:id="rId14"/>
    <p:sldId id="299" r:id="rId15"/>
    <p:sldId id="300" r:id="rId16"/>
    <p:sldId id="301" r:id="rId17"/>
    <p:sldId id="302" r:id="rId18"/>
    <p:sldId id="303" r:id="rId19"/>
    <p:sldId id="304" r:id="rId20"/>
    <p:sldId id="311" r:id="rId21"/>
    <p:sldId id="312" r:id="rId22"/>
    <p:sldId id="309" r:id="rId23"/>
    <p:sldId id="313" r:id="rId24"/>
    <p:sldId id="314" r:id="rId25"/>
    <p:sldId id="310" r:id="rId26"/>
    <p:sldId id="315" r:id="rId27"/>
    <p:sldId id="316" r:id="rId28"/>
    <p:sldId id="317" r:id="rId29"/>
    <p:sldId id="318" r:id="rId30"/>
  </p:sldIdLst>
  <p:sldSz cx="9144000" cy="5143500" type="screen16x9"/>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7" d="100"/>
          <a:sy n="147" d="100"/>
        </p:scale>
        <p:origin x="-594" y="-96"/>
      </p:cViewPr>
      <p:guideLst>
        <p:guide orient="horz" pos="162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 xmlns:a16="http://schemas.microsoft.com/office/drawing/2014/main" id="{D8587455-5AC3-4F6B-BE52-826326AFD383}"/>
              </a:ext>
            </a:extLst>
          </p:cNvPr>
          <p:cNvSpPr>
            <a:spLocks noGrp="1"/>
          </p:cNvSpPr>
          <p:nvPr>
            <p:ph type="ftr" sz="quarter" idx="10"/>
          </p:nvPr>
        </p:nvSpPr>
        <p:spPr/>
        <p:txBody>
          <a:bodyPr/>
          <a:lstStyle/>
          <a:p>
            <a:endParaRPr lang="sk-SK"/>
          </a:p>
        </p:txBody>
      </p:sp>
      <p:sp>
        <p:nvSpPr>
          <p:cNvPr id="4" name="Zástupný symbol pro číslo snímku 3">
            <a:extLst>
              <a:ext uri="{FF2B5EF4-FFF2-40B4-BE49-F238E27FC236}">
                <a16:creationId xmlns="" xmlns:a16="http://schemas.microsoft.com/office/drawing/2014/main" id="{F3A84368-F699-48A6-8383-4822D7F23BC4}"/>
              </a:ext>
            </a:extLst>
          </p:cNvPr>
          <p:cNvSpPr>
            <a:spLocks noGrp="1"/>
          </p:cNvSpPr>
          <p:nvPr>
            <p:ph type="sldNum" sz="quarter" idx="11"/>
          </p:nvPr>
        </p:nvSpPr>
        <p:spPr/>
        <p:txBody>
          <a:bodyPr/>
          <a:lstStyle/>
          <a:p>
            <a:fld id="{BFA6F6B4-626A-4882-8D46-05691AA53B56}" type="slidenum">
              <a:rPr lang="sk-SK" smtClean="0"/>
              <a:pPr/>
              <a:t>‹#›</a:t>
            </a:fld>
            <a:endParaRPr lang="sk-SK"/>
          </a:p>
        </p:txBody>
      </p:sp>
      <p:sp>
        <p:nvSpPr>
          <p:cNvPr id="7" name="Nadpis 6">
            <a:extLst>
              <a:ext uri="{FF2B5EF4-FFF2-40B4-BE49-F238E27FC236}">
                <a16:creationId xmlns="" xmlns:a16="http://schemas.microsoft.com/office/drawing/2014/main" id="{322FA9F0-97E4-45C3-84A8-592F85A6A3A2}"/>
              </a:ext>
            </a:extLst>
          </p:cNvPr>
          <p:cNvSpPr>
            <a:spLocks noGrp="1"/>
          </p:cNvSpPr>
          <p:nvPr>
            <p:ph type="title"/>
          </p:nvPr>
        </p:nvSpPr>
        <p:spPr>
          <a:xfrm>
            <a:off x="298877" y="2175274"/>
            <a:ext cx="8521200" cy="878685"/>
          </a:xfrm>
        </p:spPr>
        <p:txBody>
          <a:bodyPr anchor="t"/>
          <a:lstStyle>
            <a:lvl1pPr algn="l">
              <a:lnSpc>
                <a:spcPts val="4400"/>
              </a:lnSpc>
              <a:defRPr sz="4400"/>
            </a:lvl1pPr>
          </a:lstStyle>
          <a:p>
            <a:r>
              <a:rPr lang="cs-CZ" smtClean="0"/>
              <a:t>Klepnutím lze upravit styl předlohy nadpisů.</a:t>
            </a:r>
            <a:endParaRPr lang="cs-CZ" dirty="0"/>
          </a:p>
        </p:txBody>
      </p:sp>
      <p:sp>
        <p:nvSpPr>
          <p:cNvPr id="8" name="Podnadpis 2"/>
          <p:cNvSpPr>
            <a:spLocks noGrp="1"/>
          </p:cNvSpPr>
          <p:nvPr>
            <p:ph type="subTitle" idx="1"/>
          </p:nvPr>
        </p:nvSpPr>
        <p:spPr>
          <a:xfrm>
            <a:off x="298877" y="3087303"/>
            <a:ext cx="8521200" cy="523873"/>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Klepnutím lze upravit styl předlohy podnadpisů.</a:t>
            </a:r>
            <a:endParaRPr lang="cs-CZ" dirty="0"/>
          </a:p>
        </p:txBody>
      </p:sp>
      <p:pic>
        <p:nvPicPr>
          <p:cNvPr id="10" name="Obrázek 9">
            <a:extLst>
              <a:ext uri="{FF2B5EF4-FFF2-40B4-BE49-F238E27FC236}">
                <a16:creationId xmlns="" xmlns:a16="http://schemas.microsoft.com/office/drawing/2014/main" id="{BC5D462A-E758-4BCA-AD83-84964775D7E7}"/>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10502" y="310501"/>
            <a:ext cx="1160207" cy="800543"/>
          </a:xfrm>
          <a:prstGeom prst="rect">
            <a:avLst/>
          </a:prstGeom>
        </p:spPr>
      </p:pic>
    </p:spTree>
    <p:extLst>
      <p:ext uri="{BB962C8B-B14F-4D97-AF65-F5344CB8AC3E}">
        <p14:creationId xmlns="" xmlns:p14="http://schemas.microsoft.com/office/powerpoint/2010/main" val="935384140"/>
      </p:ext>
    </p:extLst>
  </p:cSld>
  <p:clrMapOvr>
    <a:masterClrMapping/>
  </p:clrMapOvr>
  <p:extLst mod="1">
    <p:ext uri="{DCECCB84-F9BA-43D5-87BE-67443E8EF086}">
      <p15:sldGuideLst xmlns=""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 xmlns:a16="http://schemas.microsoft.com/office/drawing/2014/main" id="{9622FDD6-5C71-4DE9-BFBE-6443A2855E5C}"/>
              </a:ext>
            </a:extLst>
          </p:cNvPr>
          <p:cNvSpPr>
            <a:spLocks noGrp="1"/>
          </p:cNvSpPr>
          <p:nvPr>
            <p:ph sz="quarter" idx="24"/>
          </p:nvPr>
        </p:nvSpPr>
        <p:spPr>
          <a:xfrm>
            <a:off x="539999" y="539035"/>
            <a:ext cx="3915001" cy="2403001"/>
          </a:xfrm>
        </p:spPr>
        <p:txBody>
          <a:bodyPr/>
          <a:lstStyle/>
          <a:p>
            <a:pPr lvl="0"/>
            <a:r>
              <a:rPr lang="cs-CZ" smtClean="0"/>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endParaRPr lang="sk-SK"/>
          </a:p>
        </p:txBody>
      </p:sp>
      <p:sp>
        <p:nvSpPr>
          <p:cNvPr id="3" name="Zástupný symbol pro číslo snímku 2"/>
          <p:cNvSpPr>
            <a:spLocks noGrp="1"/>
          </p:cNvSpPr>
          <p:nvPr>
            <p:ph type="sldNum" sz="quarter" idx="11"/>
          </p:nvPr>
        </p:nvSpPr>
        <p:spPr/>
        <p:txBody>
          <a:bodyPr/>
          <a:lstStyle>
            <a:lvl1pPr>
              <a:defRPr/>
            </a:lvl1pPr>
          </a:lstStyle>
          <a:p>
            <a:fld id="{BFA6F6B4-626A-4882-8D46-05691AA53B56}" type="slidenum">
              <a:rPr lang="sk-SK" smtClean="0"/>
              <a:pPr/>
              <a:t>‹#›</a:t>
            </a:fld>
            <a:endParaRPr lang="sk-SK"/>
          </a:p>
        </p:txBody>
      </p:sp>
      <p:sp>
        <p:nvSpPr>
          <p:cNvPr id="9" name="Zástupný symbol pro text 5">
            <a:extLst>
              <a:ext uri="{FF2B5EF4-FFF2-40B4-BE49-F238E27FC236}">
                <a16:creationId xmlns="" xmlns:a16="http://schemas.microsoft.com/office/drawing/2014/main" id="{8D903DEB-B441-46DB-8462-2640DC8DB3E8}"/>
              </a:ext>
            </a:extLst>
          </p:cNvPr>
          <p:cNvSpPr>
            <a:spLocks noGrp="1"/>
          </p:cNvSpPr>
          <p:nvPr>
            <p:ph type="body" sz="quarter" idx="13"/>
          </p:nvPr>
        </p:nvSpPr>
        <p:spPr>
          <a:xfrm>
            <a:off x="539999" y="3375000"/>
            <a:ext cx="3915000" cy="998999"/>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11" name="Zástupný symbol pro text 13">
            <a:extLst>
              <a:ext uri="{FF2B5EF4-FFF2-40B4-BE49-F238E27FC236}">
                <a16:creationId xmlns="" xmlns:a16="http://schemas.microsoft.com/office/drawing/2014/main" id="{66F1D7B9-D1BE-446E-87CA-6AD81AFA8389}"/>
              </a:ext>
            </a:extLst>
          </p:cNvPr>
          <p:cNvSpPr>
            <a:spLocks noGrp="1"/>
          </p:cNvSpPr>
          <p:nvPr>
            <p:ph type="body" sz="quarter" idx="19"/>
          </p:nvPr>
        </p:nvSpPr>
        <p:spPr>
          <a:xfrm>
            <a:off x="540543" y="3051000"/>
            <a:ext cx="3915000" cy="270000"/>
          </a:xfrm>
        </p:spPr>
        <p:txBody>
          <a:bodyPr/>
          <a:lstStyle>
            <a:lvl1pPr>
              <a:lnSpc>
                <a:spcPts val="1100"/>
              </a:lnSpc>
              <a:defRPr sz="900" b="1"/>
            </a:lvl1pPr>
          </a:lstStyle>
          <a:p>
            <a:pPr lvl="0"/>
            <a:r>
              <a:rPr lang="cs-CZ" smtClean="0"/>
              <a:t>Klepnutím lze upravit styly předlohy textu.</a:t>
            </a:r>
          </a:p>
        </p:txBody>
      </p:sp>
      <p:sp>
        <p:nvSpPr>
          <p:cNvPr id="13" name="Zástupný symbol pro text 5">
            <a:extLst>
              <a:ext uri="{FF2B5EF4-FFF2-40B4-BE49-F238E27FC236}">
                <a16:creationId xmlns="" xmlns:a16="http://schemas.microsoft.com/office/drawing/2014/main" id="{3947EF07-8AF7-4904-8565-F5D81E4282DE}"/>
              </a:ext>
            </a:extLst>
          </p:cNvPr>
          <p:cNvSpPr>
            <a:spLocks noGrp="1"/>
          </p:cNvSpPr>
          <p:nvPr>
            <p:ph type="body" sz="quarter" idx="20"/>
          </p:nvPr>
        </p:nvSpPr>
        <p:spPr>
          <a:xfrm>
            <a:off x="4688459" y="3375000"/>
            <a:ext cx="3915000" cy="998999"/>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15" name="Zástupný symbol pro text 13">
            <a:extLst>
              <a:ext uri="{FF2B5EF4-FFF2-40B4-BE49-F238E27FC236}">
                <a16:creationId xmlns="" xmlns:a16="http://schemas.microsoft.com/office/drawing/2014/main" id="{334B9440-7A06-4BF8-9532-C11248171B0C}"/>
              </a:ext>
            </a:extLst>
          </p:cNvPr>
          <p:cNvSpPr>
            <a:spLocks noGrp="1"/>
          </p:cNvSpPr>
          <p:nvPr>
            <p:ph type="body" sz="quarter" idx="22"/>
          </p:nvPr>
        </p:nvSpPr>
        <p:spPr>
          <a:xfrm>
            <a:off x="4689002" y="3051000"/>
            <a:ext cx="3915000" cy="270000"/>
          </a:xfrm>
        </p:spPr>
        <p:txBody>
          <a:bodyPr/>
          <a:lstStyle>
            <a:lvl1pPr>
              <a:lnSpc>
                <a:spcPts val="1100"/>
              </a:lnSpc>
              <a:defRPr sz="900" b="1"/>
            </a:lvl1pPr>
          </a:lstStyle>
          <a:p>
            <a:pPr lvl="0"/>
            <a:r>
              <a:rPr lang="cs-CZ" smtClean="0"/>
              <a:t>Klepnutím lze upravit styly předlohy textu.</a:t>
            </a:r>
          </a:p>
        </p:txBody>
      </p:sp>
      <p:sp>
        <p:nvSpPr>
          <p:cNvPr id="17" name="Zástupný symbol pro obsah 12">
            <a:extLst>
              <a:ext uri="{FF2B5EF4-FFF2-40B4-BE49-F238E27FC236}">
                <a16:creationId xmlns="" xmlns:a16="http://schemas.microsoft.com/office/drawing/2014/main" id="{263AA377-982D-4CA3-B9BD-C61AF6524812}"/>
              </a:ext>
            </a:extLst>
          </p:cNvPr>
          <p:cNvSpPr>
            <a:spLocks noGrp="1"/>
          </p:cNvSpPr>
          <p:nvPr>
            <p:ph sz="quarter" idx="25"/>
          </p:nvPr>
        </p:nvSpPr>
        <p:spPr>
          <a:xfrm>
            <a:off x="4688459" y="539035"/>
            <a:ext cx="3915001" cy="2403001"/>
          </a:xfrm>
        </p:spPr>
        <p:txBody>
          <a:bodyPr/>
          <a:lstStyle/>
          <a:p>
            <a:pPr lvl="0"/>
            <a:r>
              <a:rPr lang="cs-CZ" smtClean="0"/>
              <a:t>Klepnutím lze upravit styly předlohy textu.</a:t>
            </a:r>
          </a:p>
        </p:txBody>
      </p:sp>
      <p:pic>
        <p:nvPicPr>
          <p:cNvPr id="14" name="Obrázek 13">
            <a:extLst>
              <a:ext uri="{FF2B5EF4-FFF2-40B4-BE49-F238E27FC236}">
                <a16:creationId xmlns="" xmlns:a16="http://schemas.microsoft.com/office/drawing/2014/main" id="{5FEE0D4D-8DE9-4C74-909E-3D6A7A05C0C7}"/>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8160959" y="4540762"/>
            <a:ext cx="650507" cy="448850"/>
          </a:xfrm>
          <a:prstGeom prst="rect">
            <a:avLst/>
          </a:prstGeom>
        </p:spPr>
      </p:pic>
    </p:spTree>
    <p:extLst>
      <p:ext uri="{BB962C8B-B14F-4D97-AF65-F5344CB8AC3E}">
        <p14:creationId xmlns=""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sk-SK"/>
          </a:p>
        </p:txBody>
      </p:sp>
      <p:sp>
        <p:nvSpPr>
          <p:cNvPr id="3" name="Zástupný symbol pro číslo snímku 2"/>
          <p:cNvSpPr>
            <a:spLocks noGrp="1"/>
          </p:cNvSpPr>
          <p:nvPr>
            <p:ph type="sldNum" sz="quarter" idx="11"/>
          </p:nvPr>
        </p:nvSpPr>
        <p:spPr/>
        <p:txBody>
          <a:bodyPr/>
          <a:lstStyle>
            <a:lvl1pPr>
              <a:defRPr/>
            </a:lvl1pPr>
          </a:lstStyle>
          <a:p>
            <a:fld id="{BFA6F6B4-626A-4882-8D46-05691AA53B56}" type="slidenum">
              <a:rPr lang="sk-SK" smtClean="0"/>
              <a:pPr/>
              <a:t>‹#›</a:t>
            </a:fld>
            <a:endParaRPr lang="sk-SK"/>
          </a:p>
        </p:txBody>
      </p:sp>
      <p:pic>
        <p:nvPicPr>
          <p:cNvPr id="6" name="Obrázek 5">
            <a:extLst>
              <a:ext uri="{FF2B5EF4-FFF2-40B4-BE49-F238E27FC236}">
                <a16:creationId xmlns="" xmlns:a16="http://schemas.microsoft.com/office/drawing/2014/main" id="{BD9EAA30-1FED-4896-80B1-3BDC9D59935E}"/>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8160959" y="4540762"/>
            <a:ext cx="650507" cy="448850"/>
          </a:xfrm>
          <a:prstGeom prst="rect">
            <a:avLst/>
          </a:prstGeom>
        </p:spPr>
      </p:pic>
    </p:spTree>
    <p:extLst>
      <p:ext uri="{BB962C8B-B14F-4D97-AF65-F5344CB8AC3E}">
        <p14:creationId xmlns=""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540000" y="4671000"/>
            <a:ext cx="5940000" cy="189000"/>
          </a:xfrm>
        </p:spPr>
        <p:txBody>
          <a:bodyPr/>
          <a:lstStyle>
            <a:lvl1pPr>
              <a:defRPr>
                <a:solidFill>
                  <a:schemeClr val="bg1"/>
                </a:solidFill>
              </a:defRPr>
            </a:lvl1pPr>
          </a:lstStyle>
          <a:p>
            <a:endParaRPr lang="sk-SK"/>
          </a:p>
        </p:txBody>
      </p:sp>
      <p:sp>
        <p:nvSpPr>
          <p:cNvPr id="5" name="Zástupný symbol pro číslo snímku 2"/>
          <p:cNvSpPr>
            <a:spLocks noGrp="1"/>
          </p:cNvSpPr>
          <p:nvPr>
            <p:ph type="sldNum" sz="quarter" idx="11"/>
          </p:nvPr>
        </p:nvSpPr>
        <p:spPr>
          <a:xfrm>
            <a:off x="310500" y="4671000"/>
            <a:ext cx="189000" cy="189000"/>
          </a:xfrm>
        </p:spPr>
        <p:txBody>
          <a:bodyPr/>
          <a:lstStyle>
            <a:lvl1pPr>
              <a:defRPr>
                <a:solidFill>
                  <a:schemeClr val="bg1"/>
                </a:solidFill>
              </a:defRPr>
            </a:lvl1pPr>
          </a:lstStyle>
          <a:p>
            <a:fld id="{BFA6F6B4-626A-4882-8D46-05691AA53B56}" type="slidenum">
              <a:rPr lang="sk-SK" smtClean="0"/>
              <a:pPr/>
              <a:t>‹#›</a:t>
            </a:fld>
            <a:endParaRPr lang="sk-SK"/>
          </a:p>
        </p:txBody>
      </p:sp>
      <p:sp>
        <p:nvSpPr>
          <p:cNvPr id="8" name="Zástupný symbol pro obrázek 7"/>
          <p:cNvSpPr>
            <a:spLocks noGrp="1"/>
          </p:cNvSpPr>
          <p:nvPr>
            <p:ph type="pic" sz="quarter" idx="12"/>
          </p:nvPr>
        </p:nvSpPr>
        <p:spPr>
          <a:xfrm>
            <a:off x="0" y="1"/>
            <a:ext cx="9144000" cy="4381500"/>
          </a:xfrm>
        </p:spPr>
        <p:txBody>
          <a:bodyPr anchor="ctr"/>
          <a:lstStyle>
            <a:lvl1pPr algn="ctr">
              <a:defRPr>
                <a:solidFill>
                  <a:schemeClr val="bg1"/>
                </a:solidFill>
              </a:defRPr>
            </a:lvl1pPr>
          </a:lstStyle>
          <a:p>
            <a:r>
              <a:rPr lang="cs-CZ" smtClean="0"/>
              <a:t>Klepnutím na ikonu přidáte obrázek.</a:t>
            </a:r>
            <a:endParaRPr lang="cs-CZ" dirty="0"/>
          </a:p>
        </p:txBody>
      </p:sp>
      <p:pic>
        <p:nvPicPr>
          <p:cNvPr id="7" name="Obrázek 6">
            <a:extLst>
              <a:ext uri="{FF2B5EF4-FFF2-40B4-BE49-F238E27FC236}">
                <a16:creationId xmlns="" xmlns:a16="http://schemas.microsoft.com/office/drawing/2014/main" id="{507BAEFB-3478-47F5-888D-1DA9C581BEAE}"/>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8160958" y="4536037"/>
            <a:ext cx="649064" cy="447854"/>
          </a:xfrm>
          <a:prstGeom prst="rect">
            <a:avLst/>
          </a:prstGeom>
        </p:spPr>
      </p:pic>
    </p:spTree>
    <p:extLst>
      <p:ext uri="{BB962C8B-B14F-4D97-AF65-F5344CB8AC3E}">
        <p14:creationId xmlns="" xmlns:p14="http://schemas.microsoft.com/office/powerpoint/2010/main" val="3163854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 xmlns:a16="http://schemas.microsoft.com/office/drawing/2014/main" id="{3CB5923B-A900-438F-B7D2-0E35F40784C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032154" y="1514475"/>
            <a:ext cx="3079691" cy="2124988"/>
          </a:xfrm>
          <a:prstGeom prst="rect">
            <a:avLst/>
          </a:prstGeom>
        </p:spPr>
      </p:pic>
      <p:sp>
        <p:nvSpPr>
          <p:cNvPr id="3" name="Zástupný symbol pro zápatí 1"/>
          <p:cNvSpPr>
            <a:spLocks noGrp="1"/>
          </p:cNvSpPr>
          <p:nvPr>
            <p:ph type="ftr" sz="quarter" idx="10"/>
          </p:nvPr>
        </p:nvSpPr>
        <p:spPr>
          <a:xfrm>
            <a:off x="540000" y="4671000"/>
            <a:ext cx="5940000" cy="189000"/>
          </a:xfrm>
        </p:spPr>
        <p:txBody>
          <a:bodyPr/>
          <a:lstStyle>
            <a:lvl1pPr>
              <a:defRPr>
                <a:solidFill>
                  <a:srgbClr val="9100DC"/>
                </a:solidFill>
              </a:defRPr>
            </a:lvl1pPr>
          </a:lstStyle>
          <a:p>
            <a:endParaRPr lang="sk-SK"/>
          </a:p>
        </p:txBody>
      </p:sp>
      <p:sp>
        <p:nvSpPr>
          <p:cNvPr id="4" name="Zástupný symbol pro číslo snímku 2"/>
          <p:cNvSpPr>
            <a:spLocks noGrp="1"/>
          </p:cNvSpPr>
          <p:nvPr>
            <p:ph type="sldNum" sz="quarter" idx="11"/>
          </p:nvPr>
        </p:nvSpPr>
        <p:spPr>
          <a:xfrm>
            <a:off x="310500" y="4671000"/>
            <a:ext cx="189000" cy="189000"/>
          </a:xfrm>
        </p:spPr>
        <p:txBody>
          <a:bodyPr/>
          <a:lstStyle>
            <a:lvl1pPr>
              <a:defRPr>
                <a:solidFill>
                  <a:srgbClr val="9100DC"/>
                </a:solidFill>
              </a:defRPr>
            </a:lvl1pPr>
          </a:lstStyle>
          <a:p>
            <a:fld id="{BFA6F6B4-626A-4882-8D46-05691AA53B56}" type="slidenum">
              <a:rPr lang="sk-SK" smtClean="0"/>
              <a:pPr/>
              <a:t>‹#›</a:t>
            </a:fld>
            <a:endParaRPr lang="sk-SK"/>
          </a:p>
        </p:txBody>
      </p:sp>
    </p:spTree>
    <p:extLst>
      <p:ext uri="{BB962C8B-B14F-4D97-AF65-F5344CB8AC3E}">
        <p14:creationId xmlns=""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687657" y="1825717"/>
            <a:ext cx="5755117" cy="1492067"/>
          </a:xfrm>
          <a:prstGeom prst="rect">
            <a:avLst/>
          </a:prstGeom>
        </p:spPr>
      </p:pic>
      <p:sp>
        <p:nvSpPr>
          <p:cNvPr id="3" name="Zástupný symbol pro zápatí 1">
            <a:extLst>
              <a:ext uri="{FF2B5EF4-FFF2-40B4-BE49-F238E27FC236}">
                <a16:creationId xmlns="" xmlns:a16="http://schemas.microsoft.com/office/drawing/2014/main" id="{AA728D69-F43C-45BB-A655-A4B6ABA23BCA}"/>
              </a:ext>
            </a:extLst>
          </p:cNvPr>
          <p:cNvSpPr>
            <a:spLocks noGrp="1"/>
          </p:cNvSpPr>
          <p:nvPr>
            <p:ph type="ftr" sz="quarter" idx="10"/>
          </p:nvPr>
        </p:nvSpPr>
        <p:spPr>
          <a:xfrm>
            <a:off x="540000" y="4671000"/>
            <a:ext cx="5940000" cy="189000"/>
          </a:xfrm>
        </p:spPr>
        <p:txBody>
          <a:bodyPr/>
          <a:lstStyle>
            <a:lvl1pPr>
              <a:defRPr>
                <a:solidFill>
                  <a:srgbClr val="0000DC"/>
                </a:solidFill>
              </a:defRPr>
            </a:lvl1pPr>
          </a:lstStyle>
          <a:p>
            <a:endParaRPr lang="sk-SK"/>
          </a:p>
        </p:txBody>
      </p:sp>
      <p:sp>
        <p:nvSpPr>
          <p:cNvPr id="5" name="Zástupný symbol pro číslo snímku 2">
            <a:extLst>
              <a:ext uri="{FF2B5EF4-FFF2-40B4-BE49-F238E27FC236}">
                <a16:creationId xmlns="" xmlns:a16="http://schemas.microsoft.com/office/drawing/2014/main" id="{B1B107C1-A64C-4C75-A4EF-124CAB9AEE0A}"/>
              </a:ext>
            </a:extLst>
          </p:cNvPr>
          <p:cNvSpPr>
            <a:spLocks noGrp="1"/>
          </p:cNvSpPr>
          <p:nvPr>
            <p:ph type="sldNum" sz="quarter" idx="11"/>
          </p:nvPr>
        </p:nvSpPr>
        <p:spPr>
          <a:xfrm>
            <a:off x="310500" y="4671000"/>
            <a:ext cx="189000" cy="189000"/>
          </a:xfrm>
        </p:spPr>
        <p:txBody>
          <a:bodyPr/>
          <a:lstStyle>
            <a:lvl1pPr>
              <a:defRPr>
                <a:solidFill>
                  <a:srgbClr val="0000DC"/>
                </a:solidFill>
              </a:defRPr>
            </a:lvl1pPr>
          </a:lstStyle>
          <a:p>
            <a:fld id="{BFA6F6B4-626A-4882-8D46-05691AA53B56}" type="slidenum">
              <a:rPr lang="sk-SK" smtClean="0"/>
              <a:pPr/>
              <a:t>‹#›</a:t>
            </a:fld>
            <a:endParaRPr lang="sk-SK"/>
          </a:p>
        </p:txBody>
      </p:sp>
    </p:spTree>
    <p:extLst>
      <p:ext uri="{BB962C8B-B14F-4D97-AF65-F5344CB8AC3E}">
        <p14:creationId xmlns=""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cSld name="Úvodná snímka">
    <p:spTree>
      <p:nvGrpSpPr>
        <p:cNvPr id="1" name=""/>
        <p:cNvGrpSpPr/>
        <p:nvPr/>
      </p:nvGrpSpPr>
      <p:grpSpPr>
        <a:xfrm>
          <a:off x="0" y="0"/>
          <a:ext cx="0" cy="0"/>
          <a:chOff x="0" y="0"/>
          <a:chExt cx="0" cy="0"/>
        </a:xfrm>
      </p:grpSpPr>
      <p:sp>
        <p:nvSpPr>
          <p:cNvPr id="9" name="Nadpis 8"/>
          <p:cNvSpPr>
            <a:spLocks noGrp="1"/>
          </p:cNvSpPr>
          <p:nvPr>
            <p:ph type="ctrTitle"/>
          </p:nvPr>
        </p:nvSpPr>
        <p:spPr>
          <a:xfrm>
            <a:off x="685800" y="1314451"/>
            <a:ext cx="7772400" cy="137232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sk-SK" smtClean="0"/>
              <a:t>Upravte štýly predlohy textu</a:t>
            </a:r>
            <a:endParaRPr kumimoji="0" lang="en-US"/>
          </a:p>
        </p:txBody>
      </p:sp>
      <p:sp>
        <p:nvSpPr>
          <p:cNvPr id="17" name="Podnadpis 16"/>
          <p:cNvSpPr>
            <a:spLocks noGrp="1"/>
          </p:cNvSpPr>
          <p:nvPr>
            <p:ph type="subTitle" idx="1"/>
          </p:nvPr>
        </p:nvSpPr>
        <p:spPr>
          <a:xfrm>
            <a:off x="685800" y="2708705"/>
            <a:ext cx="7772400" cy="899778"/>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sk-SK" smtClean="0"/>
              <a:t>Upravte štýl predlohy podnadpisov</a:t>
            </a:r>
            <a:endParaRPr kumimoji="0" lang="en-US"/>
          </a:p>
        </p:txBody>
      </p:sp>
      <p:sp>
        <p:nvSpPr>
          <p:cNvPr id="30" name="Zástupný symbol dátumu 29"/>
          <p:cNvSpPr>
            <a:spLocks noGrp="1"/>
          </p:cNvSpPr>
          <p:nvPr>
            <p:ph type="dt" sz="half" idx="10"/>
          </p:nvPr>
        </p:nvSpPr>
        <p:spPr>
          <a:xfrm>
            <a:off x="6727032" y="4805958"/>
            <a:ext cx="1920240" cy="274320"/>
          </a:xfrm>
          <a:prstGeom prst="rect">
            <a:avLst/>
          </a:prstGeom>
        </p:spPr>
        <p:txBody>
          <a:bodyPr/>
          <a:lstStyle>
            <a:lvl1pPr>
              <a:defRPr>
                <a:solidFill>
                  <a:srgbClr val="FFFFFF"/>
                </a:solidFill>
              </a:defRPr>
            </a:lvl1pPr>
            <a:extLst/>
          </a:lstStyle>
          <a:p>
            <a:fld id="{42DE262F-37CE-4736-B69F-4C3DC2E2C2E8}" type="datetimeFigureOut">
              <a:rPr lang="sk-SK" smtClean="0"/>
              <a:pPr/>
              <a:t>4. 10. 2019</a:t>
            </a:fld>
            <a:endParaRPr lang="sk-SK"/>
          </a:p>
        </p:txBody>
      </p:sp>
      <p:sp>
        <p:nvSpPr>
          <p:cNvPr id="19" name="Zástupný symbol päty 18"/>
          <p:cNvSpPr>
            <a:spLocks noGrp="1"/>
          </p:cNvSpPr>
          <p:nvPr>
            <p:ph type="ftr" sz="quarter" idx="11"/>
          </p:nvPr>
        </p:nvSpPr>
        <p:spPr/>
        <p:txBody>
          <a:bodyPr/>
          <a:lstStyle>
            <a:lvl1pPr>
              <a:defRPr>
                <a:solidFill>
                  <a:schemeClr val="accent1">
                    <a:tint val="20000"/>
                  </a:schemeClr>
                </a:solidFill>
              </a:defRPr>
            </a:lvl1pPr>
            <a:extLst/>
          </a:lstStyle>
          <a:p>
            <a:endParaRPr lang="sk-SK"/>
          </a:p>
        </p:txBody>
      </p:sp>
      <p:sp>
        <p:nvSpPr>
          <p:cNvPr id="27" name="Zástupný symbol čísla snímky 26"/>
          <p:cNvSpPr>
            <a:spLocks noGrp="1"/>
          </p:cNvSpPr>
          <p:nvPr>
            <p:ph type="sldNum" sz="quarter" idx="12"/>
          </p:nvPr>
        </p:nvSpPr>
        <p:spPr/>
        <p:txBody>
          <a:bodyPr/>
          <a:lstStyle>
            <a:lvl1pPr>
              <a:defRPr>
                <a:solidFill>
                  <a:srgbClr val="FFFFFF"/>
                </a:solidFill>
              </a:defRPr>
            </a:lvl1pPr>
            <a:extLst/>
          </a:lstStyle>
          <a:p>
            <a:fld id="{BFA6F6B4-626A-4882-8D46-05691AA53B56}"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540000" y="4671000"/>
            <a:ext cx="5940000" cy="189000"/>
          </a:xfrm>
        </p:spPr>
        <p:txBody>
          <a:bodyPr/>
          <a:lstStyle>
            <a:lvl1pPr>
              <a:defRPr sz="1200"/>
            </a:lvl1pPr>
          </a:lstStyle>
          <a:p>
            <a:endParaRPr lang="sk-SK"/>
          </a:p>
        </p:txBody>
      </p:sp>
      <p:sp>
        <p:nvSpPr>
          <p:cNvPr id="5" name="Zástupný symbol pro číslo snímku 4"/>
          <p:cNvSpPr>
            <a:spLocks noGrp="1"/>
          </p:cNvSpPr>
          <p:nvPr>
            <p:ph type="sldNum" sz="quarter" idx="11"/>
          </p:nvPr>
        </p:nvSpPr>
        <p:spPr/>
        <p:txBody>
          <a:bodyPr/>
          <a:lstStyle>
            <a:lvl1pPr>
              <a:defRPr/>
            </a:lvl1pPr>
          </a:lstStyle>
          <a:p>
            <a:fld id="{BFA6F6B4-626A-4882-8D46-05691AA53B56}" type="slidenum">
              <a:rPr lang="sk-SK" smtClean="0"/>
              <a:pPr/>
              <a:t>‹#›</a:t>
            </a:fld>
            <a:endParaRPr lang="sk-SK"/>
          </a:p>
        </p:txBody>
      </p:sp>
      <p:sp>
        <p:nvSpPr>
          <p:cNvPr id="13" name="Nadpis 12">
            <a:extLst>
              <a:ext uri="{FF2B5EF4-FFF2-40B4-BE49-F238E27FC236}">
                <a16:creationId xmlns="" xmlns:a16="http://schemas.microsoft.com/office/drawing/2014/main" id="{6B0440B8-6781-4DF7-853B-03D5855A8CB8}"/>
              </a:ext>
            </a:extLst>
          </p:cNvPr>
          <p:cNvSpPr>
            <a:spLocks noGrp="1"/>
          </p:cNvSpPr>
          <p:nvPr>
            <p:ph type="title"/>
          </p:nvPr>
        </p:nvSpPr>
        <p:spPr/>
        <p:txBody>
          <a:bodyPr/>
          <a:lstStyle/>
          <a:p>
            <a:r>
              <a:rPr lang="cs-CZ" smtClean="0"/>
              <a:t>Klepnutím lze upravit styl předlohy nadpisů.</a:t>
            </a:r>
            <a:endParaRPr lang="cs-CZ" dirty="0"/>
          </a:p>
        </p:txBody>
      </p:sp>
      <p:sp>
        <p:nvSpPr>
          <p:cNvPr id="7" name="Zástupný symbol pro obsah 2"/>
          <p:cNvSpPr>
            <a:spLocks noGrp="1"/>
          </p:cNvSpPr>
          <p:nvPr>
            <p:ph idx="1"/>
          </p:nvPr>
        </p:nvSpPr>
        <p:spPr>
          <a:xfrm>
            <a:off x="540000" y="1269001"/>
            <a:ext cx="8064900" cy="3104999"/>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10" name="Obrázek 9">
            <a:extLst>
              <a:ext uri="{FF2B5EF4-FFF2-40B4-BE49-F238E27FC236}">
                <a16:creationId xmlns="" xmlns:a16="http://schemas.microsoft.com/office/drawing/2014/main" id="{083D8F9C-31DA-4A72-9A88-45079BA91C2B}"/>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8160959" y="4540762"/>
            <a:ext cx="650507" cy="448850"/>
          </a:xfrm>
          <a:prstGeom prst="rect">
            <a:avLst/>
          </a:prstGeom>
        </p:spPr>
      </p:pic>
    </p:spTree>
    <p:extLst>
      <p:ext uri="{BB962C8B-B14F-4D97-AF65-F5344CB8AC3E}">
        <p14:creationId xmlns="" xmlns:p14="http://schemas.microsoft.com/office/powerpoint/2010/main" val="1691229579"/>
      </p:ext>
    </p:extLst>
  </p:cSld>
  <p:clrMapOvr>
    <a:masterClrMapping/>
  </p:clrMapOvr>
  <p:extLst mod="1">
    <p:ext uri="{DCECCB84-F9BA-43D5-87BE-67443E8EF086}">
      <p15:sldGuideLst xmlns=""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endParaRPr lang="sk-SK"/>
          </a:p>
        </p:txBody>
      </p:sp>
      <p:sp>
        <p:nvSpPr>
          <p:cNvPr id="4" name="Zástupný symbol pro číslo snímku 3">
            <a:extLst>
              <a:ext uri="{FF2B5EF4-FFF2-40B4-BE49-F238E27FC236}">
                <a16:creationId xmlns=""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BFA6F6B4-626A-4882-8D46-05691AA53B56}" type="slidenum">
              <a:rPr lang="sk-SK" smtClean="0"/>
              <a:pPr/>
              <a:t>‹#›</a:t>
            </a:fld>
            <a:endParaRPr lang="sk-SK"/>
          </a:p>
        </p:txBody>
      </p:sp>
      <p:sp>
        <p:nvSpPr>
          <p:cNvPr id="7" name="Nadpis 6">
            <a:extLst>
              <a:ext uri="{FF2B5EF4-FFF2-40B4-BE49-F238E27FC236}">
                <a16:creationId xmlns="" xmlns:a16="http://schemas.microsoft.com/office/drawing/2014/main" id="{322FA9F0-97E4-45C3-84A8-592F85A6A3A2}"/>
              </a:ext>
            </a:extLst>
          </p:cNvPr>
          <p:cNvSpPr>
            <a:spLocks noGrp="1"/>
          </p:cNvSpPr>
          <p:nvPr>
            <p:ph type="title"/>
          </p:nvPr>
        </p:nvSpPr>
        <p:spPr>
          <a:xfrm>
            <a:off x="298877" y="2175274"/>
            <a:ext cx="8521200" cy="878685"/>
          </a:xfrm>
        </p:spPr>
        <p:txBody>
          <a:bodyPr anchor="t"/>
          <a:lstStyle>
            <a:lvl1pPr algn="l">
              <a:lnSpc>
                <a:spcPts val="4400"/>
              </a:lnSpc>
              <a:defRPr sz="4400">
                <a:solidFill>
                  <a:schemeClr val="bg1"/>
                </a:solidFill>
              </a:defRPr>
            </a:lvl1pPr>
          </a:lstStyle>
          <a:p>
            <a:r>
              <a:rPr lang="cs-CZ" smtClean="0"/>
              <a:t>Klepnutím lze upravit styl předlohy nadpisů.</a:t>
            </a:r>
            <a:endParaRPr lang="cs-CZ" dirty="0"/>
          </a:p>
        </p:txBody>
      </p:sp>
      <p:sp>
        <p:nvSpPr>
          <p:cNvPr id="8" name="Podnadpis 2"/>
          <p:cNvSpPr>
            <a:spLocks noGrp="1"/>
          </p:cNvSpPr>
          <p:nvPr>
            <p:ph type="subTitle" idx="1"/>
          </p:nvPr>
        </p:nvSpPr>
        <p:spPr>
          <a:xfrm>
            <a:off x="298877" y="3087303"/>
            <a:ext cx="8521200" cy="523873"/>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Klepnutím lze upravit styl předlohy podnadpisů.</a:t>
            </a:r>
            <a:endParaRPr lang="cs-CZ" dirty="0"/>
          </a:p>
        </p:txBody>
      </p:sp>
      <p:pic>
        <p:nvPicPr>
          <p:cNvPr id="11" name="Obrázek 10">
            <a:extLst>
              <a:ext uri="{FF2B5EF4-FFF2-40B4-BE49-F238E27FC236}">
                <a16:creationId xmlns="" xmlns:a16="http://schemas.microsoft.com/office/drawing/2014/main" id="{7A9A2BD2-1096-47BE-BE7D-31D4B6ED5127}"/>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10500" y="310501"/>
            <a:ext cx="1151994" cy="794876"/>
          </a:xfrm>
          <a:prstGeom prst="rect">
            <a:avLst/>
          </a:prstGeom>
        </p:spPr>
      </p:pic>
    </p:spTree>
    <p:extLst>
      <p:ext uri="{BB962C8B-B14F-4D97-AF65-F5344CB8AC3E}">
        <p14:creationId xmlns="" xmlns:p14="http://schemas.microsoft.com/office/powerpoint/2010/main" val="39481167"/>
      </p:ext>
    </p:extLst>
  </p:cSld>
  <p:clrMapOvr>
    <a:masterClrMapping/>
  </p:clrMapOvr>
  <p:extLst mod="1">
    <p:ext uri="{DCECCB84-F9BA-43D5-87BE-67443E8EF086}">
      <p15:sldGuideLst xmlns=""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40000" y="1269001"/>
            <a:ext cx="8064900" cy="3104999"/>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sp>
        <p:nvSpPr>
          <p:cNvPr id="4" name="Zástupný symbol pro zápatí 3"/>
          <p:cNvSpPr>
            <a:spLocks noGrp="1"/>
          </p:cNvSpPr>
          <p:nvPr>
            <p:ph type="ftr" sz="quarter" idx="10"/>
          </p:nvPr>
        </p:nvSpPr>
        <p:spPr/>
        <p:txBody>
          <a:bodyPr/>
          <a:lstStyle>
            <a:lvl1pPr>
              <a:defRPr sz="1200"/>
            </a:lvl1pPr>
          </a:lstStyle>
          <a:p>
            <a:endParaRPr lang="sk-SK"/>
          </a:p>
        </p:txBody>
      </p:sp>
      <p:sp>
        <p:nvSpPr>
          <p:cNvPr id="5" name="Zástupný symbol pro číslo snímku 4"/>
          <p:cNvSpPr>
            <a:spLocks noGrp="1"/>
          </p:cNvSpPr>
          <p:nvPr>
            <p:ph type="sldNum" sz="quarter" idx="11"/>
          </p:nvPr>
        </p:nvSpPr>
        <p:spPr/>
        <p:txBody>
          <a:bodyPr/>
          <a:lstStyle>
            <a:lvl1pPr>
              <a:defRPr/>
            </a:lvl1pPr>
          </a:lstStyle>
          <a:p>
            <a:fld id="{BFA6F6B4-626A-4882-8D46-05691AA53B56}" type="slidenum">
              <a:rPr lang="sk-SK" smtClean="0"/>
              <a:pPr/>
              <a:t>‹#›</a:t>
            </a:fld>
            <a:endParaRPr lang="sk-SK"/>
          </a:p>
        </p:txBody>
      </p:sp>
      <p:sp>
        <p:nvSpPr>
          <p:cNvPr id="7" name="Zástupný symbol pro text 7">
            <a:extLst>
              <a:ext uri="{FF2B5EF4-FFF2-40B4-BE49-F238E27FC236}">
                <a16:creationId xmlns="" xmlns:a16="http://schemas.microsoft.com/office/drawing/2014/main" id="{9F610B39-FB78-4767-BA31-C3D4E7D5586C}"/>
              </a:ext>
            </a:extLst>
          </p:cNvPr>
          <p:cNvSpPr>
            <a:spLocks noGrp="1"/>
          </p:cNvSpPr>
          <p:nvPr>
            <p:ph type="body" sz="quarter" idx="13"/>
          </p:nvPr>
        </p:nvSpPr>
        <p:spPr>
          <a:xfrm>
            <a:off x="540544" y="972001"/>
            <a:ext cx="8064104" cy="203682"/>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13" name="Nadpis 12">
            <a:extLst>
              <a:ext uri="{FF2B5EF4-FFF2-40B4-BE49-F238E27FC236}">
                <a16:creationId xmlns="" xmlns:a16="http://schemas.microsoft.com/office/drawing/2014/main" id="{6B0440B8-6781-4DF7-853B-03D5855A8CB8}"/>
              </a:ext>
            </a:extLst>
          </p:cNvPr>
          <p:cNvSpPr>
            <a:spLocks noGrp="1"/>
          </p:cNvSpPr>
          <p:nvPr>
            <p:ph type="title"/>
          </p:nvPr>
        </p:nvSpPr>
        <p:spPr/>
        <p:txBody>
          <a:bodyPr/>
          <a:lstStyle/>
          <a:p>
            <a:r>
              <a:rPr lang="cs-CZ" smtClean="0"/>
              <a:t>Klepnutím lze upravit styl předlohy nadpisů.</a:t>
            </a:r>
            <a:endParaRPr lang="cs-CZ"/>
          </a:p>
        </p:txBody>
      </p:sp>
      <p:pic>
        <p:nvPicPr>
          <p:cNvPr id="10" name="Obrázek 9">
            <a:extLst>
              <a:ext uri="{FF2B5EF4-FFF2-40B4-BE49-F238E27FC236}">
                <a16:creationId xmlns="" xmlns:a16="http://schemas.microsoft.com/office/drawing/2014/main" id="{BD636BBA-EAE3-4723-B113-5D7145D09DF9}"/>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8160959" y="4540762"/>
            <a:ext cx="650507" cy="448850"/>
          </a:xfrm>
          <a:prstGeom prst="rect">
            <a:avLst/>
          </a:prstGeom>
        </p:spPr>
      </p:pic>
    </p:spTree>
    <p:extLst>
      <p:ext uri="{BB962C8B-B14F-4D97-AF65-F5344CB8AC3E}">
        <p14:creationId xmlns=""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sk-SK"/>
          </a:p>
        </p:txBody>
      </p:sp>
      <p:sp>
        <p:nvSpPr>
          <p:cNvPr id="3" name="Zástupný symbol pro číslo snímku 2"/>
          <p:cNvSpPr>
            <a:spLocks noGrp="1"/>
          </p:cNvSpPr>
          <p:nvPr>
            <p:ph type="sldNum" sz="quarter" idx="11"/>
          </p:nvPr>
        </p:nvSpPr>
        <p:spPr/>
        <p:txBody>
          <a:bodyPr/>
          <a:lstStyle>
            <a:lvl1pPr>
              <a:defRPr/>
            </a:lvl1pPr>
          </a:lstStyle>
          <a:p>
            <a:fld id="{BFA6F6B4-626A-4882-8D46-05691AA53B56}" type="slidenum">
              <a:rPr lang="sk-SK" smtClean="0"/>
              <a:pPr/>
              <a:t>‹#›</a:t>
            </a:fld>
            <a:endParaRPr lang="sk-SK"/>
          </a:p>
        </p:txBody>
      </p:sp>
      <p:sp>
        <p:nvSpPr>
          <p:cNvPr id="16" name="Zástupný symbol pro text 7">
            <a:extLst>
              <a:ext uri="{FF2B5EF4-FFF2-40B4-BE49-F238E27FC236}">
                <a16:creationId xmlns="" xmlns:a16="http://schemas.microsoft.com/office/drawing/2014/main" id="{9F610B39-FB78-4767-BA31-C3D4E7D5586C}"/>
              </a:ext>
            </a:extLst>
          </p:cNvPr>
          <p:cNvSpPr>
            <a:spLocks noGrp="1"/>
          </p:cNvSpPr>
          <p:nvPr>
            <p:ph type="body" sz="quarter" idx="26"/>
          </p:nvPr>
        </p:nvSpPr>
        <p:spPr>
          <a:xfrm>
            <a:off x="540544" y="972001"/>
            <a:ext cx="3915000" cy="203682"/>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18" name="Nadpis 12">
            <a:extLst>
              <a:ext uri="{FF2B5EF4-FFF2-40B4-BE49-F238E27FC236}">
                <a16:creationId xmlns="" xmlns:a16="http://schemas.microsoft.com/office/drawing/2014/main" id="{6B0440B8-6781-4DF7-853B-03D5855A8CB8}"/>
              </a:ext>
            </a:extLst>
          </p:cNvPr>
          <p:cNvSpPr>
            <a:spLocks noGrp="1"/>
          </p:cNvSpPr>
          <p:nvPr>
            <p:ph type="title"/>
          </p:nvPr>
        </p:nvSpPr>
        <p:spPr>
          <a:xfrm>
            <a:off x="540000" y="540000"/>
            <a:ext cx="8064900" cy="338682"/>
          </a:xfrm>
        </p:spPr>
        <p:txBody>
          <a:bodyPr/>
          <a:lstStyle/>
          <a:p>
            <a:r>
              <a:rPr lang="cs-CZ" smtClean="0"/>
              <a:t>Klepnutím lze upravit styl předlohy nadpisů.</a:t>
            </a:r>
            <a:endParaRPr lang="cs-CZ"/>
          </a:p>
        </p:txBody>
      </p:sp>
      <p:sp>
        <p:nvSpPr>
          <p:cNvPr id="21" name="Zástupný symbol pro text 7">
            <a:extLst>
              <a:ext uri="{FF2B5EF4-FFF2-40B4-BE49-F238E27FC236}">
                <a16:creationId xmlns="" xmlns:a16="http://schemas.microsoft.com/office/drawing/2014/main" id="{9F610B39-FB78-4767-BA31-C3D4E7D5586C}"/>
              </a:ext>
            </a:extLst>
          </p:cNvPr>
          <p:cNvSpPr>
            <a:spLocks noGrp="1"/>
          </p:cNvSpPr>
          <p:nvPr>
            <p:ph type="body" sz="quarter" idx="27"/>
          </p:nvPr>
        </p:nvSpPr>
        <p:spPr>
          <a:xfrm>
            <a:off x="4688459" y="967886"/>
            <a:ext cx="3915000" cy="203682"/>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22" name="Zástupný symbol pro obsah 2"/>
          <p:cNvSpPr>
            <a:spLocks noGrp="1"/>
          </p:cNvSpPr>
          <p:nvPr>
            <p:ph idx="1"/>
          </p:nvPr>
        </p:nvSpPr>
        <p:spPr>
          <a:xfrm>
            <a:off x="540001" y="1269001"/>
            <a:ext cx="3914999" cy="3105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sp>
        <p:nvSpPr>
          <p:cNvPr id="23" name="Zástupný symbol pro obsah 2"/>
          <p:cNvSpPr>
            <a:spLocks noGrp="1"/>
          </p:cNvSpPr>
          <p:nvPr>
            <p:ph idx="28"/>
          </p:nvPr>
        </p:nvSpPr>
        <p:spPr>
          <a:xfrm>
            <a:off x="4688460" y="1267703"/>
            <a:ext cx="3914999" cy="3105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12" name="Obrázek 11">
            <a:extLst>
              <a:ext uri="{FF2B5EF4-FFF2-40B4-BE49-F238E27FC236}">
                <a16:creationId xmlns="" xmlns:a16="http://schemas.microsoft.com/office/drawing/2014/main" id="{8D071A41-2EBD-49A7-A906-FB9C1EE30D4D}"/>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8160959" y="4540762"/>
            <a:ext cx="650507" cy="448850"/>
          </a:xfrm>
          <a:prstGeom prst="rect">
            <a:avLst/>
          </a:prstGeom>
        </p:spPr>
      </p:pic>
    </p:spTree>
    <p:extLst>
      <p:ext uri="{BB962C8B-B14F-4D97-AF65-F5344CB8AC3E}">
        <p14:creationId xmlns="" xmlns:p14="http://schemas.microsoft.com/office/powerpoint/2010/main" val="3317168426"/>
      </p:ext>
    </p:extLst>
  </p:cSld>
  <p:clrMapOvr>
    <a:masterClrMapping/>
  </p:clrMapOvr>
  <p:extLst mod="1">
    <p:ext uri="{DCECCB84-F9BA-43D5-87BE-67443E8EF086}">
      <p15:sldGuideLst xmlns=""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 xmlns:a16="http://schemas.microsoft.com/office/drawing/2014/main" id="{83517C49-9C06-4658-8660-E0D21D83CE29}"/>
              </a:ext>
            </a:extLst>
          </p:cNvPr>
          <p:cNvSpPr>
            <a:spLocks noGrp="1"/>
          </p:cNvSpPr>
          <p:nvPr>
            <p:ph sz="quarter" idx="24"/>
          </p:nvPr>
        </p:nvSpPr>
        <p:spPr>
          <a:xfrm>
            <a:off x="539353" y="1271307"/>
            <a:ext cx="3913810" cy="2922533"/>
          </a:xfrm>
        </p:spPr>
        <p:txBody>
          <a:bodyPr/>
          <a:lstStyle/>
          <a:p>
            <a:pPr lvl="0"/>
            <a:r>
              <a:rPr lang="cs-CZ" smtClean="0"/>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endParaRPr lang="sk-SK"/>
          </a:p>
        </p:txBody>
      </p:sp>
      <p:sp>
        <p:nvSpPr>
          <p:cNvPr id="3" name="Zástupný symbol pro číslo snímku 2"/>
          <p:cNvSpPr>
            <a:spLocks noGrp="1"/>
          </p:cNvSpPr>
          <p:nvPr>
            <p:ph type="sldNum" sz="quarter" idx="11"/>
          </p:nvPr>
        </p:nvSpPr>
        <p:spPr/>
        <p:txBody>
          <a:bodyPr/>
          <a:lstStyle>
            <a:lvl1pPr>
              <a:defRPr/>
            </a:lvl1pPr>
          </a:lstStyle>
          <a:p>
            <a:fld id="{BFA6F6B4-626A-4882-8D46-05691AA53B56}" type="slidenum">
              <a:rPr lang="sk-SK" smtClean="0"/>
              <a:pPr/>
              <a:t>‹#›</a:t>
            </a:fld>
            <a:endParaRPr lang="sk-SK"/>
          </a:p>
        </p:txBody>
      </p:sp>
      <p:sp>
        <p:nvSpPr>
          <p:cNvPr id="4" name="Nadpis 3">
            <a:extLst>
              <a:ext uri="{FF2B5EF4-FFF2-40B4-BE49-F238E27FC236}">
                <a16:creationId xmlns="" xmlns:a16="http://schemas.microsoft.com/office/drawing/2014/main" id="{ABDE9BC5-EE25-44B2-8081-F2B94BAA680C}"/>
              </a:ext>
            </a:extLst>
          </p:cNvPr>
          <p:cNvSpPr>
            <a:spLocks noGrp="1"/>
          </p:cNvSpPr>
          <p:nvPr>
            <p:ph type="title"/>
          </p:nvPr>
        </p:nvSpPr>
        <p:spPr/>
        <p:txBody>
          <a:bodyPr/>
          <a:lstStyle/>
          <a:p>
            <a:r>
              <a:rPr lang="cs-CZ" smtClean="0"/>
              <a:t>Klepnutím lze upravit styl předlohy nadpisů.</a:t>
            </a:r>
            <a:endParaRPr lang="cs-CZ" dirty="0"/>
          </a:p>
        </p:txBody>
      </p:sp>
      <p:sp>
        <p:nvSpPr>
          <p:cNvPr id="9" name="Zástupný symbol pro text 13">
            <a:extLst>
              <a:ext uri="{FF2B5EF4-FFF2-40B4-BE49-F238E27FC236}">
                <a16:creationId xmlns="" xmlns:a16="http://schemas.microsoft.com/office/drawing/2014/main" id="{F7FD9E97-5F69-494E-8672-595752783306}"/>
              </a:ext>
            </a:extLst>
          </p:cNvPr>
          <p:cNvSpPr>
            <a:spLocks noGrp="1"/>
          </p:cNvSpPr>
          <p:nvPr>
            <p:ph type="body" sz="quarter" idx="19"/>
          </p:nvPr>
        </p:nvSpPr>
        <p:spPr>
          <a:xfrm>
            <a:off x="540545" y="4199753"/>
            <a:ext cx="3913809" cy="162000"/>
          </a:xfrm>
        </p:spPr>
        <p:txBody>
          <a:bodyPr anchor="ctr"/>
          <a:lstStyle>
            <a:lvl1pPr>
              <a:lnSpc>
                <a:spcPts val="1100"/>
              </a:lnSpc>
              <a:defRPr sz="1000" b="0" i="0"/>
            </a:lvl1pPr>
          </a:lstStyle>
          <a:p>
            <a:pPr lvl="0"/>
            <a:r>
              <a:rPr lang="cs-CZ" smtClean="0"/>
              <a:t>Klepnutím lze upravit styly předlohy textu.</a:t>
            </a:r>
          </a:p>
        </p:txBody>
      </p:sp>
      <p:sp>
        <p:nvSpPr>
          <p:cNvPr id="12" name="Zástupný symbol pro obsah 2"/>
          <p:cNvSpPr>
            <a:spLocks noGrp="1"/>
          </p:cNvSpPr>
          <p:nvPr>
            <p:ph idx="28"/>
          </p:nvPr>
        </p:nvSpPr>
        <p:spPr>
          <a:xfrm>
            <a:off x="4688460" y="1250268"/>
            <a:ext cx="3914999" cy="3105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13" name="Obrázek 12">
            <a:extLst>
              <a:ext uri="{FF2B5EF4-FFF2-40B4-BE49-F238E27FC236}">
                <a16:creationId xmlns="" xmlns:a16="http://schemas.microsoft.com/office/drawing/2014/main" id="{8EF222EE-72EC-4915-BFF7-454D9FCA75D0}"/>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8160959" y="4540762"/>
            <a:ext cx="650507" cy="448850"/>
          </a:xfrm>
          <a:prstGeom prst="rect">
            <a:avLst/>
          </a:prstGeom>
        </p:spPr>
      </p:pic>
    </p:spTree>
    <p:extLst>
      <p:ext uri="{BB962C8B-B14F-4D97-AF65-F5344CB8AC3E}">
        <p14:creationId xmlns="" xmlns:p14="http://schemas.microsoft.com/office/powerpoint/2010/main" val="2966739591"/>
      </p:ext>
    </p:extLst>
  </p:cSld>
  <p:clrMapOvr>
    <a:masterClrMapping/>
  </p:clrMapOvr>
  <p:extLst mod="1">
    <p:ext uri="{DCECCB84-F9BA-43D5-87BE-67443E8EF086}">
      <p15:sldGuideLst xmlns=""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 xmlns:a16="http://schemas.microsoft.com/office/drawing/2014/main" id="{548D6DE9-EB16-4D0A-9F96-DD69C3E97213}"/>
              </a:ext>
            </a:extLst>
          </p:cNvPr>
          <p:cNvSpPr>
            <a:spLocks noGrp="1"/>
          </p:cNvSpPr>
          <p:nvPr>
            <p:ph sz="quarter" idx="22"/>
          </p:nvPr>
        </p:nvSpPr>
        <p:spPr>
          <a:xfrm>
            <a:off x="3330000" y="1269003"/>
            <a:ext cx="2483644" cy="1673033"/>
          </a:xfrm>
        </p:spPr>
        <p:txBody>
          <a:bodyPr/>
          <a:lstStyle/>
          <a:p>
            <a:pPr lvl="0"/>
            <a:r>
              <a:rPr lang="cs-CZ" smtClean="0"/>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endParaRPr lang="sk-SK"/>
          </a:p>
        </p:txBody>
      </p:sp>
      <p:sp>
        <p:nvSpPr>
          <p:cNvPr id="3" name="Zástupný symbol pro číslo snímku 2"/>
          <p:cNvSpPr>
            <a:spLocks noGrp="1"/>
          </p:cNvSpPr>
          <p:nvPr>
            <p:ph type="sldNum" sz="quarter" idx="11"/>
          </p:nvPr>
        </p:nvSpPr>
        <p:spPr/>
        <p:txBody>
          <a:bodyPr/>
          <a:lstStyle>
            <a:lvl1pPr>
              <a:defRPr/>
            </a:lvl1pPr>
          </a:lstStyle>
          <a:p>
            <a:fld id="{BFA6F6B4-626A-4882-8D46-05691AA53B56}" type="slidenum">
              <a:rPr lang="sk-SK" smtClean="0"/>
              <a:pPr/>
              <a:t>‹#›</a:t>
            </a:fld>
            <a:endParaRPr lang="sk-SK"/>
          </a:p>
        </p:txBody>
      </p:sp>
      <p:sp>
        <p:nvSpPr>
          <p:cNvPr id="6" name="Zástupný symbol pro text 5">
            <a:extLst>
              <a:ext uri="{FF2B5EF4-FFF2-40B4-BE49-F238E27FC236}">
                <a16:creationId xmlns="" xmlns:a16="http://schemas.microsoft.com/office/drawing/2014/main" id="{C2D097E9-9E99-4F02-A434-E69D713D0FBC}"/>
              </a:ext>
            </a:extLst>
          </p:cNvPr>
          <p:cNvSpPr>
            <a:spLocks noGrp="1"/>
          </p:cNvSpPr>
          <p:nvPr>
            <p:ph type="body" sz="quarter" idx="12"/>
          </p:nvPr>
        </p:nvSpPr>
        <p:spPr>
          <a:xfrm>
            <a:off x="539999" y="3310703"/>
            <a:ext cx="2484000" cy="10707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7" name="Zástupný symbol pro text 5">
            <a:extLst>
              <a:ext uri="{FF2B5EF4-FFF2-40B4-BE49-F238E27FC236}">
                <a16:creationId xmlns="" xmlns:a16="http://schemas.microsoft.com/office/drawing/2014/main" id="{7E169087-A2FD-4849-9AAC-BD41AA07A5EA}"/>
              </a:ext>
            </a:extLst>
          </p:cNvPr>
          <p:cNvSpPr>
            <a:spLocks noGrp="1"/>
          </p:cNvSpPr>
          <p:nvPr>
            <p:ph type="body" sz="quarter" idx="14"/>
          </p:nvPr>
        </p:nvSpPr>
        <p:spPr>
          <a:xfrm>
            <a:off x="3330000" y="3310703"/>
            <a:ext cx="2484000" cy="10707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9" name="Zástupný symbol pro text 5">
            <a:extLst>
              <a:ext uri="{FF2B5EF4-FFF2-40B4-BE49-F238E27FC236}">
                <a16:creationId xmlns="" xmlns:a16="http://schemas.microsoft.com/office/drawing/2014/main" id="{E14CE5FF-FB97-4634-9714-4B5C0FDA3862}"/>
              </a:ext>
            </a:extLst>
          </p:cNvPr>
          <p:cNvSpPr>
            <a:spLocks noGrp="1"/>
          </p:cNvSpPr>
          <p:nvPr>
            <p:ph type="body" sz="quarter" idx="15"/>
          </p:nvPr>
        </p:nvSpPr>
        <p:spPr>
          <a:xfrm>
            <a:off x="6120900" y="3310702"/>
            <a:ext cx="2484000" cy="10707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14" name="Zástupný symbol pro text 13">
            <a:extLst>
              <a:ext uri="{FF2B5EF4-FFF2-40B4-BE49-F238E27FC236}">
                <a16:creationId xmlns="" xmlns:a16="http://schemas.microsoft.com/office/drawing/2014/main" id="{DD220DBF-2B26-4E32-826A-79839FF51027}"/>
              </a:ext>
            </a:extLst>
          </p:cNvPr>
          <p:cNvSpPr>
            <a:spLocks noGrp="1"/>
          </p:cNvSpPr>
          <p:nvPr>
            <p:ph type="body" sz="quarter" idx="19"/>
          </p:nvPr>
        </p:nvSpPr>
        <p:spPr>
          <a:xfrm>
            <a:off x="540544" y="3018852"/>
            <a:ext cx="2483644" cy="162000"/>
          </a:xfrm>
        </p:spPr>
        <p:txBody>
          <a:bodyPr anchor="ctr"/>
          <a:lstStyle>
            <a:lvl1pPr>
              <a:lnSpc>
                <a:spcPts val="1100"/>
              </a:lnSpc>
              <a:defRPr sz="1000" b="0"/>
            </a:lvl1pPr>
          </a:lstStyle>
          <a:p>
            <a:pPr lvl="0"/>
            <a:r>
              <a:rPr lang="cs-CZ" smtClean="0"/>
              <a:t>Klepnutím lze upravit styly předlohy textu.</a:t>
            </a:r>
          </a:p>
        </p:txBody>
      </p:sp>
      <p:sp>
        <p:nvSpPr>
          <p:cNvPr id="15" name="Zástupný symbol pro text 13">
            <a:extLst>
              <a:ext uri="{FF2B5EF4-FFF2-40B4-BE49-F238E27FC236}">
                <a16:creationId xmlns="" xmlns:a16="http://schemas.microsoft.com/office/drawing/2014/main" id="{AD9E96F9-7F56-4453-A9FC-693AF7E57BB4}"/>
              </a:ext>
            </a:extLst>
          </p:cNvPr>
          <p:cNvSpPr>
            <a:spLocks noGrp="1"/>
          </p:cNvSpPr>
          <p:nvPr>
            <p:ph type="body" sz="quarter" idx="20"/>
          </p:nvPr>
        </p:nvSpPr>
        <p:spPr>
          <a:xfrm>
            <a:off x="3330357" y="3018852"/>
            <a:ext cx="2483644" cy="162000"/>
          </a:xfrm>
        </p:spPr>
        <p:txBody>
          <a:bodyPr anchor="ctr"/>
          <a:lstStyle>
            <a:lvl1pPr>
              <a:lnSpc>
                <a:spcPts val="1100"/>
              </a:lnSpc>
              <a:defRPr sz="1000" b="0"/>
            </a:lvl1pPr>
          </a:lstStyle>
          <a:p>
            <a:pPr lvl="0"/>
            <a:r>
              <a:rPr lang="cs-CZ" smtClean="0"/>
              <a:t>Klepnutím lze upravit styly předlohy textu.</a:t>
            </a:r>
          </a:p>
        </p:txBody>
      </p:sp>
      <p:sp>
        <p:nvSpPr>
          <p:cNvPr id="16" name="Zástupný symbol pro text 13">
            <a:extLst>
              <a:ext uri="{FF2B5EF4-FFF2-40B4-BE49-F238E27FC236}">
                <a16:creationId xmlns="" xmlns:a16="http://schemas.microsoft.com/office/drawing/2014/main" id="{88362389-3E8C-4129-819C-75F0F7922D0F}"/>
              </a:ext>
            </a:extLst>
          </p:cNvPr>
          <p:cNvSpPr>
            <a:spLocks noGrp="1"/>
          </p:cNvSpPr>
          <p:nvPr>
            <p:ph type="body" sz="quarter" idx="21"/>
          </p:nvPr>
        </p:nvSpPr>
        <p:spPr>
          <a:xfrm>
            <a:off x="6121077" y="3018852"/>
            <a:ext cx="2483644" cy="162000"/>
          </a:xfrm>
        </p:spPr>
        <p:txBody>
          <a:bodyPr anchor="ctr"/>
          <a:lstStyle>
            <a:lvl1pPr>
              <a:lnSpc>
                <a:spcPts val="1100"/>
              </a:lnSpc>
              <a:defRPr sz="1000" b="0"/>
            </a:lvl1pPr>
          </a:lstStyle>
          <a:p>
            <a:pPr lvl="0"/>
            <a:r>
              <a:rPr lang="cs-CZ" smtClean="0"/>
              <a:t>Klepnutím lze upravit styly předlohy textu.</a:t>
            </a:r>
          </a:p>
        </p:txBody>
      </p:sp>
      <p:sp>
        <p:nvSpPr>
          <p:cNvPr id="18" name="Zástupný symbol pro obsah 12">
            <a:extLst>
              <a:ext uri="{FF2B5EF4-FFF2-40B4-BE49-F238E27FC236}">
                <a16:creationId xmlns="" xmlns:a16="http://schemas.microsoft.com/office/drawing/2014/main" id="{DE897ACA-C285-471C-BF3F-2886D04C7F9F}"/>
              </a:ext>
            </a:extLst>
          </p:cNvPr>
          <p:cNvSpPr>
            <a:spLocks noGrp="1"/>
          </p:cNvSpPr>
          <p:nvPr>
            <p:ph sz="quarter" idx="23"/>
          </p:nvPr>
        </p:nvSpPr>
        <p:spPr>
          <a:xfrm>
            <a:off x="540000" y="1269003"/>
            <a:ext cx="2483644" cy="1673033"/>
          </a:xfrm>
        </p:spPr>
        <p:txBody>
          <a:bodyPr/>
          <a:lstStyle/>
          <a:p>
            <a:pPr lvl="0"/>
            <a:r>
              <a:rPr lang="cs-CZ" smtClean="0"/>
              <a:t>Klepnutím lze upravit styly předlohy textu.</a:t>
            </a:r>
          </a:p>
        </p:txBody>
      </p:sp>
      <p:sp>
        <p:nvSpPr>
          <p:cNvPr id="20" name="Zástupný symbol pro obsah 12">
            <a:extLst>
              <a:ext uri="{FF2B5EF4-FFF2-40B4-BE49-F238E27FC236}">
                <a16:creationId xmlns="" xmlns:a16="http://schemas.microsoft.com/office/drawing/2014/main" id="{9AF93628-9CF3-4CB5-A8C7-735B527D49B2}"/>
              </a:ext>
            </a:extLst>
          </p:cNvPr>
          <p:cNvSpPr>
            <a:spLocks noGrp="1"/>
          </p:cNvSpPr>
          <p:nvPr>
            <p:ph sz="quarter" idx="24"/>
          </p:nvPr>
        </p:nvSpPr>
        <p:spPr>
          <a:xfrm>
            <a:off x="6120001" y="1269003"/>
            <a:ext cx="2483644" cy="1673033"/>
          </a:xfrm>
        </p:spPr>
        <p:txBody>
          <a:bodyPr/>
          <a:lstStyle/>
          <a:p>
            <a:pPr lvl="0"/>
            <a:r>
              <a:rPr lang="cs-CZ" smtClean="0"/>
              <a:t>Klepnutím lze upravit styly předlohy textu.</a:t>
            </a:r>
          </a:p>
        </p:txBody>
      </p:sp>
      <p:sp>
        <p:nvSpPr>
          <p:cNvPr id="19" name="Zástupný symbol pro text 7">
            <a:extLst>
              <a:ext uri="{FF2B5EF4-FFF2-40B4-BE49-F238E27FC236}">
                <a16:creationId xmlns="" xmlns:a16="http://schemas.microsoft.com/office/drawing/2014/main" id="{9F610B39-FB78-4767-BA31-C3D4E7D5586C}"/>
              </a:ext>
            </a:extLst>
          </p:cNvPr>
          <p:cNvSpPr>
            <a:spLocks noGrp="1"/>
          </p:cNvSpPr>
          <p:nvPr>
            <p:ph type="body" sz="quarter" idx="13"/>
          </p:nvPr>
        </p:nvSpPr>
        <p:spPr>
          <a:xfrm>
            <a:off x="540544" y="972001"/>
            <a:ext cx="8064104" cy="203682"/>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21" name="Nadpis 12">
            <a:extLst>
              <a:ext uri="{FF2B5EF4-FFF2-40B4-BE49-F238E27FC236}">
                <a16:creationId xmlns="" xmlns:a16="http://schemas.microsoft.com/office/drawing/2014/main" id="{6B0440B8-6781-4DF7-853B-03D5855A8CB8}"/>
              </a:ext>
            </a:extLst>
          </p:cNvPr>
          <p:cNvSpPr>
            <a:spLocks noGrp="1"/>
          </p:cNvSpPr>
          <p:nvPr>
            <p:ph type="title"/>
          </p:nvPr>
        </p:nvSpPr>
        <p:spPr>
          <a:xfrm>
            <a:off x="540000" y="540000"/>
            <a:ext cx="8064900" cy="338682"/>
          </a:xfrm>
        </p:spPr>
        <p:txBody>
          <a:bodyPr/>
          <a:lstStyle/>
          <a:p>
            <a:r>
              <a:rPr lang="cs-CZ" smtClean="0"/>
              <a:t>Klepnutím lze upravit styl předlohy nadpisů.</a:t>
            </a:r>
            <a:endParaRPr lang="cs-CZ"/>
          </a:p>
        </p:txBody>
      </p:sp>
      <p:pic>
        <p:nvPicPr>
          <p:cNvPr id="17" name="Obrázek 16">
            <a:extLst>
              <a:ext uri="{FF2B5EF4-FFF2-40B4-BE49-F238E27FC236}">
                <a16:creationId xmlns="" xmlns:a16="http://schemas.microsoft.com/office/drawing/2014/main" id="{46E8DF9B-B034-4030-8D59-8EB30894BEB2}"/>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8160959" y="4540762"/>
            <a:ext cx="650507" cy="448850"/>
          </a:xfrm>
          <a:prstGeom prst="rect">
            <a:avLst/>
          </a:prstGeom>
        </p:spPr>
      </p:pic>
    </p:spTree>
    <p:extLst>
      <p:ext uri="{BB962C8B-B14F-4D97-AF65-F5344CB8AC3E}">
        <p14:creationId xmlns="" xmlns:p14="http://schemas.microsoft.com/office/powerpoint/2010/main" val="2713741071"/>
      </p:ext>
    </p:extLst>
  </p:cSld>
  <p:clrMapOvr>
    <a:masterClrMapping/>
  </p:clrMapOvr>
  <p:extLst mod="1">
    <p:ext uri="{DCECCB84-F9BA-43D5-87BE-67443E8EF086}">
      <p15:sldGuideLst xmlns=""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sk-SK"/>
          </a:p>
        </p:txBody>
      </p:sp>
      <p:sp>
        <p:nvSpPr>
          <p:cNvPr id="3" name="Zástupný symbol pro číslo snímku 2"/>
          <p:cNvSpPr>
            <a:spLocks noGrp="1"/>
          </p:cNvSpPr>
          <p:nvPr>
            <p:ph type="sldNum" sz="quarter" idx="11"/>
          </p:nvPr>
        </p:nvSpPr>
        <p:spPr/>
        <p:txBody>
          <a:bodyPr/>
          <a:lstStyle>
            <a:lvl1pPr>
              <a:defRPr/>
            </a:lvl1pPr>
          </a:lstStyle>
          <a:p>
            <a:fld id="{BFA6F6B4-626A-4882-8D46-05691AA53B56}" type="slidenum">
              <a:rPr lang="sk-SK" smtClean="0"/>
              <a:pPr/>
              <a:t>‹#›</a:t>
            </a:fld>
            <a:endParaRPr lang="sk-SK"/>
          </a:p>
        </p:txBody>
      </p:sp>
      <p:sp>
        <p:nvSpPr>
          <p:cNvPr id="14" name="Zástupný symbol pro obsah 2"/>
          <p:cNvSpPr>
            <a:spLocks noGrp="1"/>
          </p:cNvSpPr>
          <p:nvPr>
            <p:ph idx="1"/>
          </p:nvPr>
        </p:nvSpPr>
        <p:spPr>
          <a:xfrm>
            <a:off x="4704160" y="519112"/>
            <a:ext cx="3900740" cy="385488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sp>
        <p:nvSpPr>
          <p:cNvPr id="9" name="Zástupný symbol pro obsah 12">
            <a:extLst>
              <a:ext uri="{FF2B5EF4-FFF2-40B4-BE49-F238E27FC236}">
                <a16:creationId xmlns="" xmlns:a16="http://schemas.microsoft.com/office/drawing/2014/main" id="{83517C49-9C06-4658-8660-E0D21D83CE29}"/>
              </a:ext>
            </a:extLst>
          </p:cNvPr>
          <p:cNvSpPr>
            <a:spLocks noGrp="1"/>
          </p:cNvSpPr>
          <p:nvPr>
            <p:ph sz="quarter" idx="24"/>
          </p:nvPr>
        </p:nvSpPr>
        <p:spPr>
          <a:xfrm>
            <a:off x="539353" y="519114"/>
            <a:ext cx="3913810" cy="3674726"/>
          </a:xfrm>
        </p:spPr>
        <p:txBody>
          <a:bodyPr/>
          <a:lstStyle/>
          <a:p>
            <a:pPr lvl="0"/>
            <a:r>
              <a:rPr lang="cs-CZ" smtClean="0"/>
              <a:t>Klepnutím lze upravit styly předlohy textu.</a:t>
            </a:r>
          </a:p>
        </p:txBody>
      </p:sp>
      <p:sp>
        <p:nvSpPr>
          <p:cNvPr id="10" name="Zástupný symbol pro text 13">
            <a:extLst>
              <a:ext uri="{FF2B5EF4-FFF2-40B4-BE49-F238E27FC236}">
                <a16:creationId xmlns="" xmlns:a16="http://schemas.microsoft.com/office/drawing/2014/main" id="{F7FD9E97-5F69-494E-8672-595752783306}"/>
              </a:ext>
            </a:extLst>
          </p:cNvPr>
          <p:cNvSpPr>
            <a:spLocks noGrp="1"/>
          </p:cNvSpPr>
          <p:nvPr>
            <p:ph type="body" sz="quarter" idx="19"/>
          </p:nvPr>
        </p:nvSpPr>
        <p:spPr>
          <a:xfrm>
            <a:off x="540545" y="4199753"/>
            <a:ext cx="3913809" cy="162000"/>
          </a:xfrm>
        </p:spPr>
        <p:txBody>
          <a:bodyPr anchor="ctr"/>
          <a:lstStyle>
            <a:lvl1pPr>
              <a:lnSpc>
                <a:spcPts val="1100"/>
              </a:lnSpc>
              <a:defRPr sz="1000" b="0" i="0"/>
            </a:lvl1pPr>
          </a:lstStyle>
          <a:p>
            <a:pPr lvl="0"/>
            <a:r>
              <a:rPr lang="cs-CZ" smtClean="0"/>
              <a:t>Klepnutím lze upravit styly předlohy textu.</a:t>
            </a:r>
          </a:p>
        </p:txBody>
      </p:sp>
      <p:pic>
        <p:nvPicPr>
          <p:cNvPr id="11" name="Obrázek 10">
            <a:extLst>
              <a:ext uri="{FF2B5EF4-FFF2-40B4-BE49-F238E27FC236}">
                <a16:creationId xmlns="" xmlns:a16="http://schemas.microsoft.com/office/drawing/2014/main" id="{11D939FD-1FD8-4E6C-BF1C-80C9479ECF57}"/>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8160959" y="4540762"/>
            <a:ext cx="650507" cy="448850"/>
          </a:xfrm>
          <a:prstGeom prst="rect">
            <a:avLst/>
          </a:prstGeom>
        </p:spPr>
      </p:pic>
    </p:spTree>
    <p:extLst>
      <p:ext uri="{BB962C8B-B14F-4D97-AF65-F5344CB8AC3E}">
        <p14:creationId xmlns="" xmlns:p14="http://schemas.microsoft.com/office/powerpoint/2010/main" val="2117383761"/>
      </p:ext>
    </p:extLst>
  </p:cSld>
  <p:clrMapOvr>
    <a:masterClrMapping/>
  </p:clrMapOvr>
  <p:extLst mod="1">
    <p:ext uri="{DCECCB84-F9BA-43D5-87BE-67443E8EF086}">
      <p15:sldGuideLst xmlns=""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sk-SK"/>
          </a:p>
        </p:txBody>
      </p:sp>
      <p:sp>
        <p:nvSpPr>
          <p:cNvPr id="3" name="Zástupný symbol pro číslo snímku 2"/>
          <p:cNvSpPr>
            <a:spLocks noGrp="1"/>
          </p:cNvSpPr>
          <p:nvPr>
            <p:ph type="sldNum" sz="quarter" idx="11"/>
          </p:nvPr>
        </p:nvSpPr>
        <p:spPr/>
        <p:txBody>
          <a:bodyPr/>
          <a:lstStyle>
            <a:lvl1pPr>
              <a:defRPr/>
            </a:lvl1pPr>
          </a:lstStyle>
          <a:p>
            <a:fld id="{BFA6F6B4-626A-4882-8D46-05691AA53B56}" type="slidenum">
              <a:rPr lang="sk-SK" smtClean="0"/>
              <a:pPr/>
              <a:t>‹#›</a:t>
            </a:fld>
            <a:endParaRPr lang="sk-SK"/>
          </a:p>
        </p:txBody>
      </p:sp>
      <p:sp>
        <p:nvSpPr>
          <p:cNvPr id="10" name="Zástupný symbol pro obsah 2"/>
          <p:cNvSpPr>
            <a:spLocks noGrp="1"/>
          </p:cNvSpPr>
          <p:nvPr>
            <p:ph idx="1"/>
          </p:nvPr>
        </p:nvSpPr>
        <p:spPr>
          <a:xfrm>
            <a:off x="540000" y="519112"/>
            <a:ext cx="8064900" cy="385488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7" name="Obrázek 6">
            <a:extLst>
              <a:ext uri="{FF2B5EF4-FFF2-40B4-BE49-F238E27FC236}">
                <a16:creationId xmlns="" xmlns:a16="http://schemas.microsoft.com/office/drawing/2014/main" id="{F8A642DD-F4D1-4553-8BF4-32A8C8CF50D7}"/>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8160959" y="4540762"/>
            <a:ext cx="650507" cy="448850"/>
          </a:xfrm>
          <a:prstGeom prst="rect">
            <a:avLst/>
          </a:prstGeom>
        </p:spPr>
      </p:pic>
    </p:spTree>
    <p:extLst>
      <p:ext uri="{BB962C8B-B14F-4D97-AF65-F5344CB8AC3E}">
        <p14:creationId xmlns="" xmlns:p14="http://schemas.microsoft.com/office/powerpoint/2010/main" val="234975528"/>
      </p:ext>
    </p:extLst>
  </p:cSld>
  <p:clrMapOvr>
    <a:masterClrMapping/>
  </p:clrMapOvr>
  <p:extLst mod="1">
    <p:ext uri="{DCECCB84-F9BA-43D5-87BE-67443E8EF086}">
      <p15:sldGuideLst xmlns=""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540000" y="4671000"/>
            <a:ext cx="5940000" cy="189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endParaRPr lang="sk-SK"/>
          </a:p>
        </p:txBody>
      </p:sp>
      <p:sp>
        <p:nvSpPr>
          <p:cNvPr id="64530" name="Rectangle 18"/>
          <p:cNvSpPr>
            <a:spLocks noGrp="1" noChangeArrowheads="1"/>
          </p:cNvSpPr>
          <p:nvPr>
            <p:ph type="sldNum" sz="quarter" idx="4"/>
          </p:nvPr>
        </p:nvSpPr>
        <p:spPr bwMode="auto">
          <a:xfrm>
            <a:off x="310500" y="4671000"/>
            <a:ext cx="189000" cy="189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BFA6F6B4-626A-4882-8D46-05691AA53B56}" type="slidenum">
              <a:rPr lang="sk-SK" smtClean="0"/>
              <a:pPr/>
              <a:t>‹#›</a:t>
            </a:fld>
            <a:endParaRPr lang="sk-SK"/>
          </a:p>
        </p:txBody>
      </p:sp>
      <p:sp>
        <p:nvSpPr>
          <p:cNvPr id="2" name="Zástupný nadpis 1">
            <a:extLst>
              <a:ext uri="{FF2B5EF4-FFF2-40B4-BE49-F238E27FC236}">
                <a16:creationId xmlns="" xmlns:a16="http://schemas.microsoft.com/office/drawing/2014/main" id="{E73EFD05-44F7-4406-AC4D-1167FBFF8008}"/>
              </a:ext>
            </a:extLst>
          </p:cNvPr>
          <p:cNvSpPr>
            <a:spLocks noGrp="1"/>
          </p:cNvSpPr>
          <p:nvPr>
            <p:ph type="title"/>
          </p:nvPr>
        </p:nvSpPr>
        <p:spPr>
          <a:xfrm>
            <a:off x="540000" y="540000"/>
            <a:ext cx="8064900" cy="338682"/>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 xmlns:a16="http://schemas.microsoft.com/office/drawing/2014/main" id="{A4DA628E-D8CA-41EE-AA1A-D14D1A53A264}"/>
              </a:ext>
            </a:extLst>
          </p:cNvPr>
          <p:cNvSpPr>
            <a:spLocks noGrp="1"/>
          </p:cNvSpPr>
          <p:nvPr>
            <p:ph type="body" idx="1"/>
          </p:nvPr>
        </p:nvSpPr>
        <p:spPr>
          <a:xfrm>
            <a:off x="539100" y="1404000"/>
            <a:ext cx="8064900" cy="297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Lst>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7"/>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sk-SK" dirty="0" err="1" smtClean="0">
                <a:effectLst/>
              </a:rPr>
              <a:t>Evropský</a:t>
            </a:r>
            <a:r>
              <a:rPr lang="sk-SK" dirty="0" smtClean="0">
                <a:effectLst/>
              </a:rPr>
              <a:t> </a:t>
            </a:r>
            <a:r>
              <a:rPr lang="sk-SK" dirty="0" err="1" smtClean="0">
                <a:effectLst/>
              </a:rPr>
              <a:t>správní</a:t>
            </a:r>
            <a:r>
              <a:rPr lang="sk-SK" dirty="0">
                <a:effectLst/>
              </a:rPr>
              <a:t> </a:t>
            </a:r>
            <a:r>
              <a:rPr lang="sk-SK" dirty="0" err="1" smtClean="0">
                <a:effectLst/>
              </a:rPr>
              <a:t>prostor</a:t>
            </a:r>
            <a:endParaRPr lang="sk-SK" dirty="0">
              <a:effectLst/>
            </a:endParaRPr>
          </a:p>
        </p:txBody>
      </p:sp>
      <p:sp>
        <p:nvSpPr>
          <p:cNvPr id="3" name="Podnadpis 2"/>
          <p:cNvSpPr>
            <a:spLocks noGrp="1"/>
          </p:cNvSpPr>
          <p:nvPr>
            <p:ph type="subTitle" idx="1"/>
          </p:nvPr>
        </p:nvSpPr>
        <p:spPr>
          <a:xfrm>
            <a:off x="683568" y="2708705"/>
            <a:ext cx="7774632" cy="899778"/>
          </a:xfrm>
        </p:spPr>
        <p:txBody>
          <a:bodyPr/>
          <a:lstStyle/>
          <a:p>
            <a:r>
              <a:rPr lang="sk-SK" dirty="0" smtClean="0"/>
              <a:t>Radislav Bražina</a:t>
            </a:r>
            <a:endParaRPr lang="sk-SK" dirty="0"/>
          </a:p>
        </p:txBody>
      </p:sp>
    </p:spTree>
    <p:extLst>
      <p:ext uri="{BB962C8B-B14F-4D97-AF65-F5344CB8AC3E}">
        <p14:creationId xmlns:p14="http://schemas.microsoft.com/office/powerpoint/2010/main" xmlns="" val="13256530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 čemu to má sloužit?</a:t>
            </a:r>
            <a:endParaRPr lang="cs-CZ" dirty="0"/>
          </a:p>
        </p:txBody>
      </p:sp>
      <p:sp>
        <p:nvSpPr>
          <p:cNvPr id="3" name="Zástupný symbol pro obsah 2"/>
          <p:cNvSpPr>
            <a:spLocks noGrp="1"/>
          </p:cNvSpPr>
          <p:nvPr>
            <p:ph idx="1"/>
          </p:nvPr>
        </p:nvSpPr>
        <p:spPr/>
        <p:txBody>
          <a:bodyPr/>
          <a:lstStyle/>
          <a:p>
            <a:r>
              <a:rPr lang="cs-CZ" dirty="0" smtClean="0"/>
              <a:t>Vzájemné uznávaní „produktů“ veřejné správy (prolamování principu teritoriality za účelem „podpory“ klíčových cílů EU)</a:t>
            </a:r>
          </a:p>
          <a:p>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1707654"/>
            <a:ext cx="8064900" cy="338682"/>
          </a:xfrm>
        </p:spPr>
        <p:txBody>
          <a:bodyPr/>
          <a:lstStyle/>
          <a:p>
            <a:pPr algn="ctr"/>
            <a:r>
              <a:rPr lang="cs-CZ" dirty="0" smtClean="0"/>
              <a:t>Good administration </a:t>
            </a:r>
            <a:br>
              <a:rPr lang="cs-CZ" dirty="0" smtClean="0"/>
            </a:br>
            <a:r>
              <a:rPr lang="cs-CZ" dirty="0" smtClean="0"/>
              <a:t>x </a:t>
            </a:r>
            <a:br>
              <a:rPr lang="cs-CZ" dirty="0" smtClean="0"/>
            </a:br>
            <a:r>
              <a:rPr lang="cs-CZ" dirty="0" smtClean="0"/>
              <a:t>Good </a:t>
            </a:r>
            <a:r>
              <a:rPr lang="cs-CZ" dirty="0" err="1" smtClean="0"/>
              <a:t>governance</a:t>
            </a:r>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Good </a:t>
            </a:r>
            <a:r>
              <a:rPr lang="cs-CZ" dirty="0" err="1" smtClean="0"/>
              <a:t>governance</a:t>
            </a:r>
            <a:endParaRPr lang="cs-CZ" dirty="0"/>
          </a:p>
        </p:txBody>
      </p:sp>
      <p:sp>
        <p:nvSpPr>
          <p:cNvPr id="3" name="Zástupný symbol pro obsah 2"/>
          <p:cNvSpPr>
            <a:spLocks noGrp="1"/>
          </p:cNvSpPr>
          <p:nvPr>
            <p:ph idx="1"/>
          </p:nvPr>
        </p:nvSpPr>
        <p:spPr/>
        <p:txBody>
          <a:bodyPr>
            <a:normAutofit fontScale="85000" lnSpcReduction="10000"/>
          </a:bodyPr>
          <a:lstStyle/>
          <a:p>
            <a:pPr>
              <a:buFont typeface="Wingdings" pitchFamily="2" charset="2"/>
              <a:buChar char="§"/>
            </a:pPr>
            <a:r>
              <a:rPr lang="cs-CZ" dirty="0" smtClean="0"/>
              <a:t>Zdůrazňují se zejména takové prvky v systému veřejné správy jako je efektivita veřejných služeb a odpovědné rozdělování finančních prostředků, nezávislé soudy a právní rámec pro vynucování smluvních povinností, legalita a úcta k lidským právům, rovné příležitosti, neformální smiřování rozdílných zájmů apod. </a:t>
            </a:r>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pPr algn="ctr">
              <a:lnSpc>
                <a:spcPct val="100000"/>
              </a:lnSpc>
            </a:pPr>
            <a:r>
              <a:rPr lang="sk-SK" dirty="0" err="1">
                <a:effectLst/>
              </a:rPr>
              <a:t>P</a:t>
            </a:r>
            <a:r>
              <a:rPr lang="sk-SK" dirty="0" err="1" smtClean="0">
                <a:effectLst/>
              </a:rPr>
              <a:t>rincipy</a:t>
            </a:r>
            <a:r>
              <a:rPr lang="sk-SK" dirty="0" smtClean="0">
                <a:effectLst/>
              </a:rPr>
              <a:t> </a:t>
            </a:r>
            <a:r>
              <a:rPr lang="sk-SK" dirty="0">
                <a:effectLst/>
              </a:rPr>
              <a:t>dobré </a:t>
            </a:r>
            <a:r>
              <a:rPr lang="sk-SK" dirty="0" smtClean="0">
                <a:effectLst/>
              </a:rPr>
              <a:t>správy </a:t>
            </a:r>
            <a:br>
              <a:rPr lang="sk-SK" dirty="0" smtClean="0">
                <a:effectLst/>
              </a:rPr>
            </a:br>
            <a:r>
              <a:rPr lang="sk-SK" dirty="0" smtClean="0">
                <a:effectLst/>
              </a:rPr>
              <a:t>(good </a:t>
            </a:r>
            <a:r>
              <a:rPr lang="sk-SK" dirty="0" err="1" smtClean="0">
                <a:effectLst/>
              </a:rPr>
              <a:t>admistration</a:t>
            </a:r>
            <a:r>
              <a:rPr lang="sk-SK" dirty="0" smtClean="0">
                <a:effectLst/>
              </a:rPr>
              <a:t>)</a:t>
            </a:r>
            <a:r>
              <a:rPr lang="sk-SK" dirty="0">
                <a:effectLst/>
              </a:rPr>
              <a:t> </a:t>
            </a:r>
            <a:endParaRPr lang="sk-SK" dirty="0"/>
          </a:p>
        </p:txBody>
      </p:sp>
    </p:spTree>
    <p:extLst>
      <p:ext uri="{BB962C8B-B14F-4D97-AF65-F5344CB8AC3E}">
        <p14:creationId xmlns:p14="http://schemas.microsoft.com/office/powerpoint/2010/main" xmlns="" val="5343637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40000" y="411511"/>
            <a:ext cx="8064900" cy="3962490"/>
          </a:xfrm>
        </p:spPr>
        <p:txBody>
          <a:bodyPr>
            <a:normAutofit fontScale="85000" lnSpcReduction="20000"/>
          </a:bodyPr>
          <a:lstStyle/>
          <a:p>
            <a:pPr>
              <a:buFont typeface="Wingdings" pitchFamily="2" charset="2"/>
              <a:buChar char="§"/>
            </a:pPr>
            <a:r>
              <a:rPr lang="cs-CZ" dirty="0" smtClean="0"/>
              <a:t>Dobrá správa představuje v prvé řadě právní koncept a občané státu z ní zpravidla mohou dovozovat práva vůči státu, jichž se mohou dovolávat před národními soudy. Jejím nutným předpokladem a neodmyslitelnou součástí jsou procesy výsostně demokratické, zejména participace dotčených osob, potažmo veřejnosti na procesu přijímání důležitých administrativních rozhodnutí a politických koncepcí. </a:t>
            </a:r>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Zdroje</a:t>
            </a:r>
            <a:endParaRPr lang="cs-CZ" dirty="0"/>
          </a:p>
        </p:txBody>
      </p:sp>
      <p:sp>
        <p:nvSpPr>
          <p:cNvPr id="3" name="Zástupný symbol pro obsah 2"/>
          <p:cNvSpPr>
            <a:spLocks noGrp="1"/>
          </p:cNvSpPr>
          <p:nvPr>
            <p:ph idx="1"/>
          </p:nvPr>
        </p:nvSpPr>
        <p:spPr>
          <a:xfrm>
            <a:off x="540000" y="1269001"/>
            <a:ext cx="8064900" cy="3534997"/>
          </a:xfrm>
        </p:spPr>
        <p:txBody>
          <a:bodyPr>
            <a:normAutofit fontScale="85000" lnSpcReduction="20000"/>
          </a:bodyPr>
          <a:lstStyle/>
          <a:p>
            <a:pPr>
              <a:buFont typeface="Wingdings" pitchFamily="2" charset="2"/>
              <a:buChar char="§"/>
            </a:pPr>
            <a:r>
              <a:rPr lang="cs-CZ" dirty="0" smtClean="0"/>
              <a:t>Rada Evropy </a:t>
            </a:r>
            <a:r>
              <a:rPr lang="cs-CZ" dirty="0" smtClean="0"/>
              <a:t>a </a:t>
            </a:r>
            <a:r>
              <a:rPr lang="cs-CZ" dirty="0" smtClean="0"/>
              <a:t>její doporučení, </a:t>
            </a:r>
          </a:p>
          <a:p>
            <a:pPr>
              <a:buFont typeface="Wingdings" pitchFamily="2" charset="2"/>
              <a:buChar char="§"/>
            </a:pPr>
            <a:r>
              <a:rPr lang="cs-CZ" dirty="0" smtClean="0"/>
              <a:t>Čl</a:t>
            </a:r>
            <a:r>
              <a:rPr lang="cs-CZ" dirty="0" smtClean="0"/>
              <a:t>. </a:t>
            </a:r>
            <a:r>
              <a:rPr lang="cs-CZ" dirty="0" smtClean="0"/>
              <a:t>41 Listiny základních práv EU (právo </a:t>
            </a:r>
            <a:r>
              <a:rPr lang="cs-CZ" dirty="0" smtClean="0"/>
              <a:t>na dobrou </a:t>
            </a:r>
            <a:r>
              <a:rPr lang="cs-CZ" dirty="0" smtClean="0"/>
              <a:t>správu) </a:t>
            </a:r>
          </a:p>
          <a:p>
            <a:pPr>
              <a:buFont typeface="Wingdings" pitchFamily="2" charset="2"/>
              <a:buChar char="§"/>
            </a:pPr>
            <a:r>
              <a:rPr lang="cs-CZ" dirty="0" smtClean="0"/>
              <a:t>Evropský o</a:t>
            </a:r>
            <a:r>
              <a:rPr lang="cs-CZ" dirty="0" smtClean="0"/>
              <a:t>mbudsman </a:t>
            </a:r>
            <a:endParaRPr lang="cs-CZ" dirty="0" smtClean="0"/>
          </a:p>
          <a:p>
            <a:pPr>
              <a:buFont typeface="Wingdings" pitchFamily="2" charset="2"/>
              <a:buChar char="§"/>
            </a:pPr>
            <a:r>
              <a:rPr lang="cs-CZ" dirty="0" smtClean="0"/>
              <a:t>Judikatura </a:t>
            </a:r>
            <a:r>
              <a:rPr lang="cs-CZ" dirty="0" smtClean="0"/>
              <a:t>Soudního dvora Evropské </a:t>
            </a:r>
            <a:r>
              <a:rPr lang="cs-CZ" dirty="0" smtClean="0"/>
              <a:t>unie</a:t>
            </a:r>
          </a:p>
          <a:p>
            <a:pPr>
              <a:buFont typeface="Wingdings" pitchFamily="2" charset="2"/>
              <a:buChar char="§"/>
            </a:pPr>
            <a:r>
              <a:rPr lang="cs-CZ" dirty="0" smtClean="0"/>
              <a:t>Veřejný ochránce práv</a:t>
            </a:r>
          </a:p>
          <a:p>
            <a:pPr>
              <a:buFont typeface="Wingdings" pitchFamily="2" charset="2"/>
              <a:buChar char="§"/>
            </a:pPr>
            <a:r>
              <a:rPr lang="cs-CZ" dirty="0" smtClean="0"/>
              <a:t>Doktrína</a:t>
            </a:r>
            <a:endParaRPr lang="cs-CZ"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40000" y="540000"/>
            <a:ext cx="8064900" cy="1023638"/>
          </a:xfrm>
        </p:spPr>
        <p:txBody>
          <a:bodyPr/>
          <a:lstStyle/>
          <a:p>
            <a:r>
              <a:rPr lang="cs-CZ" dirty="0" smtClean="0"/>
              <a:t>Přehled doporučení Výboru ministrů Rady Evropy</a:t>
            </a:r>
            <a:endParaRPr lang="cs-CZ" dirty="0"/>
          </a:p>
        </p:txBody>
      </p:sp>
      <p:sp>
        <p:nvSpPr>
          <p:cNvPr id="3" name="Zástupný symbol pro obsah 2"/>
          <p:cNvSpPr>
            <a:spLocks noGrp="1"/>
          </p:cNvSpPr>
          <p:nvPr>
            <p:ph idx="1"/>
          </p:nvPr>
        </p:nvSpPr>
        <p:spPr>
          <a:xfrm>
            <a:off x="539552" y="1563638"/>
            <a:ext cx="8064900" cy="3104999"/>
          </a:xfrm>
        </p:spPr>
        <p:txBody>
          <a:bodyPr>
            <a:normAutofit fontScale="40000" lnSpcReduction="20000"/>
          </a:bodyPr>
          <a:lstStyle/>
          <a:p>
            <a:pPr lvl="0">
              <a:buFont typeface="Arial" pitchFamily="34" charset="0"/>
              <a:buChar char="•"/>
            </a:pPr>
            <a:r>
              <a:rPr lang="x-none" smtClean="0"/>
              <a:t>Rezoluce (77)31Výboru ministrů o ochraně jednotlivce ve vztahu k úkonům správních orgánů</a:t>
            </a:r>
            <a:endParaRPr lang="cs-CZ" dirty="0" smtClean="0"/>
          </a:p>
          <a:p>
            <a:pPr lvl="0">
              <a:buFont typeface="Arial" pitchFamily="34" charset="0"/>
              <a:buChar char="•"/>
            </a:pPr>
            <a:r>
              <a:rPr lang="x-none" smtClean="0"/>
              <a:t>Doporučení R(80)2 Výboru ministrů ohledně výkonu povinností dle vlastního volného uvážení ze strany správních orgánů</a:t>
            </a:r>
            <a:endParaRPr lang="cs-CZ" dirty="0" smtClean="0"/>
          </a:p>
          <a:p>
            <a:pPr lvl="0">
              <a:buFont typeface="Arial" pitchFamily="34" charset="0"/>
              <a:buChar char="•"/>
            </a:pPr>
            <a:r>
              <a:rPr lang="x-none" smtClean="0"/>
              <a:t>Doporučení R(81)19 Výboru ministrů o přístupu k informacím v držení veřejných orgánů</a:t>
            </a:r>
            <a:endParaRPr lang="cs-CZ" dirty="0" smtClean="0"/>
          </a:p>
          <a:p>
            <a:pPr lvl="0">
              <a:buFont typeface="Arial" pitchFamily="34" charset="0"/>
              <a:buChar char="•"/>
            </a:pPr>
            <a:r>
              <a:rPr lang="x-none" smtClean="0"/>
              <a:t>Doporučení R(84)15 Výboru ministrů ohledně veřejné odpovědnosti (týká se náhrady škody způsobené při výkonu veřejné moci)</a:t>
            </a:r>
            <a:endParaRPr lang="cs-CZ" dirty="0" smtClean="0"/>
          </a:p>
          <a:p>
            <a:pPr lvl="0">
              <a:buFont typeface="Arial" pitchFamily="34" charset="0"/>
              <a:buChar char="•"/>
            </a:pPr>
            <a:r>
              <a:rPr lang="x-none" smtClean="0"/>
              <a:t>Doporučení R(87)16 Výboru ministrů o správních postupech ovlivňujících značné množství osob</a:t>
            </a:r>
            <a:endParaRPr lang="cs-CZ" dirty="0" smtClean="0"/>
          </a:p>
          <a:p>
            <a:pPr lvl="0">
              <a:buFont typeface="Arial" pitchFamily="34" charset="0"/>
              <a:buChar char="•"/>
            </a:pPr>
            <a:r>
              <a:rPr lang="x-none" smtClean="0"/>
              <a:t>Doporučení R(91)10 Výboru ministrů o sdělování osobních údajů v držení veřejných orgánů třetím osobám</a:t>
            </a:r>
            <a:endParaRPr lang="cs-CZ" dirty="0" smtClean="0"/>
          </a:p>
          <a:p>
            <a:pPr lvl="0">
              <a:buFont typeface="Arial" pitchFamily="34" charset="0"/>
              <a:buChar char="•"/>
            </a:pPr>
            <a:r>
              <a:rPr lang="x-none" smtClean="0"/>
              <a:t>Doporučení R(2000)6 Výboru ministrů o postavení veřejných činitelů v Evropě</a:t>
            </a:r>
            <a:endParaRPr lang="cs-CZ" dirty="0" smtClean="0"/>
          </a:p>
          <a:p>
            <a:pPr lvl="0">
              <a:buFont typeface="Arial" pitchFamily="34" charset="0"/>
              <a:buChar char="•"/>
            </a:pPr>
            <a:r>
              <a:rPr lang="x-none" smtClean="0"/>
              <a:t>Doporučení R(2000)10 Výboru ministrů o kodexech chování pro veřejné činitele</a:t>
            </a:r>
            <a:endParaRPr lang="cs-CZ" dirty="0" smtClean="0"/>
          </a:p>
          <a:p>
            <a:pPr lvl="0">
              <a:buFont typeface="Arial" pitchFamily="34" charset="0"/>
              <a:buChar char="•"/>
            </a:pPr>
            <a:r>
              <a:rPr lang="x-none" smtClean="0"/>
              <a:t>Doporučení Rec(2002)2 Výboru ministrů o přístupu k oficiálním dokumentům</a:t>
            </a:r>
            <a:endParaRPr lang="cs-CZ" dirty="0" smtClean="0"/>
          </a:p>
          <a:p>
            <a:pPr lvl="0">
              <a:buFont typeface="Arial" pitchFamily="34" charset="0"/>
              <a:buChar char="•"/>
            </a:pPr>
            <a:r>
              <a:rPr lang="x-none" smtClean="0"/>
              <a:t>Doporučení Rec(2003)16 Výboru ministrů o výkonu správních rozhodnutí a soudních rozhodnutí v oblasti správního práva</a:t>
            </a:r>
            <a:endParaRPr lang="cs-CZ" dirty="0" smtClean="0"/>
          </a:p>
          <a:p>
            <a:pPr lvl="0">
              <a:buFont typeface="Arial" pitchFamily="34" charset="0"/>
              <a:buChar char="•"/>
            </a:pPr>
            <a:r>
              <a:rPr lang="x-none" smtClean="0"/>
              <a:t>Doporučení Rec(2004)20 Výboru ministrů o soudním přezkumu správních úkonů</a:t>
            </a:r>
            <a:endParaRPr lang="cs-CZ" dirty="0" smtClean="0"/>
          </a:p>
          <a:p>
            <a:pPr>
              <a:buFont typeface="Arial" pitchFamily="34" charset="0"/>
              <a:buChar char="•"/>
            </a:pPr>
            <a:r>
              <a:rPr lang="cs-CZ" dirty="0" smtClean="0"/>
              <a:t>Doporučení </a:t>
            </a:r>
            <a:r>
              <a:rPr lang="cs-CZ" dirty="0" err="1" smtClean="0"/>
              <a:t>Rec</a:t>
            </a:r>
            <a:r>
              <a:rPr lang="cs-CZ" dirty="0" smtClean="0"/>
              <a:t>(2007)7 Výboru ministrů o dobré veřejné správě </a:t>
            </a:r>
          </a:p>
          <a:p>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Česká úprava</a:t>
            </a:r>
            <a:endParaRPr lang="cs-CZ" dirty="0"/>
          </a:p>
        </p:txBody>
      </p:sp>
      <p:sp>
        <p:nvSpPr>
          <p:cNvPr id="3" name="Zástupný symbol pro obsah 2"/>
          <p:cNvSpPr>
            <a:spLocks noGrp="1"/>
          </p:cNvSpPr>
          <p:nvPr>
            <p:ph idx="1"/>
          </p:nvPr>
        </p:nvSpPr>
        <p:spPr/>
        <p:txBody>
          <a:bodyPr>
            <a:normAutofit fontScale="77500" lnSpcReduction="20000"/>
          </a:bodyPr>
          <a:lstStyle/>
          <a:p>
            <a:pPr>
              <a:buFont typeface="Wingdings" pitchFamily="2" charset="2"/>
              <a:buChar char="§"/>
            </a:pPr>
            <a:r>
              <a:rPr lang="cs-CZ" dirty="0" smtClean="0"/>
              <a:t>Poprvé se principy dobré správy staly součástí českého právního řádu prostřednictvím zákona </a:t>
            </a:r>
            <a:r>
              <a:rPr lang="x-none" smtClean="0"/>
              <a:t>č. 349/1999 Sb., o Veřejném </a:t>
            </a:r>
            <a:r>
              <a:rPr lang="x-none" smtClean="0"/>
              <a:t>ochránci </a:t>
            </a:r>
            <a:r>
              <a:rPr lang="x-none" smtClean="0"/>
              <a:t>práv</a:t>
            </a:r>
            <a:endParaRPr lang="cs-CZ" dirty="0" smtClean="0"/>
          </a:p>
          <a:p>
            <a:pPr>
              <a:buFont typeface="Wingdings" pitchFamily="2" charset="2"/>
              <a:buChar char="§"/>
            </a:pPr>
            <a:r>
              <a:rPr lang="cs-CZ" dirty="0" smtClean="0"/>
              <a:t>Podle §</a:t>
            </a:r>
            <a:r>
              <a:rPr lang="cs-CZ" dirty="0" smtClean="0"/>
              <a:t> 1 odst. 1 </a:t>
            </a:r>
            <a:r>
              <a:rPr lang="cs-CZ" dirty="0" smtClean="0"/>
              <a:t>ochránce mj</a:t>
            </a:r>
            <a:r>
              <a:rPr lang="cs-CZ" dirty="0" smtClean="0"/>
              <a:t>. </a:t>
            </a:r>
            <a:r>
              <a:rPr lang="cs-CZ" i="1" dirty="0" smtClean="0"/>
              <a:t>„působí k ochraně osob před jednáním úřadů a dalších institucí uvedených v tomto zákoně, pokud … neodpovídá principům demokratického právního státu a dobré správy</a:t>
            </a:r>
            <a:r>
              <a:rPr lang="cs-CZ" i="1" dirty="0" smtClean="0"/>
              <a:t>“</a:t>
            </a:r>
            <a:r>
              <a:rPr lang="cs-CZ" dirty="0" smtClean="0"/>
              <a:t>.</a:t>
            </a:r>
            <a:endParaRPr lang="cs-CZ" dirty="0" smtClean="0"/>
          </a:p>
          <a:p>
            <a:pPr>
              <a:buFont typeface="Wingdings" pitchFamily="2" charset="2"/>
              <a:buChar char="§"/>
            </a:pPr>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411510"/>
            <a:ext cx="8064900" cy="338682"/>
          </a:xfrm>
        </p:spPr>
        <p:txBody>
          <a:bodyPr/>
          <a:lstStyle/>
          <a:p>
            <a:r>
              <a:rPr lang="cs-CZ" dirty="0" smtClean="0"/>
              <a:t>Doporučení </a:t>
            </a:r>
            <a:r>
              <a:rPr lang="cs-CZ" dirty="0" smtClean="0"/>
              <a:t>Výboru ministrů RE </a:t>
            </a:r>
            <a:r>
              <a:rPr lang="cs-CZ" dirty="0" smtClean="0"/>
              <a:t>o dobré správě</a:t>
            </a:r>
            <a:endParaRPr lang="cs-CZ" dirty="0"/>
          </a:p>
        </p:txBody>
      </p:sp>
      <p:sp>
        <p:nvSpPr>
          <p:cNvPr id="3" name="Zástupný symbol pro obsah 2"/>
          <p:cNvSpPr>
            <a:spLocks noGrp="1"/>
          </p:cNvSpPr>
          <p:nvPr>
            <p:ph idx="1"/>
          </p:nvPr>
        </p:nvSpPr>
        <p:spPr>
          <a:xfrm>
            <a:off x="539552" y="1419622"/>
            <a:ext cx="8064900" cy="3104999"/>
          </a:xfrm>
        </p:spPr>
        <p:txBody>
          <a:bodyPr>
            <a:normAutofit fontScale="92500" lnSpcReduction="20000"/>
          </a:bodyPr>
          <a:lstStyle/>
          <a:p>
            <a:pPr>
              <a:buNone/>
            </a:pPr>
            <a:r>
              <a:rPr lang="cs-CZ" dirty="0" smtClean="0"/>
              <a:t>Z</a:t>
            </a:r>
            <a:r>
              <a:rPr lang="cs-CZ" dirty="0" smtClean="0"/>
              <a:t>ásadami </a:t>
            </a:r>
            <a:r>
              <a:rPr lang="cs-CZ" dirty="0" smtClean="0"/>
              <a:t>dobré veřejné správy podle Dodatku k Doporučení RE o dobré správě jsou: zákonnost (čl. 2), rovnoprávnost (čl. 3), nestrannost (čl. 4), proporcionalita (čl. 5), právní jistota (čl. 6), časová přiměřenost (čl. 7), participace (čl. 8), úcta k soukromí (čl. 9) a transparentnost (čl. 10).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23478"/>
            <a:ext cx="8064900" cy="338682"/>
          </a:xfrm>
        </p:spPr>
        <p:txBody>
          <a:bodyPr/>
          <a:lstStyle/>
          <a:p>
            <a:r>
              <a:rPr lang="cs-CZ" dirty="0" smtClean="0"/>
              <a:t>České om</a:t>
            </a:r>
            <a:r>
              <a:rPr lang="cs-CZ" dirty="0" smtClean="0"/>
              <a:t>budsmanské desatero</a:t>
            </a:r>
            <a:br>
              <a:rPr lang="cs-CZ" dirty="0" smtClean="0"/>
            </a:br>
            <a:r>
              <a:rPr lang="cs-CZ" dirty="0" smtClean="0"/>
              <a:t>1. Soulad s právem</a:t>
            </a:r>
            <a:br>
              <a:rPr lang="cs-CZ" dirty="0" smtClean="0"/>
            </a:br>
            <a:r>
              <a:rPr lang="cs-CZ" dirty="0" smtClean="0"/>
              <a:t/>
            </a:r>
            <a:br>
              <a:rPr lang="cs-CZ" dirty="0" smtClean="0"/>
            </a:br>
            <a:endParaRPr lang="cs-CZ" dirty="0"/>
          </a:p>
        </p:txBody>
      </p:sp>
      <p:sp>
        <p:nvSpPr>
          <p:cNvPr id="3" name="Zástupný symbol pro obsah 2"/>
          <p:cNvSpPr>
            <a:spLocks noGrp="1"/>
          </p:cNvSpPr>
          <p:nvPr>
            <p:ph idx="1"/>
          </p:nvPr>
        </p:nvSpPr>
        <p:spPr>
          <a:xfrm>
            <a:off x="539552" y="1131590"/>
            <a:ext cx="8064900" cy="3104999"/>
          </a:xfrm>
        </p:spPr>
        <p:txBody>
          <a:bodyPr>
            <a:noAutofit/>
          </a:bodyPr>
          <a:lstStyle/>
          <a:p>
            <a:pPr algn="just">
              <a:buFont typeface="Wingdings" pitchFamily="2" charset="2"/>
              <a:buChar char="§"/>
            </a:pPr>
            <a:r>
              <a:rPr lang="cs-CZ" sz="1800" dirty="0" smtClean="0"/>
              <a:t>Úřad </a:t>
            </a:r>
            <a:r>
              <a:rPr lang="cs-CZ" sz="1800" dirty="0" smtClean="0"/>
              <a:t>postupuje v souladu s právním řádem České republiky jako celkem. Právní předpisy aplikuje v jejich vzájemné souvislosti. Tam, kde je výklad určitého právního ustanovení nejednoznačný, vykládá jej úřad podle jeho smyslu, přičemž respektuje zejména stanoviska nadřízeného úřadu a konstantní judikaturu soudů. Nadřízený úřad na žádost podřízeného úřadu poskytne své jednoznačné a srozumitelné právní stanovisko k řešení určitého právního problému. Nadřízený úřad také sám v důležitých právních otázkách aktivně sjednocuje postup podřízených úřadů vydáváním závazných právních stanovisek</a:t>
            </a:r>
            <a:r>
              <a:rPr lang="cs-CZ" sz="1800" dirty="0" smtClean="0"/>
              <a:t>.</a:t>
            </a:r>
            <a:endParaRPr lang="cs-CZ" sz="18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539552" y="339502"/>
            <a:ext cx="8064900" cy="338682"/>
          </a:xfrm>
        </p:spPr>
        <p:txBody>
          <a:bodyPr/>
          <a:lstStyle/>
          <a:p>
            <a:r>
              <a:rPr lang="cs-CZ" dirty="0" smtClean="0"/>
              <a:t>Krátce na úvod k evropskému správnímu právu</a:t>
            </a:r>
            <a:endParaRPr lang="cs-CZ" dirty="0"/>
          </a:p>
        </p:txBody>
      </p:sp>
      <p:sp>
        <p:nvSpPr>
          <p:cNvPr id="5" name="Zástupný symbol pro obsah 4"/>
          <p:cNvSpPr>
            <a:spLocks noGrp="1"/>
          </p:cNvSpPr>
          <p:nvPr>
            <p:ph idx="1"/>
          </p:nvPr>
        </p:nvSpPr>
        <p:spPr>
          <a:xfrm>
            <a:off x="540000" y="1563638"/>
            <a:ext cx="8064900" cy="2810362"/>
          </a:xfrm>
        </p:spPr>
        <p:txBody>
          <a:bodyPr/>
          <a:lstStyle/>
          <a:p>
            <a:pPr>
              <a:buNone/>
            </a:pPr>
            <a:r>
              <a:rPr lang="cs-CZ" sz="2600" b="1" dirty="0" smtClean="0"/>
              <a:t>Tři základní pohledy:</a:t>
            </a:r>
          </a:p>
          <a:p>
            <a:pPr>
              <a:buFont typeface="Arial" pitchFamily="34" charset="0"/>
              <a:buChar char="•"/>
            </a:pPr>
            <a:r>
              <a:rPr lang="cs-CZ" sz="2600" dirty="0" smtClean="0"/>
              <a:t>Správní právo EU</a:t>
            </a:r>
          </a:p>
          <a:p>
            <a:pPr>
              <a:buFont typeface="Arial" pitchFamily="34" charset="0"/>
              <a:buChar char="•"/>
            </a:pPr>
            <a:r>
              <a:rPr lang="cs-CZ" sz="2600" dirty="0" smtClean="0"/>
              <a:t>Právo správní spolupráce</a:t>
            </a:r>
          </a:p>
          <a:p>
            <a:pPr>
              <a:buFont typeface="Arial" pitchFamily="34" charset="0"/>
              <a:buChar char="•"/>
            </a:pPr>
            <a:r>
              <a:rPr lang="cs-CZ" sz="2600" dirty="0" err="1" smtClean="0"/>
              <a:t>Ius</a:t>
            </a:r>
            <a:r>
              <a:rPr lang="cs-CZ" sz="2600" dirty="0" smtClean="0"/>
              <a:t> </a:t>
            </a:r>
            <a:r>
              <a:rPr lang="cs-CZ" sz="2600" dirty="0" err="1" smtClean="0"/>
              <a:t>commune</a:t>
            </a:r>
            <a:r>
              <a:rPr lang="cs-CZ" sz="2600" dirty="0" smtClean="0"/>
              <a:t> (prosazování společných principů „silou“ tradice) – blízké je svou povahou i soft </a:t>
            </a:r>
            <a:r>
              <a:rPr lang="cs-CZ" sz="2600" dirty="0" err="1" smtClean="0"/>
              <a:t>law</a:t>
            </a:r>
            <a:endParaRPr lang="cs-CZ" sz="2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Nestrannost</a:t>
            </a:r>
            <a:br>
              <a:rPr lang="cs-CZ" dirty="0" smtClean="0"/>
            </a:br>
            <a:endParaRPr lang="cs-CZ" dirty="0"/>
          </a:p>
        </p:txBody>
      </p:sp>
      <p:sp>
        <p:nvSpPr>
          <p:cNvPr id="3" name="Zástupný symbol pro obsah 2"/>
          <p:cNvSpPr>
            <a:spLocks noGrp="1"/>
          </p:cNvSpPr>
          <p:nvPr>
            <p:ph idx="1"/>
          </p:nvPr>
        </p:nvSpPr>
        <p:spPr/>
        <p:txBody>
          <a:bodyPr/>
          <a:lstStyle/>
          <a:p>
            <a:pPr algn="just">
              <a:buFont typeface="Wingdings" pitchFamily="2" charset="2"/>
              <a:buChar char="§"/>
            </a:pPr>
            <a:r>
              <a:rPr lang="cs-CZ" sz="1800" dirty="0" smtClean="0"/>
              <a:t>Úředník </a:t>
            </a:r>
            <a:r>
              <a:rPr lang="cs-CZ" sz="1800" dirty="0" smtClean="0"/>
              <a:t>přistupuje ke všem osobám ve stejné situaci stejně a nečiní žádné neodůvodněné rozdíly v zacházení s nimi, přitom respektuje princip přiměřenosti. Úředník se snaží oprostit ode všech předsudků, zachovávat politickou i náboženskou neutralitu a nezavdávat žádnou příčinu k pochybnostem o své nepodjatosti. Pokud se rozhodne nepřihlížet k vyjádření či požadavku některé osoby, vždy takový postup odůvodní. Stížnost osoby na konkrétního úředníka řeší zásadně jiný úředník než ten, proti kterému stížnost směřuje. Výsledek prošetření takové stížnosti vychází z porovnání tvrzení obou stran a objektivně zjištěných skutečností.</a:t>
            </a:r>
          </a:p>
          <a:p>
            <a:endParaRPr lang="cs-CZ" sz="1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3. Včasnost</a:t>
            </a:r>
            <a:br>
              <a:rPr lang="cs-CZ" dirty="0" smtClean="0"/>
            </a:br>
            <a:endParaRPr lang="cs-CZ" dirty="0"/>
          </a:p>
        </p:txBody>
      </p:sp>
      <p:sp>
        <p:nvSpPr>
          <p:cNvPr id="3" name="Zástupný symbol pro obsah 2"/>
          <p:cNvSpPr>
            <a:spLocks noGrp="1"/>
          </p:cNvSpPr>
          <p:nvPr>
            <p:ph idx="1"/>
          </p:nvPr>
        </p:nvSpPr>
        <p:spPr/>
        <p:txBody>
          <a:bodyPr/>
          <a:lstStyle/>
          <a:p>
            <a:pPr algn="just">
              <a:buFont typeface="Wingdings" pitchFamily="2" charset="2"/>
              <a:buChar char="§"/>
            </a:pPr>
            <a:r>
              <a:rPr lang="cs-CZ" sz="1700" dirty="0" smtClean="0"/>
              <a:t>Úřad </a:t>
            </a:r>
            <a:r>
              <a:rPr lang="cs-CZ" sz="1700" dirty="0" smtClean="0"/>
              <a:t>vyřídí každé podání osoby v rozumném a přiměřeném čase bez zbytečných průtahů. Jestliže si vyřízení vyžádá delší dobu, než je obvyklé, úřad o tom osobu vždy vyrozumí, přičemž uvede důvody prodlevy a předpokládaný termín, kdy bude podání vyřízeno. Pokud může mít rozhodnutí úřadu vliv na výsledek jiného řízení, snaží se úřad rozhodnout ještě před ukončením tohoto souvisejícího řízení. O svém postupu ve věci uvědomí včas úřady, pro které je výsledek jeho řízení důležitý. U řízení zahajovaných z vlastního podnětu zahájí úřad řízení bezodkladně, jakmile se dozví o důvodu pro jeho zahájení, a dokončí ho v takovém čase, aby bylo dosaženo jeho účelu.</a:t>
            </a:r>
          </a:p>
          <a:p>
            <a:pPr algn="just">
              <a:buFont typeface="Wingdings" pitchFamily="2" charset="2"/>
              <a:buChar char="§"/>
            </a:pPr>
            <a:endParaRPr lang="cs-CZ" sz="17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4. Předvídatelnost</a:t>
            </a:r>
            <a:br>
              <a:rPr lang="cs-CZ" dirty="0" smtClean="0"/>
            </a:br>
            <a:endParaRPr lang="cs-CZ" dirty="0"/>
          </a:p>
        </p:txBody>
      </p:sp>
      <p:sp>
        <p:nvSpPr>
          <p:cNvPr id="3" name="Zástupný symbol pro obsah 2"/>
          <p:cNvSpPr>
            <a:spLocks noGrp="1"/>
          </p:cNvSpPr>
          <p:nvPr>
            <p:ph idx="1"/>
          </p:nvPr>
        </p:nvSpPr>
        <p:spPr/>
        <p:txBody>
          <a:bodyPr/>
          <a:lstStyle/>
          <a:p>
            <a:pPr algn="just"/>
            <a:r>
              <a:rPr lang="cs-CZ" sz="1600" dirty="0" smtClean="0"/>
              <a:t>Úřad </a:t>
            </a:r>
            <a:r>
              <a:rPr lang="cs-CZ" sz="1600" dirty="0" smtClean="0"/>
              <a:t>naplňuje legitimní očekávání osob a rozhoduje shodně s tím, jak rozhodoval obdobné případy v minulosti nebo jak rozhoduje obdobné případy nadřízený úřad. Pokud se od své dosavadní praxe v konkrétním případě odchýlí, výslovně to uvede v rozhodnutí a tento postup odůvodní. V obdobných případech používá úřad obdobné postupy a při užití správního uvážení se drží předem stanovených obecných měřítek. Při změně obecných pravidel úřad takovou změnu s dostatečným předstihem přiměřeným způsobem zveřejní a vytvoří předpoklady pro hladký přechod k novým pravidlům. Nejvýznamnější závěry a poznatky ze své činnosti úřad zveřejňuje. Struktura důležitých dokumentů úřadu je ustálená a přehledná, aby se v nich osoby mohly snadno orientovat</a:t>
            </a:r>
            <a:r>
              <a:rPr lang="cs-CZ" sz="1600" dirty="0" smtClean="0"/>
              <a:t>.</a:t>
            </a:r>
            <a:endParaRPr lang="cs-CZ" sz="1600"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339502"/>
            <a:ext cx="8064900" cy="338682"/>
          </a:xfrm>
        </p:spPr>
        <p:txBody>
          <a:bodyPr/>
          <a:lstStyle/>
          <a:p>
            <a:r>
              <a:rPr lang="cs-CZ" dirty="0" smtClean="0"/>
              <a:t>5. Přesvědčivost</a:t>
            </a:r>
            <a:br>
              <a:rPr lang="cs-CZ" dirty="0" smtClean="0"/>
            </a:br>
            <a:endParaRPr lang="cs-CZ" dirty="0"/>
          </a:p>
        </p:txBody>
      </p:sp>
      <p:sp>
        <p:nvSpPr>
          <p:cNvPr id="3" name="Zástupný symbol pro obsah 2"/>
          <p:cNvSpPr>
            <a:spLocks noGrp="1"/>
          </p:cNvSpPr>
          <p:nvPr>
            <p:ph idx="1"/>
          </p:nvPr>
        </p:nvSpPr>
        <p:spPr>
          <a:xfrm>
            <a:off x="539552" y="987574"/>
            <a:ext cx="8064900" cy="3104999"/>
          </a:xfrm>
        </p:spPr>
        <p:txBody>
          <a:bodyPr/>
          <a:lstStyle/>
          <a:p>
            <a:pPr algn="just">
              <a:buFont typeface="Wingdings" pitchFamily="2" charset="2"/>
              <a:buChar char="§"/>
            </a:pPr>
            <a:r>
              <a:rPr lang="cs-CZ" sz="1400" dirty="0" smtClean="0"/>
              <a:t>Úředník </a:t>
            </a:r>
            <a:r>
              <a:rPr lang="cs-CZ" sz="1400" dirty="0" smtClean="0"/>
              <a:t>při řízení poskytuje osobě přiměřené informace o zjištěných skutečnostech a o jejích povinnostech vůči úřadu a informuje ji o postupu úřadu tak, aby osoba plně pochopila účel řízení, orientovala se v jeho průběhu a mohla využívat svá procesní práva. Úředník se snaží podávat přesné informace takovým způsobem, aby nikoho neuvedl v omyl. Při komunikaci s osobou přihlíží k jejím dorozumívacím a intelektuálním schopnostem a snaží se všechny její dotazy řádně zodpovědět. Úřední dokumenty určené osobám jsou psány jednoduchým a jasným jazykem, aby jim osoby snadno porozuměly. </a:t>
            </a:r>
          </a:p>
          <a:p>
            <a:pPr algn="just">
              <a:buFont typeface="Wingdings" pitchFamily="2" charset="2"/>
              <a:buChar char="§"/>
            </a:pPr>
            <a:r>
              <a:rPr lang="cs-CZ" sz="1400" dirty="0" smtClean="0"/>
              <a:t>Písemné odůvodnění rozhodnutí úřadu je přehledné, srozumitelné a jednoznačné. Úřad poučí osobu o možnosti použití opravných prostředků proti svému rozhodnutí, a to včetně soudního přezkumu. Úřad vždy podnikne účinné kroky k tomu, aby se osoba, jíž se rozhodnutí týká, o něm dozvěděla. Úřad také poctivým způsobem informuje veřejnost o přípravě rozhodnutí obecného dosahu a dá jí možnost vyjádřit se k jeho obsahu.</a:t>
            </a:r>
            <a:endParaRPr lang="cs-CZ" sz="1400"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411510"/>
            <a:ext cx="8064900" cy="338682"/>
          </a:xfrm>
        </p:spPr>
        <p:txBody>
          <a:bodyPr/>
          <a:lstStyle/>
          <a:p>
            <a:r>
              <a:rPr lang="cs-CZ" dirty="0" smtClean="0"/>
              <a:t>6. Přiměřenost</a:t>
            </a:r>
            <a:br>
              <a:rPr lang="cs-CZ" dirty="0" smtClean="0"/>
            </a:br>
            <a:endParaRPr lang="cs-CZ" dirty="0"/>
          </a:p>
        </p:txBody>
      </p:sp>
      <p:sp>
        <p:nvSpPr>
          <p:cNvPr id="3" name="Zástupný symbol pro obsah 2"/>
          <p:cNvSpPr>
            <a:spLocks noGrp="1"/>
          </p:cNvSpPr>
          <p:nvPr>
            <p:ph idx="1"/>
          </p:nvPr>
        </p:nvSpPr>
        <p:spPr>
          <a:xfrm>
            <a:off x="539552" y="1059582"/>
            <a:ext cx="8064900" cy="3104999"/>
          </a:xfrm>
        </p:spPr>
        <p:txBody>
          <a:bodyPr/>
          <a:lstStyle/>
          <a:p>
            <a:pPr algn="just">
              <a:buFont typeface="Wingdings" pitchFamily="2" charset="2"/>
              <a:buChar char="§"/>
            </a:pPr>
            <a:r>
              <a:rPr lang="cs-CZ" sz="1700" dirty="0" smtClean="0"/>
              <a:t>Úřad </a:t>
            </a:r>
            <a:r>
              <a:rPr lang="cs-CZ" sz="1700" dirty="0" smtClean="0"/>
              <a:t>zasahuje do práv a oprávněných zájmů osob jen tam, kde je to nutné k dosažení účelu řízení a pouze v nezbytné míře. Úřad zohledňuje při uplatňování svých pravomocí mimořádnou situaci určité osoby tak, aby jeho postup vůči ní nebyl nepřiměřeně tvrdý. Po osobách požaduje pouze takovou míru součinnosti, která je k dosažení účelu řízení nezbytná. Ke splnění uložených povinností stanovuje osobám s ohledem na jejich osobní poměry přiměřenou lhůtu zahrnující i čas potřebný na přípravu k plnění nově uložených povinností. V zájmu racionality výkonu správy uplatňuje úřad zákony způsobem, který nevede k absurdním výsledkům a odpovídá cílům sledovaným zákonodárcem.</a:t>
            </a:r>
          </a:p>
          <a:p>
            <a:pPr algn="just"/>
            <a:endParaRPr lang="cs-CZ" sz="1700" dirty="0" smtClean="0"/>
          </a:p>
          <a:p>
            <a:pPr algn="just"/>
            <a:endParaRPr lang="cs-CZ" sz="17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7. Efektivnost</a:t>
            </a:r>
            <a:br>
              <a:rPr lang="cs-CZ" dirty="0" smtClean="0"/>
            </a:br>
            <a:endParaRPr lang="cs-CZ" dirty="0"/>
          </a:p>
        </p:txBody>
      </p:sp>
      <p:sp>
        <p:nvSpPr>
          <p:cNvPr id="3" name="Zástupný symbol pro obsah 2"/>
          <p:cNvSpPr>
            <a:spLocks noGrp="1"/>
          </p:cNvSpPr>
          <p:nvPr>
            <p:ph idx="1"/>
          </p:nvPr>
        </p:nvSpPr>
        <p:spPr/>
        <p:txBody>
          <a:bodyPr/>
          <a:lstStyle/>
          <a:p>
            <a:pPr algn="just">
              <a:buFont typeface="Wingdings" pitchFamily="2" charset="2"/>
              <a:buChar char="§"/>
            </a:pPr>
            <a:r>
              <a:rPr lang="cs-CZ" sz="1700" dirty="0" smtClean="0"/>
              <a:t>Úřad </a:t>
            </a:r>
            <a:r>
              <a:rPr lang="cs-CZ" sz="1700" dirty="0" smtClean="0"/>
              <a:t>usiluje o komplexní řešení věci. Jestliže některý odbor nebo organizační jednotka úřadu obdrží od osoby podání, které jí nepřísluší řešit, postoupí toto podání věcně příslušné části úřadu a osobu o tom informuje. Pokud věc řeší souběžně několik odborů nebo organizačních jednotek téhož úřadu nebo několik různých úřadů, zjišťují vzájemně informace o svém postupu, předávají si je a společně tento postup koordinují. Každý úřad je ve své činnosti důsledný a usiluje o skutečné, nikoliv pouze formální vyřešení celé věci. Činí proto účelné kroky k realizaci svých rozhodnutí v praxi a provádí i následnou kontrolu jejich naplňování</a:t>
            </a:r>
            <a:r>
              <a:rPr lang="cs-CZ" sz="1700" dirty="0" smtClean="0"/>
              <a:t>.</a:t>
            </a:r>
            <a:endParaRPr lang="cs-CZ" sz="1700"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483518"/>
            <a:ext cx="8064900" cy="338682"/>
          </a:xfrm>
        </p:spPr>
        <p:txBody>
          <a:bodyPr/>
          <a:lstStyle/>
          <a:p>
            <a:r>
              <a:rPr lang="cs-CZ" dirty="0" smtClean="0"/>
              <a:t>8. Odpovědnost</a:t>
            </a:r>
            <a:br>
              <a:rPr lang="cs-CZ" dirty="0" smtClean="0"/>
            </a:br>
            <a:endParaRPr lang="cs-CZ" dirty="0"/>
          </a:p>
        </p:txBody>
      </p:sp>
      <p:sp>
        <p:nvSpPr>
          <p:cNvPr id="3" name="Zástupný symbol pro obsah 2"/>
          <p:cNvSpPr>
            <a:spLocks noGrp="1"/>
          </p:cNvSpPr>
          <p:nvPr>
            <p:ph idx="1"/>
          </p:nvPr>
        </p:nvSpPr>
        <p:spPr>
          <a:xfrm>
            <a:off x="539552" y="1059582"/>
            <a:ext cx="8064900" cy="3104999"/>
          </a:xfrm>
        </p:spPr>
        <p:txBody>
          <a:bodyPr/>
          <a:lstStyle/>
          <a:p>
            <a:pPr algn="just">
              <a:buFont typeface="Wingdings" pitchFamily="2" charset="2"/>
              <a:buChar char="§"/>
            </a:pPr>
            <a:r>
              <a:rPr lang="cs-CZ" sz="1700" dirty="0" smtClean="0"/>
              <a:t>Úřad </a:t>
            </a:r>
            <a:r>
              <a:rPr lang="cs-CZ" sz="1700" dirty="0" smtClean="0"/>
              <a:t>se nevyhýbá posouzení otázky nebo přijetí rozhodnutí ve věci, která spadá do jeho působnosti. V případě, že úřad udělá chybu, jasně a výslovně tuto chybu přizná, písemně se za ni osobě omluví a neodkladně přijme účinná opatření k nápravě, popřípadě osobu poučí o možnosti žádat o náhradu škody způsobené nesprávným úředním postupem.</a:t>
            </a:r>
          </a:p>
          <a:p>
            <a:pPr algn="just">
              <a:buFont typeface="Wingdings" pitchFamily="2" charset="2"/>
              <a:buChar char="§"/>
            </a:pPr>
            <a:r>
              <a:rPr lang="cs-CZ" sz="1700" dirty="0" smtClean="0"/>
              <a:t>Úředník vynakládá veřejné zdroje pouze v takovém rozsahu, který je nezbytný k dosažení účelu řízení. Při své činnosti se snaží předcházet škodám na zdraví a majetku osob i státu a na veřejných statcích. S informacemi získanými při výkonu veřejné správy nakládá citlivě a poskytuje jim náležitou ochranu, přičemž bere ohled na soukromí a rodinný život osob.</a:t>
            </a:r>
          </a:p>
          <a:p>
            <a:pPr algn="just"/>
            <a:endParaRPr lang="cs-CZ" sz="17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9. Otevřenost</a:t>
            </a:r>
            <a:br>
              <a:rPr lang="cs-CZ" dirty="0" smtClean="0"/>
            </a:br>
            <a:endParaRPr lang="cs-CZ" dirty="0"/>
          </a:p>
        </p:txBody>
      </p:sp>
      <p:sp>
        <p:nvSpPr>
          <p:cNvPr id="3" name="Zástupný symbol pro obsah 2"/>
          <p:cNvSpPr>
            <a:spLocks noGrp="1"/>
          </p:cNvSpPr>
          <p:nvPr>
            <p:ph idx="1"/>
          </p:nvPr>
        </p:nvSpPr>
        <p:spPr/>
        <p:txBody>
          <a:bodyPr/>
          <a:lstStyle/>
          <a:p>
            <a:pPr algn="just">
              <a:buFont typeface="Wingdings" pitchFamily="2" charset="2"/>
              <a:buChar char="§"/>
            </a:pPr>
            <a:r>
              <a:rPr lang="cs-CZ" sz="1400" dirty="0" smtClean="0"/>
              <a:t>Úřad </a:t>
            </a:r>
            <a:r>
              <a:rPr lang="cs-CZ" sz="1400" dirty="0" smtClean="0"/>
              <a:t>umožní osobám nahlížet do všech úředních dokumentů a pořizovat si jejich kopie. Úřad pečlivě dodržuje spisový pořádek, takže je schopen jednotlivé dokumenty vyhledat. Přístup osob k úředním dokumentům omezí úřad pouze do té míry, jakou vyžaduje ochrana osobních údajů, soukromí, oprávněných zájmů jiných osob, utajovaných informací, obchodních tajemství nebo jiné zákonné limity. Poplatek za zpřístupnění úředních dokumentů či pořízení jejich kopií stanovuje úřad tak, aby tím nezabraňoval osobám v získání informací o činnosti úřadu.</a:t>
            </a:r>
          </a:p>
          <a:p>
            <a:pPr algn="just">
              <a:buFont typeface="Wingdings" pitchFamily="2" charset="2"/>
              <a:buChar char="§"/>
            </a:pPr>
            <a:r>
              <a:rPr lang="cs-CZ" sz="1400" dirty="0" smtClean="0"/>
              <a:t>Při styku s osobami uvádí úředník, který věc vyřizuje, své jméno, funkci a telefonický či e‑</a:t>
            </a:r>
            <a:r>
              <a:rPr lang="cs-CZ" sz="1400" dirty="0" err="1" smtClean="0"/>
              <a:t>mailový</a:t>
            </a:r>
            <a:r>
              <a:rPr lang="cs-CZ" sz="1400" dirty="0" smtClean="0"/>
              <a:t> kontakt. Tyto údaje jsou uvedeny i na všech dokumentech a na internetových stránkách úřadu. Budova úřadu je vybavena informačním systémem, který zaručuje snadnou orientaci osob a možnost identifikace úředníků na jejich pracovištích. Úřední deska je umístěna na viditelném místě, je zřetelně označena a přehledně členěna.</a:t>
            </a:r>
          </a:p>
          <a:p>
            <a:pPr algn="just"/>
            <a:endParaRPr lang="cs-CZ" sz="14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10. Vstřícnost</a:t>
            </a:r>
            <a:br>
              <a:rPr lang="cs-CZ" dirty="0" smtClean="0"/>
            </a:br>
            <a:endParaRPr lang="cs-CZ" dirty="0"/>
          </a:p>
        </p:txBody>
      </p:sp>
      <p:sp>
        <p:nvSpPr>
          <p:cNvPr id="3" name="Zástupný symbol pro obsah 2"/>
          <p:cNvSpPr>
            <a:spLocks noGrp="1"/>
          </p:cNvSpPr>
          <p:nvPr>
            <p:ph idx="1"/>
          </p:nvPr>
        </p:nvSpPr>
        <p:spPr/>
        <p:txBody>
          <a:bodyPr/>
          <a:lstStyle/>
          <a:p>
            <a:pPr algn="just">
              <a:buFont typeface="Wingdings" pitchFamily="2" charset="2"/>
              <a:buChar char="§"/>
            </a:pPr>
            <a:r>
              <a:rPr lang="cs-CZ" sz="2000" dirty="0" smtClean="0"/>
              <a:t>Úředník </a:t>
            </a:r>
            <a:r>
              <a:rPr lang="cs-CZ" sz="2000" dirty="0" smtClean="0"/>
              <a:t>se chová k osobám s respektem a zdvořilostí a je korektní vůči jiným úředníkům. Všem sdělením věnuje náležitou pozornost a na všechna podání řádně odpovídá, s výjimkou podání anonymních a opakujících se. V rámci svých možností se snaží osobě pomoci dosáhnout cíle, který sleduje svým podáním. Úředník za žádných okolností nenarušuje lidskou důstojnost osob, neboť si je vědom toho, že náplní jeho práce je služba veřejnosti.</a:t>
            </a:r>
          </a:p>
          <a:p>
            <a:pPr algn="just">
              <a:buFont typeface="Wingdings" pitchFamily="2" charset="2"/>
              <a:buChar char="§"/>
            </a:pPr>
            <a:endParaRPr lang="cs-CZ" sz="2000" dirty="0" smtClean="0"/>
          </a:p>
          <a:p>
            <a:pPr algn="just">
              <a:buFont typeface="Wingdings" pitchFamily="2" charset="2"/>
              <a:buChar char="§"/>
            </a:pPr>
            <a:endParaRPr lang="cs-CZ" sz="2000" dirty="0" smtClean="0"/>
          </a:p>
          <a:p>
            <a:pPr algn="just"/>
            <a:endParaRPr lang="cs-CZ" sz="2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Děkuji </a:t>
            </a:r>
            <a:r>
              <a:rPr lang="cs-CZ" smtClean="0"/>
              <a:t>za pozornost!</a:t>
            </a:r>
            <a:endParaRPr lang="cs-CZ"/>
          </a:p>
        </p:txBody>
      </p:sp>
      <p:sp>
        <p:nvSpPr>
          <p:cNvPr id="3" name="Zástupný symbol pro obsah 2"/>
          <p:cNvSpPr>
            <a:spLocks noGrp="1"/>
          </p:cNvSpPr>
          <p:nvPr>
            <p:ph idx="1"/>
          </p:nvPr>
        </p:nvSpPr>
        <p:spPr/>
        <p:txBody>
          <a:bodyPr/>
          <a:lstStyle/>
          <a:p>
            <a:endParaRPr lang="cs-CZ"/>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„Klíčoví hráči“ </a:t>
            </a:r>
            <a:endParaRPr lang="cs-CZ" dirty="0"/>
          </a:p>
        </p:txBody>
      </p:sp>
      <p:sp>
        <p:nvSpPr>
          <p:cNvPr id="3" name="Zástupný symbol pro obsah 2"/>
          <p:cNvSpPr>
            <a:spLocks noGrp="1"/>
          </p:cNvSpPr>
          <p:nvPr>
            <p:ph idx="1"/>
          </p:nvPr>
        </p:nvSpPr>
        <p:spPr/>
        <p:txBody>
          <a:bodyPr/>
          <a:lstStyle/>
          <a:p>
            <a:pPr>
              <a:buFont typeface="Arial" pitchFamily="34" charset="0"/>
              <a:buChar char="•"/>
            </a:pPr>
            <a:r>
              <a:rPr lang="cs-CZ" dirty="0" smtClean="0"/>
              <a:t>ES/EU (</a:t>
            </a:r>
            <a:r>
              <a:rPr lang="cs-CZ" dirty="0" err="1" smtClean="0"/>
              <a:t>quadripartisme</a:t>
            </a:r>
            <a:r>
              <a:rPr lang="cs-CZ" dirty="0" smtClean="0"/>
              <a:t> </a:t>
            </a:r>
            <a:r>
              <a:rPr lang="cs-CZ" dirty="0" err="1" smtClean="0"/>
              <a:t>communautaire</a:t>
            </a:r>
            <a:r>
              <a:rPr lang="cs-CZ" dirty="0" smtClean="0"/>
              <a:t>), resp. </a:t>
            </a:r>
            <a:r>
              <a:rPr lang="cs-CZ" dirty="0" smtClean="0"/>
              <a:t>j</a:t>
            </a:r>
            <a:r>
              <a:rPr lang="cs-CZ" dirty="0" smtClean="0"/>
              <a:t>ednotlivé členské státy</a:t>
            </a:r>
          </a:p>
          <a:p>
            <a:pPr>
              <a:buFont typeface="Arial" pitchFamily="34" charset="0"/>
              <a:buChar char="•"/>
            </a:pPr>
            <a:r>
              <a:rPr lang="cs-CZ" dirty="0" smtClean="0"/>
              <a:t>Rada Evropy (včetně ESLP)</a:t>
            </a:r>
          </a:p>
          <a:p>
            <a:pPr>
              <a:buFont typeface="Arial" pitchFamily="34" charset="0"/>
              <a:buChar char="•"/>
            </a:pPr>
            <a:r>
              <a:rPr lang="cs-CZ" dirty="0" smtClean="0"/>
              <a:t>OECD (</a:t>
            </a:r>
            <a:r>
              <a:rPr lang="en-US" dirty="0" err="1" smtClean="0"/>
              <a:t>Organisation</a:t>
            </a:r>
            <a:r>
              <a:rPr lang="en-US" dirty="0" smtClean="0"/>
              <a:t> for Economic Co-operation and </a:t>
            </a:r>
            <a:r>
              <a:rPr lang="en-US" dirty="0" smtClean="0"/>
              <a:t>Development</a:t>
            </a:r>
            <a:r>
              <a:rPr lang="cs-CZ" dirty="0" smtClean="0"/>
              <a:t>)</a:t>
            </a:r>
          </a:p>
          <a:p>
            <a:pPr>
              <a:buFont typeface="Wingdings" pitchFamily="2" charset="2"/>
              <a:buChar char="Ø"/>
            </a:pPr>
            <a:r>
              <a:rPr lang="cs-CZ" i="1" dirty="0" smtClean="0"/>
              <a:t>Poradní orgány či komise výše uvedených </a:t>
            </a:r>
            <a:endParaRPr lang="cs-CZ" i="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Vývoj</a:t>
            </a:r>
            <a:endParaRPr lang="cs-CZ" dirty="0"/>
          </a:p>
        </p:txBody>
      </p:sp>
      <p:sp>
        <p:nvSpPr>
          <p:cNvPr id="3" name="Zástupný symbol pro obsah 2"/>
          <p:cNvSpPr>
            <a:spLocks noGrp="1"/>
          </p:cNvSpPr>
          <p:nvPr>
            <p:ph idx="1"/>
          </p:nvPr>
        </p:nvSpPr>
        <p:spPr/>
        <p:txBody>
          <a:bodyPr/>
          <a:lstStyle/>
          <a:p>
            <a:pPr>
              <a:buFont typeface="Wingdings" pitchFamily="2" charset="2"/>
              <a:buChar char="§"/>
            </a:pPr>
            <a:r>
              <a:rPr lang="cs-CZ" dirty="0" smtClean="0"/>
              <a:t>Zásadní význam iniciativ Public Management </a:t>
            </a:r>
            <a:r>
              <a:rPr lang="cs-CZ" dirty="0" err="1" smtClean="0"/>
              <a:t>Service</a:t>
            </a:r>
            <a:r>
              <a:rPr lang="cs-CZ" dirty="0" smtClean="0"/>
              <a:t> (OECD), </a:t>
            </a:r>
            <a:r>
              <a:rPr lang="en-US" dirty="0" smtClean="0"/>
              <a:t>SIGMA – Support for Improvement in Governance and Management in Central and Eastern European Countries</a:t>
            </a:r>
            <a:r>
              <a:rPr lang="cs-CZ" dirty="0" smtClean="0"/>
              <a:t> (OECD + EU/ES)</a:t>
            </a: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SIGMA</a:t>
            </a:r>
            <a:endParaRPr lang="cs-CZ" dirty="0"/>
          </a:p>
        </p:txBody>
      </p:sp>
      <p:sp>
        <p:nvSpPr>
          <p:cNvPr id="3" name="Zástupný symbol pro obsah 2"/>
          <p:cNvSpPr>
            <a:spLocks noGrp="1"/>
          </p:cNvSpPr>
          <p:nvPr>
            <p:ph idx="1"/>
          </p:nvPr>
        </p:nvSpPr>
        <p:spPr/>
        <p:txBody>
          <a:bodyPr>
            <a:normAutofit fontScale="85000" lnSpcReduction="10000"/>
          </a:bodyPr>
          <a:lstStyle/>
          <a:p>
            <a:pPr lvl="0">
              <a:buFont typeface="Arial" pitchFamily="34" charset="0"/>
              <a:buChar char="•"/>
            </a:pPr>
            <a:r>
              <a:rPr lang="cs-CZ" dirty="0" smtClean="0"/>
              <a:t>identifikace potřeb a priorit směřujících k dobré správě,</a:t>
            </a:r>
          </a:p>
          <a:p>
            <a:pPr lvl="0">
              <a:buFont typeface="Arial" pitchFamily="34" charset="0"/>
              <a:buChar char="•"/>
            </a:pPr>
            <a:r>
              <a:rPr lang="cs-CZ" dirty="0" smtClean="0"/>
              <a:t>má napomoci vybudovat infrastrukturu „vytvářející si“ vlastní dobrou správy,</a:t>
            </a:r>
          </a:p>
          <a:p>
            <a:pPr>
              <a:buFont typeface="Arial" pitchFamily="34" charset="0"/>
              <a:buChar char="•"/>
            </a:pPr>
            <a:r>
              <a:rPr lang="cs-CZ" dirty="0" smtClean="0"/>
              <a:t>podpora EU a dalších institucí (zejména OECD), které zapojeným zemím pomáhá zlepšit standard výkonu veřejné správy</a:t>
            </a: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sz="3000" dirty="0" smtClean="0"/>
              <a:t>Definice evropského správního prostoru</a:t>
            </a:r>
            <a:endParaRPr lang="cs-CZ" sz="3000" dirty="0"/>
          </a:p>
        </p:txBody>
      </p:sp>
      <p:sp>
        <p:nvSpPr>
          <p:cNvPr id="2" name="Zástupný symbol obsahu 1"/>
          <p:cNvSpPr>
            <a:spLocks noGrp="1"/>
          </p:cNvSpPr>
          <p:nvPr>
            <p:ph idx="1"/>
          </p:nvPr>
        </p:nvSpPr>
        <p:spPr>
          <a:xfrm>
            <a:off x="540000" y="1269001"/>
            <a:ext cx="8064900" cy="3354977"/>
          </a:xfrm>
        </p:spPr>
        <p:txBody>
          <a:bodyPr>
            <a:normAutofit fontScale="70000" lnSpcReduction="20000"/>
          </a:bodyPr>
          <a:lstStyle/>
          <a:p>
            <a:pPr>
              <a:buFont typeface="Wingdings" pitchFamily="2" charset="2"/>
              <a:buChar char="§"/>
            </a:pPr>
            <a:r>
              <a:rPr lang="cs-CZ" dirty="0" smtClean="0"/>
              <a:t>Evropský </a:t>
            </a:r>
            <a:r>
              <a:rPr lang="cs-CZ" dirty="0" smtClean="0"/>
              <a:t>správní prostor je chápán jako určitá metafora, která popisuje proces konvergence (přibližování se) správně-právních národních systémů a správních procesů v jednotlivých členských státech EU</a:t>
            </a:r>
          </a:p>
          <a:p>
            <a:pPr>
              <a:buFont typeface="Wingdings" pitchFamily="2" charset="2"/>
              <a:buChar char="§"/>
            </a:pPr>
            <a:r>
              <a:rPr lang="cs-CZ" dirty="0" smtClean="0"/>
              <a:t>Vyznačuje se prosazováním nikoliv jednotných pravidel pro každodenní fungování veřejné správy v jednotlivých členských státech EU, ale formuluje a prosazuje sdílené či společné standardy. </a:t>
            </a:r>
            <a:endParaRPr lang="sk-SK" dirty="0"/>
          </a:p>
          <a:p>
            <a:endParaRPr lang="sk-SK" dirty="0"/>
          </a:p>
        </p:txBody>
      </p:sp>
    </p:spTree>
    <p:extLst>
      <p:ext uri="{BB962C8B-B14F-4D97-AF65-F5344CB8AC3E}">
        <p14:creationId xmlns:p14="http://schemas.microsoft.com/office/powerpoint/2010/main" xmlns="" val="691236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a:buFont typeface="Wingdings" pitchFamily="2" charset="2"/>
              <a:buChar char="§"/>
            </a:pPr>
            <a:r>
              <a:rPr lang="cs-CZ" dirty="0" smtClean="0"/>
              <a:t>Ve své podstatě směřuje ke sbližování činností veřejných správ jednotlivých členských států.</a:t>
            </a:r>
          </a:p>
          <a:p>
            <a:pPr>
              <a:buFont typeface="Wingdings" pitchFamily="2" charset="2"/>
              <a:buChar char="§"/>
            </a:pPr>
            <a:r>
              <a:rPr lang="cs-CZ" dirty="0" smtClean="0"/>
              <a:t>Nemusí být nutně vytvářeny stejné orgány a instituce, nicméně je potřebné zajistit, aby tyto instituce fungovaly na stejných principech.</a:t>
            </a:r>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Jak toho dosáhnout?</a:t>
            </a:r>
            <a:endParaRPr lang="cs-CZ" dirty="0"/>
          </a:p>
        </p:txBody>
      </p:sp>
      <p:sp>
        <p:nvSpPr>
          <p:cNvPr id="3" name="Zástupný symbol pro obsah 2"/>
          <p:cNvSpPr>
            <a:spLocks noGrp="1"/>
          </p:cNvSpPr>
          <p:nvPr>
            <p:ph idx="1"/>
          </p:nvPr>
        </p:nvSpPr>
        <p:spPr>
          <a:xfrm>
            <a:off x="540000" y="1269001"/>
            <a:ext cx="8064900" cy="3246965"/>
          </a:xfrm>
        </p:spPr>
        <p:txBody>
          <a:bodyPr/>
          <a:lstStyle/>
          <a:p>
            <a:pPr>
              <a:buFont typeface="Wingdings" pitchFamily="2" charset="2"/>
              <a:buChar char="§"/>
            </a:pPr>
            <a:r>
              <a:rPr lang="cs-CZ" sz="2400" dirty="0" smtClean="0"/>
              <a:t>Nové, odlišné metody, nepříliš </a:t>
            </a:r>
            <a:r>
              <a:rPr lang="cs-CZ" sz="2400" dirty="0" err="1" smtClean="0"/>
              <a:t>zaběhnutné</a:t>
            </a:r>
            <a:r>
              <a:rPr lang="cs-CZ" sz="2400" dirty="0" smtClean="0"/>
              <a:t> v rámci systému veřejné správy.</a:t>
            </a:r>
          </a:p>
          <a:p>
            <a:pPr>
              <a:buFont typeface="Wingdings" pitchFamily="2" charset="2"/>
              <a:buChar char="§"/>
            </a:pPr>
            <a:r>
              <a:rPr lang="cs-CZ" sz="2400" dirty="0" smtClean="0"/>
              <a:t>Metody kooperace, koordinace oproti nařizovacím metodám x avšak co GDPR/nová úprava zadávání veřejných zakázek (prolomení procesní autonomie členských států?!)</a:t>
            </a:r>
            <a:endParaRPr lang="cs-CZ"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Čtyři základní pilíře</a:t>
            </a:r>
            <a:endParaRPr lang="cs-CZ" dirty="0"/>
          </a:p>
        </p:txBody>
      </p:sp>
      <p:sp>
        <p:nvSpPr>
          <p:cNvPr id="3" name="Zástupný symbol pro obsah 2"/>
          <p:cNvSpPr>
            <a:spLocks noGrp="1"/>
          </p:cNvSpPr>
          <p:nvPr>
            <p:ph idx="1"/>
          </p:nvPr>
        </p:nvSpPr>
        <p:spPr/>
        <p:txBody>
          <a:bodyPr>
            <a:normAutofit/>
          </a:bodyPr>
          <a:lstStyle/>
          <a:p>
            <a:pPr>
              <a:buFont typeface="Wingdings" pitchFamily="2" charset="2"/>
              <a:buChar char="§"/>
            </a:pPr>
            <a:r>
              <a:rPr lang="cs-CZ" dirty="0" smtClean="0"/>
              <a:t>Spolehlivost a předvídatelnost správního práva</a:t>
            </a:r>
          </a:p>
          <a:p>
            <a:pPr>
              <a:buFont typeface="Wingdings" pitchFamily="2" charset="2"/>
              <a:buChar char="§"/>
            </a:pPr>
            <a:r>
              <a:rPr lang="cs-CZ" dirty="0" smtClean="0"/>
              <a:t>Otevřenost a průhlednost</a:t>
            </a:r>
          </a:p>
          <a:p>
            <a:pPr>
              <a:buFont typeface="Wingdings" pitchFamily="2" charset="2"/>
              <a:buChar char="§"/>
            </a:pPr>
            <a:r>
              <a:rPr lang="cs-CZ" dirty="0" smtClean="0"/>
              <a:t>Odpovědnost</a:t>
            </a:r>
          </a:p>
          <a:p>
            <a:pPr>
              <a:buFont typeface="Wingdings" pitchFamily="2" charset="2"/>
              <a:buChar char="§"/>
            </a:pPr>
            <a:r>
              <a:rPr lang="cs-CZ" dirty="0" smtClean="0"/>
              <a:t>Efektivita</a:t>
            </a:r>
          </a:p>
          <a:p>
            <a:endParaRPr lang="cs-CZ" dirty="0"/>
          </a:p>
        </p:txBody>
      </p:sp>
    </p:spTree>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zentace-LAW-CZ.potx" id="{9368F25A-D07D-4454-BB9E-323E9573381A}" vid="{D76D3162-79D4-49CC-8197-D810905360BE}"/>
    </a:ext>
  </a:extLst>
</a:theme>
</file>

<file path=docProps/app.xml><?xml version="1.0" encoding="utf-8"?>
<Properties xmlns="http://schemas.openxmlformats.org/officeDocument/2006/extended-properties" xmlns:vt="http://schemas.openxmlformats.org/officeDocument/2006/docPropsVTypes">
  <Template>šablona prezentace</Template>
  <TotalTime>220</TotalTime>
  <Words>432</Words>
  <Application>Microsoft Office PowerPoint</Application>
  <PresentationFormat>Předvádění na obrazovce (16:9)</PresentationFormat>
  <Paragraphs>88</Paragraphs>
  <Slides>29</Slides>
  <Notes>0</Notes>
  <HiddenSlides>0</HiddenSlides>
  <MMClips>0</MMClips>
  <ScaleCrop>false</ScaleCrop>
  <HeadingPairs>
    <vt:vector size="4" baseType="variant">
      <vt:variant>
        <vt:lpstr>Motiv</vt:lpstr>
      </vt:variant>
      <vt:variant>
        <vt:i4>1</vt:i4>
      </vt:variant>
      <vt:variant>
        <vt:lpstr>Nadpisy snímků</vt:lpstr>
      </vt:variant>
      <vt:variant>
        <vt:i4>29</vt:i4>
      </vt:variant>
    </vt:vector>
  </HeadingPairs>
  <TitlesOfParts>
    <vt:vector size="30" baseType="lpstr">
      <vt:lpstr>Prezentace_MU_CZ</vt:lpstr>
      <vt:lpstr>Evropský správní prostor</vt:lpstr>
      <vt:lpstr>Krátce na úvod k evropskému správnímu právu</vt:lpstr>
      <vt:lpstr>„Klíčoví hráči“ </vt:lpstr>
      <vt:lpstr>Vývoj</vt:lpstr>
      <vt:lpstr>SIGMA</vt:lpstr>
      <vt:lpstr>Definice evropského správního prostoru</vt:lpstr>
      <vt:lpstr>Snímek 7</vt:lpstr>
      <vt:lpstr>Jak toho dosáhnout?</vt:lpstr>
      <vt:lpstr>Čtyři základní pilíře</vt:lpstr>
      <vt:lpstr>K čemu to má sloužit?</vt:lpstr>
      <vt:lpstr>Good administration  x  Good governance</vt:lpstr>
      <vt:lpstr>Good governance</vt:lpstr>
      <vt:lpstr>Principy dobré správy  (good admistration) </vt:lpstr>
      <vt:lpstr>Snímek 14</vt:lpstr>
      <vt:lpstr>Zdroje</vt:lpstr>
      <vt:lpstr>Přehled doporučení Výboru ministrů Rady Evropy</vt:lpstr>
      <vt:lpstr>Česká úprava</vt:lpstr>
      <vt:lpstr>Doporučení Výboru ministrů RE o dobré správě</vt:lpstr>
      <vt:lpstr>České ombudsmanské desatero 1. Soulad s právem  </vt:lpstr>
      <vt:lpstr>2. Nestrannost </vt:lpstr>
      <vt:lpstr>3. Včasnost </vt:lpstr>
      <vt:lpstr>4. Předvídatelnost </vt:lpstr>
      <vt:lpstr>5. Přesvědčivost </vt:lpstr>
      <vt:lpstr>6. Přiměřenost </vt:lpstr>
      <vt:lpstr>7. Efektivnost </vt:lpstr>
      <vt:lpstr>8. Odpovědnost </vt:lpstr>
      <vt:lpstr>9. Otevřenost </vt:lpstr>
      <vt:lpstr>10. Vstřícnost </vt:lpstr>
      <vt:lpstr>Děkuji za pozornost!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Evropský správní prostor</dc:title>
  <dc:creator>PrF</dc:creator>
  <cp:lastModifiedBy>Radislav Bražina</cp:lastModifiedBy>
  <cp:revision>22</cp:revision>
  <dcterms:created xsi:type="dcterms:W3CDTF">2014-03-04T15:54:20Z</dcterms:created>
  <dcterms:modified xsi:type="dcterms:W3CDTF">2019-10-04T04:53:28Z</dcterms:modified>
</cp:coreProperties>
</file>