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7" r:id="rId2"/>
    <p:sldId id="329" r:id="rId3"/>
    <p:sldId id="330" r:id="rId4"/>
    <p:sldId id="331" r:id="rId5"/>
    <p:sldId id="332" r:id="rId6"/>
    <p:sldId id="333" r:id="rId7"/>
    <p:sldId id="258" r:id="rId8"/>
    <p:sldId id="259" r:id="rId9"/>
    <p:sldId id="260" r:id="rId10"/>
    <p:sldId id="261" r:id="rId11"/>
    <p:sldId id="262" r:id="rId12"/>
    <p:sldId id="324" r:id="rId13"/>
    <p:sldId id="325" r:id="rId14"/>
    <p:sldId id="326" r:id="rId15"/>
    <p:sldId id="327" r:id="rId16"/>
    <p:sldId id="328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34" r:id="rId41"/>
    <p:sldId id="336" r:id="rId42"/>
    <p:sldId id="335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Graphs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DB-4299-9D06-DEB31F3F78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DB-4299-9D06-DEB31F3F78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DB-4299-9D06-DEB31F3F78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DB-4299-9D06-DEB31F3F7823}"/>
              </c:ext>
            </c:extLst>
          </c:dPt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132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DB-4299-9D06-DEB31F3F7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75D06-96AC-4481-9FF6-BB5D5AF7AD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94A66B2-C17D-40CC-A734-97D6B41BCDC6}">
      <dgm:prSet/>
      <dgm:spPr/>
      <dgm:t>
        <a:bodyPr/>
        <a:lstStyle/>
        <a:p>
          <a:pPr rtl="0"/>
          <a:r>
            <a:rPr lang="en-US" smtClean="0"/>
            <a:t>Singularity principle (uniqueness)</a:t>
          </a:r>
          <a:endParaRPr lang="cs-CZ"/>
        </a:p>
      </dgm:t>
    </dgm:pt>
    <dgm:pt modelId="{01430D58-979D-4E9B-9CC0-A8172B47D1A2}" type="parTrans" cxnId="{AC166049-B5CD-4F22-8FAE-3DB4040F95DF}">
      <dgm:prSet/>
      <dgm:spPr/>
      <dgm:t>
        <a:bodyPr/>
        <a:lstStyle/>
        <a:p>
          <a:endParaRPr lang="cs-CZ"/>
        </a:p>
      </dgm:t>
    </dgm:pt>
    <dgm:pt modelId="{F8CD8FE3-73C3-4841-83B1-CBF8F95F2496}" type="sibTrans" cxnId="{AC166049-B5CD-4F22-8FAE-3DB4040F95DF}">
      <dgm:prSet/>
      <dgm:spPr/>
      <dgm:t>
        <a:bodyPr/>
        <a:lstStyle/>
        <a:p>
          <a:endParaRPr lang="cs-CZ"/>
        </a:p>
      </dgm:t>
    </dgm:pt>
    <dgm:pt modelId="{443890B2-1116-4FE2-BE3B-8C04CE6A389E}">
      <dgm:prSet/>
      <dgm:spPr/>
      <dgm:t>
        <a:bodyPr/>
        <a:lstStyle/>
        <a:p>
          <a:pPr rtl="0"/>
          <a:r>
            <a:rPr lang="en-US" smtClean="0"/>
            <a:t>The domain name can be registered only for one user</a:t>
          </a:r>
          <a:endParaRPr lang="cs-CZ"/>
        </a:p>
      </dgm:t>
    </dgm:pt>
    <dgm:pt modelId="{66B6046A-3E06-4BFB-91CF-F20ADCF0D6F2}" type="parTrans" cxnId="{C13884B9-738E-4349-9DBA-AD88C8ABE95A}">
      <dgm:prSet/>
      <dgm:spPr/>
      <dgm:t>
        <a:bodyPr/>
        <a:lstStyle/>
        <a:p>
          <a:endParaRPr lang="cs-CZ"/>
        </a:p>
      </dgm:t>
    </dgm:pt>
    <dgm:pt modelId="{484BD150-B47B-4AED-9F0F-F6B03BAC451C}" type="sibTrans" cxnId="{C13884B9-738E-4349-9DBA-AD88C8ABE95A}">
      <dgm:prSet/>
      <dgm:spPr/>
      <dgm:t>
        <a:bodyPr/>
        <a:lstStyle/>
        <a:p>
          <a:endParaRPr lang="cs-CZ"/>
        </a:p>
      </dgm:t>
    </dgm:pt>
    <dgm:pt modelId="{0963007F-9FF0-4218-999F-ECBC30492FD5}">
      <dgm:prSet/>
      <dgm:spPr/>
      <dgm:t>
        <a:bodyPr/>
        <a:lstStyle/>
        <a:p>
          <a:pPr rtl="0"/>
          <a:r>
            <a:rPr lang="en-US" smtClean="0"/>
            <a:t>One user can have more domain names</a:t>
          </a:r>
          <a:endParaRPr lang="cs-CZ"/>
        </a:p>
      </dgm:t>
    </dgm:pt>
    <dgm:pt modelId="{2FA09F8A-FC26-4D93-827D-1BA874C03F12}" type="parTrans" cxnId="{026F7C93-2D37-4DCE-A1DD-33FCD1435996}">
      <dgm:prSet/>
      <dgm:spPr/>
      <dgm:t>
        <a:bodyPr/>
        <a:lstStyle/>
        <a:p>
          <a:endParaRPr lang="cs-CZ"/>
        </a:p>
      </dgm:t>
    </dgm:pt>
    <dgm:pt modelId="{959F8AD9-2AB4-4406-9D0C-C09450AB9DDD}" type="sibTrans" cxnId="{026F7C93-2D37-4DCE-A1DD-33FCD1435996}">
      <dgm:prSet/>
      <dgm:spPr/>
      <dgm:t>
        <a:bodyPr/>
        <a:lstStyle/>
        <a:p>
          <a:endParaRPr lang="cs-CZ"/>
        </a:p>
      </dgm:t>
    </dgm:pt>
    <dgm:pt modelId="{908AD159-8226-4ED8-A20D-891FBC5862A2}">
      <dgm:prSet/>
      <dgm:spPr/>
      <dgm:t>
        <a:bodyPr/>
        <a:lstStyle/>
        <a:p>
          <a:pPr rtl="0"/>
          <a:r>
            <a:rPr lang="en-US" smtClean="0"/>
            <a:t>Priority principle</a:t>
          </a:r>
          <a:endParaRPr lang="cs-CZ"/>
        </a:p>
      </dgm:t>
    </dgm:pt>
    <dgm:pt modelId="{7F4FE1B3-0932-49C2-91F6-714EDE7EDEDC}" type="parTrans" cxnId="{55AFB10D-764B-42F8-A6F6-8F13AB5BB114}">
      <dgm:prSet/>
      <dgm:spPr/>
      <dgm:t>
        <a:bodyPr/>
        <a:lstStyle/>
        <a:p>
          <a:endParaRPr lang="cs-CZ"/>
        </a:p>
      </dgm:t>
    </dgm:pt>
    <dgm:pt modelId="{4820335D-FE8A-452B-911D-91FC4AC394C8}" type="sibTrans" cxnId="{55AFB10D-764B-42F8-A6F6-8F13AB5BB114}">
      <dgm:prSet/>
      <dgm:spPr/>
      <dgm:t>
        <a:bodyPr/>
        <a:lstStyle/>
        <a:p>
          <a:endParaRPr lang="cs-CZ"/>
        </a:p>
      </dgm:t>
    </dgm:pt>
    <dgm:pt modelId="{6F0D7FEF-44BE-4AE6-B39F-FA94F9E4AD22}">
      <dgm:prSet/>
      <dgm:spPr/>
      <dgm:t>
        <a:bodyPr/>
        <a:lstStyle/>
        <a:p>
          <a:pPr rtl="0"/>
          <a:r>
            <a:rPr lang="cs-CZ" smtClean="0"/>
            <a:t>First come first served</a:t>
          </a:r>
          <a:endParaRPr lang="cs-CZ"/>
        </a:p>
      </dgm:t>
    </dgm:pt>
    <dgm:pt modelId="{7EB5C41F-B3FF-438E-9057-1E05580B7C0B}" type="parTrans" cxnId="{864EA330-57B1-4DB8-8256-2922C8C39FB8}">
      <dgm:prSet/>
      <dgm:spPr/>
      <dgm:t>
        <a:bodyPr/>
        <a:lstStyle/>
        <a:p>
          <a:endParaRPr lang="cs-CZ"/>
        </a:p>
      </dgm:t>
    </dgm:pt>
    <dgm:pt modelId="{FD6D97C7-89FD-4924-89E5-198928BC9E8F}" type="sibTrans" cxnId="{864EA330-57B1-4DB8-8256-2922C8C39FB8}">
      <dgm:prSet/>
      <dgm:spPr/>
      <dgm:t>
        <a:bodyPr/>
        <a:lstStyle/>
        <a:p>
          <a:endParaRPr lang="cs-CZ"/>
        </a:p>
      </dgm:t>
    </dgm:pt>
    <dgm:pt modelId="{34C52229-9D93-4080-91B2-6E631D7E67AA}" type="pres">
      <dgm:prSet presAssocID="{CBF75D06-96AC-4481-9FF6-BB5D5AF7AD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E55A37-9A18-4405-907E-8474C8A54E56}" type="pres">
      <dgm:prSet presAssocID="{694A66B2-C17D-40CC-A734-97D6B41BCDC6}" presName="composite" presStyleCnt="0"/>
      <dgm:spPr/>
    </dgm:pt>
    <dgm:pt modelId="{2DD3F526-59E3-4CCA-BDE0-A156C2603C33}" type="pres">
      <dgm:prSet presAssocID="{694A66B2-C17D-40CC-A734-97D6B41BCDC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60E7C7-07EF-4EA9-B51C-AFF2433FCC9C}" type="pres">
      <dgm:prSet presAssocID="{694A66B2-C17D-40CC-A734-97D6B41BCDC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50171D-C69C-438A-9EC9-35A66AF59BBD}" type="pres">
      <dgm:prSet presAssocID="{F8CD8FE3-73C3-4841-83B1-CBF8F95F2496}" presName="space" presStyleCnt="0"/>
      <dgm:spPr/>
    </dgm:pt>
    <dgm:pt modelId="{CACC4A5D-EA36-4187-A0E6-EAE9B3DABEF8}" type="pres">
      <dgm:prSet presAssocID="{908AD159-8226-4ED8-A20D-891FBC5862A2}" presName="composite" presStyleCnt="0"/>
      <dgm:spPr/>
    </dgm:pt>
    <dgm:pt modelId="{E3096E29-62AA-40AB-9ED8-DB6633B5B038}" type="pres">
      <dgm:prSet presAssocID="{908AD159-8226-4ED8-A20D-891FBC5862A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38F10A-AEB8-427E-B945-B7124CE70EB4}" type="pres">
      <dgm:prSet presAssocID="{908AD159-8226-4ED8-A20D-891FBC5862A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23B54B-2B46-4231-8F35-7BC48F6E940D}" type="presOf" srcId="{908AD159-8226-4ED8-A20D-891FBC5862A2}" destId="{E3096E29-62AA-40AB-9ED8-DB6633B5B038}" srcOrd="0" destOrd="0" presId="urn:microsoft.com/office/officeart/2005/8/layout/hList1"/>
    <dgm:cxn modelId="{C13884B9-738E-4349-9DBA-AD88C8ABE95A}" srcId="{694A66B2-C17D-40CC-A734-97D6B41BCDC6}" destId="{443890B2-1116-4FE2-BE3B-8C04CE6A389E}" srcOrd="0" destOrd="0" parTransId="{66B6046A-3E06-4BFB-91CF-F20ADCF0D6F2}" sibTransId="{484BD150-B47B-4AED-9F0F-F6B03BAC451C}"/>
    <dgm:cxn modelId="{08D6FE72-7FBE-434D-9E2F-CBC69E98E4D1}" type="presOf" srcId="{694A66B2-C17D-40CC-A734-97D6B41BCDC6}" destId="{2DD3F526-59E3-4CCA-BDE0-A156C2603C33}" srcOrd="0" destOrd="0" presId="urn:microsoft.com/office/officeart/2005/8/layout/hList1"/>
    <dgm:cxn modelId="{864EA330-57B1-4DB8-8256-2922C8C39FB8}" srcId="{908AD159-8226-4ED8-A20D-891FBC5862A2}" destId="{6F0D7FEF-44BE-4AE6-B39F-FA94F9E4AD22}" srcOrd="0" destOrd="0" parTransId="{7EB5C41F-B3FF-438E-9057-1E05580B7C0B}" sibTransId="{FD6D97C7-89FD-4924-89E5-198928BC9E8F}"/>
    <dgm:cxn modelId="{55AFB10D-764B-42F8-A6F6-8F13AB5BB114}" srcId="{CBF75D06-96AC-4481-9FF6-BB5D5AF7ADE4}" destId="{908AD159-8226-4ED8-A20D-891FBC5862A2}" srcOrd="1" destOrd="0" parTransId="{7F4FE1B3-0932-49C2-91F6-714EDE7EDEDC}" sibTransId="{4820335D-FE8A-452B-911D-91FC4AC394C8}"/>
    <dgm:cxn modelId="{D5D12FA0-A6E2-459D-AA1D-7098E84D05E8}" type="presOf" srcId="{443890B2-1116-4FE2-BE3B-8C04CE6A389E}" destId="{BB60E7C7-07EF-4EA9-B51C-AFF2433FCC9C}" srcOrd="0" destOrd="0" presId="urn:microsoft.com/office/officeart/2005/8/layout/hList1"/>
    <dgm:cxn modelId="{AC166049-B5CD-4F22-8FAE-3DB4040F95DF}" srcId="{CBF75D06-96AC-4481-9FF6-BB5D5AF7ADE4}" destId="{694A66B2-C17D-40CC-A734-97D6B41BCDC6}" srcOrd="0" destOrd="0" parTransId="{01430D58-979D-4E9B-9CC0-A8172B47D1A2}" sibTransId="{F8CD8FE3-73C3-4841-83B1-CBF8F95F2496}"/>
    <dgm:cxn modelId="{79D51A1E-7D6E-42EA-8574-EBAFC401E318}" type="presOf" srcId="{CBF75D06-96AC-4481-9FF6-BB5D5AF7ADE4}" destId="{34C52229-9D93-4080-91B2-6E631D7E67AA}" srcOrd="0" destOrd="0" presId="urn:microsoft.com/office/officeart/2005/8/layout/hList1"/>
    <dgm:cxn modelId="{026F7C93-2D37-4DCE-A1DD-33FCD1435996}" srcId="{694A66B2-C17D-40CC-A734-97D6B41BCDC6}" destId="{0963007F-9FF0-4218-999F-ECBC30492FD5}" srcOrd="1" destOrd="0" parTransId="{2FA09F8A-FC26-4D93-827D-1BA874C03F12}" sibTransId="{959F8AD9-2AB4-4406-9D0C-C09450AB9DDD}"/>
    <dgm:cxn modelId="{6B57BAB4-7EF8-4FCB-8730-DF0B1891950E}" type="presOf" srcId="{6F0D7FEF-44BE-4AE6-B39F-FA94F9E4AD22}" destId="{2838F10A-AEB8-427E-B945-B7124CE70EB4}" srcOrd="0" destOrd="0" presId="urn:microsoft.com/office/officeart/2005/8/layout/hList1"/>
    <dgm:cxn modelId="{7FAE8169-8E0B-40B5-AFC7-9045A52B9F0B}" type="presOf" srcId="{0963007F-9FF0-4218-999F-ECBC30492FD5}" destId="{BB60E7C7-07EF-4EA9-B51C-AFF2433FCC9C}" srcOrd="0" destOrd="1" presId="urn:microsoft.com/office/officeart/2005/8/layout/hList1"/>
    <dgm:cxn modelId="{8AB07F99-8B19-4204-B9C8-624110AE2C95}" type="presParOf" srcId="{34C52229-9D93-4080-91B2-6E631D7E67AA}" destId="{E7E55A37-9A18-4405-907E-8474C8A54E56}" srcOrd="0" destOrd="0" presId="urn:microsoft.com/office/officeart/2005/8/layout/hList1"/>
    <dgm:cxn modelId="{1436A710-C238-4FD0-9059-8B553860AD84}" type="presParOf" srcId="{E7E55A37-9A18-4405-907E-8474C8A54E56}" destId="{2DD3F526-59E3-4CCA-BDE0-A156C2603C33}" srcOrd="0" destOrd="0" presId="urn:microsoft.com/office/officeart/2005/8/layout/hList1"/>
    <dgm:cxn modelId="{E2181341-AA0B-4150-BD2E-57B21F7D2636}" type="presParOf" srcId="{E7E55A37-9A18-4405-907E-8474C8A54E56}" destId="{BB60E7C7-07EF-4EA9-B51C-AFF2433FCC9C}" srcOrd="1" destOrd="0" presId="urn:microsoft.com/office/officeart/2005/8/layout/hList1"/>
    <dgm:cxn modelId="{4C7AD3B9-F035-454C-B4F6-C3B876A86BCA}" type="presParOf" srcId="{34C52229-9D93-4080-91B2-6E631D7E67AA}" destId="{A050171D-C69C-438A-9EC9-35A66AF59BBD}" srcOrd="1" destOrd="0" presId="urn:microsoft.com/office/officeart/2005/8/layout/hList1"/>
    <dgm:cxn modelId="{DCA5315D-FF3B-4A90-843F-B983E7B377C8}" type="presParOf" srcId="{34C52229-9D93-4080-91B2-6E631D7E67AA}" destId="{CACC4A5D-EA36-4187-A0E6-EAE9B3DABEF8}" srcOrd="2" destOrd="0" presId="urn:microsoft.com/office/officeart/2005/8/layout/hList1"/>
    <dgm:cxn modelId="{B2B395C9-4FDC-4710-9C63-B2435728C9E0}" type="presParOf" srcId="{CACC4A5D-EA36-4187-A0E6-EAE9B3DABEF8}" destId="{E3096E29-62AA-40AB-9ED8-DB6633B5B038}" srcOrd="0" destOrd="0" presId="urn:microsoft.com/office/officeart/2005/8/layout/hList1"/>
    <dgm:cxn modelId="{CE77E494-2E5C-4570-A6FD-F59B9005B664}" type="presParOf" srcId="{CACC4A5D-EA36-4187-A0E6-EAE9B3DABEF8}" destId="{2838F10A-AEB8-427E-B945-B7124CE70E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725A2-2BE0-4857-956A-F7F05802CF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D3524A-FD79-458A-9253-EB67724866D2}">
      <dgm:prSet phldrT="[Text]"/>
      <dgm:spPr/>
      <dgm:t>
        <a:bodyPr/>
        <a:lstStyle/>
        <a:p>
          <a:r>
            <a:rPr lang="cs-CZ" dirty="0" err="1" smtClean="0"/>
            <a:t>Owner</a:t>
          </a:r>
          <a:endParaRPr lang="cs-CZ" dirty="0"/>
        </a:p>
      </dgm:t>
    </dgm:pt>
    <dgm:pt modelId="{9586164C-5264-47A0-B403-5F24C1470ED6}" type="parTrans" cxnId="{6C5E8C53-5071-4A18-AE68-90BE5F0C29D7}">
      <dgm:prSet/>
      <dgm:spPr/>
      <dgm:t>
        <a:bodyPr/>
        <a:lstStyle/>
        <a:p>
          <a:endParaRPr lang="cs-CZ"/>
        </a:p>
      </dgm:t>
    </dgm:pt>
    <dgm:pt modelId="{806C0673-FF40-4E2E-8B53-5D64D57C332B}" type="sibTrans" cxnId="{6C5E8C53-5071-4A18-AE68-90BE5F0C29D7}">
      <dgm:prSet/>
      <dgm:spPr/>
      <dgm:t>
        <a:bodyPr/>
        <a:lstStyle/>
        <a:p>
          <a:endParaRPr lang="cs-CZ"/>
        </a:p>
      </dgm:t>
    </dgm:pt>
    <dgm:pt modelId="{45749A48-9C44-4C73-8770-8F236965039B}">
      <dgm:prSet phldrT="[Text]"/>
      <dgm:spPr/>
      <dgm:t>
        <a:bodyPr/>
        <a:lstStyle/>
        <a:p>
          <a:r>
            <a:rPr lang="cs-CZ" dirty="0" err="1" smtClean="0"/>
            <a:t>Domain</a:t>
          </a:r>
          <a:r>
            <a:rPr lang="cs-CZ" dirty="0" smtClean="0"/>
            <a:t> </a:t>
          </a:r>
          <a:r>
            <a:rPr lang="cs-CZ" dirty="0" err="1" smtClean="0"/>
            <a:t>name</a:t>
          </a:r>
          <a:endParaRPr lang="cs-CZ" dirty="0"/>
        </a:p>
      </dgm:t>
    </dgm:pt>
    <dgm:pt modelId="{3EF94965-6BC7-4FF3-898F-F6F43D9368D9}" type="parTrans" cxnId="{CDAFEA04-1AFA-46D1-B91A-BF69D5A62785}">
      <dgm:prSet/>
      <dgm:spPr/>
      <dgm:t>
        <a:bodyPr/>
        <a:lstStyle/>
        <a:p>
          <a:endParaRPr lang="cs-CZ"/>
        </a:p>
      </dgm:t>
    </dgm:pt>
    <dgm:pt modelId="{C9D3E426-8A40-4C60-BEBC-C5C6C3D2B5F2}" type="sibTrans" cxnId="{CDAFEA04-1AFA-46D1-B91A-BF69D5A62785}">
      <dgm:prSet/>
      <dgm:spPr/>
      <dgm:t>
        <a:bodyPr/>
        <a:lstStyle/>
        <a:p>
          <a:endParaRPr lang="cs-CZ"/>
        </a:p>
      </dgm:t>
    </dgm:pt>
    <dgm:pt modelId="{CD4F712B-EE48-4A7B-82FD-CA53F88ADB44}" type="pres">
      <dgm:prSet presAssocID="{CE7725A2-2BE0-4857-956A-F7F05802CF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12FFF1E-E54E-427F-A8B4-554CF2B80D4B}" type="pres">
      <dgm:prSet presAssocID="{48D3524A-FD79-458A-9253-EB67724866D2}" presName="hierRoot1" presStyleCnt="0">
        <dgm:presLayoutVars>
          <dgm:hierBranch val="init"/>
        </dgm:presLayoutVars>
      </dgm:prSet>
      <dgm:spPr/>
    </dgm:pt>
    <dgm:pt modelId="{B2BACCF8-2552-453A-88AA-44375012AA13}" type="pres">
      <dgm:prSet presAssocID="{48D3524A-FD79-458A-9253-EB67724866D2}" presName="rootComposite1" presStyleCnt="0"/>
      <dgm:spPr/>
    </dgm:pt>
    <dgm:pt modelId="{FF6A3C90-8A86-4E2B-AC14-2BBC853BAF89}" type="pres">
      <dgm:prSet presAssocID="{48D3524A-FD79-458A-9253-EB67724866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4F1A93-CD2B-4E39-A33B-292F10C81457}" type="pres">
      <dgm:prSet presAssocID="{48D3524A-FD79-458A-9253-EB67724866D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0CB45DC2-14C4-434D-979B-3DEED25591B6}" type="pres">
      <dgm:prSet presAssocID="{48D3524A-FD79-458A-9253-EB67724866D2}" presName="hierChild2" presStyleCnt="0"/>
      <dgm:spPr/>
    </dgm:pt>
    <dgm:pt modelId="{25BD4107-19CB-4B0D-8322-7B14D8279229}" type="pres">
      <dgm:prSet presAssocID="{3EF94965-6BC7-4FF3-898F-F6F43D9368D9}" presName="Name37" presStyleLbl="parChTrans1D2" presStyleIdx="0" presStyleCnt="1"/>
      <dgm:spPr/>
      <dgm:t>
        <a:bodyPr/>
        <a:lstStyle/>
        <a:p>
          <a:endParaRPr lang="cs-CZ"/>
        </a:p>
      </dgm:t>
    </dgm:pt>
    <dgm:pt modelId="{BD362B80-0092-4257-81AA-23A19008645E}" type="pres">
      <dgm:prSet presAssocID="{45749A48-9C44-4C73-8770-8F236965039B}" presName="hierRoot2" presStyleCnt="0">
        <dgm:presLayoutVars>
          <dgm:hierBranch val="init"/>
        </dgm:presLayoutVars>
      </dgm:prSet>
      <dgm:spPr/>
    </dgm:pt>
    <dgm:pt modelId="{32D6164E-F7CE-47D1-BFB8-D9599264AE8D}" type="pres">
      <dgm:prSet presAssocID="{45749A48-9C44-4C73-8770-8F236965039B}" presName="rootComposite" presStyleCnt="0"/>
      <dgm:spPr/>
    </dgm:pt>
    <dgm:pt modelId="{ACD8EB49-E51F-45D3-93CB-45C50DA2741A}" type="pres">
      <dgm:prSet presAssocID="{45749A48-9C44-4C73-8770-8F236965039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2070A79-F9DB-470A-91B5-019343714ADB}" type="pres">
      <dgm:prSet presAssocID="{45749A48-9C44-4C73-8770-8F236965039B}" presName="rootConnector" presStyleLbl="node2" presStyleIdx="0" presStyleCnt="1"/>
      <dgm:spPr/>
      <dgm:t>
        <a:bodyPr/>
        <a:lstStyle/>
        <a:p>
          <a:endParaRPr lang="cs-CZ"/>
        </a:p>
      </dgm:t>
    </dgm:pt>
    <dgm:pt modelId="{A82A6DA3-5EAA-407D-B554-85D78F1E4FCD}" type="pres">
      <dgm:prSet presAssocID="{45749A48-9C44-4C73-8770-8F236965039B}" presName="hierChild4" presStyleCnt="0"/>
      <dgm:spPr/>
    </dgm:pt>
    <dgm:pt modelId="{B260DEC7-065E-485C-A455-55103C77082D}" type="pres">
      <dgm:prSet presAssocID="{45749A48-9C44-4C73-8770-8F236965039B}" presName="hierChild5" presStyleCnt="0"/>
      <dgm:spPr/>
    </dgm:pt>
    <dgm:pt modelId="{7998052A-F9A6-46D8-9CF3-B9142E154E20}" type="pres">
      <dgm:prSet presAssocID="{48D3524A-FD79-458A-9253-EB67724866D2}" presName="hierChild3" presStyleCnt="0"/>
      <dgm:spPr/>
    </dgm:pt>
  </dgm:ptLst>
  <dgm:cxnLst>
    <dgm:cxn modelId="{A79D8838-ACFE-4E18-B3FD-11E0D423AA5A}" type="presOf" srcId="{48D3524A-FD79-458A-9253-EB67724866D2}" destId="{FF6A3C90-8A86-4E2B-AC14-2BBC853BAF89}" srcOrd="0" destOrd="0" presId="urn:microsoft.com/office/officeart/2005/8/layout/orgChart1"/>
    <dgm:cxn modelId="{736A3B65-7692-48EE-BBFB-FDB30BA3552C}" type="presOf" srcId="{CE7725A2-2BE0-4857-956A-F7F05802CF35}" destId="{CD4F712B-EE48-4A7B-82FD-CA53F88ADB44}" srcOrd="0" destOrd="0" presId="urn:microsoft.com/office/officeart/2005/8/layout/orgChart1"/>
    <dgm:cxn modelId="{CDAFEA04-1AFA-46D1-B91A-BF69D5A62785}" srcId="{48D3524A-FD79-458A-9253-EB67724866D2}" destId="{45749A48-9C44-4C73-8770-8F236965039B}" srcOrd="0" destOrd="0" parTransId="{3EF94965-6BC7-4FF3-898F-F6F43D9368D9}" sibTransId="{C9D3E426-8A40-4C60-BEBC-C5C6C3D2B5F2}"/>
    <dgm:cxn modelId="{E4E5339A-E236-4FC3-83AF-E892A01253AD}" type="presOf" srcId="{45749A48-9C44-4C73-8770-8F236965039B}" destId="{72070A79-F9DB-470A-91B5-019343714ADB}" srcOrd="1" destOrd="0" presId="urn:microsoft.com/office/officeart/2005/8/layout/orgChart1"/>
    <dgm:cxn modelId="{62C98A20-D431-4742-B098-41C00761E46D}" type="presOf" srcId="{48D3524A-FD79-458A-9253-EB67724866D2}" destId="{E04F1A93-CD2B-4E39-A33B-292F10C81457}" srcOrd="1" destOrd="0" presId="urn:microsoft.com/office/officeart/2005/8/layout/orgChart1"/>
    <dgm:cxn modelId="{6C5E8C53-5071-4A18-AE68-90BE5F0C29D7}" srcId="{CE7725A2-2BE0-4857-956A-F7F05802CF35}" destId="{48D3524A-FD79-458A-9253-EB67724866D2}" srcOrd="0" destOrd="0" parTransId="{9586164C-5264-47A0-B403-5F24C1470ED6}" sibTransId="{806C0673-FF40-4E2E-8B53-5D64D57C332B}"/>
    <dgm:cxn modelId="{8CFDA1FD-D33F-4B70-B87E-BA425079C273}" type="presOf" srcId="{3EF94965-6BC7-4FF3-898F-F6F43D9368D9}" destId="{25BD4107-19CB-4B0D-8322-7B14D8279229}" srcOrd="0" destOrd="0" presId="urn:microsoft.com/office/officeart/2005/8/layout/orgChart1"/>
    <dgm:cxn modelId="{0CB7B912-C3FF-454A-8834-E3FF7550A264}" type="presOf" srcId="{45749A48-9C44-4C73-8770-8F236965039B}" destId="{ACD8EB49-E51F-45D3-93CB-45C50DA2741A}" srcOrd="0" destOrd="0" presId="urn:microsoft.com/office/officeart/2005/8/layout/orgChart1"/>
    <dgm:cxn modelId="{54BF20CE-CDCD-42FE-AB8E-01BAC98921E5}" type="presParOf" srcId="{CD4F712B-EE48-4A7B-82FD-CA53F88ADB44}" destId="{712FFF1E-E54E-427F-A8B4-554CF2B80D4B}" srcOrd="0" destOrd="0" presId="urn:microsoft.com/office/officeart/2005/8/layout/orgChart1"/>
    <dgm:cxn modelId="{D0172194-9BA8-43D4-8379-D3AA8A24635E}" type="presParOf" srcId="{712FFF1E-E54E-427F-A8B4-554CF2B80D4B}" destId="{B2BACCF8-2552-453A-88AA-44375012AA13}" srcOrd="0" destOrd="0" presId="urn:microsoft.com/office/officeart/2005/8/layout/orgChart1"/>
    <dgm:cxn modelId="{73BCA510-3D30-4DB7-A1E6-1B97C98B77E9}" type="presParOf" srcId="{B2BACCF8-2552-453A-88AA-44375012AA13}" destId="{FF6A3C90-8A86-4E2B-AC14-2BBC853BAF89}" srcOrd="0" destOrd="0" presId="urn:microsoft.com/office/officeart/2005/8/layout/orgChart1"/>
    <dgm:cxn modelId="{C49D510A-B841-4004-B376-5C292F06CD95}" type="presParOf" srcId="{B2BACCF8-2552-453A-88AA-44375012AA13}" destId="{E04F1A93-CD2B-4E39-A33B-292F10C81457}" srcOrd="1" destOrd="0" presId="urn:microsoft.com/office/officeart/2005/8/layout/orgChart1"/>
    <dgm:cxn modelId="{CC2BBBAC-F97A-424A-9CB8-F722DCE91887}" type="presParOf" srcId="{712FFF1E-E54E-427F-A8B4-554CF2B80D4B}" destId="{0CB45DC2-14C4-434D-979B-3DEED25591B6}" srcOrd="1" destOrd="0" presId="urn:microsoft.com/office/officeart/2005/8/layout/orgChart1"/>
    <dgm:cxn modelId="{0F793A8C-3FC3-426E-96DD-F88804BE3D0B}" type="presParOf" srcId="{0CB45DC2-14C4-434D-979B-3DEED25591B6}" destId="{25BD4107-19CB-4B0D-8322-7B14D8279229}" srcOrd="0" destOrd="0" presId="urn:microsoft.com/office/officeart/2005/8/layout/orgChart1"/>
    <dgm:cxn modelId="{579790E0-F301-41BD-9076-87E4BF37E291}" type="presParOf" srcId="{0CB45DC2-14C4-434D-979B-3DEED25591B6}" destId="{BD362B80-0092-4257-81AA-23A19008645E}" srcOrd="1" destOrd="0" presId="urn:microsoft.com/office/officeart/2005/8/layout/orgChart1"/>
    <dgm:cxn modelId="{8777850A-09A1-4D66-8D37-BC065D863DBD}" type="presParOf" srcId="{BD362B80-0092-4257-81AA-23A19008645E}" destId="{32D6164E-F7CE-47D1-BFB8-D9599264AE8D}" srcOrd="0" destOrd="0" presId="urn:microsoft.com/office/officeart/2005/8/layout/orgChart1"/>
    <dgm:cxn modelId="{4BE54835-BB79-444E-B3CF-24399FBB44C9}" type="presParOf" srcId="{32D6164E-F7CE-47D1-BFB8-D9599264AE8D}" destId="{ACD8EB49-E51F-45D3-93CB-45C50DA2741A}" srcOrd="0" destOrd="0" presId="urn:microsoft.com/office/officeart/2005/8/layout/orgChart1"/>
    <dgm:cxn modelId="{F2B75820-B3ED-443D-9740-189084D2279A}" type="presParOf" srcId="{32D6164E-F7CE-47D1-BFB8-D9599264AE8D}" destId="{72070A79-F9DB-470A-91B5-019343714ADB}" srcOrd="1" destOrd="0" presId="urn:microsoft.com/office/officeart/2005/8/layout/orgChart1"/>
    <dgm:cxn modelId="{455CD2D2-9284-43FE-9204-0309BF7B1BD4}" type="presParOf" srcId="{BD362B80-0092-4257-81AA-23A19008645E}" destId="{A82A6DA3-5EAA-407D-B554-85D78F1E4FCD}" srcOrd="1" destOrd="0" presId="urn:microsoft.com/office/officeart/2005/8/layout/orgChart1"/>
    <dgm:cxn modelId="{252769E2-BFDE-4488-917D-12EEA41EFF0D}" type="presParOf" srcId="{BD362B80-0092-4257-81AA-23A19008645E}" destId="{B260DEC7-065E-485C-A455-55103C77082D}" srcOrd="2" destOrd="0" presId="urn:microsoft.com/office/officeart/2005/8/layout/orgChart1"/>
    <dgm:cxn modelId="{0F192E41-0559-489A-B1D6-9EBAFB1A97E1}" type="presParOf" srcId="{712FFF1E-E54E-427F-A8B4-554CF2B80D4B}" destId="{7998052A-F9A6-46D8-9CF3-B9142E154E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12B20-FFD6-4C19-AECB-60DFCA85D9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3861B8C-DF4B-4643-8836-28DB5B3FF113}">
      <dgm:prSet/>
      <dgm:spPr/>
      <dgm:t>
        <a:bodyPr/>
        <a:lstStyle/>
        <a:p>
          <a:pPr rtl="0"/>
          <a:r>
            <a:rPr lang="cs-CZ"/>
            <a:t>In terms of registration eligibility? </a:t>
          </a:r>
        </a:p>
      </dgm:t>
    </dgm:pt>
    <dgm:pt modelId="{2E378D26-5228-4456-876A-0B3AA5689AE6}" type="parTrans" cxnId="{B19EEFD0-3963-4717-88A9-CB7B1AB8998A}">
      <dgm:prSet/>
      <dgm:spPr/>
      <dgm:t>
        <a:bodyPr/>
        <a:lstStyle/>
        <a:p>
          <a:endParaRPr lang="cs-CZ"/>
        </a:p>
      </dgm:t>
    </dgm:pt>
    <dgm:pt modelId="{65A5A9B4-ADEA-42F9-B889-7DA9AEFA17FE}" type="sibTrans" cxnId="{B19EEFD0-3963-4717-88A9-CB7B1AB8998A}">
      <dgm:prSet/>
      <dgm:spPr/>
      <dgm:t>
        <a:bodyPr/>
        <a:lstStyle/>
        <a:p>
          <a:endParaRPr lang="cs-CZ"/>
        </a:p>
      </dgm:t>
    </dgm:pt>
    <dgm:pt modelId="{92C6207F-2DD8-4332-BC37-CAF0F2EBC7A5}">
      <dgm:prSet/>
      <dgm:spPr/>
      <dgm:t>
        <a:bodyPr/>
        <a:lstStyle/>
        <a:p>
          <a:pPr rtl="0"/>
          <a:r>
            <a:rPr lang="cs-CZ"/>
            <a:t>Not much</a:t>
          </a:r>
        </a:p>
      </dgm:t>
    </dgm:pt>
    <dgm:pt modelId="{685F157B-FB77-4E02-98FE-3057860DA01D}" type="parTrans" cxnId="{20DA7B49-0768-4DFF-BC27-18656905AC05}">
      <dgm:prSet/>
      <dgm:spPr/>
      <dgm:t>
        <a:bodyPr/>
        <a:lstStyle/>
        <a:p>
          <a:endParaRPr lang="cs-CZ"/>
        </a:p>
      </dgm:t>
    </dgm:pt>
    <dgm:pt modelId="{26AFE408-3D92-46ED-B0D8-5A1FB11358D8}" type="sibTrans" cxnId="{20DA7B49-0768-4DFF-BC27-18656905AC05}">
      <dgm:prSet/>
      <dgm:spPr/>
      <dgm:t>
        <a:bodyPr/>
        <a:lstStyle/>
        <a:p>
          <a:endParaRPr lang="cs-CZ"/>
        </a:p>
      </dgm:t>
    </dgm:pt>
    <dgm:pt modelId="{8C8CA439-59AE-4177-A576-2B74613F8AEC}">
      <dgm:prSet/>
      <dgm:spPr/>
      <dgm:t>
        <a:bodyPr/>
        <a:lstStyle/>
        <a:p>
          <a:pPr rtl="0"/>
          <a:r>
            <a:rPr lang="cs-CZ"/>
            <a:t>In terms of registration proces?</a:t>
          </a:r>
        </a:p>
      </dgm:t>
    </dgm:pt>
    <dgm:pt modelId="{324962E1-67D1-4DB9-83D7-EA9801E4800E}" type="parTrans" cxnId="{5F77D1D7-6704-405D-BD2C-3E592441C691}">
      <dgm:prSet/>
      <dgm:spPr/>
      <dgm:t>
        <a:bodyPr/>
        <a:lstStyle/>
        <a:p>
          <a:endParaRPr lang="cs-CZ"/>
        </a:p>
      </dgm:t>
    </dgm:pt>
    <dgm:pt modelId="{3B743AA9-409F-4873-A1AD-EBAC3CC34528}" type="sibTrans" cxnId="{5F77D1D7-6704-405D-BD2C-3E592441C691}">
      <dgm:prSet/>
      <dgm:spPr/>
      <dgm:t>
        <a:bodyPr/>
        <a:lstStyle/>
        <a:p>
          <a:endParaRPr lang="cs-CZ"/>
        </a:p>
      </dgm:t>
    </dgm:pt>
    <dgm:pt modelId="{0FF1126C-3F8F-422D-9987-EB0E6E62D0B4}">
      <dgm:prSet/>
      <dgm:spPr/>
      <dgm:t>
        <a:bodyPr/>
        <a:lstStyle/>
        <a:p>
          <a:pPr rtl="0"/>
          <a:r>
            <a:rPr lang="cs-CZ"/>
            <a:t>Not much – not every site needs to operate via „registrators“</a:t>
          </a:r>
        </a:p>
      </dgm:t>
    </dgm:pt>
    <dgm:pt modelId="{7A7E009D-0FB1-488E-BFBF-B0EFB0035874}" type="parTrans" cxnId="{8CA533BC-03E6-47B8-B8D1-9949A16CF414}">
      <dgm:prSet/>
      <dgm:spPr/>
      <dgm:t>
        <a:bodyPr/>
        <a:lstStyle/>
        <a:p>
          <a:endParaRPr lang="cs-CZ"/>
        </a:p>
      </dgm:t>
    </dgm:pt>
    <dgm:pt modelId="{38A3F85A-5EB3-4F11-B730-BF78811E109D}" type="sibTrans" cxnId="{8CA533BC-03E6-47B8-B8D1-9949A16CF414}">
      <dgm:prSet/>
      <dgm:spPr/>
      <dgm:t>
        <a:bodyPr/>
        <a:lstStyle/>
        <a:p>
          <a:endParaRPr lang="cs-CZ"/>
        </a:p>
      </dgm:t>
    </dgm:pt>
    <dgm:pt modelId="{DE6DB759-363B-4580-88E3-DA64F341499D}">
      <dgm:prSet/>
      <dgm:spPr/>
      <dgm:t>
        <a:bodyPr/>
        <a:lstStyle/>
        <a:p>
          <a:pPr rtl="0"/>
          <a:r>
            <a:rPr lang="cs-CZ"/>
            <a:t>In terms of jurisdiction</a:t>
          </a:r>
        </a:p>
      </dgm:t>
    </dgm:pt>
    <dgm:pt modelId="{06AA47F0-0A29-4BA5-B3CD-EAF34F349C8A}" type="parTrans" cxnId="{B7471A6F-45E8-4783-9E5E-4F49A21D9DF5}">
      <dgm:prSet/>
      <dgm:spPr/>
      <dgm:t>
        <a:bodyPr/>
        <a:lstStyle/>
        <a:p>
          <a:endParaRPr lang="cs-CZ"/>
        </a:p>
      </dgm:t>
    </dgm:pt>
    <dgm:pt modelId="{DFE6F110-1882-4042-82EE-E0236FFD83B4}" type="sibTrans" cxnId="{B7471A6F-45E8-4783-9E5E-4F49A21D9DF5}">
      <dgm:prSet/>
      <dgm:spPr/>
      <dgm:t>
        <a:bodyPr/>
        <a:lstStyle/>
        <a:p>
          <a:endParaRPr lang="cs-CZ"/>
        </a:p>
      </dgm:t>
    </dgm:pt>
    <dgm:pt modelId="{130F0F22-E19C-4D1C-870A-B65AE4CA2B04}">
      <dgm:prSet/>
      <dgm:spPr/>
      <dgm:t>
        <a:bodyPr/>
        <a:lstStyle/>
        <a:p>
          <a:pPr rtl="0"/>
          <a:r>
            <a:rPr lang="cs-CZ"/>
            <a:t>Not much</a:t>
          </a:r>
        </a:p>
      </dgm:t>
    </dgm:pt>
    <dgm:pt modelId="{39CC98F4-3DB7-4EB9-9AA4-10A51C2EAA54}" type="parTrans" cxnId="{490907F2-BDBC-4A32-AE3E-0570937A0E05}">
      <dgm:prSet/>
      <dgm:spPr/>
      <dgm:t>
        <a:bodyPr/>
        <a:lstStyle/>
        <a:p>
          <a:endParaRPr lang="cs-CZ"/>
        </a:p>
      </dgm:t>
    </dgm:pt>
    <dgm:pt modelId="{3AFF5CE4-411A-4632-B7C4-6C38AD1B1287}" type="sibTrans" cxnId="{490907F2-BDBC-4A32-AE3E-0570937A0E05}">
      <dgm:prSet/>
      <dgm:spPr/>
      <dgm:t>
        <a:bodyPr/>
        <a:lstStyle/>
        <a:p>
          <a:endParaRPr lang="cs-CZ"/>
        </a:p>
      </dgm:t>
    </dgm:pt>
    <dgm:pt modelId="{0FF68EC3-BC74-4F69-8CE6-8203896BD64E}" type="pres">
      <dgm:prSet presAssocID="{91A12B20-FFD6-4C19-AECB-60DFCA85D9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2098F35-0B7D-4EFC-B60B-B5D56639B976}" type="pres">
      <dgm:prSet presAssocID="{F3861B8C-DF4B-4643-8836-28DB5B3FF113}" presName="composite" presStyleCnt="0"/>
      <dgm:spPr/>
    </dgm:pt>
    <dgm:pt modelId="{7135656B-2042-44EC-92EA-FC39474D659D}" type="pres">
      <dgm:prSet presAssocID="{F3861B8C-DF4B-4643-8836-28DB5B3FF11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12C432-EFDD-4E2A-8703-A8EDB4EF077F}" type="pres">
      <dgm:prSet presAssocID="{F3861B8C-DF4B-4643-8836-28DB5B3FF11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8C565C-E0A1-4837-A43A-956057503E1A}" type="pres">
      <dgm:prSet presAssocID="{65A5A9B4-ADEA-42F9-B889-7DA9AEFA17FE}" presName="space" presStyleCnt="0"/>
      <dgm:spPr/>
    </dgm:pt>
    <dgm:pt modelId="{9EEBFCBA-25CB-429F-ABF4-39A76178438E}" type="pres">
      <dgm:prSet presAssocID="{8C8CA439-59AE-4177-A576-2B74613F8AEC}" presName="composite" presStyleCnt="0"/>
      <dgm:spPr/>
    </dgm:pt>
    <dgm:pt modelId="{683EC084-B87D-4A0D-A7C0-432F1DDE3D5F}" type="pres">
      <dgm:prSet presAssocID="{8C8CA439-59AE-4177-A576-2B74613F8A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C1EBFC-532B-4B8A-86A6-DF54F730DC13}" type="pres">
      <dgm:prSet presAssocID="{8C8CA439-59AE-4177-A576-2B74613F8AE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5ED1C1-8277-4ACB-B3DF-AAA2C67D3694}" type="pres">
      <dgm:prSet presAssocID="{3B743AA9-409F-4873-A1AD-EBAC3CC34528}" presName="space" presStyleCnt="0"/>
      <dgm:spPr/>
    </dgm:pt>
    <dgm:pt modelId="{593DE3BF-07CC-4256-A881-7394C665593B}" type="pres">
      <dgm:prSet presAssocID="{DE6DB759-363B-4580-88E3-DA64F341499D}" presName="composite" presStyleCnt="0"/>
      <dgm:spPr/>
    </dgm:pt>
    <dgm:pt modelId="{3AA90882-8186-4093-B451-E259136337C7}" type="pres">
      <dgm:prSet presAssocID="{DE6DB759-363B-4580-88E3-DA64F34149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14CFA3-3A6D-4CE2-90FD-29E063D3CC1F}" type="pres">
      <dgm:prSet presAssocID="{DE6DB759-363B-4580-88E3-DA64F341499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0907F2-BDBC-4A32-AE3E-0570937A0E05}" srcId="{DE6DB759-363B-4580-88E3-DA64F341499D}" destId="{130F0F22-E19C-4D1C-870A-B65AE4CA2B04}" srcOrd="0" destOrd="0" parTransId="{39CC98F4-3DB7-4EB9-9AA4-10A51C2EAA54}" sibTransId="{3AFF5CE4-411A-4632-B7C4-6C38AD1B1287}"/>
    <dgm:cxn modelId="{B7471A6F-45E8-4783-9E5E-4F49A21D9DF5}" srcId="{91A12B20-FFD6-4C19-AECB-60DFCA85D9A6}" destId="{DE6DB759-363B-4580-88E3-DA64F341499D}" srcOrd="2" destOrd="0" parTransId="{06AA47F0-0A29-4BA5-B3CD-EAF34F349C8A}" sibTransId="{DFE6F110-1882-4042-82EE-E0236FFD83B4}"/>
    <dgm:cxn modelId="{9712FCB6-4532-4914-AE77-20F3B5BF2D52}" type="presOf" srcId="{91A12B20-FFD6-4C19-AECB-60DFCA85D9A6}" destId="{0FF68EC3-BC74-4F69-8CE6-8203896BD64E}" srcOrd="0" destOrd="0" presId="urn:microsoft.com/office/officeart/2005/8/layout/hList1"/>
    <dgm:cxn modelId="{B19EEFD0-3963-4717-88A9-CB7B1AB8998A}" srcId="{91A12B20-FFD6-4C19-AECB-60DFCA85D9A6}" destId="{F3861B8C-DF4B-4643-8836-28DB5B3FF113}" srcOrd="0" destOrd="0" parTransId="{2E378D26-5228-4456-876A-0B3AA5689AE6}" sibTransId="{65A5A9B4-ADEA-42F9-B889-7DA9AEFA17FE}"/>
    <dgm:cxn modelId="{80F8E771-C35E-4742-82EB-A145D51DEC2E}" type="presOf" srcId="{DE6DB759-363B-4580-88E3-DA64F341499D}" destId="{3AA90882-8186-4093-B451-E259136337C7}" srcOrd="0" destOrd="0" presId="urn:microsoft.com/office/officeart/2005/8/layout/hList1"/>
    <dgm:cxn modelId="{7A8DE06A-CA12-49B3-970F-5A2B4234D4A4}" type="presOf" srcId="{0FF1126C-3F8F-422D-9987-EB0E6E62D0B4}" destId="{A8C1EBFC-532B-4B8A-86A6-DF54F730DC13}" srcOrd="0" destOrd="0" presId="urn:microsoft.com/office/officeart/2005/8/layout/hList1"/>
    <dgm:cxn modelId="{8CA533BC-03E6-47B8-B8D1-9949A16CF414}" srcId="{8C8CA439-59AE-4177-A576-2B74613F8AEC}" destId="{0FF1126C-3F8F-422D-9987-EB0E6E62D0B4}" srcOrd="0" destOrd="0" parTransId="{7A7E009D-0FB1-488E-BFBF-B0EFB0035874}" sibTransId="{38A3F85A-5EB3-4F11-B730-BF78811E109D}"/>
    <dgm:cxn modelId="{20DA7B49-0768-4DFF-BC27-18656905AC05}" srcId="{F3861B8C-DF4B-4643-8836-28DB5B3FF113}" destId="{92C6207F-2DD8-4332-BC37-CAF0F2EBC7A5}" srcOrd="0" destOrd="0" parTransId="{685F157B-FB77-4E02-98FE-3057860DA01D}" sibTransId="{26AFE408-3D92-46ED-B0D8-5A1FB11358D8}"/>
    <dgm:cxn modelId="{4F63476C-135B-45C9-86AE-958CFFD85FEB}" type="presOf" srcId="{F3861B8C-DF4B-4643-8836-28DB5B3FF113}" destId="{7135656B-2042-44EC-92EA-FC39474D659D}" srcOrd="0" destOrd="0" presId="urn:microsoft.com/office/officeart/2005/8/layout/hList1"/>
    <dgm:cxn modelId="{59FBAC81-CE03-4464-B713-3495A89F00AC}" type="presOf" srcId="{130F0F22-E19C-4D1C-870A-B65AE4CA2B04}" destId="{4314CFA3-3A6D-4CE2-90FD-29E063D3CC1F}" srcOrd="0" destOrd="0" presId="urn:microsoft.com/office/officeart/2005/8/layout/hList1"/>
    <dgm:cxn modelId="{5F77D1D7-6704-405D-BD2C-3E592441C691}" srcId="{91A12B20-FFD6-4C19-AECB-60DFCA85D9A6}" destId="{8C8CA439-59AE-4177-A576-2B74613F8AEC}" srcOrd="1" destOrd="0" parTransId="{324962E1-67D1-4DB9-83D7-EA9801E4800E}" sibTransId="{3B743AA9-409F-4873-A1AD-EBAC3CC34528}"/>
    <dgm:cxn modelId="{701D9ECA-92C8-4C1B-A0E0-A831301A6109}" type="presOf" srcId="{92C6207F-2DD8-4332-BC37-CAF0F2EBC7A5}" destId="{A412C432-EFDD-4E2A-8703-A8EDB4EF077F}" srcOrd="0" destOrd="0" presId="urn:microsoft.com/office/officeart/2005/8/layout/hList1"/>
    <dgm:cxn modelId="{D4F7DE38-4DF5-44EF-8A53-DCAFE44FFF8D}" type="presOf" srcId="{8C8CA439-59AE-4177-A576-2B74613F8AEC}" destId="{683EC084-B87D-4A0D-A7C0-432F1DDE3D5F}" srcOrd="0" destOrd="0" presId="urn:microsoft.com/office/officeart/2005/8/layout/hList1"/>
    <dgm:cxn modelId="{1EC639CE-D72E-48C6-930E-427DABECE5E7}" type="presParOf" srcId="{0FF68EC3-BC74-4F69-8CE6-8203896BD64E}" destId="{22098F35-0B7D-4EFC-B60B-B5D56639B976}" srcOrd="0" destOrd="0" presId="urn:microsoft.com/office/officeart/2005/8/layout/hList1"/>
    <dgm:cxn modelId="{73542A3A-1892-4E30-B2FA-E89ADD605927}" type="presParOf" srcId="{22098F35-0B7D-4EFC-B60B-B5D56639B976}" destId="{7135656B-2042-44EC-92EA-FC39474D659D}" srcOrd="0" destOrd="0" presId="urn:microsoft.com/office/officeart/2005/8/layout/hList1"/>
    <dgm:cxn modelId="{8FB8E6D4-308C-4E5B-89FE-36526859E360}" type="presParOf" srcId="{22098F35-0B7D-4EFC-B60B-B5D56639B976}" destId="{A412C432-EFDD-4E2A-8703-A8EDB4EF077F}" srcOrd="1" destOrd="0" presId="urn:microsoft.com/office/officeart/2005/8/layout/hList1"/>
    <dgm:cxn modelId="{9DA3C5B7-413D-477C-B640-AC7A23D77A13}" type="presParOf" srcId="{0FF68EC3-BC74-4F69-8CE6-8203896BD64E}" destId="{888C565C-E0A1-4837-A43A-956057503E1A}" srcOrd="1" destOrd="0" presId="urn:microsoft.com/office/officeart/2005/8/layout/hList1"/>
    <dgm:cxn modelId="{904819E6-372D-42A0-95D4-F525E0B425EC}" type="presParOf" srcId="{0FF68EC3-BC74-4F69-8CE6-8203896BD64E}" destId="{9EEBFCBA-25CB-429F-ABF4-39A76178438E}" srcOrd="2" destOrd="0" presId="urn:microsoft.com/office/officeart/2005/8/layout/hList1"/>
    <dgm:cxn modelId="{2F87BF69-3AD9-4E09-9D89-CF1B65F724EA}" type="presParOf" srcId="{9EEBFCBA-25CB-429F-ABF4-39A76178438E}" destId="{683EC084-B87D-4A0D-A7C0-432F1DDE3D5F}" srcOrd="0" destOrd="0" presId="urn:microsoft.com/office/officeart/2005/8/layout/hList1"/>
    <dgm:cxn modelId="{6D0337D8-4DC9-4C64-95F4-D86DAB8AC5C1}" type="presParOf" srcId="{9EEBFCBA-25CB-429F-ABF4-39A76178438E}" destId="{A8C1EBFC-532B-4B8A-86A6-DF54F730DC13}" srcOrd="1" destOrd="0" presId="urn:microsoft.com/office/officeart/2005/8/layout/hList1"/>
    <dgm:cxn modelId="{497FDE13-5DD7-4C24-8506-D24EB6F9EEDD}" type="presParOf" srcId="{0FF68EC3-BC74-4F69-8CE6-8203896BD64E}" destId="{EA5ED1C1-8277-4ACB-B3DF-AAA2C67D3694}" srcOrd="3" destOrd="0" presId="urn:microsoft.com/office/officeart/2005/8/layout/hList1"/>
    <dgm:cxn modelId="{90F2C7CB-D738-4F60-96F2-FEE761AD21D5}" type="presParOf" srcId="{0FF68EC3-BC74-4F69-8CE6-8203896BD64E}" destId="{593DE3BF-07CC-4256-A881-7394C665593B}" srcOrd="4" destOrd="0" presId="urn:microsoft.com/office/officeart/2005/8/layout/hList1"/>
    <dgm:cxn modelId="{B08D0F88-3A79-4216-8D74-3A9C0F5CC76D}" type="presParOf" srcId="{593DE3BF-07CC-4256-A881-7394C665593B}" destId="{3AA90882-8186-4093-B451-E259136337C7}" srcOrd="0" destOrd="0" presId="urn:microsoft.com/office/officeart/2005/8/layout/hList1"/>
    <dgm:cxn modelId="{CE02343E-EDDE-4B78-91AA-912F7FEE4FB7}" type="presParOf" srcId="{593DE3BF-07CC-4256-A881-7394C665593B}" destId="{4314CFA3-3A6D-4CE2-90FD-29E063D3CC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C924AA-DB91-4E79-9B80-84E55424B7E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cs-CZ"/>
        </a:p>
      </dgm:t>
    </dgm:pt>
    <dgm:pt modelId="{D4A4B62C-207C-4119-B149-C48B8E95CD36}">
      <dgm:prSet/>
      <dgm:spPr/>
      <dgm:t>
        <a:bodyPr/>
        <a:lstStyle/>
        <a:p>
          <a:pPr rtl="0"/>
          <a:r>
            <a:rPr lang="en-US" smtClean="0"/>
            <a:t>undertaking having its registered office, central administration or principal place of business within the </a:t>
          </a:r>
          <a:r>
            <a:rPr lang="cs-CZ" smtClean="0"/>
            <a:t>Community, or</a:t>
          </a:r>
          <a:endParaRPr lang="cs-CZ"/>
        </a:p>
      </dgm:t>
    </dgm:pt>
    <dgm:pt modelId="{54E6E4EB-3289-47D6-A687-00D239B3F96A}" type="parTrans" cxnId="{56B72456-034E-4B74-98A4-1FAC8C437D89}">
      <dgm:prSet/>
      <dgm:spPr/>
      <dgm:t>
        <a:bodyPr/>
        <a:lstStyle/>
        <a:p>
          <a:endParaRPr lang="cs-CZ"/>
        </a:p>
      </dgm:t>
    </dgm:pt>
    <dgm:pt modelId="{510A09FA-05F3-4B5C-8B3C-9F40B6D435AC}" type="sibTrans" cxnId="{56B72456-034E-4B74-98A4-1FAC8C437D89}">
      <dgm:prSet/>
      <dgm:spPr/>
      <dgm:t>
        <a:bodyPr/>
        <a:lstStyle/>
        <a:p>
          <a:endParaRPr lang="cs-CZ"/>
        </a:p>
      </dgm:t>
    </dgm:pt>
    <dgm:pt modelId="{41842262-6076-47F6-A0E8-D4D8196EA032}">
      <dgm:prSet/>
      <dgm:spPr/>
      <dgm:t>
        <a:bodyPr/>
        <a:lstStyle/>
        <a:p>
          <a:pPr rtl="0"/>
          <a:r>
            <a:rPr lang="en-US" smtClean="0"/>
            <a:t>organisation established within the Community without prejudice to the application of national law, or</a:t>
          </a:r>
          <a:endParaRPr lang="cs-CZ"/>
        </a:p>
      </dgm:t>
    </dgm:pt>
    <dgm:pt modelId="{77083073-1654-49B3-AC2D-4597F27627E7}" type="parTrans" cxnId="{A97482BE-C403-4981-950D-91039231B458}">
      <dgm:prSet/>
      <dgm:spPr/>
      <dgm:t>
        <a:bodyPr/>
        <a:lstStyle/>
        <a:p>
          <a:endParaRPr lang="cs-CZ"/>
        </a:p>
      </dgm:t>
    </dgm:pt>
    <dgm:pt modelId="{35EB1D01-1117-46E1-8EE7-E8C10AC3A3F3}" type="sibTrans" cxnId="{A97482BE-C403-4981-950D-91039231B458}">
      <dgm:prSet/>
      <dgm:spPr/>
      <dgm:t>
        <a:bodyPr/>
        <a:lstStyle/>
        <a:p>
          <a:endParaRPr lang="cs-CZ"/>
        </a:p>
      </dgm:t>
    </dgm:pt>
    <dgm:pt modelId="{45AFE95F-FC2C-43A0-937B-286443C845EA}">
      <dgm:prSet/>
      <dgm:spPr/>
      <dgm:t>
        <a:bodyPr/>
        <a:lstStyle/>
        <a:p>
          <a:pPr rtl="0"/>
          <a:r>
            <a:rPr lang="en-US" smtClean="0"/>
            <a:t>natural person resident within the Community;</a:t>
          </a:r>
          <a:endParaRPr lang="cs-CZ"/>
        </a:p>
      </dgm:t>
    </dgm:pt>
    <dgm:pt modelId="{AAA61CA5-8CA7-415C-A8D2-CBC59184F935}" type="parTrans" cxnId="{C21ACB1B-2ABD-433B-A5C6-758F3171E680}">
      <dgm:prSet/>
      <dgm:spPr/>
      <dgm:t>
        <a:bodyPr/>
        <a:lstStyle/>
        <a:p>
          <a:endParaRPr lang="cs-CZ"/>
        </a:p>
      </dgm:t>
    </dgm:pt>
    <dgm:pt modelId="{347DA1E4-A348-4E27-8BC5-536C0B9D6671}" type="sibTrans" cxnId="{C21ACB1B-2ABD-433B-A5C6-758F3171E680}">
      <dgm:prSet/>
      <dgm:spPr/>
      <dgm:t>
        <a:bodyPr/>
        <a:lstStyle/>
        <a:p>
          <a:endParaRPr lang="cs-CZ"/>
        </a:p>
      </dgm:t>
    </dgm:pt>
    <dgm:pt modelId="{2358B1A3-84A7-4EBF-B18E-F591FD622165}" type="pres">
      <dgm:prSet presAssocID="{6EC924AA-DB91-4E79-9B80-84E55424B7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B5447D0-EADF-45CA-B6E0-505A636AD240}" type="pres">
      <dgm:prSet presAssocID="{D4A4B62C-207C-4119-B149-C48B8E95CD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1D990B-9A73-45D1-A3D7-17EF522B629B}" type="pres">
      <dgm:prSet presAssocID="{510A09FA-05F3-4B5C-8B3C-9F40B6D435AC}" presName="spacer" presStyleCnt="0"/>
      <dgm:spPr/>
    </dgm:pt>
    <dgm:pt modelId="{B7A1FB53-C579-4655-9867-2DA8CE8E1089}" type="pres">
      <dgm:prSet presAssocID="{41842262-6076-47F6-A0E8-D4D8196EA0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380918-64EE-4E70-97F7-A01657481A45}" type="pres">
      <dgm:prSet presAssocID="{35EB1D01-1117-46E1-8EE7-E8C10AC3A3F3}" presName="spacer" presStyleCnt="0"/>
      <dgm:spPr/>
    </dgm:pt>
    <dgm:pt modelId="{5C7516F9-1379-4B3D-BE65-7C6ADC59DEF7}" type="pres">
      <dgm:prSet presAssocID="{45AFE95F-FC2C-43A0-937B-286443C845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A48E541-380B-4CAB-9BC8-4EE9A7A05292}" type="presOf" srcId="{6EC924AA-DB91-4E79-9B80-84E55424B7E7}" destId="{2358B1A3-84A7-4EBF-B18E-F591FD622165}" srcOrd="0" destOrd="0" presId="urn:microsoft.com/office/officeart/2005/8/layout/vList2"/>
    <dgm:cxn modelId="{D5F89452-F868-45D6-BCB4-5E271E489709}" type="presOf" srcId="{45AFE95F-FC2C-43A0-937B-286443C845EA}" destId="{5C7516F9-1379-4B3D-BE65-7C6ADC59DEF7}" srcOrd="0" destOrd="0" presId="urn:microsoft.com/office/officeart/2005/8/layout/vList2"/>
    <dgm:cxn modelId="{C21ACB1B-2ABD-433B-A5C6-758F3171E680}" srcId="{6EC924AA-DB91-4E79-9B80-84E55424B7E7}" destId="{45AFE95F-FC2C-43A0-937B-286443C845EA}" srcOrd="2" destOrd="0" parTransId="{AAA61CA5-8CA7-415C-A8D2-CBC59184F935}" sibTransId="{347DA1E4-A348-4E27-8BC5-536C0B9D6671}"/>
    <dgm:cxn modelId="{A5F24163-FE91-4EAE-A047-1CCB691D849A}" type="presOf" srcId="{41842262-6076-47F6-A0E8-D4D8196EA032}" destId="{B7A1FB53-C579-4655-9867-2DA8CE8E1089}" srcOrd="0" destOrd="0" presId="urn:microsoft.com/office/officeart/2005/8/layout/vList2"/>
    <dgm:cxn modelId="{A97482BE-C403-4981-950D-91039231B458}" srcId="{6EC924AA-DB91-4E79-9B80-84E55424B7E7}" destId="{41842262-6076-47F6-A0E8-D4D8196EA032}" srcOrd="1" destOrd="0" parTransId="{77083073-1654-49B3-AC2D-4597F27627E7}" sibTransId="{35EB1D01-1117-46E1-8EE7-E8C10AC3A3F3}"/>
    <dgm:cxn modelId="{56B72456-034E-4B74-98A4-1FAC8C437D89}" srcId="{6EC924AA-DB91-4E79-9B80-84E55424B7E7}" destId="{D4A4B62C-207C-4119-B149-C48B8E95CD36}" srcOrd="0" destOrd="0" parTransId="{54E6E4EB-3289-47D6-A687-00D239B3F96A}" sibTransId="{510A09FA-05F3-4B5C-8B3C-9F40B6D435AC}"/>
    <dgm:cxn modelId="{F62D8901-47C7-478D-B705-62EEF5A82171}" type="presOf" srcId="{D4A4B62C-207C-4119-B149-C48B8E95CD36}" destId="{4B5447D0-EADF-45CA-B6E0-505A636AD240}" srcOrd="0" destOrd="0" presId="urn:microsoft.com/office/officeart/2005/8/layout/vList2"/>
    <dgm:cxn modelId="{AC8114B4-8D29-49F5-80DF-5C458B7EBD44}" type="presParOf" srcId="{2358B1A3-84A7-4EBF-B18E-F591FD622165}" destId="{4B5447D0-EADF-45CA-B6E0-505A636AD240}" srcOrd="0" destOrd="0" presId="urn:microsoft.com/office/officeart/2005/8/layout/vList2"/>
    <dgm:cxn modelId="{A898D322-3638-4348-979A-491178EDC9A0}" type="presParOf" srcId="{2358B1A3-84A7-4EBF-B18E-F591FD622165}" destId="{C41D990B-9A73-45D1-A3D7-17EF522B629B}" srcOrd="1" destOrd="0" presId="urn:microsoft.com/office/officeart/2005/8/layout/vList2"/>
    <dgm:cxn modelId="{A6C0598F-59F5-44F2-AD0D-D6DFA4E53ECB}" type="presParOf" srcId="{2358B1A3-84A7-4EBF-B18E-F591FD622165}" destId="{B7A1FB53-C579-4655-9867-2DA8CE8E1089}" srcOrd="2" destOrd="0" presId="urn:microsoft.com/office/officeart/2005/8/layout/vList2"/>
    <dgm:cxn modelId="{4CD2DDFB-9D35-49DB-A30F-C8EB849DF85B}" type="presParOf" srcId="{2358B1A3-84A7-4EBF-B18E-F591FD622165}" destId="{C6380918-64EE-4E70-97F7-A01657481A45}" srcOrd="3" destOrd="0" presId="urn:microsoft.com/office/officeart/2005/8/layout/vList2"/>
    <dgm:cxn modelId="{F707415C-65F1-430B-8080-62AF087BD7D3}" type="presParOf" srcId="{2358B1A3-84A7-4EBF-B18E-F591FD622165}" destId="{5C7516F9-1379-4B3D-BE65-7C6ADC59DE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414EC3-721A-41CF-98DF-554FBA4CDA6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ADB8E00D-3B1F-414E-AAB0-41C4683A54E2}">
      <dgm:prSet/>
      <dgm:spPr/>
      <dgm:t>
        <a:bodyPr/>
        <a:lstStyle/>
        <a:p>
          <a:pPr rtl="0"/>
          <a:r>
            <a:rPr lang="en-US" dirty="0" smtClean="0"/>
            <a:t>1. “sunrise </a:t>
          </a:r>
          <a:r>
            <a:rPr lang="en-US" dirty="0" err="1" smtClean="0"/>
            <a:t>perionds</a:t>
          </a:r>
          <a:r>
            <a:rPr lang="en-US" dirty="0" smtClean="0"/>
            <a:t>”</a:t>
          </a:r>
          <a:endParaRPr lang="cs-CZ" dirty="0"/>
        </a:p>
      </dgm:t>
    </dgm:pt>
    <dgm:pt modelId="{6F0A33E9-D983-4DCC-BCF5-F72EC77A7813}" type="parTrans" cxnId="{3086470B-7DEF-4B04-AD90-EC777449A4D7}">
      <dgm:prSet/>
      <dgm:spPr/>
      <dgm:t>
        <a:bodyPr/>
        <a:lstStyle/>
        <a:p>
          <a:endParaRPr lang="cs-CZ"/>
        </a:p>
      </dgm:t>
    </dgm:pt>
    <dgm:pt modelId="{F919E65A-08A6-43D0-ABD4-8AA2A5C8A312}" type="sibTrans" cxnId="{3086470B-7DEF-4B04-AD90-EC777449A4D7}">
      <dgm:prSet/>
      <dgm:spPr/>
      <dgm:t>
        <a:bodyPr/>
        <a:lstStyle/>
        <a:p>
          <a:endParaRPr lang="cs-CZ"/>
        </a:p>
      </dgm:t>
    </dgm:pt>
    <dgm:pt modelId="{B979099A-2BFE-4F92-A11F-94CCC2EA1D3C}">
      <dgm:prSet/>
      <dgm:spPr/>
      <dgm:t>
        <a:bodyPr/>
        <a:lstStyle/>
        <a:p>
          <a:pPr rtl="0"/>
          <a:r>
            <a:rPr lang="en-US" smtClean="0"/>
            <a:t>2. Alternative dispute resolution</a:t>
          </a:r>
          <a:endParaRPr lang="cs-CZ"/>
        </a:p>
      </dgm:t>
    </dgm:pt>
    <dgm:pt modelId="{39D163F4-DDF6-41C7-94FE-5F4C92743369}" type="parTrans" cxnId="{3D95C045-23B5-4C79-8ADD-F3C8A2F5B98F}">
      <dgm:prSet/>
      <dgm:spPr/>
      <dgm:t>
        <a:bodyPr/>
        <a:lstStyle/>
        <a:p>
          <a:endParaRPr lang="cs-CZ"/>
        </a:p>
      </dgm:t>
    </dgm:pt>
    <dgm:pt modelId="{A1A0047B-C593-4910-9724-24CA0DFA1CB8}" type="sibTrans" cxnId="{3D95C045-23B5-4C79-8ADD-F3C8A2F5B98F}">
      <dgm:prSet/>
      <dgm:spPr/>
      <dgm:t>
        <a:bodyPr/>
        <a:lstStyle/>
        <a:p>
          <a:endParaRPr lang="cs-CZ"/>
        </a:p>
      </dgm:t>
    </dgm:pt>
    <dgm:pt modelId="{131C4DAC-2DEB-4DB8-BDB9-A12B62F3B4C8}" type="pres">
      <dgm:prSet presAssocID="{11414EC3-721A-41CF-98DF-554FBA4CDA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86C1CF2-8CBC-4F61-885F-B31C988CB942}" type="pres">
      <dgm:prSet presAssocID="{ADB8E00D-3B1F-414E-AAB0-41C4683A54E2}" presName="hierRoot1" presStyleCnt="0">
        <dgm:presLayoutVars>
          <dgm:hierBranch val="init"/>
        </dgm:presLayoutVars>
      </dgm:prSet>
      <dgm:spPr/>
    </dgm:pt>
    <dgm:pt modelId="{D0578243-29C7-41AA-9E6D-66051811940D}" type="pres">
      <dgm:prSet presAssocID="{ADB8E00D-3B1F-414E-AAB0-41C4683A54E2}" presName="rootComposite1" presStyleCnt="0"/>
      <dgm:spPr/>
    </dgm:pt>
    <dgm:pt modelId="{FCDFF4D6-5590-41D3-8934-040E8BE9FF9A}" type="pres">
      <dgm:prSet presAssocID="{ADB8E00D-3B1F-414E-AAB0-41C4683A54E2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C68F81-7FB8-4085-99DE-4E8BA8C1431C}" type="pres">
      <dgm:prSet presAssocID="{ADB8E00D-3B1F-414E-AAB0-41C4683A54E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B776C13-CAE8-40F2-AA91-B24C277D8703}" type="pres">
      <dgm:prSet presAssocID="{ADB8E00D-3B1F-414E-AAB0-41C4683A54E2}" presName="hierChild2" presStyleCnt="0"/>
      <dgm:spPr/>
    </dgm:pt>
    <dgm:pt modelId="{842EFC60-F3EC-45DA-861F-7198DD79C4BA}" type="pres">
      <dgm:prSet presAssocID="{ADB8E00D-3B1F-414E-AAB0-41C4683A54E2}" presName="hierChild3" presStyleCnt="0"/>
      <dgm:spPr/>
    </dgm:pt>
    <dgm:pt modelId="{1CDCBB72-68E5-404C-A279-69B1570E25CD}" type="pres">
      <dgm:prSet presAssocID="{B979099A-2BFE-4F92-A11F-94CCC2EA1D3C}" presName="hierRoot1" presStyleCnt="0">
        <dgm:presLayoutVars>
          <dgm:hierBranch val="init"/>
        </dgm:presLayoutVars>
      </dgm:prSet>
      <dgm:spPr/>
    </dgm:pt>
    <dgm:pt modelId="{AC604036-5E60-4857-B112-0DEDBF8190F5}" type="pres">
      <dgm:prSet presAssocID="{B979099A-2BFE-4F92-A11F-94CCC2EA1D3C}" presName="rootComposite1" presStyleCnt="0"/>
      <dgm:spPr/>
    </dgm:pt>
    <dgm:pt modelId="{926478E8-A764-4BB5-8971-A46D61B06F4F}" type="pres">
      <dgm:prSet presAssocID="{B979099A-2BFE-4F92-A11F-94CCC2EA1D3C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C8AD39-8B42-461E-8C09-164BC3CA2E37}" type="pres">
      <dgm:prSet presAssocID="{B979099A-2BFE-4F92-A11F-94CCC2EA1D3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E3E858C-1B4D-4EEC-9F5A-6700F8A42061}" type="pres">
      <dgm:prSet presAssocID="{B979099A-2BFE-4F92-A11F-94CCC2EA1D3C}" presName="hierChild2" presStyleCnt="0"/>
      <dgm:spPr/>
    </dgm:pt>
    <dgm:pt modelId="{5FBC5AB6-342D-4E0A-9548-ECC83EB9B3EB}" type="pres">
      <dgm:prSet presAssocID="{B979099A-2BFE-4F92-A11F-94CCC2EA1D3C}" presName="hierChild3" presStyleCnt="0"/>
      <dgm:spPr/>
    </dgm:pt>
  </dgm:ptLst>
  <dgm:cxnLst>
    <dgm:cxn modelId="{C45B0B0B-7A12-4B61-B919-8F5ED70F7075}" type="presOf" srcId="{B979099A-2BFE-4F92-A11F-94CCC2EA1D3C}" destId="{926478E8-A764-4BB5-8971-A46D61B06F4F}" srcOrd="0" destOrd="0" presId="urn:microsoft.com/office/officeart/2005/8/layout/orgChart1"/>
    <dgm:cxn modelId="{17DD1615-EF0F-4EBB-BDC8-062396666D8C}" type="presOf" srcId="{ADB8E00D-3B1F-414E-AAB0-41C4683A54E2}" destId="{FCDFF4D6-5590-41D3-8934-040E8BE9FF9A}" srcOrd="0" destOrd="0" presId="urn:microsoft.com/office/officeart/2005/8/layout/orgChart1"/>
    <dgm:cxn modelId="{0530039D-E565-443B-AFF3-3813FA1C7B68}" type="presOf" srcId="{ADB8E00D-3B1F-414E-AAB0-41C4683A54E2}" destId="{ECC68F81-7FB8-4085-99DE-4E8BA8C1431C}" srcOrd="1" destOrd="0" presId="urn:microsoft.com/office/officeart/2005/8/layout/orgChart1"/>
    <dgm:cxn modelId="{3086470B-7DEF-4B04-AD90-EC777449A4D7}" srcId="{11414EC3-721A-41CF-98DF-554FBA4CDA61}" destId="{ADB8E00D-3B1F-414E-AAB0-41C4683A54E2}" srcOrd="0" destOrd="0" parTransId="{6F0A33E9-D983-4DCC-BCF5-F72EC77A7813}" sibTransId="{F919E65A-08A6-43D0-ABD4-8AA2A5C8A312}"/>
    <dgm:cxn modelId="{3D95C045-23B5-4C79-8ADD-F3C8A2F5B98F}" srcId="{11414EC3-721A-41CF-98DF-554FBA4CDA61}" destId="{B979099A-2BFE-4F92-A11F-94CCC2EA1D3C}" srcOrd="1" destOrd="0" parTransId="{39D163F4-DDF6-41C7-94FE-5F4C92743369}" sibTransId="{A1A0047B-C593-4910-9724-24CA0DFA1CB8}"/>
    <dgm:cxn modelId="{810ADD61-2FAB-4C99-935A-40A310718FCD}" type="presOf" srcId="{B979099A-2BFE-4F92-A11F-94CCC2EA1D3C}" destId="{09C8AD39-8B42-461E-8C09-164BC3CA2E37}" srcOrd="1" destOrd="0" presId="urn:microsoft.com/office/officeart/2005/8/layout/orgChart1"/>
    <dgm:cxn modelId="{B566BA3F-B817-49D0-9148-948362E80690}" type="presOf" srcId="{11414EC3-721A-41CF-98DF-554FBA4CDA61}" destId="{131C4DAC-2DEB-4DB8-BDB9-A12B62F3B4C8}" srcOrd="0" destOrd="0" presId="urn:microsoft.com/office/officeart/2005/8/layout/orgChart1"/>
    <dgm:cxn modelId="{4FC18FAF-19CC-4911-B25E-98877F17E5BC}" type="presParOf" srcId="{131C4DAC-2DEB-4DB8-BDB9-A12B62F3B4C8}" destId="{686C1CF2-8CBC-4F61-885F-B31C988CB942}" srcOrd="0" destOrd="0" presId="urn:microsoft.com/office/officeart/2005/8/layout/orgChart1"/>
    <dgm:cxn modelId="{AB9A3967-7501-4E2A-B385-B66D1496FBE8}" type="presParOf" srcId="{686C1CF2-8CBC-4F61-885F-B31C988CB942}" destId="{D0578243-29C7-41AA-9E6D-66051811940D}" srcOrd="0" destOrd="0" presId="urn:microsoft.com/office/officeart/2005/8/layout/orgChart1"/>
    <dgm:cxn modelId="{534B0032-FC47-4557-A5FE-B7EB43F51F84}" type="presParOf" srcId="{D0578243-29C7-41AA-9E6D-66051811940D}" destId="{FCDFF4D6-5590-41D3-8934-040E8BE9FF9A}" srcOrd="0" destOrd="0" presId="urn:microsoft.com/office/officeart/2005/8/layout/orgChart1"/>
    <dgm:cxn modelId="{314F964B-D1BD-4A44-96B7-8369B7218F4D}" type="presParOf" srcId="{D0578243-29C7-41AA-9E6D-66051811940D}" destId="{ECC68F81-7FB8-4085-99DE-4E8BA8C1431C}" srcOrd="1" destOrd="0" presId="urn:microsoft.com/office/officeart/2005/8/layout/orgChart1"/>
    <dgm:cxn modelId="{EF72FAD3-CE7F-41CD-A4CB-9A3505D119B9}" type="presParOf" srcId="{686C1CF2-8CBC-4F61-885F-B31C988CB942}" destId="{BB776C13-CAE8-40F2-AA91-B24C277D8703}" srcOrd="1" destOrd="0" presId="urn:microsoft.com/office/officeart/2005/8/layout/orgChart1"/>
    <dgm:cxn modelId="{ADC4B513-25CC-437C-BD4D-FA0B1548FB52}" type="presParOf" srcId="{686C1CF2-8CBC-4F61-885F-B31C988CB942}" destId="{842EFC60-F3EC-45DA-861F-7198DD79C4BA}" srcOrd="2" destOrd="0" presId="urn:microsoft.com/office/officeart/2005/8/layout/orgChart1"/>
    <dgm:cxn modelId="{866D392D-2223-44AD-A85E-0ED83816A103}" type="presParOf" srcId="{131C4DAC-2DEB-4DB8-BDB9-A12B62F3B4C8}" destId="{1CDCBB72-68E5-404C-A279-69B1570E25CD}" srcOrd="1" destOrd="0" presId="urn:microsoft.com/office/officeart/2005/8/layout/orgChart1"/>
    <dgm:cxn modelId="{26CBA2C1-13D3-4238-B94E-F0964D9DE8D4}" type="presParOf" srcId="{1CDCBB72-68E5-404C-A279-69B1570E25CD}" destId="{AC604036-5E60-4857-B112-0DEDBF8190F5}" srcOrd="0" destOrd="0" presId="urn:microsoft.com/office/officeart/2005/8/layout/orgChart1"/>
    <dgm:cxn modelId="{076603F5-0198-473C-9387-B389033527F6}" type="presParOf" srcId="{AC604036-5E60-4857-B112-0DEDBF8190F5}" destId="{926478E8-A764-4BB5-8971-A46D61B06F4F}" srcOrd="0" destOrd="0" presId="urn:microsoft.com/office/officeart/2005/8/layout/orgChart1"/>
    <dgm:cxn modelId="{171761CC-9D79-4C11-A2D4-C16B97C528BF}" type="presParOf" srcId="{AC604036-5E60-4857-B112-0DEDBF8190F5}" destId="{09C8AD39-8B42-461E-8C09-164BC3CA2E37}" srcOrd="1" destOrd="0" presId="urn:microsoft.com/office/officeart/2005/8/layout/orgChart1"/>
    <dgm:cxn modelId="{0457A10D-59B2-450F-94C6-B98A463460CB}" type="presParOf" srcId="{1CDCBB72-68E5-404C-A279-69B1570E25CD}" destId="{FE3E858C-1B4D-4EEC-9F5A-6700F8A42061}" srcOrd="1" destOrd="0" presId="urn:microsoft.com/office/officeart/2005/8/layout/orgChart1"/>
    <dgm:cxn modelId="{A74A0608-3C8E-4C96-A87E-C6BE4B0EC8BD}" type="presParOf" srcId="{1CDCBB72-68E5-404C-A279-69B1570E25CD}" destId="{5FBC5AB6-342D-4E0A-9548-ECC83EB9B3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973B62-6354-4250-AB1F-2247BC2B8233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837489EF-18DC-4E37-82B1-63F17207C203}">
      <dgm:prSet/>
      <dgm:spPr/>
      <dgm:t>
        <a:bodyPr/>
        <a:lstStyle/>
        <a:p>
          <a:pPr rtl="0"/>
          <a:r>
            <a:rPr lang="en-US" smtClean="0"/>
            <a:t>Rightholder vs. domain name holder</a:t>
          </a:r>
          <a:endParaRPr lang="cs-CZ"/>
        </a:p>
      </dgm:t>
    </dgm:pt>
    <dgm:pt modelId="{628104FE-C6F2-4F4C-80DC-6E3FE882D610}" type="parTrans" cxnId="{7B4747FD-610E-4CC8-9ECC-94C867E73863}">
      <dgm:prSet/>
      <dgm:spPr/>
      <dgm:t>
        <a:bodyPr/>
        <a:lstStyle/>
        <a:p>
          <a:endParaRPr lang="cs-CZ"/>
        </a:p>
      </dgm:t>
    </dgm:pt>
    <dgm:pt modelId="{250D08F0-F298-41B6-BF91-1CCFFD07B435}" type="sibTrans" cxnId="{7B4747FD-610E-4CC8-9ECC-94C867E73863}">
      <dgm:prSet/>
      <dgm:spPr/>
      <dgm:t>
        <a:bodyPr/>
        <a:lstStyle/>
        <a:p>
          <a:endParaRPr lang="cs-CZ"/>
        </a:p>
      </dgm:t>
    </dgm:pt>
    <dgm:pt modelId="{EA72BB9A-0EDC-494D-99E0-F7DBA57D2D45}">
      <dgm:prSet/>
      <dgm:spPr/>
      <dgm:t>
        <a:bodyPr/>
        <a:lstStyle/>
        <a:p>
          <a:pPr rtl="0"/>
          <a:r>
            <a:rPr lang="en-US" smtClean="0"/>
            <a:t>Domain name applicant vs. registry</a:t>
          </a:r>
          <a:endParaRPr lang="cs-CZ"/>
        </a:p>
      </dgm:t>
    </dgm:pt>
    <dgm:pt modelId="{91DDC322-BD22-4D24-BDA3-4B415C97772E}" type="parTrans" cxnId="{788E8D8E-5416-462F-AB55-D9FAB84524CF}">
      <dgm:prSet/>
      <dgm:spPr/>
      <dgm:t>
        <a:bodyPr/>
        <a:lstStyle/>
        <a:p>
          <a:endParaRPr lang="cs-CZ"/>
        </a:p>
      </dgm:t>
    </dgm:pt>
    <dgm:pt modelId="{62421482-E7A8-44B7-A111-4027FCA9D851}" type="sibTrans" cxnId="{788E8D8E-5416-462F-AB55-D9FAB84524CF}">
      <dgm:prSet/>
      <dgm:spPr/>
      <dgm:t>
        <a:bodyPr/>
        <a:lstStyle/>
        <a:p>
          <a:endParaRPr lang="cs-CZ"/>
        </a:p>
      </dgm:t>
    </dgm:pt>
    <dgm:pt modelId="{AD2151AA-5A90-4C3B-A782-9DA28D1D27EC}" type="pres">
      <dgm:prSet presAssocID="{97973B62-6354-4250-AB1F-2247BC2B82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15E7220-F0E2-4724-A5DA-6CC587C33F88}" type="pres">
      <dgm:prSet presAssocID="{837489EF-18DC-4E37-82B1-63F17207C203}" presName="hierRoot1" presStyleCnt="0">
        <dgm:presLayoutVars>
          <dgm:hierBranch val="init"/>
        </dgm:presLayoutVars>
      </dgm:prSet>
      <dgm:spPr/>
    </dgm:pt>
    <dgm:pt modelId="{5B45B07A-E70F-420C-A665-827A3C215405}" type="pres">
      <dgm:prSet presAssocID="{837489EF-18DC-4E37-82B1-63F17207C203}" presName="rootComposite1" presStyleCnt="0"/>
      <dgm:spPr/>
    </dgm:pt>
    <dgm:pt modelId="{C0802AE5-15DD-477E-B61D-A92100A6F06F}" type="pres">
      <dgm:prSet presAssocID="{837489EF-18DC-4E37-82B1-63F17207C203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E19004-729E-4689-984A-A6F5DA27B98C}" type="pres">
      <dgm:prSet presAssocID="{837489EF-18DC-4E37-82B1-63F17207C20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54D5D5BD-7DFA-43D8-AD52-DC1B1E98CC71}" type="pres">
      <dgm:prSet presAssocID="{837489EF-18DC-4E37-82B1-63F17207C203}" presName="hierChild2" presStyleCnt="0"/>
      <dgm:spPr/>
    </dgm:pt>
    <dgm:pt modelId="{12546DD0-B39C-4B90-9756-229F0CF7A8CE}" type="pres">
      <dgm:prSet presAssocID="{837489EF-18DC-4E37-82B1-63F17207C203}" presName="hierChild3" presStyleCnt="0"/>
      <dgm:spPr/>
    </dgm:pt>
    <dgm:pt modelId="{2DF34F80-4989-428A-A746-5695CBD8E064}" type="pres">
      <dgm:prSet presAssocID="{EA72BB9A-0EDC-494D-99E0-F7DBA57D2D45}" presName="hierRoot1" presStyleCnt="0">
        <dgm:presLayoutVars>
          <dgm:hierBranch val="init"/>
        </dgm:presLayoutVars>
      </dgm:prSet>
      <dgm:spPr/>
    </dgm:pt>
    <dgm:pt modelId="{D4340B5A-2807-4459-A6B5-90C82DB1147F}" type="pres">
      <dgm:prSet presAssocID="{EA72BB9A-0EDC-494D-99E0-F7DBA57D2D45}" presName="rootComposite1" presStyleCnt="0"/>
      <dgm:spPr/>
    </dgm:pt>
    <dgm:pt modelId="{141C81A4-42E7-4FC6-AFD8-0C6304BBD5F5}" type="pres">
      <dgm:prSet presAssocID="{EA72BB9A-0EDC-494D-99E0-F7DBA57D2D4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74A044C-F611-4AF1-A882-64ACFA3B0774}" type="pres">
      <dgm:prSet presAssocID="{EA72BB9A-0EDC-494D-99E0-F7DBA57D2D4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F9E46F2-2CFE-447B-BB8B-A12526D71A5D}" type="pres">
      <dgm:prSet presAssocID="{EA72BB9A-0EDC-494D-99E0-F7DBA57D2D45}" presName="hierChild2" presStyleCnt="0"/>
      <dgm:spPr/>
    </dgm:pt>
    <dgm:pt modelId="{F41346F5-B630-4B91-BEA6-9347EBC9FD73}" type="pres">
      <dgm:prSet presAssocID="{EA72BB9A-0EDC-494D-99E0-F7DBA57D2D45}" presName="hierChild3" presStyleCnt="0"/>
      <dgm:spPr/>
    </dgm:pt>
  </dgm:ptLst>
  <dgm:cxnLst>
    <dgm:cxn modelId="{63CF1659-FA51-4BF6-864C-A1FBB80B49B4}" type="presOf" srcId="{EA72BB9A-0EDC-494D-99E0-F7DBA57D2D45}" destId="{141C81A4-42E7-4FC6-AFD8-0C6304BBD5F5}" srcOrd="0" destOrd="0" presId="urn:microsoft.com/office/officeart/2005/8/layout/orgChart1"/>
    <dgm:cxn modelId="{ED884EFE-52BB-437B-93BF-3F71D25DF952}" type="presOf" srcId="{EA72BB9A-0EDC-494D-99E0-F7DBA57D2D45}" destId="{674A044C-F611-4AF1-A882-64ACFA3B0774}" srcOrd="1" destOrd="0" presId="urn:microsoft.com/office/officeart/2005/8/layout/orgChart1"/>
    <dgm:cxn modelId="{F1FEA770-15C0-4FD0-8BFB-BE36D0EDA73A}" type="presOf" srcId="{97973B62-6354-4250-AB1F-2247BC2B8233}" destId="{AD2151AA-5A90-4C3B-A782-9DA28D1D27EC}" srcOrd="0" destOrd="0" presId="urn:microsoft.com/office/officeart/2005/8/layout/orgChart1"/>
    <dgm:cxn modelId="{7B4747FD-610E-4CC8-9ECC-94C867E73863}" srcId="{97973B62-6354-4250-AB1F-2247BC2B8233}" destId="{837489EF-18DC-4E37-82B1-63F17207C203}" srcOrd="0" destOrd="0" parTransId="{628104FE-C6F2-4F4C-80DC-6E3FE882D610}" sibTransId="{250D08F0-F298-41B6-BF91-1CCFFD07B435}"/>
    <dgm:cxn modelId="{ABB89827-7BC8-4EC4-ADD0-9E9D1ECB858B}" type="presOf" srcId="{837489EF-18DC-4E37-82B1-63F17207C203}" destId="{C0802AE5-15DD-477E-B61D-A92100A6F06F}" srcOrd="0" destOrd="0" presId="urn:microsoft.com/office/officeart/2005/8/layout/orgChart1"/>
    <dgm:cxn modelId="{788E8D8E-5416-462F-AB55-D9FAB84524CF}" srcId="{97973B62-6354-4250-AB1F-2247BC2B8233}" destId="{EA72BB9A-0EDC-494D-99E0-F7DBA57D2D45}" srcOrd="1" destOrd="0" parTransId="{91DDC322-BD22-4D24-BDA3-4B415C97772E}" sibTransId="{62421482-E7A8-44B7-A111-4027FCA9D851}"/>
    <dgm:cxn modelId="{115EC2DE-9F7C-44A9-8C88-87817CAC1C2C}" type="presOf" srcId="{837489EF-18DC-4E37-82B1-63F17207C203}" destId="{24E19004-729E-4689-984A-A6F5DA27B98C}" srcOrd="1" destOrd="0" presId="urn:microsoft.com/office/officeart/2005/8/layout/orgChart1"/>
    <dgm:cxn modelId="{E75906A3-5F27-47D7-9AB9-926EF8179B6D}" type="presParOf" srcId="{AD2151AA-5A90-4C3B-A782-9DA28D1D27EC}" destId="{B15E7220-F0E2-4724-A5DA-6CC587C33F88}" srcOrd="0" destOrd="0" presId="urn:microsoft.com/office/officeart/2005/8/layout/orgChart1"/>
    <dgm:cxn modelId="{93A357DE-2A5C-4108-AEFC-1D72AE5979FD}" type="presParOf" srcId="{B15E7220-F0E2-4724-A5DA-6CC587C33F88}" destId="{5B45B07A-E70F-420C-A665-827A3C215405}" srcOrd="0" destOrd="0" presId="urn:microsoft.com/office/officeart/2005/8/layout/orgChart1"/>
    <dgm:cxn modelId="{1A2C5BF1-38D0-47B6-A669-E70EA2DA7E3A}" type="presParOf" srcId="{5B45B07A-E70F-420C-A665-827A3C215405}" destId="{C0802AE5-15DD-477E-B61D-A92100A6F06F}" srcOrd="0" destOrd="0" presId="urn:microsoft.com/office/officeart/2005/8/layout/orgChart1"/>
    <dgm:cxn modelId="{7E1028D4-644F-4703-B983-E823DEB1FFAF}" type="presParOf" srcId="{5B45B07A-E70F-420C-A665-827A3C215405}" destId="{24E19004-729E-4689-984A-A6F5DA27B98C}" srcOrd="1" destOrd="0" presId="urn:microsoft.com/office/officeart/2005/8/layout/orgChart1"/>
    <dgm:cxn modelId="{5BF7C478-DE1B-4F49-BE63-4DA3734D1FD3}" type="presParOf" srcId="{B15E7220-F0E2-4724-A5DA-6CC587C33F88}" destId="{54D5D5BD-7DFA-43D8-AD52-DC1B1E98CC71}" srcOrd="1" destOrd="0" presId="urn:microsoft.com/office/officeart/2005/8/layout/orgChart1"/>
    <dgm:cxn modelId="{CACAB29A-C452-4D05-B192-D42F42D3D521}" type="presParOf" srcId="{B15E7220-F0E2-4724-A5DA-6CC587C33F88}" destId="{12546DD0-B39C-4B90-9756-229F0CF7A8CE}" srcOrd="2" destOrd="0" presId="urn:microsoft.com/office/officeart/2005/8/layout/orgChart1"/>
    <dgm:cxn modelId="{98B11F06-097F-46B0-B047-2C99750F8536}" type="presParOf" srcId="{AD2151AA-5A90-4C3B-A782-9DA28D1D27EC}" destId="{2DF34F80-4989-428A-A746-5695CBD8E064}" srcOrd="1" destOrd="0" presId="urn:microsoft.com/office/officeart/2005/8/layout/orgChart1"/>
    <dgm:cxn modelId="{9D31E2B8-2D5D-4125-87DB-0D63340655BA}" type="presParOf" srcId="{2DF34F80-4989-428A-A746-5695CBD8E064}" destId="{D4340B5A-2807-4459-A6B5-90C82DB1147F}" srcOrd="0" destOrd="0" presId="urn:microsoft.com/office/officeart/2005/8/layout/orgChart1"/>
    <dgm:cxn modelId="{1D7E39F8-C0A3-4633-A086-DAFBAFC2C52E}" type="presParOf" srcId="{D4340B5A-2807-4459-A6B5-90C82DB1147F}" destId="{141C81A4-42E7-4FC6-AFD8-0C6304BBD5F5}" srcOrd="0" destOrd="0" presId="urn:microsoft.com/office/officeart/2005/8/layout/orgChart1"/>
    <dgm:cxn modelId="{ECA36BED-87A3-45ED-A043-78B162F6AB10}" type="presParOf" srcId="{D4340B5A-2807-4459-A6B5-90C82DB1147F}" destId="{674A044C-F611-4AF1-A882-64ACFA3B0774}" srcOrd="1" destOrd="0" presId="urn:microsoft.com/office/officeart/2005/8/layout/orgChart1"/>
    <dgm:cxn modelId="{F9C3B018-95E3-4CB1-B64D-8E19275B5C6C}" type="presParOf" srcId="{2DF34F80-4989-428A-A746-5695CBD8E064}" destId="{3F9E46F2-2CFE-447B-BB8B-A12526D71A5D}" srcOrd="1" destOrd="0" presId="urn:microsoft.com/office/officeart/2005/8/layout/orgChart1"/>
    <dgm:cxn modelId="{DA1E9AF9-8144-48F1-9C6E-FB5A9149B312}" type="presParOf" srcId="{2DF34F80-4989-428A-A746-5695CBD8E064}" destId="{F41346F5-B630-4B91-BEA6-9347EBC9FD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7DC64E-91BE-4326-8C34-153003A9D3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467F392-2963-4753-A1F1-37A44B30F78E}">
      <dgm:prSet/>
      <dgm:spPr/>
      <dgm:t>
        <a:bodyPr/>
        <a:lstStyle/>
        <a:p>
          <a:pPr rtl="0"/>
          <a:r>
            <a:rPr lang="cs-CZ" smtClean="0"/>
            <a:t>When a domain name </a:t>
          </a:r>
          <a:endParaRPr lang="cs-CZ"/>
        </a:p>
      </dgm:t>
    </dgm:pt>
    <dgm:pt modelId="{CC2F5D8F-733A-470D-A00F-F3ADCD0A5C89}" type="parTrans" cxnId="{D62FACC0-E311-4F79-9045-3858A097C7CD}">
      <dgm:prSet/>
      <dgm:spPr/>
      <dgm:t>
        <a:bodyPr/>
        <a:lstStyle/>
        <a:p>
          <a:endParaRPr lang="cs-CZ"/>
        </a:p>
      </dgm:t>
    </dgm:pt>
    <dgm:pt modelId="{3B669710-E2DC-4989-839B-E41F4C34449D}" type="sibTrans" cxnId="{D62FACC0-E311-4F79-9045-3858A097C7CD}">
      <dgm:prSet/>
      <dgm:spPr/>
      <dgm:t>
        <a:bodyPr/>
        <a:lstStyle/>
        <a:p>
          <a:endParaRPr lang="cs-CZ"/>
        </a:p>
      </dgm:t>
    </dgm:pt>
    <dgm:pt modelId="{814AC2B7-E636-4635-B48A-017C6550A1A5}">
      <dgm:prSet/>
      <dgm:spPr/>
      <dgm:t>
        <a:bodyPr/>
        <a:lstStyle/>
        <a:p>
          <a:pPr rtl="0"/>
          <a:r>
            <a:rPr lang="cs-CZ" dirty="0" smtClean="0"/>
            <a:t>a) </a:t>
          </a:r>
          <a:r>
            <a:rPr lang="en-US" dirty="0" smtClean="0"/>
            <a:t>has been registered by its holder without rights or legitimate interest in the name; </a:t>
          </a:r>
          <a:endParaRPr lang="cs-CZ" dirty="0"/>
        </a:p>
      </dgm:t>
    </dgm:pt>
    <dgm:pt modelId="{9E16E8DC-CEC9-4FEC-ABD1-7BD6EAE0E200}" type="parTrans" cxnId="{E080326F-B9F2-46C1-B182-386C851016AB}">
      <dgm:prSet/>
      <dgm:spPr/>
      <dgm:t>
        <a:bodyPr/>
        <a:lstStyle/>
        <a:p>
          <a:endParaRPr lang="cs-CZ"/>
        </a:p>
      </dgm:t>
    </dgm:pt>
    <dgm:pt modelId="{56DF73F0-E63C-440E-9BFC-95C2C9A67578}" type="sibTrans" cxnId="{E080326F-B9F2-46C1-B182-386C851016AB}">
      <dgm:prSet/>
      <dgm:spPr/>
      <dgm:t>
        <a:bodyPr/>
        <a:lstStyle/>
        <a:p>
          <a:endParaRPr lang="cs-CZ"/>
        </a:p>
      </dgm:t>
    </dgm:pt>
    <dgm:pt modelId="{693CA19F-34E8-46AB-956A-0D093B102B15}">
      <dgm:prSet/>
      <dgm:spPr/>
      <dgm:t>
        <a:bodyPr/>
        <a:lstStyle/>
        <a:p>
          <a:pPr rtl="0"/>
          <a:r>
            <a:rPr lang="en-US" b="1" smtClean="0"/>
            <a:t>or</a:t>
          </a:r>
          <a:endParaRPr lang="cs-CZ"/>
        </a:p>
      </dgm:t>
    </dgm:pt>
    <dgm:pt modelId="{988D7A7F-8AA9-43E6-BE49-38BF7F2553E7}" type="parTrans" cxnId="{C1FF8C71-F54F-4C63-A965-E090E80765B7}">
      <dgm:prSet/>
      <dgm:spPr/>
      <dgm:t>
        <a:bodyPr/>
        <a:lstStyle/>
        <a:p>
          <a:endParaRPr lang="cs-CZ"/>
        </a:p>
      </dgm:t>
    </dgm:pt>
    <dgm:pt modelId="{EC119DF4-73D5-41E5-BD85-851ECBC3A319}" type="sibTrans" cxnId="{C1FF8C71-F54F-4C63-A965-E090E80765B7}">
      <dgm:prSet/>
      <dgm:spPr/>
      <dgm:t>
        <a:bodyPr/>
        <a:lstStyle/>
        <a:p>
          <a:endParaRPr lang="cs-CZ"/>
        </a:p>
      </dgm:t>
    </dgm:pt>
    <dgm:pt modelId="{7A9C36D1-79BD-4B6E-9538-9312E083D7EE}">
      <dgm:prSet/>
      <dgm:spPr/>
      <dgm:t>
        <a:bodyPr/>
        <a:lstStyle/>
        <a:p>
          <a:pPr rtl="0"/>
          <a:r>
            <a:rPr lang="en-US" smtClean="0"/>
            <a:t>(b) has been registered or is being used in bad faith.</a:t>
          </a:r>
          <a:endParaRPr lang="cs-CZ"/>
        </a:p>
      </dgm:t>
    </dgm:pt>
    <dgm:pt modelId="{EB0740AB-5C7B-4A03-9A3D-4F9DD182151E}" type="parTrans" cxnId="{DC74E64F-E684-44F8-996F-B641BC778048}">
      <dgm:prSet/>
      <dgm:spPr/>
      <dgm:t>
        <a:bodyPr/>
        <a:lstStyle/>
        <a:p>
          <a:endParaRPr lang="cs-CZ"/>
        </a:p>
      </dgm:t>
    </dgm:pt>
    <dgm:pt modelId="{E695B9B3-8FB1-44AA-96E7-07387B8B98A0}" type="sibTrans" cxnId="{DC74E64F-E684-44F8-996F-B641BC778048}">
      <dgm:prSet/>
      <dgm:spPr/>
      <dgm:t>
        <a:bodyPr/>
        <a:lstStyle/>
        <a:p>
          <a:endParaRPr lang="cs-CZ"/>
        </a:p>
      </dgm:t>
    </dgm:pt>
    <dgm:pt modelId="{DF299612-FA8E-4BAE-A5E2-AFB98AD3B69C}" type="pres">
      <dgm:prSet presAssocID="{387DC64E-91BE-4326-8C34-153003A9D3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8CDAEAB-8141-48AA-A5D4-145E5197F15C}" type="pres">
      <dgm:prSet presAssocID="{C467F392-2963-4753-A1F1-37A44B30F78E}" presName="hierRoot1" presStyleCnt="0">
        <dgm:presLayoutVars>
          <dgm:hierBranch val="init"/>
        </dgm:presLayoutVars>
      </dgm:prSet>
      <dgm:spPr/>
    </dgm:pt>
    <dgm:pt modelId="{B63A78A7-23EF-41F4-A9C7-B90277A63530}" type="pres">
      <dgm:prSet presAssocID="{C467F392-2963-4753-A1F1-37A44B30F78E}" presName="rootComposite1" presStyleCnt="0"/>
      <dgm:spPr/>
    </dgm:pt>
    <dgm:pt modelId="{CB040737-A8CE-4B30-85F3-BF0BD6EAF66F}" type="pres">
      <dgm:prSet presAssocID="{C467F392-2963-4753-A1F1-37A44B30F78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B181651-647C-44F5-938E-39D67B4E58B3}" type="pres">
      <dgm:prSet presAssocID="{C467F392-2963-4753-A1F1-37A44B30F78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19B950A-DA0D-4E88-9247-9B3BBB4CE6E4}" type="pres">
      <dgm:prSet presAssocID="{C467F392-2963-4753-A1F1-37A44B30F78E}" presName="hierChild2" presStyleCnt="0"/>
      <dgm:spPr/>
    </dgm:pt>
    <dgm:pt modelId="{0B3F67DE-DD6D-4C7F-AEC3-EBC882064D6C}" type="pres">
      <dgm:prSet presAssocID="{9E16E8DC-CEC9-4FEC-ABD1-7BD6EAE0E200}" presName="Name37" presStyleLbl="parChTrans1D2" presStyleIdx="0" presStyleCnt="3"/>
      <dgm:spPr/>
      <dgm:t>
        <a:bodyPr/>
        <a:lstStyle/>
        <a:p>
          <a:endParaRPr lang="cs-CZ"/>
        </a:p>
      </dgm:t>
    </dgm:pt>
    <dgm:pt modelId="{64BDAECD-6A6E-4DBB-B107-EFC4BAE9D16C}" type="pres">
      <dgm:prSet presAssocID="{814AC2B7-E636-4635-B48A-017C6550A1A5}" presName="hierRoot2" presStyleCnt="0">
        <dgm:presLayoutVars>
          <dgm:hierBranch val="init"/>
        </dgm:presLayoutVars>
      </dgm:prSet>
      <dgm:spPr/>
    </dgm:pt>
    <dgm:pt modelId="{F5E6DA69-884E-4531-ADDF-0A93FB6EBD6C}" type="pres">
      <dgm:prSet presAssocID="{814AC2B7-E636-4635-B48A-017C6550A1A5}" presName="rootComposite" presStyleCnt="0"/>
      <dgm:spPr/>
    </dgm:pt>
    <dgm:pt modelId="{980E0371-2B8A-4A1D-BC6F-336CD742F11B}" type="pres">
      <dgm:prSet presAssocID="{814AC2B7-E636-4635-B48A-017C6550A1A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56A48B-664C-4D03-8CFA-FD4AD6646B0B}" type="pres">
      <dgm:prSet presAssocID="{814AC2B7-E636-4635-B48A-017C6550A1A5}" presName="rootConnector" presStyleLbl="node2" presStyleIdx="0" presStyleCnt="3"/>
      <dgm:spPr/>
      <dgm:t>
        <a:bodyPr/>
        <a:lstStyle/>
        <a:p>
          <a:endParaRPr lang="cs-CZ"/>
        </a:p>
      </dgm:t>
    </dgm:pt>
    <dgm:pt modelId="{2A5550C4-34D6-4CAC-B2C6-B33CD68E440E}" type="pres">
      <dgm:prSet presAssocID="{814AC2B7-E636-4635-B48A-017C6550A1A5}" presName="hierChild4" presStyleCnt="0"/>
      <dgm:spPr/>
    </dgm:pt>
    <dgm:pt modelId="{3F3FE8DC-42FE-4D23-916A-5FA926DEB8F5}" type="pres">
      <dgm:prSet presAssocID="{814AC2B7-E636-4635-B48A-017C6550A1A5}" presName="hierChild5" presStyleCnt="0"/>
      <dgm:spPr/>
    </dgm:pt>
    <dgm:pt modelId="{19FF51B3-20F4-44A2-A006-E9C0ABECFF27}" type="pres">
      <dgm:prSet presAssocID="{988D7A7F-8AA9-43E6-BE49-38BF7F2553E7}" presName="Name37" presStyleLbl="parChTrans1D2" presStyleIdx="1" presStyleCnt="3"/>
      <dgm:spPr/>
      <dgm:t>
        <a:bodyPr/>
        <a:lstStyle/>
        <a:p>
          <a:endParaRPr lang="cs-CZ"/>
        </a:p>
      </dgm:t>
    </dgm:pt>
    <dgm:pt modelId="{8643AD78-A5B8-4A21-BEF2-9B83EF7447FF}" type="pres">
      <dgm:prSet presAssocID="{693CA19F-34E8-46AB-956A-0D093B102B15}" presName="hierRoot2" presStyleCnt="0">
        <dgm:presLayoutVars>
          <dgm:hierBranch val="init"/>
        </dgm:presLayoutVars>
      </dgm:prSet>
      <dgm:spPr/>
    </dgm:pt>
    <dgm:pt modelId="{29352D6F-D202-4953-9484-65135B2E8052}" type="pres">
      <dgm:prSet presAssocID="{693CA19F-34E8-46AB-956A-0D093B102B15}" presName="rootComposite" presStyleCnt="0"/>
      <dgm:spPr/>
    </dgm:pt>
    <dgm:pt modelId="{C7C186F2-BCB8-4547-B2D8-0693623BA080}" type="pres">
      <dgm:prSet presAssocID="{693CA19F-34E8-46AB-956A-0D093B102B1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FBAADA-BDF8-4D91-BD75-32D53C117B02}" type="pres">
      <dgm:prSet presAssocID="{693CA19F-34E8-46AB-956A-0D093B102B15}" presName="rootConnector" presStyleLbl="node2" presStyleIdx="1" presStyleCnt="3"/>
      <dgm:spPr/>
      <dgm:t>
        <a:bodyPr/>
        <a:lstStyle/>
        <a:p>
          <a:endParaRPr lang="cs-CZ"/>
        </a:p>
      </dgm:t>
    </dgm:pt>
    <dgm:pt modelId="{DDE801BB-8A74-4D09-9107-BFA1BCA9C04F}" type="pres">
      <dgm:prSet presAssocID="{693CA19F-34E8-46AB-956A-0D093B102B15}" presName="hierChild4" presStyleCnt="0"/>
      <dgm:spPr/>
    </dgm:pt>
    <dgm:pt modelId="{AFE157F0-FC76-4418-B85E-BC93F52674FD}" type="pres">
      <dgm:prSet presAssocID="{693CA19F-34E8-46AB-956A-0D093B102B15}" presName="hierChild5" presStyleCnt="0"/>
      <dgm:spPr/>
    </dgm:pt>
    <dgm:pt modelId="{B6E910FB-CC32-4F62-9833-57AFA0E0DC27}" type="pres">
      <dgm:prSet presAssocID="{EB0740AB-5C7B-4A03-9A3D-4F9DD182151E}" presName="Name37" presStyleLbl="parChTrans1D2" presStyleIdx="2" presStyleCnt="3"/>
      <dgm:spPr/>
      <dgm:t>
        <a:bodyPr/>
        <a:lstStyle/>
        <a:p>
          <a:endParaRPr lang="cs-CZ"/>
        </a:p>
      </dgm:t>
    </dgm:pt>
    <dgm:pt modelId="{EFFB4219-78E2-400F-A498-0D1BA1052687}" type="pres">
      <dgm:prSet presAssocID="{7A9C36D1-79BD-4B6E-9538-9312E083D7EE}" presName="hierRoot2" presStyleCnt="0">
        <dgm:presLayoutVars>
          <dgm:hierBranch val="init"/>
        </dgm:presLayoutVars>
      </dgm:prSet>
      <dgm:spPr/>
    </dgm:pt>
    <dgm:pt modelId="{5C09461A-CD07-422F-9266-F96177EA10AF}" type="pres">
      <dgm:prSet presAssocID="{7A9C36D1-79BD-4B6E-9538-9312E083D7EE}" presName="rootComposite" presStyleCnt="0"/>
      <dgm:spPr/>
    </dgm:pt>
    <dgm:pt modelId="{ACAA5462-50C0-420E-9139-A793D4187948}" type="pres">
      <dgm:prSet presAssocID="{7A9C36D1-79BD-4B6E-9538-9312E083D7E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2307E6-74A4-4F29-A294-219C09737A33}" type="pres">
      <dgm:prSet presAssocID="{7A9C36D1-79BD-4B6E-9538-9312E083D7EE}" presName="rootConnector" presStyleLbl="node2" presStyleIdx="2" presStyleCnt="3"/>
      <dgm:spPr/>
      <dgm:t>
        <a:bodyPr/>
        <a:lstStyle/>
        <a:p>
          <a:endParaRPr lang="cs-CZ"/>
        </a:p>
      </dgm:t>
    </dgm:pt>
    <dgm:pt modelId="{BC1F92BE-2123-4CED-8C09-D29C42EF91E2}" type="pres">
      <dgm:prSet presAssocID="{7A9C36D1-79BD-4B6E-9538-9312E083D7EE}" presName="hierChild4" presStyleCnt="0"/>
      <dgm:spPr/>
    </dgm:pt>
    <dgm:pt modelId="{E50E0D44-FBC0-4FAD-A17C-0814188E45CA}" type="pres">
      <dgm:prSet presAssocID="{7A9C36D1-79BD-4B6E-9538-9312E083D7EE}" presName="hierChild5" presStyleCnt="0"/>
      <dgm:spPr/>
    </dgm:pt>
    <dgm:pt modelId="{7B573678-39F9-4E62-BD17-DB3B2B620095}" type="pres">
      <dgm:prSet presAssocID="{C467F392-2963-4753-A1F1-37A44B30F78E}" presName="hierChild3" presStyleCnt="0"/>
      <dgm:spPr/>
    </dgm:pt>
  </dgm:ptLst>
  <dgm:cxnLst>
    <dgm:cxn modelId="{5994CF85-81C9-48DD-B86A-04B5B7A37F00}" type="presOf" srcId="{988D7A7F-8AA9-43E6-BE49-38BF7F2553E7}" destId="{19FF51B3-20F4-44A2-A006-E9C0ABECFF27}" srcOrd="0" destOrd="0" presId="urn:microsoft.com/office/officeart/2005/8/layout/orgChart1"/>
    <dgm:cxn modelId="{C3838469-A4FB-4973-AC7F-249BDCC9CA51}" type="presOf" srcId="{C467F392-2963-4753-A1F1-37A44B30F78E}" destId="{EB181651-647C-44F5-938E-39D67B4E58B3}" srcOrd="1" destOrd="0" presId="urn:microsoft.com/office/officeart/2005/8/layout/orgChart1"/>
    <dgm:cxn modelId="{BA873B01-DFF1-47B9-BCFE-24959C993B81}" type="presOf" srcId="{693CA19F-34E8-46AB-956A-0D093B102B15}" destId="{C7C186F2-BCB8-4547-B2D8-0693623BA080}" srcOrd="0" destOrd="0" presId="urn:microsoft.com/office/officeart/2005/8/layout/orgChart1"/>
    <dgm:cxn modelId="{C1FF8C71-F54F-4C63-A965-E090E80765B7}" srcId="{C467F392-2963-4753-A1F1-37A44B30F78E}" destId="{693CA19F-34E8-46AB-956A-0D093B102B15}" srcOrd="1" destOrd="0" parTransId="{988D7A7F-8AA9-43E6-BE49-38BF7F2553E7}" sibTransId="{EC119DF4-73D5-41E5-BD85-851ECBC3A319}"/>
    <dgm:cxn modelId="{DBC6AD32-C11D-4B48-A929-5FC8058431EE}" type="presOf" srcId="{C467F392-2963-4753-A1F1-37A44B30F78E}" destId="{CB040737-A8CE-4B30-85F3-BF0BD6EAF66F}" srcOrd="0" destOrd="0" presId="urn:microsoft.com/office/officeart/2005/8/layout/orgChart1"/>
    <dgm:cxn modelId="{E018B4F3-B94B-4F75-87A2-A34B70EC56D3}" type="presOf" srcId="{814AC2B7-E636-4635-B48A-017C6550A1A5}" destId="{980E0371-2B8A-4A1D-BC6F-336CD742F11B}" srcOrd="0" destOrd="0" presId="urn:microsoft.com/office/officeart/2005/8/layout/orgChart1"/>
    <dgm:cxn modelId="{DC74E64F-E684-44F8-996F-B641BC778048}" srcId="{C467F392-2963-4753-A1F1-37A44B30F78E}" destId="{7A9C36D1-79BD-4B6E-9538-9312E083D7EE}" srcOrd="2" destOrd="0" parTransId="{EB0740AB-5C7B-4A03-9A3D-4F9DD182151E}" sibTransId="{E695B9B3-8FB1-44AA-96E7-07387B8B98A0}"/>
    <dgm:cxn modelId="{B17F2FF9-4FD5-4C91-B19D-C13C8B4BB315}" type="presOf" srcId="{7A9C36D1-79BD-4B6E-9538-9312E083D7EE}" destId="{C12307E6-74A4-4F29-A294-219C09737A33}" srcOrd="1" destOrd="0" presId="urn:microsoft.com/office/officeart/2005/8/layout/orgChart1"/>
    <dgm:cxn modelId="{8F6430B9-A0CF-4DCD-85C9-D17EF5FB45F9}" type="presOf" srcId="{387DC64E-91BE-4326-8C34-153003A9D32F}" destId="{DF299612-FA8E-4BAE-A5E2-AFB98AD3B69C}" srcOrd="0" destOrd="0" presId="urn:microsoft.com/office/officeart/2005/8/layout/orgChart1"/>
    <dgm:cxn modelId="{C3A19CE3-E7EE-49A3-9921-ACD1E5123905}" type="presOf" srcId="{9E16E8DC-CEC9-4FEC-ABD1-7BD6EAE0E200}" destId="{0B3F67DE-DD6D-4C7F-AEC3-EBC882064D6C}" srcOrd="0" destOrd="0" presId="urn:microsoft.com/office/officeart/2005/8/layout/orgChart1"/>
    <dgm:cxn modelId="{96FDD6CC-E099-4CA4-B8BF-8A41BACC3DEF}" type="presOf" srcId="{814AC2B7-E636-4635-B48A-017C6550A1A5}" destId="{B456A48B-664C-4D03-8CFA-FD4AD6646B0B}" srcOrd="1" destOrd="0" presId="urn:microsoft.com/office/officeart/2005/8/layout/orgChart1"/>
    <dgm:cxn modelId="{E080326F-B9F2-46C1-B182-386C851016AB}" srcId="{C467F392-2963-4753-A1F1-37A44B30F78E}" destId="{814AC2B7-E636-4635-B48A-017C6550A1A5}" srcOrd="0" destOrd="0" parTransId="{9E16E8DC-CEC9-4FEC-ABD1-7BD6EAE0E200}" sibTransId="{56DF73F0-E63C-440E-9BFC-95C2C9A67578}"/>
    <dgm:cxn modelId="{65B98EEE-BBD9-4316-85FD-96E05C1D41F2}" type="presOf" srcId="{EB0740AB-5C7B-4A03-9A3D-4F9DD182151E}" destId="{B6E910FB-CC32-4F62-9833-57AFA0E0DC27}" srcOrd="0" destOrd="0" presId="urn:microsoft.com/office/officeart/2005/8/layout/orgChart1"/>
    <dgm:cxn modelId="{D62FACC0-E311-4F79-9045-3858A097C7CD}" srcId="{387DC64E-91BE-4326-8C34-153003A9D32F}" destId="{C467F392-2963-4753-A1F1-37A44B30F78E}" srcOrd="0" destOrd="0" parTransId="{CC2F5D8F-733A-470D-A00F-F3ADCD0A5C89}" sibTransId="{3B669710-E2DC-4989-839B-E41F4C34449D}"/>
    <dgm:cxn modelId="{6BE39D35-0E69-43FB-AF99-906B15CC115A}" type="presOf" srcId="{7A9C36D1-79BD-4B6E-9538-9312E083D7EE}" destId="{ACAA5462-50C0-420E-9139-A793D4187948}" srcOrd="0" destOrd="0" presId="urn:microsoft.com/office/officeart/2005/8/layout/orgChart1"/>
    <dgm:cxn modelId="{4FC87E33-43AE-464E-BB72-1664C0E9AD6B}" type="presOf" srcId="{693CA19F-34E8-46AB-956A-0D093B102B15}" destId="{30FBAADA-BDF8-4D91-BD75-32D53C117B02}" srcOrd="1" destOrd="0" presId="urn:microsoft.com/office/officeart/2005/8/layout/orgChart1"/>
    <dgm:cxn modelId="{9FDB4CE3-5DFA-4EFE-A92B-953E395569B6}" type="presParOf" srcId="{DF299612-FA8E-4BAE-A5E2-AFB98AD3B69C}" destId="{38CDAEAB-8141-48AA-A5D4-145E5197F15C}" srcOrd="0" destOrd="0" presId="urn:microsoft.com/office/officeart/2005/8/layout/orgChart1"/>
    <dgm:cxn modelId="{A1986A35-8085-4808-86EE-0B992F4B5154}" type="presParOf" srcId="{38CDAEAB-8141-48AA-A5D4-145E5197F15C}" destId="{B63A78A7-23EF-41F4-A9C7-B90277A63530}" srcOrd="0" destOrd="0" presId="urn:microsoft.com/office/officeart/2005/8/layout/orgChart1"/>
    <dgm:cxn modelId="{BABC9858-0001-41B2-9BB0-91D308894334}" type="presParOf" srcId="{B63A78A7-23EF-41F4-A9C7-B90277A63530}" destId="{CB040737-A8CE-4B30-85F3-BF0BD6EAF66F}" srcOrd="0" destOrd="0" presId="urn:microsoft.com/office/officeart/2005/8/layout/orgChart1"/>
    <dgm:cxn modelId="{E41CAD83-2A4A-46EB-971F-55F505BF913A}" type="presParOf" srcId="{B63A78A7-23EF-41F4-A9C7-B90277A63530}" destId="{EB181651-647C-44F5-938E-39D67B4E58B3}" srcOrd="1" destOrd="0" presId="urn:microsoft.com/office/officeart/2005/8/layout/orgChart1"/>
    <dgm:cxn modelId="{3306B9C5-4EE9-49E7-BDC0-2D8CFF55C4FE}" type="presParOf" srcId="{38CDAEAB-8141-48AA-A5D4-145E5197F15C}" destId="{319B950A-DA0D-4E88-9247-9B3BBB4CE6E4}" srcOrd="1" destOrd="0" presId="urn:microsoft.com/office/officeart/2005/8/layout/orgChart1"/>
    <dgm:cxn modelId="{4A45820F-21C1-4EE3-A271-67BB45353115}" type="presParOf" srcId="{319B950A-DA0D-4E88-9247-9B3BBB4CE6E4}" destId="{0B3F67DE-DD6D-4C7F-AEC3-EBC882064D6C}" srcOrd="0" destOrd="0" presId="urn:microsoft.com/office/officeart/2005/8/layout/orgChart1"/>
    <dgm:cxn modelId="{BB7E9790-76CA-4DD7-A043-DC262C367718}" type="presParOf" srcId="{319B950A-DA0D-4E88-9247-9B3BBB4CE6E4}" destId="{64BDAECD-6A6E-4DBB-B107-EFC4BAE9D16C}" srcOrd="1" destOrd="0" presId="urn:microsoft.com/office/officeart/2005/8/layout/orgChart1"/>
    <dgm:cxn modelId="{468ABB7B-1B8D-4BBC-96ED-48BC825900D7}" type="presParOf" srcId="{64BDAECD-6A6E-4DBB-B107-EFC4BAE9D16C}" destId="{F5E6DA69-884E-4531-ADDF-0A93FB6EBD6C}" srcOrd="0" destOrd="0" presId="urn:microsoft.com/office/officeart/2005/8/layout/orgChart1"/>
    <dgm:cxn modelId="{4DC3757A-7707-482C-913D-46FAE5E6D95F}" type="presParOf" srcId="{F5E6DA69-884E-4531-ADDF-0A93FB6EBD6C}" destId="{980E0371-2B8A-4A1D-BC6F-336CD742F11B}" srcOrd="0" destOrd="0" presId="urn:microsoft.com/office/officeart/2005/8/layout/orgChart1"/>
    <dgm:cxn modelId="{D0299DAC-2E24-45F4-A6B9-6633B8F0246D}" type="presParOf" srcId="{F5E6DA69-884E-4531-ADDF-0A93FB6EBD6C}" destId="{B456A48B-664C-4D03-8CFA-FD4AD6646B0B}" srcOrd="1" destOrd="0" presId="urn:microsoft.com/office/officeart/2005/8/layout/orgChart1"/>
    <dgm:cxn modelId="{9D75D788-C03C-4D90-B4E8-276799E0709D}" type="presParOf" srcId="{64BDAECD-6A6E-4DBB-B107-EFC4BAE9D16C}" destId="{2A5550C4-34D6-4CAC-B2C6-B33CD68E440E}" srcOrd="1" destOrd="0" presId="urn:microsoft.com/office/officeart/2005/8/layout/orgChart1"/>
    <dgm:cxn modelId="{74E6F656-F2CC-4886-90B4-0B8DC19EF899}" type="presParOf" srcId="{64BDAECD-6A6E-4DBB-B107-EFC4BAE9D16C}" destId="{3F3FE8DC-42FE-4D23-916A-5FA926DEB8F5}" srcOrd="2" destOrd="0" presId="urn:microsoft.com/office/officeart/2005/8/layout/orgChart1"/>
    <dgm:cxn modelId="{A3BF75C3-2FBA-4E8F-A8BD-F0417FBF1AE5}" type="presParOf" srcId="{319B950A-DA0D-4E88-9247-9B3BBB4CE6E4}" destId="{19FF51B3-20F4-44A2-A006-E9C0ABECFF27}" srcOrd="2" destOrd="0" presId="urn:microsoft.com/office/officeart/2005/8/layout/orgChart1"/>
    <dgm:cxn modelId="{77D1FFC0-6A40-4B95-9C09-29D780BB67CE}" type="presParOf" srcId="{319B950A-DA0D-4E88-9247-9B3BBB4CE6E4}" destId="{8643AD78-A5B8-4A21-BEF2-9B83EF7447FF}" srcOrd="3" destOrd="0" presId="urn:microsoft.com/office/officeart/2005/8/layout/orgChart1"/>
    <dgm:cxn modelId="{492E6A44-2F04-4A7B-9822-6CA38E7B3CEA}" type="presParOf" srcId="{8643AD78-A5B8-4A21-BEF2-9B83EF7447FF}" destId="{29352D6F-D202-4953-9484-65135B2E8052}" srcOrd="0" destOrd="0" presId="urn:microsoft.com/office/officeart/2005/8/layout/orgChart1"/>
    <dgm:cxn modelId="{441CDA9D-AA46-49AF-ADEC-A335CEC7E09B}" type="presParOf" srcId="{29352D6F-D202-4953-9484-65135B2E8052}" destId="{C7C186F2-BCB8-4547-B2D8-0693623BA080}" srcOrd="0" destOrd="0" presId="urn:microsoft.com/office/officeart/2005/8/layout/orgChart1"/>
    <dgm:cxn modelId="{507C4822-2FB2-4645-B94F-3010A43371F5}" type="presParOf" srcId="{29352D6F-D202-4953-9484-65135B2E8052}" destId="{30FBAADA-BDF8-4D91-BD75-32D53C117B02}" srcOrd="1" destOrd="0" presId="urn:microsoft.com/office/officeart/2005/8/layout/orgChart1"/>
    <dgm:cxn modelId="{F13BAA55-B2FA-4232-943E-AF8AB9F67A68}" type="presParOf" srcId="{8643AD78-A5B8-4A21-BEF2-9B83EF7447FF}" destId="{DDE801BB-8A74-4D09-9107-BFA1BCA9C04F}" srcOrd="1" destOrd="0" presId="urn:microsoft.com/office/officeart/2005/8/layout/orgChart1"/>
    <dgm:cxn modelId="{F8A687A5-8B30-4D38-9C2A-2CCC27ED9FEF}" type="presParOf" srcId="{8643AD78-A5B8-4A21-BEF2-9B83EF7447FF}" destId="{AFE157F0-FC76-4418-B85E-BC93F52674FD}" srcOrd="2" destOrd="0" presId="urn:microsoft.com/office/officeart/2005/8/layout/orgChart1"/>
    <dgm:cxn modelId="{678D23CC-88FA-418A-BEED-2C9BEBAEE9C6}" type="presParOf" srcId="{319B950A-DA0D-4E88-9247-9B3BBB4CE6E4}" destId="{B6E910FB-CC32-4F62-9833-57AFA0E0DC27}" srcOrd="4" destOrd="0" presId="urn:microsoft.com/office/officeart/2005/8/layout/orgChart1"/>
    <dgm:cxn modelId="{F27C38C4-B47B-4C23-8511-CC2C23B7B6E3}" type="presParOf" srcId="{319B950A-DA0D-4E88-9247-9B3BBB4CE6E4}" destId="{EFFB4219-78E2-400F-A498-0D1BA1052687}" srcOrd="5" destOrd="0" presId="urn:microsoft.com/office/officeart/2005/8/layout/orgChart1"/>
    <dgm:cxn modelId="{EAEABB9D-27F0-453A-8AB7-265935B39390}" type="presParOf" srcId="{EFFB4219-78E2-400F-A498-0D1BA1052687}" destId="{5C09461A-CD07-422F-9266-F96177EA10AF}" srcOrd="0" destOrd="0" presId="urn:microsoft.com/office/officeart/2005/8/layout/orgChart1"/>
    <dgm:cxn modelId="{C191E2BA-8B2E-4AAC-909E-B53B05F1810C}" type="presParOf" srcId="{5C09461A-CD07-422F-9266-F96177EA10AF}" destId="{ACAA5462-50C0-420E-9139-A793D4187948}" srcOrd="0" destOrd="0" presId="urn:microsoft.com/office/officeart/2005/8/layout/orgChart1"/>
    <dgm:cxn modelId="{AE53A4F5-6528-4318-B073-1EC07EDCD2EF}" type="presParOf" srcId="{5C09461A-CD07-422F-9266-F96177EA10AF}" destId="{C12307E6-74A4-4F29-A294-219C09737A33}" srcOrd="1" destOrd="0" presId="urn:microsoft.com/office/officeart/2005/8/layout/orgChart1"/>
    <dgm:cxn modelId="{11982A92-2DFA-48EB-AF81-553B97401BAF}" type="presParOf" srcId="{EFFB4219-78E2-400F-A498-0D1BA1052687}" destId="{BC1F92BE-2123-4CED-8C09-D29C42EF91E2}" srcOrd="1" destOrd="0" presId="urn:microsoft.com/office/officeart/2005/8/layout/orgChart1"/>
    <dgm:cxn modelId="{6F401252-6BC9-40FE-85A6-C4D8EB1655E6}" type="presParOf" srcId="{EFFB4219-78E2-400F-A498-0D1BA1052687}" destId="{E50E0D44-FBC0-4FAD-A17C-0814188E45CA}" srcOrd="2" destOrd="0" presId="urn:microsoft.com/office/officeart/2005/8/layout/orgChart1"/>
    <dgm:cxn modelId="{C5EFA97C-CA7C-48AD-AC9E-72FA5C81456A}" type="presParOf" srcId="{38CDAEAB-8141-48AA-A5D4-145E5197F15C}" destId="{7B573678-39F9-4E62-BD17-DB3B2B6200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F526-59E3-4CCA-BDE0-A156C2603C33}">
      <dsp:nvSpPr>
        <dsp:cNvPr id="0" name=""/>
        <dsp:cNvSpPr/>
      </dsp:nvSpPr>
      <dsp:spPr>
        <a:xfrm>
          <a:off x="51" y="23837"/>
          <a:ext cx="4913783" cy="1277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Singularity principle (uniqueness)</a:t>
          </a:r>
          <a:endParaRPr lang="cs-CZ" sz="3500" kern="1200"/>
        </a:p>
      </dsp:txBody>
      <dsp:txXfrm>
        <a:off x="51" y="23837"/>
        <a:ext cx="4913783" cy="1277300"/>
      </dsp:txXfrm>
    </dsp:sp>
    <dsp:sp modelId="{BB60E7C7-07EF-4EA9-B51C-AFF2433FCC9C}">
      <dsp:nvSpPr>
        <dsp:cNvPr id="0" name=""/>
        <dsp:cNvSpPr/>
      </dsp:nvSpPr>
      <dsp:spPr>
        <a:xfrm>
          <a:off x="51" y="1301138"/>
          <a:ext cx="4913783" cy="30263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/>
            <a:t>The domain name can be registered only for one user</a:t>
          </a:r>
          <a:endParaRPr lang="cs-CZ" sz="3500" kern="120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/>
            <a:t>One user can have more domain names</a:t>
          </a:r>
          <a:endParaRPr lang="cs-CZ" sz="3500" kern="1200"/>
        </a:p>
      </dsp:txBody>
      <dsp:txXfrm>
        <a:off x="51" y="1301138"/>
        <a:ext cx="4913783" cy="3026362"/>
      </dsp:txXfrm>
    </dsp:sp>
    <dsp:sp modelId="{E3096E29-62AA-40AB-9ED8-DB6633B5B038}">
      <dsp:nvSpPr>
        <dsp:cNvPr id="0" name=""/>
        <dsp:cNvSpPr/>
      </dsp:nvSpPr>
      <dsp:spPr>
        <a:xfrm>
          <a:off x="5601764" y="23837"/>
          <a:ext cx="4913783" cy="1277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Priority principle</a:t>
          </a:r>
          <a:endParaRPr lang="cs-CZ" sz="3500" kern="1200"/>
        </a:p>
      </dsp:txBody>
      <dsp:txXfrm>
        <a:off x="5601764" y="23837"/>
        <a:ext cx="4913783" cy="1277300"/>
      </dsp:txXfrm>
    </dsp:sp>
    <dsp:sp modelId="{2838F10A-AEB8-427E-B945-B7124CE70EB4}">
      <dsp:nvSpPr>
        <dsp:cNvPr id="0" name=""/>
        <dsp:cNvSpPr/>
      </dsp:nvSpPr>
      <dsp:spPr>
        <a:xfrm>
          <a:off x="5601764" y="1301138"/>
          <a:ext cx="4913783" cy="30263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500" kern="1200" smtClean="0"/>
            <a:t>First come first served</a:t>
          </a:r>
          <a:endParaRPr lang="cs-CZ" sz="3500" kern="1200"/>
        </a:p>
      </dsp:txBody>
      <dsp:txXfrm>
        <a:off x="5601764" y="1301138"/>
        <a:ext cx="4913783" cy="3026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4107-19CB-4B0D-8322-7B14D8279229}">
      <dsp:nvSpPr>
        <dsp:cNvPr id="0" name=""/>
        <dsp:cNvSpPr/>
      </dsp:nvSpPr>
      <dsp:spPr>
        <a:xfrm>
          <a:off x="3840480" y="1674483"/>
          <a:ext cx="91440" cy="702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2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A3C90-8A86-4E2B-AC14-2BBC853BAF89}">
      <dsp:nvSpPr>
        <dsp:cNvPr id="0" name=""/>
        <dsp:cNvSpPr/>
      </dsp:nvSpPr>
      <dsp:spPr>
        <a:xfrm>
          <a:off x="2213976" y="2259"/>
          <a:ext cx="3344447" cy="1672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900" kern="1200" dirty="0" err="1" smtClean="0"/>
            <a:t>Owner</a:t>
          </a:r>
          <a:endParaRPr lang="cs-CZ" sz="5900" kern="1200" dirty="0"/>
        </a:p>
      </dsp:txBody>
      <dsp:txXfrm>
        <a:off x="2213976" y="2259"/>
        <a:ext cx="3344447" cy="1672223"/>
      </dsp:txXfrm>
    </dsp:sp>
    <dsp:sp modelId="{ACD8EB49-E51F-45D3-93CB-45C50DA2741A}">
      <dsp:nvSpPr>
        <dsp:cNvPr id="0" name=""/>
        <dsp:cNvSpPr/>
      </dsp:nvSpPr>
      <dsp:spPr>
        <a:xfrm>
          <a:off x="2213976" y="2376816"/>
          <a:ext cx="3344447" cy="1672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900" kern="1200" dirty="0" err="1" smtClean="0"/>
            <a:t>Domain</a:t>
          </a:r>
          <a:r>
            <a:rPr lang="cs-CZ" sz="5900" kern="1200" dirty="0" smtClean="0"/>
            <a:t> </a:t>
          </a:r>
          <a:r>
            <a:rPr lang="cs-CZ" sz="5900" kern="1200" dirty="0" err="1" smtClean="0"/>
            <a:t>name</a:t>
          </a:r>
          <a:endParaRPr lang="cs-CZ" sz="5900" kern="1200" dirty="0"/>
        </a:p>
      </dsp:txBody>
      <dsp:txXfrm>
        <a:off x="2213976" y="2376816"/>
        <a:ext cx="3344447" cy="1672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5656B-2042-44EC-92EA-FC39474D659D}">
      <dsp:nvSpPr>
        <dsp:cNvPr id="0" name=""/>
        <dsp:cNvSpPr/>
      </dsp:nvSpPr>
      <dsp:spPr>
        <a:xfrm>
          <a:off x="2428" y="1069462"/>
          <a:ext cx="2368153" cy="652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In terms of registration eligibility? </a:t>
          </a:r>
        </a:p>
      </dsp:txBody>
      <dsp:txXfrm>
        <a:off x="2428" y="1069462"/>
        <a:ext cx="2368153" cy="652419"/>
      </dsp:txXfrm>
    </dsp:sp>
    <dsp:sp modelId="{A412C432-EFDD-4E2A-8703-A8EDB4EF077F}">
      <dsp:nvSpPr>
        <dsp:cNvPr id="0" name=""/>
        <dsp:cNvSpPr/>
      </dsp:nvSpPr>
      <dsp:spPr>
        <a:xfrm>
          <a:off x="2428" y="1721882"/>
          <a:ext cx="2368153" cy="1259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/>
            <a:t>Not much</a:t>
          </a:r>
        </a:p>
      </dsp:txBody>
      <dsp:txXfrm>
        <a:off x="2428" y="1721882"/>
        <a:ext cx="2368153" cy="1259955"/>
      </dsp:txXfrm>
    </dsp:sp>
    <dsp:sp modelId="{683EC084-B87D-4A0D-A7C0-432F1DDE3D5F}">
      <dsp:nvSpPr>
        <dsp:cNvPr id="0" name=""/>
        <dsp:cNvSpPr/>
      </dsp:nvSpPr>
      <dsp:spPr>
        <a:xfrm>
          <a:off x="2702123" y="1069462"/>
          <a:ext cx="2368153" cy="652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In terms of registration proces?</a:t>
          </a:r>
        </a:p>
      </dsp:txBody>
      <dsp:txXfrm>
        <a:off x="2702123" y="1069462"/>
        <a:ext cx="2368153" cy="652419"/>
      </dsp:txXfrm>
    </dsp:sp>
    <dsp:sp modelId="{A8C1EBFC-532B-4B8A-86A6-DF54F730DC13}">
      <dsp:nvSpPr>
        <dsp:cNvPr id="0" name=""/>
        <dsp:cNvSpPr/>
      </dsp:nvSpPr>
      <dsp:spPr>
        <a:xfrm>
          <a:off x="2702123" y="1721882"/>
          <a:ext cx="2368153" cy="1259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/>
            <a:t>Not much – not every site needs to operate via „registrators“</a:t>
          </a:r>
        </a:p>
      </dsp:txBody>
      <dsp:txXfrm>
        <a:off x="2702123" y="1721882"/>
        <a:ext cx="2368153" cy="1259955"/>
      </dsp:txXfrm>
    </dsp:sp>
    <dsp:sp modelId="{3AA90882-8186-4093-B451-E259136337C7}">
      <dsp:nvSpPr>
        <dsp:cNvPr id="0" name=""/>
        <dsp:cNvSpPr/>
      </dsp:nvSpPr>
      <dsp:spPr>
        <a:xfrm>
          <a:off x="5401818" y="1069462"/>
          <a:ext cx="2368153" cy="652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In terms of jurisdiction</a:t>
          </a:r>
        </a:p>
      </dsp:txBody>
      <dsp:txXfrm>
        <a:off x="5401818" y="1069462"/>
        <a:ext cx="2368153" cy="652419"/>
      </dsp:txXfrm>
    </dsp:sp>
    <dsp:sp modelId="{4314CFA3-3A6D-4CE2-90FD-29E063D3CC1F}">
      <dsp:nvSpPr>
        <dsp:cNvPr id="0" name=""/>
        <dsp:cNvSpPr/>
      </dsp:nvSpPr>
      <dsp:spPr>
        <a:xfrm>
          <a:off x="5401818" y="1721882"/>
          <a:ext cx="2368153" cy="1259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/>
            <a:t>Not much</a:t>
          </a:r>
        </a:p>
      </dsp:txBody>
      <dsp:txXfrm>
        <a:off x="5401818" y="1721882"/>
        <a:ext cx="2368153" cy="1259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447D0-EADF-45CA-B6E0-505A636AD240}">
      <dsp:nvSpPr>
        <dsp:cNvPr id="0" name=""/>
        <dsp:cNvSpPr/>
      </dsp:nvSpPr>
      <dsp:spPr>
        <a:xfrm>
          <a:off x="0" y="534203"/>
          <a:ext cx="10515600" cy="10424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undertaking having its registered office, central administration or principal place of business within the </a:t>
          </a:r>
          <a:r>
            <a:rPr lang="cs-CZ" sz="2700" kern="1200" smtClean="0"/>
            <a:t>Community, or</a:t>
          </a:r>
          <a:endParaRPr lang="cs-CZ" sz="2700" kern="1200"/>
        </a:p>
      </dsp:txBody>
      <dsp:txXfrm>
        <a:off x="50889" y="585092"/>
        <a:ext cx="10413822" cy="940692"/>
      </dsp:txXfrm>
    </dsp:sp>
    <dsp:sp modelId="{B7A1FB53-C579-4655-9867-2DA8CE8E1089}">
      <dsp:nvSpPr>
        <dsp:cNvPr id="0" name=""/>
        <dsp:cNvSpPr/>
      </dsp:nvSpPr>
      <dsp:spPr>
        <a:xfrm>
          <a:off x="0" y="1654434"/>
          <a:ext cx="10515600" cy="10424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organisation established within the Community without prejudice to the application of national law, or</a:t>
          </a:r>
          <a:endParaRPr lang="cs-CZ" sz="2700" kern="1200"/>
        </a:p>
      </dsp:txBody>
      <dsp:txXfrm>
        <a:off x="50889" y="1705323"/>
        <a:ext cx="10413822" cy="940692"/>
      </dsp:txXfrm>
    </dsp:sp>
    <dsp:sp modelId="{5C7516F9-1379-4B3D-BE65-7C6ADC59DEF7}">
      <dsp:nvSpPr>
        <dsp:cNvPr id="0" name=""/>
        <dsp:cNvSpPr/>
      </dsp:nvSpPr>
      <dsp:spPr>
        <a:xfrm>
          <a:off x="0" y="2774664"/>
          <a:ext cx="10515600" cy="10424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natural person resident within the Community;</a:t>
          </a:r>
          <a:endParaRPr lang="cs-CZ" sz="2700" kern="1200"/>
        </a:p>
      </dsp:txBody>
      <dsp:txXfrm>
        <a:off x="50889" y="2825553"/>
        <a:ext cx="10413822" cy="940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FF4D6-5590-41D3-8934-040E8BE9FF9A}">
      <dsp:nvSpPr>
        <dsp:cNvPr id="0" name=""/>
        <dsp:cNvSpPr/>
      </dsp:nvSpPr>
      <dsp:spPr>
        <a:xfrm>
          <a:off x="2535" y="986695"/>
          <a:ext cx="4755895" cy="2377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1. “sunrise </a:t>
          </a:r>
          <a:r>
            <a:rPr lang="en-US" sz="5700" kern="1200" dirty="0" err="1" smtClean="0"/>
            <a:t>perionds</a:t>
          </a:r>
          <a:r>
            <a:rPr lang="en-US" sz="5700" kern="1200" dirty="0" smtClean="0"/>
            <a:t>”</a:t>
          </a:r>
          <a:endParaRPr lang="cs-CZ" sz="5700" kern="1200" dirty="0"/>
        </a:p>
      </dsp:txBody>
      <dsp:txXfrm>
        <a:off x="2535" y="986695"/>
        <a:ext cx="4755895" cy="2377947"/>
      </dsp:txXfrm>
    </dsp:sp>
    <dsp:sp modelId="{926478E8-A764-4BB5-8971-A46D61B06F4F}">
      <dsp:nvSpPr>
        <dsp:cNvPr id="0" name=""/>
        <dsp:cNvSpPr/>
      </dsp:nvSpPr>
      <dsp:spPr>
        <a:xfrm>
          <a:off x="5757169" y="986695"/>
          <a:ext cx="4755895" cy="2377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2. Alternative dispute resolution</a:t>
          </a:r>
          <a:endParaRPr lang="cs-CZ" sz="5700" kern="1200"/>
        </a:p>
      </dsp:txBody>
      <dsp:txXfrm>
        <a:off x="5757169" y="986695"/>
        <a:ext cx="4755895" cy="2377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02AE5-15DD-477E-B61D-A92100A6F06F}">
      <dsp:nvSpPr>
        <dsp:cNvPr id="0" name=""/>
        <dsp:cNvSpPr/>
      </dsp:nvSpPr>
      <dsp:spPr>
        <a:xfrm>
          <a:off x="2535" y="986695"/>
          <a:ext cx="4755895" cy="23779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Rightholder vs. domain name holder</a:t>
          </a:r>
          <a:endParaRPr lang="cs-CZ" sz="5700" kern="1200"/>
        </a:p>
      </dsp:txBody>
      <dsp:txXfrm>
        <a:off x="2535" y="986695"/>
        <a:ext cx="4755895" cy="2377947"/>
      </dsp:txXfrm>
    </dsp:sp>
    <dsp:sp modelId="{141C81A4-42E7-4FC6-AFD8-0C6304BBD5F5}">
      <dsp:nvSpPr>
        <dsp:cNvPr id="0" name=""/>
        <dsp:cNvSpPr/>
      </dsp:nvSpPr>
      <dsp:spPr>
        <a:xfrm>
          <a:off x="5757169" y="986695"/>
          <a:ext cx="4755895" cy="23779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Domain name applicant vs. registry</a:t>
          </a:r>
          <a:endParaRPr lang="cs-CZ" sz="5700" kern="1200"/>
        </a:p>
      </dsp:txBody>
      <dsp:txXfrm>
        <a:off x="5757169" y="986695"/>
        <a:ext cx="4755895" cy="23779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910FB-CC32-4F62-9833-57AFA0E0DC27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F51B3-20F4-44A2-A006-E9C0ABECFF27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F67DE-DD6D-4C7F-AEC3-EBC882064D6C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40737-A8CE-4B30-85F3-BF0BD6EAF66F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smtClean="0"/>
            <a:t>When a domain name </a:t>
          </a:r>
          <a:endParaRPr lang="cs-CZ" sz="2300" kern="1200"/>
        </a:p>
      </dsp:txBody>
      <dsp:txXfrm>
        <a:off x="3720638" y="315702"/>
        <a:ext cx="3074323" cy="1537161"/>
      </dsp:txXfrm>
    </dsp:sp>
    <dsp:sp modelId="{980E0371-2B8A-4A1D-BC6F-336CD742F11B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a) </a:t>
          </a:r>
          <a:r>
            <a:rPr lang="en-US" sz="2300" kern="1200" dirty="0" smtClean="0"/>
            <a:t>has been registered by its holder without rights or legitimate interest in the name; </a:t>
          </a:r>
          <a:endParaRPr lang="cs-CZ" sz="2300" kern="1200" dirty="0"/>
        </a:p>
      </dsp:txBody>
      <dsp:txXfrm>
        <a:off x="706" y="2498473"/>
        <a:ext cx="3074323" cy="1537161"/>
      </dsp:txXfrm>
    </dsp:sp>
    <dsp:sp modelId="{C7C186F2-BCB8-4547-B2D8-0693623BA080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or</a:t>
          </a:r>
          <a:endParaRPr lang="cs-CZ" sz="2300" kern="1200"/>
        </a:p>
      </dsp:txBody>
      <dsp:txXfrm>
        <a:off x="3720638" y="2498473"/>
        <a:ext cx="3074323" cy="1537161"/>
      </dsp:txXfrm>
    </dsp:sp>
    <dsp:sp modelId="{ACAA5462-50C0-420E-9139-A793D4187948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(b) has been registered or is being used in bad faith.</a:t>
          </a:r>
          <a:endParaRPr lang="cs-CZ" sz="2300" kern="120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B27CE-79AD-4D26-BF6B-0497A8099A93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6EC3-E134-4E01-8937-6468977E7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18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93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62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4DAC1-B782-42FF-B039-1AEAC27F4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A94FC5-400A-4605-9366-43501FC5C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AAF5B0-07C6-4737-9231-5072EA71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308C54-C516-43F3-BE4D-71F55A37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16731A-FD36-469F-915F-3CDF5AD1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5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65A6D-A7B6-4CFC-9751-0821DF0A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5EE151-FE09-422D-86C8-10F105F05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A0C04F-A011-4C51-92B7-73C1457D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39385-6AFF-4B11-83AB-D6251F7E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508A98-0AE7-4807-8595-CD58296A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76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884214-2C99-413A-9B8F-707C2B693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CED22A-5D10-4618-8228-D17012E96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D381C-555B-4DA4-82F7-031FB30C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002803-CA9A-4EAD-8EE4-EEAED144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E41D7-9F54-479D-8770-2995E96A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55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9EC82-A6A9-4A8B-A78E-B7963CB2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B36CE0-EFE7-410E-AEB4-F22D13FB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8B451-87AF-4892-93ED-4536A886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FF4558-0777-4BB6-9C0C-C047924E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11CA29-57CA-4211-88D2-20C03863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85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4760C-1225-471D-9397-233BE3C4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D3D18D-B769-4459-A5FD-1DE3648B6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2B8872-4C6D-4F2F-9C71-31066D96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748131-7915-463D-81A0-7AAAC779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6273E6-AD66-4039-A5C9-AE0E6F00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29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204D0-05CC-4336-BF1F-40ABBF3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BB9AF1-7D19-4E89-82A7-C60378E51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0CF919-913B-4DFB-A8FA-A077A81CA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C8A976-7ABD-4FE3-A635-F75CBF2C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A98B23-DC5E-420F-B724-F1D36E33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0F10A9-F1DD-40E4-96E9-EA299917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7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6339D-1C6D-4E7E-ACAC-6B1E35A3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8BD33B-2149-4B59-969B-CE4BD08F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AB84AB-F03B-49C3-93FB-0D501E086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E062A12-10DD-4E27-9442-2F51E8E84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7A1802-67A3-475A-B211-080DCE792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910300-1A86-477D-9C51-DC98F3B9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282FE9-F795-4B18-8DAB-4C8E9C1F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75A7F7-7A09-43D7-824F-35F8C851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77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D083C-4525-4407-9C64-7F3E4522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AE4FCC-FE4C-4BF6-8A9A-342F6199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63C06C-ED11-46B5-8961-1BD84B8C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F379BC-502E-44FC-98CB-7939859B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82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4E31E5-B19D-497D-B150-5121B7D4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96F24B-6A83-4AC3-A3F7-248ED07B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C3C1A-6296-4F7B-8BC2-9D603944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8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841AE-EE33-4A4F-9B6B-3111CE05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7F673C-2130-40B0-8CE9-B9292592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B46FAF8-FF0D-4DE1-A719-2E57D981D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EBDB87-953E-42AC-903F-A7AC0FBB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A02A22-81A9-4305-9D49-C19D3CCB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67464B-929C-4B6B-B3B4-57BA6D81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51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E1E00-DBD5-4776-BD6B-EFB6AFFF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2346E5-A051-4A70-973E-F8C892A88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BEE703B-1541-4CB2-A705-F645E91E4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4493DB-1502-45AA-A167-DEA15235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234CC0-3676-4C94-B7F9-D3B85CF7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4B9197-B62F-49F9-B8E2-FD4DAD17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1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EEB841-3ED7-4F3E-9E17-B34B9C9D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32DB3D-271F-47DD-AEB7-C50F76DF1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448BEE-C8BF-4B78-A92D-448FA32B3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C3-578F-4A1E-B87C-596F99B8EBC8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5EE1CD-C80F-42E7-995D-A67B05D51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2642F-761F-46B6-A7B9-0D20FEEE5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A35D-A61E-4703-A9D8-E3A89B10F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6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rchitecture_Board" TargetMode="External"/><Relationship Id="rId2" Type="http://schemas.openxmlformats.org/officeDocument/2006/relationships/hyperlink" Target="http://en.wikipedia.org/wiki/Internet_Engineering_Task_For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n.wikipedia.org/wiki/Internet_Research_Task_Force" TargetMode="External"/><Relationship Id="rId4" Type="http://schemas.openxmlformats.org/officeDocument/2006/relationships/hyperlink" Target="http://en.wikipedia.org/wiki/Internet_Engineering_Steering_Group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hyperlink" Target="https://www.icann.org/sites/default/files/packages/reserved-names/ReservedNames.x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63500"/>
            <a:r>
              <a:rPr lang="cs-CZ" altLang="cs-CZ" dirty="0"/>
              <a:t>Internet </a:t>
            </a:r>
            <a:r>
              <a:rPr lang="cs-CZ" altLang="cs-CZ" dirty="0" err="1"/>
              <a:t>governance</a:t>
            </a:r>
            <a:r>
              <a:rPr lang="cs-CZ" altLang="cs-CZ" dirty="0"/>
              <a:t> and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br>
              <a:rPr lang="cs-CZ" altLang="cs-CZ" dirty="0"/>
            </a:b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domain</a:t>
            </a:r>
            <a:r>
              <a:rPr lang="cs-CZ" altLang="cs-CZ" dirty="0"/>
              <a:t> </a:t>
            </a:r>
            <a:r>
              <a:rPr lang="cs-CZ" altLang="cs-CZ" dirty="0" err="1" smtClean="0"/>
              <a:t>name</a:t>
            </a:r>
            <a:endParaRPr lang="sk-SK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325689" y="4389439"/>
            <a:ext cx="5919787" cy="1069975"/>
          </a:xfrm>
        </p:spPr>
        <p:txBody>
          <a:bodyPr/>
          <a:lstStyle/>
          <a:p>
            <a:pPr marL="63500"/>
            <a:endParaRPr lang="sk-SK" altLang="cs-CZ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429126"/>
            <a:ext cx="2786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574463"/>
      </p:ext>
    </p:extLst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Domain speculations</a:t>
            </a:r>
            <a:endParaRPr lang="cs-CZ"/>
          </a:p>
        </p:txBody>
      </p:sp>
      <p:sp>
        <p:nvSpPr>
          <p:cNvPr id="13315" name="Podnadpis 4"/>
          <p:cNvSpPr>
            <a:spLocks noGrp="1"/>
          </p:cNvSpPr>
          <p:nvPr>
            <p:ph type="subTitle" idx="1"/>
          </p:nvPr>
        </p:nvSpPr>
        <p:spPr>
          <a:xfrm>
            <a:off x="2325689" y="4389439"/>
            <a:ext cx="5919787" cy="1069975"/>
          </a:xfrm>
        </p:spPr>
        <p:txBody>
          <a:bodyPr/>
          <a:lstStyle/>
          <a:p>
            <a:pPr marL="63500"/>
            <a:r>
              <a:rPr lang="en-US" altLang="cs-CZ"/>
              <a:t>And abusive registrations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3061616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 dirty="0"/>
              <a:t>The ultimate consequence of priority and singularity principles</a:t>
            </a:r>
            <a:endParaRPr lang="sk-SK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Competition for privileged domain names</a:t>
            </a:r>
          </a:p>
          <a:p>
            <a:r>
              <a:rPr lang="en-US" altLang="cs-CZ"/>
              <a:t>Fastest user wins the race </a:t>
            </a:r>
          </a:p>
          <a:p>
            <a:r>
              <a:rPr lang="en-US" altLang="cs-CZ"/>
              <a:t>Creates space for abusive domain name registrations</a:t>
            </a:r>
            <a:endParaRPr lang="cs-CZ" altLang="cs-CZ"/>
          </a:p>
          <a:p>
            <a:pPr lvl="1"/>
            <a:r>
              <a:rPr lang="cs-CZ" altLang="cs-CZ"/>
              <a:t>Cybersquatting</a:t>
            </a:r>
          </a:p>
          <a:p>
            <a:pPr lvl="1"/>
            <a:r>
              <a:rPr lang="cs-CZ" altLang="cs-CZ"/>
              <a:t>Typosquatting</a:t>
            </a:r>
          </a:p>
          <a:p>
            <a:pPr lvl="1"/>
            <a:r>
              <a:rPr lang="cs-CZ" altLang="cs-CZ"/>
              <a:t>Domain Kiting</a:t>
            </a:r>
          </a:p>
          <a:p>
            <a:pPr lvl="1"/>
            <a:r>
              <a:rPr lang="cs-CZ" altLang="cs-CZ"/>
              <a:t>Domain Hijacking</a:t>
            </a:r>
            <a:endParaRPr lang="sk-SK" altLang="cs-CZ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9" y="5092700"/>
            <a:ext cx="1857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08704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Legal concept of a domain name</a:t>
            </a:r>
            <a:endParaRPr lang="cs-CZ" smtClean="0"/>
          </a:p>
        </p:txBody>
      </p:sp>
      <p:sp>
        <p:nvSpPr>
          <p:cNvPr id="21507" name="Podnadpis 4"/>
          <p:cNvSpPr>
            <a:spLocks noGrp="1"/>
          </p:cNvSpPr>
          <p:nvPr>
            <p:ph type="subTitle" idx="1"/>
          </p:nvPr>
        </p:nvSpPr>
        <p:spPr>
          <a:xfrm>
            <a:off x="2325689" y="4389439"/>
            <a:ext cx="5919787" cy="1069975"/>
          </a:xfrm>
        </p:spPr>
        <p:txBody>
          <a:bodyPr/>
          <a:lstStyle/>
          <a:p>
            <a:pPr marL="63500"/>
            <a:endParaRPr lang="cs-CZ" altLang="cs-CZ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429126"/>
            <a:ext cx="2786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84882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 smtClean="0"/>
              <a:t>Legal definition of a domain name</a:t>
            </a:r>
            <a:endParaRPr lang="sk-SK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Property	</a:t>
            </a:r>
            <a:r>
              <a:rPr lang="cs-CZ" dirty="0" smtClean="0"/>
              <a:t>				(?)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Contract		</a:t>
            </a:r>
            <a:r>
              <a:rPr lang="cs-CZ" dirty="0" smtClean="0"/>
              <a:t>			(?)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Legal institute sui generis 		(?)</a:t>
            </a:r>
            <a:endParaRPr lang="cs-CZ" dirty="0" smtClean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Practical meaning</a:t>
            </a:r>
            <a:endParaRPr lang="cs-CZ" b="1" dirty="0" smtClean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Can you sell a domain name</a:t>
            </a:r>
            <a:r>
              <a:rPr lang="cs-CZ" dirty="0" smtClean="0"/>
              <a:t>?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Can we apply the fundamental right of property</a:t>
            </a:r>
            <a:r>
              <a:rPr lang="cs-CZ" dirty="0" smtClean="0"/>
              <a:t>?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Is there any “absolute right” for a domain name</a:t>
            </a:r>
            <a:r>
              <a:rPr lang="cs-CZ" dirty="0" smtClean="0"/>
              <a:t>?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Can you inherit a domain name</a:t>
            </a:r>
            <a:r>
              <a:rPr lang="cs-CZ" dirty="0" smtClean="0"/>
              <a:t>?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120116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 sz="3200"/>
              <a:t>Domain name as a contractual relationship?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24694" y="2285992"/>
            <a:ext cx="2857520" cy="1357322"/>
          </a:xfrm>
          <a:ln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2880" indent="-182880" algn="ctr">
              <a:buClr>
                <a:schemeClr val="accent1">
                  <a:lumMod val="75000"/>
                </a:schemeClr>
              </a:buClr>
              <a:defRPr/>
            </a:pP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Registrator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5472" y="2285992"/>
            <a:ext cx="242889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Domain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name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holder</a:t>
            </a: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 bwMode="auto">
          <a:xfrm>
            <a:off x="4310050" y="5072074"/>
            <a:ext cx="2857520" cy="1357322"/>
          </a:xfrm>
          <a:prstGeom prst="rect">
            <a:avLst/>
          </a:prstGeom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cs-CZ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Administrator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10314" y="3714750"/>
            <a:ext cx="1785937" cy="1214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4667251" y="3286125"/>
            <a:ext cx="22145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>
            <a:off x="3309939" y="3643314"/>
            <a:ext cx="1785937" cy="128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1809720" y="4286256"/>
            <a:ext cx="21431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cs-CZ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Contract</a:t>
            </a:r>
            <a:r>
              <a:rPr lang="cs-CZ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?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7881950" y="4500570"/>
            <a:ext cx="207170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cs-CZ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Contract</a:t>
            </a:r>
            <a:r>
              <a:rPr lang="cs-CZ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?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810116" y="2571744"/>
            <a:ext cx="207170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cs-CZ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Contract</a:t>
            </a:r>
            <a:r>
              <a:rPr lang="cs-CZ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3285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as a </a:t>
            </a:r>
            <a:r>
              <a:rPr lang="cs-CZ" dirty="0" err="1" smtClean="0"/>
              <a:t>Property</a:t>
            </a:r>
            <a:r>
              <a:rPr lang="cs-CZ" dirty="0" smtClean="0"/>
              <a:t> 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09800" y="2120900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90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International </a:t>
            </a:r>
            <a:r>
              <a:rPr lang="cs-CZ" dirty="0" err="1" smtClean="0"/>
              <a:t>perspective</a:t>
            </a:r>
            <a:endParaRPr lang="cs-CZ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(US, UK,)</a:t>
            </a:r>
          </a:p>
          <a:p>
            <a:pPr lvl="1"/>
            <a:r>
              <a:rPr lang="en-US" altLang="cs-CZ" smtClean="0"/>
              <a:t>Domain names are creatures of contract </a:t>
            </a:r>
            <a:r>
              <a:rPr lang="cs-CZ" altLang="cs-CZ" smtClean="0"/>
              <a:t>Discussion – they are also </a:t>
            </a:r>
            <a:r>
              <a:rPr lang="cs-CZ" altLang="cs-CZ" b="1" smtClean="0"/>
              <a:t>intangible property </a:t>
            </a:r>
            <a:r>
              <a:rPr lang="cs-CZ" altLang="cs-CZ" smtClean="0"/>
              <a:t>with limitations (UK, US)</a:t>
            </a:r>
          </a:p>
          <a:p>
            <a:r>
              <a:rPr lang="cs-CZ" altLang="cs-CZ" smtClean="0"/>
              <a:t>Germany </a:t>
            </a:r>
          </a:p>
          <a:p>
            <a:pPr lvl="1"/>
            <a:r>
              <a:rPr lang="cs-CZ" altLang="cs-CZ" smtClean="0"/>
              <a:t>Not a „thing“ but „contract“ </a:t>
            </a:r>
            <a:r>
              <a:rPr lang="cs-CZ" altLang="cs-CZ" i="1" smtClean="0"/>
              <a:t>(</a:t>
            </a:r>
            <a:r>
              <a:rPr lang="de-DE" altLang="cs-CZ" i="1" smtClean="0"/>
              <a:t>vertraglich Anspruch</a:t>
            </a:r>
            <a:r>
              <a:rPr lang="cs-CZ" altLang="cs-CZ" i="1" smtClean="0"/>
              <a:t>)</a:t>
            </a:r>
          </a:p>
          <a:p>
            <a:pPr lvl="1"/>
            <a:r>
              <a:rPr lang="cs-CZ" altLang="cs-CZ" smtClean="0"/>
              <a:t>It is a part of property/has value (</a:t>
            </a:r>
            <a:r>
              <a:rPr lang="cs-CZ" altLang="cs-CZ" i="1" smtClean="0"/>
              <a:t>Vermögenswert</a:t>
            </a:r>
            <a:r>
              <a:rPr lang="cs-CZ" altLang="cs-CZ" smtClean="0"/>
              <a:t>)</a:t>
            </a:r>
          </a:p>
          <a:p>
            <a:r>
              <a:rPr lang="cs-CZ" altLang="cs-CZ" smtClean="0"/>
              <a:t>Protected by trademark law (globally) in certain cases</a:t>
            </a:r>
          </a:p>
          <a:p>
            <a:r>
              <a:rPr lang="cs-CZ" altLang="cs-CZ" smtClean="0"/>
              <a:t>Discussion – </a:t>
            </a:r>
          </a:p>
          <a:p>
            <a:pPr lvl="1"/>
            <a:r>
              <a:rPr lang="cs-CZ" altLang="cs-CZ" smtClean="0"/>
              <a:t>Should the concept be reviewed</a:t>
            </a:r>
          </a:p>
        </p:txBody>
      </p:sp>
    </p:spTree>
    <p:extLst>
      <p:ext uri="{BB962C8B-B14F-4D97-AF65-F5344CB8AC3E}">
        <p14:creationId xmlns:p14="http://schemas.microsoft.com/office/powerpoint/2010/main" val="6558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controls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DNS?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69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</a:t>
            </a:r>
            <a:r>
              <a:rPr lang="cs-CZ" dirty="0" err="1"/>
              <a:t>governance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h3dwallpapers.com/wp-content/uploads/2014/08/Anonymous_ma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708920"/>
            <a:ext cx="21602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cpablog.com/storage/united-nations-logo.jpg?__SQUARESPACE_CACHEVERSION=13726827574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708921"/>
            <a:ext cx="2808312" cy="25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0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archive.computerhistory.org/resources/still-image/Arpanet/Arpanet.geographic_map_September_1973.102618830.l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30" y="1844825"/>
            <a:ext cx="5241540" cy="34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0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98C627C2-F684-49F1-B122-C2BDA66E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143001"/>
            <a:ext cx="8382000" cy="1069975"/>
          </a:xfrm>
        </p:spPr>
        <p:txBody>
          <a:bodyPr/>
          <a:lstStyle/>
          <a:p>
            <a:pPr>
              <a:defRPr/>
            </a:pPr>
            <a:r>
              <a:rPr lang="cs-CZ" altLang="cs-CZ" dirty="0" err="1"/>
              <a:t>Domain</a:t>
            </a:r>
            <a:r>
              <a:rPr lang="cs-CZ" altLang="cs-CZ" dirty="0"/>
              <a:t> </a:t>
            </a:r>
            <a:r>
              <a:rPr lang="cs-CZ" altLang="cs-CZ" dirty="0" err="1"/>
              <a:t>vs</a:t>
            </a:r>
            <a:r>
              <a:rPr lang="cs-CZ" altLang="cs-CZ" dirty="0"/>
              <a:t> </a:t>
            </a:r>
            <a:r>
              <a:rPr lang="cs-CZ" altLang="cs-CZ" dirty="0" err="1"/>
              <a:t>domain</a:t>
            </a:r>
            <a:r>
              <a:rPr lang="cs-CZ" altLang="cs-CZ" dirty="0"/>
              <a:t> </a:t>
            </a:r>
            <a:r>
              <a:rPr lang="cs-CZ" altLang="cs-CZ" dirty="0" err="1"/>
              <a:t>name</a:t>
            </a:r>
            <a:r>
              <a:rPr lang="cs-CZ" altLang="cs-CZ" dirty="0"/>
              <a:t>?</a:t>
            </a:r>
          </a:p>
        </p:txBody>
      </p:sp>
      <p:sp>
        <p:nvSpPr>
          <p:cNvPr id="10245" name="Zástupný symbol pro obsah 4">
            <a:extLst>
              <a:ext uri="{FF2B5EF4-FFF2-40B4-BE49-F238E27FC236}">
                <a16:creationId xmlns:a16="http://schemas.microsoft.com/office/drawing/2014/main" id="{7FD845E3-B5A7-4F3F-A563-06EFD129A4D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905001" y="2708275"/>
            <a:ext cx="7504113" cy="3886200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cs-CZ" altLang="cs-CZ" dirty="0" err="1"/>
              <a:t>Domain</a:t>
            </a:r>
            <a:r>
              <a:rPr lang="cs-CZ" altLang="cs-CZ" dirty="0"/>
              <a:t> </a:t>
            </a:r>
            <a:r>
              <a:rPr lang="cs-CZ" altLang="cs-CZ" dirty="0" err="1"/>
              <a:t>name</a:t>
            </a:r>
            <a:r>
              <a:rPr lang="cs-CZ" altLang="cs-CZ" dirty="0"/>
              <a:t>:</a:t>
            </a:r>
          </a:p>
          <a:p>
            <a:pPr marL="342900" indent="-342900">
              <a:defRPr/>
            </a:pPr>
            <a:r>
              <a:rPr lang="cs-CZ" altLang="cs-CZ" dirty="0"/>
              <a:t>muni.cz</a:t>
            </a:r>
          </a:p>
          <a:p>
            <a:pPr eaLnBrk="1" fontAlgn="auto" hangingPunct="1">
              <a:defRPr/>
            </a:pPr>
            <a:endParaRPr lang="cs-CZ" altLang="cs-CZ" dirty="0"/>
          </a:p>
          <a:p>
            <a:pPr eaLnBrk="1" fontAlgn="auto" hangingPunct="1">
              <a:defRPr/>
            </a:pPr>
            <a:r>
              <a:rPr lang="cs-CZ" altLang="cs-CZ" dirty="0" err="1"/>
              <a:t>Domain</a:t>
            </a:r>
            <a:r>
              <a:rPr lang="cs-CZ" altLang="cs-CZ" dirty="0"/>
              <a:t>:</a:t>
            </a:r>
          </a:p>
          <a:p>
            <a:pPr marL="342900" indent="-342900">
              <a:defRPr/>
            </a:pPr>
            <a:r>
              <a:rPr lang="cs-CZ" altLang="cs-CZ" dirty="0"/>
              <a:t>.</a:t>
            </a:r>
            <a:r>
              <a:rPr lang="cs-CZ" altLang="cs-CZ" dirty="0" err="1"/>
              <a:t>cz</a:t>
            </a:r>
            <a:r>
              <a:rPr lang="cs-CZ" altLang="cs-CZ" dirty="0"/>
              <a:t> = </a:t>
            </a:r>
            <a:r>
              <a:rPr lang="cs-CZ" altLang="cs-CZ" dirty="0" err="1"/>
              <a:t>domain</a:t>
            </a:r>
            <a:endParaRPr lang="cs-CZ" altLang="cs-CZ" dirty="0"/>
          </a:p>
          <a:p>
            <a:pPr marL="342900" indent="-342900">
              <a:defRPr/>
            </a:pPr>
            <a:r>
              <a:rPr lang="cs-CZ" altLang="cs-CZ" dirty="0" err="1"/>
              <a:t>muni</a:t>
            </a:r>
            <a:r>
              <a:rPr lang="cs-CZ" altLang="cs-CZ" dirty="0"/>
              <a:t> = </a:t>
            </a:r>
            <a:r>
              <a:rPr lang="cs-CZ" altLang="cs-CZ" dirty="0" err="1"/>
              <a:t>subdomain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44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645097" y="308124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Picture 2" descr="http://upload.wikimedia.org/wikipedia/commons/2/25/NSFNET-backbone-56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343945"/>
            <a:ext cx="47434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2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Proprietory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open </a:t>
            </a:r>
            <a:r>
              <a:rPr lang="cs-CZ" dirty="0" err="1"/>
              <a:t>format</a:t>
            </a:r>
            <a:r>
              <a:rPr lang="cs-CZ" dirty="0"/>
              <a:t> 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proprietory</a:t>
            </a:r>
            <a:r>
              <a:rPr lang="cs-CZ" dirty="0"/>
              <a:t> </a:t>
            </a:r>
            <a:r>
              <a:rPr lang="cs-CZ" dirty="0" err="1"/>
              <a:t>format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unsuccessfull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Telecommunications</a:t>
            </a:r>
            <a:endParaRPr lang="cs-CZ" dirty="0"/>
          </a:p>
          <a:p>
            <a:pPr lvl="1"/>
            <a:r>
              <a:rPr lang="cs-CZ" dirty="0" err="1"/>
              <a:t>Cable</a:t>
            </a:r>
            <a:r>
              <a:rPr lang="cs-CZ" dirty="0"/>
              <a:t> </a:t>
            </a:r>
            <a:r>
              <a:rPr lang="cs-CZ" dirty="0" err="1"/>
              <a:t>TVs</a:t>
            </a:r>
            <a:endParaRPr lang="cs-CZ" dirty="0"/>
          </a:p>
          <a:p>
            <a:pPr lvl="1"/>
            <a:r>
              <a:rPr lang="cs-CZ" dirty="0" err="1"/>
              <a:t>Banks</a:t>
            </a:r>
            <a:r>
              <a:rPr lang="cs-CZ" dirty="0"/>
              <a:t>(SWIFT)</a:t>
            </a:r>
          </a:p>
          <a:p>
            <a:pPr lvl="1"/>
            <a:r>
              <a:rPr lang="cs-CZ" dirty="0"/>
              <a:t>Intranet </a:t>
            </a:r>
          </a:p>
          <a:p>
            <a:pPr lvl="1"/>
            <a:r>
              <a:rPr lang="cs-CZ" dirty="0"/>
              <a:t>LAN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34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1982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TCP/IP – </a:t>
            </a:r>
          </a:p>
          <a:p>
            <a:pPr lvl="1"/>
            <a:r>
              <a:rPr lang="cs-CZ" dirty="0"/>
              <a:t>Vyvinul </a:t>
            </a:r>
            <a:r>
              <a:rPr lang="cs-CZ" dirty="0" err="1"/>
              <a:t>Stanford</a:t>
            </a:r>
            <a:r>
              <a:rPr lang="cs-CZ" dirty="0"/>
              <a:t> a UCL </a:t>
            </a:r>
          </a:p>
          <a:p>
            <a:pPr lvl="1"/>
            <a:r>
              <a:rPr lang="cs-CZ" dirty="0" err="1"/>
              <a:t>Army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user</a:t>
            </a:r>
          </a:p>
          <a:p>
            <a:pPr lvl="1"/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IBM, AT&amp;T and DEC</a:t>
            </a:r>
          </a:p>
        </p:txBody>
      </p:sp>
    </p:spTree>
    <p:extLst>
      <p:ext uri="{BB962C8B-B14F-4D97-AF65-F5344CB8AC3E}">
        <p14:creationId xmlns:p14="http://schemas.microsoft.com/office/powerpoint/2010/main" val="259962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1988</a:t>
            </a:r>
          </a:p>
        </p:txBody>
      </p:sp>
      <p:pic>
        <p:nvPicPr>
          <p:cNvPr id="5122" name="Picture 2" descr="http://upload.wikimedia.org/wikipedia/en/b/bd/Internet_Assigned_Numbers_Authority_(logo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095280"/>
            <a:ext cx="4038600" cy="15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Established</a:t>
            </a:r>
            <a:r>
              <a:rPr lang="cs-CZ" dirty="0"/>
              <a:t> by US </a:t>
            </a:r>
            <a:r>
              <a:rPr lang="cs-CZ" dirty="0" err="1"/>
              <a:t>government</a:t>
            </a:r>
            <a:endParaRPr lang="cs-CZ" dirty="0"/>
          </a:p>
          <a:p>
            <a:r>
              <a:rPr lang="cs-CZ" dirty="0" err="1"/>
              <a:t>Administers</a:t>
            </a:r>
            <a:r>
              <a:rPr lang="cs-CZ" dirty="0"/>
              <a:t> IP </a:t>
            </a:r>
            <a:r>
              <a:rPr lang="cs-CZ" dirty="0" err="1"/>
              <a:t>adresses</a:t>
            </a:r>
            <a:r>
              <a:rPr lang="cs-CZ" dirty="0"/>
              <a:t> and </a:t>
            </a:r>
            <a:r>
              <a:rPr lang="cs-CZ" dirty="0" err="1"/>
              <a:t>domains</a:t>
            </a:r>
            <a:endParaRPr lang="cs-CZ" dirty="0"/>
          </a:p>
          <a:p>
            <a:r>
              <a:rPr lang="cs-CZ" dirty="0"/>
              <a:t>LDNS“ Office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0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1991 Browser</a:t>
            </a:r>
          </a:p>
        </p:txBody>
      </p:sp>
      <p:pic>
        <p:nvPicPr>
          <p:cNvPr id="4098" name="Picture 2" descr="http://upload.wikimedia.org/wikipedia/commons/7/76/WorldWideWeb_FSF_GN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92" y="2216017"/>
            <a:ext cx="60346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09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ISOC 1992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Non-profit </a:t>
            </a:r>
            <a:r>
              <a:rPr lang="cs-CZ" dirty="0" err="1"/>
              <a:t>organization</a:t>
            </a:r>
            <a:endParaRPr lang="cs-CZ" dirty="0"/>
          </a:p>
          <a:p>
            <a:r>
              <a:rPr lang="cs-CZ" dirty="0" err="1"/>
              <a:t>Standards</a:t>
            </a:r>
            <a:r>
              <a:rPr lang="cs-CZ" dirty="0"/>
              <a:t> </a:t>
            </a:r>
            <a:r>
              <a:rPr lang="cs-CZ" dirty="0" err="1"/>
              <a:t>coodination</a:t>
            </a:r>
            <a:endParaRPr lang="cs-CZ" dirty="0"/>
          </a:p>
          <a:p>
            <a:pPr lvl="1"/>
            <a:r>
              <a:rPr lang="en-US" dirty="0">
                <a:hlinkClick r:id="rId2" tooltip="Internet Engineering Task Force"/>
              </a:rPr>
              <a:t>Internet Engineering Task Force</a:t>
            </a:r>
            <a:r>
              <a:rPr lang="en-US" dirty="0"/>
              <a:t> (IETF),</a:t>
            </a:r>
            <a:endParaRPr lang="cs-CZ" dirty="0"/>
          </a:p>
          <a:p>
            <a:pPr lvl="1"/>
            <a:r>
              <a:rPr lang="en-US" dirty="0">
                <a:hlinkClick r:id="rId3" tooltip="Internet Architecture Board"/>
              </a:rPr>
              <a:t>Internet Architecture Board</a:t>
            </a:r>
            <a:r>
              <a:rPr lang="en-US" dirty="0"/>
              <a:t> (IAB), </a:t>
            </a:r>
            <a:endParaRPr lang="cs-CZ" dirty="0"/>
          </a:p>
          <a:p>
            <a:pPr lvl="1"/>
            <a:r>
              <a:rPr lang="en-US" dirty="0">
                <a:hlinkClick r:id="rId4" tooltip="Internet Engineering Steering Group"/>
              </a:rPr>
              <a:t>Internet Engineering Steering Group</a:t>
            </a:r>
            <a:r>
              <a:rPr lang="en-US" dirty="0"/>
              <a:t> (IESG), </a:t>
            </a:r>
            <a:endParaRPr lang="cs-CZ" dirty="0"/>
          </a:p>
          <a:p>
            <a:pPr lvl="1"/>
            <a:r>
              <a:rPr lang="en-US" dirty="0">
                <a:hlinkClick r:id="rId5" tooltip="Internet Research Task Force"/>
              </a:rPr>
              <a:t>Internet Research Task Force</a:t>
            </a:r>
            <a:r>
              <a:rPr lang="en-US" dirty="0"/>
              <a:t> (IRTF).</a:t>
            </a:r>
            <a:endParaRPr lang="cs-CZ" dirty="0"/>
          </a:p>
        </p:txBody>
      </p:sp>
      <p:pic>
        <p:nvPicPr>
          <p:cNvPr id="1028" name="Picture 4" descr="Internet Society logo and wordmar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96" y="4725145"/>
            <a:ext cx="2975597" cy="12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51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1998</a:t>
            </a:r>
          </a:p>
        </p:txBody>
      </p:sp>
      <p:pic>
        <p:nvPicPr>
          <p:cNvPr id="6146" name="Picture 2" descr="http://t0.gstatic.com/images?q=tbn:ANd9GcQuqRJZt2TAEE2Ox4qwKHbkuJmiuH_CI69aVGcRc-DvhWlvzqxWc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2636912"/>
            <a:ext cx="2524248" cy="20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Internet Corporation for Assigned Names and Numbers</a:t>
            </a:r>
            <a:endParaRPr lang="cs-CZ" dirty="0"/>
          </a:p>
          <a:p>
            <a:r>
              <a:rPr lang="cs-CZ" dirty="0" err="1"/>
              <a:t>From</a:t>
            </a:r>
            <a:r>
              <a:rPr lang="cs-CZ" dirty="0"/>
              <a:t> „single </a:t>
            </a:r>
            <a:r>
              <a:rPr lang="cs-CZ" dirty="0" err="1"/>
              <a:t>stakeholder</a:t>
            </a:r>
            <a:r>
              <a:rPr lang="cs-CZ" dirty="0"/>
              <a:t>“ to „</a:t>
            </a:r>
            <a:r>
              <a:rPr lang="cs-CZ" dirty="0" err="1"/>
              <a:t>multi-stakeholder</a:t>
            </a:r>
            <a:r>
              <a:rPr lang="cs-CZ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904240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ICANN</a:t>
            </a:r>
          </a:p>
        </p:txBody>
      </p:sp>
      <p:pic>
        <p:nvPicPr>
          <p:cNvPr id="12" name="Zástupný symbol pro obsah 11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26" y="1556793"/>
            <a:ext cx="4744348" cy="4240205"/>
          </a:xfrm>
        </p:spPr>
      </p:pic>
    </p:spTree>
    <p:extLst>
      <p:ext uri="{BB962C8B-B14F-4D97-AF65-F5344CB8AC3E}">
        <p14:creationId xmlns:p14="http://schemas.microsoft.com/office/powerpoint/2010/main" val="3598208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USA and ICANN </a:t>
            </a:r>
            <a:r>
              <a:rPr lang="cs-CZ" dirty="0" err="1"/>
              <a:t>runs</a:t>
            </a:r>
            <a:r>
              <a:rPr lang="cs-CZ" dirty="0"/>
              <a:t> </a:t>
            </a:r>
            <a:r>
              <a:rPr lang="cs-CZ" dirty="0" err="1"/>
              <a:t>out</a:t>
            </a:r>
            <a:endParaRPr lang="cs-CZ" dirty="0"/>
          </a:p>
          <a:p>
            <a:pPr lvl="1"/>
            <a:r>
              <a:rPr lang="cs-CZ" dirty="0" err="1"/>
              <a:t>Either</a:t>
            </a:r>
            <a:r>
              <a:rPr lang="cs-CZ" dirty="0"/>
              <a:t> – </a:t>
            </a:r>
            <a:r>
              <a:rPr lang="cs-CZ" dirty="0" err="1"/>
              <a:t>completion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multi-stakeholder</a:t>
            </a:r>
            <a:r>
              <a:rPr lang="cs-CZ" dirty="0"/>
              <a:t> model</a:t>
            </a:r>
          </a:p>
          <a:p>
            <a:pPr lvl="1"/>
            <a:r>
              <a:rPr lang="cs-CZ" dirty="0" err="1"/>
              <a:t>Or</a:t>
            </a:r>
            <a:r>
              <a:rPr lang="cs-CZ" dirty="0"/>
              <a:t> – return </a:t>
            </a:r>
            <a:r>
              <a:rPr lang="cs-CZ" dirty="0" err="1"/>
              <a:t>under</a:t>
            </a:r>
            <a:r>
              <a:rPr lang="cs-CZ" dirty="0"/>
              <a:t> US </a:t>
            </a:r>
            <a:r>
              <a:rPr lang="cs-CZ" dirty="0" err="1"/>
              <a:t>government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850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ICANN – top authority</a:t>
            </a:r>
          </a:p>
        </p:txBody>
      </p:sp>
      <p:sp>
        <p:nvSpPr>
          <p:cNvPr id="19459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Internet corporation for assigned names and numbers</a:t>
            </a:r>
          </a:p>
          <a:p>
            <a:pPr eaLnBrk="1" hangingPunct="1"/>
            <a:r>
              <a:rPr lang="en-US" altLang="cs-CZ"/>
              <a:t>responsible for managing and coordinating the Domain Name System (DNS)</a:t>
            </a:r>
            <a:endParaRPr lang="cs-CZ" altLang="cs-CZ"/>
          </a:p>
          <a:p>
            <a:pPr eaLnBrk="1" hangingPunct="1"/>
            <a:r>
              <a:rPr lang="en-US" altLang="cs-CZ"/>
              <a:t>ICANN is also responsible for accrediting the domain name registrars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64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>
            <a:extLst>
              <a:ext uri="{FF2B5EF4-FFF2-40B4-BE49-F238E27FC236}">
                <a16:creationId xmlns:a16="http://schemas.microsoft.com/office/drawing/2014/main" id="{40ADD139-7FF3-48E7-B84F-8434E196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How the system works?</a:t>
            </a:r>
            <a:endParaRPr lang="sk-SK" altLang="cs-CZ"/>
          </a:p>
        </p:txBody>
      </p:sp>
      <p:sp>
        <p:nvSpPr>
          <p:cNvPr id="399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cs-CZ" smtClean="0"/>
              <a:t>The user enters a domain name into the browser</a:t>
            </a:r>
            <a:endParaRPr lang="cs-CZ" altLang="cs-CZ" smtClean="0"/>
          </a:p>
          <a:p>
            <a:pPr marL="342900" indent="-342900"/>
            <a:r>
              <a:rPr lang="en-US" altLang="cs-CZ" smtClean="0"/>
              <a:t>The browser sends an inquiry to the “name server”</a:t>
            </a:r>
            <a:endParaRPr lang="cs-CZ" altLang="cs-CZ" smtClean="0"/>
          </a:p>
          <a:p>
            <a:pPr marL="342900" indent="-342900"/>
            <a:r>
              <a:rPr lang="en-US" altLang="cs-CZ" smtClean="0"/>
              <a:t>Name server searches the “domain sentence” in the </a:t>
            </a:r>
            <a:r>
              <a:rPr lang="cs-CZ" altLang="cs-CZ" smtClean="0"/>
              <a:t>DNS datab</a:t>
            </a:r>
            <a:r>
              <a:rPr lang="en-US" altLang="cs-CZ" smtClean="0"/>
              <a:t>ase and “translates” the domain name into the </a:t>
            </a:r>
            <a:r>
              <a:rPr lang="cs-CZ" altLang="cs-CZ" smtClean="0"/>
              <a:t>IP adres</a:t>
            </a:r>
            <a:r>
              <a:rPr lang="en-US" altLang="cs-CZ" smtClean="0"/>
              <a:t>s</a:t>
            </a:r>
            <a:endParaRPr lang="cs-CZ" altLang="cs-CZ" smtClean="0"/>
          </a:p>
          <a:p>
            <a:pPr marL="342900" indent="-342900"/>
            <a:r>
              <a:rPr lang="en-US" altLang="cs-CZ" smtClean="0"/>
              <a:t>The browser connects to the server</a:t>
            </a:r>
            <a:endParaRPr lang="sk-SK" altLang="cs-CZ" smtClean="0"/>
          </a:p>
          <a:p>
            <a:pPr marL="342900" indent="-342900"/>
            <a:endParaRPr lang="sk-SK" altLang="cs-CZ" smtClean="0"/>
          </a:p>
          <a:p>
            <a:pPr marL="342900" indent="-342900"/>
            <a:r>
              <a:rPr lang="sk-SK" altLang="cs-CZ" smtClean="0"/>
              <a:t>=&gt; DNS (domain name system)</a:t>
            </a:r>
          </a:p>
        </p:txBody>
      </p:sp>
    </p:spTree>
    <p:extLst>
      <p:ext uri="{BB962C8B-B14F-4D97-AF65-F5344CB8AC3E}">
        <p14:creationId xmlns:p14="http://schemas.microsoft.com/office/powerpoint/2010/main" val="305212234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70" y="1190323"/>
            <a:ext cx="5351036" cy="4306120"/>
          </a:xfrm>
        </p:spPr>
      </p:pic>
    </p:spTree>
    <p:extLst>
      <p:ext uri="{BB962C8B-B14F-4D97-AF65-F5344CB8AC3E}">
        <p14:creationId xmlns:p14="http://schemas.microsoft.com/office/powerpoint/2010/main" val="3008127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https://www.icann.org/en/system/files/files/iana-stewardship-transition-proposal-10mar16-en.pdf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12" y="2276873"/>
            <a:ext cx="4880577" cy="4082851"/>
          </a:xfrm>
        </p:spPr>
      </p:pic>
    </p:spTree>
    <p:extLst>
      <p:ext uri="{BB962C8B-B14F-4D97-AF65-F5344CB8AC3E}">
        <p14:creationId xmlns:p14="http://schemas.microsoft.com/office/powerpoint/2010/main" val="1619093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ICANN – top authority</a:t>
            </a:r>
          </a:p>
        </p:txBody>
      </p:sp>
      <p:sp>
        <p:nvSpPr>
          <p:cNvPr id="19459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Internet corporation for assigned names and numbers</a:t>
            </a:r>
          </a:p>
          <a:p>
            <a:pPr eaLnBrk="1" hangingPunct="1"/>
            <a:r>
              <a:rPr lang="en-US" altLang="cs-CZ"/>
              <a:t>responsible for managing and coordinating the Domain Name System (DNS)</a:t>
            </a:r>
            <a:endParaRPr lang="cs-CZ" altLang="cs-CZ"/>
          </a:p>
          <a:p>
            <a:pPr eaLnBrk="1" hangingPunct="1"/>
            <a:r>
              <a:rPr lang="en-US" altLang="cs-CZ"/>
              <a:t>ICANN is also responsible for accrediting the domain name registrars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349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new</a:t>
            </a:r>
            <a:r>
              <a:rPr lang="cs-CZ" dirty="0"/>
              <a:t> TLD?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22" y="2093914"/>
            <a:ext cx="5199157" cy="3944757"/>
          </a:xfrm>
        </p:spPr>
      </p:pic>
    </p:spTree>
    <p:extLst>
      <p:ext uri="{BB962C8B-B14F-4D97-AF65-F5344CB8AC3E}">
        <p14:creationId xmlns:p14="http://schemas.microsoft.com/office/powerpoint/2010/main" val="2934669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many TLD are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CCA 1400</a:t>
            </a:r>
          </a:p>
          <a:p>
            <a:r>
              <a:rPr lang="cs-CZ" dirty="0"/>
              <a:t>https://en.wikipedia.org/wiki/List_of_Internet_top-level_domains </a:t>
            </a:r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362691"/>
            <a:ext cx="5563616" cy="28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in </a:t>
            </a:r>
            <a:r>
              <a:rPr lang="cs-CZ" dirty="0" err="1"/>
              <a:t>common</a:t>
            </a:r>
            <a:r>
              <a:rPr lang="cs-CZ" dirty="0"/>
              <a:t>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209800" y="2120900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259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harmonized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9800" y="2099768"/>
            <a:ext cx="7772400" cy="4051300"/>
          </a:xfrm>
        </p:spPr>
        <p:txBody>
          <a:bodyPr/>
          <a:lstStyle/>
          <a:p>
            <a:r>
              <a:rPr lang="cs-CZ" dirty="0"/>
              <a:t>Trademark </a:t>
            </a:r>
            <a:r>
              <a:rPr lang="cs-CZ" dirty="0" err="1"/>
              <a:t>protection</a:t>
            </a:r>
            <a:endParaRPr lang="cs-CZ" dirty="0"/>
          </a:p>
          <a:p>
            <a:pPr lvl="1"/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dispute</a:t>
            </a:r>
            <a:r>
              <a:rPr lang="cs-CZ" dirty="0"/>
              <a:t> </a:t>
            </a:r>
            <a:r>
              <a:rPr lang="cs-CZ" dirty="0" err="1"/>
              <a:t>resolution</a:t>
            </a:r>
            <a:endParaRPr lang="cs-CZ" dirty="0"/>
          </a:p>
          <a:p>
            <a:pPr lvl="1"/>
            <a:r>
              <a:rPr lang="cs-CZ" dirty="0" err="1"/>
              <a:t>Applies</a:t>
            </a:r>
            <a:r>
              <a:rPr lang="cs-CZ" dirty="0"/>
              <a:t> to </a:t>
            </a:r>
            <a:r>
              <a:rPr lang="cs-CZ" dirty="0" err="1"/>
              <a:t>new</a:t>
            </a:r>
            <a:r>
              <a:rPr lang="cs-CZ" dirty="0"/>
              <a:t> TLD</a:t>
            </a:r>
          </a:p>
          <a:p>
            <a:pPr lvl="1"/>
            <a:r>
              <a:rPr lang="cs-CZ" dirty="0"/>
              <a:t>LTD prior to such </a:t>
            </a:r>
          </a:p>
        </p:txBody>
      </p:sp>
    </p:spTree>
    <p:extLst>
      <p:ext uri="{BB962C8B-B14F-4D97-AF65-F5344CB8AC3E}">
        <p14:creationId xmlns:p14="http://schemas.microsoft.com/office/powerpoint/2010/main" val="3567616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dispute</a:t>
            </a:r>
            <a:r>
              <a:rPr lang="cs-CZ" dirty="0"/>
              <a:t> </a:t>
            </a:r>
            <a:r>
              <a:rPr lang="cs-CZ" dirty="0" err="1"/>
              <a:t>resolution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harmonized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941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/>
              <a:t>Reasons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Increased volumes of squatting cases</a:t>
            </a:r>
          </a:p>
          <a:p>
            <a:r>
              <a:rPr lang="en-US" altLang="cs-CZ"/>
              <a:t>Problems with international element</a:t>
            </a:r>
          </a:p>
          <a:p>
            <a:r>
              <a:rPr lang="en-US" altLang="cs-CZ"/>
              <a:t>Insufficient national regulation</a:t>
            </a:r>
          </a:p>
          <a:p>
            <a:r>
              <a:rPr lang="en-US" altLang="cs-CZ"/>
              <a:t>Low experience of judges with </a:t>
            </a:r>
            <a:r>
              <a:rPr lang="cs-CZ" altLang="cs-CZ"/>
              <a:t>cybersquatting and IP </a:t>
            </a:r>
            <a:r>
              <a:rPr lang="en-US" altLang="cs-CZ"/>
              <a:t>law</a:t>
            </a:r>
            <a:r>
              <a:rPr lang="cs-CZ" altLang="cs-CZ"/>
              <a:t> in general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5181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/>
              <a:t>Alternative resolution - principle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Arbitration clause in the terms and conditions of registrations</a:t>
            </a:r>
          </a:p>
          <a:p>
            <a:r>
              <a:rPr lang="en-US" altLang="cs-CZ"/>
              <a:t>Third parties have the right (not duty) to file a complaint at a selected arbitration institution</a:t>
            </a:r>
          </a:p>
          <a:p>
            <a:r>
              <a:rPr lang="en-US" altLang="cs-CZ"/>
              <a:t>Arbitration clauses are contained in the majority of domain names </a:t>
            </a:r>
          </a:p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270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9DC078-8811-4863-861A-28266DEA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Structure of a domain name</a:t>
            </a:r>
            <a:endParaRPr lang="sk-SK" altLang="cs-CZ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7620000" cy="47005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mtClean="0"/>
              <a:t>Root domain           .  	(always the highest position – 				depends on the situation)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en-US" altLang="cs-CZ" smtClean="0"/>
              <a:t>T</a:t>
            </a:r>
            <a:r>
              <a:rPr lang="cs-CZ" altLang="cs-CZ" smtClean="0"/>
              <a:t>op level domain (TLD)</a:t>
            </a:r>
          </a:p>
          <a:p>
            <a:pPr lvl="1" eaLnBrk="1" hangingPunct="1"/>
            <a:r>
              <a:rPr lang="en-US" altLang="cs-CZ" smtClean="0"/>
              <a:t>Generic</a:t>
            </a:r>
            <a:r>
              <a:rPr lang="cs-CZ" altLang="cs-CZ" smtClean="0"/>
              <a:t>- 	.com	 .gov 	.org 	.biz 	.edu</a:t>
            </a:r>
          </a:p>
          <a:p>
            <a:pPr lvl="1" eaLnBrk="1" hangingPunct="1"/>
            <a:r>
              <a:rPr lang="en-US" altLang="cs-CZ" smtClean="0"/>
              <a:t>National</a:t>
            </a:r>
            <a:r>
              <a:rPr lang="cs-CZ" altLang="cs-CZ" smtClean="0"/>
              <a:t>-	 .cz 	.uk 	.de 	.sk 	.ru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en-US" altLang="cs-CZ" smtClean="0"/>
              <a:t>Subdomain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muni.cz 	seznam.cz 		google.com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en-US" altLang="cs-CZ" smtClean="0"/>
              <a:t>Subdomains of lower levels </a:t>
            </a:r>
          </a:p>
          <a:p>
            <a:pPr lvl="1" eaLnBrk="1" hangingPunct="1"/>
            <a:r>
              <a:rPr lang="cs-CZ" altLang="cs-CZ" smtClean="0"/>
              <a:t>law.muni.cz	 pocasi.seznam.cz	mail.google.com</a:t>
            </a:r>
          </a:p>
          <a:p>
            <a:pPr lvl="1" eaLnBrk="1" hangingPunct="1">
              <a:buFont typeface="Georgia" panose="02040502050405020303" pitchFamily="18" charset="0"/>
              <a:buNone/>
            </a:pPr>
            <a:endParaRPr lang="cs-CZ" altLang="cs-CZ" smtClean="0"/>
          </a:p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195093089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35" y="28365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Line 3"/>
          <p:cNvSpPr>
            <a:spLocks noChangeShapeType="1"/>
          </p:cNvSpPr>
          <p:nvPr/>
        </p:nvSpPr>
        <p:spPr bwMode="auto">
          <a:xfrm>
            <a:off x="1689325" y="4117666"/>
            <a:ext cx="8303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Oval 4"/>
          <p:cNvSpPr>
            <a:spLocks noChangeArrowheads="1"/>
          </p:cNvSpPr>
          <p:nvPr/>
        </p:nvSpPr>
        <p:spPr bwMode="auto">
          <a:xfrm>
            <a:off x="4660437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2832060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1994054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9764656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Oval 8"/>
          <p:cNvSpPr>
            <a:spLocks noChangeArrowheads="1"/>
          </p:cNvSpPr>
          <p:nvPr/>
        </p:nvSpPr>
        <p:spPr bwMode="auto">
          <a:xfrm>
            <a:off x="8012461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7098273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Oval 10"/>
          <p:cNvSpPr>
            <a:spLocks noChangeArrowheads="1"/>
          </p:cNvSpPr>
          <p:nvPr/>
        </p:nvSpPr>
        <p:spPr bwMode="auto">
          <a:xfrm>
            <a:off x="5726990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Line 11"/>
          <p:cNvSpPr>
            <a:spLocks noChangeShapeType="1"/>
          </p:cNvSpPr>
          <p:nvPr/>
        </p:nvSpPr>
        <p:spPr bwMode="auto">
          <a:xfrm>
            <a:off x="2146419" y="4498577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Line 12"/>
          <p:cNvSpPr>
            <a:spLocks noChangeShapeType="1"/>
          </p:cNvSpPr>
          <p:nvPr/>
        </p:nvSpPr>
        <p:spPr bwMode="auto">
          <a:xfrm>
            <a:off x="2222603" y="5336583"/>
            <a:ext cx="685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2984425" y="4346213"/>
            <a:ext cx="0" cy="91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Line 14"/>
          <p:cNvSpPr>
            <a:spLocks noChangeShapeType="1"/>
          </p:cNvSpPr>
          <p:nvPr/>
        </p:nvSpPr>
        <p:spPr bwMode="auto">
          <a:xfrm flipV="1">
            <a:off x="3060608" y="3355842"/>
            <a:ext cx="0" cy="457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>
            <a:off x="3060609" y="3355842"/>
            <a:ext cx="18283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" name="Line 16"/>
          <p:cNvSpPr>
            <a:spLocks noChangeShapeType="1"/>
          </p:cNvSpPr>
          <p:nvPr/>
        </p:nvSpPr>
        <p:spPr bwMode="auto">
          <a:xfrm>
            <a:off x="4888984" y="3432024"/>
            <a:ext cx="0" cy="457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4888984" y="4498577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" name="Line 18"/>
          <p:cNvSpPr>
            <a:spLocks noChangeShapeType="1"/>
          </p:cNvSpPr>
          <p:nvPr/>
        </p:nvSpPr>
        <p:spPr bwMode="auto">
          <a:xfrm>
            <a:off x="4965168" y="5336583"/>
            <a:ext cx="990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V="1">
            <a:off x="5955538" y="4346214"/>
            <a:ext cx="0" cy="9903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5879355" y="3203478"/>
            <a:ext cx="0" cy="609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>
            <a:off x="5879356" y="3279660"/>
            <a:ext cx="13712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" name="Line 22"/>
          <p:cNvSpPr>
            <a:spLocks noChangeShapeType="1"/>
          </p:cNvSpPr>
          <p:nvPr/>
        </p:nvSpPr>
        <p:spPr bwMode="auto">
          <a:xfrm>
            <a:off x="7250638" y="3279660"/>
            <a:ext cx="0" cy="533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" name="Line 23"/>
          <p:cNvSpPr>
            <a:spLocks noChangeShapeType="1"/>
          </p:cNvSpPr>
          <p:nvPr/>
        </p:nvSpPr>
        <p:spPr bwMode="auto">
          <a:xfrm>
            <a:off x="7250638" y="4422395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" name="Line 24"/>
          <p:cNvSpPr>
            <a:spLocks noChangeShapeType="1"/>
          </p:cNvSpPr>
          <p:nvPr/>
        </p:nvSpPr>
        <p:spPr bwMode="auto">
          <a:xfrm>
            <a:off x="7250639" y="5260401"/>
            <a:ext cx="990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9" name="Line 25"/>
          <p:cNvSpPr>
            <a:spLocks noChangeShapeType="1"/>
          </p:cNvSpPr>
          <p:nvPr/>
        </p:nvSpPr>
        <p:spPr bwMode="auto">
          <a:xfrm flipV="1">
            <a:off x="8241008" y="4346213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 flipV="1">
            <a:off x="8164826" y="3279660"/>
            <a:ext cx="0" cy="533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Line 27"/>
          <p:cNvSpPr>
            <a:spLocks noChangeShapeType="1"/>
          </p:cNvSpPr>
          <p:nvPr/>
        </p:nvSpPr>
        <p:spPr bwMode="auto">
          <a:xfrm>
            <a:off x="8241009" y="3279660"/>
            <a:ext cx="17521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" name="Line 28"/>
          <p:cNvSpPr>
            <a:spLocks noChangeShapeType="1"/>
          </p:cNvSpPr>
          <p:nvPr/>
        </p:nvSpPr>
        <p:spPr bwMode="auto">
          <a:xfrm>
            <a:off x="9993203" y="3279661"/>
            <a:ext cx="0" cy="609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Rectangle 29"/>
          <p:cNvSpPr>
            <a:spLocks noChangeArrowheads="1"/>
          </p:cNvSpPr>
          <p:nvPr/>
        </p:nvSpPr>
        <p:spPr bwMode="auto">
          <a:xfrm>
            <a:off x="1460779" y="3812937"/>
            <a:ext cx="304729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ahoma" pitchFamily="34" charset="0"/>
              </a:rPr>
              <a:t>0</a:t>
            </a:r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1841691" y="4193849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+3</a:t>
            </a:r>
          </a:p>
        </p:txBody>
      </p:sp>
      <p:sp>
        <p:nvSpPr>
          <p:cNvPr id="115" name="Rectangle 31"/>
          <p:cNvSpPr>
            <a:spLocks noChangeArrowheads="1"/>
          </p:cNvSpPr>
          <p:nvPr/>
        </p:nvSpPr>
        <p:spPr bwMode="auto">
          <a:xfrm>
            <a:off x="2984426" y="4117666"/>
            <a:ext cx="572955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ahoma" pitchFamily="34" charset="0"/>
              </a:rPr>
              <a:t>+1</a:t>
            </a:r>
          </a:p>
        </p:txBody>
      </p:sp>
      <p:sp>
        <p:nvSpPr>
          <p:cNvPr id="116" name="Rectangle 32"/>
          <p:cNvSpPr>
            <a:spLocks noChangeArrowheads="1"/>
          </p:cNvSpPr>
          <p:nvPr/>
        </p:nvSpPr>
        <p:spPr bwMode="auto">
          <a:xfrm>
            <a:off x="4812802" y="4193849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+20</a:t>
            </a:r>
          </a:p>
        </p:txBody>
      </p:sp>
      <p:sp>
        <p:nvSpPr>
          <p:cNvPr id="117" name="Rectangle 33"/>
          <p:cNvSpPr>
            <a:spLocks noChangeArrowheads="1"/>
          </p:cNvSpPr>
          <p:nvPr/>
        </p:nvSpPr>
        <p:spPr bwMode="auto">
          <a:xfrm>
            <a:off x="6107903" y="4117666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+5</a:t>
            </a:r>
          </a:p>
        </p:txBody>
      </p:sp>
      <p:sp>
        <p:nvSpPr>
          <p:cNvPr id="118" name="Rectangle 34"/>
          <p:cNvSpPr>
            <a:spLocks noChangeArrowheads="1"/>
          </p:cNvSpPr>
          <p:nvPr/>
        </p:nvSpPr>
        <p:spPr bwMode="auto">
          <a:xfrm>
            <a:off x="7022090" y="4193849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+14</a:t>
            </a:r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8317192" y="4193849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+3</a:t>
            </a:r>
          </a:p>
        </p:txBody>
      </p:sp>
      <p:sp>
        <p:nvSpPr>
          <p:cNvPr id="120" name="Rectangle 36"/>
          <p:cNvSpPr>
            <a:spLocks noChangeArrowheads="1"/>
          </p:cNvSpPr>
          <p:nvPr/>
        </p:nvSpPr>
        <p:spPr bwMode="auto">
          <a:xfrm>
            <a:off x="9612291" y="4346213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+10</a:t>
            </a:r>
          </a:p>
        </p:txBody>
      </p:sp>
      <p:sp>
        <p:nvSpPr>
          <p:cNvPr id="121" name="Rectangle 37"/>
          <p:cNvSpPr>
            <a:spLocks noChangeArrowheads="1"/>
          </p:cNvSpPr>
          <p:nvPr/>
        </p:nvSpPr>
        <p:spPr bwMode="auto">
          <a:xfrm rot="16307563">
            <a:off x="863223" y="2504347"/>
            <a:ext cx="2048988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File complaint</a:t>
            </a:r>
            <a:endParaRPr lang="en-US" altLang="en-US" dirty="0"/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 rot="17759431">
            <a:off x="1725830" y="2709880"/>
            <a:ext cx="2152152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000" b="1" dirty="0">
                <a:latin typeface="Tahoma" pitchFamily="34" charset="0"/>
              </a:rPr>
              <a:t>R</a:t>
            </a:r>
            <a:r>
              <a:rPr lang="en-US" altLang="en-US" sz="2000" b="1" dirty="0" err="1">
                <a:latin typeface="Tahoma" pitchFamily="34" charset="0"/>
              </a:rPr>
              <a:t>eview</a:t>
            </a:r>
            <a:endParaRPr lang="en-US" altLang="en-US" dirty="0"/>
          </a:p>
        </p:txBody>
      </p:sp>
      <p:sp>
        <p:nvSpPr>
          <p:cNvPr id="123" name="Rectangle 39"/>
          <p:cNvSpPr>
            <a:spLocks noChangeArrowheads="1"/>
          </p:cNvSpPr>
          <p:nvPr/>
        </p:nvSpPr>
        <p:spPr bwMode="auto">
          <a:xfrm rot="16237727">
            <a:off x="2154357" y="5557196"/>
            <a:ext cx="2361653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cs-CZ" altLang="en-US" sz="2000" b="1" dirty="0">
                <a:latin typeface="Tahoma" pitchFamily="34" charset="0"/>
              </a:rPr>
              <a:t>C</a:t>
            </a:r>
            <a:r>
              <a:rPr lang="en-US" altLang="en-US" sz="2000" b="1" dirty="0" err="1">
                <a:latin typeface="Tahoma" pitchFamily="34" charset="0"/>
              </a:rPr>
              <a:t>ommencement</a:t>
            </a:r>
            <a:endParaRPr lang="en-US" altLang="en-US" dirty="0"/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 rot="16151844">
            <a:off x="3966069" y="2220250"/>
            <a:ext cx="1934715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  </a:t>
            </a:r>
            <a:r>
              <a:rPr lang="cs-CZ" altLang="en-US" sz="2000" b="1" dirty="0">
                <a:latin typeface="Tahoma" pitchFamily="34" charset="0"/>
              </a:rPr>
              <a:t>R</a:t>
            </a:r>
            <a:r>
              <a:rPr lang="en-US" altLang="en-US" sz="2000" b="1" dirty="0" err="1">
                <a:latin typeface="Tahoma" pitchFamily="34" charset="0"/>
              </a:rPr>
              <a:t>esponse</a:t>
            </a:r>
            <a:endParaRPr lang="en-US" altLang="en-US" dirty="0"/>
          </a:p>
        </p:txBody>
      </p:sp>
      <p:sp>
        <p:nvSpPr>
          <p:cNvPr id="125" name="Rectangle 41"/>
          <p:cNvSpPr>
            <a:spLocks noChangeArrowheads="1"/>
          </p:cNvSpPr>
          <p:nvPr/>
        </p:nvSpPr>
        <p:spPr bwMode="auto">
          <a:xfrm rot="16099415">
            <a:off x="5265136" y="2119468"/>
            <a:ext cx="1317320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Tahoma" pitchFamily="34" charset="0"/>
              </a:rPr>
              <a:t>Panel</a:t>
            </a:r>
            <a:endParaRPr lang="en-US" altLang="en-US"/>
          </a:p>
        </p:txBody>
      </p:sp>
      <p:sp>
        <p:nvSpPr>
          <p:cNvPr id="126" name="Rectangle 42"/>
          <p:cNvSpPr>
            <a:spLocks noChangeArrowheads="1"/>
          </p:cNvSpPr>
          <p:nvPr/>
        </p:nvSpPr>
        <p:spPr bwMode="auto">
          <a:xfrm rot="16280895">
            <a:off x="6498338" y="2508315"/>
            <a:ext cx="1901385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000" b="1" dirty="0">
                <a:latin typeface="Tahoma" pitchFamily="34" charset="0"/>
              </a:rPr>
              <a:t>D</a:t>
            </a:r>
            <a:r>
              <a:rPr lang="en-US" altLang="en-US" sz="2000" b="1" dirty="0" err="1">
                <a:latin typeface="Tahoma" pitchFamily="34" charset="0"/>
              </a:rPr>
              <a:t>ecision</a:t>
            </a:r>
            <a:endParaRPr lang="en-US" altLang="en-US" dirty="0"/>
          </a:p>
        </p:txBody>
      </p:sp>
      <p:sp>
        <p:nvSpPr>
          <p:cNvPr id="127" name="Rectangle 43"/>
          <p:cNvSpPr>
            <a:spLocks noChangeArrowheads="1"/>
          </p:cNvSpPr>
          <p:nvPr/>
        </p:nvSpPr>
        <p:spPr bwMode="auto">
          <a:xfrm rot="16259995">
            <a:off x="7478987" y="2295237"/>
            <a:ext cx="1676411" cy="4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Notification</a:t>
            </a:r>
            <a:endParaRPr lang="en-US" altLang="en-US" dirty="0"/>
          </a:p>
        </p:txBody>
      </p:sp>
      <p:sp>
        <p:nvSpPr>
          <p:cNvPr id="128" name="Rectangle 44"/>
          <p:cNvSpPr>
            <a:spLocks noChangeArrowheads="1"/>
          </p:cNvSpPr>
          <p:nvPr/>
        </p:nvSpPr>
        <p:spPr bwMode="auto">
          <a:xfrm rot="16200000">
            <a:off x="9068698" y="2624158"/>
            <a:ext cx="2248967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Implementation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476640" y="608017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56 </a:t>
            </a:r>
            <a:r>
              <a:rPr lang="cs-CZ" sz="3600" b="1" dirty="0" err="1">
                <a:solidFill>
                  <a:schemeClr val="tx2"/>
                </a:solidFill>
              </a:rPr>
              <a:t>days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8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7680176" y="-459432"/>
            <a:ext cx="77724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6600" b="1" cap="small" dirty="0">
                <a:cs typeface="Times New Roman" pitchFamily="18" charset="0"/>
              </a:rPr>
              <a:t>UDRP</a:t>
            </a:r>
            <a:endParaRPr lang="en-US" sz="6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24694" y="2285992"/>
            <a:ext cx="2857520" cy="1357322"/>
          </a:xfrm>
          <a:ln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2880" indent="-182880" algn="ctr">
              <a:buClr>
                <a:schemeClr val="accent1">
                  <a:lumMod val="75000"/>
                </a:schemeClr>
              </a:buClr>
              <a:defRPr/>
            </a:pPr>
            <a:r>
              <a:rPr lang="cs-CZ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Registrar</a:t>
            </a:r>
            <a:endParaRPr lang="cs-CZ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5472" y="2285992"/>
            <a:ext cx="242889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Domain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name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holder</a:t>
            </a: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 bwMode="auto">
          <a:xfrm>
            <a:off x="4310050" y="5072074"/>
            <a:ext cx="2857520" cy="1357322"/>
          </a:xfrm>
          <a:prstGeom prst="rect">
            <a:avLst/>
          </a:prstGeom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537" algn="ctr">
              <a:spcBef>
                <a:spcPts val="300"/>
              </a:spcBef>
              <a:buClr>
                <a:srgbClr val="A04DA3"/>
              </a:buClr>
              <a:defRPr/>
            </a:pPr>
            <a:r>
              <a:rPr lang="cs-CZ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Administrator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10314" y="3714750"/>
            <a:ext cx="1785937" cy="1214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4667251" y="3286125"/>
            <a:ext cx="22145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>
            <a:off x="3309939" y="3643314"/>
            <a:ext cx="1785937" cy="1285875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2855640" y="340166"/>
            <a:ext cx="242889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Trademark </a:t>
            </a: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holder</a:t>
            </a: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cxnSp>
        <p:nvCxnSpPr>
          <p:cNvPr id="10" name="Přímá spojovací šipka 12"/>
          <p:cNvCxnSpPr>
            <a:stCxn id="4" idx="0"/>
            <a:endCxn id="9" idx="2"/>
          </p:cNvCxnSpPr>
          <p:nvPr/>
        </p:nvCxnSpPr>
        <p:spPr>
          <a:xfrm flipV="1">
            <a:off x="3309918" y="1626050"/>
            <a:ext cx="760168" cy="65994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744356" y="180343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1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1165"/>
            <a:ext cx="9144000" cy="4435671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367808" y="4149080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7"/>
          <p:cNvSpPr/>
          <p:nvPr/>
        </p:nvSpPr>
        <p:spPr>
          <a:xfrm>
            <a:off x="8328248" y="4653136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3935760" y="594928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</a:rPr>
              <a:t>Cumulative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err="1">
                <a:solidFill>
                  <a:srgbClr val="FF0000"/>
                </a:solidFill>
              </a:rPr>
              <a:t>condition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problem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Defensive</a:t>
            </a:r>
            <a:r>
              <a:rPr lang="cs-CZ" dirty="0"/>
              <a:t> </a:t>
            </a:r>
            <a:r>
              <a:rPr lang="cs-CZ" dirty="0" err="1"/>
              <a:t>registrations</a:t>
            </a:r>
            <a:endParaRPr lang="cs-CZ" dirty="0"/>
          </a:p>
          <a:p>
            <a:r>
              <a:rPr lang="en-US" dirty="0"/>
              <a:t>215,835 .xxx domains. </a:t>
            </a:r>
            <a:r>
              <a:rPr lang="cs-CZ" dirty="0"/>
              <a:t> </a:t>
            </a:r>
            <a:r>
              <a:rPr lang="en-US" dirty="0"/>
              <a:t>132,859 are, adult-related sites, while 82,976 are merely defensive registrations</a:t>
            </a:r>
            <a:endParaRPr lang="cs-CZ" dirty="0"/>
          </a:p>
        </p:txBody>
      </p:sp>
      <p:graphicFrame>
        <p:nvGraphicFramePr>
          <p:cNvPr id="7" name="Graf 6"/>
          <p:cNvGraphicFramePr/>
          <p:nvPr>
            <p:extLst/>
          </p:nvPr>
        </p:nvGraphicFramePr>
        <p:xfrm>
          <a:off x="4151784" y="3356992"/>
          <a:ext cx="5040560" cy="285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879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Taylor Swift is buying adult web domains</a:t>
            </a:r>
            <a:r>
              <a:rPr lang="cs-CZ" dirty="0"/>
              <a:t> (fortune.com)</a:t>
            </a:r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97" y="2093913"/>
            <a:ext cx="3657600" cy="2870754"/>
          </a:xfrm>
        </p:spPr>
      </p:pic>
      <p:pic>
        <p:nvPicPr>
          <p:cNvPr id="8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093913"/>
            <a:ext cx="4343655" cy="3207295"/>
          </a:xfrm>
        </p:spPr>
      </p:pic>
    </p:spTree>
    <p:extLst>
      <p:ext uri="{BB962C8B-B14F-4D97-AF65-F5344CB8AC3E}">
        <p14:creationId xmlns:p14="http://schemas.microsoft.com/office/powerpoint/2010/main" val="3768661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</a:t>
            </a:r>
            <a:r>
              <a:rPr lang="cs-CZ" dirty="0" err="1"/>
              <a:t>porn</a:t>
            </a:r>
            <a:r>
              <a:rPr lang="cs-CZ" dirty="0"/>
              <a:t> as a business model?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COSTS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dollars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INCOME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150 </a:t>
            </a:r>
            <a:r>
              <a:rPr lang="cs-CZ" dirty="0" err="1"/>
              <a:t>dollars</a:t>
            </a:r>
            <a:r>
              <a:rPr lang="cs-CZ" dirty="0"/>
              <a:t> per </a:t>
            </a:r>
            <a:r>
              <a:rPr lang="cs-CZ" dirty="0" err="1"/>
              <a:t>registration</a:t>
            </a:r>
            <a:r>
              <a:rPr lang="cs-CZ" dirty="0"/>
              <a:t> per 5 </a:t>
            </a:r>
            <a:r>
              <a:rPr lang="cs-CZ" dirty="0" err="1"/>
              <a:t>years</a:t>
            </a:r>
            <a:endParaRPr lang="cs-CZ" dirty="0"/>
          </a:p>
          <a:p>
            <a:r>
              <a:rPr lang="cs-CZ" dirty="0"/>
              <a:t>1 000 000 / 150</a:t>
            </a:r>
          </a:p>
          <a:p>
            <a:pPr lvl="1"/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6 000 </a:t>
            </a:r>
            <a:r>
              <a:rPr lang="cs-CZ" dirty="0" err="1"/>
              <a:t>Celebrities</a:t>
            </a:r>
            <a:r>
              <a:rPr lang="cs-CZ" dirty="0"/>
              <a:t> and </a:t>
            </a:r>
            <a:r>
              <a:rPr lang="cs-CZ" dirty="0" err="1"/>
              <a:t>companies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make „</a:t>
            </a:r>
            <a:r>
              <a:rPr lang="cs-CZ" dirty="0" err="1"/>
              <a:t>smart</a:t>
            </a:r>
            <a:r>
              <a:rPr lang="cs-CZ" dirty="0"/>
              <a:t> business </a:t>
            </a:r>
            <a:r>
              <a:rPr lang="cs-CZ" dirty="0" err="1"/>
              <a:t>move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40330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Trends</a:t>
            </a:r>
            <a:r>
              <a:rPr lang="cs-CZ" dirty="0"/>
              <a:t> to </a:t>
            </a:r>
            <a:r>
              <a:rPr lang="cs-CZ" dirty="0" err="1"/>
              <a:t>help</a:t>
            </a:r>
            <a:r>
              <a:rPr lang="cs-CZ" dirty="0"/>
              <a:t> trademark and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rights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20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RESERVED NAMES</a:t>
            </a:r>
          </a:p>
          <a:p>
            <a:r>
              <a:rPr lang="cs-CZ" dirty="0"/>
              <a:t>SUNRISE PERIODS</a:t>
            </a:r>
          </a:p>
          <a:p>
            <a:r>
              <a:rPr lang="cs-CZ" dirty="0"/>
              <a:t>UDRP </a:t>
            </a:r>
            <a:r>
              <a:rPr lang="cs-CZ" dirty="0" err="1"/>
              <a:t>procedure</a:t>
            </a:r>
            <a:r>
              <a:rPr lang="cs-CZ" dirty="0"/>
              <a:t> </a:t>
            </a:r>
          </a:p>
          <a:p>
            <a:r>
              <a:rPr lang="cs-CZ" dirty="0"/>
              <a:t>RRP </a:t>
            </a:r>
            <a:r>
              <a:rPr lang="cs-CZ" dirty="0" err="1"/>
              <a:t>procedure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044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RESERVED NAMES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https://www.icann.org/sites/default/files/packages/reserved-names/ReservedNames.xml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852937"/>
            <a:ext cx="5269614" cy="3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96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Trademark </a:t>
            </a:r>
            <a:r>
              <a:rPr lang="cs-CZ" dirty="0" err="1"/>
              <a:t>Clearinghouse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628800"/>
            <a:ext cx="5040560" cy="4592846"/>
          </a:xfrm>
        </p:spPr>
      </p:pic>
    </p:spTree>
    <p:extLst>
      <p:ext uri="{BB962C8B-B14F-4D97-AF65-F5344CB8AC3E}">
        <p14:creationId xmlns:p14="http://schemas.microsoft.com/office/powerpoint/2010/main" val="280096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A15D3D8-8AA7-4765-ACD6-C99F5A8A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wikipedia.org </a:t>
            </a:r>
          </a:p>
        </p:txBody>
      </p:sp>
      <p:pic>
        <p:nvPicPr>
          <p:cNvPr id="41987" name="Zástupný symbol pro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620963"/>
            <a:ext cx="7620000" cy="3581400"/>
          </a:xfrm>
        </p:spPr>
      </p:pic>
    </p:spTree>
    <p:extLst>
      <p:ext uri="{BB962C8B-B14F-4D97-AF65-F5344CB8AC3E}">
        <p14:creationId xmlns:p14="http://schemas.microsoft.com/office/powerpoint/2010/main" val="39226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SUNRISE PERIODS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88" y="1969964"/>
            <a:ext cx="5838949" cy="4202236"/>
          </a:xfrm>
        </p:spPr>
      </p:pic>
    </p:spTree>
    <p:extLst>
      <p:ext uri="{BB962C8B-B14F-4D97-AF65-F5344CB8AC3E}">
        <p14:creationId xmlns:p14="http://schemas.microsoft.com/office/powerpoint/2010/main" val="1328387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Domain disputes</a:t>
            </a:r>
          </a:p>
        </p:txBody>
      </p:sp>
      <p:sp>
        <p:nvSpPr>
          <p:cNvPr id="35843" name="Podnadpis 4"/>
          <p:cNvSpPr>
            <a:spLocks noGrp="1"/>
          </p:cNvSpPr>
          <p:nvPr>
            <p:ph type="subTitle" idx="1"/>
          </p:nvPr>
        </p:nvSpPr>
        <p:spPr>
          <a:xfrm>
            <a:off x="2325689" y="4389439"/>
            <a:ext cx="5919787" cy="1069975"/>
          </a:xfrm>
        </p:spPr>
        <p:txBody>
          <a:bodyPr/>
          <a:lstStyle/>
          <a:p>
            <a:pPr marL="63500"/>
            <a:endParaRPr lang="cs-CZ" altLang="cs-CZ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429126"/>
            <a:ext cx="2786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03670"/>
      </p:ext>
    </p:extLst>
  </p:cSld>
  <p:clrMapOvr>
    <a:masterClrMapping/>
  </p:clrMapOvr>
  <p:transition>
    <p:push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legally</a:t>
            </a:r>
            <a:r>
              <a:rPr lang="cs-CZ" dirty="0"/>
              <a:t> </a:t>
            </a:r>
            <a:r>
              <a:rPr lang="cs-CZ" dirty="0" err="1"/>
              <a:t>protected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squatters</a:t>
            </a:r>
            <a:r>
              <a:rPr lang="cs-CZ" dirty="0"/>
              <a:t>?</a:t>
            </a:r>
            <a:endParaRPr lang="sk-SK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cs-CZ"/>
              <a:t>Competition law</a:t>
            </a:r>
          </a:p>
          <a:p>
            <a:r>
              <a:rPr lang="sk-SK" altLang="cs-CZ"/>
              <a:t>Trademark law</a:t>
            </a:r>
          </a:p>
          <a:p>
            <a:r>
              <a:rPr lang="sk-SK" altLang="cs-CZ"/>
              <a:t>Geographical indications</a:t>
            </a:r>
          </a:p>
          <a:p>
            <a:r>
              <a:rPr lang="sk-SK" altLang="cs-CZ"/>
              <a:t>Commercial name (firma)</a:t>
            </a:r>
          </a:p>
          <a:p>
            <a:r>
              <a:rPr lang="sk-SK" altLang="cs-CZ"/>
              <a:t>Right for privacy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49911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890658"/>
      </p:ext>
    </p:extLst>
  </p:cSld>
  <p:clrMapOvr>
    <a:masterClrMapping/>
  </p:clrMapOvr>
  <p:transition>
    <p:push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/>
              <a:t>UNFAIR COMPETITION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	§2976 – </a:t>
            </a:r>
          </a:p>
          <a:p>
            <a:r>
              <a:rPr lang="cs-CZ" altLang="cs-CZ"/>
              <a:t> </a:t>
            </a:r>
            <a:r>
              <a:rPr lang="en-US" altLang="cs-CZ"/>
              <a:t>"conduct in economic competition </a:t>
            </a:r>
            <a:endParaRPr lang="cs-CZ" altLang="cs-CZ"/>
          </a:p>
          <a:p>
            <a:r>
              <a:rPr lang="en-US" altLang="cs-CZ"/>
              <a:t>conflicts with</a:t>
            </a:r>
            <a:r>
              <a:rPr lang="cs-CZ" altLang="cs-CZ"/>
              <a:t> </a:t>
            </a:r>
            <a:r>
              <a:rPr lang="en-US" altLang="cs-CZ"/>
              <a:t>the accepted practices of competition </a:t>
            </a:r>
            <a:endParaRPr lang="cs-CZ" altLang="cs-CZ"/>
          </a:p>
          <a:p>
            <a:r>
              <a:rPr lang="cs-CZ" altLang="cs-CZ"/>
              <a:t> </a:t>
            </a:r>
            <a:r>
              <a:rPr lang="en-US" altLang="cs-CZ"/>
              <a:t>may be detrimental to other competitors or customers. </a:t>
            </a:r>
            <a:endParaRPr lang="cs-CZ" altLang="cs-CZ"/>
          </a:p>
          <a:p>
            <a:endParaRPr lang="cs-CZ" altLang="cs-CZ"/>
          </a:p>
          <a:p>
            <a:r>
              <a:rPr lang="en-US" altLang="cs-CZ"/>
              <a:t>Unfair competition is prohibited.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5245100"/>
            <a:ext cx="16430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76288"/>
      </p:ext>
    </p:extLst>
  </p:cSld>
  <p:clrMapOvr>
    <a:masterClrMapping/>
  </p:clrMapOvr>
  <p:transition>
    <p:push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/>
              <a:t>UNFAIR COMPETITION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misleading marking of goods and services</a:t>
            </a:r>
            <a:endParaRPr lang="cs-CZ" dirty="0"/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/>
              <a:t>svycarskehodinky.cz</a:t>
            </a:r>
            <a:r>
              <a:rPr lang="cs-CZ" dirty="0"/>
              <a:t>,  </a:t>
            </a:r>
            <a:r>
              <a:rPr lang="cs-CZ" dirty="0" err="1"/>
              <a:t>gooogle.com</a:t>
            </a:r>
            <a:r>
              <a:rPr lang="cs-CZ" dirty="0"/>
              <a:t>, </a:t>
            </a:r>
            <a:r>
              <a:rPr lang="cs-CZ" dirty="0" err="1"/>
              <a:t>vikipedia.org</a:t>
            </a:r>
            <a:endParaRPr lang="cs-CZ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parasitic use of the reputation of another competitor's enterprise, products or services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085626"/>
      </p:ext>
    </p:extLst>
  </p:cSld>
  <p:clrMapOvr>
    <a:masterClrMapping/>
  </p:clrMapOvr>
  <p:transition>
    <p:push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625" y="928688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privacy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personality </a:t>
            </a:r>
            <a:r>
              <a:rPr lang="cs-CZ" dirty="0" err="1"/>
              <a:t>rights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25" y="2000250"/>
            <a:ext cx="8229600" cy="4324350"/>
          </a:xfrm>
        </p:spPr>
        <p:txBody>
          <a:bodyPr rtlCol="0">
            <a:norm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UDHR </a:t>
            </a:r>
            <a:r>
              <a:rPr lang="cs-CZ" dirty="0" err="1"/>
              <a:t>Article</a:t>
            </a:r>
            <a:r>
              <a:rPr lang="cs-CZ" dirty="0"/>
              <a:t> 12</a:t>
            </a: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No one shall be subjected to arbitrary interference with his privacy, family, home or correspondence, nor to attacks upon his </a:t>
            </a:r>
            <a:r>
              <a:rPr lang="en-US" dirty="0" err="1"/>
              <a:t>honour</a:t>
            </a:r>
            <a:r>
              <a:rPr lang="en-US" dirty="0"/>
              <a:t> and reputation. Everyone has the right to the protection of the law against such interference or attacks.</a:t>
            </a:r>
            <a:endParaRPr lang="cs-CZ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Charter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– </a:t>
            </a:r>
            <a:r>
              <a:rPr lang="cs-CZ" dirty="0" err="1"/>
              <a:t>Article</a:t>
            </a:r>
            <a:r>
              <a:rPr lang="cs-CZ" dirty="0"/>
              <a:t> 10(1) </a:t>
            </a:r>
          </a:p>
          <a:p>
            <a:pPr marL="658368" lvl="1" indent="-246888">
              <a:buClr>
                <a:schemeClr val="accent1">
                  <a:lumMod val="75000"/>
                </a:schemeClr>
              </a:buClr>
              <a:buFont typeface="Georgia"/>
              <a:buChar char="▫"/>
              <a:defRPr/>
            </a:pPr>
            <a:r>
              <a:rPr lang="cs-CZ" dirty="0"/>
              <a:t> </a:t>
            </a:r>
            <a:r>
              <a:rPr lang="en-US" dirty="0"/>
              <a:t>Everyone has the right to demand that his human dignity, personal honor, and good reputation be respected, and that his name be protected.</a:t>
            </a:r>
            <a:endParaRPr lang="cs-CZ" dirty="0"/>
          </a:p>
          <a:p>
            <a:pPr marL="658368" lvl="1" indent="-246888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440520"/>
      </p:ext>
    </p:extLst>
  </p:cSld>
  <p:clrMapOvr>
    <a:masterClrMapping/>
  </p:clrMapOvr>
  <p:transition>
    <p:push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/>
              <a:t>Possible violations of personal rights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Paroubeknamars.cz</a:t>
            </a:r>
          </a:p>
          <a:p>
            <a:r>
              <a:rPr lang="cs-CZ" altLang="cs-CZ"/>
              <a:t>bushsucks.com</a:t>
            </a:r>
          </a:p>
          <a:p>
            <a:r>
              <a:rPr lang="cs-CZ" altLang="cs-CZ"/>
              <a:t>Ihategates.com (inactive)</a:t>
            </a:r>
          </a:p>
          <a:p>
            <a:endParaRPr lang="cs-CZ" altLang="cs-CZ"/>
          </a:p>
          <a:p>
            <a:r>
              <a:rPr lang="cs-CZ" altLang="cs-CZ"/>
              <a:t>Juliaroberts.com</a:t>
            </a:r>
          </a:p>
          <a:p>
            <a:r>
              <a:rPr lang="cs-CZ" altLang="cs-CZ"/>
              <a:t>Britneyspears.com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5572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 - § 423 Civil </a:t>
            </a:r>
            <a:r>
              <a:rPr lang="cs-CZ" dirty="0" err="1"/>
              <a:t>code</a:t>
            </a:r>
            <a:endParaRPr lang="cs-CZ" dirty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FIRMA</a:t>
            </a:r>
          </a:p>
          <a:p>
            <a:pPr lvl="1"/>
            <a:r>
              <a:rPr lang="cs-CZ" altLang="cs-CZ"/>
              <a:t>FIRMA is potected by unfair commercial rules</a:t>
            </a:r>
          </a:p>
        </p:txBody>
      </p:sp>
    </p:spTree>
    <p:extLst>
      <p:ext uri="{BB962C8B-B14F-4D97-AF65-F5344CB8AC3E}">
        <p14:creationId xmlns:p14="http://schemas.microsoft.com/office/powerpoint/2010/main" val="1118694199"/>
      </p:ext>
    </p:extLst>
  </p:cSld>
  <p:clrMapOvr>
    <a:masterClrMapping/>
  </p:clrMapOvr>
  <p:transition>
    <p:push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/>
              <a:t>Trademark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3200"/>
              <a:t>Exclusive right to use the trademark in connection with goods and services</a:t>
            </a:r>
            <a:endParaRPr lang="cs-CZ" altLang="cs-CZ" sz="3200"/>
          </a:p>
          <a:p>
            <a:endParaRPr lang="en-US" altLang="cs-CZ" sz="3200"/>
          </a:p>
          <a:p>
            <a:endParaRPr lang="cs-CZ" altLang="cs-CZ" sz="3200"/>
          </a:p>
        </p:txBody>
      </p:sp>
    </p:spTree>
    <p:extLst>
      <p:ext uri="{BB962C8B-B14F-4D97-AF65-F5344CB8AC3E}">
        <p14:creationId xmlns:p14="http://schemas.microsoft.com/office/powerpoint/2010/main" val="2867591023"/>
      </p:ext>
    </p:extLst>
  </p:cSld>
  <p:clrMapOvr>
    <a:masterClrMapping/>
  </p:clrMapOvr>
  <p:transition>
    <p:push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/>
              <a:t>Example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Squatter </a:t>
            </a:r>
            <a:r>
              <a:rPr lang="cs-CZ" dirty="0" err="1"/>
              <a:t>registers</a:t>
            </a:r>
            <a:r>
              <a:rPr lang="cs-CZ" dirty="0"/>
              <a:t> a </a:t>
            </a:r>
            <a:r>
              <a:rPr lang="cs-CZ" dirty="0" err="1"/>
              <a:t>domain</a:t>
            </a:r>
            <a:r>
              <a:rPr lang="cs-CZ" dirty="0"/>
              <a:t> sony.</a:t>
            </a:r>
            <a:r>
              <a:rPr lang="cs-CZ" dirty="0" err="1"/>
              <a:t>cz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offers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sale</a:t>
            </a:r>
            <a:r>
              <a:rPr lang="cs-CZ" dirty="0"/>
              <a:t> </a:t>
            </a:r>
          </a:p>
          <a:p>
            <a:pPr marL="658368" lvl="1" indent="-246888">
              <a:buClr>
                <a:schemeClr val="accent1">
                  <a:lumMod val="75000"/>
                </a:schemeClr>
              </a:buClr>
              <a:buFont typeface="Georgia"/>
              <a:buChar char="▫"/>
              <a:defRPr/>
            </a:pPr>
            <a:r>
              <a:rPr lang="cs-CZ" dirty="0" err="1"/>
              <a:t>Can</a:t>
            </a:r>
            <a:r>
              <a:rPr lang="cs-CZ" dirty="0"/>
              <a:t> these </a:t>
            </a:r>
            <a:r>
              <a:rPr lang="cs-CZ" dirty="0" err="1"/>
              <a:t>companies</a:t>
            </a:r>
            <a:r>
              <a:rPr lang="cs-CZ" dirty="0"/>
              <a:t> rely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claims</a:t>
            </a:r>
            <a:r>
              <a:rPr lang="cs-CZ" dirty="0"/>
              <a:t>?</a:t>
            </a:r>
          </a:p>
          <a:p>
            <a:pPr marL="923544" lvl="2" indent="-219456">
              <a:buClr>
                <a:schemeClr val="accent1">
                  <a:lumMod val="75000"/>
                </a:schemeClr>
              </a:buClr>
              <a:buFont typeface="Wingdings 2"/>
              <a:buChar char=""/>
              <a:defRPr/>
            </a:pPr>
            <a:r>
              <a:rPr lang="en-US" b="1" dirty="0"/>
              <a:t>Sony Music Entertainment Czech Republic </a:t>
            </a:r>
            <a:r>
              <a:rPr lang="en-US" b="1" dirty="0" err="1"/>
              <a:t>s.r.o</a:t>
            </a:r>
            <a:r>
              <a:rPr lang="en-US" b="1" dirty="0"/>
              <a:t>.</a:t>
            </a:r>
            <a:endParaRPr lang="cs-CZ" b="1" dirty="0"/>
          </a:p>
          <a:p>
            <a:pPr marL="923544" lvl="2" indent="-219456">
              <a:buClr>
                <a:schemeClr val="accent1">
                  <a:lumMod val="75000"/>
                </a:schemeClr>
              </a:buClr>
              <a:buFont typeface="Wingdings 2"/>
              <a:buChar char=""/>
              <a:defRPr/>
            </a:pPr>
            <a:r>
              <a:rPr lang="en-US" b="1" dirty="0"/>
              <a:t>Sony Music Entertainment Czech Republic </a:t>
            </a:r>
            <a:r>
              <a:rPr lang="en-US" b="1" dirty="0" err="1"/>
              <a:t>s.r.o</a:t>
            </a:r>
            <a:r>
              <a:rPr lang="en-US" b="1" dirty="0"/>
              <a:t>.</a:t>
            </a:r>
            <a:endParaRPr lang="cs-CZ" b="1" dirty="0"/>
          </a:p>
          <a:p>
            <a:pPr marL="923544" lvl="2" indent="-219456">
              <a:buClr>
                <a:schemeClr val="accent1">
                  <a:lumMod val="75000"/>
                </a:schemeClr>
              </a:buClr>
              <a:buFont typeface="Wingdings 2"/>
              <a:buChar char=""/>
              <a:defRPr/>
            </a:pPr>
            <a:r>
              <a:rPr lang="pl-PL" b="1" dirty="0"/>
              <a:t>SONY Czech, spol. s r.o.</a:t>
            </a:r>
          </a:p>
          <a:p>
            <a:pPr marL="923544" lvl="2" indent="-219456">
              <a:buClr>
                <a:schemeClr val="accent1">
                  <a:lumMod val="75000"/>
                </a:schemeClr>
              </a:buClr>
              <a:buFont typeface="Wingdings 2"/>
              <a:buChar char=""/>
              <a:defRPr/>
            </a:pPr>
            <a:r>
              <a:rPr lang="cs-CZ" b="1" dirty="0"/>
              <a:t>Sony Ericsson Mobile </a:t>
            </a:r>
            <a:r>
              <a:rPr lang="cs-CZ" b="1" dirty="0" err="1"/>
              <a:t>Communications</a:t>
            </a:r>
            <a:r>
              <a:rPr lang="cs-CZ" b="1" dirty="0"/>
              <a:t> </a:t>
            </a:r>
            <a:r>
              <a:rPr lang="cs-CZ" b="1" dirty="0" err="1"/>
              <a:t>International</a:t>
            </a:r>
            <a:r>
              <a:rPr lang="cs-CZ" b="1" dirty="0"/>
              <a:t> AB </a:t>
            </a:r>
            <a:r>
              <a:rPr lang="cs-CZ" b="1" dirty="0" err="1"/>
              <a:t>Branch</a:t>
            </a:r>
            <a:r>
              <a:rPr lang="cs-CZ" b="1" dirty="0"/>
              <a:t> Office </a:t>
            </a:r>
            <a:r>
              <a:rPr lang="cs-CZ" b="1" dirty="0" err="1"/>
              <a:t>Czech</a:t>
            </a:r>
            <a:r>
              <a:rPr lang="cs-CZ" b="1" dirty="0"/>
              <a:t> </a:t>
            </a:r>
            <a:r>
              <a:rPr lang="cs-CZ" b="1" dirty="0" err="1"/>
              <a:t>Republic</a:t>
            </a:r>
            <a:r>
              <a:rPr lang="cs-CZ" b="1" dirty="0"/>
              <a:t>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165066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0BCC5E2-8B09-4897-B1BC-E53E17E9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Functions of a domain name</a:t>
            </a:r>
            <a:endParaRPr lang="sk-SK" altLang="cs-CZ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690813" y="2205038"/>
            <a:ext cx="7620000" cy="4373562"/>
          </a:xfrm>
        </p:spPr>
        <p:txBody>
          <a:bodyPr/>
          <a:lstStyle/>
          <a:p>
            <a:pPr eaLnBrk="1" hangingPunct="1"/>
            <a:r>
              <a:rPr lang="en-US" altLang="cs-CZ" smtClean="0"/>
              <a:t>Technical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?</a:t>
            </a:r>
            <a:r>
              <a:rPr lang="en-US" altLang="cs-CZ" smtClean="0"/>
              <a:t>Identification</a:t>
            </a:r>
            <a:r>
              <a:rPr lang="cs-CZ" altLang="cs-CZ" smtClean="0"/>
              <a:t>?</a:t>
            </a:r>
          </a:p>
          <a:p>
            <a:pPr lvl="1" eaLnBrk="1" hangingPunct="1"/>
            <a:r>
              <a:rPr lang="en-US" altLang="cs-CZ" smtClean="0"/>
              <a:t>Not necessarily </a:t>
            </a:r>
            <a:r>
              <a:rPr lang="cs-CZ" altLang="cs-CZ" smtClean="0"/>
              <a:t>– </a:t>
            </a:r>
            <a:r>
              <a:rPr lang="en-US" altLang="cs-CZ" smtClean="0"/>
              <a:t>e.g.</a:t>
            </a:r>
            <a:r>
              <a:rPr lang="cs-CZ" altLang="cs-CZ" smtClean="0"/>
              <a:t>goodwill.com</a:t>
            </a:r>
          </a:p>
          <a:p>
            <a:pPr eaLnBrk="1" hangingPunct="1"/>
            <a:r>
              <a:rPr lang="en-US" altLang="cs-CZ" smtClean="0"/>
              <a:t>Search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Promotion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Competitive </a:t>
            </a:r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340093210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cs-CZ"/>
              <a:t>Example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4524376" y="2143125"/>
            <a:ext cx="5757863" cy="432435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/>
              <a:t>Squatter registers the domain lego.cz</a:t>
            </a:r>
          </a:p>
          <a:p>
            <a:r>
              <a:rPr lang="cs-CZ" altLang="cs-CZ"/>
              <a:t>He does not use this domain and offers it for sale for 200 000 Kč</a:t>
            </a:r>
          </a:p>
          <a:p>
            <a:endParaRPr lang="cs-CZ" altLang="cs-CZ"/>
          </a:p>
          <a:p>
            <a:r>
              <a:rPr lang="cs-CZ" altLang="cs-CZ"/>
              <a:t>Can the trademark owner claim violation of his rights?</a:t>
            </a:r>
          </a:p>
          <a:p>
            <a:r>
              <a:rPr lang="cs-CZ" altLang="cs-CZ"/>
              <a:t>Can the trademark owner claim transfer of the domain name?</a:t>
            </a:r>
          </a:p>
          <a:p>
            <a:r>
              <a:rPr lang="cs-CZ" altLang="cs-CZ"/>
              <a:t>What if the owner is based in denmark, administrator is Czech and squatter Russian?</a:t>
            </a:r>
          </a:p>
        </p:txBody>
      </p:sp>
      <p:pic>
        <p:nvPicPr>
          <p:cNvPr id="45060" name="Obrázek 3" descr="lego_computer_gu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2286000"/>
            <a:ext cx="2071687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07739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cs-CZ"/>
              <a:t>.eu domain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cs-CZ"/>
              <a:t>Established  „by law“ </a:t>
            </a:r>
          </a:p>
          <a:p>
            <a:pPr lvl="1"/>
            <a:r>
              <a:rPr lang="cs-CZ"/>
              <a:t>733</a:t>
            </a:r>
            <a:r>
              <a:rPr lang="en-US"/>
              <a:t>/2002/EC</a:t>
            </a:r>
          </a:p>
          <a:p>
            <a:r>
              <a:rPr lang="en-US"/>
              <a:t>To accelerate e-commerce </a:t>
            </a:r>
          </a:p>
          <a:p>
            <a:r>
              <a:rPr lang="en-US"/>
              <a:t>Promote common market</a:t>
            </a:r>
          </a:p>
          <a:p>
            <a:r>
              <a:rPr lang="en-US"/>
              <a:t>Accelerate benefits of information society</a:t>
            </a:r>
          </a:p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65" y="4001294"/>
            <a:ext cx="7968065" cy="24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Structure of the .eu domain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667240" y="1643050"/>
            <a:ext cx="29265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REGISTRY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40942" y="2967335"/>
            <a:ext cx="37101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REGISTRARS</a:t>
            </a:r>
            <a:endParaRPr lang="cs-CZ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5729" y="4786322"/>
            <a:ext cx="20117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</a:rPr>
              <a:t>USERS</a:t>
            </a:r>
            <a:endParaRPr lang="cs-CZ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34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REGISTRY (sponsor)</a:t>
            </a:r>
            <a:endParaRPr lang="cs-CZ"/>
          </a:p>
        </p:txBody>
      </p:sp>
      <p:sp>
        <p:nvSpPr>
          <p:cNvPr id="16386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/>
              <a:t>Administers the .eu domain</a:t>
            </a:r>
          </a:p>
          <a:p>
            <a:r>
              <a:rPr lang="en-US"/>
              <a:t>EURid </a:t>
            </a:r>
          </a:p>
          <a:p>
            <a:pPr lvl="1"/>
            <a:r>
              <a:rPr lang="en-US"/>
              <a:t>Non profit company</a:t>
            </a:r>
          </a:p>
          <a:p>
            <a:pPr lvl="1"/>
            <a:r>
              <a:rPr lang="en-US"/>
              <a:t>Established under Belgian law</a:t>
            </a:r>
          </a:p>
          <a:p>
            <a:endParaRPr lang="cs-CZ"/>
          </a:p>
        </p:txBody>
      </p:sp>
      <p:pic>
        <p:nvPicPr>
          <p:cNvPr id="2050" name="Picture 2" descr="https://webexpo.net/files/partners/prague2013/products/eur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14" y="1825625"/>
            <a:ext cx="3764947" cy="37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95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Registrars</a:t>
            </a:r>
            <a:endParaRPr lang="cs-CZ"/>
          </a:p>
        </p:txBody>
      </p:sp>
      <p:sp>
        <p:nvSpPr>
          <p:cNvPr id="17410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/>
              <a:t>Independent entities</a:t>
            </a:r>
          </a:p>
          <a:p>
            <a:r>
              <a:rPr lang="en-US" dirty="0"/>
              <a:t>Have to be accredited by the registry</a:t>
            </a:r>
          </a:p>
          <a:p>
            <a:r>
              <a:rPr lang="en-US" dirty="0"/>
              <a:t>Do not have to be European</a:t>
            </a:r>
          </a:p>
          <a:p>
            <a:r>
              <a:rPr lang="en-US" dirty="0"/>
              <a:t>Currently </a:t>
            </a:r>
            <a:r>
              <a:rPr lang="en-US" dirty="0" err="1"/>
              <a:t>cca</a:t>
            </a:r>
            <a:r>
              <a:rPr lang="en-US" dirty="0"/>
              <a:t> 900 accredited registrars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7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USERS - Eligibility criteria (Art 3)</a:t>
            </a:r>
            <a:endParaRPr lang="cs-CZ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5729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Policy rules (</a:t>
            </a:r>
            <a:r>
              <a:rPr lang="cs-CZ"/>
              <a:t>874/2004</a:t>
            </a:r>
            <a:r>
              <a:rPr lang="en-US"/>
              <a:t>)</a:t>
            </a:r>
            <a:endParaRPr lang="cs-CZ"/>
          </a:p>
        </p:txBody>
      </p:sp>
      <p:sp>
        <p:nvSpPr>
          <p:cNvPr id="19458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/>
              <a:t>Requirements for domain name applications</a:t>
            </a:r>
          </a:p>
          <a:p>
            <a:r>
              <a:rPr lang="en-US"/>
              <a:t>Requirements for registrars</a:t>
            </a:r>
          </a:p>
          <a:p>
            <a:r>
              <a:rPr lang="en-US"/>
              <a:t>Requirements for registrar accreditation</a:t>
            </a:r>
          </a:p>
          <a:p>
            <a:r>
              <a:rPr lang="en-US"/>
              <a:t>Languages</a:t>
            </a:r>
          </a:p>
          <a:p>
            <a:r>
              <a:rPr lang="en-US"/>
              <a:t>Registration procedures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3648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Language</a:t>
            </a:r>
            <a:endParaRPr lang="cs-CZ"/>
          </a:p>
        </p:txBody>
      </p:sp>
      <p:sp>
        <p:nvSpPr>
          <p:cNvPr id="20482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/>
              <a:t>For any communication by the Registry that affects the rights of a party in conjunction with a registration, such as the grant, transfer, cancellation or revocation of a domain, the Registry shall ensure that these communications are possible in all official </a:t>
            </a:r>
            <a:r>
              <a:rPr lang="cs-CZ"/>
              <a:t>languages.</a:t>
            </a:r>
          </a:p>
        </p:txBody>
      </p:sp>
    </p:spTree>
    <p:extLst>
      <p:ext uri="{BB962C8B-B14F-4D97-AF65-F5344CB8AC3E}">
        <p14:creationId xmlns:p14="http://schemas.microsoft.com/office/powerpoint/2010/main" val="28561387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/>
              <a:t>Protection of rights in .eu domain</a:t>
            </a:r>
            <a:endParaRPr lang="cs-CZ" sz="5400"/>
          </a:p>
        </p:txBody>
      </p:sp>
    </p:spTree>
    <p:extLst>
      <p:ext uri="{BB962C8B-B14F-4D97-AF65-F5344CB8AC3E}">
        <p14:creationId xmlns:p14="http://schemas.microsoft.com/office/powerpoint/2010/main" val="36220744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Protection of rights</a:t>
            </a:r>
            <a:endParaRPr lang="cs-CZ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11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/>
              <a:t>How domain names are assigned</a:t>
            </a:r>
            <a:endParaRPr lang="sk-SK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Assignation is based on registration</a:t>
            </a:r>
            <a:endParaRPr lang="cs-CZ" altLang="cs-CZ"/>
          </a:p>
          <a:p>
            <a:r>
              <a:rPr lang="en-US" altLang="cs-CZ"/>
              <a:t>The database of domain names is maintained by Administrators</a:t>
            </a:r>
            <a:r>
              <a:rPr lang="cs-CZ" altLang="cs-CZ"/>
              <a:t>/Sponsors</a:t>
            </a:r>
          </a:p>
          <a:p>
            <a:pPr lvl="1"/>
            <a:r>
              <a:rPr lang="en-US" altLang="cs-CZ"/>
              <a:t>Each top level domain has its administrator </a:t>
            </a:r>
            <a:r>
              <a:rPr lang="cs-CZ" altLang="cs-CZ"/>
              <a:t>ICANN, EURid, CZ nic</a:t>
            </a:r>
          </a:p>
          <a:p>
            <a:pPr lvl="1"/>
            <a:r>
              <a:rPr lang="en-US" altLang="cs-CZ"/>
              <a:t>The main task of administrator is to run </a:t>
            </a:r>
            <a:r>
              <a:rPr lang="cs-CZ" altLang="cs-CZ"/>
              <a:t>DNS</a:t>
            </a:r>
          </a:p>
          <a:p>
            <a:r>
              <a:rPr lang="en-US" altLang="cs-CZ"/>
              <a:t>The registration of domain names to individual users is performed by </a:t>
            </a:r>
            <a:r>
              <a:rPr lang="cs-CZ" altLang="cs-CZ"/>
              <a:t>REGISTR</a:t>
            </a:r>
            <a:r>
              <a:rPr lang="en-US" altLang="cs-CZ"/>
              <a:t>ARS</a:t>
            </a:r>
            <a:endParaRPr lang="cs-CZ" altLang="cs-CZ"/>
          </a:p>
          <a:p>
            <a:pPr lvl="1"/>
            <a:r>
              <a:rPr lang="en-US" altLang="cs-CZ"/>
              <a:t>Registrars are entrepreneurs and compete   </a:t>
            </a:r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67198504"/>
      </p:ext>
    </p:extLst>
  </p:cSld>
  <p:clrMapOvr>
    <a:masterClrMapping/>
  </p:clrMapOvr>
  <p:transition>
    <p:push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Sunrise periods</a:t>
            </a:r>
            <a:endParaRPr lang="cs-CZ"/>
          </a:p>
        </p:txBody>
      </p:sp>
      <p:sp>
        <p:nvSpPr>
          <p:cNvPr id="23554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period</a:t>
            </a:r>
          </a:p>
          <a:p>
            <a:pPr lvl="1"/>
            <a:r>
              <a:rPr lang="en-US"/>
              <a:t>o</a:t>
            </a:r>
            <a:r>
              <a:rPr lang="cs-CZ"/>
              <a:t>nly registered</a:t>
            </a:r>
            <a:r>
              <a:rPr lang="en-US"/>
              <a:t> national and Community trademarks, geographical indications, public authorities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period </a:t>
            </a:r>
          </a:p>
          <a:p>
            <a:pPr lvl="1"/>
            <a:r>
              <a:rPr lang="cs-CZ"/>
              <a:t>names that</a:t>
            </a:r>
            <a:r>
              <a:rPr lang="en-US"/>
              <a:t> can be registered in the first part as well as names based on all </a:t>
            </a:r>
            <a:r>
              <a:rPr lang="cs-CZ"/>
              <a:t>other prior rights</a:t>
            </a:r>
            <a:endParaRPr lang="en-US"/>
          </a:p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period – all other users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6857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/>
              <a:t>Alternative dispute resolution</a:t>
            </a:r>
            <a:endParaRPr lang="cs-CZ" sz="5400"/>
          </a:p>
        </p:txBody>
      </p:sp>
    </p:spTree>
    <p:extLst>
      <p:ext uri="{BB962C8B-B14F-4D97-AF65-F5344CB8AC3E}">
        <p14:creationId xmlns:p14="http://schemas.microsoft.com/office/powerpoint/2010/main" val="9030717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2 POSSIBLE ADR PROCEDURES</a:t>
            </a:r>
            <a:endParaRPr lang="cs-CZ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427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Rightholder vs. User</a:t>
            </a:r>
            <a:endParaRPr lang="cs-CZ"/>
          </a:p>
        </p:txBody>
      </p:sp>
      <p:sp>
        <p:nvSpPr>
          <p:cNvPr id="26626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cs-CZ"/>
              <a:t>Compulsory</a:t>
            </a:r>
            <a:r>
              <a:rPr lang="en-US"/>
              <a:t> for the holder of a domain name and the Registry.</a:t>
            </a:r>
          </a:p>
          <a:p>
            <a:pPr lvl="1"/>
            <a:r>
              <a:rPr lang="en-US"/>
              <a:t>Not for the Rightholder</a:t>
            </a:r>
          </a:p>
          <a:p>
            <a:r>
              <a:rPr lang="en-US"/>
              <a:t>Question of “speculative or abusive registration”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4089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Speculative or abusive </a:t>
            </a:r>
            <a:r>
              <a:rPr lang="en-US" dirty="0" smtClean="0"/>
              <a:t>registration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endParaRPr lang="cs-CZ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5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Legitimate interest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/>
              <a:t>(a) the holder has used the name  for  the offering of goods or services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/>
              <a:t>(b) the holder has been commonly known by the name, 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	even in the absence of a right recognised by law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/>
              <a:t>(c) the holder is making a legitimate and non-commercial or fair use of the domain name,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 without intent to mislead consumers 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or harm the reputation of a name on which a right is recognised or established by </a:t>
            </a:r>
            <a:r>
              <a:rPr lang="cs-CZ" sz="2600"/>
              <a:t>national and/or Community law.</a:t>
            </a:r>
            <a:r>
              <a:rPr lang="en-US" sz="2600"/>
              <a:t> </a:t>
            </a:r>
            <a:endParaRPr lang="cs-CZ" sz="2600"/>
          </a:p>
        </p:txBody>
      </p:sp>
    </p:spTree>
    <p:extLst>
      <p:ext uri="{BB962C8B-B14F-4D97-AF65-F5344CB8AC3E}">
        <p14:creationId xmlns:p14="http://schemas.microsoft.com/office/powerpoint/2010/main" val="2175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Bad faith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(a) registered primarily for the purpose of selling, renting, or transferring to the holder of a protected name</a:t>
            </a:r>
          </a:p>
          <a:p>
            <a:pPr>
              <a:lnSpc>
                <a:spcPct val="80000"/>
              </a:lnSpc>
            </a:pPr>
            <a:r>
              <a:rPr lang="en-US" sz="2000"/>
              <a:t> (b) prevent the  holder from reflecting this name in a corresponding </a:t>
            </a:r>
            <a:r>
              <a:rPr lang="cs-CZ" sz="2000"/>
              <a:t>domain name,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cs-CZ" sz="1800"/>
              <a:t> provided that:</a:t>
            </a:r>
            <a:endParaRPr lang="en-US" sz="18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/>
              <a:t>		(i) a pattern of such conduct by the registrant can be </a:t>
            </a:r>
            <a:r>
              <a:rPr lang="cs-CZ" sz="2000"/>
              <a:t>demonstrated;</a:t>
            </a:r>
            <a:endParaRPr lang="en-US" sz="20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/>
              <a:t>		(ii) the domain name has not been used in a relevant way for at least two years</a:t>
            </a:r>
          </a:p>
          <a:p>
            <a:pPr>
              <a:lnSpc>
                <a:spcPct val="80000"/>
              </a:lnSpc>
            </a:pPr>
            <a:r>
              <a:rPr lang="en-US" sz="2000"/>
              <a:t>(c) primarily for the purpose of disrupting the professional activities of a competitor; or</a:t>
            </a:r>
          </a:p>
          <a:p>
            <a:pPr>
              <a:lnSpc>
                <a:spcPct val="80000"/>
              </a:lnSpc>
            </a:pPr>
            <a:r>
              <a:rPr lang="en-US" sz="2000"/>
              <a:t>(d) intentionally used to attract Internet users, for commercial gain, by creating a likelihood of confusion</a:t>
            </a:r>
          </a:p>
          <a:p>
            <a:pPr>
              <a:lnSpc>
                <a:spcPct val="80000"/>
              </a:lnSpc>
            </a:pPr>
            <a:r>
              <a:rPr lang="en-US" sz="2000"/>
              <a:t>(e) the domain name registered is a personal name for which no demonstrable link exists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5931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ADR and UDRP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UDRP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1.Confusing </a:t>
            </a:r>
            <a:r>
              <a:rPr lang="cs-CZ" dirty="0" err="1" smtClean="0"/>
              <a:t>similirarity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No </a:t>
            </a:r>
            <a:r>
              <a:rPr lang="cs-CZ" dirty="0" err="1" smtClean="0"/>
              <a:t>legitimate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faith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ADR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Confusing</a:t>
            </a:r>
            <a:r>
              <a:rPr lang="cs-CZ" dirty="0" smtClean="0"/>
              <a:t> </a:t>
            </a:r>
            <a:r>
              <a:rPr lang="cs-CZ" dirty="0" err="1" smtClean="0"/>
              <a:t>Similarity</a:t>
            </a:r>
            <a:endParaRPr lang="cs-CZ" dirty="0" smtClean="0"/>
          </a:p>
          <a:p>
            <a:r>
              <a:rPr lang="cs-CZ" dirty="0" smtClean="0"/>
              <a:t>2 No </a:t>
            </a:r>
            <a:r>
              <a:rPr lang="cs-CZ" dirty="0" err="1" smtClean="0"/>
              <a:t>legitimate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or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1 </a:t>
            </a:r>
            <a:r>
              <a:rPr lang="cs-CZ" dirty="0" err="1" smtClean="0"/>
              <a:t>Confusing</a:t>
            </a:r>
            <a:r>
              <a:rPr lang="cs-CZ" dirty="0" smtClean="0"/>
              <a:t> </a:t>
            </a:r>
            <a:r>
              <a:rPr lang="cs-CZ" dirty="0" err="1"/>
              <a:t>Similarity</a:t>
            </a:r>
            <a:endParaRPr lang="cs-CZ" dirty="0"/>
          </a:p>
          <a:p>
            <a:r>
              <a:rPr lang="cs-CZ" dirty="0"/>
              <a:t>2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Faith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41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/>
              <a:t>Main principles of registration</a:t>
            </a:r>
            <a:endParaRPr lang="sk-SK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125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796911"/>
      </p:ext>
    </p:extLst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/>
              <a:t>ICANN – top authority</a:t>
            </a: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Internet corporation for assigned names and numbers</a:t>
            </a:r>
          </a:p>
          <a:p>
            <a:r>
              <a:rPr lang="en-US" altLang="cs-CZ"/>
              <a:t>responsible for managing and coordinating the Domain Name System (DNS)</a:t>
            </a:r>
            <a:endParaRPr lang="cs-CZ" altLang="cs-CZ"/>
          </a:p>
          <a:p>
            <a:r>
              <a:rPr lang="en-US" altLang="cs-CZ"/>
              <a:t>ICANN is also responsible for accrediting the domain name registrars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777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1594</Words>
  <Application>Microsoft Office PowerPoint</Application>
  <PresentationFormat>Širokoúhlá obrazovka</PresentationFormat>
  <Paragraphs>344</Paragraphs>
  <Slides>77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5" baseType="lpstr">
      <vt:lpstr>Arial</vt:lpstr>
      <vt:lpstr>Calibri</vt:lpstr>
      <vt:lpstr>Calibri Light</vt:lpstr>
      <vt:lpstr>Georgia</vt:lpstr>
      <vt:lpstr>Tahoma</vt:lpstr>
      <vt:lpstr>Times New Roman</vt:lpstr>
      <vt:lpstr>Wingdings 2</vt:lpstr>
      <vt:lpstr>Motiv Office</vt:lpstr>
      <vt:lpstr>Internet governance and the  The domain name</vt:lpstr>
      <vt:lpstr>Domain vs domain name?</vt:lpstr>
      <vt:lpstr>How the system works?</vt:lpstr>
      <vt:lpstr>Structure of a domain name</vt:lpstr>
      <vt:lpstr>wikipedia.org </vt:lpstr>
      <vt:lpstr>Functions of a domain name</vt:lpstr>
      <vt:lpstr>How domain names are assigned</vt:lpstr>
      <vt:lpstr>Main principles of registration</vt:lpstr>
      <vt:lpstr>ICANN – top authority</vt:lpstr>
      <vt:lpstr>Domain speculations</vt:lpstr>
      <vt:lpstr>The ultimate consequence of priority and singularity principles</vt:lpstr>
      <vt:lpstr>Legal concept of a domain name</vt:lpstr>
      <vt:lpstr>Legal definition of a domain name</vt:lpstr>
      <vt:lpstr>Domain name as a contractual relationship?</vt:lpstr>
      <vt:lpstr>Domain name as a Property ?</vt:lpstr>
      <vt:lpstr>International perspective</vt:lpstr>
      <vt:lpstr>Who controls the DNS?</vt:lpstr>
      <vt:lpstr>Internet governance</vt:lpstr>
      <vt:lpstr>Prezentace aplikace PowerPoint</vt:lpstr>
      <vt:lpstr>Prezentace aplikace PowerPoint</vt:lpstr>
      <vt:lpstr>Proprietory or open format ? </vt:lpstr>
      <vt:lpstr>1982</vt:lpstr>
      <vt:lpstr>1988</vt:lpstr>
      <vt:lpstr>1991 Browser</vt:lpstr>
      <vt:lpstr>ISOC 1992</vt:lpstr>
      <vt:lpstr>1998</vt:lpstr>
      <vt:lpstr>ICANN</vt:lpstr>
      <vt:lpstr>After 2016</vt:lpstr>
      <vt:lpstr>ICANN – top authority</vt:lpstr>
      <vt:lpstr>Prezentace aplikace PowerPoint</vt:lpstr>
      <vt:lpstr>https://www.icann.org/en/system/files/files/iana-stewardship-transition-proposal-10mar16-en.pdf</vt:lpstr>
      <vt:lpstr>ICANN – top authority</vt:lpstr>
      <vt:lpstr>How to get a new TLD?</vt:lpstr>
      <vt:lpstr>HOW many TLD are there now?</vt:lpstr>
      <vt:lpstr>What do they have in common?</vt:lpstr>
      <vt:lpstr>What is harmonized?</vt:lpstr>
      <vt:lpstr>Alternative dispute resolution</vt:lpstr>
      <vt:lpstr>Reasons</vt:lpstr>
      <vt:lpstr>Alternative resolution - principle</vt:lpstr>
      <vt:lpstr>UDRP</vt:lpstr>
      <vt:lpstr>UDRP</vt:lpstr>
      <vt:lpstr>Prezentace aplikace PowerPoint</vt:lpstr>
      <vt:lpstr>Another problem</vt:lpstr>
      <vt:lpstr>Why Taylor Swift is buying adult web domains (fortune.com)</vt:lpstr>
      <vt:lpstr>.porn as a business model?</vt:lpstr>
      <vt:lpstr>Trends to help trademark and personal rights</vt:lpstr>
      <vt:lpstr>Prezentace aplikace PowerPoint</vt:lpstr>
      <vt:lpstr>RESERVED NAMES</vt:lpstr>
      <vt:lpstr>Trademark Clearinghouse</vt:lpstr>
      <vt:lpstr>SUNRISE PERIODS</vt:lpstr>
      <vt:lpstr>Domain disputes</vt:lpstr>
      <vt:lpstr>How to be legally protected from squatters?</vt:lpstr>
      <vt:lpstr>UNFAIR COMPETITION</vt:lpstr>
      <vt:lpstr>UNFAIR COMPETITION</vt:lpstr>
      <vt:lpstr>Domain names and right for privacy and personality rights</vt:lpstr>
      <vt:lpstr>Possible violations of personal rights</vt:lpstr>
      <vt:lpstr>Protection of company names - § 423 Civil code</vt:lpstr>
      <vt:lpstr>Trademark</vt:lpstr>
      <vt:lpstr>Example</vt:lpstr>
      <vt:lpstr>Example</vt:lpstr>
      <vt:lpstr>.eu domain</vt:lpstr>
      <vt:lpstr>Structure of the .eu domain</vt:lpstr>
      <vt:lpstr>REGISTRY (sponsor)</vt:lpstr>
      <vt:lpstr>Registrars</vt:lpstr>
      <vt:lpstr>USERS - Eligibility criteria (Art 3)</vt:lpstr>
      <vt:lpstr>Policy rules (874/2004)</vt:lpstr>
      <vt:lpstr>Language</vt:lpstr>
      <vt:lpstr>Protection of rights in .eu domain</vt:lpstr>
      <vt:lpstr>Protection of rights</vt:lpstr>
      <vt:lpstr>Sunrise periods</vt:lpstr>
      <vt:lpstr>Alternative dispute resolution</vt:lpstr>
      <vt:lpstr>2 POSSIBLE ADR PROCEDURES</vt:lpstr>
      <vt:lpstr>Rightholder vs. User</vt:lpstr>
      <vt:lpstr>Speculative or abusive registration Is</vt:lpstr>
      <vt:lpstr>Legitimate interest</vt:lpstr>
      <vt:lpstr>Bad faith</vt:lpstr>
      <vt:lpstr>Comparison ADR and UDRP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of domain names II</dc:title>
  <dc:creator>Michal Koščík</dc:creator>
  <cp:lastModifiedBy>Michal Koščík</cp:lastModifiedBy>
  <cp:revision>5</cp:revision>
  <dcterms:created xsi:type="dcterms:W3CDTF">2018-04-04T12:53:42Z</dcterms:created>
  <dcterms:modified xsi:type="dcterms:W3CDTF">2019-12-17T10:21:34Z</dcterms:modified>
</cp:coreProperties>
</file>