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6" r:id="rId11"/>
    <p:sldId id="267" r:id="rId12"/>
    <p:sldId id="270" r:id="rId13"/>
    <p:sldId id="268" r:id="rId14"/>
    <p:sldId id="263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40001" initials="4" lastIdx="1" clrIdx="0">
    <p:extLst>
      <p:ext uri="{19B8F6BF-5375-455C-9EA6-DF929625EA0E}">
        <p15:presenceInfo xmlns:p15="http://schemas.microsoft.com/office/powerpoint/2012/main" userId="400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3T14:45:49.623" idx="1">
    <p:pos x="2066" y="46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6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07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9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1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1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6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99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3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2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F914-CAF2-442E-A3F4-E65CAA0DD04C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56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Atypical Forms of Work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25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Agency Employees at International Level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 Convention 181 (Private Employment Agencies Convention) and Recommendation 188. 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collective rights of workers, 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Necessity to ensure that employees are covered with national systems of social security,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of discrimination on the grounds of sex, race, religion, political opinion, social origin,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personal data,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for agencies to require fees from natural persons who are employees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653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law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– Council Directive 91/383/EEC of 25 June 1991 supplementing the measures to encourage improvements in the safety and health at work of workers with a fixed- duration employment relationship or a temporary employment relationship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2008/104/EC on Temporary Agency Work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agencies both public and private performing gainful or non gainful activities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enterprises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who are assigned to another employer (user)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870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rotection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Temoprary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Agnecy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shall be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recognised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employer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non-discrimination – basic working conditions and conditions of employment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temrporary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duration of their assignment at a user undertaking shall be the same as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employees employed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the user undertaking,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for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emporary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-work agencies to charge workers any fees in exchange for arranging for them to be recruited by a user undertaking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27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of Temporary Workers to Employment, Collective Facilities and Vocational Training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of employees – the key idea is to secure permanent employment for temporary employees. They have the right to information on vacant post at the user undertaking.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to conclude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cluase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an agreement prohibiting or preventing establishment of employment contract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between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undertaking and temporary workers on the base of standard contract after the end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assgnment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temporary workers to amenities or collective facilities in the user undertaking (e.g. canteen, child-care facilities and transport services) under the same conditions as workers employed directly by the undertaking, unless the difference in treatment is justified by objective reason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6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Telework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- a form of organizing and/or performing work, using information technology, in the context of an employment contract/relationship, where work, which could also be performed at the employer's premises, is carried out away from those premises on a regular basis.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law – European Framework Agreement on Telework signed between European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socical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partners in 2002  Not implemented by the directive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4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Teleworkers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Framework Agreement on Telework regulates certain aspects of telework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basis of telework,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discrimination against teleworkers,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personal data,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equipment,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safety of teleworkers,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 of teleworkers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25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Notion of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Atypical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Forms of Work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theory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law defines a typical form of work as: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work for stated weekly working hours (full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 is concluded for unfixed term,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 is concluded directly between an employer and an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mployee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is performed at the employer’s workplace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1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law regulates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work,</a:t>
            </a:r>
          </a:p>
          <a:p>
            <a:pPr marL="514350" indent="-514350"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Fixed-term employment contracts or relationships,</a:t>
            </a:r>
          </a:p>
          <a:p>
            <a:pPr marL="514350" indent="-514350"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(agency employment),</a:t>
            </a:r>
          </a:p>
          <a:p>
            <a:pPr marL="514350" indent="-514350"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Telework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practice, employees performing atypical (precarious, flexible) work are less protected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employees performing typical work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e.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termination of employment relationship, collective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law,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arising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employement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0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part-time work is considered as one of the means of reconciliation of professional and family life,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- Directive 97/81/EC concerning Framework Agreement on Part-time Working concluded by the UNICE, CEEP and ETUC,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worker - an employee whose normal hours of work, calculated on a weekly basis or on average over a period of employment of up to one year, are less than the normal hours of work of a comparable full-time worker,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full-time worker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full-time worker in the same establishment having the same type of employment contract or relationship, who is engaged in the same or a similar work/occupation, due regard being given to other considerations which may include seniority and qualification/skills.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54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Protection of Part-time Workers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quality of part-time work – the number of part-time workers has been increasing in EU Member States,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discrimination against part-time workers – unequal treatment based od the length of working hours that in practice may constitute indirect discrimination based on e. g. gender, age, disability, Less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shall be justified on objective grounds.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par-time work,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of development of part-time work on a voluntary basis – part- time work should be based on an agreement between an employer and an employee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4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Fixed-term Work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– a form of work where the end of a contract or relationship is stated in advance by the date, termination of specific work, completion of specific task or occurrence of a specific event.,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- Directive 1999/70 concerning the Framework Agreement on Fixed-term Work concluded between UNICE, CEEP a ETUC,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Directive 91/383/EEC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measures to encourage improvements in the safety and health at work of workers with a fixed- duration employment relationship or a temporary employment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 – employers in public and private sector,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contracts/relationships concluded directly between the employer and the employee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2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Protection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quality of fixed-term work by ensuring the application of the principle of non-discrimination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based on the type work. Working condition of fixed-term workers shall be he same as those of comparable permanent workers,</a:t>
            </a:r>
          </a:p>
          <a:p>
            <a:pPr lv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framework to prevent abuse arising from the use of successive fixed-term contracts between the same parties,</a:t>
            </a:r>
          </a:p>
          <a:p>
            <a:pPr lv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on job opportunities at the employer for unfixed-term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31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to Prevent Abuse of Successive Fixed-term Contracts/relationships between the Same Parties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States or social partners shall adopt one or more of the following measures: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reasons justifying the renewal of such contracts or relationships,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maximum total duration of successive fixed-term employment contracts and relationships,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renewals of fixed-term employment contracts and relationships,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23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(Agency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Employemnt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means a specific form of employment. There are three parties:</a:t>
            </a: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employment agency (employer),</a:t>
            </a: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mployee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performing the work,</a:t>
            </a: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undertaking (assigns the work, controls its performance)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agency employs workers with the purpose to temporary post them to perform work at the user undertaking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152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Microsoft Office PowerPoint</Application>
  <PresentationFormat>Širokoúhlá obrazovka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Atypical Forms of Work</vt:lpstr>
      <vt:lpstr>Notion of Atypical Forms of Work</vt:lpstr>
      <vt:lpstr>EU law regulates</vt:lpstr>
      <vt:lpstr>Part-time Work</vt:lpstr>
      <vt:lpstr>Forms of Protection of Part-time Workers</vt:lpstr>
      <vt:lpstr>Fixed-term Work</vt:lpstr>
      <vt:lpstr>Forms of Protection</vt:lpstr>
      <vt:lpstr>Measures to Prevent Abuse of Successive Fixed-term Contracts/relationships between the Same Parties</vt:lpstr>
      <vt:lpstr>Temporary Work (Agency Employemnt)</vt:lpstr>
      <vt:lpstr>Protection of Agency Employees at International Level</vt:lpstr>
      <vt:lpstr>EU law</vt:lpstr>
      <vt:lpstr>Forms of Protection of Temoprary Workers</vt:lpstr>
      <vt:lpstr>Access of Temporary Workers to Employment, Collective Facilities and Vocational Training</vt:lpstr>
      <vt:lpstr>Telework</vt:lpstr>
      <vt:lpstr>Protection of Teleworkers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Atypical Forms of Work</dc:title>
  <dc:creator>40001</dc:creator>
  <cp:lastModifiedBy>Jana Komendová</cp:lastModifiedBy>
  <cp:revision>21</cp:revision>
  <dcterms:created xsi:type="dcterms:W3CDTF">2019-11-13T13:08:36Z</dcterms:created>
  <dcterms:modified xsi:type="dcterms:W3CDTF">2019-11-19T15:32:28Z</dcterms:modified>
</cp:coreProperties>
</file>