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8EC01F-998A-415C-BF7A-B4C14991243E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C5D462A-E758-4BCA-AD83-84964775D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478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D8EC01F-998A-415C-BF7A-B4C14991243E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5FEE0D4D-8DE9-4C74-909E-3D6A7A05C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07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D8EC01F-998A-415C-BF7A-B4C14991243E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D9EAA30-1FED-4896-80B1-3BDC9D599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6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verzní snímek s obrázkem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8EC01F-998A-415C-BF7A-B4C14991243E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07BAEFB-3478-47F5-888D-1DA9C581B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01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 LAW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3CB5923B-A900-438F-B7D2-0E35F4078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0" y="2019299"/>
            <a:ext cx="4106255" cy="2833317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fld id="{CD8EC01F-998A-415C-BF7A-B4C1499124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5514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AA728D69-F43C-45BB-A655-A4B6ABA23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B1B107C1-A64C-4C75-A4EF-124CAB9AEE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CD8EC01F-998A-415C-BF7A-B4C1499124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64148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79451" y="2019302"/>
            <a:ext cx="5169259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841" y="2019302"/>
            <a:ext cx="5169259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D8EC01F-998A-415C-BF7A-B4C1499124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4938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BA 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" y="0"/>
            <a:ext cx="12186047" cy="686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text 8"/>
          <p:cNvSpPr>
            <a:spLocks noGrp="1"/>
          </p:cNvSpPr>
          <p:nvPr>
            <p:ph type="body" sz="quarter" idx="10"/>
          </p:nvPr>
        </p:nvSpPr>
        <p:spPr>
          <a:xfrm>
            <a:off x="627892" y="4897288"/>
            <a:ext cx="6413213" cy="1367027"/>
          </a:xfrm>
        </p:spPr>
        <p:txBody>
          <a:bodyPr/>
          <a:lstStyle>
            <a:lvl1pPr marL="0" marR="0" indent="0" algn="l" defTabSz="64291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12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007428541"/>
      </p:ext>
    </p:extLst>
  </p:cSld>
  <p:clrMapOvr>
    <a:masterClrMapping/>
  </p:clrMapOvr>
  <p:transition/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BA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text 10"/>
          <p:cNvSpPr>
            <a:spLocks noGrp="1"/>
          </p:cNvSpPr>
          <p:nvPr>
            <p:ph type="body" sz="quarter" idx="10"/>
          </p:nvPr>
        </p:nvSpPr>
        <p:spPr>
          <a:xfrm>
            <a:off x="695563" y="1606298"/>
            <a:ext cx="10733530" cy="759459"/>
          </a:xfrm>
        </p:spPr>
        <p:txBody>
          <a:bodyPr/>
          <a:lstStyle>
            <a:lvl1pPr algn="l">
              <a:defRPr sz="2250" b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11"/>
          </p:nvPr>
        </p:nvSpPr>
        <p:spPr>
          <a:xfrm>
            <a:off x="4475820" y="289901"/>
            <a:ext cx="6953273" cy="910828"/>
          </a:xfrm>
        </p:spPr>
        <p:txBody>
          <a:bodyPr anchor="ctr"/>
          <a:lstStyle>
            <a:lvl1pPr algn="l">
              <a:spcBef>
                <a:spcPts val="422"/>
              </a:spcBef>
              <a:defRPr sz="2461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text 10"/>
          <p:cNvSpPr>
            <a:spLocks noGrp="1"/>
          </p:cNvSpPr>
          <p:nvPr>
            <p:ph type="body" sz="quarter" idx="12"/>
          </p:nvPr>
        </p:nvSpPr>
        <p:spPr>
          <a:xfrm>
            <a:off x="695561" y="2568279"/>
            <a:ext cx="10733531" cy="3290991"/>
          </a:xfrm>
        </p:spPr>
        <p:txBody>
          <a:bodyPr/>
          <a:lstStyle>
            <a:lvl1pPr marL="241093" indent="-241093" algn="l">
              <a:buFont typeface="Wingdings" panose="05000000000000000000" pitchFamily="2" charset="2"/>
              <a:buChar char="§"/>
              <a:defRPr sz="1969" b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</p:spTree>
    <p:extLst>
      <p:ext uri="{BB962C8B-B14F-4D97-AF65-F5344CB8AC3E}">
        <p14:creationId xmlns:p14="http://schemas.microsoft.com/office/powerpoint/2010/main" val="1381599147"/>
      </p:ext>
    </p:extLst>
  </p:cSld>
  <p:clrMapOvr>
    <a:masterClrMapping/>
  </p:clrMapOvr>
  <p:transition/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BA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text 10"/>
          <p:cNvSpPr>
            <a:spLocks noGrp="1"/>
          </p:cNvSpPr>
          <p:nvPr>
            <p:ph type="body" sz="quarter" idx="10"/>
          </p:nvPr>
        </p:nvSpPr>
        <p:spPr>
          <a:xfrm>
            <a:off x="695563" y="1606298"/>
            <a:ext cx="9990856" cy="4151781"/>
          </a:xfrm>
        </p:spPr>
        <p:txBody>
          <a:bodyPr/>
          <a:lstStyle>
            <a:lvl1pPr algn="l">
              <a:defRPr sz="1969" b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945610113"/>
      </p:ext>
    </p:extLst>
  </p:cSld>
  <p:clrMapOvr>
    <a:masterClrMapping/>
  </p:clrMapOvr>
  <p:transition/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BA Text +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text 10"/>
          <p:cNvSpPr>
            <a:spLocks noGrp="1"/>
          </p:cNvSpPr>
          <p:nvPr>
            <p:ph type="body" sz="quarter" idx="10"/>
          </p:nvPr>
        </p:nvSpPr>
        <p:spPr>
          <a:xfrm>
            <a:off x="695563" y="1606298"/>
            <a:ext cx="5737975" cy="4050450"/>
          </a:xfrm>
        </p:spPr>
        <p:txBody>
          <a:bodyPr/>
          <a:lstStyle>
            <a:lvl1pPr algn="l">
              <a:defRPr sz="1969" b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graf 2"/>
          <p:cNvSpPr>
            <a:spLocks noGrp="1"/>
          </p:cNvSpPr>
          <p:nvPr>
            <p:ph type="chart" sz="quarter" idx="12"/>
          </p:nvPr>
        </p:nvSpPr>
        <p:spPr>
          <a:xfrm>
            <a:off x="6905648" y="1606298"/>
            <a:ext cx="4523445" cy="4050520"/>
          </a:xfrm>
        </p:spPr>
        <p:txBody>
          <a:bodyPr/>
          <a:lstStyle>
            <a:lvl1pPr>
              <a:defRPr sz="2109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>
                <a:sym typeface="Gill Sans" charset="0"/>
              </a:rPr>
              <a:t>Kliknutím na ikonu přidáte graf.</a:t>
            </a:r>
            <a:endParaRPr lang="cs-CZ" noProof="0" dirty="0">
              <a:sym typeface="Gill Sans" charset="0"/>
            </a:endParaRPr>
          </a:p>
        </p:txBody>
      </p:sp>
      <p:sp>
        <p:nvSpPr>
          <p:cNvPr id="6" name="Zástupný symbol pro text 14"/>
          <p:cNvSpPr>
            <a:spLocks noGrp="1"/>
          </p:cNvSpPr>
          <p:nvPr>
            <p:ph type="body" sz="quarter" idx="11"/>
          </p:nvPr>
        </p:nvSpPr>
        <p:spPr>
          <a:xfrm>
            <a:off x="4475820" y="289901"/>
            <a:ext cx="6953273" cy="910828"/>
          </a:xfrm>
        </p:spPr>
        <p:txBody>
          <a:bodyPr anchor="ctr"/>
          <a:lstStyle>
            <a:lvl1pPr algn="l">
              <a:spcBef>
                <a:spcPts val="422"/>
              </a:spcBef>
              <a:defRPr sz="2461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18131316"/>
      </p:ext>
    </p:extLst>
  </p:cSld>
  <p:clrMapOvr>
    <a:masterClrMapping/>
  </p:clrMapOvr>
  <p:transition/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D8EC01F-998A-415C-BF7A-B4C14991243E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83D8F9C-31DA-4A72-9A88-45079BA91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9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BA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text 10"/>
          <p:cNvSpPr>
            <a:spLocks noGrp="1"/>
          </p:cNvSpPr>
          <p:nvPr>
            <p:ph type="body" sz="quarter" idx="10"/>
          </p:nvPr>
        </p:nvSpPr>
        <p:spPr>
          <a:xfrm>
            <a:off x="695563" y="1606298"/>
            <a:ext cx="5197915" cy="4151781"/>
          </a:xfrm>
        </p:spPr>
        <p:txBody>
          <a:bodyPr/>
          <a:lstStyle>
            <a:lvl1pPr algn="l">
              <a:defRPr sz="1969" b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10"/>
          <p:cNvSpPr>
            <a:spLocks noGrp="1"/>
          </p:cNvSpPr>
          <p:nvPr>
            <p:ph type="body" sz="quarter" idx="12"/>
          </p:nvPr>
        </p:nvSpPr>
        <p:spPr>
          <a:xfrm>
            <a:off x="6231178" y="1606297"/>
            <a:ext cx="5197915" cy="4151781"/>
          </a:xfrm>
        </p:spPr>
        <p:txBody>
          <a:bodyPr/>
          <a:lstStyle>
            <a:lvl1pPr algn="l">
              <a:defRPr sz="1969" b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Zástupný symbol pro text 14"/>
          <p:cNvSpPr>
            <a:spLocks noGrp="1"/>
          </p:cNvSpPr>
          <p:nvPr>
            <p:ph type="body" sz="quarter" idx="11"/>
          </p:nvPr>
        </p:nvSpPr>
        <p:spPr>
          <a:xfrm>
            <a:off x="4475820" y="289901"/>
            <a:ext cx="6953273" cy="910828"/>
          </a:xfrm>
        </p:spPr>
        <p:txBody>
          <a:bodyPr anchor="ctr"/>
          <a:lstStyle>
            <a:lvl1pPr algn="l">
              <a:spcBef>
                <a:spcPts val="422"/>
              </a:spcBef>
              <a:defRPr sz="2461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028599176"/>
      </p:ext>
    </p:extLst>
  </p:cSld>
  <p:clrMapOvr>
    <a:masterClrMapping/>
  </p:clrMapOvr>
  <p:transition/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BA Text +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text 10"/>
          <p:cNvSpPr>
            <a:spLocks noGrp="1"/>
          </p:cNvSpPr>
          <p:nvPr>
            <p:ph type="body" sz="quarter" idx="10"/>
          </p:nvPr>
        </p:nvSpPr>
        <p:spPr>
          <a:xfrm>
            <a:off x="695563" y="1606298"/>
            <a:ext cx="5602960" cy="4050450"/>
          </a:xfrm>
        </p:spPr>
        <p:txBody>
          <a:bodyPr/>
          <a:lstStyle>
            <a:lvl1pPr algn="l">
              <a:defRPr sz="1969" b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rázek 3"/>
          <p:cNvSpPr>
            <a:spLocks noGrp="1"/>
          </p:cNvSpPr>
          <p:nvPr>
            <p:ph type="pic" sz="quarter" idx="12"/>
          </p:nvPr>
        </p:nvSpPr>
        <p:spPr>
          <a:xfrm>
            <a:off x="6837746" y="1606298"/>
            <a:ext cx="4591347" cy="4050729"/>
          </a:xfrm>
        </p:spPr>
        <p:txBody>
          <a:bodyPr/>
          <a:lstStyle>
            <a:lvl1pPr>
              <a:defRPr sz="1406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>
                <a:sym typeface="Gill Sans" charset="0"/>
              </a:rPr>
              <a:t>Kliknutím na ikonu přidáte obrázek.</a:t>
            </a:r>
            <a:endParaRPr lang="cs-CZ" noProof="0" dirty="0">
              <a:sym typeface="Gill Sans" charset="0"/>
            </a:endParaRPr>
          </a:p>
        </p:txBody>
      </p:sp>
      <p:sp>
        <p:nvSpPr>
          <p:cNvPr id="6" name="Zástupný symbol pro text 14"/>
          <p:cNvSpPr>
            <a:spLocks noGrp="1"/>
          </p:cNvSpPr>
          <p:nvPr>
            <p:ph type="body" sz="quarter" idx="11"/>
          </p:nvPr>
        </p:nvSpPr>
        <p:spPr>
          <a:xfrm>
            <a:off x="4475820" y="289901"/>
            <a:ext cx="6953273" cy="910828"/>
          </a:xfrm>
        </p:spPr>
        <p:txBody>
          <a:bodyPr anchor="ctr"/>
          <a:lstStyle>
            <a:lvl1pPr algn="l">
              <a:spcBef>
                <a:spcPts val="422"/>
              </a:spcBef>
              <a:defRPr sz="2461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484931869"/>
      </p:ext>
    </p:extLst>
  </p:cSld>
  <p:clrMapOvr>
    <a:masterClrMapping/>
  </p:clrMapOvr>
  <p:transition/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BA Text +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text 10"/>
          <p:cNvSpPr>
            <a:spLocks noGrp="1"/>
          </p:cNvSpPr>
          <p:nvPr>
            <p:ph type="body" sz="quarter" idx="10"/>
          </p:nvPr>
        </p:nvSpPr>
        <p:spPr>
          <a:xfrm>
            <a:off x="695563" y="1606297"/>
            <a:ext cx="10733530" cy="1518919"/>
          </a:xfrm>
        </p:spPr>
        <p:txBody>
          <a:bodyPr/>
          <a:lstStyle>
            <a:lvl1pPr algn="l">
              <a:defRPr sz="1969" b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sz="quarter" idx="12"/>
          </p:nvPr>
        </p:nvSpPr>
        <p:spPr>
          <a:xfrm>
            <a:off x="695563" y="3277108"/>
            <a:ext cx="10733530" cy="2531566"/>
          </a:xfrm>
        </p:spPr>
        <p:txBody>
          <a:bodyPr/>
          <a:lstStyle>
            <a:lvl1pPr>
              <a:defRPr sz="1406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>
                <a:sym typeface="Gill Sans" charset="0"/>
              </a:rPr>
              <a:t>Kliknutím na ikonu přidáte tabulku.</a:t>
            </a:r>
            <a:endParaRPr lang="cs-CZ" noProof="0" dirty="0">
              <a:sym typeface="Gill Sans" charset="0"/>
            </a:endParaRPr>
          </a:p>
        </p:txBody>
      </p:sp>
      <p:sp>
        <p:nvSpPr>
          <p:cNvPr id="6" name="Zástupný symbol pro text 14"/>
          <p:cNvSpPr>
            <a:spLocks noGrp="1"/>
          </p:cNvSpPr>
          <p:nvPr>
            <p:ph type="body" sz="quarter" idx="11"/>
          </p:nvPr>
        </p:nvSpPr>
        <p:spPr>
          <a:xfrm>
            <a:off x="4475820" y="289901"/>
            <a:ext cx="6953273" cy="910828"/>
          </a:xfrm>
        </p:spPr>
        <p:txBody>
          <a:bodyPr anchor="ctr"/>
          <a:lstStyle>
            <a:lvl1pPr algn="l">
              <a:spcBef>
                <a:spcPts val="422"/>
              </a:spcBef>
              <a:defRPr sz="2461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741662529"/>
      </p:ext>
    </p:extLst>
  </p:cSld>
  <p:clrMapOvr>
    <a:masterClrMapping/>
  </p:clrMapOvr>
  <p:transition/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57174" indent="-257174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557210" indent="-214312">
              <a:buClr>
                <a:srgbClr val="00287D"/>
              </a:buClr>
              <a:buFont typeface="Wingdings" panose="05000000000000000000" pitchFamily="2" charset="2"/>
              <a:buChar char="§"/>
              <a:defRPr/>
            </a:lvl2pPr>
            <a:lvl3pPr marL="685797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D3571-9C80-429F-8548-AAC53EE149BC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31731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9454" y="1134535"/>
            <a:ext cx="10788649" cy="643467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3160" y="2019302"/>
            <a:ext cx="517154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8" indent="0">
              <a:buNone/>
              <a:defRPr sz="1500" b="1"/>
            </a:lvl2pPr>
            <a:lvl3pPr marL="685797" indent="0">
              <a:buNone/>
              <a:defRPr sz="1350" b="1"/>
            </a:lvl3pPr>
            <a:lvl4pPr marL="1028696" indent="0">
              <a:buNone/>
              <a:defRPr sz="1200" b="1"/>
            </a:lvl4pPr>
            <a:lvl5pPr marL="1371594" indent="0">
              <a:buNone/>
              <a:defRPr sz="1200" b="1"/>
            </a:lvl5pPr>
            <a:lvl6pPr marL="1714492" indent="0">
              <a:buNone/>
              <a:defRPr sz="1200" b="1"/>
            </a:lvl6pPr>
            <a:lvl7pPr marL="2057391" indent="0">
              <a:buNone/>
              <a:defRPr sz="1200" b="1"/>
            </a:lvl7pPr>
            <a:lvl8pPr marL="2400290" indent="0">
              <a:buNone/>
              <a:defRPr sz="1200" b="1"/>
            </a:lvl8pPr>
            <a:lvl9pPr marL="2743188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79451" y="2915729"/>
            <a:ext cx="5165709" cy="321043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297494" y="2019302"/>
            <a:ext cx="5170609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8" indent="0">
              <a:buNone/>
              <a:defRPr sz="1500" b="1"/>
            </a:lvl2pPr>
            <a:lvl3pPr marL="685797" indent="0">
              <a:buNone/>
              <a:defRPr sz="1350" b="1"/>
            </a:lvl3pPr>
            <a:lvl4pPr marL="1028696" indent="0">
              <a:buNone/>
              <a:defRPr sz="1200" b="1"/>
            </a:lvl4pPr>
            <a:lvl5pPr marL="1371594" indent="0">
              <a:buNone/>
              <a:defRPr sz="1200" b="1"/>
            </a:lvl5pPr>
            <a:lvl6pPr marL="1714492" indent="0">
              <a:buNone/>
              <a:defRPr sz="1200" b="1"/>
            </a:lvl6pPr>
            <a:lvl7pPr marL="2057391" indent="0">
              <a:buNone/>
              <a:defRPr sz="1200" b="1"/>
            </a:lvl7pPr>
            <a:lvl8pPr marL="2400290" indent="0">
              <a:buNone/>
              <a:defRPr sz="1200" b="1"/>
            </a:lvl8pPr>
            <a:lvl9pPr marL="2743188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297286" y="2938735"/>
            <a:ext cx="5170817" cy="319113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>
          <a:xfrm>
            <a:off x="564060" y="6248549"/>
            <a:ext cx="8407300" cy="45653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>
          <a:xfrm>
            <a:off x="9144001" y="6248549"/>
            <a:ext cx="2455664" cy="45653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389BD-9E8E-44D4-B448-69BD624D96B9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625855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79452" y="2019300"/>
            <a:ext cx="10788649" cy="4106864"/>
          </a:xfrm>
        </p:spPr>
        <p:txBody>
          <a:bodyPr/>
          <a:lstStyle>
            <a:lvl1pPr marL="0" indent="0">
              <a:buNone/>
              <a:defRPr sz="1050"/>
            </a:lvl1pPr>
            <a:lvl2pPr marL="342898" indent="0">
              <a:buNone/>
              <a:defRPr sz="900"/>
            </a:lvl2pPr>
            <a:lvl3pPr marL="685797" indent="0">
              <a:buNone/>
              <a:defRPr sz="750"/>
            </a:lvl3pPr>
            <a:lvl4pPr marL="1028696" indent="0">
              <a:buNone/>
              <a:defRPr sz="675"/>
            </a:lvl4pPr>
            <a:lvl5pPr marL="1371594" indent="0">
              <a:buNone/>
              <a:defRPr sz="675"/>
            </a:lvl5pPr>
            <a:lvl6pPr marL="1714492" indent="0">
              <a:buNone/>
              <a:defRPr sz="675"/>
            </a:lvl6pPr>
            <a:lvl7pPr marL="2057391" indent="0">
              <a:buNone/>
              <a:defRPr sz="675"/>
            </a:lvl7pPr>
            <a:lvl8pPr marL="2400290" indent="0">
              <a:buNone/>
              <a:defRPr sz="675"/>
            </a:lvl8pPr>
            <a:lvl9pPr marL="2743188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zápatí 2"/>
          <p:cNvSpPr>
            <a:spLocks noGrp="1"/>
          </p:cNvSpPr>
          <p:nvPr>
            <p:ph type="ftr" sz="quarter" idx="10"/>
          </p:nvPr>
        </p:nvSpPr>
        <p:spPr>
          <a:xfrm>
            <a:off x="564060" y="6248549"/>
            <a:ext cx="8407300" cy="45653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9144001" y="6248549"/>
            <a:ext cx="2455664" cy="45653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2162F-34B3-4F16-AB1D-7B9C6984E822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75961212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– inverzní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8EC01F-998A-415C-BF7A-B4C14991243E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A9A2BD2-1096-47BE-BE7D-31D4B6ED5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5992" cy="10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7100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D8EC01F-998A-415C-BF7A-B4C14991243E}" type="slidenum">
              <a:rPr lang="cs-CZ" smtClean="0"/>
              <a:t>‹#›</a:t>
            </a:fld>
            <a:endParaRPr lang="cs-CZ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D636BBA-EAE3-4723-B113-5D7145D09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70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D8EC01F-998A-415C-BF7A-B4C14991243E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D071A41-2EBD-49A7-A906-FB9C1EE30D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3051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D8EC01F-998A-415C-BF7A-B4C14991243E}" type="slidenum">
              <a:rPr lang="cs-CZ" smtClean="0"/>
              <a:t>‹#›</a:t>
            </a:fld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EF222EE-72EC-4915-BFF7-454D9FCA7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843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D8EC01F-998A-415C-BF7A-B4C14991243E}" type="slidenum">
              <a:rPr lang="cs-CZ" smtClean="0"/>
              <a:t>‹#›</a:t>
            </a:fld>
            <a:endParaRPr 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46E8DF9B-B034-4030-8D59-8EB30894B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3786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D8EC01F-998A-415C-BF7A-B4C14991243E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1D939FD-1FD8-4E6C-BF1C-80C9479EC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056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D8EC01F-998A-415C-BF7A-B4C14991243E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8A642DD-F4D1-4553-8BF4-32A8C8CF5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1259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6.jpe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CD8EC01F-998A-415C-BF7A-B4C14991243E}" type="slidenum">
              <a:rPr lang="cs-CZ" smtClean="0"/>
              <a:t>‹#›</a:t>
            </a:fld>
            <a:endParaRPr lang="cs-CZ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  <p:extLst>
      <p:ext uri="{BB962C8B-B14F-4D97-AF65-F5344CB8AC3E}">
        <p14:creationId xmlns:p14="http://schemas.microsoft.com/office/powerpoint/2010/main" val="2014416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7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90625" y="3536156"/>
            <a:ext cx="9810750" cy="794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>
                <a:sym typeface="Gill Sans" charset="0"/>
              </a:rPr>
              <a:t>Upravte styly předlohy textu.</a:t>
            </a:r>
          </a:p>
          <a:p>
            <a:pPr lvl="1"/>
            <a:r>
              <a:rPr lang="cs-CZ" altLang="cs-CZ">
                <a:sym typeface="Gill Sans" charset="0"/>
              </a:rPr>
              <a:t>Druhá úroveň</a:t>
            </a:r>
          </a:p>
          <a:p>
            <a:pPr lvl="2"/>
            <a:r>
              <a:rPr lang="cs-CZ" altLang="cs-CZ">
                <a:sym typeface="Gill Sans" charset="0"/>
              </a:rPr>
              <a:t>Třetí úroveň</a:t>
            </a:r>
          </a:p>
          <a:p>
            <a:pPr lvl="3"/>
            <a:r>
              <a:rPr lang="cs-CZ" altLang="cs-CZ">
                <a:sym typeface="Gill Sans" charset="0"/>
              </a:rPr>
              <a:t>Čtvrtá úroveň</a:t>
            </a:r>
          </a:p>
          <a:p>
            <a:pPr lvl="4"/>
            <a:r>
              <a:rPr lang="cs-CZ" altLang="cs-CZ">
                <a:sym typeface="Gill Sans" charset="0"/>
              </a:rPr>
              <a:t>Pátá úroveň</a:t>
            </a:r>
            <a:endParaRPr lang="en-US" altLang="cs-CZ">
              <a:sym typeface="Gill Sans" charset="0"/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90625" y="1151930"/>
            <a:ext cx="9810750" cy="232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>
                <a:sym typeface="Gill Sans" charset="0"/>
              </a:rPr>
              <a:t>Kliknutím lze upravit styl.</a:t>
            </a:r>
            <a:endParaRPr lang="en-US" altLang="cs-CZ">
              <a:sym typeface="Gill Sans" charset="0"/>
            </a:endParaRPr>
          </a:p>
        </p:txBody>
      </p:sp>
      <p:pic>
        <p:nvPicPr>
          <p:cNvPr id="2052" name="Obrázek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" y="0"/>
            <a:ext cx="12186047" cy="686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514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6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2531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531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531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531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531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768015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2089473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410930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732387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5668AD-1BFC-4C45-A6D4-34C628B19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 DO MEZINÁRODNÍHO PRÁVA PROCESNÍHO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5A9B602-9464-43A7-9CF6-C7C7D3B48D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PŘEDNÁŠKA Č. 3</a:t>
            </a:r>
          </a:p>
          <a:p>
            <a:r>
              <a:rPr lang="cs-CZ" dirty="0"/>
              <a:t>KONZULTACE Č. 1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C3E3875-5159-4F3C-BF8C-F4BF6D986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01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059"/>
    </mc:Choice>
    <mc:Fallback>
      <p:transition spd="slow" advTm="113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9DB162-7F57-4F7D-968B-CD31C4324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OSNOVA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D759D00-AC8C-4E80-8EF1-9627DA473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VYMEZENÍ MEZINÁRODNÍHO PRÁVA PROCESNÍHO </a:t>
            </a:r>
          </a:p>
          <a:p>
            <a:endParaRPr lang="cs-CZ" dirty="0"/>
          </a:p>
          <a:p>
            <a:r>
              <a:rPr lang="cs-CZ" dirty="0"/>
              <a:t>PROBLÉMY, KTERÉ JSOU ŘEŠENY </a:t>
            </a:r>
          </a:p>
          <a:p>
            <a:endParaRPr lang="cs-CZ" dirty="0"/>
          </a:p>
          <a:p>
            <a:r>
              <a:rPr lang="cs-CZ" dirty="0"/>
              <a:t>PŘÍKLADY ZDROJŮ PRÁVNÍ ÚPRAVY 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263ACED-46B9-415C-A4CB-4B844F54A9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16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914"/>
    </mc:Choice>
    <mc:Fallback>
      <p:transition spd="slow" advTm="43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117B98-9756-48F0-B155-3D3A77130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VYMEZENÍ MEZINÁRODNÍHO PRÁVA PROCESNÍHO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FDA5B4C-AA40-4E63-AFA7-80A68A6CC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300140"/>
            <a:ext cx="10753200" cy="3531860"/>
          </a:xfrm>
        </p:spPr>
        <p:txBody>
          <a:bodyPr/>
          <a:lstStyle/>
          <a:p>
            <a:r>
              <a:rPr lang="cs-CZ" dirty="0"/>
              <a:t>SOUČAST MEZINÁRODNÍHO PRÁVA SOUKROMÉHO </a:t>
            </a:r>
          </a:p>
          <a:p>
            <a:r>
              <a:rPr lang="cs-CZ" dirty="0"/>
              <a:t>UPRAVUJE URČENÍ PRAVOMOCI SOUDU, POSTUP V ŘÍZENÍ A SOUVISEJÍCÍ OTÁZKY, VČETNĚ NAKLÁDÁNÍ SE SOUDNÍM ROZHODNUTÍM TAM, KDE EXISTUJE MEZINÁRODNÍ PRVEK</a:t>
            </a:r>
          </a:p>
          <a:p>
            <a:r>
              <a:rPr lang="cs-CZ" dirty="0"/>
              <a:t>PŘÍKLADY MEZINÁRODNÍHO PRVKU 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0CFFA1EA-7D02-47B7-852D-7D30A6952E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99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794"/>
    </mc:Choice>
    <mc:Fallback>
      <p:transition spd="slow" advTm="312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337ED2-BB97-423D-8D04-63F6369E8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PRAVOMOC - PŘÍSLUŠNOST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A9D533-6F69-4738-816F-4500D90E10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PROBLÉM URČENÍ PRAVOMOCI – PŘÍSLUŠNOSTI V MEZINÁRODNÍM PROSTŘEDÍ </a:t>
            </a:r>
          </a:p>
          <a:p>
            <a:r>
              <a:rPr lang="cs-CZ" dirty="0"/>
              <a:t>VÝZNAM TERMÍNU PRAVOMOC</a:t>
            </a:r>
          </a:p>
          <a:p>
            <a:r>
              <a:rPr lang="cs-CZ" dirty="0"/>
              <a:t>ZÁKLADNÍ ZÁSADY</a:t>
            </a:r>
          </a:p>
          <a:p>
            <a:r>
              <a:rPr lang="cs-CZ" dirty="0"/>
              <a:t>KONFLIKTY PRAVOMOCÍ, VÝLUČNÁ PRAVOMOC, FAKULTATIVNÍ PRAVOMOC, DOHODNUTÁ PRAVOMOC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F4320D7-7CD4-4B18-BCE2-A956981D6A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51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3683"/>
    </mc:Choice>
    <mc:Fallback>
      <p:transition spd="slow" advTm="773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62C976-4F43-4B11-B5EC-F7E2C15B8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JEDNOTLIVÉ PŘÍPADY V ŘÍZENÍ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B280C0B-768C-4556-9352-438F1898DA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POSTAVENÍ CIZINCŮ V ŘÍZENÍ</a:t>
            </a:r>
          </a:p>
          <a:p>
            <a:endParaRPr lang="cs-CZ" dirty="0"/>
          </a:p>
          <a:p>
            <a:r>
              <a:rPr lang="cs-CZ" dirty="0"/>
              <a:t>PRÁVNÍ POMOC</a:t>
            </a:r>
          </a:p>
          <a:p>
            <a:endParaRPr lang="cs-CZ" dirty="0"/>
          </a:p>
          <a:p>
            <a:pPr marL="72000" indent="0">
              <a:buNone/>
            </a:pPr>
            <a:r>
              <a:rPr lang="cs-CZ" dirty="0"/>
              <a:t>- VZÁJEMNOST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0BF2C1FB-FF6B-4EA7-8D62-D336C8C470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462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8543"/>
    </mc:Choice>
    <mc:Fallback>
      <p:transition spd="slow" advTm="638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1ACE9-9CB7-45F2-BF10-BECD9C562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ROZHODNUTÍ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244728E-F73A-4328-87E4-648C2B902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dirty="0"/>
              <a:t>- CIZÍ ROZHODNUTÍ </a:t>
            </a:r>
          </a:p>
          <a:p>
            <a:pPr>
              <a:buFontTx/>
              <a:buChar char="-"/>
            </a:pPr>
            <a:r>
              <a:rPr lang="cs-CZ" dirty="0"/>
              <a:t>UZNÁNÍ A VÝKON</a:t>
            </a:r>
          </a:p>
          <a:p>
            <a:pPr>
              <a:buFontTx/>
              <a:buChar char="-"/>
            </a:pPr>
            <a:r>
              <a:rPr lang="cs-CZ" dirty="0"/>
              <a:t>ROZHODNUTÍ V MAJETKOVÝCH VĚCECH</a:t>
            </a:r>
          </a:p>
          <a:p>
            <a:pPr>
              <a:buFontTx/>
              <a:buChar char="-"/>
            </a:pPr>
            <a:r>
              <a:rPr lang="cs-CZ" dirty="0"/>
              <a:t>ROZHODNUTÍ V JINÝCH NEŽ MAJETKOVÝCH VĚCECH  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828E41C-5E7C-4BCE-BA57-A2FC31F18B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35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426"/>
    </mc:Choice>
    <mc:Fallback>
      <p:transition spd="slow" advTm="317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5AE2B0-B9B2-46AD-90AB-B0FCC46A5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 ZDROJŮ PRÁVNÍ ÚPRAVY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8EE1D83-3865-421C-8F1E-7B8BDAC5D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365" y="1692001"/>
            <a:ext cx="11133835" cy="5019884"/>
          </a:xfrm>
        </p:spPr>
        <p:txBody>
          <a:bodyPr/>
          <a:lstStyle/>
          <a:p>
            <a:r>
              <a:rPr lang="cs-CZ" dirty="0"/>
              <a:t>VNITROSTÁTNÍ – ZMPS Č. 91/2012</a:t>
            </a:r>
          </a:p>
          <a:p>
            <a:endParaRPr lang="cs-CZ" dirty="0"/>
          </a:p>
          <a:p>
            <a:r>
              <a:rPr lang="cs-CZ" dirty="0"/>
              <a:t>UNIJNÍ – RŮZNÁ NAŘÍZENÍ V OBLASTI SPORŮ V OBLASTI CIVILNÍ, DĚDICTVÍ, VÝŽIVNÉHO, MAJETKOVÉHO REŽIMU MANŽELŮ……………….</a:t>
            </a:r>
          </a:p>
          <a:p>
            <a:r>
              <a:rPr lang="cs-CZ" dirty="0"/>
              <a:t>MEZINÁRODNÍ SMLOUVY – ZEJMÉNA HAAGSKÁ KONFERENCE MPS; LUGANSKÁ ÚMLUVA O PŘÍSLUŠNOSTI A UZNÁNÍ ROZHODNUTÍ 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BD06FF9-3F64-4608-BAC1-27A7FE9B8C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06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916"/>
    </mc:Choice>
    <mc:Fallback>
      <p:transition spd="slow" advTm="241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99924C7-3E97-40D2-B326-97167EDD5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DĚKUJI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78F55C8C-3447-4B37-BE40-7FA1448051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0AF95D5-4BA5-4ADC-9BF1-C59B4DF7E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09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471"/>
    </mc:Choice>
    <mc:Fallback>
      <p:transition spd="slow" advTm="59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Motiv3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otiv3" id="{72672C84-4327-4374-93EA-8BEC4B2D9B7D}" vid="{7D5F8823-FCE2-45F9-9EB8-E54E3A52FD9C}"/>
    </a:ext>
  </a:extLst>
</a:theme>
</file>

<file path=ppt/theme/theme2.xml><?xml version="1.0" encoding="utf-8"?>
<a:theme xmlns:a="http://schemas.openxmlformats.org/drawingml/2006/main" name="Motiv1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otiv1" id="{92B1BB77-DA33-4D79-AA6A-BBB1D7DCB75F}" vid="{0CD691D1-EA20-4660-B849-83F68FF20B1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Motiv3</Template>
  <TotalTime>98</TotalTime>
  <Words>162</Words>
  <Application>Microsoft Office PowerPoint</Application>
  <PresentationFormat>Širokoúhlá obrazovka</PresentationFormat>
  <Paragraphs>36</Paragraphs>
  <Slides>8</Slides>
  <Notes>0</Notes>
  <HiddenSlides>0</HiddenSlides>
  <MMClips>8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8</vt:i4>
      </vt:variant>
    </vt:vector>
  </HeadingPairs>
  <TitlesOfParts>
    <vt:vector size="15" baseType="lpstr">
      <vt:lpstr>Arial</vt:lpstr>
      <vt:lpstr>Gill Sans</vt:lpstr>
      <vt:lpstr>Tahoma</vt:lpstr>
      <vt:lpstr>Wingdings</vt:lpstr>
      <vt:lpstr>ヒラギノ角ゴ ProN W3</vt:lpstr>
      <vt:lpstr>Motiv3</vt:lpstr>
      <vt:lpstr>Motiv1</vt:lpstr>
      <vt:lpstr>ÚVOD DO MEZINÁRODNÍHO PRÁVA PROCESNÍHO </vt:lpstr>
      <vt:lpstr>OSNOVA</vt:lpstr>
      <vt:lpstr>VYMEZENÍ MEZINÁRODNÍHO PRÁVA PROCESNÍHO </vt:lpstr>
      <vt:lpstr>PRAVOMOC - PŘÍSLUŠNOST</vt:lpstr>
      <vt:lpstr>JEDNOTLIVÉ PŘÍPADY V ŘÍZENÍ</vt:lpstr>
      <vt:lpstr>ROZHODNUTÍ</vt:lpstr>
      <vt:lpstr>PŘÍKLADY ZDROJŮ PRÁVNÍ ÚPRAVY</vt:lpstr>
      <vt:lpstr>DĚKUJI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MEZINÁRODNÍHO PRÁVA PROCESNÍHO</dc:title>
  <dc:creator>Naděžda Rozehnalová</dc:creator>
  <cp:lastModifiedBy>Naděžda Rozehnalová</cp:lastModifiedBy>
  <cp:revision>5</cp:revision>
  <dcterms:created xsi:type="dcterms:W3CDTF">2020-10-13T08:19:44Z</dcterms:created>
  <dcterms:modified xsi:type="dcterms:W3CDTF">2020-10-13T12:24:15Z</dcterms:modified>
</cp:coreProperties>
</file>