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323" r:id="rId2"/>
    <p:sldId id="322" r:id="rId3"/>
    <p:sldId id="324" r:id="rId4"/>
    <p:sldId id="326" r:id="rId5"/>
    <p:sldId id="348" r:id="rId6"/>
    <p:sldId id="349" r:id="rId7"/>
    <p:sldId id="350" r:id="rId8"/>
    <p:sldId id="325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280" r:id="rId25"/>
    <p:sldId id="265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B98929-5EC9-4221-AC69-9C45460E4E2F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E21C5635-47E3-4045-8827-B0E202743A78}">
      <dgm:prSet custT="1"/>
      <dgm:spPr/>
      <dgm:t>
        <a:bodyPr/>
        <a:lstStyle/>
        <a:p>
          <a:r>
            <a:rPr lang="cs-CZ" sz="1400" b="0"/>
            <a:t>Osoby postižené sociální událostí</a:t>
          </a:r>
          <a:endParaRPr lang="cs-CZ" sz="1400"/>
        </a:p>
      </dgm:t>
    </dgm:pt>
    <dgm:pt modelId="{53106462-E195-4498-92CC-608D6993F8B9}" type="parTrans" cxnId="{82A49F00-A98C-40E4-AF9C-B8908D6F0060}">
      <dgm:prSet/>
      <dgm:spPr/>
      <dgm:t>
        <a:bodyPr/>
        <a:lstStyle/>
        <a:p>
          <a:endParaRPr lang="cs-CZ"/>
        </a:p>
      </dgm:t>
    </dgm:pt>
    <dgm:pt modelId="{FF2E644C-2B81-4BE7-81A1-B1AAC1B2961F}" type="sibTrans" cxnId="{82A49F00-A98C-40E4-AF9C-B8908D6F0060}">
      <dgm:prSet/>
      <dgm:spPr/>
      <dgm:t>
        <a:bodyPr/>
        <a:lstStyle/>
        <a:p>
          <a:endParaRPr lang="cs-CZ"/>
        </a:p>
      </dgm:t>
    </dgm:pt>
    <dgm:pt modelId="{7D3C3478-E1A8-424F-9DE5-4E54D6DD1FAF}">
      <dgm:prSet custT="1"/>
      <dgm:spPr/>
      <dgm:t>
        <a:bodyPr/>
        <a:lstStyle/>
        <a:p>
          <a:r>
            <a:rPr lang="cs-CZ" sz="1400" b="0" dirty="0"/>
            <a:t>Student ?</a:t>
          </a:r>
          <a:endParaRPr lang="cs-CZ" sz="1400" dirty="0"/>
        </a:p>
      </dgm:t>
    </dgm:pt>
    <dgm:pt modelId="{03CEA63F-DF66-41C4-B2D5-9F97C6ED137F}" type="parTrans" cxnId="{B4EBB9B1-AD21-4DAF-9EBC-B5A9384F6ED8}">
      <dgm:prSet/>
      <dgm:spPr/>
      <dgm:t>
        <a:bodyPr/>
        <a:lstStyle/>
        <a:p>
          <a:endParaRPr lang="cs-CZ"/>
        </a:p>
      </dgm:t>
    </dgm:pt>
    <dgm:pt modelId="{A9160C9A-4256-4494-81F0-DE176EAAB6FF}" type="sibTrans" cxnId="{B4EBB9B1-AD21-4DAF-9EBC-B5A9384F6ED8}">
      <dgm:prSet/>
      <dgm:spPr/>
      <dgm:t>
        <a:bodyPr/>
        <a:lstStyle/>
        <a:p>
          <a:endParaRPr lang="cs-CZ"/>
        </a:p>
      </dgm:t>
    </dgm:pt>
    <dgm:pt modelId="{97A7A72E-C8F3-490A-9AF4-2B190F709D18}">
      <dgm:prSet custT="1"/>
      <dgm:spPr/>
      <dgm:t>
        <a:bodyPr/>
        <a:lstStyle/>
        <a:p>
          <a:r>
            <a:rPr lang="cs-CZ" sz="1400" b="0"/>
            <a:t>Žena?</a:t>
          </a:r>
          <a:endParaRPr lang="cs-CZ" sz="1400"/>
        </a:p>
      </dgm:t>
    </dgm:pt>
    <dgm:pt modelId="{18279C26-E1FA-4821-9533-FA8B00A51F2F}" type="parTrans" cxnId="{AD350162-E545-4736-88B0-3FFF80A16D87}">
      <dgm:prSet/>
      <dgm:spPr/>
      <dgm:t>
        <a:bodyPr/>
        <a:lstStyle/>
        <a:p>
          <a:endParaRPr lang="cs-CZ"/>
        </a:p>
      </dgm:t>
    </dgm:pt>
    <dgm:pt modelId="{EBBBD274-68BC-47A1-BC88-0BC1E5CF5CE7}" type="sibTrans" cxnId="{AD350162-E545-4736-88B0-3FFF80A16D87}">
      <dgm:prSet/>
      <dgm:spPr/>
      <dgm:t>
        <a:bodyPr/>
        <a:lstStyle/>
        <a:p>
          <a:endParaRPr lang="cs-CZ"/>
        </a:p>
      </dgm:t>
    </dgm:pt>
    <dgm:pt modelId="{11D5B7DE-7C06-46B1-B5E9-24F93E8B4DE2}">
      <dgm:prSet custT="1"/>
      <dgm:spPr/>
      <dgm:t>
        <a:bodyPr/>
        <a:lstStyle/>
        <a:p>
          <a:r>
            <a:rPr lang="cs-CZ" sz="1400" b="0" dirty="0"/>
            <a:t>Rodička/rodič?</a:t>
          </a:r>
          <a:endParaRPr lang="cs-CZ" sz="1400" dirty="0"/>
        </a:p>
      </dgm:t>
    </dgm:pt>
    <dgm:pt modelId="{0174BAB9-CF63-4423-9D1D-CFCF2A9C05EA}" type="parTrans" cxnId="{9D141A3D-BFBF-49C2-AB04-4E7F128473FB}">
      <dgm:prSet/>
      <dgm:spPr/>
      <dgm:t>
        <a:bodyPr/>
        <a:lstStyle/>
        <a:p>
          <a:endParaRPr lang="cs-CZ"/>
        </a:p>
      </dgm:t>
    </dgm:pt>
    <dgm:pt modelId="{98F72F81-AD67-42E0-B541-75301D26960F}" type="sibTrans" cxnId="{9D141A3D-BFBF-49C2-AB04-4E7F128473FB}">
      <dgm:prSet/>
      <dgm:spPr/>
      <dgm:t>
        <a:bodyPr/>
        <a:lstStyle/>
        <a:p>
          <a:endParaRPr lang="cs-CZ"/>
        </a:p>
      </dgm:t>
    </dgm:pt>
    <dgm:pt modelId="{45D27EAE-4289-4EE8-9551-99F4E165C4F1}">
      <dgm:prSet/>
      <dgm:spPr/>
      <dgm:t>
        <a:bodyPr/>
        <a:lstStyle/>
        <a:p>
          <a:r>
            <a:rPr lang="cs-CZ" b="0"/>
            <a:t>Starý člověk?</a:t>
          </a:r>
          <a:endParaRPr lang="cs-CZ"/>
        </a:p>
      </dgm:t>
    </dgm:pt>
    <dgm:pt modelId="{24C37541-C4A5-4CDF-A082-6428A7F85A46}" type="parTrans" cxnId="{05806F82-EF82-44B2-A1F9-DA5048B8CE0F}">
      <dgm:prSet/>
      <dgm:spPr/>
      <dgm:t>
        <a:bodyPr/>
        <a:lstStyle/>
        <a:p>
          <a:endParaRPr lang="cs-CZ"/>
        </a:p>
      </dgm:t>
    </dgm:pt>
    <dgm:pt modelId="{540E2C17-74FE-4E76-98E8-F3FF2A4874D9}" type="sibTrans" cxnId="{05806F82-EF82-44B2-A1F9-DA5048B8CE0F}">
      <dgm:prSet/>
      <dgm:spPr/>
      <dgm:t>
        <a:bodyPr/>
        <a:lstStyle/>
        <a:p>
          <a:endParaRPr lang="cs-CZ"/>
        </a:p>
      </dgm:t>
    </dgm:pt>
    <dgm:pt modelId="{2F7C36D9-371E-4290-A272-2B054FE5A516}">
      <dgm:prSet/>
      <dgm:spPr/>
      <dgm:t>
        <a:bodyPr/>
        <a:lstStyle/>
        <a:p>
          <a:r>
            <a:rPr lang="cs-CZ" b="0"/>
            <a:t>Zdravotně postižený člověk?</a:t>
          </a:r>
          <a:endParaRPr lang="cs-CZ"/>
        </a:p>
      </dgm:t>
    </dgm:pt>
    <dgm:pt modelId="{D4427827-E437-484E-A750-F189CD3C25AF}" type="parTrans" cxnId="{34B8C3F8-373E-47E2-AA63-B2085EBB81C2}">
      <dgm:prSet/>
      <dgm:spPr/>
      <dgm:t>
        <a:bodyPr/>
        <a:lstStyle/>
        <a:p>
          <a:endParaRPr lang="cs-CZ"/>
        </a:p>
      </dgm:t>
    </dgm:pt>
    <dgm:pt modelId="{D713A39B-CF51-4AE8-9FC6-4F36E9A2A494}" type="sibTrans" cxnId="{34B8C3F8-373E-47E2-AA63-B2085EBB81C2}">
      <dgm:prSet/>
      <dgm:spPr/>
      <dgm:t>
        <a:bodyPr/>
        <a:lstStyle/>
        <a:p>
          <a:endParaRPr lang="cs-CZ"/>
        </a:p>
      </dgm:t>
    </dgm:pt>
    <dgm:pt modelId="{ACF6B684-A60E-439D-AE92-70CEDEAE6663}">
      <dgm:prSet custT="1"/>
      <dgm:spPr/>
      <dgm:t>
        <a:bodyPr/>
        <a:lstStyle/>
        <a:p>
          <a:r>
            <a:rPr lang="cs-CZ" sz="1400" b="0" dirty="0"/>
            <a:t>…….</a:t>
          </a:r>
          <a:endParaRPr lang="cs-CZ" sz="1400" dirty="0"/>
        </a:p>
      </dgm:t>
    </dgm:pt>
    <dgm:pt modelId="{81760EC0-D40E-4A90-9861-F607228A2AD9}" type="parTrans" cxnId="{19AEAEDF-686B-468D-8ACB-88289CBB93C9}">
      <dgm:prSet/>
      <dgm:spPr/>
      <dgm:t>
        <a:bodyPr/>
        <a:lstStyle/>
        <a:p>
          <a:endParaRPr lang="cs-CZ"/>
        </a:p>
      </dgm:t>
    </dgm:pt>
    <dgm:pt modelId="{2782C32C-4305-47D4-A032-271A114F75EB}" type="sibTrans" cxnId="{19AEAEDF-686B-468D-8ACB-88289CBB93C9}">
      <dgm:prSet/>
      <dgm:spPr/>
      <dgm:t>
        <a:bodyPr/>
        <a:lstStyle/>
        <a:p>
          <a:endParaRPr lang="cs-CZ"/>
        </a:p>
      </dgm:t>
    </dgm:pt>
    <dgm:pt modelId="{07509C5C-8580-4E6C-B725-14E40F293E03}" type="pres">
      <dgm:prSet presAssocID="{DFB98929-5EC9-4221-AC69-9C45460E4E2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6118725-53CD-4803-BF48-279A45DD9FBC}" type="pres">
      <dgm:prSet presAssocID="{E21C5635-47E3-4045-8827-B0E202743A78}" presName="centerShape" presStyleLbl="node0" presStyleIdx="0" presStyleCnt="1"/>
      <dgm:spPr/>
    </dgm:pt>
    <dgm:pt modelId="{610C3926-28C8-449A-A39F-74D85DECE274}" type="pres">
      <dgm:prSet presAssocID="{03CEA63F-DF66-41C4-B2D5-9F97C6ED137F}" presName="Name9" presStyleLbl="parChTrans1D2" presStyleIdx="0" presStyleCnt="6"/>
      <dgm:spPr/>
    </dgm:pt>
    <dgm:pt modelId="{7C81A924-4B69-4C71-9DA4-44EDE7C6EC4A}" type="pres">
      <dgm:prSet presAssocID="{03CEA63F-DF66-41C4-B2D5-9F97C6ED137F}" presName="connTx" presStyleLbl="parChTrans1D2" presStyleIdx="0" presStyleCnt="6"/>
      <dgm:spPr/>
    </dgm:pt>
    <dgm:pt modelId="{C1F76A19-2503-4FC6-9D26-66CB947C46ED}" type="pres">
      <dgm:prSet presAssocID="{7D3C3478-E1A8-424F-9DE5-4E54D6DD1FAF}" presName="node" presStyleLbl="node1" presStyleIdx="0" presStyleCnt="6">
        <dgm:presLayoutVars>
          <dgm:bulletEnabled val="1"/>
        </dgm:presLayoutVars>
      </dgm:prSet>
      <dgm:spPr/>
    </dgm:pt>
    <dgm:pt modelId="{7050385A-211C-43D0-A77D-462267FFB517}" type="pres">
      <dgm:prSet presAssocID="{18279C26-E1FA-4821-9533-FA8B00A51F2F}" presName="Name9" presStyleLbl="parChTrans1D2" presStyleIdx="1" presStyleCnt="6"/>
      <dgm:spPr/>
    </dgm:pt>
    <dgm:pt modelId="{ACD81D78-CF21-431C-A93C-4198942254F2}" type="pres">
      <dgm:prSet presAssocID="{18279C26-E1FA-4821-9533-FA8B00A51F2F}" presName="connTx" presStyleLbl="parChTrans1D2" presStyleIdx="1" presStyleCnt="6"/>
      <dgm:spPr/>
    </dgm:pt>
    <dgm:pt modelId="{483516B7-7200-4837-9D51-999E0C448C24}" type="pres">
      <dgm:prSet presAssocID="{97A7A72E-C8F3-490A-9AF4-2B190F709D18}" presName="node" presStyleLbl="node1" presStyleIdx="1" presStyleCnt="6">
        <dgm:presLayoutVars>
          <dgm:bulletEnabled val="1"/>
        </dgm:presLayoutVars>
      </dgm:prSet>
      <dgm:spPr/>
    </dgm:pt>
    <dgm:pt modelId="{F5681BE9-C32C-494C-AAC0-BC49BF7767CD}" type="pres">
      <dgm:prSet presAssocID="{0174BAB9-CF63-4423-9D1D-CFCF2A9C05EA}" presName="Name9" presStyleLbl="parChTrans1D2" presStyleIdx="2" presStyleCnt="6"/>
      <dgm:spPr/>
    </dgm:pt>
    <dgm:pt modelId="{05211D5C-DF32-482F-9335-7D5FB043B564}" type="pres">
      <dgm:prSet presAssocID="{0174BAB9-CF63-4423-9D1D-CFCF2A9C05EA}" presName="connTx" presStyleLbl="parChTrans1D2" presStyleIdx="2" presStyleCnt="6"/>
      <dgm:spPr/>
    </dgm:pt>
    <dgm:pt modelId="{99C25DFA-C26E-419B-A7AF-2F7B165FE966}" type="pres">
      <dgm:prSet presAssocID="{11D5B7DE-7C06-46B1-B5E9-24F93E8B4DE2}" presName="node" presStyleLbl="node1" presStyleIdx="2" presStyleCnt="6">
        <dgm:presLayoutVars>
          <dgm:bulletEnabled val="1"/>
        </dgm:presLayoutVars>
      </dgm:prSet>
      <dgm:spPr/>
    </dgm:pt>
    <dgm:pt modelId="{02CA1517-02E0-4BBF-A3C8-BAC6977B994E}" type="pres">
      <dgm:prSet presAssocID="{24C37541-C4A5-4CDF-A082-6428A7F85A46}" presName="Name9" presStyleLbl="parChTrans1D2" presStyleIdx="3" presStyleCnt="6"/>
      <dgm:spPr/>
    </dgm:pt>
    <dgm:pt modelId="{973F57ED-F979-446F-AE49-AE6B5DAC8E6D}" type="pres">
      <dgm:prSet presAssocID="{24C37541-C4A5-4CDF-A082-6428A7F85A46}" presName="connTx" presStyleLbl="parChTrans1D2" presStyleIdx="3" presStyleCnt="6"/>
      <dgm:spPr/>
    </dgm:pt>
    <dgm:pt modelId="{463DC966-CE51-466C-B13D-D06E1F56DF92}" type="pres">
      <dgm:prSet presAssocID="{45D27EAE-4289-4EE8-9551-99F4E165C4F1}" presName="node" presStyleLbl="node1" presStyleIdx="3" presStyleCnt="6">
        <dgm:presLayoutVars>
          <dgm:bulletEnabled val="1"/>
        </dgm:presLayoutVars>
      </dgm:prSet>
      <dgm:spPr/>
    </dgm:pt>
    <dgm:pt modelId="{B66B3E21-A18B-468A-A0DE-8411F46D9747}" type="pres">
      <dgm:prSet presAssocID="{D4427827-E437-484E-A750-F189CD3C25AF}" presName="Name9" presStyleLbl="parChTrans1D2" presStyleIdx="4" presStyleCnt="6"/>
      <dgm:spPr/>
    </dgm:pt>
    <dgm:pt modelId="{171DE4D6-AE36-478B-83AB-CBFB39AB8698}" type="pres">
      <dgm:prSet presAssocID="{D4427827-E437-484E-A750-F189CD3C25AF}" presName="connTx" presStyleLbl="parChTrans1D2" presStyleIdx="4" presStyleCnt="6"/>
      <dgm:spPr/>
    </dgm:pt>
    <dgm:pt modelId="{05BAF601-2E71-4D11-95F8-0BCF4EFBCE00}" type="pres">
      <dgm:prSet presAssocID="{2F7C36D9-371E-4290-A272-2B054FE5A516}" presName="node" presStyleLbl="node1" presStyleIdx="4" presStyleCnt="6">
        <dgm:presLayoutVars>
          <dgm:bulletEnabled val="1"/>
        </dgm:presLayoutVars>
      </dgm:prSet>
      <dgm:spPr/>
    </dgm:pt>
    <dgm:pt modelId="{8A2501A0-653C-4C51-A7EB-C72515D457DB}" type="pres">
      <dgm:prSet presAssocID="{81760EC0-D40E-4A90-9861-F607228A2AD9}" presName="Name9" presStyleLbl="parChTrans1D2" presStyleIdx="5" presStyleCnt="6"/>
      <dgm:spPr/>
    </dgm:pt>
    <dgm:pt modelId="{ACC3DECE-2EC9-46AF-BC0A-448CBCED5483}" type="pres">
      <dgm:prSet presAssocID="{81760EC0-D40E-4A90-9861-F607228A2AD9}" presName="connTx" presStyleLbl="parChTrans1D2" presStyleIdx="5" presStyleCnt="6"/>
      <dgm:spPr/>
    </dgm:pt>
    <dgm:pt modelId="{B1343176-BF6F-41E3-91E3-D5467FE1F686}" type="pres">
      <dgm:prSet presAssocID="{ACF6B684-A60E-439D-AE92-70CEDEAE6663}" presName="node" presStyleLbl="node1" presStyleIdx="5" presStyleCnt="6">
        <dgm:presLayoutVars>
          <dgm:bulletEnabled val="1"/>
        </dgm:presLayoutVars>
      </dgm:prSet>
      <dgm:spPr/>
    </dgm:pt>
  </dgm:ptLst>
  <dgm:cxnLst>
    <dgm:cxn modelId="{82A49F00-A98C-40E4-AF9C-B8908D6F0060}" srcId="{DFB98929-5EC9-4221-AC69-9C45460E4E2F}" destId="{E21C5635-47E3-4045-8827-B0E202743A78}" srcOrd="0" destOrd="0" parTransId="{53106462-E195-4498-92CC-608D6993F8B9}" sibTransId="{FF2E644C-2B81-4BE7-81A1-B1AAC1B2961F}"/>
    <dgm:cxn modelId="{41ECB214-843D-49CE-A9D3-B2FC93D8BE24}" type="presOf" srcId="{7D3C3478-E1A8-424F-9DE5-4E54D6DD1FAF}" destId="{C1F76A19-2503-4FC6-9D26-66CB947C46ED}" srcOrd="0" destOrd="0" presId="urn:microsoft.com/office/officeart/2005/8/layout/radial1"/>
    <dgm:cxn modelId="{CDE1CF1A-6CED-4860-B456-0B377028D605}" type="presOf" srcId="{03CEA63F-DF66-41C4-B2D5-9F97C6ED137F}" destId="{7C81A924-4B69-4C71-9DA4-44EDE7C6EC4A}" srcOrd="1" destOrd="0" presId="urn:microsoft.com/office/officeart/2005/8/layout/radial1"/>
    <dgm:cxn modelId="{81E10F2B-AC4E-4DEA-9DE7-F35EBEB99E77}" type="presOf" srcId="{E21C5635-47E3-4045-8827-B0E202743A78}" destId="{16118725-53CD-4803-BF48-279A45DD9FBC}" srcOrd="0" destOrd="0" presId="urn:microsoft.com/office/officeart/2005/8/layout/radial1"/>
    <dgm:cxn modelId="{C7ED5E30-F003-4DFC-8486-B25B7AED3279}" type="presOf" srcId="{2F7C36D9-371E-4290-A272-2B054FE5A516}" destId="{05BAF601-2E71-4D11-95F8-0BCF4EFBCE00}" srcOrd="0" destOrd="0" presId="urn:microsoft.com/office/officeart/2005/8/layout/radial1"/>
    <dgm:cxn modelId="{9D141A3D-BFBF-49C2-AB04-4E7F128473FB}" srcId="{E21C5635-47E3-4045-8827-B0E202743A78}" destId="{11D5B7DE-7C06-46B1-B5E9-24F93E8B4DE2}" srcOrd="2" destOrd="0" parTransId="{0174BAB9-CF63-4423-9D1D-CFCF2A9C05EA}" sibTransId="{98F72F81-AD67-42E0-B541-75301D26960F}"/>
    <dgm:cxn modelId="{9369A33D-5407-4E5B-8A27-1A19979C4836}" type="presOf" srcId="{97A7A72E-C8F3-490A-9AF4-2B190F709D18}" destId="{483516B7-7200-4837-9D51-999E0C448C24}" srcOrd="0" destOrd="0" presId="urn:microsoft.com/office/officeart/2005/8/layout/radial1"/>
    <dgm:cxn modelId="{2C1A1B3E-5972-4389-9C05-35DD4F0F4CB4}" type="presOf" srcId="{81760EC0-D40E-4A90-9861-F607228A2AD9}" destId="{ACC3DECE-2EC9-46AF-BC0A-448CBCED5483}" srcOrd="1" destOrd="0" presId="urn:microsoft.com/office/officeart/2005/8/layout/radial1"/>
    <dgm:cxn modelId="{42831C61-463E-451E-A1E4-07AB928CD40C}" type="presOf" srcId="{ACF6B684-A60E-439D-AE92-70CEDEAE6663}" destId="{B1343176-BF6F-41E3-91E3-D5467FE1F686}" srcOrd="0" destOrd="0" presId="urn:microsoft.com/office/officeart/2005/8/layout/radial1"/>
    <dgm:cxn modelId="{AD350162-E545-4736-88B0-3FFF80A16D87}" srcId="{E21C5635-47E3-4045-8827-B0E202743A78}" destId="{97A7A72E-C8F3-490A-9AF4-2B190F709D18}" srcOrd="1" destOrd="0" parTransId="{18279C26-E1FA-4821-9533-FA8B00A51F2F}" sibTransId="{EBBBD274-68BC-47A1-BC88-0BC1E5CF5CE7}"/>
    <dgm:cxn modelId="{9B9DF553-5E1E-4830-9CD1-61138ECBCFFC}" type="presOf" srcId="{45D27EAE-4289-4EE8-9551-99F4E165C4F1}" destId="{463DC966-CE51-466C-B13D-D06E1F56DF92}" srcOrd="0" destOrd="0" presId="urn:microsoft.com/office/officeart/2005/8/layout/radial1"/>
    <dgm:cxn modelId="{DE6CF974-9BAE-4C31-AE5C-0E73638D1182}" type="presOf" srcId="{24C37541-C4A5-4CDF-A082-6428A7F85A46}" destId="{02CA1517-02E0-4BBF-A3C8-BAC6977B994E}" srcOrd="0" destOrd="0" presId="urn:microsoft.com/office/officeart/2005/8/layout/radial1"/>
    <dgm:cxn modelId="{A0DD4D57-1E04-42C1-9F0B-627E6BC96074}" type="presOf" srcId="{0174BAB9-CF63-4423-9D1D-CFCF2A9C05EA}" destId="{05211D5C-DF32-482F-9335-7D5FB043B564}" srcOrd="1" destOrd="0" presId="urn:microsoft.com/office/officeart/2005/8/layout/radial1"/>
    <dgm:cxn modelId="{05806F82-EF82-44B2-A1F9-DA5048B8CE0F}" srcId="{E21C5635-47E3-4045-8827-B0E202743A78}" destId="{45D27EAE-4289-4EE8-9551-99F4E165C4F1}" srcOrd="3" destOrd="0" parTransId="{24C37541-C4A5-4CDF-A082-6428A7F85A46}" sibTransId="{540E2C17-74FE-4E76-98E8-F3FF2A4874D9}"/>
    <dgm:cxn modelId="{761EA092-5222-4719-9240-7E69005F7E0F}" type="presOf" srcId="{DFB98929-5EC9-4221-AC69-9C45460E4E2F}" destId="{07509C5C-8580-4E6C-B725-14E40F293E03}" srcOrd="0" destOrd="0" presId="urn:microsoft.com/office/officeart/2005/8/layout/radial1"/>
    <dgm:cxn modelId="{7F1A31AB-9CFB-4086-A476-6363FD80A81D}" type="presOf" srcId="{0174BAB9-CF63-4423-9D1D-CFCF2A9C05EA}" destId="{F5681BE9-C32C-494C-AAC0-BC49BF7767CD}" srcOrd="0" destOrd="0" presId="urn:microsoft.com/office/officeart/2005/8/layout/radial1"/>
    <dgm:cxn modelId="{B4EBB9B1-AD21-4DAF-9EBC-B5A9384F6ED8}" srcId="{E21C5635-47E3-4045-8827-B0E202743A78}" destId="{7D3C3478-E1A8-424F-9DE5-4E54D6DD1FAF}" srcOrd="0" destOrd="0" parTransId="{03CEA63F-DF66-41C4-B2D5-9F97C6ED137F}" sibTransId="{A9160C9A-4256-4494-81F0-DE176EAAB6FF}"/>
    <dgm:cxn modelId="{B956D2B5-6674-4846-8B09-3BF9E2D16F1E}" type="presOf" srcId="{24C37541-C4A5-4CDF-A082-6428A7F85A46}" destId="{973F57ED-F979-446F-AE49-AE6B5DAC8E6D}" srcOrd="1" destOrd="0" presId="urn:microsoft.com/office/officeart/2005/8/layout/radial1"/>
    <dgm:cxn modelId="{7D6483B8-D594-4C35-B457-17594D8278D0}" type="presOf" srcId="{11D5B7DE-7C06-46B1-B5E9-24F93E8B4DE2}" destId="{99C25DFA-C26E-419B-A7AF-2F7B165FE966}" srcOrd="0" destOrd="0" presId="urn:microsoft.com/office/officeart/2005/8/layout/radial1"/>
    <dgm:cxn modelId="{CD3EEDBB-551B-4E7C-99D1-5B396CCA935F}" type="presOf" srcId="{18279C26-E1FA-4821-9533-FA8B00A51F2F}" destId="{7050385A-211C-43D0-A77D-462267FFB517}" srcOrd="0" destOrd="0" presId="urn:microsoft.com/office/officeart/2005/8/layout/radial1"/>
    <dgm:cxn modelId="{76C134D0-3CBD-4824-B7C1-92CC546C007F}" type="presOf" srcId="{03CEA63F-DF66-41C4-B2D5-9F97C6ED137F}" destId="{610C3926-28C8-449A-A39F-74D85DECE274}" srcOrd="0" destOrd="0" presId="urn:microsoft.com/office/officeart/2005/8/layout/radial1"/>
    <dgm:cxn modelId="{6D361FD9-940E-4D6D-9CF2-4B823354CEE5}" type="presOf" srcId="{81760EC0-D40E-4A90-9861-F607228A2AD9}" destId="{8A2501A0-653C-4C51-A7EB-C72515D457DB}" srcOrd="0" destOrd="0" presId="urn:microsoft.com/office/officeart/2005/8/layout/radial1"/>
    <dgm:cxn modelId="{70E1F9DC-7931-486B-9483-42DF0DBCB778}" type="presOf" srcId="{18279C26-E1FA-4821-9533-FA8B00A51F2F}" destId="{ACD81D78-CF21-431C-A93C-4198942254F2}" srcOrd="1" destOrd="0" presId="urn:microsoft.com/office/officeart/2005/8/layout/radial1"/>
    <dgm:cxn modelId="{19AEAEDF-686B-468D-8ACB-88289CBB93C9}" srcId="{E21C5635-47E3-4045-8827-B0E202743A78}" destId="{ACF6B684-A60E-439D-AE92-70CEDEAE6663}" srcOrd="5" destOrd="0" parTransId="{81760EC0-D40E-4A90-9861-F607228A2AD9}" sibTransId="{2782C32C-4305-47D4-A032-271A114F75EB}"/>
    <dgm:cxn modelId="{2E70BAE8-AB45-4158-BB9A-CFE1D54120BB}" type="presOf" srcId="{D4427827-E437-484E-A750-F189CD3C25AF}" destId="{B66B3E21-A18B-468A-A0DE-8411F46D9747}" srcOrd="0" destOrd="0" presId="urn:microsoft.com/office/officeart/2005/8/layout/radial1"/>
    <dgm:cxn modelId="{34B8C3F8-373E-47E2-AA63-B2085EBB81C2}" srcId="{E21C5635-47E3-4045-8827-B0E202743A78}" destId="{2F7C36D9-371E-4290-A272-2B054FE5A516}" srcOrd="4" destOrd="0" parTransId="{D4427827-E437-484E-A750-F189CD3C25AF}" sibTransId="{D713A39B-CF51-4AE8-9FC6-4F36E9A2A494}"/>
    <dgm:cxn modelId="{13FD8AFE-5BEA-4531-9A36-32C0DD225A62}" type="presOf" srcId="{D4427827-E437-484E-A750-F189CD3C25AF}" destId="{171DE4D6-AE36-478B-83AB-CBFB39AB8698}" srcOrd="1" destOrd="0" presId="urn:microsoft.com/office/officeart/2005/8/layout/radial1"/>
    <dgm:cxn modelId="{2439949B-3008-477F-A1AE-41334CE95492}" type="presParOf" srcId="{07509C5C-8580-4E6C-B725-14E40F293E03}" destId="{16118725-53CD-4803-BF48-279A45DD9FBC}" srcOrd="0" destOrd="0" presId="urn:microsoft.com/office/officeart/2005/8/layout/radial1"/>
    <dgm:cxn modelId="{AAE43E4C-A6F1-472A-BFFA-579EC34F3E98}" type="presParOf" srcId="{07509C5C-8580-4E6C-B725-14E40F293E03}" destId="{610C3926-28C8-449A-A39F-74D85DECE274}" srcOrd="1" destOrd="0" presId="urn:microsoft.com/office/officeart/2005/8/layout/radial1"/>
    <dgm:cxn modelId="{3AC27CCB-EF01-4BA3-AD9A-DDBDA72EC417}" type="presParOf" srcId="{610C3926-28C8-449A-A39F-74D85DECE274}" destId="{7C81A924-4B69-4C71-9DA4-44EDE7C6EC4A}" srcOrd="0" destOrd="0" presId="urn:microsoft.com/office/officeart/2005/8/layout/radial1"/>
    <dgm:cxn modelId="{D6AF00B7-EA6D-4ABD-B3D8-5C5A819ED2E7}" type="presParOf" srcId="{07509C5C-8580-4E6C-B725-14E40F293E03}" destId="{C1F76A19-2503-4FC6-9D26-66CB947C46ED}" srcOrd="2" destOrd="0" presId="urn:microsoft.com/office/officeart/2005/8/layout/radial1"/>
    <dgm:cxn modelId="{E81C7BEA-93DB-4EDF-9C56-469AA20A907B}" type="presParOf" srcId="{07509C5C-8580-4E6C-B725-14E40F293E03}" destId="{7050385A-211C-43D0-A77D-462267FFB517}" srcOrd="3" destOrd="0" presId="urn:microsoft.com/office/officeart/2005/8/layout/radial1"/>
    <dgm:cxn modelId="{A0C96392-8748-4B76-B8A0-9D53FD7070EC}" type="presParOf" srcId="{7050385A-211C-43D0-A77D-462267FFB517}" destId="{ACD81D78-CF21-431C-A93C-4198942254F2}" srcOrd="0" destOrd="0" presId="urn:microsoft.com/office/officeart/2005/8/layout/radial1"/>
    <dgm:cxn modelId="{70EB1C46-C12C-4389-8625-538C6B6988DC}" type="presParOf" srcId="{07509C5C-8580-4E6C-B725-14E40F293E03}" destId="{483516B7-7200-4837-9D51-999E0C448C24}" srcOrd="4" destOrd="0" presId="urn:microsoft.com/office/officeart/2005/8/layout/radial1"/>
    <dgm:cxn modelId="{0137BF58-27BE-4463-96E1-271C62531598}" type="presParOf" srcId="{07509C5C-8580-4E6C-B725-14E40F293E03}" destId="{F5681BE9-C32C-494C-AAC0-BC49BF7767CD}" srcOrd="5" destOrd="0" presId="urn:microsoft.com/office/officeart/2005/8/layout/radial1"/>
    <dgm:cxn modelId="{6D2D59D5-66F0-4505-8B38-8C3DE6BFC9FF}" type="presParOf" srcId="{F5681BE9-C32C-494C-AAC0-BC49BF7767CD}" destId="{05211D5C-DF32-482F-9335-7D5FB043B564}" srcOrd="0" destOrd="0" presId="urn:microsoft.com/office/officeart/2005/8/layout/radial1"/>
    <dgm:cxn modelId="{56C68F9B-0375-443B-A03E-C7FCB452D8B9}" type="presParOf" srcId="{07509C5C-8580-4E6C-B725-14E40F293E03}" destId="{99C25DFA-C26E-419B-A7AF-2F7B165FE966}" srcOrd="6" destOrd="0" presId="urn:microsoft.com/office/officeart/2005/8/layout/radial1"/>
    <dgm:cxn modelId="{047CD35B-0FB9-4AFC-8518-A78216A97BBC}" type="presParOf" srcId="{07509C5C-8580-4E6C-B725-14E40F293E03}" destId="{02CA1517-02E0-4BBF-A3C8-BAC6977B994E}" srcOrd="7" destOrd="0" presId="urn:microsoft.com/office/officeart/2005/8/layout/radial1"/>
    <dgm:cxn modelId="{0F0E1F00-A160-4607-9669-D0C4759ED181}" type="presParOf" srcId="{02CA1517-02E0-4BBF-A3C8-BAC6977B994E}" destId="{973F57ED-F979-446F-AE49-AE6B5DAC8E6D}" srcOrd="0" destOrd="0" presId="urn:microsoft.com/office/officeart/2005/8/layout/radial1"/>
    <dgm:cxn modelId="{88D2EE3A-BF9C-4985-B44B-A226C87B85BE}" type="presParOf" srcId="{07509C5C-8580-4E6C-B725-14E40F293E03}" destId="{463DC966-CE51-466C-B13D-D06E1F56DF92}" srcOrd="8" destOrd="0" presId="urn:microsoft.com/office/officeart/2005/8/layout/radial1"/>
    <dgm:cxn modelId="{88CBFC46-707D-4502-B6D8-79378985712E}" type="presParOf" srcId="{07509C5C-8580-4E6C-B725-14E40F293E03}" destId="{B66B3E21-A18B-468A-A0DE-8411F46D9747}" srcOrd="9" destOrd="0" presId="urn:microsoft.com/office/officeart/2005/8/layout/radial1"/>
    <dgm:cxn modelId="{9CA25EA3-F8BC-4E03-89F4-F8A0D679E872}" type="presParOf" srcId="{B66B3E21-A18B-468A-A0DE-8411F46D9747}" destId="{171DE4D6-AE36-478B-83AB-CBFB39AB8698}" srcOrd="0" destOrd="0" presId="urn:microsoft.com/office/officeart/2005/8/layout/radial1"/>
    <dgm:cxn modelId="{FF1CAFD0-86F1-44BD-8942-159F3EB4353C}" type="presParOf" srcId="{07509C5C-8580-4E6C-B725-14E40F293E03}" destId="{05BAF601-2E71-4D11-95F8-0BCF4EFBCE00}" srcOrd="10" destOrd="0" presId="urn:microsoft.com/office/officeart/2005/8/layout/radial1"/>
    <dgm:cxn modelId="{DE7DE488-051A-448F-97FA-DE55CBEC676B}" type="presParOf" srcId="{07509C5C-8580-4E6C-B725-14E40F293E03}" destId="{8A2501A0-653C-4C51-A7EB-C72515D457DB}" srcOrd="11" destOrd="0" presId="urn:microsoft.com/office/officeart/2005/8/layout/radial1"/>
    <dgm:cxn modelId="{26E2238B-9CF4-4A66-AAA1-8AB33FD7232A}" type="presParOf" srcId="{8A2501A0-653C-4C51-A7EB-C72515D457DB}" destId="{ACC3DECE-2EC9-46AF-BC0A-448CBCED5483}" srcOrd="0" destOrd="0" presId="urn:microsoft.com/office/officeart/2005/8/layout/radial1"/>
    <dgm:cxn modelId="{6DC1C15D-89D4-4216-A10E-F874910B1178}" type="presParOf" srcId="{07509C5C-8580-4E6C-B725-14E40F293E03}" destId="{B1343176-BF6F-41E3-91E3-D5467FE1F686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40D678-5A52-4B0A-B951-26281CC1A51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8FD0DBE-9715-4081-8B1D-A6448C48DD45}">
      <dgm:prSet/>
      <dgm:spPr/>
      <dgm:t>
        <a:bodyPr/>
        <a:lstStyle/>
        <a:p>
          <a:r>
            <a:rPr lang="cs-CZ" b="0"/>
            <a:t>Sociální spravedlnosti</a:t>
          </a:r>
          <a:endParaRPr lang="cs-CZ"/>
        </a:p>
      </dgm:t>
    </dgm:pt>
    <dgm:pt modelId="{1D5CCF75-80EA-4955-9E06-3ADEAA00E24C}" type="parTrans" cxnId="{0A0F9A3D-6773-4C43-9F80-100E37592047}">
      <dgm:prSet/>
      <dgm:spPr/>
      <dgm:t>
        <a:bodyPr/>
        <a:lstStyle/>
        <a:p>
          <a:endParaRPr lang="cs-CZ"/>
        </a:p>
      </dgm:t>
    </dgm:pt>
    <dgm:pt modelId="{A690F7CB-1590-4841-9F48-1A13B6C08604}" type="sibTrans" cxnId="{0A0F9A3D-6773-4C43-9F80-100E37592047}">
      <dgm:prSet/>
      <dgm:spPr/>
      <dgm:t>
        <a:bodyPr/>
        <a:lstStyle/>
        <a:p>
          <a:endParaRPr lang="cs-CZ"/>
        </a:p>
      </dgm:t>
    </dgm:pt>
    <dgm:pt modelId="{10954BD4-9BB2-4BF2-805F-7EB9A909834B}">
      <dgm:prSet/>
      <dgm:spPr/>
      <dgm:t>
        <a:bodyPr/>
        <a:lstStyle/>
        <a:p>
          <a:r>
            <a:rPr lang="cs-CZ" b="0"/>
            <a:t>Subsidiarita</a:t>
          </a:r>
          <a:endParaRPr lang="cs-CZ"/>
        </a:p>
      </dgm:t>
    </dgm:pt>
    <dgm:pt modelId="{DEA73B05-10C2-4C3F-AA83-EFF4BE149D9E}" type="parTrans" cxnId="{10D11C0C-2543-4F89-9914-EC415FC751E3}">
      <dgm:prSet/>
      <dgm:spPr/>
      <dgm:t>
        <a:bodyPr/>
        <a:lstStyle/>
        <a:p>
          <a:endParaRPr lang="cs-CZ"/>
        </a:p>
      </dgm:t>
    </dgm:pt>
    <dgm:pt modelId="{4C08F311-AE62-49B6-ACEE-6BEDA5AA9502}" type="sibTrans" cxnId="{10D11C0C-2543-4F89-9914-EC415FC751E3}">
      <dgm:prSet/>
      <dgm:spPr/>
      <dgm:t>
        <a:bodyPr/>
        <a:lstStyle/>
        <a:p>
          <a:endParaRPr lang="cs-CZ"/>
        </a:p>
      </dgm:t>
    </dgm:pt>
    <dgm:pt modelId="{8AF13C2B-7F9A-475C-864F-2B8BB2970764}">
      <dgm:prSet/>
      <dgm:spPr/>
      <dgm:t>
        <a:bodyPr/>
        <a:lstStyle/>
        <a:p>
          <a:r>
            <a:rPr lang="cs-CZ" b="0"/>
            <a:t>Všeobecnost</a:t>
          </a:r>
          <a:endParaRPr lang="cs-CZ"/>
        </a:p>
      </dgm:t>
    </dgm:pt>
    <dgm:pt modelId="{6F7740F9-A145-4E76-A732-8B39D58BD61A}" type="parTrans" cxnId="{91B12884-0073-4FD6-847C-769F2E99A556}">
      <dgm:prSet/>
      <dgm:spPr/>
      <dgm:t>
        <a:bodyPr/>
        <a:lstStyle/>
        <a:p>
          <a:endParaRPr lang="cs-CZ"/>
        </a:p>
      </dgm:t>
    </dgm:pt>
    <dgm:pt modelId="{BA4DC99B-4528-4B80-9E8E-6CCD0B42484C}" type="sibTrans" cxnId="{91B12884-0073-4FD6-847C-769F2E99A556}">
      <dgm:prSet/>
      <dgm:spPr/>
      <dgm:t>
        <a:bodyPr/>
        <a:lstStyle/>
        <a:p>
          <a:endParaRPr lang="cs-CZ"/>
        </a:p>
      </dgm:t>
    </dgm:pt>
    <dgm:pt modelId="{B7ACE879-8529-4977-B185-E9F7438AFE99}">
      <dgm:prSet/>
      <dgm:spPr/>
      <dgm:t>
        <a:bodyPr/>
        <a:lstStyle/>
        <a:p>
          <a:r>
            <a:rPr lang="cs-CZ" b="0"/>
            <a:t>Participace</a:t>
          </a:r>
          <a:endParaRPr lang="cs-CZ"/>
        </a:p>
      </dgm:t>
    </dgm:pt>
    <dgm:pt modelId="{C93EA5D0-9C72-421B-977E-80A6B0661AC8}" type="parTrans" cxnId="{23765D9F-ACC2-415D-8B23-A9880214BDDB}">
      <dgm:prSet/>
      <dgm:spPr/>
      <dgm:t>
        <a:bodyPr/>
        <a:lstStyle/>
        <a:p>
          <a:endParaRPr lang="cs-CZ"/>
        </a:p>
      </dgm:t>
    </dgm:pt>
    <dgm:pt modelId="{7B2C0EC8-E01A-4D65-ACFB-218121118B23}" type="sibTrans" cxnId="{23765D9F-ACC2-415D-8B23-A9880214BDDB}">
      <dgm:prSet/>
      <dgm:spPr/>
      <dgm:t>
        <a:bodyPr/>
        <a:lstStyle/>
        <a:p>
          <a:endParaRPr lang="cs-CZ"/>
        </a:p>
      </dgm:t>
    </dgm:pt>
    <dgm:pt modelId="{E1259316-B554-4E6F-8174-55F851AAFE59}">
      <dgm:prSet/>
      <dgm:spPr/>
      <dgm:t>
        <a:bodyPr/>
        <a:lstStyle/>
        <a:p>
          <a:r>
            <a:rPr lang="cs-CZ" b="0"/>
            <a:t>Rovnosti </a:t>
          </a:r>
          <a:endParaRPr lang="cs-CZ"/>
        </a:p>
      </dgm:t>
    </dgm:pt>
    <dgm:pt modelId="{3301F10F-9E3C-4B2A-947A-8C9924D321C5}" type="parTrans" cxnId="{825EE884-5122-428F-BFDE-5860DB106B31}">
      <dgm:prSet/>
      <dgm:spPr/>
      <dgm:t>
        <a:bodyPr/>
        <a:lstStyle/>
        <a:p>
          <a:endParaRPr lang="cs-CZ"/>
        </a:p>
      </dgm:t>
    </dgm:pt>
    <dgm:pt modelId="{423114FF-1257-460F-A9F5-B27F74FADBC5}" type="sibTrans" cxnId="{825EE884-5122-428F-BFDE-5860DB106B31}">
      <dgm:prSet/>
      <dgm:spPr/>
      <dgm:t>
        <a:bodyPr/>
        <a:lstStyle/>
        <a:p>
          <a:endParaRPr lang="cs-CZ"/>
        </a:p>
      </dgm:t>
    </dgm:pt>
    <dgm:pt modelId="{3EE0B390-B3C5-4FE3-86FF-B64E46E5B405}">
      <dgm:prSet/>
      <dgm:spPr/>
      <dgm:t>
        <a:bodyPr/>
        <a:lstStyle/>
        <a:p>
          <a:r>
            <a:rPr lang="cs-CZ" b="0"/>
            <a:t>Zásluhovost</a:t>
          </a:r>
          <a:endParaRPr lang="cs-CZ"/>
        </a:p>
      </dgm:t>
    </dgm:pt>
    <dgm:pt modelId="{1743BD76-FCD2-4F0D-9CE9-6655DBC478EC}" type="parTrans" cxnId="{76B3BB0F-1329-4682-845C-0C6431BC4E1C}">
      <dgm:prSet/>
      <dgm:spPr/>
      <dgm:t>
        <a:bodyPr/>
        <a:lstStyle/>
        <a:p>
          <a:endParaRPr lang="cs-CZ"/>
        </a:p>
      </dgm:t>
    </dgm:pt>
    <dgm:pt modelId="{6F0B3CBC-EF7B-4B35-B2E9-6CA7D9E042F5}" type="sibTrans" cxnId="{76B3BB0F-1329-4682-845C-0C6431BC4E1C}">
      <dgm:prSet/>
      <dgm:spPr/>
      <dgm:t>
        <a:bodyPr/>
        <a:lstStyle/>
        <a:p>
          <a:endParaRPr lang="cs-CZ"/>
        </a:p>
      </dgm:t>
    </dgm:pt>
    <dgm:pt modelId="{8911519D-F1E2-40F7-B0C6-C54D5C690A3B}" type="pres">
      <dgm:prSet presAssocID="{4740D678-5A52-4B0A-B951-26281CC1A518}" presName="CompostProcess" presStyleCnt="0">
        <dgm:presLayoutVars>
          <dgm:dir/>
          <dgm:resizeHandles val="exact"/>
        </dgm:presLayoutVars>
      </dgm:prSet>
      <dgm:spPr/>
    </dgm:pt>
    <dgm:pt modelId="{5264C78D-E997-4EF0-AA66-7ECBEB1CA1B2}" type="pres">
      <dgm:prSet presAssocID="{4740D678-5A52-4B0A-B951-26281CC1A518}" presName="arrow" presStyleLbl="bgShp" presStyleIdx="0" presStyleCnt="1"/>
      <dgm:spPr/>
    </dgm:pt>
    <dgm:pt modelId="{9E4B8860-9991-4DB6-8EBF-6709211C3097}" type="pres">
      <dgm:prSet presAssocID="{4740D678-5A52-4B0A-B951-26281CC1A518}" presName="linearProcess" presStyleCnt="0"/>
      <dgm:spPr/>
    </dgm:pt>
    <dgm:pt modelId="{0A8B6CCD-1F65-425F-AFBB-366690C2A18C}" type="pres">
      <dgm:prSet presAssocID="{48FD0DBE-9715-4081-8B1D-A6448C48DD45}" presName="textNode" presStyleLbl="node1" presStyleIdx="0" presStyleCnt="6">
        <dgm:presLayoutVars>
          <dgm:bulletEnabled val="1"/>
        </dgm:presLayoutVars>
      </dgm:prSet>
      <dgm:spPr/>
    </dgm:pt>
    <dgm:pt modelId="{E2F818A0-BB7A-46C9-940B-6D5EE1E50146}" type="pres">
      <dgm:prSet presAssocID="{A690F7CB-1590-4841-9F48-1A13B6C08604}" presName="sibTrans" presStyleCnt="0"/>
      <dgm:spPr/>
    </dgm:pt>
    <dgm:pt modelId="{687BEB89-C7C1-4A12-AA51-3F454C2B6ECC}" type="pres">
      <dgm:prSet presAssocID="{10954BD4-9BB2-4BF2-805F-7EB9A909834B}" presName="textNode" presStyleLbl="node1" presStyleIdx="1" presStyleCnt="6">
        <dgm:presLayoutVars>
          <dgm:bulletEnabled val="1"/>
        </dgm:presLayoutVars>
      </dgm:prSet>
      <dgm:spPr/>
    </dgm:pt>
    <dgm:pt modelId="{D367B21B-46F0-4A99-9C52-7072BB3F7A0B}" type="pres">
      <dgm:prSet presAssocID="{4C08F311-AE62-49B6-ACEE-6BEDA5AA9502}" presName="sibTrans" presStyleCnt="0"/>
      <dgm:spPr/>
    </dgm:pt>
    <dgm:pt modelId="{E51C961E-6CE6-47F6-ADAC-5ADCCD68D261}" type="pres">
      <dgm:prSet presAssocID="{8AF13C2B-7F9A-475C-864F-2B8BB2970764}" presName="textNode" presStyleLbl="node1" presStyleIdx="2" presStyleCnt="6">
        <dgm:presLayoutVars>
          <dgm:bulletEnabled val="1"/>
        </dgm:presLayoutVars>
      </dgm:prSet>
      <dgm:spPr/>
    </dgm:pt>
    <dgm:pt modelId="{BC402A2E-1173-400C-887A-B540ACB69E5D}" type="pres">
      <dgm:prSet presAssocID="{BA4DC99B-4528-4B80-9E8E-6CCD0B42484C}" presName="sibTrans" presStyleCnt="0"/>
      <dgm:spPr/>
    </dgm:pt>
    <dgm:pt modelId="{F016C0EE-FB17-4B58-82FB-353FE7032D1F}" type="pres">
      <dgm:prSet presAssocID="{B7ACE879-8529-4977-B185-E9F7438AFE99}" presName="textNode" presStyleLbl="node1" presStyleIdx="3" presStyleCnt="6">
        <dgm:presLayoutVars>
          <dgm:bulletEnabled val="1"/>
        </dgm:presLayoutVars>
      </dgm:prSet>
      <dgm:spPr/>
    </dgm:pt>
    <dgm:pt modelId="{801A0449-8483-4786-983C-06A0A1461CB2}" type="pres">
      <dgm:prSet presAssocID="{7B2C0EC8-E01A-4D65-ACFB-218121118B23}" presName="sibTrans" presStyleCnt="0"/>
      <dgm:spPr/>
    </dgm:pt>
    <dgm:pt modelId="{E0339734-93AF-4B8D-8B9E-4696679A0753}" type="pres">
      <dgm:prSet presAssocID="{E1259316-B554-4E6F-8174-55F851AAFE59}" presName="textNode" presStyleLbl="node1" presStyleIdx="4" presStyleCnt="6">
        <dgm:presLayoutVars>
          <dgm:bulletEnabled val="1"/>
        </dgm:presLayoutVars>
      </dgm:prSet>
      <dgm:spPr/>
    </dgm:pt>
    <dgm:pt modelId="{AED73F19-CFC4-4262-BC2C-9D93B9FF8DE1}" type="pres">
      <dgm:prSet presAssocID="{423114FF-1257-460F-A9F5-B27F74FADBC5}" presName="sibTrans" presStyleCnt="0"/>
      <dgm:spPr/>
    </dgm:pt>
    <dgm:pt modelId="{830DE325-5BF4-4613-939F-1666484E6284}" type="pres">
      <dgm:prSet presAssocID="{3EE0B390-B3C5-4FE3-86FF-B64E46E5B405}" presName="textNode" presStyleLbl="node1" presStyleIdx="5" presStyleCnt="6">
        <dgm:presLayoutVars>
          <dgm:bulletEnabled val="1"/>
        </dgm:presLayoutVars>
      </dgm:prSet>
      <dgm:spPr/>
    </dgm:pt>
  </dgm:ptLst>
  <dgm:cxnLst>
    <dgm:cxn modelId="{10D11C0C-2543-4F89-9914-EC415FC751E3}" srcId="{4740D678-5A52-4B0A-B951-26281CC1A518}" destId="{10954BD4-9BB2-4BF2-805F-7EB9A909834B}" srcOrd="1" destOrd="0" parTransId="{DEA73B05-10C2-4C3F-AA83-EFF4BE149D9E}" sibTransId="{4C08F311-AE62-49B6-ACEE-6BEDA5AA9502}"/>
    <dgm:cxn modelId="{76B3BB0F-1329-4682-845C-0C6431BC4E1C}" srcId="{4740D678-5A52-4B0A-B951-26281CC1A518}" destId="{3EE0B390-B3C5-4FE3-86FF-B64E46E5B405}" srcOrd="5" destOrd="0" parTransId="{1743BD76-FCD2-4F0D-9CE9-6655DBC478EC}" sibTransId="{6F0B3CBC-EF7B-4B35-B2E9-6CA7D9E042F5}"/>
    <dgm:cxn modelId="{090C0436-003F-41D6-8749-407BDE64D3B7}" type="presOf" srcId="{48FD0DBE-9715-4081-8B1D-A6448C48DD45}" destId="{0A8B6CCD-1F65-425F-AFBB-366690C2A18C}" srcOrd="0" destOrd="0" presId="urn:microsoft.com/office/officeart/2005/8/layout/hProcess9"/>
    <dgm:cxn modelId="{0A0F9A3D-6773-4C43-9F80-100E37592047}" srcId="{4740D678-5A52-4B0A-B951-26281CC1A518}" destId="{48FD0DBE-9715-4081-8B1D-A6448C48DD45}" srcOrd="0" destOrd="0" parTransId="{1D5CCF75-80EA-4955-9E06-3ADEAA00E24C}" sibTransId="{A690F7CB-1590-4841-9F48-1A13B6C08604}"/>
    <dgm:cxn modelId="{91B12884-0073-4FD6-847C-769F2E99A556}" srcId="{4740D678-5A52-4B0A-B951-26281CC1A518}" destId="{8AF13C2B-7F9A-475C-864F-2B8BB2970764}" srcOrd="2" destOrd="0" parTransId="{6F7740F9-A145-4E76-A732-8B39D58BD61A}" sibTransId="{BA4DC99B-4528-4B80-9E8E-6CCD0B42484C}"/>
    <dgm:cxn modelId="{825EE884-5122-428F-BFDE-5860DB106B31}" srcId="{4740D678-5A52-4B0A-B951-26281CC1A518}" destId="{E1259316-B554-4E6F-8174-55F851AAFE59}" srcOrd="4" destOrd="0" parTransId="{3301F10F-9E3C-4B2A-947A-8C9924D321C5}" sibTransId="{423114FF-1257-460F-A9F5-B27F74FADBC5}"/>
    <dgm:cxn modelId="{88CC2D9B-32D1-4DEB-8C08-195B9AB3E130}" type="presOf" srcId="{3EE0B390-B3C5-4FE3-86FF-B64E46E5B405}" destId="{830DE325-5BF4-4613-939F-1666484E6284}" srcOrd="0" destOrd="0" presId="urn:microsoft.com/office/officeart/2005/8/layout/hProcess9"/>
    <dgm:cxn modelId="{23765D9F-ACC2-415D-8B23-A9880214BDDB}" srcId="{4740D678-5A52-4B0A-B951-26281CC1A518}" destId="{B7ACE879-8529-4977-B185-E9F7438AFE99}" srcOrd="3" destOrd="0" parTransId="{C93EA5D0-9C72-421B-977E-80A6B0661AC8}" sibTransId="{7B2C0EC8-E01A-4D65-ACFB-218121118B23}"/>
    <dgm:cxn modelId="{F8AE17A8-A599-4A85-9ABC-C2582B2B4804}" type="presOf" srcId="{4740D678-5A52-4B0A-B951-26281CC1A518}" destId="{8911519D-F1E2-40F7-B0C6-C54D5C690A3B}" srcOrd="0" destOrd="0" presId="urn:microsoft.com/office/officeart/2005/8/layout/hProcess9"/>
    <dgm:cxn modelId="{4D0A3BB1-B129-48B0-BF98-CE06AF5FE530}" type="presOf" srcId="{B7ACE879-8529-4977-B185-E9F7438AFE99}" destId="{F016C0EE-FB17-4B58-82FB-353FE7032D1F}" srcOrd="0" destOrd="0" presId="urn:microsoft.com/office/officeart/2005/8/layout/hProcess9"/>
    <dgm:cxn modelId="{83A226C2-C962-44A1-9BAB-8A6954CB46FA}" type="presOf" srcId="{E1259316-B554-4E6F-8174-55F851AAFE59}" destId="{E0339734-93AF-4B8D-8B9E-4696679A0753}" srcOrd="0" destOrd="0" presId="urn:microsoft.com/office/officeart/2005/8/layout/hProcess9"/>
    <dgm:cxn modelId="{0B994CD8-8443-411C-98EF-6C53DE6B719D}" type="presOf" srcId="{10954BD4-9BB2-4BF2-805F-7EB9A909834B}" destId="{687BEB89-C7C1-4A12-AA51-3F454C2B6ECC}" srcOrd="0" destOrd="0" presId="urn:microsoft.com/office/officeart/2005/8/layout/hProcess9"/>
    <dgm:cxn modelId="{AA3BCFEF-ABE9-4D67-99CB-67410E4BBFCC}" type="presOf" srcId="{8AF13C2B-7F9A-475C-864F-2B8BB2970764}" destId="{E51C961E-6CE6-47F6-ADAC-5ADCCD68D261}" srcOrd="0" destOrd="0" presId="urn:microsoft.com/office/officeart/2005/8/layout/hProcess9"/>
    <dgm:cxn modelId="{90E8B004-637D-4071-BDE3-36D44BD76D6E}" type="presParOf" srcId="{8911519D-F1E2-40F7-B0C6-C54D5C690A3B}" destId="{5264C78D-E997-4EF0-AA66-7ECBEB1CA1B2}" srcOrd="0" destOrd="0" presId="urn:microsoft.com/office/officeart/2005/8/layout/hProcess9"/>
    <dgm:cxn modelId="{C9FD2F82-CB6F-4FCD-9EA7-1BC395A22D2D}" type="presParOf" srcId="{8911519D-F1E2-40F7-B0C6-C54D5C690A3B}" destId="{9E4B8860-9991-4DB6-8EBF-6709211C3097}" srcOrd="1" destOrd="0" presId="urn:microsoft.com/office/officeart/2005/8/layout/hProcess9"/>
    <dgm:cxn modelId="{4C06EEEB-6271-4699-8F6C-60D7117E8D95}" type="presParOf" srcId="{9E4B8860-9991-4DB6-8EBF-6709211C3097}" destId="{0A8B6CCD-1F65-425F-AFBB-366690C2A18C}" srcOrd="0" destOrd="0" presId="urn:microsoft.com/office/officeart/2005/8/layout/hProcess9"/>
    <dgm:cxn modelId="{55CAF72F-2FF7-4DF2-92AC-2DE38CA624B9}" type="presParOf" srcId="{9E4B8860-9991-4DB6-8EBF-6709211C3097}" destId="{E2F818A0-BB7A-46C9-940B-6D5EE1E50146}" srcOrd="1" destOrd="0" presId="urn:microsoft.com/office/officeart/2005/8/layout/hProcess9"/>
    <dgm:cxn modelId="{D60FDF33-F203-43EE-9DBB-2E3B4F93046A}" type="presParOf" srcId="{9E4B8860-9991-4DB6-8EBF-6709211C3097}" destId="{687BEB89-C7C1-4A12-AA51-3F454C2B6ECC}" srcOrd="2" destOrd="0" presId="urn:microsoft.com/office/officeart/2005/8/layout/hProcess9"/>
    <dgm:cxn modelId="{DD468021-FDD7-4447-9B08-6968DE40D5B8}" type="presParOf" srcId="{9E4B8860-9991-4DB6-8EBF-6709211C3097}" destId="{D367B21B-46F0-4A99-9C52-7072BB3F7A0B}" srcOrd="3" destOrd="0" presId="urn:microsoft.com/office/officeart/2005/8/layout/hProcess9"/>
    <dgm:cxn modelId="{63704F8E-9577-480D-99E0-BC075A613FBA}" type="presParOf" srcId="{9E4B8860-9991-4DB6-8EBF-6709211C3097}" destId="{E51C961E-6CE6-47F6-ADAC-5ADCCD68D261}" srcOrd="4" destOrd="0" presId="urn:microsoft.com/office/officeart/2005/8/layout/hProcess9"/>
    <dgm:cxn modelId="{F845E546-444B-4242-91AF-80FB96DD1082}" type="presParOf" srcId="{9E4B8860-9991-4DB6-8EBF-6709211C3097}" destId="{BC402A2E-1173-400C-887A-B540ACB69E5D}" srcOrd="5" destOrd="0" presId="urn:microsoft.com/office/officeart/2005/8/layout/hProcess9"/>
    <dgm:cxn modelId="{6941C68F-81C1-411B-B2CF-DA2D934ABD32}" type="presParOf" srcId="{9E4B8860-9991-4DB6-8EBF-6709211C3097}" destId="{F016C0EE-FB17-4B58-82FB-353FE7032D1F}" srcOrd="6" destOrd="0" presId="urn:microsoft.com/office/officeart/2005/8/layout/hProcess9"/>
    <dgm:cxn modelId="{5876090E-B85B-4A97-A682-147F927C7A05}" type="presParOf" srcId="{9E4B8860-9991-4DB6-8EBF-6709211C3097}" destId="{801A0449-8483-4786-983C-06A0A1461CB2}" srcOrd="7" destOrd="0" presId="urn:microsoft.com/office/officeart/2005/8/layout/hProcess9"/>
    <dgm:cxn modelId="{E0145A5B-9E67-4D3E-8C7F-99BE9C7DBF13}" type="presParOf" srcId="{9E4B8860-9991-4DB6-8EBF-6709211C3097}" destId="{E0339734-93AF-4B8D-8B9E-4696679A0753}" srcOrd="8" destOrd="0" presId="urn:microsoft.com/office/officeart/2005/8/layout/hProcess9"/>
    <dgm:cxn modelId="{7DBDA969-5F76-4E3C-BC04-1BD16D582077}" type="presParOf" srcId="{9E4B8860-9991-4DB6-8EBF-6709211C3097}" destId="{AED73F19-CFC4-4262-BC2C-9D93B9FF8DE1}" srcOrd="9" destOrd="0" presId="urn:microsoft.com/office/officeart/2005/8/layout/hProcess9"/>
    <dgm:cxn modelId="{D971C67B-9F6E-4713-8A63-8AAD3B783B32}" type="presParOf" srcId="{9E4B8860-9991-4DB6-8EBF-6709211C3097}" destId="{830DE325-5BF4-4613-939F-1666484E6284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118725-53CD-4803-BF48-279A45DD9FBC}">
      <dsp:nvSpPr>
        <dsp:cNvPr id="0" name=""/>
        <dsp:cNvSpPr/>
      </dsp:nvSpPr>
      <dsp:spPr>
        <a:xfrm>
          <a:off x="4806803" y="1500202"/>
          <a:ext cx="1139592" cy="11395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/>
            <a:t>Osoby postižené sociální událostí</a:t>
          </a:r>
          <a:endParaRPr lang="cs-CZ" sz="1400" kern="1200"/>
        </a:p>
      </dsp:txBody>
      <dsp:txXfrm>
        <a:off x="4973692" y="1667091"/>
        <a:ext cx="805814" cy="805814"/>
      </dsp:txXfrm>
    </dsp:sp>
    <dsp:sp modelId="{610C3926-28C8-449A-A39F-74D85DECE274}">
      <dsp:nvSpPr>
        <dsp:cNvPr id="0" name=""/>
        <dsp:cNvSpPr/>
      </dsp:nvSpPr>
      <dsp:spPr>
        <a:xfrm rot="16200000">
          <a:off x="5204470" y="1318534"/>
          <a:ext cx="344259" cy="19075"/>
        </a:xfrm>
        <a:custGeom>
          <a:avLst/>
          <a:gdLst/>
          <a:ahLst/>
          <a:cxnLst/>
          <a:rect l="0" t="0" r="0" b="0"/>
          <a:pathLst>
            <a:path>
              <a:moveTo>
                <a:pt x="0" y="9537"/>
              </a:moveTo>
              <a:lnTo>
                <a:pt x="344259" y="95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367993" y="1319466"/>
        <a:ext cx="17212" cy="17212"/>
      </dsp:txXfrm>
    </dsp:sp>
    <dsp:sp modelId="{C1F76A19-2503-4FC6-9D26-66CB947C46ED}">
      <dsp:nvSpPr>
        <dsp:cNvPr id="0" name=""/>
        <dsp:cNvSpPr/>
      </dsp:nvSpPr>
      <dsp:spPr>
        <a:xfrm>
          <a:off x="4806803" y="16350"/>
          <a:ext cx="1139592" cy="11395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Student ?</a:t>
          </a:r>
          <a:endParaRPr lang="cs-CZ" sz="1400" kern="1200" dirty="0"/>
        </a:p>
      </dsp:txBody>
      <dsp:txXfrm>
        <a:off x="4973692" y="183239"/>
        <a:ext cx="805814" cy="805814"/>
      </dsp:txXfrm>
    </dsp:sp>
    <dsp:sp modelId="{7050385A-211C-43D0-A77D-462267FFB517}">
      <dsp:nvSpPr>
        <dsp:cNvPr id="0" name=""/>
        <dsp:cNvSpPr/>
      </dsp:nvSpPr>
      <dsp:spPr>
        <a:xfrm rot="19800000">
          <a:off x="5846996" y="1689497"/>
          <a:ext cx="344259" cy="19075"/>
        </a:xfrm>
        <a:custGeom>
          <a:avLst/>
          <a:gdLst/>
          <a:ahLst/>
          <a:cxnLst/>
          <a:rect l="0" t="0" r="0" b="0"/>
          <a:pathLst>
            <a:path>
              <a:moveTo>
                <a:pt x="0" y="9537"/>
              </a:moveTo>
              <a:lnTo>
                <a:pt x="344259" y="95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010520" y="1690429"/>
        <a:ext cx="17212" cy="17212"/>
      </dsp:txXfrm>
    </dsp:sp>
    <dsp:sp modelId="{483516B7-7200-4837-9D51-999E0C448C24}">
      <dsp:nvSpPr>
        <dsp:cNvPr id="0" name=""/>
        <dsp:cNvSpPr/>
      </dsp:nvSpPr>
      <dsp:spPr>
        <a:xfrm>
          <a:off x="6091857" y="758276"/>
          <a:ext cx="1139592" cy="11395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/>
            <a:t>Žena?</a:t>
          </a:r>
          <a:endParaRPr lang="cs-CZ" sz="1400" kern="1200"/>
        </a:p>
      </dsp:txBody>
      <dsp:txXfrm>
        <a:off x="6258746" y="925165"/>
        <a:ext cx="805814" cy="805814"/>
      </dsp:txXfrm>
    </dsp:sp>
    <dsp:sp modelId="{F5681BE9-C32C-494C-AAC0-BC49BF7767CD}">
      <dsp:nvSpPr>
        <dsp:cNvPr id="0" name=""/>
        <dsp:cNvSpPr/>
      </dsp:nvSpPr>
      <dsp:spPr>
        <a:xfrm rot="1800000">
          <a:off x="5846996" y="2431424"/>
          <a:ext cx="344259" cy="19075"/>
        </a:xfrm>
        <a:custGeom>
          <a:avLst/>
          <a:gdLst/>
          <a:ahLst/>
          <a:cxnLst/>
          <a:rect l="0" t="0" r="0" b="0"/>
          <a:pathLst>
            <a:path>
              <a:moveTo>
                <a:pt x="0" y="9537"/>
              </a:moveTo>
              <a:lnTo>
                <a:pt x="344259" y="95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6010520" y="2432355"/>
        <a:ext cx="17212" cy="17212"/>
      </dsp:txXfrm>
    </dsp:sp>
    <dsp:sp modelId="{99C25DFA-C26E-419B-A7AF-2F7B165FE966}">
      <dsp:nvSpPr>
        <dsp:cNvPr id="0" name=""/>
        <dsp:cNvSpPr/>
      </dsp:nvSpPr>
      <dsp:spPr>
        <a:xfrm>
          <a:off x="6091857" y="2242128"/>
          <a:ext cx="1139592" cy="11395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Rodička/rodič?</a:t>
          </a:r>
          <a:endParaRPr lang="cs-CZ" sz="1400" kern="1200" dirty="0"/>
        </a:p>
      </dsp:txBody>
      <dsp:txXfrm>
        <a:off x="6258746" y="2409017"/>
        <a:ext cx="805814" cy="805814"/>
      </dsp:txXfrm>
    </dsp:sp>
    <dsp:sp modelId="{02CA1517-02E0-4BBF-A3C8-BAC6977B994E}">
      <dsp:nvSpPr>
        <dsp:cNvPr id="0" name=""/>
        <dsp:cNvSpPr/>
      </dsp:nvSpPr>
      <dsp:spPr>
        <a:xfrm rot="5400000">
          <a:off x="5204470" y="2802387"/>
          <a:ext cx="344259" cy="19075"/>
        </a:xfrm>
        <a:custGeom>
          <a:avLst/>
          <a:gdLst/>
          <a:ahLst/>
          <a:cxnLst/>
          <a:rect l="0" t="0" r="0" b="0"/>
          <a:pathLst>
            <a:path>
              <a:moveTo>
                <a:pt x="0" y="9537"/>
              </a:moveTo>
              <a:lnTo>
                <a:pt x="344259" y="95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367993" y="2803318"/>
        <a:ext cx="17212" cy="17212"/>
      </dsp:txXfrm>
    </dsp:sp>
    <dsp:sp modelId="{463DC966-CE51-466C-B13D-D06E1F56DF92}">
      <dsp:nvSpPr>
        <dsp:cNvPr id="0" name=""/>
        <dsp:cNvSpPr/>
      </dsp:nvSpPr>
      <dsp:spPr>
        <a:xfrm>
          <a:off x="4806803" y="2984055"/>
          <a:ext cx="1139592" cy="11395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kern="1200"/>
            <a:t>Starý člověk?</a:t>
          </a:r>
          <a:endParaRPr lang="cs-CZ" sz="1300" kern="1200"/>
        </a:p>
      </dsp:txBody>
      <dsp:txXfrm>
        <a:off x="4973692" y="3150944"/>
        <a:ext cx="805814" cy="805814"/>
      </dsp:txXfrm>
    </dsp:sp>
    <dsp:sp modelId="{B66B3E21-A18B-468A-A0DE-8411F46D9747}">
      <dsp:nvSpPr>
        <dsp:cNvPr id="0" name=""/>
        <dsp:cNvSpPr/>
      </dsp:nvSpPr>
      <dsp:spPr>
        <a:xfrm rot="9000000">
          <a:off x="4561943" y="2431424"/>
          <a:ext cx="344259" cy="19075"/>
        </a:xfrm>
        <a:custGeom>
          <a:avLst/>
          <a:gdLst/>
          <a:ahLst/>
          <a:cxnLst/>
          <a:rect l="0" t="0" r="0" b="0"/>
          <a:pathLst>
            <a:path>
              <a:moveTo>
                <a:pt x="0" y="9537"/>
              </a:moveTo>
              <a:lnTo>
                <a:pt x="344259" y="95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10800000">
        <a:off x="4725466" y="2432355"/>
        <a:ext cx="17212" cy="17212"/>
      </dsp:txXfrm>
    </dsp:sp>
    <dsp:sp modelId="{05BAF601-2E71-4D11-95F8-0BCF4EFBCE00}">
      <dsp:nvSpPr>
        <dsp:cNvPr id="0" name=""/>
        <dsp:cNvSpPr/>
      </dsp:nvSpPr>
      <dsp:spPr>
        <a:xfrm>
          <a:off x="3521749" y="2242128"/>
          <a:ext cx="1139592" cy="11395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0" kern="1200"/>
            <a:t>Zdravotně postižený člověk?</a:t>
          </a:r>
          <a:endParaRPr lang="cs-CZ" sz="1300" kern="1200"/>
        </a:p>
      </dsp:txBody>
      <dsp:txXfrm>
        <a:off x="3688638" y="2409017"/>
        <a:ext cx="805814" cy="805814"/>
      </dsp:txXfrm>
    </dsp:sp>
    <dsp:sp modelId="{8A2501A0-653C-4C51-A7EB-C72515D457DB}">
      <dsp:nvSpPr>
        <dsp:cNvPr id="0" name=""/>
        <dsp:cNvSpPr/>
      </dsp:nvSpPr>
      <dsp:spPr>
        <a:xfrm rot="12600000">
          <a:off x="4561943" y="1689497"/>
          <a:ext cx="344259" cy="19075"/>
        </a:xfrm>
        <a:custGeom>
          <a:avLst/>
          <a:gdLst/>
          <a:ahLst/>
          <a:cxnLst/>
          <a:rect l="0" t="0" r="0" b="0"/>
          <a:pathLst>
            <a:path>
              <a:moveTo>
                <a:pt x="0" y="9537"/>
              </a:moveTo>
              <a:lnTo>
                <a:pt x="344259" y="95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 rot="10800000">
        <a:off x="4725466" y="1690429"/>
        <a:ext cx="17212" cy="17212"/>
      </dsp:txXfrm>
    </dsp:sp>
    <dsp:sp modelId="{B1343176-BF6F-41E3-91E3-D5467FE1F686}">
      <dsp:nvSpPr>
        <dsp:cNvPr id="0" name=""/>
        <dsp:cNvSpPr/>
      </dsp:nvSpPr>
      <dsp:spPr>
        <a:xfrm>
          <a:off x="3521749" y="758276"/>
          <a:ext cx="1139592" cy="11395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kern="1200" dirty="0"/>
            <a:t>…….</a:t>
          </a:r>
          <a:endParaRPr lang="cs-CZ" sz="1400" kern="1200" dirty="0"/>
        </a:p>
      </dsp:txBody>
      <dsp:txXfrm>
        <a:off x="3688638" y="925165"/>
        <a:ext cx="805814" cy="8058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64C78D-E997-4EF0-AA66-7ECBEB1CA1B2}">
      <dsp:nvSpPr>
        <dsp:cNvPr id="0" name=""/>
        <dsp:cNvSpPr/>
      </dsp:nvSpPr>
      <dsp:spPr>
        <a:xfrm>
          <a:off x="806489" y="0"/>
          <a:ext cx="9140220" cy="413999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8B6CCD-1F65-425F-AFBB-366690C2A18C}">
      <dsp:nvSpPr>
        <dsp:cNvPr id="0" name=""/>
        <dsp:cNvSpPr/>
      </dsp:nvSpPr>
      <dsp:spPr>
        <a:xfrm>
          <a:off x="4725" y="1241999"/>
          <a:ext cx="1704537" cy="1655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Sociální spravedlnosti</a:t>
          </a:r>
          <a:endParaRPr lang="cs-CZ" sz="1800" kern="1200"/>
        </a:p>
      </dsp:txBody>
      <dsp:txXfrm>
        <a:off x="85564" y="1322838"/>
        <a:ext cx="1542859" cy="1494321"/>
      </dsp:txXfrm>
    </dsp:sp>
    <dsp:sp modelId="{687BEB89-C7C1-4A12-AA51-3F454C2B6ECC}">
      <dsp:nvSpPr>
        <dsp:cNvPr id="0" name=""/>
        <dsp:cNvSpPr/>
      </dsp:nvSpPr>
      <dsp:spPr>
        <a:xfrm>
          <a:off x="1812567" y="1241999"/>
          <a:ext cx="1704537" cy="1655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Subsidiarita</a:t>
          </a:r>
          <a:endParaRPr lang="cs-CZ" sz="1800" kern="1200"/>
        </a:p>
      </dsp:txBody>
      <dsp:txXfrm>
        <a:off x="1893406" y="1322838"/>
        <a:ext cx="1542859" cy="1494321"/>
      </dsp:txXfrm>
    </dsp:sp>
    <dsp:sp modelId="{E51C961E-6CE6-47F6-ADAC-5ADCCD68D261}">
      <dsp:nvSpPr>
        <dsp:cNvPr id="0" name=""/>
        <dsp:cNvSpPr/>
      </dsp:nvSpPr>
      <dsp:spPr>
        <a:xfrm>
          <a:off x="3620410" y="1241999"/>
          <a:ext cx="1704537" cy="1655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Všeobecnost</a:t>
          </a:r>
          <a:endParaRPr lang="cs-CZ" sz="1800" kern="1200"/>
        </a:p>
      </dsp:txBody>
      <dsp:txXfrm>
        <a:off x="3701249" y="1322838"/>
        <a:ext cx="1542859" cy="1494321"/>
      </dsp:txXfrm>
    </dsp:sp>
    <dsp:sp modelId="{F016C0EE-FB17-4B58-82FB-353FE7032D1F}">
      <dsp:nvSpPr>
        <dsp:cNvPr id="0" name=""/>
        <dsp:cNvSpPr/>
      </dsp:nvSpPr>
      <dsp:spPr>
        <a:xfrm>
          <a:off x="5428252" y="1241999"/>
          <a:ext cx="1704537" cy="1655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Participace</a:t>
          </a:r>
          <a:endParaRPr lang="cs-CZ" sz="1800" kern="1200"/>
        </a:p>
      </dsp:txBody>
      <dsp:txXfrm>
        <a:off x="5509091" y="1322838"/>
        <a:ext cx="1542859" cy="1494321"/>
      </dsp:txXfrm>
    </dsp:sp>
    <dsp:sp modelId="{E0339734-93AF-4B8D-8B9E-4696679A0753}">
      <dsp:nvSpPr>
        <dsp:cNvPr id="0" name=""/>
        <dsp:cNvSpPr/>
      </dsp:nvSpPr>
      <dsp:spPr>
        <a:xfrm>
          <a:off x="7236095" y="1241999"/>
          <a:ext cx="1704537" cy="1655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Rovnosti </a:t>
          </a:r>
          <a:endParaRPr lang="cs-CZ" sz="1800" kern="1200"/>
        </a:p>
      </dsp:txBody>
      <dsp:txXfrm>
        <a:off x="7316934" y="1322838"/>
        <a:ext cx="1542859" cy="1494321"/>
      </dsp:txXfrm>
    </dsp:sp>
    <dsp:sp modelId="{830DE325-5BF4-4613-939F-1666484E6284}">
      <dsp:nvSpPr>
        <dsp:cNvPr id="0" name=""/>
        <dsp:cNvSpPr/>
      </dsp:nvSpPr>
      <dsp:spPr>
        <a:xfrm>
          <a:off x="9043937" y="1241999"/>
          <a:ext cx="1704537" cy="16559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kern="1200"/>
            <a:t>Zásluhovost</a:t>
          </a:r>
          <a:endParaRPr lang="cs-CZ" sz="1800" kern="1200"/>
        </a:p>
      </dsp:txBody>
      <dsp:txXfrm>
        <a:off x="9124776" y="1322838"/>
        <a:ext cx="1542859" cy="14943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4EA721-D70D-4C67-881F-88D286DBE9C5}" type="datetimeFigureOut">
              <a:rPr lang="cs-CZ" smtClean="0"/>
              <a:t>14.12.2020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FE9A2-A9CB-4F62-ABEC-7B3287D55F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713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1A6D36-8CFB-40FE-8D60-D2050488125D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0323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191555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77020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150872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604966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78295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945218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t-BR" dirty="0"/>
              <a:t>BVV13Zk Základy práva pro neprávníky_praoovní práv</a:t>
            </a:r>
            <a:r>
              <a:rPr lang="cs-CZ" dirty="0"/>
              <a:t>o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16521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64522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235173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87374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1558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0703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23850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10842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805108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FCD4CB-14B1-470B-A519-B65B502734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098324-FEA0-4B13-A99B-F415ACF377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46CF0881-CA06-465A-A6A7-797C38DE9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DA8795B-5A20-46A1-B9C1-2C8BC189C733}"/>
              </a:ext>
            </a:extLst>
          </p:cNvPr>
          <p:cNvSpPr txBox="1"/>
          <p:nvPr/>
        </p:nvSpPr>
        <p:spPr>
          <a:xfrm>
            <a:off x="3049292" y="2032491"/>
            <a:ext cx="6098582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Základy práva pro neprávníky</a:t>
            </a:r>
            <a:br>
              <a:rPr kumimoji="0" lang="cs-CZ" sz="44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cs-CZ" sz="44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 </a:t>
            </a:r>
            <a:br>
              <a:rPr kumimoji="0" lang="cs-CZ" sz="44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cs-CZ" sz="44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977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- subsystémy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Nepojistné systémy</a:t>
            </a:r>
          </a:p>
          <a:p>
            <a:pPr lvl="1"/>
            <a:r>
              <a:rPr lang="cs-CZ" dirty="0"/>
              <a:t>Bez aktivní účasti</a:t>
            </a:r>
          </a:p>
          <a:p>
            <a:pPr lvl="1"/>
            <a:r>
              <a:rPr lang="cs-CZ" dirty="0"/>
              <a:t>Širší osobní působnost</a:t>
            </a:r>
          </a:p>
          <a:p>
            <a:endParaRPr lang="cs-CZ" dirty="0"/>
          </a:p>
          <a:p>
            <a:r>
              <a:rPr lang="cs-CZ" dirty="0"/>
              <a:t>Druhy </a:t>
            </a:r>
          </a:p>
          <a:p>
            <a:pPr lvl="1"/>
            <a:r>
              <a:rPr lang="cs-CZ" dirty="0"/>
              <a:t>Státní sociální podpory</a:t>
            </a:r>
          </a:p>
          <a:p>
            <a:pPr lvl="1"/>
            <a:r>
              <a:rPr lang="cs-CZ" dirty="0"/>
              <a:t>Sociální pomoc a sociální péče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027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– dávky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Různé typy dávek</a:t>
            </a:r>
          </a:p>
          <a:p>
            <a:endParaRPr lang="cs-CZ" dirty="0"/>
          </a:p>
          <a:p>
            <a:r>
              <a:rPr lang="cs-CZ" dirty="0"/>
              <a:t>Věcné</a:t>
            </a:r>
          </a:p>
          <a:p>
            <a:r>
              <a:rPr lang="cs-CZ" dirty="0"/>
              <a:t>Služby</a:t>
            </a:r>
          </a:p>
          <a:p>
            <a:r>
              <a:rPr lang="cs-CZ" dirty="0"/>
              <a:t>Peněžité</a:t>
            </a:r>
          </a:p>
          <a:p>
            <a:endParaRPr lang="cs-CZ" dirty="0"/>
          </a:p>
          <a:p>
            <a:r>
              <a:rPr lang="cs-CZ" dirty="0"/>
              <a:t>Jednorázové</a:t>
            </a:r>
          </a:p>
          <a:p>
            <a:r>
              <a:rPr lang="cs-CZ" dirty="0"/>
              <a:t>Opakující se</a:t>
            </a:r>
          </a:p>
        </p:txBody>
      </p:sp>
    </p:spTree>
    <p:extLst>
      <p:ext uri="{BB962C8B-B14F-4D97-AF65-F5344CB8AC3E}">
        <p14:creationId xmlns:p14="http://schemas.microsoft.com/office/powerpoint/2010/main" val="2453822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– zdravotní pojištění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Zajištění bezplatné lékařské péče</a:t>
            </a:r>
          </a:p>
          <a:p>
            <a:endParaRPr lang="cs-CZ" dirty="0"/>
          </a:p>
          <a:p>
            <a:r>
              <a:rPr lang="cs-CZ" dirty="0"/>
              <a:t>Osoby s trvalým pobytem na území ČR</a:t>
            </a:r>
          </a:p>
          <a:p>
            <a:r>
              <a:rPr lang="cs-CZ" dirty="0"/>
              <a:t>Osoby pracující pro zaměstnavatele se sídlem na území ČR</a:t>
            </a:r>
          </a:p>
          <a:p>
            <a:endParaRPr lang="cs-CZ" dirty="0"/>
          </a:p>
          <a:p>
            <a:r>
              <a:rPr lang="cs-CZ" dirty="0"/>
              <a:t>Obligatorní pojištění</a:t>
            </a:r>
          </a:p>
        </p:txBody>
      </p:sp>
    </p:spTree>
    <p:extLst>
      <p:ext uri="{BB962C8B-B14F-4D97-AF65-F5344CB8AC3E}">
        <p14:creationId xmlns:p14="http://schemas.microsoft.com/office/powerpoint/2010/main" val="2298473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– zdravotní pojištění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Pojištěnec</a:t>
            </a:r>
          </a:p>
          <a:p>
            <a:pPr lvl="1"/>
            <a:r>
              <a:rPr lang="cs-CZ" dirty="0"/>
              <a:t>Zaměstnanec</a:t>
            </a:r>
          </a:p>
          <a:p>
            <a:pPr lvl="1"/>
            <a:r>
              <a:rPr lang="cs-CZ" dirty="0"/>
              <a:t>Osoba samostatně výdělečně činná</a:t>
            </a:r>
          </a:p>
          <a:p>
            <a:pPr lvl="1"/>
            <a:r>
              <a:rPr lang="cs-CZ" dirty="0"/>
              <a:t>Osoba bez zdanitelných příjmů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??? Student?</a:t>
            </a:r>
          </a:p>
          <a:p>
            <a:endParaRPr lang="cs-CZ" dirty="0"/>
          </a:p>
          <a:p>
            <a:r>
              <a:rPr lang="cs-CZ" dirty="0"/>
              <a:t>Minimální pojistné</a:t>
            </a:r>
          </a:p>
        </p:txBody>
      </p:sp>
    </p:spTree>
    <p:extLst>
      <p:ext uri="{BB962C8B-B14F-4D97-AF65-F5344CB8AC3E}">
        <p14:creationId xmlns:p14="http://schemas.microsoft.com/office/powerpoint/2010/main" val="3166003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– nemocenské pojištění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Krátkodobá sociální událost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Pokrytí výpadku příjmů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Ekonomicky aktivní osoby</a:t>
            </a:r>
          </a:p>
        </p:txBody>
      </p:sp>
    </p:spTree>
    <p:extLst>
      <p:ext uri="{BB962C8B-B14F-4D97-AF65-F5344CB8AC3E}">
        <p14:creationId xmlns:p14="http://schemas.microsoft.com/office/powerpoint/2010/main" val="997979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– nemocenské pojištění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Dávky</a:t>
            </a:r>
          </a:p>
          <a:p>
            <a:pPr lvl="1"/>
            <a:r>
              <a:rPr lang="cs-CZ" dirty="0"/>
              <a:t>Peněžité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Zaměstnanec povinně</a:t>
            </a:r>
          </a:p>
          <a:p>
            <a:pPr lvl="1"/>
            <a:r>
              <a:rPr lang="cs-CZ" dirty="0"/>
              <a:t>OSVČ dobrovolně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??? Brigádník (činnost na základě DPP)?</a:t>
            </a:r>
          </a:p>
          <a:p>
            <a:endParaRPr lang="cs-CZ" dirty="0"/>
          </a:p>
          <a:p>
            <a:r>
              <a:rPr lang="cs-CZ" dirty="0"/>
              <a:t>Započitatelný příjem</a:t>
            </a:r>
          </a:p>
        </p:txBody>
      </p:sp>
    </p:spTree>
    <p:extLst>
      <p:ext uri="{BB962C8B-B14F-4D97-AF65-F5344CB8AC3E}">
        <p14:creationId xmlns:p14="http://schemas.microsoft.com/office/powerpoint/2010/main" val="2380236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– nemocenské pojištění - dávky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Nemocenská</a:t>
            </a:r>
          </a:p>
          <a:p>
            <a:r>
              <a:rPr lang="cs-CZ" dirty="0"/>
              <a:t>Peněžitá pomoc v mateřství</a:t>
            </a:r>
          </a:p>
          <a:p>
            <a:r>
              <a:rPr lang="cs-CZ" dirty="0"/>
              <a:t>Otcovská</a:t>
            </a:r>
          </a:p>
          <a:p>
            <a:r>
              <a:rPr lang="cs-CZ" dirty="0"/>
              <a:t>Ošetřovné</a:t>
            </a:r>
          </a:p>
          <a:p>
            <a:r>
              <a:rPr lang="cs-CZ" dirty="0"/>
              <a:t>Dlouhodobé ošetřovné</a:t>
            </a:r>
          </a:p>
          <a:p>
            <a:r>
              <a:rPr lang="cs-CZ" dirty="0"/>
              <a:t>Vyrovnávací příspěvek v těhotenství a mateřství</a:t>
            </a:r>
          </a:p>
        </p:txBody>
      </p:sp>
    </p:spTree>
    <p:extLst>
      <p:ext uri="{BB962C8B-B14F-4D97-AF65-F5344CB8AC3E}">
        <p14:creationId xmlns:p14="http://schemas.microsoft.com/office/powerpoint/2010/main" val="1935423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– důchodové pojištění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Dlouhodobá sociální událost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Krytí výpadku příjmu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/>
              <a:t>Aktivní účast</a:t>
            </a:r>
          </a:p>
        </p:txBody>
      </p:sp>
    </p:spTree>
    <p:extLst>
      <p:ext uri="{BB962C8B-B14F-4D97-AF65-F5344CB8AC3E}">
        <p14:creationId xmlns:p14="http://schemas.microsoft.com/office/powerpoint/2010/main" val="854642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– důchodové pojištění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Originární vs. Derivativní důchody</a:t>
            </a:r>
          </a:p>
          <a:p>
            <a:endParaRPr lang="cs-CZ" dirty="0"/>
          </a:p>
          <a:p>
            <a:r>
              <a:rPr lang="cs-CZ" dirty="0"/>
              <a:t>Starobní důchod</a:t>
            </a:r>
          </a:p>
          <a:p>
            <a:r>
              <a:rPr lang="cs-CZ" dirty="0"/>
              <a:t>Invalidní důchod</a:t>
            </a:r>
          </a:p>
          <a:p>
            <a:r>
              <a:rPr lang="cs-CZ" dirty="0"/>
              <a:t>Sirotčí důchod</a:t>
            </a:r>
          </a:p>
          <a:p>
            <a:r>
              <a:rPr lang="cs-CZ" dirty="0"/>
              <a:t>Vdovský/vdovecký důchod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566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– státní sociální podpora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Zajištění rodin s dětmi</a:t>
            </a:r>
          </a:p>
          <a:p>
            <a:endParaRPr lang="cs-CZ" dirty="0"/>
          </a:p>
          <a:p>
            <a:r>
              <a:rPr lang="cs-CZ" dirty="0"/>
              <a:t>Nepojistný systém (bez aktivní účasti)</a:t>
            </a:r>
          </a:p>
          <a:p>
            <a:endParaRPr lang="cs-CZ" dirty="0"/>
          </a:p>
          <a:p>
            <a:r>
              <a:rPr lang="cs-CZ" dirty="0"/>
              <a:t>Peněžité dávky</a:t>
            </a:r>
          </a:p>
          <a:p>
            <a:endParaRPr lang="cs-CZ" dirty="0"/>
          </a:p>
          <a:p>
            <a:r>
              <a:rPr lang="cs-CZ" dirty="0"/>
              <a:t>Trvalé bydliště</a:t>
            </a:r>
          </a:p>
          <a:p>
            <a:endParaRPr lang="cs-CZ" dirty="0"/>
          </a:p>
          <a:p>
            <a:r>
              <a:rPr lang="cs-CZ" dirty="0"/>
              <a:t>??? Studentka/Student?</a:t>
            </a:r>
          </a:p>
        </p:txBody>
      </p:sp>
    </p:spTree>
    <p:extLst>
      <p:ext uri="{BB962C8B-B14F-4D97-AF65-F5344CB8AC3E}">
        <p14:creationId xmlns:p14="http://schemas.microsoft.com/office/powerpoint/2010/main" val="939669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– </a:t>
            </a:r>
            <a:r>
              <a:rPr lang="cs-CZ" i="1" dirty="0"/>
              <a:t>Cui bono?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Nástroj sociální politiky státu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Zajištění sociální úrovně (sociální stát)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Paternalistická role státu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36078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– státní sociální podpora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Dávky jednorázové i opakující se</a:t>
            </a:r>
          </a:p>
          <a:p>
            <a:endParaRPr lang="cs-CZ" dirty="0"/>
          </a:p>
          <a:p>
            <a:r>
              <a:rPr lang="cs-CZ" dirty="0"/>
              <a:t>Dávky testované i netestované</a:t>
            </a:r>
          </a:p>
          <a:p>
            <a:endParaRPr lang="cs-CZ" dirty="0"/>
          </a:p>
          <a:p>
            <a:r>
              <a:rPr lang="cs-CZ" dirty="0"/>
              <a:t>Přídavek na dítě</a:t>
            </a:r>
          </a:p>
          <a:p>
            <a:r>
              <a:rPr lang="cs-CZ" dirty="0"/>
              <a:t>Příspěvek na bydlení</a:t>
            </a:r>
          </a:p>
          <a:p>
            <a:r>
              <a:rPr lang="cs-CZ" dirty="0"/>
              <a:t>Porodné</a:t>
            </a:r>
          </a:p>
          <a:p>
            <a:r>
              <a:rPr lang="cs-CZ" dirty="0"/>
              <a:t>Rodičovský příspěvek</a:t>
            </a:r>
          </a:p>
          <a:p>
            <a:r>
              <a:rPr lang="cs-CZ" dirty="0"/>
              <a:t>Pohřebné</a:t>
            </a:r>
          </a:p>
        </p:txBody>
      </p:sp>
    </p:spTree>
    <p:extLst>
      <p:ext uri="{BB962C8B-B14F-4D97-AF65-F5344CB8AC3E}">
        <p14:creationId xmlns:p14="http://schemas.microsoft.com/office/powerpoint/2010/main" val="4265417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– sociální pomoc a sociální péče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Univerzální působnost</a:t>
            </a:r>
          </a:p>
          <a:p>
            <a:endParaRPr lang="cs-CZ" dirty="0"/>
          </a:p>
          <a:p>
            <a:r>
              <a:rPr lang="cs-CZ" dirty="0"/>
              <a:t>Sociální péče</a:t>
            </a:r>
          </a:p>
          <a:p>
            <a:pPr lvl="1"/>
            <a:r>
              <a:rPr lang="cs-CZ" dirty="0"/>
              <a:t>Poradenství</a:t>
            </a:r>
          </a:p>
          <a:p>
            <a:pPr lvl="1"/>
            <a:r>
              <a:rPr lang="cs-CZ" dirty="0"/>
              <a:t>Sociální prevence</a:t>
            </a:r>
          </a:p>
          <a:p>
            <a:pPr lvl="1"/>
            <a:r>
              <a:rPr lang="cs-CZ" dirty="0"/>
              <a:t>Sociální péče</a:t>
            </a:r>
          </a:p>
          <a:p>
            <a:endParaRPr lang="cs-CZ" dirty="0"/>
          </a:p>
          <a:p>
            <a:r>
              <a:rPr lang="cs-CZ" dirty="0"/>
              <a:t>Domov pro seniory, azylový dům, poskytování stravy či domácí pomoc</a:t>
            </a:r>
          </a:p>
        </p:txBody>
      </p:sp>
    </p:spTree>
    <p:extLst>
      <p:ext uri="{BB962C8B-B14F-4D97-AF65-F5344CB8AC3E}">
        <p14:creationId xmlns:p14="http://schemas.microsoft.com/office/powerpoint/2010/main" val="15173805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– sociální pomoc a sociální péče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Příspěvek na péči</a:t>
            </a:r>
          </a:p>
          <a:p>
            <a:endParaRPr lang="cs-CZ" dirty="0"/>
          </a:p>
          <a:p>
            <a:r>
              <a:rPr lang="cs-CZ" dirty="0"/>
              <a:t>Dávky v hmotné nouzi</a:t>
            </a:r>
          </a:p>
          <a:p>
            <a:pPr lvl="1"/>
            <a:r>
              <a:rPr lang="cs-CZ" dirty="0"/>
              <a:t>Příspěvek na živobytí</a:t>
            </a:r>
          </a:p>
          <a:p>
            <a:pPr lvl="1"/>
            <a:r>
              <a:rPr lang="cs-CZ" dirty="0"/>
              <a:t>Doplatek na bydlení</a:t>
            </a:r>
          </a:p>
          <a:p>
            <a:pPr lvl="1"/>
            <a:r>
              <a:rPr lang="cs-CZ" dirty="0"/>
              <a:t>Mimořádná okamžitá pomoc</a:t>
            </a:r>
          </a:p>
          <a:p>
            <a:pPr lvl="1"/>
            <a:endParaRPr lang="cs-CZ" dirty="0"/>
          </a:p>
          <a:p>
            <a:r>
              <a:rPr lang="cs-CZ" dirty="0"/>
              <a:t>Životní a existenční minimum</a:t>
            </a:r>
          </a:p>
        </p:txBody>
      </p:sp>
    </p:spTree>
    <p:extLst>
      <p:ext uri="{BB962C8B-B14F-4D97-AF65-F5344CB8AC3E}">
        <p14:creationId xmlns:p14="http://schemas.microsoft.com/office/powerpoint/2010/main" val="41320916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3987" y="2593282"/>
            <a:ext cx="10753200" cy="2306561"/>
          </a:xfrm>
        </p:spPr>
        <p:txBody>
          <a:bodyPr>
            <a:noAutofit/>
          </a:bodyPr>
          <a:lstStyle/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„</a:t>
            </a:r>
            <a:r>
              <a:rPr kumimoji="0" lang="cs-CZ" sz="3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Společnosti se může podařit vytvořit životní podmínky i pro ty, kteří se ocitli v nouzi, jen spojením nástrojů sociálního státu a občanské společnosti. Jde tedy o způsob tohoto spojení, ne o zrušení sociálního státu</a:t>
            </a:r>
            <a:r>
              <a:rPr kumimoji="0" lang="cs-CZ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.“</a:t>
            </a:r>
          </a:p>
          <a:p>
            <a:pPr marL="1143000" marR="0" lvl="2" indent="-2286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Ralf </a:t>
            </a:r>
            <a:r>
              <a:rPr kumimoji="0" 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Dahrendorf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algn="ctr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8012094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Právo sociálního zabezpečení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Že by nebylo něco jasné … 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000" indent="0">
              <a:buNone/>
            </a:pPr>
            <a:r>
              <a:rPr lang="cs-CZ" dirty="0"/>
              <a:t>???</a:t>
            </a:r>
          </a:p>
          <a:p>
            <a:endParaRPr lang="cs-CZ" dirty="0"/>
          </a:p>
          <a:p>
            <a:pPr marL="72000" indent="0">
              <a:buNone/>
            </a:pPr>
            <a:r>
              <a:rPr lang="cs-CZ" dirty="0"/>
              <a:t>???</a:t>
            </a:r>
          </a:p>
          <a:p>
            <a:endParaRPr lang="cs-CZ" dirty="0"/>
          </a:p>
          <a:p>
            <a:pPr marL="72000" indent="0">
              <a:buNone/>
            </a:pPr>
            <a:r>
              <a:rPr lang="cs-CZ" dirty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7626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Právo sociálního zabezpečení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co teď … ???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		</a:t>
            </a:r>
            <a:r>
              <a:rPr lang="cs-CZ" sz="3600" dirty="0"/>
              <a:t>Pauza …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sz="3600" dirty="0"/>
              <a:t>					Dobrou chuť!</a:t>
            </a:r>
          </a:p>
        </p:txBody>
      </p:sp>
      <p:sp>
        <p:nvSpPr>
          <p:cNvPr id="6" name="AutoShape 2" descr="Image result for pauza svaÄin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35284" y="3680708"/>
            <a:ext cx="3232816" cy="2151292"/>
          </a:xfrm>
          <a:prstGeom prst="rect">
            <a:avLst/>
          </a:prstGeom>
        </p:spPr>
      </p:pic>
      <p:sp>
        <p:nvSpPr>
          <p:cNvPr id="8" name="AutoShape 4" descr="Image result for pauza svaÄina prÃ¡c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7830" y="1778000"/>
            <a:ext cx="2838450" cy="160972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8776" y="3490532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60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– </a:t>
            </a:r>
            <a:r>
              <a:rPr lang="cs-CZ" i="1" dirty="0"/>
              <a:t>Cui bono?</a:t>
            </a:r>
            <a:endParaRPr lang="cs-CZ" dirty="0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E1CE52AD-15C7-4872-A3A5-A7D398E6250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2470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- prameny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Veřejnoprávní povaha</a:t>
            </a:r>
          </a:p>
          <a:p>
            <a:endParaRPr lang="cs-CZ" dirty="0"/>
          </a:p>
          <a:p>
            <a:r>
              <a:rPr lang="cs-CZ" dirty="0"/>
              <a:t>Evropská sociální charta</a:t>
            </a:r>
          </a:p>
          <a:p>
            <a:endParaRPr lang="cs-CZ" dirty="0"/>
          </a:p>
          <a:p>
            <a:r>
              <a:rPr lang="cs-CZ" dirty="0"/>
              <a:t>Evropský pilíř sociálních práv</a:t>
            </a:r>
          </a:p>
          <a:p>
            <a:endParaRPr lang="cs-CZ" dirty="0"/>
          </a:p>
          <a:p>
            <a:r>
              <a:rPr lang="cs-CZ" dirty="0"/>
              <a:t>Primární i sekundární právo EU</a:t>
            </a:r>
          </a:p>
          <a:p>
            <a:pPr lvl="1"/>
            <a:r>
              <a:rPr lang="cs-CZ" altLang="cs-CZ" dirty="0"/>
              <a:t>nařízení EP a Rady č. 883/2004, o koordinaci systémů sociálního zabezpečení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1806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- prameny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zákon č. 48/1997 Sb., o veřejném zdravotním pojištění, ve znění pozdějších předpisů</a:t>
            </a:r>
          </a:p>
          <a:p>
            <a:r>
              <a:rPr lang="cs-CZ" dirty="0"/>
              <a:t> </a:t>
            </a:r>
            <a:r>
              <a:rPr lang="cs-CZ" altLang="cs-CZ" dirty="0"/>
              <a:t>zákon č. 551/1991 Sb., o Všeobecné zdravotní pojišťovně, ve znění pozdějších předpisů</a:t>
            </a:r>
          </a:p>
          <a:p>
            <a:r>
              <a:rPr lang="cs-CZ" altLang="cs-CZ" dirty="0"/>
              <a:t>zákon č. 592/1992 Sb., o pojistném na veřejné zdravotní pojištění, ve znění pozdějších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2126778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- prameny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dirty="0"/>
              <a:t>zákon č. 187/2006 Sb., o nemocenském pojištění</a:t>
            </a:r>
          </a:p>
          <a:p>
            <a:r>
              <a:rPr lang="cs-CZ" altLang="cs-CZ" dirty="0"/>
              <a:t>zákon č. 589/1992 Sb., o pojistném na sociální zabezpečení a příspěvku na státní politiku zaměstnanosti, ve znění pozdějších předpisů</a:t>
            </a:r>
            <a:endParaRPr lang="cs-CZ" dirty="0"/>
          </a:p>
          <a:p>
            <a:r>
              <a:rPr lang="cs-CZ" altLang="cs-CZ" dirty="0"/>
              <a:t>zákon č. 155/1995 Sb., o důchodovém pojištění, ve znění pozdějších předpisů</a:t>
            </a:r>
          </a:p>
          <a:p>
            <a:r>
              <a:rPr lang="cs-CZ" altLang="cs-CZ" dirty="0"/>
              <a:t>zákon č. 582/1991 Sb., o organizaci a provádění sociálního zabezpečení, ve znění pozdějších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387379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- prameny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dirty="0"/>
              <a:t>zákon č. 117/1995 Sb., o státní sociální podpoře, ve znění pozdějších předpisů</a:t>
            </a:r>
          </a:p>
          <a:p>
            <a:r>
              <a:rPr lang="cs-CZ" altLang="cs-CZ" dirty="0"/>
              <a:t>zákon č. 110/2006 Sb., o životním a existenčním minimu, ve znění pozdějších předpisů</a:t>
            </a:r>
          </a:p>
          <a:p>
            <a:r>
              <a:rPr lang="cs-CZ" altLang="cs-CZ" dirty="0"/>
              <a:t>zákon č. 108/2006 Sb., o sociálních službách, ve znění pozdějších předpisů</a:t>
            </a:r>
          </a:p>
        </p:txBody>
      </p:sp>
    </p:spTree>
    <p:extLst>
      <p:ext uri="{BB962C8B-B14F-4D97-AF65-F5344CB8AC3E}">
        <p14:creationId xmlns:p14="http://schemas.microsoft.com/office/powerpoint/2010/main" val="518793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- zásady</a:t>
            </a:r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D5CC26D3-2DAC-446A-8102-1DDBFA5850D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20000" y="1692002"/>
          <a:ext cx="1075320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5687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23ED5C3-8F1E-4A04-ACC3-39F8898BA3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BVV13Zk Základy práva pro neprávníky_</a:t>
            </a:r>
            <a:r>
              <a:rPr kumimoji="0" lang="cs-CZ" altLang="cs-CZ" sz="12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sociální zabezpečení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1D326-42EC-4160-9879-07C23AD57F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1C0D8A-7733-41FC-AC7E-911055A6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zabezpečení - subsystémy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F7BC26-590A-4C88-82B0-B5A1755B2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Pojistné vs. Nepojistné systémy</a:t>
            </a:r>
          </a:p>
          <a:p>
            <a:endParaRPr lang="cs-CZ" dirty="0"/>
          </a:p>
          <a:p>
            <a:r>
              <a:rPr lang="cs-CZ" dirty="0"/>
              <a:t>Pojistné </a:t>
            </a:r>
          </a:p>
          <a:p>
            <a:pPr lvl="1"/>
            <a:r>
              <a:rPr lang="cs-CZ" dirty="0"/>
              <a:t>aktivní účast člověka</a:t>
            </a:r>
          </a:p>
          <a:p>
            <a:pPr lvl="2"/>
            <a:r>
              <a:rPr lang="cs-CZ" dirty="0"/>
              <a:t>Zdravotní pojištění</a:t>
            </a:r>
          </a:p>
          <a:p>
            <a:pPr lvl="2"/>
            <a:r>
              <a:rPr lang="cs-CZ" dirty="0"/>
              <a:t>Nemocenské pojištění</a:t>
            </a:r>
          </a:p>
          <a:p>
            <a:pPr lvl="2"/>
            <a:r>
              <a:rPr lang="cs-CZ" dirty="0"/>
              <a:t>Důchodové pojištění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095677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860</Words>
  <Application>Microsoft Office PowerPoint</Application>
  <PresentationFormat>Širokoúhlá obrazovka</PresentationFormat>
  <Paragraphs>229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Tahoma</vt:lpstr>
      <vt:lpstr>Wingdings</vt:lpstr>
      <vt:lpstr>Prezentace_MU_CZ</vt:lpstr>
      <vt:lpstr>Prezentace aplikace PowerPoint</vt:lpstr>
      <vt:lpstr>Sociální zabezpečení – Cui bono?</vt:lpstr>
      <vt:lpstr>Sociální zabezpečení – Cui bono?</vt:lpstr>
      <vt:lpstr>Sociální zabezpečení - prameny</vt:lpstr>
      <vt:lpstr>Sociální zabezpečení - prameny</vt:lpstr>
      <vt:lpstr>Sociální zabezpečení - prameny</vt:lpstr>
      <vt:lpstr>Sociální zabezpečení - prameny</vt:lpstr>
      <vt:lpstr>Sociální zabezpečení - zásady</vt:lpstr>
      <vt:lpstr>Sociální zabezpečení - subsystémy</vt:lpstr>
      <vt:lpstr>Sociální zabezpečení - subsystémy</vt:lpstr>
      <vt:lpstr>Sociální zabezpečení – dávky </vt:lpstr>
      <vt:lpstr>Sociální zabezpečení – zdravotní pojištění</vt:lpstr>
      <vt:lpstr>Sociální zabezpečení – zdravotní pojištění</vt:lpstr>
      <vt:lpstr>Sociální zabezpečení – nemocenské pojištění</vt:lpstr>
      <vt:lpstr>Sociální zabezpečení – nemocenské pojištění</vt:lpstr>
      <vt:lpstr>Sociální zabezpečení – nemocenské pojištění - dávky</vt:lpstr>
      <vt:lpstr>Sociální zabezpečení – důchodové pojištění</vt:lpstr>
      <vt:lpstr>Sociální zabezpečení – důchodové pojištění</vt:lpstr>
      <vt:lpstr>Sociální zabezpečení – státní sociální podpora</vt:lpstr>
      <vt:lpstr>Sociální zabezpečení – státní sociální podpora</vt:lpstr>
      <vt:lpstr>Sociální zabezpečení – sociální pomoc a sociální péče</vt:lpstr>
      <vt:lpstr>Sociální zabezpečení – sociální pomoc a sociální péče</vt:lpstr>
      <vt:lpstr>Sociální zabezpečení</vt:lpstr>
      <vt:lpstr>Že by nebylo něco jasné … ?</vt:lpstr>
      <vt:lpstr>A co teď … ???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Horecký</dc:creator>
  <cp:lastModifiedBy>Jan Horecký</cp:lastModifiedBy>
  <cp:revision>1</cp:revision>
  <dcterms:created xsi:type="dcterms:W3CDTF">2020-12-14T00:16:04Z</dcterms:created>
  <dcterms:modified xsi:type="dcterms:W3CDTF">2020-12-14T00:17:38Z</dcterms:modified>
</cp:coreProperties>
</file>