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315" r:id="rId3"/>
    <p:sldId id="327" r:id="rId4"/>
    <p:sldId id="328" r:id="rId5"/>
    <p:sldId id="32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35" autoAdjust="0"/>
    <p:restoredTop sz="51862" autoAdjust="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BAF84-FE69-4B04-B651-6BBD9F1007D5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B6F86-4F21-4DF4-B8CC-E94454594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95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7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B6F86-4F21-4DF4-B8CC-E9445459470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48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88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9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56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19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49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8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4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5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74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0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C69C3-DD44-4027-BB42-5D8BA302C4A8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925BB-BC29-47F7-8383-181162001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1215" y="33953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Správní právo procesní</a:t>
            </a:r>
            <a:br>
              <a:rPr lang="cs-CZ" sz="4900" b="1" dirty="0"/>
            </a:br>
            <a:r>
              <a:rPr lang="cs-CZ" sz="4900" i="1" dirty="0"/>
              <a:t>Správní soudnictví.</a:t>
            </a:r>
            <a:br>
              <a:rPr lang="cs-CZ" sz="4900" i="1" dirty="0"/>
            </a:br>
            <a:br>
              <a:rPr lang="cs-CZ" b="1" i="1" dirty="0"/>
            </a:br>
            <a:r>
              <a:rPr lang="cs-CZ" b="1" dirty="0"/>
              <a:t>XI. seminář</a:t>
            </a:r>
            <a:br>
              <a:rPr lang="cs-CZ" dirty="0"/>
            </a:br>
            <a:br>
              <a:rPr lang="cs-CZ" dirty="0"/>
            </a:br>
            <a:r>
              <a:rPr lang="cs-CZ" dirty="0"/>
              <a:t>David Hejč</a:t>
            </a:r>
          </a:p>
        </p:txBody>
      </p:sp>
    </p:spTree>
    <p:extLst>
      <p:ext uri="{BB962C8B-B14F-4D97-AF65-F5344CB8AC3E}">
        <p14:creationId xmlns:p14="http://schemas.microsoft.com/office/powerpoint/2010/main" val="227515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82385"/>
            <a:ext cx="10515600" cy="57945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Soudy ve správním soudnictví rozhodují </a:t>
            </a:r>
            <a:r>
              <a:rPr lang="cs-CZ" dirty="0"/>
              <a:t>:</a:t>
            </a:r>
          </a:p>
          <a:p>
            <a:pPr lvl="0"/>
            <a:r>
              <a:rPr lang="cs-CZ" b="1" u="sng" dirty="0"/>
              <a:t>žaloba proti správnímu rozhodnutí</a:t>
            </a:r>
          </a:p>
          <a:p>
            <a:pPr lvl="0"/>
            <a:r>
              <a:rPr lang="cs-CZ" u="sng" dirty="0"/>
              <a:t>o žalobách proti nečinnosti,</a:t>
            </a:r>
          </a:p>
          <a:p>
            <a:pPr lvl="0"/>
            <a:r>
              <a:rPr lang="cs-CZ" u="sng" dirty="0"/>
              <a:t>o žalobách proti nezákonnému zásahu, pokynu nebo donucení správního orgánu,</a:t>
            </a:r>
          </a:p>
          <a:p>
            <a:pPr lvl="0"/>
            <a:r>
              <a:rPr lang="cs-CZ" dirty="0"/>
              <a:t>kompetenční žaloby.</a:t>
            </a:r>
          </a:p>
          <a:p>
            <a:pPr lvl="0"/>
            <a:r>
              <a:rPr lang="cs-CZ" dirty="0"/>
              <a:t>ve věcech místního referenda,</a:t>
            </a:r>
          </a:p>
          <a:p>
            <a:pPr lvl="0"/>
            <a:r>
              <a:rPr lang="cs-CZ" dirty="0"/>
              <a:t>v řízení o zrušení opatření obecné povahy,</a:t>
            </a:r>
          </a:p>
          <a:p>
            <a:pPr lvl="0"/>
            <a:r>
              <a:rPr lang="cs-CZ" dirty="0"/>
              <a:t>řízení o zrušení služebního předpisu</a:t>
            </a:r>
          </a:p>
          <a:p>
            <a:pPr lvl="0"/>
            <a:r>
              <a:rPr lang="cs-CZ" dirty="0"/>
              <a:t>kárné žaloby (soudci, státní zástupci, exekutoři),</a:t>
            </a:r>
          </a:p>
          <a:p>
            <a:pPr lvl="0"/>
            <a:r>
              <a:rPr lang="cs-CZ" dirty="0"/>
              <a:t>ve věcech krajského referenda,</a:t>
            </a:r>
          </a:p>
          <a:p>
            <a:r>
              <a:rPr lang="cs-CZ" dirty="0"/>
              <a:t>ve věcech politických stran a hnutí.</a:t>
            </a:r>
          </a:p>
        </p:txBody>
      </p:sp>
    </p:spTree>
    <p:extLst>
      <p:ext uri="{BB962C8B-B14F-4D97-AF65-F5344CB8AC3E}">
        <p14:creationId xmlns:p14="http://schemas.microsoft.com/office/powerpoint/2010/main" val="354737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4D6B1-8403-4FC6-89ED-CB73F444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CA792E-DA7F-4E33-9A0E-30C14742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může být nezákonným zásahem, pokynem nebo donucením?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Subsidiarita vůči ostatním žalobním typům.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Jaká je lhůta k podání žaloby?</a:t>
            </a:r>
          </a:p>
          <a:p>
            <a:pPr marL="0" indent="0">
              <a:buNone/>
            </a:pPr>
            <a:r>
              <a:rPr lang="cs-CZ" i="1" dirty="0"/>
              <a:t>nález Ústavního soudu sp. zn. II. ÚS 635/18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dirty="0"/>
              <a:t>jaký rozsudek může být ve věci samé vydán?</a:t>
            </a:r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69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A60DA-368E-4A7E-BE9A-EF41BF360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13FAF2-44B5-4158-B841-F987E8924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opravným prostředkem proti pravomocnému rozhodnutí krajského soudu – NSS</a:t>
            </a:r>
          </a:p>
          <a:p>
            <a:r>
              <a:rPr lang="pl-PL" dirty="0" err="1"/>
              <a:t>lze</a:t>
            </a:r>
            <a:r>
              <a:rPr lang="pl-PL" dirty="0"/>
              <a:t> </a:t>
            </a:r>
            <a:r>
              <a:rPr lang="pl-PL" dirty="0" err="1"/>
              <a:t>podat</a:t>
            </a:r>
            <a:r>
              <a:rPr lang="pl-PL" dirty="0"/>
              <a:t> </a:t>
            </a:r>
            <a:r>
              <a:rPr lang="pl-PL" dirty="0" err="1"/>
              <a:t>pouze</a:t>
            </a:r>
            <a:r>
              <a:rPr lang="pl-PL" dirty="0"/>
              <a:t> z </a:t>
            </a:r>
            <a:r>
              <a:rPr lang="pl-PL" dirty="0" err="1"/>
              <a:t>důvodu</a:t>
            </a:r>
            <a:r>
              <a:rPr lang="pl-PL" dirty="0"/>
              <a:t> podle § 103 s. ř. s.</a:t>
            </a:r>
          </a:p>
          <a:p>
            <a:r>
              <a:rPr lang="pl-PL" dirty="0" err="1"/>
              <a:t>nepřípustnost</a:t>
            </a:r>
            <a:r>
              <a:rPr lang="pl-PL" dirty="0"/>
              <a:t> podle § 104 s. ř. s.</a:t>
            </a:r>
          </a:p>
          <a:p>
            <a:r>
              <a:rPr lang="pl-PL" dirty="0" err="1"/>
              <a:t>nepřijatelnost</a:t>
            </a:r>
            <a:r>
              <a:rPr lang="pl-PL" dirty="0"/>
              <a:t> § 104a s. ř. s.</a:t>
            </a:r>
          </a:p>
          <a:p>
            <a:r>
              <a:rPr lang="pl-PL" dirty="0" err="1"/>
              <a:t>podání</a:t>
            </a:r>
            <a:r>
              <a:rPr lang="pl-PL" dirty="0"/>
              <a:t> § 106 s. ř. s.</a:t>
            </a:r>
          </a:p>
          <a:p>
            <a:r>
              <a:rPr lang="pl-PL" dirty="0" err="1"/>
              <a:t>rozsudek</a:t>
            </a:r>
            <a:r>
              <a:rPr lang="pl-PL" dirty="0"/>
              <a:t> § 110 s. ř.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56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24482-C6CA-43C8-8A26-11ABF8365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</p:spTree>
    <p:extLst>
      <p:ext uri="{BB962C8B-B14F-4D97-AF65-F5344CB8AC3E}">
        <p14:creationId xmlns:p14="http://schemas.microsoft.com/office/powerpoint/2010/main" val="1922287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2289</TotalTime>
  <Words>196</Words>
  <Application>Microsoft Office PowerPoint</Application>
  <PresentationFormat>Širokoúhlá obrazovka</PresentationFormat>
  <Paragraphs>31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Správní právo procesní Správní soudnictví.  XI. seminář  David Hejč</vt:lpstr>
      <vt:lpstr>Prezentace aplikace PowerPoint</vt:lpstr>
      <vt:lpstr>Zásahová žaloba</vt:lpstr>
      <vt:lpstr>Kasační stížnost</vt:lpstr>
      <vt:lpstr>Opakování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David Hejč</cp:lastModifiedBy>
  <cp:revision>138</cp:revision>
  <dcterms:created xsi:type="dcterms:W3CDTF">2019-10-13T15:50:19Z</dcterms:created>
  <dcterms:modified xsi:type="dcterms:W3CDTF">2021-01-12T14:10:17Z</dcterms:modified>
</cp:coreProperties>
</file>