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8" d="100"/>
          <a:sy n="68" d="100"/>
        </p:scale>
        <p:origin x="13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law/podzim2020/MP701Z/odp/POTESIL_11_seminar.qre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11. seminář </a:t>
            </a:r>
          </a:p>
          <a:p>
            <a:pPr algn="ctr"/>
            <a:r>
              <a:rPr lang="cs-CZ" dirty="0"/>
              <a:t>13. 1. 2021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7EE082-2272-4F47-AD55-D35D636630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B19203-61FD-43FB-A411-45CCD79AAA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F9FDDF-06E5-4442-97E5-0C47C606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Zpt</a:t>
            </a:r>
            <a:r>
              <a:rPr lang="cs-CZ" dirty="0"/>
              <a:t>. test?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A08726-60B1-45A7-8709-CDF9BAA1E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u="sng" dirty="0">
                <a:hlinkClick r:id="rId2"/>
              </a:rPr>
              <a:t>https://is.muni.cz/auth/el/law/podzim2020/MP701Z/odp/POTESIL_11_seminar.qref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16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66E562-B90E-481F-9A97-00A1AABFEF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E4646-7586-4949-95E4-9E0F87173A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A56AF1-E681-4CA6-8650-17A9F1B3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BDF503-B43D-4F9A-94B1-96521CF8B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Splnění podmínek pro </a:t>
            </a:r>
            <a:r>
              <a:rPr lang="cs-CZ" dirty="0" err="1"/>
              <a:t>zpt</a:t>
            </a:r>
            <a:endParaRPr lang="cs-CZ" dirty="0"/>
          </a:p>
          <a:p>
            <a:r>
              <a:rPr lang="cs-CZ" dirty="0"/>
              <a:t>Otázky, diskuze, hodnocení</a:t>
            </a:r>
            <a:r>
              <a:rPr lang="cs-CZ"/>
              <a:t>,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10182483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91</Words>
  <Application>Microsoft Office PowerPoint</Application>
  <PresentationFormat>Vlastní</PresentationFormat>
  <Paragraphs>15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prezentace-law-cz-4-3</vt:lpstr>
      <vt:lpstr>MP701Z Správní právo procesní - seminář</vt:lpstr>
      <vt:lpstr>Zpt. test?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61256</cp:lastModifiedBy>
  <cp:revision>63</cp:revision>
  <cp:lastPrinted>1601-01-01T00:00:00Z</cp:lastPrinted>
  <dcterms:created xsi:type="dcterms:W3CDTF">2020-03-20T08:00:47Z</dcterms:created>
  <dcterms:modified xsi:type="dcterms:W3CDTF">2021-01-13T07:00:10Z</dcterms:modified>
</cp:coreProperties>
</file>