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272" r:id="rId4"/>
    <p:sldId id="270" r:id="rId5"/>
    <p:sldId id="262" r:id="rId6"/>
    <p:sldId id="273" r:id="rId7"/>
    <p:sldId id="274" r:id="rId8"/>
    <p:sldId id="271" r:id="rId9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8" d="100"/>
          <a:sy n="68" d="100"/>
        </p:scale>
        <p:origin x="1308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047875"/>
            <a:ext cx="8522680" cy="2024070"/>
          </a:xfrm>
        </p:spPr>
        <p:txBody>
          <a:bodyPr/>
          <a:lstStyle/>
          <a:p>
            <a:pPr algn="ctr"/>
            <a:r>
              <a:rPr lang="cs-CZ" dirty="0"/>
              <a:t>MP701Z Správní právo procesní - seminář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2. seminář </a:t>
            </a:r>
          </a:p>
          <a:p>
            <a:pPr algn="ctr"/>
            <a:r>
              <a:rPr lang="cs-CZ" dirty="0"/>
              <a:t>21. 10. 2020 </a:t>
            </a:r>
          </a:p>
          <a:p>
            <a:pPr algn="ctr"/>
            <a:r>
              <a:rPr lang="cs-CZ" dirty="0"/>
              <a:t>JUDr. Lukáš Potěšil, Ph.D.</a:t>
            </a:r>
          </a:p>
        </p:txBody>
      </p:sp>
    </p:spTree>
    <p:extLst>
      <p:ext uri="{BB962C8B-B14F-4D97-AF65-F5344CB8AC3E}">
        <p14:creationId xmlns:p14="http://schemas.microsoft.com/office/powerpoint/2010/main" val="333664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- kontrola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Str. 12 a 13 cvičebnice – každý všechno otázky 1 až 6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Str. 14 a 15 cvičebnice - každý si vybere jeden libovolný příklad, ten si zpracuje (připraví) a bude jej na semináři rozebírat/diskutovat</a:t>
            </a:r>
          </a:p>
        </p:txBody>
      </p:sp>
    </p:spTree>
    <p:extLst>
      <p:ext uri="{BB962C8B-B14F-4D97-AF65-F5344CB8AC3E}">
        <p14:creationId xmlns:p14="http://schemas.microsoft.com/office/powerpoint/2010/main" val="2388963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900D0E1-E485-4387-8BC4-349DF21E52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833993-6229-4F3B-94DC-3DF7B14BBF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6A95E9-5469-4710-A1B1-C734F61F7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působnosti správního řádu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6611A52-8F18-4300-ABEE-C77617391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smyslem § 177 odst. 1?</a:t>
            </a:r>
          </a:p>
          <a:p>
            <a:r>
              <a:rPr lang="cs-CZ" dirty="0"/>
              <a:t>Co je smyslem § 1 odst. 2?</a:t>
            </a:r>
          </a:p>
          <a:p>
            <a:r>
              <a:rPr lang="cs-CZ" dirty="0"/>
              <a:t>Kdo je všechno „správním orgánem“?</a:t>
            </a:r>
          </a:p>
        </p:txBody>
      </p:sp>
    </p:spTree>
    <p:extLst>
      <p:ext uri="{BB962C8B-B14F-4D97-AF65-F5344CB8AC3E}">
        <p14:creationId xmlns:p14="http://schemas.microsoft.com/office/powerpoint/2010/main" val="106292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AF5E96A-35FA-4BB3-B38E-3C1B1168B3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88E9AF-DA28-4D12-98DD-3779FA195E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4FC2B8-9274-449C-873A-E920DDC52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působnosti správního řádu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55522CE6-EBAD-41DD-9458-306EA74CDA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90190"/>
              </p:ext>
            </p:extLst>
          </p:nvPr>
        </p:nvGraphicFramePr>
        <p:xfrm>
          <a:off x="539750" y="1692275"/>
          <a:ext cx="806608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3044">
                  <a:extLst>
                    <a:ext uri="{9D8B030D-6E8A-4147-A177-3AD203B41FA5}">
                      <a16:colId xmlns:a16="http://schemas.microsoft.com/office/drawing/2014/main" val="2373275199"/>
                    </a:ext>
                  </a:extLst>
                </a:gridCol>
                <a:gridCol w="4033044">
                  <a:extLst>
                    <a:ext uri="{9D8B030D-6E8A-4147-A177-3AD203B41FA5}">
                      <a16:colId xmlns:a16="http://schemas.microsoft.com/office/drawing/2014/main" val="3771483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Část správního řádu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Forma činnosti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807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857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II. a III.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923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IV.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879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058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866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VII.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040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75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působnosti správního řádu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1812901" y="1692275"/>
            <a:ext cx="4455923" cy="4140200"/>
          </a:xfrm>
        </p:spPr>
      </p:pic>
    </p:spTree>
    <p:extLst>
      <p:ext uri="{BB962C8B-B14F-4D97-AF65-F5344CB8AC3E}">
        <p14:creationId xmlns:p14="http://schemas.microsoft.com/office/powerpoint/2010/main" val="3945001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91387FE-56B4-45F9-9884-EA051AE0F8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F8EDA2-EE5C-43BE-A2E7-7FE385EE24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2DF0418-2D42-42E6-8823-36FB17E64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řízení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C8E434B-A505-40AD-9ABA-2A35EF845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§ 9</a:t>
            </a:r>
          </a:p>
          <a:p>
            <a:endParaRPr lang="cs-CZ" dirty="0"/>
          </a:p>
          <a:p>
            <a:r>
              <a:rPr lang="cs-CZ" dirty="0"/>
              <a:t>Subjekt, objekt, obsah</a:t>
            </a:r>
          </a:p>
        </p:txBody>
      </p:sp>
    </p:spTree>
    <p:extLst>
      <p:ext uri="{BB962C8B-B14F-4D97-AF65-F5344CB8AC3E}">
        <p14:creationId xmlns:p14="http://schemas.microsoft.com/office/powerpoint/2010/main" val="2812466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DD99A3-63D8-4CDF-93E2-40FE29F3B9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2831B3-F0C9-4B78-B0C7-6E158F3735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F81295-0A13-419B-9C18-7D8240D18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seminář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45C68A9-3516-4071-9083-ABDB1F837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Doručování (§ 19 až 25)</a:t>
            </a:r>
          </a:p>
        </p:txBody>
      </p:sp>
    </p:spTree>
    <p:extLst>
      <p:ext uri="{BB962C8B-B14F-4D97-AF65-F5344CB8AC3E}">
        <p14:creationId xmlns:p14="http://schemas.microsoft.com/office/powerpoint/2010/main" val="1255161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B79B40F-4181-4FA2-A338-41F59E99AF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B88BA4-C3EB-4F8A-B631-96A5485521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91BF49-C741-4A09-BBBC-51C24CBB1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na 3. seminář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A6631A9-A18F-44D5-A684-DF4B689DB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Doručování, každý </a:t>
            </a:r>
            <a:r>
              <a:rPr lang="cs-CZ" b="1" dirty="0"/>
              <a:t>jedna otázka </a:t>
            </a:r>
            <a:r>
              <a:rPr lang="cs-CZ" dirty="0"/>
              <a:t>ze cvičebnice na str. 34 a 42</a:t>
            </a:r>
          </a:p>
          <a:p>
            <a:pPr algn="just"/>
            <a:r>
              <a:rPr lang="cs-CZ" dirty="0"/>
              <a:t>Str. 31 až 34, každý </a:t>
            </a:r>
            <a:r>
              <a:rPr lang="cs-CZ" b="1" dirty="0"/>
              <a:t>jeden libovolný </a:t>
            </a:r>
            <a:r>
              <a:rPr lang="cs-CZ" dirty="0"/>
              <a:t>příklad I. až IV.</a:t>
            </a:r>
          </a:p>
          <a:p>
            <a:pPr algn="just"/>
            <a:r>
              <a:rPr lang="cs-CZ" dirty="0"/>
              <a:t>Připravit, vyhotovit a odevzdat (do </a:t>
            </a:r>
            <a:r>
              <a:rPr lang="cs-CZ" dirty="0" err="1"/>
              <a:t>odevzdávárny</a:t>
            </a:r>
            <a:r>
              <a:rPr lang="cs-CZ" dirty="0"/>
              <a:t> do 31. 10. 2020) </a:t>
            </a:r>
            <a:r>
              <a:rPr lang="cs-CZ" b="1" dirty="0"/>
              <a:t>žádost o povolení změny jména/a příjmení</a:t>
            </a:r>
          </a:p>
        </p:txBody>
      </p:sp>
    </p:spTree>
    <p:extLst>
      <p:ext uri="{BB962C8B-B14F-4D97-AF65-F5344CB8AC3E}">
        <p14:creationId xmlns:p14="http://schemas.microsoft.com/office/powerpoint/2010/main" val="37378331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law-cz-4-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265</Words>
  <Application>Microsoft Office PowerPoint</Application>
  <PresentationFormat>Vlastní</PresentationFormat>
  <Paragraphs>47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prezentace-law-cz-4-3</vt:lpstr>
      <vt:lpstr>MP701Z Správní právo procesní - seminář</vt:lpstr>
      <vt:lpstr>Domácí úkol - kontrola</vt:lpstr>
      <vt:lpstr>Rozsah působnosti správního řádu</vt:lpstr>
      <vt:lpstr>Rozsah působnosti správního řádu</vt:lpstr>
      <vt:lpstr>Rozsah působnosti správního řádu</vt:lpstr>
      <vt:lpstr>Správní řízení</vt:lpstr>
      <vt:lpstr>3. seminář</vt:lpstr>
      <vt:lpstr>Domácí úkol na 3. seminář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</dc:creator>
  <cp:lastModifiedBy>61256</cp:lastModifiedBy>
  <cp:revision>20</cp:revision>
  <cp:lastPrinted>1601-01-01T00:00:00Z</cp:lastPrinted>
  <dcterms:created xsi:type="dcterms:W3CDTF">2020-03-20T08:00:47Z</dcterms:created>
  <dcterms:modified xsi:type="dcterms:W3CDTF">2020-10-20T19:57:09Z</dcterms:modified>
</cp:coreProperties>
</file>