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2" r:id="rId3"/>
    <p:sldId id="283" r:id="rId4"/>
    <p:sldId id="284" r:id="rId5"/>
    <p:sldId id="285" r:id="rId6"/>
    <p:sldId id="278" r:id="rId7"/>
    <p:sldId id="277" r:id="rId8"/>
    <p:sldId id="287" r:id="rId9"/>
    <p:sldId id="286" r:id="rId10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8" d="100"/>
          <a:sy n="68" d="100"/>
        </p:scale>
        <p:origin x="1308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928" y="2047875"/>
            <a:ext cx="8522680" cy="2024070"/>
          </a:xfrm>
        </p:spPr>
        <p:txBody>
          <a:bodyPr/>
          <a:lstStyle/>
          <a:p>
            <a:pPr algn="ctr"/>
            <a:r>
              <a:rPr lang="cs-CZ" dirty="0"/>
              <a:t>MP701Z Správní právo procesní -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5. seminář </a:t>
            </a:r>
          </a:p>
          <a:p>
            <a:pPr algn="ctr"/>
            <a:r>
              <a:rPr lang="cs-CZ" dirty="0"/>
              <a:t>18. 11. 2020 </a:t>
            </a:r>
          </a:p>
          <a:p>
            <a:pPr algn="ctr"/>
            <a:r>
              <a:rPr lang="cs-CZ" dirty="0"/>
              <a:t>JUDr. Lukáš Potěšil, Ph.D.</a:t>
            </a:r>
          </a:p>
        </p:txBody>
      </p:sp>
    </p:spTree>
    <p:extLst>
      <p:ext uri="{BB962C8B-B14F-4D97-AF65-F5344CB8AC3E}">
        <p14:creationId xmlns:p14="http://schemas.microsoft.com/office/powerpoint/2010/main" val="333664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25866E-39AC-4641-9463-F624A587F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594100-C815-452F-9E8B-2074B02FB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F7759B-9EE5-4187-A0C6-63CDED59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řízení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3972895-B508-4E6E-AB07-DFF516608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61" y="1692275"/>
            <a:ext cx="5520266" cy="4140200"/>
          </a:xfrm>
        </p:spPr>
      </p:pic>
    </p:spTree>
    <p:extLst>
      <p:ext uri="{BB962C8B-B14F-4D97-AF65-F5344CB8AC3E}">
        <p14:creationId xmlns:p14="http://schemas.microsoft.com/office/powerpoint/2010/main" val="212370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55C9B9-1506-4EFD-AE8A-90E1BE983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52192B-1D24-45A5-B4D8-F01FE68DB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851075-6D54-4FCA-92BD-5890A73F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před zahájením řízení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A6AA141-5B2E-403F-9A17-0B3D7D91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3488" y="2209800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168421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55C9B9-1506-4EFD-AE8A-90E1BE983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52192B-1D24-45A5-B4D8-F01FE68DB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851075-6D54-4FCA-92BD-5890A73F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před zahájením řízení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8F35BFD-0D09-440A-8201-7972AFA42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3488" y="2209800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88793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F38F96-7127-41A1-875A-70B85DEF3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B19B5B-2D9E-4F90-A459-5F0F4AED8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A9F1E0-E67E-400A-A973-353211DB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řízení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8D358B2-E505-4F63-A500-15A882747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3488" y="2209800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298498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3C51AE-4A41-43A7-A1E7-C3C17E9C9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BEF9A1-38F0-4187-BD47-F2DD9732D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1FBC84-B0EA-43E0-A22E-B2558A10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řízení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E7C9E9B-B569-4E33-942C-859868315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3488" y="2209800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324114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5. seminář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Str. 51 vyplnit časovou osu</a:t>
            </a:r>
          </a:p>
        </p:txBody>
      </p:sp>
    </p:spTree>
    <p:extLst>
      <p:ext uri="{BB962C8B-B14F-4D97-AF65-F5344CB8AC3E}">
        <p14:creationId xmlns:p14="http://schemas.microsoft.com/office/powerpoint/2010/main" val="172953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8E4910-DB82-43F1-A353-2375FC275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95DD04-3F9F-440A-A86C-4721A6153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397C63-6571-45B9-8435-867534D0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rozhodnutí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2866930-FA7F-452E-8753-D9581A51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Náležitosti….</a:t>
            </a:r>
          </a:p>
        </p:txBody>
      </p:sp>
    </p:spTree>
    <p:extLst>
      <p:ext uri="{BB962C8B-B14F-4D97-AF65-F5344CB8AC3E}">
        <p14:creationId xmlns:p14="http://schemas.microsoft.com/office/powerpoint/2010/main" val="354481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2B5EB4-8B18-4B45-B6E1-3D115B9FE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2E0483-0511-44B4-AD29-D465153B2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533783-9D6D-4C76-AD60-2281BAD1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6. seminář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293D872-758F-47B3-8D36-AAE7C9CB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Str. 75 – 81 každý vybere jeden příklad a připraví si jeho řešení</a:t>
            </a:r>
          </a:p>
          <a:p>
            <a:r>
              <a:rPr lang="cs-CZ" dirty="0"/>
              <a:t>Nastudovat si problematiku a úpravu správního rozhodnutí</a:t>
            </a:r>
          </a:p>
        </p:txBody>
      </p:sp>
    </p:spTree>
    <p:extLst>
      <p:ext uri="{BB962C8B-B14F-4D97-AF65-F5344CB8AC3E}">
        <p14:creationId xmlns:p14="http://schemas.microsoft.com/office/powerpoint/2010/main" val="10104174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152</Words>
  <Application>Microsoft Office PowerPoint</Application>
  <PresentationFormat>Vlastní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prezentace-law-cz-4-3</vt:lpstr>
      <vt:lpstr>MP701Z Správní právo procesní - seminář</vt:lpstr>
      <vt:lpstr>Správní řízení</vt:lpstr>
      <vt:lpstr>Postup před zahájením řízení</vt:lpstr>
      <vt:lpstr>Postup před zahájením řízení</vt:lpstr>
      <vt:lpstr>Zahájení řízení</vt:lpstr>
      <vt:lpstr>Správní řízení</vt:lpstr>
      <vt:lpstr>Domácí úkol na 5. seminář</vt:lpstr>
      <vt:lpstr>Správní rozhodnutí</vt:lpstr>
      <vt:lpstr>Domácí úkol na 6.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61256</cp:lastModifiedBy>
  <cp:revision>39</cp:revision>
  <cp:lastPrinted>1601-01-01T00:00:00Z</cp:lastPrinted>
  <dcterms:created xsi:type="dcterms:W3CDTF">2020-03-20T08:00:47Z</dcterms:created>
  <dcterms:modified xsi:type="dcterms:W3CDTF">2020-11-16T20:53:16Z</dcterms:modified>
</cp:coreProperties>
</file>