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10"/>
  </p:notesMasterIdLst>
  <p:handoutMasterIdLst>
    <p:handoutMasterId r:id="rId11"/>
  </p:handoutMasterIdLst>
  <p:sldIdLst>
    <p:sldId id="256" r:id="rId2"/>
    <p:sldId id="286" r:id="rId3"/>
    <p:sldId id="287" r:id="rId4"/>
    <p:sldId id="290" r:id="rId5"/>
    <p:sldId id="292" r:id="rId6"/>
    <p:sldId id="289" r:id="rId7"/>
    <p:sldId id="291" r:id="rId8"/>
    <p:sldId id="288" r:id="rId9"/>
  </p:sldIdLst>
  <p:sldSz cx="9145588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  <p15:guide id="11" pos="321">
          <p15:clr>
            <a:srgbClr val="A4A3A4"/>
          </p15:clr>
        </p15:guide>
        <p15:guide id="12" pos="5419">
          <p15:clr>
            <a:srgbClr val="A4A3A4"/>
          </p15:clr>
        </p15:guide>
        <p15:guide id="13" pos="682">
          <p15:clr>
            <a:srgbClr val="A4A3A4"/>
          </p15:clr>
        </p15:guide>
        <p15:guide id="14" pos="2766">
          <p15:clr>
            <a:srgbClr val="A4A3A4"/>
          </p15:clr>
        </p15:guide>
        <p15:guide id="15" pos="297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100DC"/>
    <a:srgbClr val="0000DC"/>
    <a:srgbClr val="F01928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833" autoAdjust="0"/>
    <p:restoredTop sz="96754" autoAdjust="0"/>
  </p:normalViewPr>
  <p:slideViewPr>
    <p:cSldViewPr snapToGrid="0">
      <p:cViewPr varScale="1">
        <p:scale>
          <a:sx n="68" d="100"/>
          <a:sy n="68" d="100"/>
        </p:scale>
        <p:origin x="1308" y="48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  <p:guide pos="321"/>
        <p:guide pos="5419"/>
        <p:guide pos="682"/>
        <p:guide pos="2766"/>
        <p:guide pos="2977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5" d="100"/>
          <a:sy n="125" d="100"/>
        </p:scale>
        <p:origin x="400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928" y="2900365"/>
            <a:ext cx="852268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298928" y="4116403"/>
            <a:ext cx="852268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  <a:endParaRPr lang="cs-CZ" dirty="0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B229B6B9-1460-4014-8B8A-5645913D2C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754" y="414000"/>
            <a:ext cx="1546943" cy="1067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540092" y="718713"/>
            <a:ext cx="3915681" cy="3204001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0093" y="4500000"/>
            <a:ext cx="391568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40637" y="4068000"/>
            <a:ext cx="391568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689273" y="4500000"/>
            <a:ext cx="391568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689817" y="4068000"/>
            <a:ext cx="391568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4689273" y="718713"/>
            <a:ext cx="3915681" cy="3204001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F1694046-8DAB-4CF0-92A5-A8106B5418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652" y="6054350"/>
            <a:ext cx="867342" cy="59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F1694046-8DAB-4CF0-92A5-A8106B5418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652" y="6054350"/>
            <a:ext cx="867342" cy="59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nímek s obrázkem">
    <p:bg>
      <p:bgPr>
        <a:solidFill>
          <a:srgbClr val="91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540094" y="6228000"/>
            <a:ext cx="5941032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310554" y="6228000"/>
            <a:ext cx="189033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9145588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4C251B53-6C8B-4F0B-8824-504A47FFDC9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6133" y="6048047"/>
            <a:ext cx="865419" cy="597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854523"/>
      </p:ext>
    </p:extLst>
  </p:cSld>
  <p:clrMapOvr>
    <a:masterClrMapping/>
  </p:clrMapOvr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 LAW">
    <p:bg>
      <p:bgPr>
        <a:solidFill>
          <a:srgbClr val="91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540094" y="6228000"/>
            <a:ext cx="5941032" cy="252000"/>
          </a:xfrm>
        </p:spPr>
        <p:txBody>
          <a:bodyPr/>
          <a:lstStyle>
            <a:lvl1pPr>
              <a:defRPr>
                <a:solidFill>
                  <a:srgbClr val="9100DC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4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310554" y="6228000"/>
            <a:ext cx="189033" cy="252000"/>
          </a:xfrm>
        </p:spPr>
        <p:txBody>
          <a:bodyPr/>
          <a:lstStyle>
            <a:lvl1pPr>
              <a:defRPr>
                <a:solidFill>
                  <a:srgbClr val="9100DC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F8393F8C-A31C-4CAB-9887-50F0DCCDFBF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8877" y="2019299"/>
            <a:ext cx="4106255" cy="2833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1">
            <a:extLst>
              <a:ext uri="{FF2B5EF4-FFF2-40B4-BE49-F238E27FC236}">
                <a16:creationId xmlns:a16="http://schemas.microsoft.com/office/drawing/2014/main" id="{AA728D69-F43C-45BB-A655-A4B6ABA23BC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40094" y="6228000"/>
            <a:ext cx="5941032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5" name="Zástupný symbol pro číslo snímku 2">
            <a:extLst>
              <a:ext uri="{FF2B5EF4-FFF2-40B4-BE49-F238E27FC236}">
                <a16:creationId xmlns:a16="http://schemas.microsoft.com/office/drawing/2014/main" id="{B1B107C1-A64C-4C75-A4EF-124CAB9AEE0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10554" y="6228000"/>
            <a:ext cx="189033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pic>
        <p:nvPicPr>
          <p:cNvPr id="6" name="Obrázek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994" y="2434289"/>
            <a:ext cx="7187994" cy="1863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540094" y="6228000"/>
            <a:ext cx="5941032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540094" y="1692002"/>
            <a:ext cx="8066301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F1694046-8DAB-4CF0-92A5-A8106B5418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652" y="6054350"/>
            <a:ext cx="867342" cy="59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– inverzní">
    <p:bg>
      <p:bgPr>
        <a:solidFill>
          <a:srgbClr val="91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928" y="2900365"/>
            <a:ext cx="852268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298928" y="4116403"/>
            <a:ext cx="852268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  <a:endParaRPr 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0048F454-420A-4E72-98B5-76C7E9DB3EE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101" y="414000"/>
            <a:ext cx="1535992" cy="1059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94" y="1692002"/>
            <a:ext cx="8066301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0638" y="1296001"/>
            <a:ext cx="8065504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F1694046-8DAB-4CF0-92A5-A8106B5418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652" y="6054350"/>
            <a:ext cx="867342" cy="59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540638" y="1296001"/>
            <a:ext cx="391568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94" y="720000"/>
            <a:ext cx="8066301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4689273" y="1290515"/>
            <a:ext cx="391568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/>
          </p:nvPr>
        </p:nvSpPr>
        <p:spPr>
          <a:xfrm>
            <a:off x="540094" y="1692001"/>
            <a:ext cx="391567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8"/>
          </p:nvPr>
        </p:nvSpPr>
        <p:spPr>
          <a:xfrm>
            <a:off x="4689274" y="1690271"/>
            <a:ext cx="391567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F1694046-8DAB-4CF0-92A5-A8106B5418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652" y="6054350"/>
            <a:ext cx="867342" cy="59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539447" y="1695075"/>
            <a:ext cx="3914489" cy="3896711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9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40637" y="5599670"/>
            <a:ext cx="3914489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2" name="Zástupný symbol pro obsah 2"/>
          <p:cNvSpPr>
            <a:spLocks noGrp="1"/>
          </p:cNvSpPr>
          <p:nvPr>
            <p:ph idx="28"/>
          </p:nvPr>
        </p:nvSpPr>
        <p:spPr>
          <a:xfrm>
            <a:off x="4689274" y="1667024"/>
            <a:ext cx="391567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F1694046-8DAB-4CF0-92A5-A8106B5418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652" y="6054350"/>
            <a:ext cx="867342" cy="59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3330579" y="1692003"/>
            <a:ext cx="2484075" cy="2230711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0093" y="4414271"/>
            <a:ext cx="2484431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30579" y="4414271"/>
            <a:ext cx="2484431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121963" y="4414270"/>
            <a:ext cx="2484431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40638" y="4025136"/>
            <a:ext cx="248407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330935" y="4025136"/>
            <a:ext cx="248407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122140" y="4025136"/>
            <a:ext cx="248407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540093" y="1692003"/>
            <a:ext cx="2484075" cy="2230711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6121064" y="1692003"/>
            <a:ext cx="2484075" cy="2230711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0638" y="1296001"/>
            <a:ext cx="8065504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94" y="720000"/>
            <a:ext cx="8066301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F1694046-8DAB-4CF0-92A5-A8106B5418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652" y="6054350"/>
            <a:ext cx="867342" cy="59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a tex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4704976" y="692150"/>
            <a:ext cx="3901418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9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539447" y="692151"/>
            <a:ext cx="3914489" cy="4899635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0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40637" y="5599670"/>
            <a:ext cx="3914489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F1694046-8DAB-4CF0-92A5-A8106B5418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652" y="6054350"/>
            <a:ext cx="867342" cy="59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383761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1" orient="horz" pos="3158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540094" y="692150"/>
            <a:ext cx="8066301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F1694046-8DAB-4CF0-92A5-A8106B5418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652" y="6054350"/>
            <a:ext cx="867342" cy="59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40094" y="6228000"/>
            <a:ext cx="5941032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10554" y="6228000"/>
            <a:ext cx="189033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94" y="720000"/>
            <a:ext cx="8066301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9193" y="1872000"/>
            <a:ext cx="8066301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 dirty="0"/>
              <a:t>Upravte styly předlohy textu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90" r:id="rId3"/>
    <p:sldLayoutId id="2147483685" r:id="rId4"/>
    <p:sldLayoutId id="2147483688" r:id="rId5"/>
    <p:sldLayoutId id="2147483674" r:id="rId6"/>
    <p:sldLayoutId id="2147483673" r:id="rId7"/>
    <p:sldLayoutId id="2147483676" r:id="rId8"/>
    <p:sldLayoutId id="2147483675" r:id="rId9"/>
    <p:sldLayoutId id="2147483677" r:id="rId10"/>
    <p:sldLayoutId id="2147483686" r:id="rId11"/>
    <p:sldLayoutId id="2147483691" r:id="rId12"/>
    <p:sldLayoutId id="2147483692" r:id="rId13"/>
    <p:sldLayoutId id="2147483693" r:id="rId14"/>
  </p:sldLayoutIdLst>
  <p:hf sldNum="0" hdr="0" ft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6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049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298928" y="2047875"/>
            <a:ext cx="8522680" cy="2024070"/>
          </a:xfrm>
        </p:spPr>
        <p:txBody>
          <a:bodyPr/>
          <a:lstStyle/>
          <a:p>
            <a:pPr algn="ctr"/>
            <a:r>
              <a:rPr lang="cs-CZ" dirty="0"/>
              <a:t>MP701Z Správní právo procesní - seminář</a:t>
            </a:r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cs-CZ" dirty="0"/>
              <a:t>6. seminář </a:t>
            </a:r>
          </a:p>
          <a:p>
            <a:pPr algn="ctr"/>
            <a:r>
              <a:rPr lang="cs-CZ" dirty="0"/>
              <a:t>25. 11. 2020 </a:t>
            </a:r>
          </a:p>
          <a:p>
            <a:pPr algn="ctr"/>
            <a:r>
              <a:rPr lang="cs-CZ" dirty="0"/>
              <a:t>JUDr. Lukáš Potěšil, Ph.D.</a:t>
            </a:r>
          </a:p>
        </p:txBody>
      </p:sp>
    </p:spTree>
    <p:extLst>
      <p:ext uri="{BB962C8B-B14F-4D97-AF65-F5344CB8AC3E}">
        <p14:creationId xmlns:p14="http://schemas.microsoft.com/office/powerpoint/2010/main" val="33366492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22B5EB4-8B18-4B45-B6E1-3D115B9FE40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C2E0483-0511-44B4-AD29-D465153B2C1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2533783-9D6D-4C76-AD60-2281BAD1F2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Domácí úkol na 6. seminář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0293D872-758F-47B3-8D36-AAE7C9CBB5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Str. 75 – 81 každý vybere jeden příklad a připraví si jeho řešení</a:t>
            </a:r>
          </a:p>
          <a:p>
            <a:r>
              <a:rPr lang="cs-CZ" dirty="0"/>
              <a:t>Nastudovat si problematiku a úpravu správního rozhodnutí</a:t>
            </a:r>
          </a:p>
        </p:txBody>
      </p:sp>
    </p:spTree>
    <p:extLst>
      <p:ext uri="{BB962C8B-B14F-4D97-AF65-F5344CB8AC3E}">
        <p14:creationId xmlns:p14="http://schemas.microsoft.com/office/powerpoint/2010/main" val="10104174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58E4910-DB82-43F1-A353-2375FC27509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C95DD04-3F9F-440A-A86C-4721A61536D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8397C63-6571-45B9-8435-867534D08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Správní rozhodnutí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B2866930-FA7F-452E-8753-D9581A5175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Náležitosti….</a:t>
            </a:r>
          </a:p>
        </p:txBody>
      </p:sp>
    </p:spTree>
    <p:extLst>
      <p:ext uri="{BB962C8B-B14F-4D97-AF65-F5344CB8AC3E}">
        <p14:creationId xmlns:p14="http://schemas.microsoft.com/office/powerpoint/2010/main" val="35448180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8A97885-5D3F-4C91-B243-14B01D71F7D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178210A-993D-4922-8DF7-60EE9AA6F04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92DCC6A-FCEA-4CB3-8CC1-C3E6CD87D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to je? Je to rozhodnutí?</a:t>
            </a:r>
          </a:p>
        </p:txBody>
      </p:sp>
      <p:pic>
        <p:nvPicPr>
          <p:cNvPr id="6" name="Zástupný symbol pro obsah 5">
            <a:extLst>
              <a:ext uri="{FF2B5EF4-FFF2-40B4-BE49-F238E27FC236}">
                <a16:creationId xmlns:a16="http://schemas.microsoft.com/office/drawing/2014/main" id="{C7118C84-E1B8-43D5-B7DE-5DE8B12A1C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07755" y="1692275"/>
            <a:ext cx="2930078" cy="414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5754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670936F-7344-48AD-BB31-3804FF5DC7F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99281F9-E274-4A49-BB88-78A50D24C00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BCE1F92-D1D3-4C0C-82E5-8ECB55C8A3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to je? Je to rozhodnutí?</a:t>
            </a:r>
          </a:p>
        </p:txBody>
      </p:sp>
      <p:pic>
        <p:nvPicPr>
          <p:cNvPr id="9" name="Zástupný symbol pro obsah 8">
            <a:extLst>
              <a:ext uri="{FF2B5EF4-FFF2-40B4-BE49-F238E27FC236}">
                <a16:creationId xmlns:a16="http://schemas.microsoft.com/office/drawing/2014/main" id="{CEE9C6A4-BA6C-476B-BE44-C9B73C9699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07755" y="1692275"/>
            <a:ext cx="2930078" cy="4694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8768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2C108B9-E61C-4B60-B74E-CF014A1E6F5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35911C9-F50A-45EE-987B-791F75A074D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250F4AB-F173-4077-AAB4-42DFE88148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vy na toto? </a:t>
            </a:r>
          </a:p>
        </p:txBody>
      </p:sp>
      <p:pic>
        <p:nvPicPr>
          <p:cNvPr id="10" name="Zástupný symbol pro obsah 9">
            <a:extLst>
              <a:ext uri="{FF2B5EF4-FFF2-40B4-BE49-F238E27FC236}">
                <a16:creationId xmlns:a16="http://schemas.microsoft.com/office/drawing/2014/main" id="{C0568CA5-2A4D-446B-AAF7-22CD0B01BC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07755" y="1272619"/>
            <a:ext cx="2930078" cy="4559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2155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3C3B1B6-A873-42F9-B691-4F0DECE798F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E9D11C7-40EB-4858-A4AD-24A9E2B2F10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D1003C0-21A9-4A06-9F9E-309C72A653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94" y="205563"/>
            <a:ext cx="8066301" cy="966013"/>
          </a:xfrm>
        </p:spPr>
        <p:txBody>
          <a:bodyPr/>
          <a:lstStyle/>
          <a:p>
            <a:r>
              <a:rPr lang="cs-CZ" sz="1600" dirty="0"/>
              <a:t>Vezměte papír, tužku a napište rozhodnutí </a:t>
            </a:r>
            <a:r>
              <a:rPr lang="cs-CZ" sz="1600" dirty="0">
                <a:sym typeface="Wingdings" panose="05000000000000000000" pitchFamily="2" charset="2"/>
              </a:rPr>
              <a:t> potom naskenujte/vyfoťte a vložte do </a:t>
            </a:r>
            <a:r>
              <a:rPr lang="cs-CZ" sz="1600" dirty="0" err="1">
                <a:sym typeface="Wingdings" panose="05000000000000000000" pitchFamily="2" charset="2"/>
              </a:rPr>
              <a:t>odevzdávárny</a:t>
            </a:r>
            <a:endParaRPr lang="cs-CZ" sz="16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2531F851-1605-45B8-974F-15F908E26E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Zadaní v MS </a:t>
            </a:r>
            <a:r>
              <a:rPr lang="cs-CZ" dirty="0" err="1"/>
              <a:t>Teams</a:t>
            </a:r>
            <a:r>
              <a:rPr lang="cs-CZ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748376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3742D2B-CA6D-4C32-8C24-0F17DC29FBA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3E84CF9-53F2-411B-9D81-D1AA93FBF46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7F54988-965A-48F6-8C65-74DB1CFBE5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Domácí úkol na 7. seminář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C0E8A999-3977-43BC-8025-E5FD1151B9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Str. 101 tabulka</a:t>
            </a:r>
          </a:p>
          <a:p>
            <a:r>
              <a:rPr lang="cs-CZ" dirty="0"/>
              <a:t>Str. 105, příklad II.</a:t>
            </a:r>
          </a:p>
        </p:txBody>
      </p:sp>
    </p:spTree>
    <p:extLst>
      <p:ext uri="{BB962C8B-B14F-4D97-AF65-F5344CB8AC3E}">
        <p14:creationId xmlns:p14="http://schemas.microsoft.com/office/powerpoint/2010/main" val="2447500822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-law-cz-4-3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e-LAW-CZ.potx" id="{9368F25A-D07D-4454-BB9E-323E9573381A}" vid="{D76D3162-79D4-49CC-8197-D810905360BE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prezentace-law-cz-4-3</Template>
  <TotalTime>0</TotalTime>
  <Words>176</Words>
  <Application>Microsoft Office PowerPoint</Application>
  <PresentationFormat>Vlastní</PresentationFormat>
  <Paragraphs>33</Paragraphs>
  <Slides>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2" baseType="lpstr">
      <vt:lpstr>Arial</vt:lpstr>
      <vt:lpstr>Tahoma</vt:lpstr>
      <vt:lpstr>Wingdings</vt:lpstr>
      <vt:lpstr>prezentace-law-cz-4-3</vt:lpstr>
      <vt:lpstr>MP701Z Správní právo procesní - seminář</vt:lpstr>
      <vt:lpstr>Domácí úkol na 6. seminář</vt:lpstr>
      <vt:lpstr>Správní rozhodnutí</vt:lpstr>
      <vt:lpstr>Co to je? Je to rozhodnutí?</vt:lpstr>
      <vt:lpstr>Co to je? Je to rozhodnutí?</vt:lpstr>
      <vt:lpstr>Co vy na toto? </vt:lpstr>
      <vt:lpstr>Vezměte papír, tužku a napište rozhodnutí  potom naskenujte/vyfoťte a vložte do odevzdávárny</vt:lpstr>
      <vt:lpstr>Domácí úkol na 7. seminář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Lukáš</dc:creator>
  <cp:lastModifiedBy>61256</cp:lastModifiedBy>
  <cp:revision>44</cp:revision>
  <cp:lastPrinted>1601-01-01T00:00:00Z</cp:lastPrinted>
  <dcterms:created xsi:type="dcterms:W3CDTF">2020-03-20T08:00:47Z</dcterms:created>
  <dcterms:modified xsi:type="dcterms:W3CDTF">2020-11-24T20:36:24Z</dcterms:modified>
</cp:coreProperties>
</file>