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90" r:id="rId3"/>
    <p:sldId id="291" r:id="rId4"/>
    <p:sldId id="292" r:id="rId5"/>
    <p:sldId id="286" r:id="rId6"/>
    <p:sldId id="288" r:id="rId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8" d="100"/>
          <a:sy n="68" d="100"/>
        </p:scale>
        <p:origin x="13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law/podzim2020/MP701Z/odp/POTESIL_9_seminar.qre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9. seminář </a:t>
            </a:r>
          </a:p>
          <a:p>
            <a:pPr algn="ctr"/>
            <a:r>
              <a:rPr lang="cs-CZ" dirty="0"/>
              <a:t>16. 12. 2020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4D79F9-0B1E-4271-9FD7-2D15076128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D0CC2-C88B-4AF9-BB3E-C9C2E3BC0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D65270-41D8-441D-BE4A-7AFF0853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našich znalostí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C84DDC-2E53-4DCC-8253-ED24FD37B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https://is.muni.cz/auth/el/law/podzim2020/MP701Z/odp/POTESIL_9_seminar.qref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308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8A3FD9-4A47-4F90-8A2B-0BF0412C5A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8DA5E0-7945-45A1-B32A-185E01F1D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5FA199-EF21-4BD2-953F-1717F342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Odvolání: náležitosti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41AA7E-48AF-471B-87E9-359777396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§ 37</a:t>
            </a:r>
          </a:p>
          <a:p>
            <a:r>
              <a:rPr lang="cs-CZ" dirty="0"/>
              <a:t>Speciální § 82</a:t>
            </a:r>
          </a:p>
        </p:txBody>
      </p:sp>
    </p:spTree>
    <p:extLst>
      <p:ext uri="{BB962C8B-B14F-4D97-AF65-F5344CB8AC3E}">
        <p14:creationId xmlns:p14="http://schemas.microsoft.com/office/powerpoint/2010/main" val="220345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D55C95-B636-4DEB-8E93-8DD78197C6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59666D-56BF-492F-AA57-6C43C60462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7AA5E8-5E7B-484D-9442-E934FB45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F141902-3F88-4D34-AC31-4A66C6F5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Proč jsou řádné řádnými? V čem to spočívá?</a:t>
            </a:r>
          </a:p>
          <a:p>
            <a:pPr algn="just"/>
            <a:r>
              <a:rPr lang="cs-CZ" dirty="0"/>
              <a:t>Proč jsou mimořádné mimořádnými V čem to spočívá?</a:t>
            </a:r>
          </a:p>
          <a:p>
            <a:pPr algn="just"/>
            <a:r>
              <a:rPr lang="cs-CZ" dirty="0"/>
              <a:t>Proč jsou dozorčí dozorčími? V čem to spočívá?</a:t>
            </a:r>
          </a:p>
          <a:p>
            <a:pPr algn="just"/>
            <a:r>
              <a:rPr lang="cs-CZ" dirty="0"/>
              <a:t>Jaký je jejich vztah k soudnímu přezkumu?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16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2B5EB4-8B18-4B45-B6E1-3D115B9FE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E0483-0511-44B4-AD29-D465153B2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533783-9D6D-4C76-AD60-2281BAD1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9.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93D872-758F-47B3-8D36-AAE7C9CBB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72619"/>
            <a:ext cx="8066301" cy="4559381"/>
          </a:xfrm>
        </p:spPr>
        <p:txBody>
          <a:bodyPr/>
          <a:lstStyle/>
          <a:p>
            <a:pPr algn="just"/>
            <a:r>
              <a:rPr lang="cs-CZ" dirty="0"/>
              <a:t>sepis odvolání na rozhodnutí dostupné ve studijních materiálech/interaktivní osnově a jeho vložení do </a:t>
            </a:r>
            <a:r>
              <a:rPr lang="cs-CZ" dirty="0" err="1"/>
              <a:t>odevzdávárny</a:t>
            </a:r>
            <a:r>
              <a:rPr lang="cs-CZ" dirty="0"/>
              <a:t> nejpozději do 13. 12. 2020</a:t>
            </a:r>
          </a:p>
        </p:txBody>
      </p:sp>
    </p:spTree>
    <p:extLst>
      <p:ext uri="{BB962C8B-B14F-4D97-AF65-F5344CB8AC3E}">
        <p14:creationId xmlns:p14="http://schemas.microsoft.com/office/powerpoint/2010/main" val="1010417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42D2B-CA6D-4C32-8C24-0F17DC29FB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E84CF9-53F2-411B-9D81-D1AA93FBF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F54988-965A-48F6-8C65-74DB1CFB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10.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0E8A999-3977-43BC-8025-E5FD1151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85740"/>
            <a:ext cx="8066301" cy="4446260"/>
          </a:xfrm>
        </p:spPr>
        <p:txBody>
          <a:bodyPr/>
          <a:lstStyle/>
          <a:p>
            <a:pPr algn="just"/>
            <a:r>
              <a:rPr lang="cs-CZ" b="1" dirty="0"/>
              <a:t>Žaloba</a:t>
            </a:r>
            <a:r>
              <a:rPr lang="cs-CZ" dirty="0"/>
              <a:t> proti rozhodnutí správního orgánu, ve studijních materiálech/interaktivní osnově a vložení do </a:t>
            </a:r>
            <a:r>
              <a:rPr lang="cs-CZ" dirty="0" err="1"/>
              <a:t>odevzdávárny</a:t>
            </a:r>
            <a:r>
              <a:rPr lang="cs-CZ" dirty="0"/>
              <a:t> nejpozději </a:t>
            </a:r>
            <a:r>
              <a:rPr lang="cs-CZ" b="1" dirty="0"/>
              <a:t>do 31. 12. 2020</a:t>
            </a:r>
            <a:endParaRPr lang="cs-CZ" dirty="0"/>
          </a:p>
          <a:p>
            <a:pPr algn="just"/>
            <a:r>
              <a:rPr lang="cs-CZ" dirty="0"/>
              <a:t>Každému </a:t>
            </a:r>
            <a:r>
              <a:rPr lang="cs-CZ" b="1" dirty="0"/>
              <a:t>1 otázka </a:t>
            </a:r>
            <a:r>
              <a:rPr lang="cs-CZ" dirty="0"/>
              <a:t>ze str. 155 a 156</a:t>
            </a:r>
          </a:p>
        </p:txBody>
      </p:sp>
    </p:spTree>
    <p:extLst>
      <p:ext uri="{BB962C8B-B14F-4D97-AF65-F5344CB8AC3E}">
        <p14:creationId xmlns:p14="http://schemas.microsoft.com/office/powerpoint/2010/main" val="24475008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216</Words>
  <Application>Microsoft Office PowerPoint</Application>
  <PresentationFormat>Vlastní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prezentace-law-cz-4-3</vt:lpstr>
      <vt:lpstr>MP701Z Správní právo procesní - seminář</vt:lpstr>
      <vt:lpstr>Kontrola našich znalostí</vt:lpstr>
      <vt:lpstr>Odvolání: náležitosti</vt:lpstr>
      <vt:lpstr>Opravné prostředky</vt:lpstr>
      <vt:lpstr>Domácí úkol na 9. seminář</vt:lpstr>
      <vt:lpstr>Domácí úkol na 10.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56</cp:revision>
  <cp:lastPrinted>1601-01-01T00:00:00Z</cp:lastPrinted>
  <dcterms:created xsi:type="dcterms:W3CDTF">2020-03-20T08:00:47Z</dcterms:created>
  <dcterms:modified xsi:type="dcterms:W3CDTF">2020-12-16T05:03:22Z</dcterms:modified>
</cp:coreProperties>
</file>