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12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13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83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070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483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21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471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322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751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084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35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A4E82-9D77-4AA1-818C-5F46CB002D62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460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400" b="1" dirty="0">
                <a:solidFill>
                  <a:srgbClr val="FF0000"/>
                </a:solidFill>
              </a:rPr>
              <a:t>KATEDRA</a:t>
            </a:r>
            <a:br>
              <a:rPr lang="cs-CZ" altLang="cs-CZ" sz="3400" b="1" dirty="0">
                <a:solidFill>
                  <a:srgbClr val="FF0000"/>
                </a:solidFill>
              </a:rPr>
            </a:br>
            <a:r>
              <a:rPr lang="cs-CZ" altLang="cs-CZ" sz="3400" b="1" dirty="0">
                <a:solidFill>
                  <a:srgbClr val="FF0000"/>
                </a:solidFill>
              </a:rPr>
              <a:t>FINANČNÍHO PRÁVA </a:t>
            </a:r>
            <a:br>
              <a:rPr lang="cs-CZ" altLang="cs-CZ" sz="3400" b="1" dirty="0">
                <a:solidFill>
                  <a:srgbClr val="FF0000"/>
                </a:solidFill>
              </a:rPr>
            </a:br>
            <a:r>
              <a:rPr lang="cs-CZ" altLang="cs-CZ" sz="3400" b="1" dirty="0">
                <a:solidFill>
                  <a:srgbClr val="FF0000"/>
                </a:solidFill>
              </a:rPr>
              <a:t>A NÁRODNÍHO HOSPODÁŘSTVÍ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Petr </a:t>
            </a:r>
            <a:r>
              <a:rPr lang="cs-CZ" altLang="cs-CZ" dirty="0" err="1"/>
              <a:t>Mrkývka</a:t>
            </a:r>
            <a:endParaRPr lang="cs-CZ" altLang="cs-CZ" dirty="0"/>
          </a:p>
          <a:p>
            <a:pPr eaLnBrk="1" hangingPunct="1"/>
            <a:r>
              <a:rPr lang="cs-CZ" altLang="cs-CZ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219252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/>
              <a:t>Něco málo o nás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None/>
              <a:defRPr/>
            </a:pPr>
            <a:r>
              <a:rPr lang="cs-CZ" altLang="cs-CZ" sz="2400" u="sng" dirty="0"/>
              <a:t>Docenti</a:t>
            </a:r>
          </a:p>
          <a:p>
            <a:pPr eaLnBrk="1" hangingPunct="1">
              <a:defRPr/>
            </a:pPr>
            <a:r>
              <a:rPr lang="cs-CZ" altLang="cs-CZ" sz="2400" dirty="0"/>
              <a:t>doc. Ing. Jiří Blažek, CSc. – emeritní vedoucí</a:t>
            </a:r>
          </a:p>
          <a:p>
            <a:r>
              <a:rPr lang="cs-CZ" altLang="cs-CZ" sz="2400" dirty="0"/>
              <a:t>doc. JUDr. Petr </a:t>
            </a:r>
            <a:r>
              <a:rPr lang="cs-CZ" altLang="cs-CZ" sz="2400" dirty="0" err="1"/>
              <a:t>Mrkývka</a:t>
            </a:r>
            <a:r>
              <a:rPr lang="cs-CZ" altLang="cs-CZ" sz="2400" dirty="0"/>
              <a:t>, Ph.D., Prof. WSB – vedoucí katedry</a:t>
            </a:r>
          </a:p>
          <a:p>
            <a:r>
              <a:rPr lang="cs-CZ" altLang="cs-CZ" sz="2400" dirty="0"/>
              <a:t>doc. JUDr. Ing. Michal Radvan, Ph.D. - proděkan</a:t>
            </a:r>
          </a:p>
          <a:p>
            <a:pPr marL="0" indent="0" eaLnBrk="1" hangingPunct="1">
              <a:buNone/>
              <a:defRPr/>
            </a:pPr>
            <a:endParaRPr lang="cs-CZ" altLang="cs-CZ" sz="2400" dirty="0"/>
          </a:p>
          <a:p>
            <a:pPr eaLnBrk="1" hangingPunct="1">
              <a:defRPr/>
            </a:pPr>
            <a:r>
              <a:rPr lang="cs-CZ" altLang="cs-CZ" sz="2400" dirty="0"/>
              <a:t>SEKRETARIÁT: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/>
              <a:t>    Vlaďka Vraná (130)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/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000" u="sng" dirty="0"/>
              <a:t>Odborní asistenti</a:t>
            </a:r>
          </a:p>
          <a:p>
            <a:r>
              <a:rPr lang="cs-CZ" altLang="cs-CZ" sz="2000" dirty="0"/>
              <a:t>JUDr. Ivana Pařízková, </a:t>
            </a:r>
            <a:r>
              <a:rPr lang="cs-CZ" altLang="cs-CZ" sz="2000" dirty="0" err="1"/>
              <a:t>Ph.D</a:t>
            </a:r>
            <a:r>
              <a:rPr lang="cs-CZ" altLang="cs-CZ" sz="2000" dirty="0"/>
              <a:t> – zástupce VK</a:t>
            </a:r>
          </a:p>
          <a:p>
            <a:pPr eaLnBrk="1" hangingPunct="1"/>
            <a:r>
              <a:rPr lang="cs-CZ" altLang="cs-CZ" sz="2000" dirty="0"/>
              <a:t>JUDr. Dana </a:t>
            </a:r>
            <a:r>
              <a:rPr lang="cs-CZ" altLang="cs-CZ" sz="2000" dirty="0" err="1"/>
              <a:t>Šramková</a:t>
            </a:r>
            <a:r>
              <a:rPr lang="cs-CZ" altLang="cs-CZ" sz="2000" dirty="0"/>
              <a:t>, Ph.D., MBA</a:t>
            </a:r>
          </a:p>
          <a:p>
            <a:pPr eaLnBrk="1" hangingPunct="1"/>
            <a:r>
              <a:rPr lang="cs-CZ" altLang="cs-CZ" sz="2000" dirty="0"/>
              <a:t>Ing. Eva Tomášková, Ph.D.</a:t>
            </a:r>
          </a:p>
          <a:p>
            <a:r>
              <a:rPr lang="cs-CZ" altLang="cs-CZ" sz="2000" dirty="0" err="1"/>
              <a:t>Dr</a:t>
            </a:r>
            <a:r>
              <a:rPr lang="cs-CZ" altLang="cs-CZ" sz="2000" dirty="0"/>
              <a:t> Mgr. </a:t>
            </a:r>
            <a:r>
              <a:rPr lang="cs-CZ" altLang="cs-CZ" sz="2000" dirty="0" err="1"/>
              <a:t>Damian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Czudek</a:t>
            </a:r>
            <a:r>
              <a:rPr lang="cs-CZ" altLang="cs-CZ" sz="2000" dirty="0"/>
              <a:t>, Ph.D.</a:t>
            </a:r>
          </a:p>
          <a:p>
            <a:pPr eaLnBrk="1" hangingPunct="1"/>
            <a:r>
              <a:rPr lang="cs-CZ" altLang="cs-CZ" sz="2000" dirty="0"/>
              <a:t>JUDr. Michal Janovec, Ph.D.</a:t>
            </a:r>
          </a:p>
          <a:p>
            <a:pPr eaLnBrk="1" hangingPunct="1"/>
            <a:r>
              <a:rPr lang="cs-CZ" altLang="cs-CZ" sz="2000" dirty="0"/>
              <a:t>Mgr. Jan Neckář, Ph.D.</a:t>
            </a:r>
          </a:p>
          <a:p>
            <a:pPr eaLnBrk="1" hangingPunct="1"/>
            <a:r>
              <a:rPr lang="cs-CZ" altLang="cs-CZ" sz="2000" dirty="0"/>
              <a:t>JUDr. Johan </a:t>
            </a:r>
            <a:r>
              <a:rPr lang="cs-CZ" altLang="cs-CZ" sz="2000" dirty="0" err="1"/>
              <a:t>Schweigl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Ph.D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762587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/>
              <a:t>Den Katedry FP</a:t>
            </a:r>
            <a:r>
              <a:rPr lang="en-US" altLang="cs-CZ"/>
              <a:t>&amp;NH</a:t>
            </a:r>
            <a:endParaRPr lang="cs-CZ" altLang="cs-CZ"/>
          </a:p>
        </p:txBody>
      </p:sp>
      <p:sp>
        <p:nvSpPr>
          <p:cNvPr id="7171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cs-CZ" altLang="cs-CZ" sz="8800" b="1">
                <a:solidFill>
                  <a:srgbClr val="FF0000"/>
                </a:solidFill>
              </a:rPr>
              <a:t>1. 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cs-CZ" altLang="cs-CZ" sz="8800" b="1">
                <a:solidFill>
                  <a:srgbClr val="FF0000"/>
                </a:solidFill>
              </a:rPr>
              <a:t>Duben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cs-CZ" altLang="cs-CZ"/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cs-CZ" altLang="cs-CZ" b="1"/>
              <a:t>Dohoda z Laa/Thaya 2009</a:t>
            </a:r>
          </a:p>
        </p:txBody>
      </p:sp>
    </p:spTree>
    <p:extLst>
      <p:ext uri="{BB962C8B-B14F-4D97-AF65-F5344CB8AC3E}">
        <p14:creationId xmlns:p14="http://schemas.microsoft.com/office/powerpoint/2010/main" val="484555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/>
              <a:t>Branná/</a:t>
            </a:r>
            <a:r>
              <a:rPr lang="cs-CZ" altLang="cs-CZ" dirty="0" err="1"/>
              <a:t>Kolštejn</a:t>
            </a:r>
            <a:r>
              <a:rPr lang="cs-CZ" altLang="cs-CZ" dirty="0"/>
              <a:t> 2013</a:t>
            </a:r>
          </a:p>
        </p:txBody>
      </p:sp>
      <p:pic>
        <p:nvPicPr>
          <p:cNvPr id="8195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557338"/>
            <a:ext cx="6953250" cy="4968875"/>
          </a:xfrm>
        </p:spPr>
      </p:pic>
    </p:spTree>
    <p:extLst>
      <p:ext uri="{BB962C8B-B14F-4D97-AF65-F5344CB8AC3E}">
        <p14:creationId xmlns:p14="http://schemas.microsoft.com/office/powerpoint/2010/main" val="3239289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94EBF0-4227-4504-A465-4F87D0407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Zaměření katedry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9477A4-F3ED-481B-B0F5-B8A11D74A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Interakce práva a ekonomie</a:t>
            </a:r>
          </a:p>
          <a:p>
            <a:r>
              <a:rPr lang="cs-CZ" dirty="0"/>
              <a:t>Marketing a management v právu a veřejné správě</a:t>
            </a:r>
          </a:p>
          <a:p>
            <a:r>
              <a:rPr lang="cs-CZ" dirty="0"/>
              <a:t>Ekonomické základy práva</a:t>
            </a:r>
          </a:p>
          <a:p>
            <a:r>
              <a:rPr lang="cs-CZ" dirty="0"/>
              <a:t>Finanční právo –právní regulace veřejné finanční činnosti</a:t>
            </a:r>
          </a:p>
          <a:p>
            <a:r>
              <a:rPr lang="cs-CZ" dirty="0"/>
              <a:t>Právo finančního trhu</a:t>
            </a:r>
          </a:p>
          <a:p>
            <a:r>
              <a:rPr lang="cs-CZ" dirty="0"/>
              <a:t>Dovednostní předměty ….</a:t>
            </a:r>
          </a:p>
        </p:txBody>
      </p:sp>
    </p:spTree>
    <p:extLst>
      <p:ext uri="{BB962C8B-B14F-4D97-AF65-F5344CB8AC3E}">
        <p14:creationId xmlns:p14="http://schemas.microsoft.com/office/powerpoint/2010/main" val="3156382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C6C80E-3C95-4C64-B70B-22A669437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Internacionalizace a mobilita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43CBC2-39E5-455F-8F29-488A91C0E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Spolupracujeme s pracovišti ve více jak 15 zemích světa</a:t>
            </a:r>
          </a:p>
          <a:p>
            <a:r>
              <a:rPr lang="cs-CZ" dirty="0"/>
              <a:t>Členství v řádě mezinárodních vědeckých společnostech</a:t>
            </a:r>
          </a:p>
          <a:p>
            <a:r>
              <a:rPr lang="cs-CZ" dirty="0"/>
              <a:t>Účast na mezinárodních projektech</a:t>
            </a:r>
          </a:p>
          <a:p>
            <a:r>
              <a:rPr lang="cs-CZ" dirty="0"/>
              <a:t>Členství ve vědeckých a programových radách</a:t>
            </a:r>
          </a:p>
          <a:p>
            <a:r>
              <a:rPr lang="cs-CZ" dirty="0"/>
              <a:t>Zahraniční pedagogické aktivity</a:t>
            </a:r>
          </a:p>
          <a:p>
            <a:r>
              <a:rPr lang="cs-CZ" dirty="0"/>
              <a:t>Podpora mezinárodních </a:t>
            </a:r>
            <a:r>
              <a:rPr lang="cs-CZ"/>
              <a:t>studentských aktivit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9965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220</Words>
  <Application>Microsoft Office PowerPoint</Application>
  <PresentationFormat>Předvádění na obrazovce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Motiv systému Office</vt:lpstr>
      <vt:lpstr>KATEDRA FINANČNÍHO PRÁVA  A NÁRODNÍHO HOSPODÁŘSTVÍ</vt:lpstr>
      <vt:lpstr>Něco málo o nás</vt:lpstr>
      <vt:lpstr>Den Katedry FP&amp;NH</vt:lpstr>
      <vt:lpstr>Branná/Kolštejn 2013</vt:lpstr>
      <vt:lpstr>Zaměření katedry</vt:lpstr>
      <vt:lpstr>Internacionalizace a mobilita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KATEDRA FINANČNÍHO PRÁVA  A NÁRODNÍHO HOSPODÁŘSTVÍ</dc:title>
  <dc:creator>632</dc:creator>
  <cp:lastModifiedBy>Hewlett-Packard Company</cp:lastModifiedBy>
  <cp:revision>9</cp:revision>
  <dcterms:created xsi:type="dcterms:W3CDTF">2014-09-17T20:55:46Z</dcterms:created>
  <dcterms:modified xsi:type="dcterms:W3CDTF">2020-10-04T18:14:48Z</dcterms:modified>
</cp:coreProperties>
</file>