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A41A-7F5E-4B28-BE5B-323791A04E8E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6F4B-5362-4360-A208-26BDD599E3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6324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A41A-7F5E-4B28-BE5B-323791A04E8E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6F4B-5362-4360-A208-26BDD599E3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672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A41A-7F5E-4B28-BE5B-323791A04E8E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6F4B-5362-4360-A208-26BDD599E3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54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A41A-7F5E-4B28-BE5B-323791A04E8E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6F4B-5362-4360-A208-26BDD599E3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459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A41A-7F5E-4B28-BE5B-323791A04E8E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6F4B-5362-4360-A208-26BDD599E3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7970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A41A-7F5E-4B28-BE5B-323791A04E8E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6F4B-5362-4360-A208-26BDD599E3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35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A41A-7F5E-4B28-BE5B-323791A04E8E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6F4B-5362-4360-A208-26BDD599E3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1359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A41A-7F5E-4B28-BE5B-323791A04E8E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6F4B-5362-4360-A208-26BDD599E3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41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A41A-7F5E-4B28-BE5B-323791A04E8E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6F4B-5362-4360-A208-26BDD599E3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700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A41A-7F5E-4B28-BE5B-323791A04E8E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6F4B-5362-4360-A208-26BDD599E3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23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A41A-7F5E-4B28-BE5B-323791A04E8E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6F4B-5362-4360-A208-26BDD599E3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4628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2A41A-7F5E-4B28-BE5B-323791A04E8E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06F4B-5362-4360-A208-26BDD599E3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88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hosMm3FH3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z/imgres?imgurl=http://www.caxa.cz/_data/section-1/5112_4-cerny-frak-jamel.jpg&amp;imgrefurl=http://fantasy-scifi.net/taverna/mistnost.php?PHPSESSID%3Dd9ae6bc1a293c839c41458916ef7ae92%26mistnost%3D264%26str%3D4&amp;h=800&amp;w=485&amp;tbnid=bPHcdbmJEXQZeM:&amp;zoom=1&amp;docid=DSvSV_eJVT18yM&amp;ei=xupjVJicDM7raL_rgfAF&amp;tbm=isch&amp;client=firefox-a&amp;ved=0CDIQMygFMAU&amp;iact=rc&amp;uact=3&amp;dur=2986&amp;page=1&amp;start=0&amp;ndsp=1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fCTDbCgeOI" TargetMode="External"/><Relationship Id="rId2" Type="http://schemas.openxmlformats.org/officeDocument/2006/relationships/hyperlink" Target="https://www.youtube.com/watch?v=5TM4cqUE3H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 b="1" dirty="0">
                <a:solidFill>
                  <a:srgbClr val="FFFF00"/>
                </a:solidFill>
              </a:rPr>
            </a:br>
            <a:r>
              <a:rPr lang="cs-CZ" b="1" dirty="0">
                <a:solidFill>
                  <a:srgbClr val="FFFF00"/>
                </a:solidFill>
              </a:rPr>
              <a:t>Společenské podniky - </a:t>
            </a:r>
            <a:r>
              <a:rPr lang="pl-PL" b="1" dirty="0">
                <a:solidFill>
                  <a:srgbClr val="FFFF00"/>
                </a:solidFill>
              </a:rPr>
              <a:t>Przyjęcia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8735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Stůl</a:t>
            </a:r>
            <a:r>
              <a:rPr lang="pl-PL" dirty="0"/>
              <a:t> - Stol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https://www.youtube.com/watch?v=YhosMm3FH3k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2531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Organizační přípravy</a:t>
            </a:r>
            <a:br>
              <a:rPr lang="cs-CZ" b="1" dirty="0"/>
            </a:br>
            <a:r>
              <a:rPr lang="cs-CZ" b="1" i="1" dirty="0" err="1"/>
              <a:t>Przygotowania</a:t>
            </a:r>
            <a:r>
              <a:rPr lang="cs-CZ" b="1" i="1" dirty="0"/>
              <a:t> </a:t>
            </a:r>
            <a:r>
              <a:rPr lang="cs-CZ" b="1" i="1" dirty="0" err="1"/>
              <a:t>organizacyjne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Stanovení formy podniku</a:t>
            </a:r>
          </a:p>
          <a:p>
            <a:r>
              <a:rPr lang="cs-CZ" dirty="0"/>
              <a:t>Počet účastníků</a:t>
            </a:r>
          </a:p>
          <a:p>
            <a:r>
              <a:rPr lang="cs-CZ" dirty="0"/>
              <a:t>Místo</a:t>
            </a:r>
          </a:p>
          <a:p>
            <a:r>
              <a:rPr lang="cs-CZ" dirty="0"/>
              <a:t>Pozvání</a:t>
            </a:r>
          </a:p>
          <a:p>
            <a:r>
              <a:rPr lang="cs-CZ" dirty="0"/>
              <a:t>Pohoštění</a:t>
            </a:r>
          </a:p>
          <a:p>
            <a:r>
              <a:rPr lang="cs-CZ" dirty="0"/>
              <a:t>Doprava VIP</a:t>
            </a:r>
          </a:p>
          <a:p>
            <a:r>
              <a:rPr lang="cs-CZ" dirty="0"/>
              <a:t>Program</a:t>
            </a:r>
          </a:p>
          <a:p>
            <a:r>
              <a:rPr lang="cs-CZ" dirty="0"/>
              <a:t>Navazující servis</a:t>
            </a:r>
          </a:p>
          <a:p>
            <a:r>
              <a:rPr lang="cs-CZ" dirty="0"/>
              <a:t>Rozpočet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pl-PL" dirty="0"/>
              <a:t>Ustalenie formy przyjęcia</a:t>
            </a:r>
          </a:p>
          <a:p>
            <a:r>
              <a:rPr lang="pl-PL" dirty="0"/>
              <a:t>Liczba uczestników</a:t>
            </a:r>
          </a:p>
          <a:p>
            <a:r>
              <a:rPr lang="pl-PL" dirty="0"/>
              <a:t>Miejsce</a:t>
            </a:r>
          </a:p>
          <a:p>
            <a:r>
              <a:rPr lang="pl-PL" dirty="0"/>
              <a:t>Zaproszenia</a:t>
            </a:r>
          </a:p>
          <a:p>
            <a:r>
              <a:rPr lang="pl-PL" dirty="0"/>
              <a:t>Danie </a:t>
            </a:r>
          </a:p>
          <a:p>
            <a:r>
              <a:rPr lang="pl-PL" dirty="0"/>
              <a:t>Przejazd VIP</a:t>
            </a:r>
          </a:p>
          <a:p>
            <a:r>
              <a:rPr lang="pl-PL" dirty="0"/>
              <a:t>Program</a:t>
            </a:r>
          </a:p>
          <a:p>
            <a:r>
              <a:rPr lang="pl-PL" dirty="0"/>
              <a:t>Usługi nawiązujące</a:t>
            </a:r>
          </a:p>
          <a:p>
            <a:r>
              <a:rPr lang="pl-PL" dirty="0"/>
              <a:t>Kosztorys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2450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Formy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Réception</a:t>
            </a:r>
            <a:endParaRPr lang="cs-CZ" dirty="0"/>
          </a:p>
          <a:p>
            <a:r>
              <a:rPr lang="cs-CZ" dirty="0"/>
              <a:t>Vin </a:t>
            </a:r>
            <a:r>
              <a:rPr lang="cs-CZ" dirty="0" err="1"/>
              <a:t>d´honner</a:t>
            </a:r>
            <a:endParaRPr lang="cs-CZ" dirty="0"/>
          </a:p>
          <a:p>
            <a:endParaRPr lang="cs-CZ" dirty="0"/>
          </a:p>
          <a:p>
            <a:r>
              <a:rPr lang="cs-CZ" dirty="0"/>
              <a:t>Cocktail party</a:t>
            </a:r>
          </a:p>
          <a:p>
            <a:r>
              <a:rPr lang="cs-CZ" dirty="0"/>
              <a:t>Garden party</a:t>
            </a:r>
          </a:p>
          <a:p>
            <a:endParaRPr lang="cs-CZ" dirty="0"/>
          </a:p>
          <a:p>
            <a:r>
              <a:rPr lang="cs-CZ" dirty="0" err="1"/>
              <a:t>Déjeuner</a:t>
            </a:r>
            <a:r>
              <a:rPr lang="cs-CZ" dirty="0"/>
              <a:t>/</a:t>
            </a:r>
            <a:r>
              <a:rPr lang="cs-CZ" dirty="0" err="1"/>
              <a:t>seated</a:t>
            </a:r>
            <a:r>
              <a:rPr lang="cs-CZ" dirty="0"/>
              <a:t> </a:t>
            </a:r>
            <a:r>
              <a:rPr lang="cs-CZ" dirty="0" err="1"/>
              <a:t>meal</a:t>
            </a:r>
            <a:endParaRPr lang="cs-CZ" dirty="0"/>
          </a:p>
          <a:p>
            <a:r>
              <a:rPr lang="cs-CZ" dirty="0" err="1"/>
              <a:t>Luncheon</a:t>
            </a:r>
            <a:endParaRPr lang="cs-CZ" dirty="0"/>
          </a:p>
          <a:p>
            <a:r>
              <a:rPr lang="cs-CZ" dirty="0" err="1"/>
              <a:t>Dinner</a:t>
            </a:r>
            <a:endParaRPr lang="cs-CZ" dirty="0"/>
          </a:p>
          <a:p>
            <a:r>
              <a:rPr lang="cs-CZ" dirty="0" err="1"/>
              <a:t>Buffet</a:t>
            </a:r>
            <a:r>
              <a:rPr lang="cs-CZ" dirty="0"/>
              <a:t> lunch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Recepce - </a:t>
            </a:r>
            <a:r>
              <a:rPr lang="pl-PL" i="1" dirty="0"/>
              <a:t>przyjęcie </a:t>
            </a:r>
            <a:endParaRPr lang="cs-CZ" dirty="0"/>
          </a:p>
          <a:p>
            <a:r>
              <a:rPr lang="cs-CZ" dirty="0"/>
              <a:t>Číše vína – </a:t>
            </a:r>
            <a:r>
              <a:rPr lang="cs-CZ" i="1" dirty="0" err="1"/>
              <a:t>Lampka</a:t>
            </a:r>
            <a:r>
              <a:rPr lang="cs-CZ" i="1" dirty="0"/>
              <a:t> </a:t>
            </a:r>
            <a:r>
              <a:rPr lang="cs-CZ" i="1" dirty="0" err="1"/>
              <a:t>wina</a:t>
            </a:r>
            <a:endParaRPr lang="cs-CZ" dirty="0"/>
          </a:p>
          <a:p>
            <a:endParaRPr lang="cs-CZ" dirty="0"/>
          </a:p>
          <a:p>
            <a:r>
              <a:rPr lang="cs-CZ" dirty="0"/>
              <a:t>Koktejl  - </a:t>
            </a:r>
            <a:r>
              <a:rPr lang="cs-CZ" i="1" dirty="0"/>
              <a:t>Koktajl</a:t>
            </a:r>
          </a:p>
          <a:p>
            <a:r>
              <a:rPr lang="cs-CZ" dirty="0"/>
              <a:t>Zahradní party – </a:t>
            </a:r>
            <a:r>
              <a:rPr lang="cs-CZ" i="1" dirty="0" err="1"/>
              <a:t>przyj</a:t>
            </a:r>
            <a:r>
              <a:rPr lang="pl-PL" i="1" dirty="0" err="1"/>
              <a:t>ęcie</a:t>
            </a:r>
            <a:r>
              <a:rPr lang="pl-PL" i="1" dirty="0"/>
              <a:t> ogrodowe</a:t>
            </a:r>
          </a:p>
          <a:p>
            <a:r>
              <a:rPr lang="pl-PL" dirty="0" err="1"/>
              <a:t>Posezen</a:t>
            </a:r>
            <a:r>
              <a:rPr lang="cs-CZ" dirty="0"/>
              <a:t>í – </a:t>
            </a:r>
            <a:r>
              <a:rPr lang="pl-PL" i="1" dirty="0"/>
              <a:t>przyjęcie </a:t>
            </a:r>
            <a:r>
              <a:rPr lang="pl-PL" i="1" dirty="0" err="1"/>
              <a:t>zasiadane</a:t>
            </a:r>
            <a:endParaRPr lang="pl-PL" i="1" dirty="0"/>
          </a:p>
          <a:p>
            <a:r>
              <a:rPr lang="pl-PL" dirty="0"/>
              <a:t>Ob</a:t>
            </a:r>
            <a:r>
              <a:rPr lang="cs-CZ" dirty="0" err="1"/>
              <a:t>ěd</a:t>
            </a:r>
            <a:r>
              <a:rPr lang="cs-CZ" dirty="0"/>
              <a:t> </a:t>
            </a:r>
            <a:r>
              <a:rPr lang="cs-CZ" i="1" dirty="0"/>
              <a:t>- </a:t>
            </a:r>
            <a:r>
              <a:rPr lang="cs-CZ" i="1" dirty="0" err="1"/>
              <a:t>obiad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684532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err="1"/>
              <a:t>Invitation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Hostitel</a:t>
            </a:r>
          </a:p>
          <a:p>
            <a:r>
              <a:rPr lang="cs-CZ" dirty="0"/>
              <a:t>Projev vůle hostitele</a:t>
            </a:r>
          </a:p>
          <a:p>
            <a:r>
              <a:rPr lang="cs-CZ" dirty="0"/>
              <a:t>Host</a:t>
            </a:r>
          </a:p>
          <a:p>
            <a:r>
              <a:rPr lang="cs-CZ" dirty="0"/>
              <a:t>Forma podniku</a:t>
            </a:r>
          </a:p>
          <a:p>
            <a:r>
              <a:rPr lang="cs-CZ" dirty="0"/>
              <a:t>Místo </a:t>
            </a:r>
          </a:p>
          <a:p>
            <a:r>
              <a:rPr lang="cs-CZ" dirty="0"/>
              <a:t>Datum, doba trvání</a:t>
            </a:r>
          </a:p>
          <a:p>
            <a:r>
              <a:rPr lang="cs-CZ" dirty="0"/>
              <a:t>Důvod setkání</a:t>
            </a:r>
          </a:p>
          <a:p>
            <a:r>
              <a:rPr lang="cs-CZ" dirty="0"/>
              <a:t>Forma potvrzení</a:t>
            </a:r>
          </a:p>
          <a:p>
            <a:r>
              <a:rPr lang="cs-CZ" dirty="0"/>
              <a:t>Oděv hosta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Osoba zapraszająca</a:t>
            </a:r>
          </a:p>
          <a:p>
            <a:r>
              <a:rPr lang="pl-PL" dirty="0"/>
              <a:t>Wola zapraszającego</a:t>
            </a:r>
          </a:p>
          <a:p>
            <a:r>
              <a:rPr lang="pl-PL" dirty="0"/>
              <a:t>Osoba zapraszana</a:t>
            </a:r>
          </a:p>
          <a:p>
            <a:r>
              <a:rPr lang="pl-PL" dirty="0"/>
              <a:t>Rodzaj spotkania</a:t>
            </a:r>
          </a:p>
          <a:p>
            <a:r>
              <a:rPr lang="pl-PL" dirty="0"/>
              <a:t>Miejsce przyjęcia</a:t>
            </a:r>
          </a:p>
          <a:p>
            <a:r>
              <a:rPr lang="pl-PL" dirty="0"/>
              <a:t>Data, czas trwania</a:t>
            </a:r>
          </a:p>
          <a:p>
            <a:r>
              <a:rPr lang="pl-PL" dirty="0"/>
              <a:t>Przyczyna spotkania</a:t>
            </a:r>
          </a:p>
          <a:p>
            <a:r>
              <a:rPr lang="pl-PL" dirty="0"/>
              <a:t>Forma potwierdzenia</a:t>
            </a:r>
          </a:p>
          <a:p>
            <a:r>
              <a:rPr lang="pl-PL" dirty="0"/>
              <a:t>Ubiór gości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4156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Forma potvrzení</a:t>
            </a:r>
            <a:br>
              <a:rPr lang="cs-CZ" dirty="0"/>
            </a:br>
            <a:r>
              <a:rPr lang="cs-CZ" i="1" dirty="0"/>
              <a:t>Forma </a:t>
            </a:r>
            <a:r>
              <a:rPr lang="cs-CZ" i="1" dirty="0" err="1"/>
              <a:t>potwierdzenia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RSVP – </a:t>
            </a:r>
            <a:r>
              <a:rPr lang="cs-CZ" i="1" dirty="0" err="1"/>
              <a:t>Répondez</a:t>
            </a:r>
            <a:r>
              <a:rPr lang="cs-CZ" i="1" dirty="0"/>
              <a:t>, </a:t>
            </a:r>
            <a:r>
              <a:rPr lang="cs-CZ" i="1" dirty="0" err="1"/>
              <a:t>s´il</a:t>
            </a:r>
            <a:r>
              <a:rPr lang="cs-CZ" i="1" dirty="0"/>
              <a:t> vous </a:t>
            </a:r>
            <a:r>
              <a:rPr lang="cs-CZ" i="1" dirty="0" err="1"/>
              <a:t>pla</a:t>
            </a:r>
            <a:r>
              <a:rPr lang="cs-CZ" i="1" dirty="0" err="1">
                <a:cs typeface="Times New Roman"/>
              </a:rPr>
              <a:t>ît</a:t>
            </a:r>
            <a:r>
              <a:rPr lang="cs-CZ" i="1" dirty="0">
                <a:cs typeface="Times New Roman"/>
              </a:rPr>
              <a:t> – prosím o odpověď – </a:t>
            </a:r>
            <a:r>
              <a:rPr lang="pl-PL" i="1" dirty="0">
                <a:cs typeface="Times New Roman"/>
              </a:rPr>
              <a:t>proszę o odpowiedź </a:t>
            </a:r>
          </a:p>
          <a:p>
            <a:r>
              <a:rPr lang="pl-PL" b="1" dirty="0">
                <a:cs typeface="Times New Roman"/>
              </a:rPr>
              <a:t>PM – </a:t>
            </a:r>
            <a:r>
              <a:rPr lang="pl-PL" i="1" dirty="0" err="1">
                <a:cs typeface="Times New Roman"/>
              </a:rPr>
              <a:t>Pour</a:t>
            </a:r>
            <a:r>
              <a:rPr lang="pl-PL" i="1" dirty="0">
                <a:cs typeface="Times New Roman"/>
              </a:rPr>
              <a:t> m</a:t>
            </a:r>
            <a:r>
              <a:rPr lang="cs-CZ" i="1" dirty="0" err="1">
                <a:cs typeface="Times New Roman"/>
              </a:rPr>
              <a:t>émoire</a:t>
            </a:r>
            <a:r>
              <a:rPr lang="cs-CZ" i="1" dirty="0">
                <a:cs typeface="Times New Roman"/>
              </a:rPr>
              <a:t> – k zapamatování – </a:t>
            </a:r>
            <a:r>
              <a:rPr lang="pl-PL" i="1" dirty="0">
                <a:cs typeface="Times New Roman"/>
              </a:rPr>
              <a:t>dla pamięci</a:t>
            </a:r>
            <a:endParaRPr lang="cs-CZ" i="1" dirty="0">
              <a:cs typeface="Times New Roman"/>
            </a:endParaRPr>
          </a:p>
          <a:p>
            <a:r>
              <a:rPr lang="cs-CZ" b="1" dirty="0">
                <a:cs typeface="Times New Roman"/>
              </a:rPr>
              <a:t>RS – </a:t>
            </a:r>
            <a:r>
              <a:rPr lang="cs-CZ" i="1" dirty="0" err="1">
                <a:cs typeface="Times New Roman"/>
              </a:rPr>
              <a:t>Regrets</a:t>
            </a:r>
            <a:r>
              <a:rPr lang="cs-CZ" i="1" dirty="0">
                <a:cs typeface="Times New Roman"/>
              </a:rPr>
              <a:t> </a:t>
            </a:r>
            <a:r>
              <a:rPr lang="cs-CZ" i="1" dirty="0" err="1">
                <a:cs typeface="Times New Roman"/>
              </a:rPr>
              <a:t>seulement</a:t>
            </a:r>
            <a:r>
              <a:rPr lang="cs-CZ" i="1" dirty="0">
                <a:cs typeface="Times New Roman"/>
              </a:rPr>
              <a:t>/</a:t>
            </a:r>
            <a:r>
              <a:rPr lang="cs-CZ" i="1" dirty="0" err="1">
                <a:cs typeface="Times New Roman"/>
              </a:rPr>
              <a:t>Regrets</a:t>
            </a:r>
            <a:r>
              <a:rPr lang="cs-CZ" i="1" dirty="0">
                <a:cs typeface="Times New Roman"/>
              </a:rPr>
              <a:t> </a:t>
            </a:r>
            <a:r>
              <a:rPr lang="cs-CZ" i="1" dirty="0" err="1">
                <a:cs typeface="Times New Roman"/>
              </a:rPr>
              <a:t>only</a:t>
            </a:r>
            <a:r>
              <a:rPr lang="cs-CZ" i="1" dirty="0">
                <a:cs typeface="Times New Roman"/>
              </a:rPr>
              <a:t> – odpověz jen v případě, nemáš-li možnost se zúčastnit – </a:t>
            </a:r>
            <a:r>
              <a:rPr lang="cs-CZ" i="1" dirty="0" err="1">
                <a:cs typeface="Times New Roman"/>
              </a:rPr>
              <a:t>odpowiedź</a:t>
            </a:r>
            <a:r>
              <a:rPr lang="cs-CZ" i="1" dirty="0">
                <a:cs typeface="Times New Roman"/>
              </a:rPr>
              <a:t> </a:t>
            </a:r>
            <a:r>
              <a:rPr lang="cs-CZ" i="1" dirty="0" err="1">
                <a:cs typeface="Times New Roman"/>
              </a:rPr>
              <a:t>jedynie</a:t>
            </a:r>
            <a:r>
              <a:rPr lang="cs-CZ" i="1" dirty="0">
                <a:cs typeface="Times New Roman"/>
              </a:rPr>
              <a:t> w </a:t>
            </a:r>
            <a:r>
              <a:rPr lang="cs-CZ" i="1" dirty="0" err="1">
                <a:cs typeface="Times New Roman"/>
              </a:rPr>
              <a:t>przypadku</a:t>
            </a:r>
            <a:r>
              <a:rPr lang="cs-CZ" i="1" dirty="0">
                <a:cs typeface="Times New Roman"/>
              </a:rPr>
              <a:t> </a:t>
            </a:r>
            <a:r>
              <a:rPr lang="cs-CZ" i="1" dirty="0" err="1">
                <a:cs typeface="Times New Roman"/>
              </a:rPr>
              <a:t>niemo</a:t>
            </a:r>
            <a:r>
              <a:rPr lang="pl-PL" i="1" dirty="0" err="1">
                <a:cs typeface="Times New Roman"/>
              </a:rPr>
              <a:t>żności</a:t>
            </a:r>
            <a:r>
              <a:rPr lang="pl-PL" i="1" dirty="0">
                <a:cs typeface="Times New Roman"/>
              </a:rPr>
              <a:t> przybycia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611444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4AAEBB-9A8F-493C-8B90-4B1513105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ACB5CAC-E99B-494E-B948-69AC2017C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sz="4800" dirty="0">
                <a:sym typeface="Wingdings" panose="05000000000000000000" pitchFamily="2" charset="2"/>
              </a:rPr>
              <a:t></a:t>
            </a:r>
          </a:p>
          <a:p>
            <a:pPr marL="0" indent="0" algn="ctr">
              <a:buNone/>
            </a:pPr>
            <a:r>
              <a:rPr lang="cs-CZ" i="1" dirty="0">
                <a:sym typeface="Wingdings" panose="05000000000000000000" pitchFamily="2" charset="2"/>
              </a:rPr>
              <a:t>Generální konzul</a:t>
            </a:r>
          </a:p>
          <a:p>
            <a:pPr marL="0" indent="0" algn="ctr">
              <a:buNone/>
            </a:pPr>
            <a:r>
              <a:rPr lang="cs-CZ" i="1" dirty="0">
                <a:sym typeface="Wingdings" panose="05000000000000000000" pitchFamily="2" charset="2"/>
              </a:rPr>
              <a:t>Severní Tramtárie </a:t>
            </a:r>
          </a:p>
          <a:p>
            <a:pPr marL="0" indent="0" algn="ctr">
              <a:buNone/>
            </a:pPr>
            <a:r>
              <a:rPr lang="cs-CZ" i="1" dirty="0">
                <a:sym typeface="Wingdings" panose="05000000000000000000" pitchFamily="2" charset="2"/>
              </a:rPr>
              <a:t>J. E. </a:t>
            </a:r>
            <a:r>
              <a:rPr lang="cs-CZ" i="1" dirty="0" err="1">
                <a:sym typeface="Wingdings" panose="05000000000000000000" pitchFamily="2" charset="2"/>
              </a:rPr>
              <a:t>Ocmrdalka</a:t>
            </a:r>
            <a:endParaRPr lang="cs-CZ" i="1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cs-CZ" i="1" dirty="0">
                <a:sym typeface="Wingdings" panose="05000000000000000000" pitchFamily="2" charset="2"/>
              </a:rPr>
              <a:t>pokládá si za čest pozvat</a:t>
            </a:r>
          </a:p>
          <a:p>
            <a:pPr marL="0" indent="0" algn="ctr">
              <a:buNone/>
            </a:pPr>
            <a:r>
              <a:rPr lang="cs-CZ" b="1" i="1" dirty="0">
                <a:sym typeface="Wingdings" panose="05000000000000000000" pitchFamily="2" charset="2"/>
              </a:rPr>
              <a:t>váženého pana </a:t>
            </a:r>
            <a:r>
              <a:rPr lang="cs-CZ" b="1" i="1" dirty="0" err="1">
                <a:sym typeface="Wingdings" panose="05000000000000000000" pitchFamily="2" charset="2"/>
              </a:rPr>
              <a:t>Xavéria</a:t>
            </a:r>
            <a:r>
              <a:rPr lang="cs-CZ" b="1" i="1" dirty="0">
                <a:sym typeface="Wingdings" panose="05000000000000000000" pitchFamily="2" charset="2"/>
              </a:rPr>
              <a:t> </a:t>
            </a:r>
            <a:r>
              <a:rPr lang="cs-CZ" b="1" i="1" dirty="0" err="1">
                <a:sym typeface="Wingdings" panose="05000000000000000000" pitchFamily="2" charset="2"/>
              </a:rPr>
              <a:t>Ypsilanta</a:t>
            </a:r>
            <a:endParaRPr lang="cs-CZ" b="1" i="1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cs-CZ" i="1" dirty="0">
                <a:sym typeface="Wingdings" panose="05000000000000000000" pitchFamily="2" charset="2"/>
              </a:rPr>
              <a:t>na recepci u příležitosti Dne vítězství nad blbostí,</a:t>
            </a:r>
          </a:p>
          <a:p>
            <a:pPr marL="0" indent="0" algn="ctr">
              <a:buNone/>
            </a:pPr>
            <a:r>
              <a:rPr lang="cs-CZ" i="1" dirty="0">
                <a:sym typeface="Wingdings" panose="05000000000000000000" pitchFamily="2" charset="2"/>
              </a:rPr>
              <a:t>která se uskuteční v  pátek 13. … 2021</a:t>
            </a:r>
          </a:p>
          <a:p>
            <a:pPr marL="0" indent="0" algn="ctr">
              <a:buNone/>
            </a:pPr>
            <a:r>
              <a:rPr lang="cs-CZ" i="1" dirty="0"/>
              <a:t>v 15.00 hodin</a:t>
            </a:r>
          </a:p>
          <a:p>
            <a:pPr marL="0" indent="0" algn="just">
              <a:buNone/>
            </a:pPr>
            <a:r>
              <a:rPr lang="cs-CZ" i="1" dirty="0"/>
              <a:t>621 00 Brno, Sibiřská 2 			R.S.V.P ….@....</a:t>
            </a:r>
            <a:r>
              <a:rPr lang="cs-CZ" i="1" dirty="0" err="1"/>
              <a:t>com</a:t>
            </a:r>
            <a:endParaRPr lang="cs-CZ" i="1" dirty="0"/>
          </a:p>
          <a:p>
            <a:pPr marL="0" indent="0" algn="ctr">
              <a:buNone/>
            </a:pPr>
            <a:r>
              <a:rPr lang="cs-CZ" i="1" dirty="0"/>
              <a:t>Pozvánku prosím vezměte s sebou</a:t>
            </a:r>
          </a:p>
        </p:txBody>
      </p:sp>
    </p:spTree>
    <p:extLst>
      <p:ext uri="{BB962C8B-B14F-4D97-AF65-F5344CB8AC3E}">
        <p14:creationId xmlns:p14="http://schemas.microsoft.com/office/powerpoint/2010/main" val="2212313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Oděv hostí / </a:t>
            </a:r>
            <a:r>
              <a:rPr lang="pl-PL" b="1" dirty="0"/>
              <a:t>Ubiór gości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Název mužského oděvu           oděv dámy</a:t>
            </a:r>
          </a:p>
          <a:p>
            <a:r>
              <a:rPr lang="pl-PL" i="1" dirty="0"/>
              <a:t>Nazwa stroju męskiego wskazówka dla ubioru pań.</a:t>
            </a:r>
          </a:p>
          <a:p>
            <a:r>
              <a:rPr lang="pl-PL" i="1" dirty="0"/>
              <a:t>Przed 18.00/ do 18.00 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4788024" y="17000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3592175" y="3112185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hlinkClick r:id="rId2"/>
              </a:rPr>
              <a:t>485 × 800 - fantasy-scifi.net </a:t>
            </a:r>
          </a:p>
        </p:txBody>
      </p:sp>
    </p:spTree>
    <p:extLst>
      <p:ext uri="{BB962C8B-B14F-4D97-AF65-F5344CB8AC3E}">
        <p14:creationId xmlns:p14="http://schemas.microsoft.com/office/powerpoint/2010/main" val="718856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/>
              <a:t>Smoking</a:t>
            </a:r>
            <a:endParaRPr lang="cs-CZ" dirty="0"/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2420888"/>
            <a:ext cx="2736305" cy="3888432"/>
          </a:xfrm>
        </p:spPr>
      </p:pic>
      <p:sp>
        <p:nvSpPr>
          <p:cNvPr id="10" name="Zástupný symbol pro text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/>
              <a:t>Frak</a:t>
            </a:r>
            <a:endParaRPr lang="cs-CZ" dirty="0"/>
          </a:p>
        </p:txBody>
      </p:sp>
      <p:pic>
        <p:nvPicPr>
          <p:cNvPr id="13" name="Zástupný symbol pro obsah 1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348880"/>
            <a:ext cx="3007696" cy="3951288"/>
          </a:xfrm>
        </p:spPr>
      </p:pic>
    </p:spTree>
    <p:extLst>
      <p:ext uri="{BB962C8B-B14F-4D97-AF65-F5344CB8AC3E}">
        <p14:creationId xmlns:p14="http://schemas.microsoft.com/office/powerpoint/2010/main" val="646700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https://www.youtube.com/watch?v=5TM4cqUE3HU</a:t>
            </a:r>
            <a:endParaRPr lang="cs-CZ" dirty="0"/>
          </a:p>
          <a:p>
            <a:endParaRPr lang="pl-PL" dirty="0"/>
          </a:p>
          <a:p>
            <a:r>
              <a:rPr lang="cs-CZ" dirty="0">
                <a:hlinkClick r:id="rId3"/>
              </a:rPr>
              <a:t>https://www.youtube.com/watch?v=pfCTDbCgeOI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08157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318</Words>
  <Application>Microsoft Office PowerPoint</Application>
  <PresentationFormat>Předvádění na obrazovce (4:3)</PresentationFormat>
  <Paragraphs>84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Motiv systému Office</vt:lpstr>
      <vt:lpstr> Společenské podniky - Przyjęcia</vt:lpstr>
      <vt:lpstr>Organizační přípravy Przygotowania organizacyjne</vt:lpstr>
      <vt:lpstr>Formy</vt:lpstr>
      <vt:lpstr>Invitation</vt:lpstr>
      <vt:lpstr>Forma potvrzení Forma potwierdzenia</vt:lpstr>
      <vt:lpstr>Prezentace aplikace PowerPoint</vt:lpstr>
      <vt:lpstr>Oděv hostí / Ubiór gości</vt:lpstr>
      <vt:lpstr>Prezentace aplikace PowerPoint</vt:lpstr>
      <vt:lpstr>Prezentace aplikace PowerPoint</vt:lpstr>
      <vt:lpstr>Stůl - Stol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Společenské podniky Przyjęcia</dc:title>
  <dc:creator>632</dc:creator>
  <cp:lastModifiedBy>Petr Mrkývka</cp:lastModifiedBy>
  <cp:revision>11</cp:revision>
  <dcterms:created xsi:type="dcterms:W3CDTF">2014-11-12T22:03:52Z</dcterms:created>
  <dcterms:modified xsi:type="dcterms:W3CDTF">2020-10-26T14:57:17Z</dcterms:modified>
</cp:coreProperties>
</file>