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0" d="100"/>
          <a:sy n="110" d="100"/>
        </p:scale>
        <p:origin x="59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30F73-4D09-4791-8989-4BAFAD893CBD}" type="datetimeFigureOut">
              <a:rPr lang="cs-CZ" smtClean="0"/>
              <a:t>29.9.2020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93A32-9297-4393-825F-C8D1D852BB8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987016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30F73-4D09-4791-8989-4BAFAD893CBD}" type="datetimeFigureOut">
              <a:rPr lang="cs-CZ" smtClean="0"/>
              <a:t>29.9.2020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93A32-9297-4393-825F-C8D1D852BB8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919619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30F73-4D09-4791-8989-4BAFAD893CBD}" type="datetimeFigureOut">
              <a:rPr lang="cs-CZ" smtClean="0"/>
              <a:t>29.9.2020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93A32-9297-4393-825F-C8D1D852BB8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223073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Úvodní snímek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48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1443567" y="2565402"/>
            <a:ext cx="10024533" cy="2663825"/>
          </a:xfrm>
        </p:spPr>
        <p:txBody>
          <a:bodyPr tIns="0" bIns="0"/>
          <a:lstStyle>
            <a:lvl1pPr>
              <a:defRPr sz="3200"/>
            </a:lvl1pPr>
          </a:lstStyle>
          <a:p>
            <a:pPr lvl="0"/>
            <a:r>
              <a:rPr lang="cs-CZ" altLang="cs-CZ" noProof="0" smtClean="0"/>
              <a:t>Kliknutím lze upravit styl.</a:t>
            </a:r>
            <a:endParaRPr lang="cs-CZ" altLang="cs-CZ" noProof="0" dirty="0" smtClean="0"/>
          </a:p>
        </p:txBody>
      </p:sp>
      <p:sp>
        <p:nvSpPr>
          <p:cNvPr id="3" name="Rectangle 17"/>
          <p:cNvSpPr>
            <a:spLocks noGrp="1" noChangeArrowheads="1"/>
          </p:cNvSpPr>
          <p:nvPr>
            <p:ph type="ftr" sz="quarter" idx="10"/>
          </p:nvPr>
        </p:nvSpPr>
        <p:spPr>
          <a:xfrm>
            <a:off x="563033" y="6248400"/>
            <a:ext cx="8407400" cy="457200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defRPr sz="1200">
                <a:solidFill>
                  <a:srgbClr val="969696"/>
                </a:solidFill>
              </a:defRPr>
            </a:lvl1pPr>
          </a:lstStyle>
          <a:p>
            <a:pPr>
              <a:defRPr/>
            </a:pPr>
            <a:r>
              <a:rPr lang="cs-CZ" altLang="cs-CZ"/>
              <a:t>Definujte zápatí - název prezentace / pracoviště</a:t>
            </a:r>
          </a:p>
        </p:txBody>
      </p:sp>
      <p:sp>
        <p:nvSpPr>
          <p:cNvPr id="4" name="Rectangle 18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9144000" y="6248400"/>
            <a:ext cx="2455333" cy="457200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algn="r">
              <a:defRPr sz="1200">
                <a:solidFill>
                  <a:srgbClr val="969696"/>
                </a:solidFill>
              </a:defRPr>
            </a:lvl1pPr>
          </a:lstStyle>
          <a:p>
            <a:pPr>
              <a:defRPr/>
            </a:pPr>
            <a:fld id="{3217543F-B016-4B68-A194-6C7D3A47C39C}" type="slidenum">
              <a:rPr lang="cs-CZ" altLang="cs-CZ"/>
              <a:pPr>
                <a:defRPr/>
              </a:pPr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42192012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30F73-4D09-4791-8989-4BAFAD893CBD}" type="datetimeFigureOut">
              <a:rPr lang="cs-CZ" smtClean="0"/>
              <a:t>29.9.2020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93A32-9297-4393-825F-C8D1D852BB8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41242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30F73-4D09-4791-8989-4BAFAD893CBD}" type="datetimeFigureOut">
              <a:rPr lang="cs-CZ" smtClean="0"/>
              <a:t>29.9.2020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93A32-9297-4393-825F-C8D1D852BB8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626481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30F73-4D09-4791-8989-4BAFAD893CBD}" type="datetimeFigureOut">
              <a:rPr lang="cs-CZ" smtClean="0"/>
              <a:t>29.9.2020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93A32-9297-4393-825F-C8D1D852BB8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67969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30F73-4D09-4791-8989-4BAFAD893CBD}" type="datetimeFigureOut">
              <a:rPr lang="cs-CZ" smtClean="0"/>
              <a:t>29.9.2020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93A32-9297-4393-825F-C8D1D852BB8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664786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30F73-4D09-4791-8989-4BAFAD893CBD}" type="datetimeFigureOut">
              <a:rPr lang="cs-CZ" smtClean="0"/>
              <a:t>29.9.2020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93A32-9297-4393-825F-C8D1D852BB8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733466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30F73-4D09-4791-8989-4BAFAD893CBD}" type="datetimeFigureOut">
              <a:rPr lang="cs-CZ" smtClean="0"/>
              <a:t>29.9.2020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93A32-9297-4393-825F-C8D1D852BB8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02690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30F73-4D09-4791-8989-4BAFAD893CBD}" type="datetimeFigureOut">
              <a:rPr lang="cs-CZ" smtClean="0"/>
              <a:t>29.9.2020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93A32-9297-4393-825F-C8D1D852BB8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178084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30F73-4D09-4791-8989-4BAFAD893CBD}" type="datetimeFigureOut">
              <a:rPr lang="cs-CZ" smtClean="0"/>
              <a:t>29.9.2020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93A32-9297-4393-825F-C8D1D852BB8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833176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B30F73-4D09-4791-8989-4BAFAD893CBD}" type="datetimeFigureOut">
              <a:rPr lang="cs-CZ" smtClean="0"/>
              <a:t>29.9.2020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C93A32-9297-4393-825F-C8D1D852BB8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30513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4a"/><Relationship Id="rId3" Type="http://schemas.microsoft.com/office/2007/relationships/media" Target="../media/media2.m4a"/><Relationship Id="rId7" Type="http://schemas.microsoft.com/office/2007/relationships/media" Target="../media/media4.m4a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audio" Target="../media/media3.m4a"/><Relationship Id="rId5" Type="http://schemas.microsoft.com/office/2007/relationships/media" Target="../media/media3.m4a"/><Relationship Id="rId10" Type="http://schemas.openxmlformats.org/officeDocument/2006/relationships/image" Target="../media/image2.png"/><Relationship Id="rId4" Type="http://schemas.openxmlformats.org/officeDocument/2006/relationships/audio" Target="../media/media2.m4a"/><Relationship Id="rId9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15"/>
          <p:cNvSpPr>
            <a:spLocks noGrp="1" noChangeArrowheads="1"/>
          </p:cNvSpPr>
          <p:nvPr>
            <p:ph type="ftr" sz="quarter" idx="10"/>
          </p:nvPr>
        </p:nvSpPr>
        <p:spPr bwMode="auto">
          <a:xfrm>
            <a:off x="1946276" y="6202363"/>
            <a:ext cx="6315075" cy="457200"/>
          </a:xfrm>
          <a:noFill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200" dirty="0" smtClean="0">
                <a:solidFill>
                  <a:srgbClr val="969696"/>
                </a:solidFill>
                <a:latin typeface="Times New Roman" panose="02020603050405020304" pitchFamily="18" charset="0"/>
              </a:rPr>
              <a:t>NP305Zk Správní věda - </a:t>
            </a:r>
            <a:r>
              <a:rPr lang="cs-CZ" altLang="cs-CZ" sz="1200" dirty="0" err="1" smtClean="0">
                <a:solidFill>
                  <a:srgbClr val="969696"/>
                </a:solidFill>
                <a:latin typeface="Times New Roman" panose="02020603050405020304" pitchFamily="18" charset="0"/>
              </a:rPr>
              <a:t>doc.JUDr.Soňa</a:t>
            </a:r>
            <a:r>
              <a:rPr lang="cs-CZ" altLang="cs-CZ" sz="1200" dirty="0" smtClean="0">
                <a:solidFill>
                  <a:srgbClr val="969696"/>
                </a:solidFill>
                <a:latin typeface="Times New Roman" panose="02020603050405020304" pitchFamily="18" charset="0"/>
              </a:rPr>
              <a:t> Skulová, Ph.D.</a:t>
            </a:r>
            <a:endParaRPr lang="cs-CZ" altLang="cs-CZ" sz="1200" dirty="0">
              <a:solidFill>
                <a:srgbClr val="969696"/>
              </a:solidFill>
              <a:latin typeface="Times New Roman" panose="02020603050405020304" pitchFamily="18" charset="0"/>
            </a:endParaRPr>
          </a:p>
        </p:txBody>
      </p:sp>
      <p:sp>
        <p:nvSpPr>
          <p:cNvPr id="12291" name="Rectangle 16"/>
          <p:cNvSpPr>
            <a:spLocks noGrp="1" noChangeArrowheads="1"/>
          </p:cNvSpPr>
          <p:nvPr>
            <p:ph type="sldNum" sz="quarter" idx="11"/>
          </p:nvPr>
        </p:nvSpPr>
        <p:spPr bwMode="auto">
          <a:xfrm>
            <a:off x="8382001" y="6202363"/>
            <a:ext cx="1833563" cy="457200"/>
          </a:xfrm>
          <a:noFill/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1028A4EC-A03C-493E-A4A1-735191B1DB4B}" type="slidenum">
              <a:rPr lang="cs-CZ" altLang="cs-CZ" sz="1200">
                <a:solidFill>
                  <a:srgbClr val="969696"/>
                </a:solidFill>
                <a:latin typeface="Times New Roman" panose="02020603050405020304" pitchFamily="18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1</a:t>
            </a:fld>
            <a:endParaRPr lang="cs-CZ" altLang="cs-CZ" sz="1200">
              <a:solidFill>
                <a:srgbClr val="969696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7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201783" y="1196975"/>
            <a:ext cx="9631680" cy="5005388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cs-CZ" sz="2400" b="1" dirty="0" smtClean="0">
                <a:latin typeface="+mn-lt"/>
              </a:rPr>
              <a:t>			Navazující </a:t>
            </a:r>
            <a:r>
              <a:rPr lang="cs-CZ" sz="2400" b="1" dirty="0">
                <a:latin typeface="+mn-lt"/>
              </a:rPr>
              <a:t>magisterské studium veřejná správa</a:t>
            </a:r>
            <a:br>
              <a:rPr lang="cs-CZ" sz="2400" b="1" dirty="0">
                <a:latin typeface="+mn-lt"/>
              </a:rPr>
            </a:br>
            <a:r>
              <a:rPr lang="cs-CZ" sz="2400" b="1" dirty="0" smtClean="0">
                <a:latin typeface="+mn-lt"/>
              </a:rPr>
              <a:t>			NP305Zk </a:t>
            </a:r>
            <a:r>
              <a:rPr lang="cs-CZ" sz="2400" b="1" dirty="0">
                <a:latin typeface="+mn-lt"/>
              </a:rPr>
              <a:t>Správní věda</a:t>
            </a:r>
            <a:br>
              <a:rPr lang="cs-CZ" sz="2400" b="1" dirty="0">
                <a:latin typeface="+mn-lt"/>
              </a:rPr>
            </a:br>
            <a:r>
              <a:rPr lang="cs-CZ" sz="2400" b="1" dirty="0" smtClean="0">
                <a:latin typeface="+mn-lt"/>
              </a:rPr>
              <a:t/>
            </a:r>
            <a:br>
              <a:rPr lang="cs-CZ" sz="2400" b="1" dirty="0" smtClean="0">
                <a:latin typeface="+mn-lt"/>
              </a:rPr>
            </a:br>
            <a:r>
              <a:rPr lang="cs-CZ" sz="2400" b="1" dirty="0" smtClean="0">
                <a:latin typeface="+mn-lt"/>
              </a:rPr>
              <a:t>			</a:t>
            </a:r>
            <a:r>
              <a:rPr lang="cs-CZ" sz="2400" b="1" dirty="0" smtClean="0">
                <a:latin typeface="+mn-lt"/>
              </a:rPr>
              <a:t>1. blok kolektivních konzultaci  - </a:t>
            </a:r>
            <a:r>
              <a:rPr lang="cs-CZ" sz="2000" b="1" dirty="0" smtClean="0">
                <a:latin typeface="+mn-lt"/>
              </a:rPr>
              <a:t>30.9.2020</a:t>
            </a:r>
            <a:r>
              <a:rPr lang="cs-CZ" sz="2000" dirty="0" smtClean="0">
                <a:solidFill>
                  <a:srgbClr val="7030A0"/>
                </a:solidFill>
                <a:latin typeface="+mn-lt"/>
              </a:rPr>
              <a:t/>
            </a:r>
            <a:br>
              <a:rPr lang="cs-CZ" sz="2000" dirty="0" smtClean="0">
                <a:solidFill>
                  <a:srgbClr val="7030A0"/>
                </a:solidFill>
                <a:latin typeface="+mn-lt"/>
              </a:rPr>
            </a:br>
            <a:r>
              <a:rPr lang="cs-CZ" altLang="cs-CZ" sz="2000" i="1" dirty="0">
                <a:latin typeface="+mn-lt"/>
              </a:rPr>
              <a:t/>
            </a:r>
            <a:br>
              <a:rPr lang="cs-CZ" altLang="cs-CZ" sz="2000" i="1" dirty="0">
                <a:latin typeface="+mn-lt"/>
              </a:rPr>
            </a:br>
            <a:r>
              <a:rPr lang="cs-CZ" altLang="cs-CZ" sz="2700" b="1" i="1" dirty="0" smtClean="0">
                <a:latin typeface="+mn-lt"/>
              </a:rPr>
              <a:t>Úvodní informace k </a:t>
            </a:r>
            <a:r>
              <a:rPr lang="cs-CZ" altLang="cs-CZ" sz="2700" b="1" i="1" dirty="0" smtClean="0">
                <a:latin typeface="+mn-lt"/>
              </a:rPr>
              <a:t>předmětu:</a:t>
            </a:r>
            <a:br>
              <a:rPr lang="cs-CZ" altLang="cs-CZ" sz="2700" b="1" i="1" dirty="0" smtClean="0">
                <a:latin typeface="+mn-lt"/>
              </a:rPr>
            </a:br>
            <a:r>
              <a:rPr lang="cs-CZ" altLang="cs-CZ" sz="2000" b="1" i="1" dirty="0" smtClean="0">
                <a:latin typeface="+mn-lt"/>
              </a:rPr>
              <a:t/>
            </a:r>
            <a:br>
              <a:rPr lang="cs-CZ" altLang="cs-CZ" sz="2000" b="1" i="1" dirty="0" smtClean="0">
                <a:latin typeface="+mn-lt"/>
              </a:rPr>
            </a:br>
            <a:r>
              <a:rPr lang="cs-CZ" altLang="cs-CZ" sz="2000" b="1" i="1" dirty="0">
                <a:latin typeface="+mn-lt"/>
              </a:rPr>
              <a:t> </a:t>
            </a:r>
            <a:r>
              <a:rPr lang="cs-CZ" altLang="cs-CZ" sz="2000" b="1" i="1" dirty="0" smtClean="0">
                <a:latin typeface="+mn-lt"/>
              </a:rPr>
              <a:t>  1. Úvodní slovo  </a:t>
            </a:r>
            <a:r>
              <a:rPr lang="cs-CZ" altLang="cs-CZ" sz="2000" b="1" i="1" dirty="0" err="1" smtClean="0">
                <a:latin typeface="+mn-lt"/>
              </a:rPr>
              <a:t>garantky</a:t>
            </a:r>
            <a:r>
              <a:rPr lang="cs-CZ" altLang="cs-CZ" sz="2000" b="1" i="1" dirty="0" smtClean="0">
                <a:latin typeface="+mn-lt"/>
              </a:rPr>
              <a:t> předmětu – zvukový záznam: </a:t>
            </a:r>
            <a:br>
              <a:rPr lang="cs-CZ" altLang="cs-CZ" sz="2000" b="1" i="1" dirty="0" smtClean="0">
                <a:latin typeface="+mn-lt"/>
              </a:rPr>
            </a:br>
            <a:r>
              <a:rPr lang="cs-CZ" altLang="cs-CZ" sz="2000" b="1" i="1" dirty="0">
                <a:latin typeface="+mn-lt"/>
              </a:rPr>
              <a:t/>
            </a:r>
            <a:br>
              <a:rPr lang="cs-CZ" altLang="cs-CZ" sz="2000" b="1" i="1" dirty="0">
                <a:latin typeface="+mn-lt"/>
              </a:rPr>
            </a:br>
            <a:r>
              <a:rPr lang="cs-CZ" altLang="cs-CZ" sz="2000" b="1" i="1" dirty="0" smtClean="0">
                <a:latin typeface="+mn-lt"/>
              </a:rPr>
              <a:t/>
            </a:r>
            <a:br>
              <a:rPr lang="cs-CZ" altLang="cs-CZ" sz="2000" b="1" i="1" dirty="0" smtClean="0">
                <a:latin typeface="+mn-lt"/>
              </a:rPr>
            </a:br>
            <a:r>
              <a:rPr lang="cs-CZ" altLang="cs-CZ" sz="2000" b="1" i="1" dirty="0" smtClean="0">
                <a:latin typeface="+mn-lt"/>
              </a:rPr>
              <a:t>   2. Informace k formám výuky a komunikace  </a:t>
            </a:r>
            <a:br>
              <a:rPr lang="cs-CZ" altLang="cs-CZ" sz="2000" b="1" i="1" dirty="0" smtClean="0">
                <a:latin typeface="+mn-lt"/>
              </a:rPr>
            </a:br>
            <a:r>
              <a:rPr lang="cs-CZ" altLang="cs-CZ" sz="2000" b="1" i="1" dirty="0">
                <a:latin typeface="+mn-lt"/>
              </a:rPr>
              <a:t/>
            </a:r>
            <a:br>
              <a:rPr lang="cs-CZ" altLang="cs-CZ" sz="2000" b="1" i="1" dirty="0">
                <a:latin typeface="+mn-lt"/>
              </a:rPr>
            </a:br>
            <a:r>
              <a:rPr lang="cs-CZ" altLang="cs-CZ" sz="2000" b="1" i="1" dirty="0" smtClean="0">
                <a:latin typeface="+mn-lt"/>
              </a:rPr>
              <a:t/>
            </a:r>
            <a:br>
              <a:rPr lang="cs-CZ" altLang="cs-CZ" sz="2000" b="1" i="1" dirty="0" smtClean="0">
                <a:latin typeface="+mn-lt"/>
              </a:rPr>
            </a:br>
            <a:r>
              <a:rPr lang="cs-CZ" altLang="cs-CZ" sz="2000" b="1" i="1" dirty="0" smtClean="0">
                <a:latin typeface="+mn-lt"/>
              </a:rPr>
              <a:t>   3. Informace k ukončení předmětu </a:t>
            </a:r>
            <a:br>
              <a:rPr lang="cs-CZ" altLang="cs-CZ" sz="2000" b="1" i="1" dirty="0" smtClean="0">
                <a:latin typeface="+mn-lt"/>
              </a:rPr>
            </a:br>
            <a:r>
              <a:rPr lang="cs-CZ" altLang="cs-CZ" sz="2000" b="1" i="1" dirty="0">
                <a:latin typeface="+mn-lt"/>
              </a:rPr>
              <a:t/>
            </a:r>
            <a:br>
              <a:rPr lang="cs-CZ" altLang="cs-CZ" sz="2000" b="1" i="1" dirty="0">
                <a:latin typeface="+mn-lt"/>
              </a:rPr>
            </a:br>
            <a:r>
              <a:rPr lang="cs-CZ" altLang="cs-CZ" sz="2000" b="1" i="1" dirty="0" smtClean="0">
                <a:latin typeface="+mn-lt"/>
              </a:rPr>
              <a:t>   4.  Zaměření výuky, témata přednášek, prameny </a:t>
            </a:r>
            <a:br>
              <a:rPr lang="cs-CZ" altLang="cs-CZ" sz="2000" b="1" i="1" dirty="0" smtClean="0">
                <a:latin typeface="+mn-lt"/>
              </a:rPr>
            </a:br>
            <a:r>
              <a:rPr lang="cs-CZ" altLang="cs-CZ" sz="2000" b="1" i="1" dirty="0" smtClean="0">
                <a:latin typeface="+mn-lt"/>
              </a:rPr>
              <a:t/>
            </a:r>
            <a:br>
              <a:rPr lang="cs-CZ" altLang="cs-CZ" sz="2000" b="1" i="1" dirty="0" smtClean="0">
                <a:latin typeface="+mn-lt"/>
              </a:rPr>
            </a:br>
            <a:r>
              <a:rPr lang="cs-CZ" altLang="cs-CZ" sz="2000" b="1" i="1" dirty="0" smtClean="0">
                <a:latin typeface="+mn-lt"/>
              </a:rPr>
              <a:t/>
            </a:r>
            <a:br>
              <a:rPr lang="cs-CZ" altLang="cs-CZ" sz="2000" b="1" i="1" dirty="0" smtClean="0">
                <a:latin typeface="+mn-lt"/>
              </a:rPr>
            </a:br>
            <a:r>
              <a:rPr lang="cs-CZ" altLang="cs-CZ" sz="2000" b="1" i="1" dirty="0">
                <a:latin typeface="+mn-lt"/>
              </a:rPr>
              <a:t>	</a:t>
            </a:r>
            <a:r>
              <a:rPr lang="cs-CZ" altLang="cs-CZ" sz="2000" i="1" dirty="0">
                <a:latin typeface="+mn-lt"/>
              </a:rPr>
              <a:t/>
            </a:r>
            <a:br>
              <a:rPr lang="cs-CZ" altLang="cs-CZ" sz="2000" i="1" dirty="0">
                <a:latin typeface="+mn-lt"/>
              </a:rPr>
            </a:br>
            <a:r>
              <a:rPr lang="cs-CZ" altLang="cs-CZ" sz="2000" i="1" dirty="0">
                <a:latin typeface="+mn-lt"/>
              </a:rPr>
              <a:t>        </a:t>
            </a:r>
            <a:r>
              <a:rPr lang="cs-CZ" altLang="cs-CZ" sz="2000" i="1" dirty="0" smtClean="0">
                <a:latin typeface="+mn-lt"/>
              </a:rPr>
              <a:t>                              </a:t>
            </a:r>
            <a:r>
              <a:rPr lang="cs-CZ" altLang="cs-CZ" sz="2000" i="1" dirty="0" err="1" smtClean="0">
                <a:latin typeface="+mn-lt"/>
              </a:rPr>
              <a:t>doc.JUDr.Soňa</a:t>
            </a:r>
            <a:r>
              <a:rPr lang="cs-CZ" altLang="cs-CZ" sz="2000" i="1" dirty="0" smtClean="0">
                <a:latin typeface="+mn-lt"/>
              </a:rPr>
              <a:t> </a:t>
            </a:r>
            <a:r>
              <a:rPr lang="cs-CZ" altLang="cs-CZ" sz="2000" i="1" dirty="0">
                <a:latin typeface="+mn-lt"/>
              </a:rPr>
              <a:t>Skulová, Ph.D.</a:t>
            </a:r>
            <a:br>
              <a:rPr lang="cs-CZ" altLang="cs-CZ" sz="2000" i="1" dirty="0">
                <a:latin typeface="+mn-lt"/>
              </a:rPr>
            </a:br>
            <a:r>
              <a:rPr lang="cs-CZ" altLang="cs-CZ" sz="2000" i="1" dirty="0">
                <a:latin typeface="+mn-lt"/>
              </a:rPr>
              <a:t/>
            </a:r>
            <a:br>
              <a:rPr lang="cs-CZ" altLang="cs-CZ" sz="2000" i="1" dirty="0">
                <a:latin typeface="+mn-lt"/>
              </a:rPr>
            </a:br>
            <a:r>
              <a:rPr lang="cs-CZ" sz="2000" dirty="0">
                <a:solidFill>
                  <a:srgbClr val="7030A0"/>
                </a:solidFill>
                <a:latin typeface="+mn-lt"/>
              </a:rPr>
              <a:t> </a:t>
            </a:r>
            <a:endParaRPr lang="cs-CZ" altLang="cs-CZ" sz="2000" dirty="0">
              <a:latin typeface="+mn-lt"/>
            </a:endParaRPr>
          </a:p>
        </p:txBody>
      </p:sp>
      <p:pic>
        <p:nvPicPr>
          <p:cNvPr id="4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772401" y="2664354"/>
            <a:ext cx="609600" cy="609600"/>
          </a:xfrm>
          <a:prstGeom prst="rect">
            <a:avLst/>
          </a:prstGeom>
        </p:spPr>
      </p:pic>
      <p:sp>
        <p:nvSpPr>
          <p:cNvPr id="2" name="Šipka doprava 1"/>
          <p:cNvSpPr/>
          <p:nvPr/>
        </p:nvSpPr>
        <p:spPr>
          <a:xfrm>
            <a:off x="6887365" y="2816704"/>
            <a:ext cx="650312" cy="30490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Šipka doprava 6"/>
          <p:cNvSpPr/>
          <p:nvPr/>
        </p:nvSpPr>
        <p:spPr>
          <a:xfrm>
            <a:off x="5815884" y="3591929"/>
            <a:ext cx="650312" cy="30490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Šipka doprava 7"/>
          <p:cNvSpPr/>
          <p:nvPr/>
        </p:nvSpPr>
        <p:spPr>
          <a:xfrm>
            <a:off x="4956674" y="4304983"/>
            <a:ext cx="650312" cy="30490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Šipka doprava 8"/>
          <p:cNvSpPr/>
          <p:nvPr/>
        </p:nvSpPr>
        <p:spPr>
          <a:xfrm>
            <a:off x="6373340" y="4805655"/>
            <a:ext cx="650312" cy="30490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2" name="Nahraný zvu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323909" y="4653305"/>
            <a:ext cx="609600" cy="609600"/>
          </a:xfrm>
          <a:prstGeom prst="rect">
            <a:avLst/>
          </a:prstGeom>
        </p:spPr>
      </p:pic>
      <p:pic>
        <p:nvPicPr>
          <p:cNvPr id="15" name="Nahraný zvuk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972965" y="4152633"/>
            <a:ext cx="609600" cy="609600"/>
          </a:xfrm>
          <a:prstGeom prst="rect">
            <a:avLst/>
          </a:prstGeom>
        </p:spPr>
      </p:pic>
      <p:pic>
        <p:nvPicPr>
          <p:cNvPr id="16" name="Nahraný zvuk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718852" y="340904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734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20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7750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53324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4847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193</TotalTime>
  <Words>10</Words>
  <Application>Microsoft Office PowerPoint</Application>
  <PresentationFormat>Širokoúhlá obrazovka</PresentationFormat>
  <Paragraphs>3</Paragraphs>
  <Slides>1</Slides>
  <Notes>0</Notes>
  <HiddenSlides>0</HiddenSlides>
  <MMClips>4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Times New Roman</vt:lpstr>
      <vt:lpstr>Motiv Office</vt:lpstr>
      <vt:lpstr>   Navazující magisterské studium veřejná správa    NP305Zk Správní věda     1. blok kolektivních konzultaci  - 30.9.2020  Úvodní informace k předmětu:     1. Úvodní slovo  garantky předmětu – zvukový záznam:       2. Informace k formám výuky a komunikace        3. Informace k ukončení předmětu      4.  Zaměření výuky, témata přednášek, prameny                                            doc.JUDr.Soňa Skulová, Ph.D.  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Jirka</dc:creator>
  <cp:lastModifiedBy>Jirka</cp:lastModifiedBy>
  <cp:revision>13</cp:revision>
  <dcterms:created xsi:type="dcterms:W3CDTF">2020-09-28T16:55:37Z</dcterms:created>
  <dcterms:modified xsi:type="dcterms:W3CDTF">2020-09-29T17:22:23Z</dcterms:modified>
</cp:coreProperties>
</file>