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1"/>
  </p:notesMasterIdLst>
  <p:handoutMasterIdLst>
    <p:handoutMasterId r:id="rId42"/>
  </p:handoutMasterIdLst>
  <p:sldIdLst>
    <p:sldId id="256" r:id="rId5"/>
    <p:sldId id="257" r:id="rId6"/>
    <p:sldId id="263" r:id="rId7"/>
    <p:sldId id="264" r:id="rId8"/>
    <p:sldId id="258" r:id="rId9"/>
    <p:sldId id="259" r:id="rId10"/>
    <p:sldId id="260" r:id="rId11"/>
    <p:sldId id="261" r:id="rId12"/>
    <p:sldId id="262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9" r:id="rId21"/>
    <p:sldId id="280" r:id="rId22"/>
    <p:sldId id="272" r:id="rId23"/>
    <p:sldId id="282" r:id="rId24"/>
    <p:sldId id="273" r:id="rId25"/>
    <p:sldId id="274" r:id="rId26"/>
    <p:sldId id="276" r:id="rId27"/>
    <p:sldId id="275" r:id="rId28"/>
    <p:sldId id="283" r:id="rId29"/>
    <p:sldId id="277" r:id="rId30"/>
    <p:sldId id="278" r:id="rId31"/>
    <p:sldId id="281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1" d="100"/>
          <a:sy n="81" d="100"/>
        </p:scale>
        <p:origin x="114" y="6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Vikarská" userId="3e650128-ac54-4dda-859e-84ff246296b6" providerId="ADAL" clId="{E71662C3-0252-48D1-9377-25D5ED8E2ABB}"/>
    <pc:docChg chg="undo custSel addSld delSld modSld sldOrd">
      <pc:chgData name="Zuzana Vikarská" userId="3e650128-ac54-4dda-859e-84ff246296b6" providerId="ADAL" clId="{E71662C3-0252-48D1-9377-25D5ED8E2ABB}" dt="2021-09-15T11:59:02.882" v="10679" actId="20577"/>
      <pc:docMkLst>
        <pc:docMk/>
      </pc:docMkLst>
      <pc:sldChg chg="modSp">
        <pc:chgData name="Zuzana Vikarská" userId="3e650128-ac54-4dda-859e-84ff246296b6" providerId="ADAL" clId="{E71662C3-0252-48D1-9377-25D5ED8E2ABB}" dt="2021-09-15T08:23:54.016" v="2" actId="20577"/>
        <pc:sldMkLst>
          <pc:docMk/>
          <pc:sldMk cId="3263342447" sldId="256"/>
        </pc:sldMkLst>
        <pc:spChg chg="mod">
          <ac:chgData name="Zuzana Vikarská" userId="3e650128-ac54-4dda-859e-84ff246296b6" providerId="ADAL" clId="{E71662C3-0252-48D1-9377-25D5ED8E2ABB}" dt="2021-09-15T08:23:54.016" v="2" actId="20577"/>
          <ac:spMkLst>
            <pc:docMk/>
            <pc:sldMk cId="3263342447" sldId="256"/>
            <ac:spMk id="4" creationId="{2491EF5B-3067-7546-837B-2D005F3ED499}"/>
          </ac:spMkLst>
        </pc:spChg>
      </pc:sldChg>
      <pc:sldChg chg="modSp add">
        <pc:chgData name="Zuzana Vikarská" userId="3e650128-ac54-4dda-859e-84ff246296b6" providerId="ADAL" clId="{E71662C3-0252-48D1-9377-25D5ED8E2ABB}" dt="2021-09-15T08:27:45.400" v="258" actId="255"/>
        <pc:sldMkLst>
          <pc:docMk/>
          <pc:sldMk cId="1936459609" sldId="257"/>
        </pc:sldMkLst>
        <pc:spChg chg="mod">
          <ac:chgData name="Zuzana Vikarská" userId="3e650128-ac54-4dda-859e-84ff246296b6" providerId="ADAL" clId="{E71662C3-0252-48D1-9377-25D5ED8E2ABB}" dt="2021-09-15T08:25:47.969" v="129"/>
          <ac:spMkLst>
            <pc:docMk/>
            <pc:sldMk cId="1936459609" sldId="257"/>
            <ac:spMk id="2" creationId="{1814BAC8-B800-4B94-B88B-6008B1850226}"/>
          </ac:spMkLst>
        </pc:spChg>
        <pc:spChg chg="mod">
          <ac:chgData name="Zuzana Vikarská" userId="3e650128-ac54-4dda-859e-84ff246296b6" providerId="ADAL" clId="{E71662C3-0252-48D1-9377-25D5ED8E2ABB}" dt="2021-09-15T08:25:29.034" v="123" actId="20577"/>
          <ac:spMkLst>
            <pc:docMk/>
            <pc:sldMk cId="1936459609" sldId="257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27:45.400" v="258" actId="255"/>
          <ac:spMkLst>
            <pc:docMk/>
            <pc:sldMk cId="1936459609" sldId="257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43:55.286" v="1477" actId="20577"/>
        <pc:sldMkLst>
          <pc:docMk/>
          <pc:sldMk cId="998737964" sldId="258"/>
        </pc:sldMkLst>
        <pc:spChg chg="mod">
          <ac:chgData name="Zuzana Vikarská" userId="3e650128-ac54-4dda-859e-84ff246296b6" providerId="ADAL" clId="{E71662C3-0252-48D1-9377-25D5ED8E2ABB}" dt="2021-09-15T08:41:50.515" v="1269" actId="20577"/>
          <ac:spMkLst>
            <pc:docMk/>
            <pc:sldMk cId="998737964" sldId="258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43:55.286" v="1477" actId="20577"/>
          <ac:spMkLst>
            <pc:docMk/>
            <pc:sldMk cId="998737964" sldId="258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30:46.755" v="540" actId="20577"/>
        <pc:sldMkLst>
          <pc:docMk/>
          <pc:sldMk cId="1039354983" sldId="259"/>
        </pc:sldMkLst>
        <pc:spChg chg="mod">
          <ac:chgData name="Zuzana Vikarská" userId="3e650128-ac54-4dda-859e-84ff246296b6" providerId="ADAL" clId="{E71662C3-0252-48D1-9377-25D5ED8E2ABB}" dt="2021-09-15T08:28:56.123" v="302" actId="20577"/>
          <ac:spMkLst>
            <pc:docMk/>
            <pc:sldMk cId="1039354983" sldId="259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30:46.755" v="540" actId="20577"/>
          <ac:spMkLst>
            <pc:docMk/>
            <pc:sldMk cId="1039354983" sldId="259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44:13.575" v="1500" actId="20577"/>
        <pc:sldMkLst>
          <pc:docMk/>
          <pc:sldMk cId="1157444641" sldId="260"/>
        </pc:sldMkLst>
        <pc:spChg chg="mod">
          <ac:chgData name="Zuzana Vikarská" userId="3e650128-ac54-4dda-859e-84ff246296b6" providerId="ADAL" clId="{E71662C3-0252-48D1-9377-25D5ED8E2ABB}" dt="2021-09-15T08:30:08.508" v="476" actId="20577"/>
          <ac:spMkLst>
            <pc:docMk/>
            <pc:sldMk cId="1157444641" sldId="260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44:13.575" v="1500" actId="20577"/>
          <ac:spMkLst>
            <pc:docMk/>
            <pc:sldMk cId="1157444641" sldId="260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44:41.416" v="1520" actId="20577"/>
        <pc:sldMkLst>
          <pc:docMk/>
          <pc:sldMk cId="3583660827" sldId="261"/>
        </pc:sldMkLst>
        <pc:spChg chg="mod">
          <ac:chgData name="Zuzana Vikarská" userId="3e650128-ac54-4dda-859e-84ff246296b6" providerId="ADAL" clId="{E71662C3-0252-48D1-9377-25D5ED8E2ABB}" dt="2021-09-15T08:33:14.192" v="756" actId="20577"/>
          <ac:spMkLst>
            <pc:docMk/>
            <pc:sldMk cId="3583660827" sldId="261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44:41.416" v="1520" actId="20577"/>
          <ac:spMkLst>
            <pc:docMk/>
            <pc:sldMk cId="3583660827" sldId="261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45:09.236" v="1628" actId="20577"/>
        <pc:sldMkLst>
          <pc:docMk/>
          <pc:sldMk cId="816977373" sldId="262"/>
        </pc:sldMkLst>
        <pc:spChg chg="mod">
          <ac:chgData name="Zuzana Vikarská" userId="3e650128-ac54-4dda-859e-84ff246296b6" providerId="ADAL" clId="{E71662C3-0252-48D1-9377-25D5ED8E2ABB}" dt="2021-09-15T08:34:21.796" v="962" actId="20577"/>
          <ac:spMkLst>
            <pc:docMk/>
            <pc:sldMk cId="816977373" sldId="262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45:09.236" v="1628" actId="20577"/>
          <ac:spMkLst>
            <pc:docMk/>
            <pc:sldMk cId="816977373" sldId="262"/>
            <ac:spMk id="5" creationId="{01D14F41-59D7-4EB5-974B-6D6374EBD1AD}"/>
          </ac:spMkLst>
        </pc:spChg>
      </pc:sldChg>
      <pc:sldChg chg="addSp modSp add">
        <pc:chgData name="Zuzana Vikarská" userId="3e650128-ac54-4dda-859e-84ff246296b6" providerId="ADAL" clId="{E71662C3-0252-48D1-9377-25D5ED8E2ABB}" dt="2021-09-15T08:40:57.676" v="1216" actId="20577"/>
        <pc:sldMkLst>
          <pc:docMk/>
          <pc:sldMk cId="1566452801" sldId="263"/>
        </pc:sldMkLst>
        <pc:spChg chg="add mod">
          <ac:chgData name="Zuzana Vikarská" userId="3e650128-ac54-4dda-859e-84ff246296b6" providerId="ADAL" clId="{E71662C3-0252-48D1-9377-25D5ED8E2ABB}" dt="2021-09-15T08:40:57.676" v="1216" actId="20577"/>
          <ac:spMkLst>
            <pc:docMk/>
            <pc:sldMk cId="1566452801" sldId="263"/>
            <ac:spMk id="4" creationId="{D0C8F974-A358-4CB4-9D69-E6C6C3E4AECB}"/>
          </ac:spMkLst>
        </pc:spChg>
      </pc:sldChg>
      <pc:sldChg chg="modSp add">
        <pc:chgData name="Zuzana Vikarská" userId="3e650128-ac54-4dda-859e-84ff246296b6" providerId="ADAL" clId="{E71662C3-0252-48D1-9377-25D5ED8E2ABB}" dt="2021-09-15T09:53:26.045" v="7847" actId="207"/>
        <pc:sldMkLst>
          <pc:docMk/>
          <pc:sldMk cId="4092162309" sldId="264"/>
        </pc:sldMkLst>
        <pc:spChg chg="mod">
          <ac:chgData name="Zuzana Vikarská" userId="3e650128-ac54-4dda-859e-84ff246296b6" providerId="ADAL" clId="{E71662C3-0252-48D1-9377-25D5ED8E2ABB}" dt="2021-09-15T09:53:26.045" v="7847" actId="207"/>
          <ac:spMkLst>
            <pc:docMk/>
            <pc:sldMk cId="4092162309" sldId="264"/>
            <ac:spMk id="4" creationId="{D0C8F974-A358-4CB4-9D69-E6C6C3E4AECB}"/>
          </ac:spMkLst>
        </pc:spChg>
      </pc:sldChg>
      <pc:sldChg chg="modSp add">
        <pc:chgData name="Zuzana Vikarská" userId="3e650128-ac54-4dda-859e-84ff246296b6" providerId="ADAL" clId="{E71662C3-0252-48D1-9377-25D5ED8E2ABB}" dt="2021-09-15T08:48:39.984" v="1844" actId="20577"/>
        <pc:sldMkLst>
          <pc:docMk/>
          <pc:sldMk cId="2072689364" sldId="265"/>
        </pc:sldMkLst>
        <pc:spChg chg="mod">
          <ac:chgData name="Zuzana Vikarská" userId="3e650128-ac54-4dda-859e-84ff246296b6" providerId="ADAL" clId="{E71662C3-0252-48D1-9377-25D5ED8E2ABB}" dt="2021-09-15T08:45:50.790" v="1690" actId="20577"/>
          <ac:spMkLst>
            <pc:docMk/>
            <pc:sldMk cId="2072689364" sldId="265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48:39.984" v="1844" actId="20577"/>
          <ac:spMkLst>
            <pc:docMk/>
            <pc:sldMk cId="2072689364" sldId="265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51:42.716" v="2481" actId="20577"/>
        <pc:sldMkLst>
          <pc:docMk/>
          <pc:sldMk cId="1729567301" sldId="266"/>
        </pc:sldMkLst>
        <pc:spChg chg="mod">
          <ac:chgData name="Zuzana Vikarská" userId="3e650128-ac54-4dda-859e-84ff246296b6" providerId="ADAL" clId="{E71662C3-0252-48D1-9377-25D5ED8E2ABB}" dt="2021-09-15T08:50:03.157" v="1859" actId="20577"/>
          <ac:spMkLst>
            <pc:docMk/>
            <pc:sldMk cId="1729567301" sldId="266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51:42.716" v="2481" actId="20577"/>
          <ac:spMkLst>
            <pc:docMk/>
            <pc:sldMk cId="1729567301" sldId="266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53:24.576" v="2836" actId="20577"/>
        <pc:sldMkLst>
          <pc:docMk/>
          <pc:sldMk cId="422286165" sldId="267"/>
        </pc:sldMkLst>
        <pc:spChg chg="mod">
          <ac:chgData name="Zuzana Vikarská" userId="3e650128-ac54-4dda-859e-84ff246296b6" providerId="ADAL" clId="{E71662C3-0252-48D1-9377-25D5ED8E2ABB}" dt="2021-09-15T08:53:24.576" v="2836" actId="20577"/>
          <ac:spMkLst>
            <pc:docMk/>
            <pc:sldMk cId="422286165" sldId="267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55:04.990" v="3175" actId="20577"/>
        <pc:sldMkLst>
          <pc:docMk/>
          <pc:sldMk cId="1033836057" sldId="268"/>
        </pc:sldMkLst>
        <pc:spChg chg="mod">
          <ac:chgData name="Zuzana Vikarská" userId="3e650128-ac54-4dda-859e-84ff246296b6" providerId="ADAL" clId="{E71662C3-0252-48D1-9377-25D5ED8E2ABB}" dt="2021-09-15T08:54:01.955" v="2907" actId="20577"/>
          <ac:spMkLst>
            <pc:docMk/>
            <pc:sldMk cId="1033836057" sldId="268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55:04.990" v="3175" actId="20577"/>
          <ac:spMkLst>
            <pc:docMk/>
            <pc:sldMk cId="1033836057" sldId="268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8:59:37.743" v="3687" actId="20577"/>
        <pc:sldMkLst>
          <pc:docMk/>
          <pc:sldMk cId="1146126675" sldId="269"/>
        </pc:sldMkLst>
        <pc:spChg chg="mod">
          <ac:chgData name="Zuzana Vikarská" userId="3e650128-ac54-4dda-859e-84ff246296b6" providerId="ADAL" clId="{E71662C3-0252-48D1-9377-25D5ED8E2ABB}" dt="2021-09-15T08:55:34.895" v="3219" actId="20577"/>
          <ac:spMkLst>
            <pc:docMk/>
            <pc:sldMk cId="1146126675" sldId="269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8:59:37.743" v="3687" actId="20577"/>
          <ac:spMkLst>
            <pc:docMk/>
            <pc:sldMk cId="1146126675" sldId="269"/>
            <ac:spMk id="5" creationId="{01D14F41-59D7-4EB5-974B-6D6374EBD1AD}"/>
          </ac:spMkLst>
        </pc:spChg>
      </pc:sldChg>
      <pc:sldChg chg="addSp delSp modSp add">
        <pc:chgData name="Zuzana Vikarská" userId="3e650128-ac54-4dda-859e-84ff246296b6" providerId="ADAL" clId="{E71662C3-0252-48D1-9377-25D5ED8E2ABB}" dt="2021-09-15T09:16:50.938" v="4116" actId="20577"/>
        <pc:sldMkLst>
          <pc:docMk/>
          <pc:sldMk cId="1583208649" sldId="270"/>
        </pc:sldMkLst>
        <pc:spChg chg="mod">
          <ac:chgData name="Zuzana Vikarská" userId="3e650128-ac54-4dda-859e-84ff246296b6" providerId="ADAL" clId="{E71662C3-0252-48D1-9377-25D5ED8E2ABB}" dt="2021-09-15T09:16:30.200" v="4047" actId="6549"/>
          <ac:spMkLst>
            <pc:docMk/>
            <pc:sldMk cId="1583208649" sldId="270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16:50.938" v="4116" actId="20577"/>
          <ac:spMkLst>
            <pc:docMk/>
            <pc:sldMk cId="1583208649" sldId="270"/>
            <ac:spMk id="5" creationId="{01D14F41-59D7-4EB5-974B-6D6374EBD1AD}"/>
          </ac:spMkLst>
        </pc:spChg>
        <pc:spChg chg="add del">
          <ac:chgData name="Zuzana Vikarská" userId="3e650128-ac54-4dda-859e-84ff246296b6" providerId="ADAL" clId="{E71662C3-0252-48D1-9377-25D5ED8E2ABB}" dt="2021-09-15T09:03:14.023" v="3977"/>
          <ac:spMkLst>
            <pc:docMk/>
            <pc:sldMk cId="1583208649" sldId="270"/>
            <ac:spMk id="7" creationId="{F1FC483F-D888-4838-B023-9567366DB2AC}"/>
          </ac:spMkLst>
        </pc:spChg>
        <pc:graphicFrameChg chg="add del">
          <ac:chgData name="Zuzana Vikarská" userId="3e650128-ac54-4dda-859e-84ff246296b6" providerId="ADAL" clId="{E71662C3-0252-48D1-9377-25D5ED8E2ABB}" dt="2021-09-15T09:03:14.023" v="3977"/>
          <ac:graphicFrameMkLst>
            <pc:docMk/>
            <pc:sldMk cId="1583208649" sldId="270"/>
            <ac:graphicFrameMk id="6" creationId="{3AA7B412-6946-45DD-BD42-866092C724C5}"/>
          </ac:graphicFrameMkLst>
        </pc:graphicFrameChg>
        <pc:graphicFrameChg chg="add del">
          <ac:chgData name="Zuzana Vikarská" userId="3e650128-ac54-4dda-859e-84ff246296b6" providerId="ADAL" clId="{E71662C3-0252-48D1-9377-25D5ED8E2ABB}" dt="2021-09-15T09:03:23.022" v="3979"/>
          <ac:graphicFrameMkLst>
            <pc:docMk/>
            <pc:sldMk cId="1583208649" sldId="270"/>
            <ac:graphicFrameMk id="8" creationId="{12C865E0-72C9-4263-8F95-B23115E642C3}"/>
          </ac:graphicFrameMkLst>
        </pc:graphicFrameChg>
      </pc:sldChg>
      <pc:sldChg chg="modSp add">
        <pc:chgData name="Zuzana Vikarská" userId="3e650128-ac54-4dda-859e-84ff246296b6" providerId="ADAL" clId="{E71662C3-0252-48D1-9377-25D5ED8E2ABB}" dt="2021-09-15T09:19:56.709" v="4543" actId="20577"/>
        <pc:sldMkLst>
          <pc:docMk/>
          <pc:sldMk cId="55253616" sldId="271"/>
        </pc:sldMkLst>
        <pc:spChg chg="mod">
          <ac:chgData name="Zuzana Vikarská" userId="3e650128-ac54-4dda-859e-84ff246296b6" providerId="ADAL" clId="{E71662C3-0252-48D1-9377-25D5ED8E2ABB}" dt="2021-09-15T09:19:56.709" v="4543" actId="20577"/>
          <ac:spMkLst>
            <pc:docMk/>
            <pc:sldMk cId="55253616" sldId="271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37:30.411" v="7867" actId="20577"/>
        <pc:sldMkLst>
          <pc:docMk/>
          <pc:sldMk cId="3071932541" sldId="272"/>
        </pc:sldMkLst>
        <pc:spChg chg="mod">
          <ac:chgData name="Zuzana Vikarská" userId="3e650128-ac54-4dda-859e-84ff246296b6" providerId="ADAL" clId="{E71662C3-0252-48D1-9377-25D5ED8E2ABB}" dt="2021-09-15T11:37:30.411" v="7867" actId="20577"/>
          <ac:spMkLst>
            <pc:docMk/>
            <pc:sldMk cId="3071932541" sldId="272"/>
            <ac:spMk id="2" creationId="{934C6712-CCD8-4023-A138-C7EC29A9B55C}"/>
          </ac:spMkLst>
        </pc:spChg>
        <pc:spChg chg="mod">
          <ac:chgData name="Zuzana Vikarská" userId="3e650128-ac54-4dda-859e-84ff246296b6" providerId="ADAL" clId="{E71662C3-0252-48D1-9377-25D5ED8E2ABB}" dt="2021-09-15T09:20:15.316" v="4545" actId="113"/>
          <ac:spMkLst>
            <pc:docMk/>
            <pc:sldMk cId="3071932541" sldId="272"/>
            <ac:spMk id="4" creationId="{D0C8F974-A358-4CB4-9D69-E6C6C3E4AECB}"/>
          </ac:spMkLst>
        </pc:spChg>
      </pc:sldChg>
      <pc:sldChg chg="modSp add">
        <pc:chgData name="Zuzana Vikarská" userId="3e650128-ac54-4dda-859e-84ff246296b6" providerId="ADAL" clId="{E71662C3-0252-48D1-9377-25D5ED8E2ABB}" dt="2021-09-15T09:26:16.485" v="4858" actId="113"/>
        <pc:sldMkLst>
          <pc:docMk/>
          <pc:sldMk cId="4264253072" sldId="273"/>
        </pc:sldMkLst>
        <pc:spChg chg="mod">
          <ac:chgData name="Zuzana Vikarská" userId="3e650128-ac54-4dda-859e-84ff246296b6" providerId="ADAL" clId="{E71662C3-0252-48D1-9377-25D5ED8E2ABB}" dt="2021-09-15T09:23:45.834" v="4570" actId="20577"/>
          <ac:spMkLst>
            <pc:docMk/>
            <pc:sldMk cId="4264253072" sldId="273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26:16.485" v="4858" actId="113"/>
          <ac:spMkLst>
            <pc:docMk/>
            <pc:sldMk cId="4264253072" sldId="273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9:34:05.538" v="5796" actId="20577"/>
        <pc:sldMkLst>
          <pc:docMk/>
          <pc:sldMk cId="2422800161" sldId="274"/>
        </pc:sldMkLst>
        <pc:spChg chg="mod">
          <ac:chgData name="Zuzana Vikarská" userId="3e650128-ac54-4dda-859e-84ff246296b6" providerId="ADAL" clId="{E71662C3-0252-48D1-9377-25D5ED8E2ABB}" dt="2021-09-15T09:26:28.349" v="4873" actId="20577"/>
          <ac:spMkLst>
            <pc:docMk/>
            <pc:sldMk cId="2422800161" sldId="274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34:05.538" v="5796" actId="20577"/>
          <ac:spMkLst>
            <pc:docMk/>
            <pc:sldMk cId="2422800161" sldId="274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9:39:36.968" v="6190" actId="207"/>
        <pc:sldMkLst>
          <pc:docMk/>
          <pc:sldMk cId="1370746607" sldId="275"/>
        </pc:sldMkLst>
        <pc:spChg chg="mod">
          <ac:chgData name="Zuzana Vikarská" userId="3e650128-ac54-4dda-859e-84ff246296b6" providerId="ADAL" clId="{E71662C3-0252-48D1-9377-25D5ED8E2ABB}" dt="2021-09-15T09:32:42.419" v="5557" actId="20577"/>
          <ac:spMkLst>
            <pc:docMk/>
            <pc:sldMk cId="1370746607" sldId="275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39:36.968" v="6190" actId="207"/>
          <ac:spMkLst>
            <pc:docMk/>
            <pc:sldMk cId="1370746607" sldId="275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9:53:42.032" v="7848" actId="20577"/>
        <pc:sldMkLst>
          <pc:docMk/>
          <pc:sldMk cId="3214265233" sldId="276"/>
        </pc:sldMkLst>
        <pc:spChg chg="mod">
          <ac:chgData name="Zuzana Vikarská" userId="3e650128-ac54-4dda-859e-84ff246296b6" providerId="ADAL" clId="{E71662C3-0252-48D1-9377-25D5ED8E2ABB}" dt="2021-09-15T09:53:42.032" v="7848" actId="20577"/>
          <ac:spMkLst>
            <pc:docMk/>
            <pc:sldMk cId="3214265233" sldId="276"/>
            <ac:spMk id="5" creationId="{01D14F41-59D7-4EB5-974B-6D6374EBD1AD}"/>
          </ac:spMkLst>
        </pc:spChg>
      </pc:sldChg>
      <pc:sldChg chg="modSp add ord">
        <pc:chgData name="Zuzana Vikarská" userId="3e650128-ac54-4dda-859e-84ff246296b6" providerId="ADAL" clId="{E71662C3-0252-48D1-9377-25D5ED8E2ABB}" dt="2021-09-15T09:41:45.308" v="6353" actId="122"/>
        <pc:sldMkLst>
          <pc:docMk/>
          <pc:sldMk cId="740207807" sldId="277"/>
        </pc:sldMkLst>
        <pc:spChg chg="mod">
          <ac:chgData name="Zuzana Vikarská" userId="3e650128-ac54-4dda-859e-84ff246296b6" providerId="ADAL" clId="{E71662C3-0252-48D1-9377-25D5ED8E2ABB}" dt="2021-09-15T09:40:30.796" v="6207" actId="20577"/>
          <ac:spMkLst>
            <pc:docMk/>
            <pc:sldMk cId="740207807" sldId="277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41:45.308" v="6353" actId="122"/>
          <ac:spMkLst>
            <pc:docMk/>
            <pc:sldMk cId="740207807" sldId="277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9:43:10.861" v="6728" actId="20577"/>
        <pc:sldMkLst>
          <pc:docMk/>
          <pc:sldMk cId="1741359300" sldId="278"/>
        </pc:sldMkLst>
        <pc:spChg chg="mod">
          <ac:chgData name="Zuzana Vikarská" userId="3e650128-ac54-4dda-859e-84ff246296b6" providerId="ADAL" clId="{E71662C3-0252-48D1-9377-25D5ED8E2ABB}" dt="2021-09-15T09:41:55.236" v="6364" actId="20577"/>
          <ac:spMkLst>
            <pc:docMk/>
            <pc:sldMk cId="1741359300" sldId="278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43:10.861" v="6728" actId="20577"/>
          <ac:spMkLst>
            <pc:docMk/>
            <pc:sldMk cId="1741359300" sldId="278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9:51:31.439" v="7705" actId="20577"/>
        <pc:sldMkLst>
          <pc:docMk/>
          <pc:sldMk cId="2549871662" sldId="279"/>
        </pc:sldMkLst>
        <pc:spChg chg="mod">
          <ac:chgData name="Zuzana Vikarská" userId="3e650128-ac54-4dda-859e-84ff246296b6" providerId="ADAL" clId="{E71662C3-0252-48D1-9377-25D5ED8E2ABB}" dt="2021-09-15T09:46:22.605" v="6748" actId="20577"/>
          <ac:spMkLst>
            <pc:docMk/>
            <pc:sldMk cId="2549871662" sldId="279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51:31.439" v="7705" actId="20577"/>
          <ac:spMkLst>
            <pc:docMk/>
            <pc:sldMk cId="2549871662" sldId="279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9:52:44.024" v="7844" actId="6549"/>
        <pc:sldMkLst>
          <pc:docMk/>
          <pc:sldMk cId="357079523" sldId="280"/>
        </pc:sldMkLst>
        <pc:spChg chg="mod">
          <ac:chgData name="Zuzana Vikarská" userId="3e650128-ac54-4dda-859e-84ff246296b6" providerId="ADAL" clId="{E71662C3-0252-48D1-9377-25D5ED8E2ABB}" dt="2021-09-15T09:48:36.184" v="7235" actId="20577"/>
          <ac:spMkLst>
            <pc:docMk/>
            <pc:sldMk cId="357079523" sldId="280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09:52:44.024" v="7844" actId="6549"/>
          <ac:spMkLst>
            <pc:docMk/>
            <pc:sldMk cId="357079523" sldId="280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09:54:05.134" v="7853" actId="113"/>
        <pc:sldMkLst>
          <pc:docMk/>
          <pc:sldMk cId="2986334125" sldId="281"/>
        </pc:sldMkLst>
        <pc:spChg chg="mod">
          <ac:chgData name="Zuzana Vikarská" userId="3e650128-ac54-4dda-859e-84ff246296b6" providerId="ADAL" clId="{E71662C3-0252-48D1-9377-25D5ED8E2ABB}" dt="2021-09-15T09:54:05.134" v="7853" actId="113"/>
          <ac:spMkLst>
            <pc:docMk/>
            <pc:sldMk cId="2986334125" sldId="281"/>
            <ac:spMk id="4" creationId="{D0C8F974-A358-4CB4-9D69-E6C6C3E4AECB}"/>
          </ac:spMkLst>
        </pc:spChg>
      </pc:sldChg>
      <pc:sldChg chg="add del">
        <pc:chgData name="Zuzana Vikarská" userId="3e650128-ac54-4dda-859e-84ff246296b6" providerId="ADAL" clId="{E71662C3-0252-48D1-9377-25D5ED8E2ABB}" dt="2021-09-15T09:54:01.486" v="7851"/>
        <pc:sldMkLst>
          <pc:docMk/>
          <pc:sldMk cId="336341567" sldId="282"/>
        </pc:sldMkLst>
      </pc:sldChg>
      <pc:sldChg chg="modSp add modTransition">
        <pc:chgData name="Zuzana Vikarská" userId="3e650128-ac54-4dda-859e-84ff246296b6" providerId="ADAL" clId="{E71662C3-0252-48D1-9377-25D5ED8E2ABB}" dt="2021-09-15T11:37:34.122" v="7869" actId="20577"/>
        <pc:sldMkLst>
          <pc:docMk/>
          <pc:sldMk cId="2962369008" sldId="282"/>
        </pc:sldMkLst>
        <pc:spChg chg="mod">
          <ac:chgData name="Zuzana Vikarská" userId="3e650128-ac54-4dda-859e-84ff246296b6" providerId="ADAL" clId="{E71662C3-0252-48D1-9377-25D5ED8E2ABB}" dt="2021-09-15T11:37:34.122" v="7869" actId="20577"/>
          <ac:spMkLst>
            <pc:docMk/>
            <pc:sldMk cId="2962369008" sldId="282"/>
            <ac:spMk id="2" creationId="{934C6712-CCD8-4023-A138-C7EC29A9B55C}"/>
          </ac:spMkLst>
        </pc:spChg>
        <pc:spChg chg="mod">
          <ac:chgData name="Zuzana Vikarská" userId="3e650128-ac54-4dda-859e-84ff246296b6" providerId="ADAL" clId="{E71662C3-0252-48D1-9377-25D5ED8E2ABB}" dt="2021-09-15T11:36:10.744" v="7856" actId="113"/>
          <ac:spMkLst>
            <pc:docMk/>
            <pc:sldMk cId="2962369008" sldId="282"/>
            <ac:spMk id="4" creationId="{D0C8F974-A358-4CB4-9D69-E6C6C3E4AECB}"/>
          </ac:spMkLst>
        </pc:spChg>
      </pc:sldChg>
      <pc:sldChg chg="modSp add">
        <pc:chgData name="Zuzana Vikarská" userId="3e650128-ac54-4dda-859e-84ff246296b6" providerId="ADAL" clId="{E71662C3-0252-48D1-9377-25D5ED8E2ABB}" dt="2021-09-15T11:45:17.495" v="8314" actId="20577"/>
        <pc:sldMkLst>
          <pc:docMk/>
          <pc:sldMk cId="2212562419" sldId="283"/>
        </pc:sldMkLst>
        <pc:spChg chg="mod">
          <ac:chgData name="Zuzana Vikarská" userId="3e650128-ac54-4dda-859e-84ff246296b6" providerId="ADAL" clId="{E71662C3-0252-48D1-9377-25D5ED8E2ABB}" dt="2021-09-15T11:45:17.495" v="8314" actId="20577"/>
          <ac:spMkLst>
            <pc:docMk/>
            <pc:sldMk cId="2212562419" sldId="283"/>
            <ac:spMk id="5" creationId="{01D14F41-59D7-4EB5-974B-6D6374EBD1AD}"/>
          </ac:spMkLst>
        </pc:spChg>
      </pc:sldChg>
      <pc:sldChg chg="modSp add del">
        <pc:chgData name="Zuzana Vikarská" userId="3e650128-ac54-4dda-859e-84ff246296b6" providerId="ADAL" clId="{E71662C3-0252-48D1-9377-25D5ED8E2ABB}" dt="2021-09-15T11:41:19.002" v="7926" actId="2696"/>
        <pc:sldMkLst>
          <pc:docMk/>
          <pc:sldMk cId="2224880296" sldId="283"/>
        </pc:sldMkLst>
        <pc:spChg chg="mod">
          <ac:chgData name="Zuzana Vikarská" userId="3e650128-ac54-4dda-859e-84ff246296b6" providerId="ADAL" clId="{E71662C3-0252-48D1-9377-25D5ED8E2ABB}" dt="2021-09-15T11:41:16.179" v="7925" actId="20577"/>
          <ac:spMkLst>
            <pc:docMk/>
            <pc:sldMk cId="2224880296" sldId="283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11:41:15.028" v="7923" actId="20577"/>
          <ac:spMkLst>
            <pc:docMk/>
            <pc:sldMk cId="2224880296" sldId="283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48:07.326" v="8609" actId="20577"/>
        <pc:sldMkLst>
          <pc:docMk/>
          <pc:sldMk cId="3161284490" sldId="284"/>
        </pc:sldMkLst>
        <pc:spChg chg="mod">
          <ac:chgData name="Zuzana Vikarská" userId="3e650128-ac54-4dda-859e-84ff246296b6" providerId="ADAL" clId="{E71662C3-0252-48D1-9377-25D5ED8E2ABB}" dt="2021-09-15T11:46:08.557" v="8353" actId="20577"/>
          <ac:spMkLst>
            <pc:docMk/>
            <pc:sldMk cId="3161284490" sldId="284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11:48:07.326" v="8609" actId="20577"/>
          <ac:spMkLst>
            <pc:docMk/>
            <pc:sldMk cId="3161284490" sldId="284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50:15.954" v="8855" actId="20577"/>
        <pc:sldMkLst>
          <pc:docMk/>
          <pc:sldMk cId="1852247429" sldId="285"/>
        </pc:sldMkLst>
        <pc:spChg chg="mod">
          <ac:chgData name="Zuzana Vikarská" userId="3e650128-ac54-4dda-859e-84ff246296b6" providerId="ADAL" clId="{E71662C3-0252-48D1-9377-25D5ED8E2ABB}" dt="2021-09-15T11:49:25.463" v="8623" actId="20577"/>
          <ac:spMkLst>
            <pc:docMk/>
            <pc:sldMk cId="1852247429" sldId="285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11:50:15.954" v="8855" actId="20577"/>
          <ac:spMkLst>
            <pc:docMk/>
            <pc:sldMk cId="1852247429" sldId="285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51:34.390" v="9248" actId="20577"/>
        <pc:sldMkLst>
          <pc:docMk/>
          <pc:sldMk cId="557811365" sldId="286"/>
        </pc:sldMkLst>
        <pc:spChg chg="mod">
          <ac:chgData name="Zuzana Vikarská" userId="3e650128-ac54-4dda-859e-84ff246296b6" providerId="ADAL" clId="{E71662C3-0252-48D1-9377-25D5ED8E2ABB}" dt="2021-09-15T11:50:24.914" v="8862" actId="20577"/>
          <ac:spMkLst>
            <pc:docMk/>
            <pc:sldMk cId="557811365" sldId="286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11:51:34.390" v="9248" actId="20577"/>
          <ac:spMkLst>
            <pc:docMk/>
            <pc:sldMk cId="557811365" sldId="286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54:16.445" v="9738" actId="313"/>
        <pc:sldMkLst>
          <pc:docMk/>
          <pc:sldMk cId="3661915390" sldId="287"/>
        </pc:sldMkLst>
        <pc:spChg chg="mod">
          <ac:chgData name="Zuzana Vikarská" userId="3e650128-ac54-4dda-859e-84ff246296b6" providerId="ADAL" clId="{E71662C3-0252-48D1-9377-25D5ED8E2ABB}" dt="2021-09-15T11:51:47.544" v="9265" actId="20577"/>
          <ac:spMkLst>
            <pc:docMk/>
            <pc:sldMk cId="3661915390" sldId="287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11:54:16.445" v="9738" actId="313"/>
          <ac:spMkLst>
            <pc:docMk/>
            <pc:sldMk cId="3661915390" sldId="287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56:04.739" v="10087" actId="113"/>
        <pc:sldMkLst>
          <pc:docMk/>
          <pc:sldMk cId="588448700" sldId="288"/>
        </pc:sldMkLst>
        <pc:spChg chg="mod">
          <ac:chgData name="Zuzana Vikarská" userId="3e650128-ac54-4dda-859e-84ff246296b6" providerId="ADAL" clId="{E71662C3-0252-48D1-9377-25D5ED8E2ABB}" dt="2021-09-15T11:54:42.086" v="9762" actId="20577"/>
          <ac:spMkLst>
            <pc:docMk/>
            <pc:sldMk cId="588448700" sldId="288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11:56:04.739" v="10087" actId="113"/>
          <ac:spMkLst>
            <pc:docMk/>
            <pc:sldMk cId="588448700" sldId="288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57:21.580" v="10408" actId="20577"/>
        <pc:sldMkLst>
          <pc:docMk/>
          <pc:sldMk cId="3280521669" sldId="289"/>
        </pc:sldMkLst>
        <pc:spChg chg="mod">
          <ac:chgData name="Zuzana Vikarská" userId="3e650128-ac54-4dda-859e-84ff246296b6" providerId="ADAL" clId="{E71662C3-0252-48D1-9377-25D5ED8E2ABB}" dt="2021-09-15T11:57:21.580" v="10408" actId="20577"/>
          <ac:spMkLst>
            <pc:docMk/>
            <pc:sldMk cId="3280521669" sldId="289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58:34.419" v="10674" actId="20577"/>
        <pc:sldMkLst>
          <pc:docMk/>
          <pc:sldMk cId="180279540" sldId="290"/>
        </pc:sldMkLst>
        <pc:spChg chg="mod">
          <ac:chgData name="Zuzana Vikarská" userId="3e650128-ac54-4dda-859e-84ff246296b6" providerId="ADAL" clId="{E71662C3-0252-48D1-9377-25D5ED8E2ABB}" dt="2021-09-15T11:57:31.010" v="10415" actId="20577"/>
          <ac:spMkLst>
            <pc:docMk/>
            <pc:sldMk cId="180279540" sldId="290"/>
            <ac:spMk id="4" creationId="{9CD77F26-7037-4C34-8EFC-1B94FF9895B7}"/>
          </ac:spMkLst>
        </pc:spChg>
        <pc:spChg chg="mod">
          <ac:chgData name="Zuzana Vikarská" userId="3e650128-ac54-4dda-859e-84ff246296b6" providerId="ADAL" clId="{E71662C3-0252-48D1-9377-25D5ED8E2ABB}" dt="2021-09-15T11:58:34.419" v="10674" actId="20577"/>
          <ac:spMkLst>
            <pc:docMk/>
            <pc:sldMk cId="180279540" sldId="290"/>
            <ac:spMk id="5" creationId="{01D14F41-59D7-4EB5-974B-6D6374EBD1AD}"/>
          </ac:spMkLst>
        </pc:spChg>
      </pc:sldChg>
      <pc:sldChg chg="modSp add">
        <pc:chgData name="Zuzana Vikarská" userId="3e650128-ac54-4dda-859e-84ff246296b6" providerId="ADAL" clId="{E71662C3-0252-48D1-9377-25D5ED8E2ABB}" dt="2021-09-15T11:59:02.882" v="10679" actId="20577"/>
        <pc:sldMkLst>
          <pc:docMk/>
          <pc:sldMk cId="3501884443" sldId="291"/>
        </pc:sldMkLst>
        <pc:spChg chg="mod">
          <ac:chgData name="Zuzana Vikarská" userId="3e650128-ac54-4dda-859e-84ff246296b6" providerId="ADAL" clId="{E71662C3-0252-48D1-9377-25D5ED8E2ABB}" dt="2021-09-15T11:59:02.882" v="10679" actId="20577"/>
          <ac:spMkLst>
            <pc:docMk/>
            <pc:sldMk cId="3501884443" sldId="291"/>
            <ac:spMk id="4" creationId="{D0C8F974-A358-4CB4-9D69-E6C6C3E4AEC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zuzana.vikarska@law.m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jednotlivce ve státě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 do státovědy, září 2021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státního občanství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vztah</a:t>
            </a:r>
          </a:p>
          <a:p>
            <a:endParaRPr lang="cs-CZ" dirty="0"/>
          </a:p>
          <a:p>
            <a:r>
              <a:rPr lang="cs-CZ" dirty="0"/>
              <a:t>právní stav (status)</a:t>
            </a:r>
          </a:p>
          <a:p>
            <a:endParaRPr lang="cs-CZ" dirty="0"/>
          </a:p>
          <a:p>
            <a:r>
              <a:rPr lang="cs-CZ" dirty="0"/>
              <a:t>zvláštní subjektivní právo</a:t>
            </a:r>
          </a:p>
          <a:p>
            <a:endParaRPr lang="cs-CZ" dirty="0"/>
          </a:p>
          <a:p>
            <a:r>
              <a:rPr lang="cs-CZ" dirty="0"/>
              <a:t>existuje i jiné občanství než státní občanství?</a:t>
            </a:r>
          </a:p>
          <a:p>
            <a:endParaRPr lang="cs-CZ" dirty="0"/>
          </a:p>
          <a:p>
            <a:r>
              <a:rPr lang="cs-CZ" dirty="0"/>
              <a:t>je státní občanství </a:t>
            </a:r>
            <a:r>
              <a:rPr lang="cs-CZ" i="1" dirty="0"/>
              <a:t>trvalým</a:t>
            </a:r>
            <a:r>
              <a:rPr lang="cs-CZ" dirty="0"/>
              <a:t> vztahem?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689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státního občanství (pokračování)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občanství = </a:t>
            </a:r>
            <a:r>
              <a:rPr lang="cs-CZ" i="1" dirty="0"/>
              <a:t>časově trvalý, místně neomezený právní vztah fyzické osoby a státu, který je proti vůli fyzické osoby zpravidla nezrušitelný, na jehož základě vznikají jeho subjektům vzájemná práva a povinnosti, spočívající zejména v právu fyzické osoby na ochranu ze strany státu na jeho území i mimo ně, v právu pobytu na jeho území a v právu účasti na správě veřejných záležitostí, popř. v právu na odpor. Povinností občana je především věrnost státu, závazek k jeho obraně, výkon určitých funkcí, ke kterým je povolán a dodržování právních předpisů státu i mimo jeho území.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67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státního občanství (pokračování)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fyzické osoby a státu</a:t>
            </a:r>
          </a:p>
          <a:p>
            <a:r>
              <a:rPr lang="cs-CZ" dirty="0"/>
              <a:t>neomezený časově ani místně</a:t>
            </a:r>
          </a:p>
          <a:p>
            <a:r>
              <a:rPr lang="cs-CZ" dirty="0"/>
              <a:t>nezrušitelný proti vůli fyzické osoby</a:t>
            </a:r>
          </a:p>
          <a:p>
            <a:r>
              <a:rPr lang="cs-CZ" dirty="0"/>
              <a:t>obsahem jsou (vzájemná) práva a povinnosti</a:t>
            </a:r>
          </a:p>
          <a:p>
            <a:r>
              <a:rPr lang="cs-CZ" dirty="0"/>
              <a:t>práva občana: ochrana, pobyt, účast, odpor</a:t>
            </a:r>
          </a:p>
          <a:p>
            <a:r>
              <a:rPr lang="cs-CZ" dirty="0"/>
              <a:t>povinnosti občana: věrnost, obrana, výkon funkcí, respekt k právu</a:t>
            </a:r>
          </a:p>
          <a:p>
            <a:r>
              <a:rPr lang="cs-CZ" dirty="0"/>
              <a:t>(práva a povinnosti státu: obráceně)</a:t>
            </a:r>
          </a:p>
        </p:txBody>
      </p:sp>
    </p:spTree>
    <p:extLst>
      <p:ext uri="{BB962C8B-B14F-4D97-AF65-F5344CB8AC3E}">
        <p14:creationId xmlns:p14="http://schemas.microsoft.com/office/powerpoint/2010/main" val="42228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občanství jako prvek suverenity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suverénní stát nastavuje podmínky nabývání a pozbývání</a:t>
            </a:r>
          </a:p>
          <a:p>
            <a:endParaRPr lang="cs-CZ" dirty="0"/>
          </a:p>
          <a:p>
            <a:r>
              <a:rPr lang="cs-CZ" dirty="0"/>
              <a:t>mezinárodní komunita tyto podmínky respektuje</a:t>
            </a:r>
          </a:p>
          <a:p>
            <a:endParaRPr lang="cs-CZ" dirty="0"/>
          </a:p>
          <a:p>
            <a:r>
              <a:rPr lang="cs-CZ" dirty="0"/>
              <a:t>komplikace: mezinárodní vztahy, evropská integrace</a:t>
            </a:r>
          </a:p>
          <a:p>
            <a:endParaRPr lang="cs-CZ" dirty="0"/>
          </a:p>
          <a:p>
            <a:r>
              <a:rPr lang="cs-CZ" dirty="0"/>
              <a:t>mezinárodní smlouvy (dvoustranné, vícestranné), </a:t>
            </a:r>
            <a:r>
              <a:rPr lang="cs-CZ" dirty="0" err="1"/>
              <a:t>bipolitismus</a:t>
            </a:r>
            <a:endParaRPr lang="cs-CZ" dirty="0"/>
          </a:p>
          <a:p>
            <a:endParaRPr lang="cs-CZ" dirty="0"/>
          </a:p>
          <a:p>
            <a:r>
              <a:rPr lang="cs-CZ" dirty="0"/>
              <a:t>evropské občanství</a:t>
            </a:r>
          </a:p>
        </p:txBody>
      </p:sp>
    </p:spTree>
    <p:extLst>
      <p:ext uri="{BB962C8B-B14F-4D97-AF65-F5344CB8AC3E}">
        <p14:creationId xmlns:p14="http://schemas.microsoft.com/office/powerpoint/2010/main" val="1033836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Nabývání státního občanství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originární (původní) vs. derivativní (odvozené) – POZOR!</a:t>
            </a:r>
          </a:p>
          <a:p>
            <a:endParaRPr lang="cs-CZ" dirty="0"/>
          </a:p>
          <a:p>
            <a:r>
              <a:rPr lang="cs-CZ" dirty="0"/>
              <a:t>na žádost vs. ze zákona (</a:t>
            </a:r>
            <a:r>
              <a:rPr lang="cs-CZ" i="1" dirty="0"/>
              <a:t>ex lege, de iure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i="1" dirty="0"/>
              <a:t>ius </a:t>
            </a:r>
            <a:r>
              <a:rPr lang="cs-CZ" i="1" dirty="0" err="1"/>
              <a:t>sanguinis</a:t>
            </a:r>
            <a:r>
              <a:rPr lang="cs-CZ" dirty="0"/>
              <a:t> (právo krve) vs. </a:t>
            </a:r>
            <a:r>
              <a:rPr lang="cs-CZ" i="1" dirty="0"/>
              <a:t>ius soli</a:t>
            </a:r>
            <a:r>
              <a:rPr lang="cs-CZ" dirty="0"/>
              <a:t> (právo půdy)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konkrétní způsoby: </a:t>
            </a:r>
            <a:r>
              <a:rPr lang="cs-CZ" i="1" dirty="0"/>
              <a:t>filiace</a:t>
            </a:r>
            <a:r>
              <a:rPr lang="cs-CZ" dirty="0"/>
              <a:t> (narození), </a:t>
            </a:r>
            <a:r>
              <a:rPr lang="cs-CZ" i="1" dirty="0"/>
              <a:t>naturalizace</a:t>
            </a:r>
            <a:r>
              <a:rPr lang="cs-CZ" dirty="0"/>
              <a:t> (na žádost), </a:t>
            </a:r>
            <a:r>
              <a:rPr lang="cs-CZ" i="1" dirty="0"/>
              <a:t>legitimace </a:t>
            </a:r>
            <a:r>
              <a:rPr lang="cs-CZ" dirty="0"/>
              <a:t>(uznání otcovství), </a:t>
            </a:r>
            <a:r>
              <a:rPr lang="cs-CZ" i="1" dirty="0"/>
              <a:t>opce</a:t>
            </a:r>
            <a:r>
              <a:rPr lang="cs-CZ" dirty="0"/>
              <a:t> (volba), uzavření sňatku, </a:t>
            </a:r>
            <a:br>
              <a:rPr lang="cs-CZ" dirty="0"/>
            </a:br>
            <a:r>
              <a:rPr lang="cs-CZ" dirty="0"/>
              <a:t>přijetí do státní služby, hromadné udělení (změny území, sukcese)</a:t>
            </a:r>
          </a:p>
        </p:txBody>
      </p:sp>
    </p:spTree>
    <p:extLst>
      <p:ext uri="{BB962C8B-B14F-4D97-AF65-F5344CB8AC3E}">
        <p14:creationId xmlns:p14="http://schemas.microsoft.com/office/powerpoint/2010/main" val="1146126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Pozbývání státního občanství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deklarace lidských práv (1948), čl. 15: </a:t>
            </a:r>
          </a:p>
          <a:p>
            <a:pPr lvl="1"/>
            <a:r>
              <a:rPr lang="cs-CZ" i="1" dirty="0"/>
              <a:t>každý má právo na státní příslušnost a nikdo nesmí být svévolně zbaven státní příslušnosti ani práva svou státní příslušnost změnit.</a:t>
            </a:r>
          </a:p>
          <a:p>
            <a:r>
              <a:rPr lang="cs-CZ" dirty="0"/>
              <a:t>Evropská úmluva o státním občanství (1997), čl. 4:</a:t>
            </a:r>
          </a:p>
          <a:p>
            <a:pPr lvl="1"/>
            <a:r>
              <a:rPr lang="cs-CZ" dirty="0"/>
              <a:t>a)  	každý má právo na státní občanství;</a:t>
            </a:r>
          </a:p>
          <a:p>
            <a:pPr lvl="1"/>
            <a:r>
              <a:rPr lang="cs-CZ" dirty="0"/>
              <a:t>b)  	je třeba se vyhýbat stavu, kdy osoba je bez státní příslušnosti; </a:t>
            </a:r>
          </a:p>
          <a:p>
            <a:pPr lvl="1"/>
            <a:r>
              <a:rPr lang="cs-CZ" dirty="0"/>
              <a:t>c)  	nikdo nesmí být svévolně zbaven svého státního občanství; </a:t>
            </a:r>
          </a:p>
          <a:p>
            <a:r>
              <a:rPr lang="cs-CZ" dirty="0"/>
              <a:t> Ústava ČR, čl. 12:</a:t>
            </a:r>
          </a:p>
          <a:p>
            <a:pPr lvl="1"/>
            <a:r>
              <a:rPr lang="cs-CZ" dirty="0"/>
              <a:t>(2) Nikdo nemůže být proti své vůli zbaven státního občanství.</a:t>
            </a:r>
          </a:p>
          <a:p>
            <a:endParaRPr lang="cs-CZ" dirty="0"/>
          </a:p>
          <a:p>
            <a:r>
              <a:rPr lang="cs-CZ" i="1" dirty="0"/>
              <a:t>expatriace</a:t>
            </a:r>
            <a:r>
              <a:rPr lang="cs-CZ" dirty="0"/>
              <a:t> (propuštění ze státoobčanského svazku): ne proti vůli!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208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Pozbývání státního občanství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filiace</a:t>
            </a:r>
            <a:r>
              <a:rPr lang="cs-CZ" dirty="0"/>
              <a:t> (narozením) – </a:t>
            </a:r>
            <a:r>
              <a:rPr lang="cs-CZ" i="1" dirty="0"/>
              <a:t>denacionalizace</a:t>
            </a:r>
          </a:p>
          <a:p>
            <a:r>
              <a:rPr lang="cs-CZ" i="1" dirty="0"/>
              <a:t>naturalizace</a:t>
            </a:r>
            <a:r>
              <a:rPr lang="cs-CZ" dirty="0"/>
              <a:t> (na žádost) – </a:t>
            </a:r>
            <a:r>
              <a:rPr lang="cs-CZ" i="1" dirty="0"/>
              <a:t>denaturalizace</a:t>
            </a:r>
          </a:p>
          <a:p>
            <a:endParaRPr lang="cs-CZ" dirty="0"/>
          </a:p>
          <a:p>
            <a:r>
              <a:rPr lang="cs-CZ" dirty="0"/>
              <a:t>vzdání se státního občanství (prohlášením)</a:t>
            </a:r>
          </a:p>
          <a:p>
            <a:pPr lvl="1"/>
            <a:r>
              <a:rPr lang="cs-CZ" dirty="0"/>
              <a:t>zdržuje se trvale v cizině + nemá v ČR trvalý pobyt + je státním občanem cizího státu</a:t>
            </a:r>
          </a:p>
          <a:p>
            <a:r>
              <a:rPr lang="cs-CZ" dirty="0"/>
              <a:t>zánik státu nebo transfer území</a:t>
            </a:r>
          </a:p>
          <a:p>
            <a:r>
              <a:rPr lang="cs-CZ" dirty="0"/>
              <a:t>úmrtí</a:t>
            </a:r>
          </a:p>
          <a:p>
            <a:endParaRPr lang="cs-CZ" dirty="0"/>
          </a:p>
          <a:p>
            <a:r>
              <a:rPr lang="cs-CZ" dirty="0"/>
              <a:t>NELZE: soudním rozhodnutím, rozhodnutím správního orgánu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53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cizinců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moc: nejen vůči občanům, vůči všem osobám na území</a:t>
            </a:r>
          </a:p>
          <a:p>
            <a:r>
              <a:rPr lang="cs-CZ" dirty="0"/>
              <a:t>princip teritoriality práva vs. princip personality práva</a:t>
            </a:r>
          </a:p>
          <a:p>
            <a:endParaRPr lang="cs-CZ" dirty="0"/>
          </a:p>
          <a:p>
            <a:r>
              <a:rPr lang="cs-CZ" dirty="0"/>
              <a:t>již občanský zákoník z r. 1811: </a:t>
            </a:r>
            <a:r>
              <a:rPr lang="cs-CZ" i="1" dirty="0"/>
              <a:t>cizinci mají vůbec stejná občanská práva a povinnosti jako tuzemci, nevyhledává-li se k používání těchto práv výslovně vlastnosti státního občana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cizinecké právo: důležitá součást práva veřejného</a:t>
            </a:r>
          </a:p>
          <a:p>
            <a:r>
              <a:rPr lang="cs-CZ" dirty="0"/>
              <a:t>uprchlík: žádost o azyl, žádost o doplňkovou ochranu (kratší)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871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cizinců: tři cizinecké režimy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minimální standard</a:t>
            </a:r>
            <a:r>
              <a:rPr lang="cs-CZ" dirty="0"/>
              <a:t>: zaručení základních práv, např. ochrana života a majetku, kontakt se zastupitelským úřadem…</a:t>
            </a:r>
          </a:p>
          <a:p>
            <a:endParaRPr lang="cs-CZ" dirty="0"/>
          </a:p>
          <a:p>
            <a:r>
              <a:rPr lang="cs-CZ" b="1" dirty="0"/>
              <a:t>zvláštní úprava</a:t>
            </a:r>
            <a:r>
              <a:rPr lang="cs-CZ" dirty="0"/>
              <a:t>, např. režim nejvyšších výhod nebo zvláštní režim, předpokládá několik „úrovní“ práv cizinců na daném území</a:t>
            </a:r>
          </a:p>
          <a:p>
            <a:endParaRPr lang="cs-CZ" dirty="0"/>
          </a:p>
          <a:p>
            <a:r>
              <a:rPr lang="cs-CZ" b="1" dirty="0"/>
              <a:t>národní režim</a:t>
            </a:r>
            <a:r>
              <a:rPr lang="cs-CZ" dirty="0"/>
              <a:t>: princip rovnosti, zákaz diskriminace, rozdíl pouze u politických práv; občané EU se mají téměř stejně jako občané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r>
              <a:rPr lang="cs-CZ" dirty="0">
                <a:solidFill>
                  <a:srgbClr val="F01928"/>
                </a:solidFill>
              </a:rPr>
              <a:t>princip retorze (vzájemnosti) – již neplatí, zákaz diskriminace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79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C6712-CCD8-4023-A138-C7EC29A9B5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do </a:t>
            </a:r>
            <a:r>
              <a:rPr lang="pl-PL" dirty="0" err="1"/>
              <a:t>státovědy</a:t>
            </a:r>
            <a:r>
              <a:rPr lang="pl-PL" dirty="0"/>
              <a:t> (</a:t>
            </a:r>
            <a:r>
              <a:rPr lang="pl-PL" dirty="0" err="1"/>
              <a:t>září</a:t>
            </a:r>
            <a:r>
              <a:rPr lang="pl-PL" dirty="0"/>
              <a:t> 2021), </a:t>
            </a:r>
            <a:r>
              <a:rPr lang="pl-PL" dirty="0">
                <a:hlinkClick r:id="rId2"/>
              </a:rPr>
              <a:t>zuzana.vikarska@law.muni.cz</a:t>
            </a:r>
            <a:r>
              <a:rPr lang="pl-PL" dirty="0"/>
              <a:t>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734A2A-8490-437F-8FBA-FD313BDC6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C8F974-A358-4CB4-9D69-E6C6C3E4AEC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0753200" cy="5139850"/>
          </a:xfrm>
        </p:spPr>
        <p:txBody>
          <a:bodyPr/>
          <a:lstStyle/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Stát, obyvatelstvo, jednotlivec, státní režim.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Státní občanství. Pojem a obsah státního občanství.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Státní občanství a jeho nabývání a pozbývání.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Postavení cizinců.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Základní práva a svobody; základní pojmy (nositel, adresát, právo a svoboda atp.)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Charakteristika a klasifikace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Záruky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Kořeny vzniku ústav moderního státu. Druhy ústav.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Obsah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Dynamismus a stabilita ústavy. Forma ústavy. Funkce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Předmět a obsah ústavy. </a:t>
            </a:r>
          </a:p>
        </p:txBody>
      </p:sp>
    </p:spTree>
    <p:extLst>
      <p:ext uri="{BB962C8B-B14F-4D97-AF65-F5344CB8AC3E}">
        <p14:creationId xmlns:p14="http://schemas.microsoft.com/office/powerpoint/2010/main" val="307193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státu (G. </a:t>
            </a:r>
            <a:r>
              <a:rPr lang="cs-CZ" dirty="0" err="1"/>
              <a:t>Jellinek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území</a:t>
            </a:r>
          </a:p>
          <a:p>
            <a:endParaRPr lang="cs-CZ" dirty="0"/>
          </a:p>
          <a:p>
            <a:r>
              <a:rPr lang="cs-CZ" b="1" dirty="0"/>
              <a:t>státní lid</a:t>
            </a:r>
          </a:p>
          <a:p>
            <a:endParaRPr lang="cs-CZ" dirty="0"/>
          </a:p>
          <a:p>
            <a:r>
              <a:rPr lang="cs-CZ" dirty="0"/>
              <a:t>státní moc 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(tzv. tříprvková definice G. </a:t>
            </a:r>
            <a:r>
              <a:rPr lang="cs-CZ" dirty="0" err="1"/>
              <a:t>Jellineka</a:t>
            </a:r>
            <a:r>
              <a:rPr lang="cs-CZ" dirty="0"/>
              <a:t>)</a:t>
            </a:r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/>
              <a:t>+ mezinárodní uznání!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459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C6712-CCD8-4023-A138-C7EC29A9B5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do </a:t>
            </a:r>
            <a:r>
              <a:rPr lang="pl-PL" dirty="0" err="1"/>
              <a:t>státovědy</a:t>
            </a:r>
            <a:r>
              <a:rPr lang="pl-PL" dirty="0"/>
              <a:t> (</a:t>
            </a:r>
            <a:r>
              <a:rPr lang="pl-PL" dirty="0" err="1"/>
              <a:t>září</a:t>
            </a:r>
            <a:r>
              <a:rPr lang="pl-PL" dirty="0"/>
              <a:t> 2021), </a:t>
            </a:r>
            <a:r>
              <a:rPr lang="pl-PL" dirty="0">
                <a:hlinkClick r:id="rId2"/>
              </a:rPr>
              <a:t>zuzana.vikarska@law.muni.cz</a:t>
            </a:r>
            <a:r>
              <a:rPr lang="pl-PL" dirty="0"/>
              <a:t>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734A2A-8490-437F-8FBA-FD313BDC6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C8F974-A358-4CB4-9D69-E6C6C3E4AEC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0753200" cy="5139850"/>
          </a:xfrm>
        </p:spPr>
        <p:txBody>
          <a:bodyPr/>
          <a:lstStyle/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Stát, obyvatelstvo, jednotlivec, státní režim.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Státní občanství. Pojem a obsah státního občanství.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Státní občanství a jeho nabývání a pozbývání.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Postavení cizinců.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Základní práva a svobody; základní pojmy (nositel, adresát, právo a svoboda atp.)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Charakteristika a klasifikace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Záruky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Kořeny vzniku ústav moderního státu. Druhy ústav.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Obsah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Dynamismus a stabilita ústavy. Forma ústavy. Funkce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Předmět a obsah ústavy. </a:t>
            </a:r>
          </a:p>
        </p:txBody>
      </p:sp>
    </p:spTree>
    <p:extLst>
      <p:ext uri="{BB962C8B-B14F-4D97-AF65-F5344CB8AC3E}">
        <p14:creationId xmlns:p14="http://schemas.microsoft.com/office/powerpoint/2010/main" val="2962369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a svobody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klíčový aspekt moderního státu: zakotvení zákl. práv a svobod</a:t>
            </a:r>
          </a:p>
          <a:p>
            <a:endParaRPr lang="cs-CZ" dirty="0"/>
          </a:p>
          <a:p>
            <a:r>
              <a:rPr lang="cs-CZ" dirty="0"/>
              <a:t>přívlastky moderního státu (!!!)</a:t>
            </a:r>
          </a:p>
          <a:p>
            <a:pPr lvl="1"/>
            <a:r>
              <a:rPr lang="cs-CZ" dirty="0"/>
              <a:t>ústavní stát</a:t>
            </a:r>
          </a:p>
          <a:p>
            <a:pPr lvl="1"/>
            <a:r>
              <a:rPr lang="cs-CZ" dirty="0"/>
              <a:t>právní stát</a:t>
            </a:r>
          </a:p>
          <a:p>
            <a:pPr lvl="1"/>
            <a:r>
              <a:rPr lang="cs-CZ" dirty="0"/>
              <a:t>demokratický stát</a:t>
            </a:r>
          </a:p>
          <a:p>
            <a:pPr lvl="1"/>
            <a:r>
              <a:rPr lang="cs-CZ" dirty="0"/>
              <a:t>liberální stát</a:t>
            </a:r>
          </a:p>
          <a:p>
            <a:pPr lvl="1"/>
            <a:r>
              <a:rPr lang="cs-CZ" dirty="0"/>
              <a:t>sociální stát</a:t>
            </a:r>
          </a:p>
          <a:p>
            <a:endParaRPr lang="cs-CZ" dirty="0"/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základní práva a svobody: rovněž popisují </a:t>
            </a:r>
            <a:r>
              <a:rPr lang="cs-CZ" b="1" dirty="0">
                <a:solidFill>
                  <a:srgbClr val="000000"/>
                </a:solidFill>
              </a:rPr>
              <a:t>vztah</a:t>
            </a:r>
            <a:r>
              <a:rPr lang="cs-CZ" dirty="0">
                <a:solidFill>
                  <a:srgbClr val="000000"/>
                </a:solidFill>
              </a:rPr>
              <a:t> státu a lidu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253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a svobody: terminologie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práva a svobody: rovněž popisují </a:t>
            </a:r>
            <a:r>
              <a:rPr lang="cs-CZ" b="1" dirty="0">
                <a:solidFill>
                  <a:srgbClr val="000000"/>
                </a:solidFill>
              </a:rPr>
              <a:t>vztah</a:t>
            </a:r>
            <a:r>
              <a:rPr lang="cs-CZ" dirty="0">
                <a:solidFill>
                  <a:srgbClr val="000000"/>
                </a:solidFill>
              </a:rPr>
              <a:t> státu a lidu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/>
              <a:t>základní práva, lidská práva, práva lidí?</a:t>
            </a:r>
          </a:p>
          <a:p>
            <a:endParaRPr lang="cs-CZ" dirty="0"/>
          </a:p>
          <a:p>
            <a:r>
              <a:rPr lang="cs-CZ" dirty="0"/>
              <a:t>generace lidských práv</a:t>
            </a:r>
          </a:p>
          <a:p>
            <a:pPr lvl="1"/>
            <a:r>
              <a:rPr lang="cs-CZ" b="1" dirty="0"/>
              <a:t>první</a:t>
            </a:r>
            <a:r>
              <a:rPr lang="cs-CZ" dirty="0"/>
              <a:t> generace: základní (</a:t>
            </a:r>
            <a:r>
              <a:rPr lang="cs-CZ" dirty="0">
                <a:solidFill>
                  <a:srgbClr val="FF0000"/>
                </a:solidFill>
              </a:rPr>
              <a:t>občanská</a:t>
            </a:r>
            <a:r>
              <a:rPr lang="cs-CZ" dirty="0"/>
              <a:t>) práva, politická práva, právo na spravedlivý proces</a:t>
            </a:r>
          </a:p>
          <a:p>
            <a:pPr lvl="1"/>
            <a:r>
              <a:rPr lang="cs-CZ" b="1" dirty="0"/>
              <a:t>druhá</a:t>
            </a:r>
            <a:r>
              <a:rPr lang="cs-CZ" dirty="0"/>
              <a:t> generace: hospodářská, sociální a kulturní práva (především po WW2)</a:t>
            </a:r>
          </a:p>
          <a:p>
            <a:pPr lvl="1"/>
            <a:r>
              <a:rPr lang="cs-CZ" b="1" dirty="0"/>
              <a:t>třetí</a:t>
            </a:r>
            <a:r>
              <a:rPr lang="cs-CZ" dirty="0"/>
              <a:t> generace: právo na sebeurčení, právo na příznivé životní prostředí, právo na rozvoj, právo na komunikaci a komunikační práva, kolektivní práva, mezigenerační udržitelnost</a:t>
            </a:r>
          </a:p>
          <a:p>
            <a:pPr lvl="1"/>
            <a:r>
              <a:rPr lang="cs-CZ" dirty="0"/>
              <a:t>čtvrtá generace: digitální existence, digitální pověst, digitální identita</a:t>
            </a:r>
          </a:p>
          <a:p>
            <a:pPr lvl="1"/>
            <a:r>
              <a:rPr lang="cs-CZ" dirty="0"/>
              <a:t>+ práva pro jiné živé bytosti vedle člověka?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800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a svobody: terminologie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právo vs. svoboda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/>
              <a:t>nositel vs. adresát (POZOR!)</a:t>
            </a:r>
          </a:p>
          <a:p>
            <a:endParaRPr lang="cs-CZ" dirty="0"/>
          </a:p>
          <a:p>
            <a:r>
              <a:rPr lang="cs-CZ" dirty="0"/>
              <a:t>závazky státu: negativní vs. pozitivní</a:t>
            </a:r>
          </a:p>
          <a:p>
            <a:pPr lvl="1"/>
            <a:r>
              <a:rPr lang="cs-CZ" dirty="0"/>
              <a:t>povinnost respektovat (-)</a:t>
            </a:r>
          </a:p>
          <a:p>
            <a:pPr lvl="1"/>
            <a:r>
              <a:rPr lang="cs-CZ" dirty="0"/>
              <a:t>povinnost chránit (+)</a:t>
            </a:r>
          </a:p>
          <a:p>
            <a:pPr lvl="1"/>
            <a:r>
              <a:rPr lang="cs-CZ" dirty="0"/>
              <a:t>povinnost jednat (+)</a:t>
            </a:r>
          </a:p>
          <a:p>
            <a:pPr lvl="1"/>
            <a:r>
              <a:rPr lang="cs-CZ" dirty="0"/>
              <a:t>povinnost plnit (+)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265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a svobody: dokumenty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deklarace lidských práv (OSN 1948) – nezávazná</a:t>
            </a:r>
          </a:p>
          <a:p>
            <a:endParaRPr lang="cs-CZ" dirty="0"/>
          </a:p>
          <a:p>
            <a:r>
              <a:rPr lang="cs-CZ" dirty="0"/>
              <a:t>Mezinárodní pakt o občanských a politických právech (OSN 1966)</a:t>
            </a:r>
          </a:p>
          <a:p>
            <a:r>
              <a:rPr lang="cs-CZ" dirty="0"/>
              <a:t>Mezinárodní pakt o </a:t>
            </a:r>
            <a:r>
              <a:rPr lang="cs-CZ" dirty="0" err="1"/>
              <a:t>hosp</a:t>
            </a:r>
            <a:r>
              <a:rPr lang="cs-CZ" dirty="0"/>
              <a:t>., soc. a kulturních právech (OSN 1966)</a:t>
            </a:r>
          </a:p>
          <a:p>
            <a:endParaRPr lang="cs-CZ" dirty="0"/>
          </a:p>
          <a:p>
            <a:r>
              <a:rPr lang="cs-CZ" b="1" dirty="0">
                <a:solidFill>
                  <a:srgbClr val="0000DC"/>
                </a:solidFill>
              </a:rPr>
              <a:t>Evropská úmluva o lidských právech </a:t>
            </a:r>
            <a:r>
              <a:rPr lang="cs-CZ" dirty="0">
                <a:solidFill>
                  <a:srgbClr val="0000DC"/>
                </a:solidFill>
              </a:rPr>
              <a:t>(RE 1950, ČR 1992)</a:t>
            </a:r>
          </a:p>
          <a:p>
            <a:r>
              <a:rPr lang="cs-CZ" dirty="0"/>
              <a:t>Evropská sociální charta (RE 1961, ČR až 1999)</a:t>
            </a:r>
          </a:p>
          <a:p>
            <a:endParaRPr lang="cs-CZ" dirty="0">
              <a:solidFill>
                <a:srgbClr val="0000DC"/>
              </a:solidFill>
            </a:endParaRPr>
          </a:p>
          <a:p>
            <a:r>
              <a:rPr lang="cs-CZ" dirty="0"/>
              <a:t>Listina základních práv Evropské unie (EU 2000, 2009)</a:t>
            </a:r>
          </a:p>
        </p:txBody>
      </p:sp>
    </p:spTree>
    <p:extLst>
      <p:ext uri="{BB962C8B-B14F-4D97-AF65-F5344CB8AC3E}">
        <p14:creationId xmlns:p14="http://schemas.microsoft.com/office/powerpoint/2010/main" val="1370746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a svobody: dokumenty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nejdůležitější</a:t>
            </a:r>
            <a:r>
              <a:rPr lang="cs-CZ" dirty="0"/>
              <a:t>: usnesení předsednictva ČNR č. 2/1993 Sb.,</a:t>
            </a:r>
            <a:br>
              <a:rPr lang="cs-CZ" dirty="0"/>
            </a:br>
            <a:r>
              <a:rPr lang="cs-CZ" dirty="0"/>
              <a:t>o vyhlášení </a:t>
            </a:r>
            <a:r>
              <a:rPr lang="cs-CZ" b="1" dirty="0"/>
              <a:t>LISTINY ZÁKLADNÍCH PRÁV A SVOBOD</a:t>
            </a:r>
            <a:br>
              <a:rPr lang="cs-CZ" dirty="0"/>
            </a:br>
            <a:r>
              <a:rPr lang="cs-CZ" dirty="0"/>
              <a:t>jako součástí ústavního pořádku České republiky,</a:t>
            </a:r>
            <a:br>
              <a:rPr lang="cs-CZ" dirty="0"/>
            </a:br>
            <a:r>
              <a:rPr lang="cs-CZ" sz="2400" dirty="0"/>
              <a:t>jak vyplývá ze změny provedené ústavním zákonem č.162/1998 Sb.</a:t>
            </a:r>
            <a:br>
              <a:rPr lang="cs-CZ" sz="2400" dirty="0"/>
            </a:br>
            <a:r>
              <a:rPr lang="cs-CZ" sz="2400" dirty="0">
                <a:solidFill>
                  <a:srgbClr val="FF0000"/>
                </a:solidFill>
              </a:rPr>
              <a:t>a ústavním zákonem č. 295/2001 Sb.</a:t>
            </a:r>
          </a:p>
          <a:p>
            <a:endParaRPr lang="cs-CZ" dirty="0"/>
          </a:p>
          <a:p>
            <a:r>
              <a:rPr lang="cs-CZ" dirty="0"/>
              <a:t>součást ústavního pořádku</a:t>
            </a:r>
          </a:p>
          <a:p>
            <a:r>
              <a:rPr lang="cs-CZ" dirty="0"/>
              <a:t>nezměnitelný dokument?</a:t>
            </a:r>
          </a:p>
          <a:p>
            <a:r>
              <a:rPr lang="cs-CZ" dirty="0"/>
              <a:t>potřebný dokument?</a:t>
            </a:r>
          </a:p>
        </p:txBody>
      </p:sp>
    </p:spTree>
    <p:extLst>
      <p:ext uri="{BB962C8B-B14F-4D97-AF65-F5344CB8AC3E}">
        <p14:creationId xmlns:p14="http://schemas.microsoft.com/office/powerpoint/2010/main" val="2212562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a svobody: původ?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přirozená práva vs. pozitivní práva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4 atributy/vlastnosti základních práv:</a:t>
            </a:r>
          </a:p>
          <a:p>
            <a:pPr lvl="1">
              <a:buClr>
                <a:srgbClr val="0000DC"/>
              </a:buClr>
            </a:pPr>
            <a:r>
              <a:rPr lang="cs-CZ" sz="2800" dirty="0">
                <a:solidFill>
                  <a:srgbClr val="000000"/>
                </a:solidFill>
              </a:rPr>
              <a:t>nezadatelná</a:t>
            </a:r>
          </a:p>
          <a:p>
            <a:pPr lvl="1">
              <a:buClr>
                <a:srgbClr val="0000DC"/>
              </a:buClr>
            </a:pPr>
            <a:r>
              <a:rPr lang="cs-CZ" sz="2800" dirty="0">
                <a:solidFill>
                  <a:srgbClr val="000000"/>
                </a:solidFill>
              </a:rPr>
              <a:t>nezrušitelná</a:t>
            </a:r>
          </a:p>
          <a:p>
            <a:pPr lvl="1">
              <a:buClr>
                <a:srgbClr val="0000DC"/>
              </a:buClr>
            </a:pPr>
            <a:r>
              <a:rPr lang="cs-CZ" sz="2800" dirty="0">
                <a:solidFill>
                  <a:srgbClr val="000000"/>
                </a:solidFill>
              </a:rPr>
              <a:t>nezcizitelná</a:t>
            </a:r>
          </a:p>
          <a:p>
            <a:pPr lvl="1">
              <a:buClr>
                <a:srgbClr val="0000DC"/>
              </a:buClr>
            </a:pPr>
            <a:r>
              <a:rPr lang="cs-CZ" sz="2800" dirty="0">
                <a:solidFill>
                  <a:srgbClr val="000000"/>
                </a:solidFill>
              </a:rPr>
              <a:t>nepromlčitelná</a:t>
            </a:r>
          </a:p>
          <a:p>
            <a:pPr marL="72000" indent="0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/>
              <a:t>ALE omezitelná!</a:t>
            </a:r>
          </a:p>
        </p:txBody>
      </p:sp>
    </p:spTree>
    <p:extLst>
      <p:ext uri="{BB962C8B-B14F-4D97-AF65-F5344CB8AC3E}">
        <p14:creationId xmlns:p14="http://schemas.microsoft.com/office/powerpoint/2010/main" val="740207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a svobody: omezení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většinu práv lze omezit v souladu se zákonem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existují vůbec nějaká absolutní práva?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test omezení základních práv: např. „pětistupňový test ESLP“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1. vymezení základního práva „ve hře“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2. zásah do práva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3. zákonnost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4. legitimní cíl + vhodnost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5. potřebnost (resp. nezbytnost v demokratické společnosti)</a:t>
            </a:r>
          </a:p>
        </p:txBody>
      </p:sp>
    </p:spTree>
    <p:extLst>
      <p:ext uri="{BB962C8B-B14F-4D97-AF65-F5344CB8AC3E}">
        <p14:creationId xmlns:p14="http://schemas.microsoft.com/office/powerpoint/2010/main" val="1741359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C6712-CCD8-4023-A138-C7EC29A9B5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734A2A-8490-437F-8FBA-FD313BDC6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C8F974-A358-4CB4-9D69-E6C6C3E4AEC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0753200" cy="5139850"/>
          </a:xfrm>
        </p:spPr>
        <p:txBody>
          <a:bodyPr/>
          <a:lstStyle/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Stát, obyvatelstvo, jednotlivec, státní režim.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Státní občanství. Pojem a obsah státního občanství.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Státní občanství a jeho nabývání a pozbývání.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Postavení cizinců.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Základní práva a svobody; základní pojmy (nositel, adresát, právo a svoboda atp.)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Charakteristika a klasifikace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Záruky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Kořeny vzniku ústav moderního státu. Druhy ústav.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Obsah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Dynamismus a stabilita ústavy. Forma ústavy. Funkce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Předmět a obsah ústavy. </a:t>
            </a:r>
          </a:p>
        </p:txBody>
      </p:sp>
    </p:spTree>
    <p:extLst>
      <p:ext uri="{BB962C8B-B14F-4D97-AF65-F5344CB8AC3E}">
        <p14:creationId xmlns:p14="http://schemas.microsoft.com/office/powerpoint/2010/main" val="2986334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Ústava a moderní stát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kořeny vzniku ústav: starověk, středověk, novověk, 21. století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navázat na myšlenku společenské smlouvy (Hobbes, Locke, Rousseau, </a:t>
            </a:r>
            <a:r>
              <a:rPr lang="cs-CZ" dirty="0" err="1">
                <a:solidFill>
                  <a:srgbClr val="000000"/>
                </a:solidFill>
              </a:rPr>
              <a:t>Montesquieu</a:t>
            </a:r>
            <a:r>
              <a:rPr lang="cs-CZ" dirty="0">
                <a:solidFill>
                  <a:srgbClr val="000000"/>
                </a:solidFill>
              </a:rPr>
              <a:t>)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druhy ústav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předmět a obsah ústavy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dynamismus a stabilita, forma ústavy, funkce ústavy</a:t>
            </a:r>
          </a:p>
        </p:txBody>
      </p:sp>
    </p:spTree>
    <p:extLst>
      <p:ext uri="{BB962C8B-B14F-4D97-AF65-F5344CB8AC3E}">
        <p14:creationId xmlns:p14="http://schemas.microsoft.com/office/powerpoint/2010/main" val="316128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C6712-CCD8-4023-A138-C7EC29A9B5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734A2A-8490-437F-8FBA-FD313BDC6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C8F974-A358-4CB4-9D69-E6C6C3E4AEC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0753200" cy="5139850"/>
          </a:xfrm>
        </p:spPr>
        <p:txBody>
          <a:bodyPr/>
          <a:lstStyle/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Stát – jeho základní znaky.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Stát jako nositel moci a stát jako právnická osoba.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Moc a stát; politická legitimita a legalita.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Moc. Státní moc. Veřejná moc.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Suverenita státu.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Stát. Státní území a obyvatelstvo. 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Funkce státu a jejich členění. Vývoj funkcí a úkolů státu. 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Zákonodárství.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Exekutiva, státní správa.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Soudnictví.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Organizace státu (státní mechanismus, státní aparát) a její členění.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Pojem státní orgán. Působnost a pravomoc státního orgánu.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Zřízení státního orgánu. Způsob ustavení a osobní složení státního orgánu.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Státní orgán – definice pojmu, pravomoc, působnost, právní status. Státně mocenský charakter jeho činnosti</a:t>
            </a:r>
          </a:p>
          <a:p>
            <a:pPr marL="529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Typy, druhy a klasifikace státních orgánů.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66452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ústav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právní a faktické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ve formálním smyslu a v materiálním smyslu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rigidní a flexibilní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psané a nepsané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reálné a fiktivní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původní a přenesené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dohodnuté, oktrojované, revoluční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federální a unitární, monarchistické a republikánské</a:t>
            </a:r>
          </a:p>
        </p:txBody>
      </p:sp>
    </p:spTree>
    <p:extLst>
      <p:ext uri="{BB962C8B-B14F-4D97-AF65-F5344CB8AC3E}">
        <p14:creationId xmlns:p14="http://schemas.microsoft.com/office/powerpoint/2010/main" val="1852247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ústav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právní funkce: základní zákon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politická funkce: základní pravidla hry o moc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ideologická funkce: výraz zaměření určitého státu a společnosti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integrační funkce: předpoklad pro fungování zákl. mechanismů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kulturní funkce: vytváří právní a politickou kulturu společnosti, ale </a:t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i obecné kulturní hodnoty a povahu národa (+ funkce výchovná) státu</a:t>
            </a:r>
          </a:p>
        </p:txBody>
      </p:sp>
    </p:spTree>
    <p:extLst>
      <p:ext uri="{BB962C8B-B14F-4D97-AF65-F5344CB8AC3E}">
        <p14:creationId xmlns:p14="http://schemas.microsoft.com/office/powerpoint/2010/main" val="5578113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obsah ústavy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i="1" dirty="0" err="1">
                <a:solidFill>
                  <a:srgbClr val="000000"/>
                </a:solidFill>
              </a:rPr>
              <a:t>materia</a:t>
            </a:r>
            <a:r>
              <a:rPr lang="cs-CZ" i="1" dirty="0">
                <a:solidFill>
                  <a:srgbClr val="000000"/>
                </a:solidFill>
              </a:rPr>
              <a:t> </a:t>
            </a:r>
            <a:r>
              <a:rPr lang="cs-CZ" i="1" dirty="0" err="1">
                <a:solidFill>
                  <a:srgbClr val="000000"/>
                </a:solidFill>
              </a:rPr>
              <a:t>constitutionis</a:t>
            </a:r>
            <a:r>
              <a:rPr lang="cs-CZ" dirty="0">
                <a:solidFill>
                  <a:srgbClr val="000000"/>
                </a:solidFill>
              </a:rPr>
              <a:t>, ústavní materie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organizace a činnost státu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zřízení / zrušení státu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určení území a obyvatelstva státu, výkon státní moci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důsledky rozhodnutí orgánů státní moci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členění státní organizace a státu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symboly státu (+ preambule)</a:t>
            </a:r>
          </a:p>
          <a:p>
            <a:pPr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vztah státu ke společnosti a jednotlivcům a navenek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státní občanství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základní práva a svobody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vztah státu k jiným státům</a:t>
            </a:r>
          </a:p>
          <a:p>
            <a:pPr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státní cíle a hodnoty (někdy je lze obtížně odlišit)</a:t>
            </a:r>
          </a:p>
        </p:txBody>
      </p:sp>
    </p:spTree>
    <p:extLst>
      <p:ext uri="{BB962C8B-B14F-4D97-AF65-F5344CB8AC3E}">
        <p14:creationId xmlns:p14="http://schemas.microsoft.com/office/powerpoint/2010/main" val="3661915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Dynamismus a stabilita ústavy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b="1" dirty="0">
                <a:solidFill>
                  <a:srgbClr val="000000"/>
                </a:solidFill>
              </a:rPr>
              <a:t>stabilita</a:t>
            </a:r>
            <a:r>
              <a:rPr lang="cs-CZ" dirty="0">
                <a:solidFill>
                  <a:srgbClr val="000000"/>
                </a:solidFill>
              </a:rPr>
              <a:t> obsahu ústavy: předpoklad, že ústava není právní normou na jedno volební období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nezměnitelné ústavy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ústavy zakazující změnu některých ustanovení (klauzule věčnosti)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ústavy zakazující změnu jen do určitého období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ústavy zakazující změnu za určité situace</a:t>
            </a:r>
          </a:p>
        </p:txBody>
      </p:sp>
    </p:spTree>
    <p:extLst>
      <p:ext uri="{BB962C8B-B14F-4D97-AF65-F5344CB8AC3E}">
        <p14:creationId xmlns:p14="http://schemas.microsoft.com/office/powerpoint/2010/main" val="588448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Dynamismus a stabilita ústavy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b="1" dirty="0">
                <a:solidFill>
                  <a:srgbClr val="000000"/>
                </a:solidFill>
              </a:rPr>
              <a:t>dynamismus</a:t>
            </a:r>
            <a:r>
              <a:rPr lang="cs-CZ" dirty="0">
                <a:solidFill>
                  <a:srgbClr val="000000"/>
                </a:solidFill>
              </a:rPr>
              <a:t> obsahu ústavy: předpoklad, že lid má právo rozhodovat o svých záležitostech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ústavy přikazující pravidelně provádět změny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ústavy umožňující provádět změny podle potřeby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jiné změny ústavy: 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vznik ústavních zvyklostí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výklad ústavy v judikatuře ústavních soudů</a:t>
            </a:r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konkretizace ústavy cestou obyčejného zákonodárství</a:t>
            </a:r>
          </a:p>
        </p:txBody>
      </p:sp>
    </p:spTree>
    <p:extLst>
      <p:ext uri="{BB962C8B-B14F-4D97-AF65-F5344CB8AC3E}">
        <p14:creationId xmlns:p14="http://schemas.microsoft.com/office/powerpoint/2010/main" val="32805216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ústavy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</a:pPr>
            <a:r>
              <a:rPr lang="cs-CZ" b="1" dirty="0">
                <a:solidFill>
                  <a:srgbClr val="000000"/>
                </a:solidFill>
              </a:rPr>
              <a:t>forma</a:t>
            </a:r>
            <a:r>
              <a:rPr lang="cs-CZ" dirty="0">
                <a:solidFill>
                  <a:srgbClr val="000000"/>
                </a:solidFill>
              </a:rPr>
              <a:t> ústavy = zvláštní podoba uspořádání prvků obsahu ústavy mezi sebou i navenek vůči jiným právním předpisům</a:t>
            </a:r>
          </a:p>
          <a:p>
            <a:pPr lvl="0">
              <a:buClr>
                <a:srgbClr val="0000DC"/>
              </a:buClr>
            </a:pPr>
            <a:endParaRPr lang="cs-CZ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nadpis ústavy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systematika ústavy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vyšší právní síla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ústavodárná procedura (způsob přijetí)</a:t>
            </a:r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jazyk a délka ústavy</a:t>
            </a:r>
          </a:p>
        </p:txBody>
      </p:sp>
    </p:spTree>
    <p:extLst>
      <p:ext uri="{BB962C8B-B14F-4D97-AF65-F5344CB8AC3E}">
        <p14:creationId xmlns:p14="http://schemas.microsoft.com/office/powerpoint/2010/main" val="1802795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C6712-CCD8-4023-A138-C7EC29A9B5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Úvod do státovědy (září 2021), zuzana.vikarska@law.muni.cz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734A2A-8490-437F-8FBA-FD313BDC6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C8F974-A358-4CB4-9D69-E6C6C3E4AEC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1131574" cy="5139850"/>
          </a:xfrm>
        </p:spPr>
        <p:txBody>
          <a:bodyPr/>
          <a:lstStyle/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Stát, obyvatelstvo, jednotlivec, státní režim.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Státní občanství. Pojem a obsah státního občanství.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Státní občanství a jeho nabývání a pozbývání.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Postavení cizinců.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Základní práva a svobody; základní pojmy (nositel, adresát</a:t>
            </a:r>
            <a:r>
              <a:rPr lang="cs-CZ"/>
              <a:t>, </a:t>
            </a:r>
            <a:br>
              <a:rPr lang="cs-CZ"/>
            </a:br>
            <a:r>
              <a:rPr lang="cs-CZ"/>
              <a:t>právo </a:t>
            </a:r>
            <a:r>
              <a:rPr lang="cs-CZ" dirty="0"/>
              <a:t>a svoboda atp.)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Charakteristika a klasifikace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Záruky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Kořeny vzniku ústav moderního státu. Druhy ústav.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Obsah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Dynamismus a stabilita ústavy. Forma ústavy. Funkce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b="1" dirty="0"/>
              <a:t>Předmět a obsah ústavy. </a:t>
            </a:r>
          </a:p>
        </p:txBody>
      </p:sp>
    </p:spTree>
    <p:extLst>
      <p:ext uri="{BB962C8B-B14F-4D97-AF65-F5344CB8AC3E}">
        <p14:creationId xmlns:p14="http://schemas.microsoft.com/office/powerpoint/2010/main" val="350188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C6712-CCD8-4023-A138-C7EC29A9B5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do </a:t>
            </a:r>
            <a:r>
              <a:rPr lang="pl-PL" dirty="0" err="1"/>
              <a:t>státovědy</a:t>
            </a:r>
            <a:r>
              <a:rPr lang="pl-PL" dirty="0"/>
              <a:t> (</a:t>
            </a:r>
            <a:r>
              <a:rPr lang="pl-PL" dirty="0" err="1"/>
              <a:t>září</a:t>
            </a:r>
            <a:r>
              <a:rPr lang="pl-PL" dirty="0"/>
              <a:t> 2021), zuzana.vikarska@law.muni.cz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734A2A-8490-437F-8FBA-FD313BDC6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C8F974-A358-4CB4-9D69-E6C6C3E4AEC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0753200" cy="5139850"/>
          </a:xfrm>
        </p:spPr>
        <p:txBody>
          <a:bodyPr/>
          <a:lstStyle/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0000DC"/>
                </a:solidFill>
              </a:rPr>
              <a:t>Stát, obyvatelstvo, jednotlivec, státní režim.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0000DC"/>
                </a:solidFill>
              </a:rPr>
              <a:t>Státní občanství. Pojem a obsah státního občanství.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0000DC"/>
                </a:solidFill>
              </a:rPr>
              <a:t>Státní občanství a jeho nabývání a pozbývání.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0000DC"/>
                </a:solidFill>
              </a:rPr>
              <a:t>Postavení cizinců. 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Základní práva a svobody; základní pojmy (nositel, adresát, právo a svoboda atp.)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Charakteristika a klasifikace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/>
              <a:t>Záruky základních práv a svobod.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F01928"/>
                </a:solidFill>
              </a:rPr>
              <a:t>Kořeny vzniku ústav moderního státu. Druhy ústav.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F01928"/>
                </a:solidFill>
              </a:rPr>
              <a:t>Obsah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F01928"/>
                </a:solidFill>
              </a:rPr>
              <a:t>Dynamismus a stabilita ústavy. Forma ústavy. Funkce ústavy.</a:t>
            </a:r>
          </a:p>
          <a:p>
            <a:pPr marL="586350" lvl="0" indent="-514350">
              <a:buFont typeface="+mj-lt"/>
              <a:buAutoNum type="arabicPeriod" startAt="25"/>
            </a:pPr>
            <a:r>
              <a:rPr lang="cs-CZ" dirty="0">
                <a:solidFill>
                  <a:srgbClr val="F01928"/>
                </a:solidFill>
              </a:rPr>
              <a:t>Předmět a obsah ústavy. </a:t>
            </a:r>
          </a:p>
        </p:txBody>
      </p:sp>
    </p:spTree>
    <p:extLst>
      <p:ext uri="{BB962C8B-B14F-4D97-AF65-F5344CB8AC3E}">
        <p14:creationId xmlns:p14="http://schemas.microsoft.com/office/powerpoint/2010/main" val="409216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Stát, obyvatelstvo, jednotlivec, státní režim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 jako jeden z prvků definice státu</a:t>
            </a:r>
          </a:p>
          <a:p>
            <a:endParaRPr lang="cs-CZ" dirty="0"/>
          </a:p>
          <a:p>
            <a:r>
              <a:rPr lang="cs-CZ" dirty="0"/>
              <a:t>různé pojmy pro označení osob na území státu</a:t>
            </a:r>
          </a:p>
          <a:p>
            <a:pPr lvl="1"/>
            <a:r>
              <a:rPr lang="cs-CZ" dirty="0"/>
              <a:t>lid, státní lid</a:t>
            </a:r>
          </a:p>
          <a:p>
            <a:pPr lvl="1"/>
            <a:r>
              <a:rPr lang="cs-CZ" dirty="0"/>
              <a:t>obyvatelstvo</a:t>
            </a:r>
          </a:p>
          <a:p>
            <a:pPr lvl="1"/>
            <a:r>
              <a:rPr lang="cs-CZ" dirty="0"/>
              <a:t>národ, státotvorný národ</a:t>
            </a:r>
          </a:p>
          <a:p>
            <a:pPr lvl="1"/>
            <a:r>
              <a:rPr lang="cs-CZ" dirty="0"/>
              <a:t>občané, Češi</a:t>
            </a:r>
          </a:p>
          <a:p>
            <a:endParaRPr lang="cs-CZ" dirty="0"/>
          </a:p>
          <a:p>
            <a:pPr lvl="0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státní režim – popisuje vztah mezi státem a lidem / obyvatelstvem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73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byste definovali „lid“?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množina osob na území státu</a:t>
            </a:r>
          </a:p>
          <a:p>
            <a:endParaRPr lang="cs-CZ" dirty="0"/>
          </a:p>
          <a:p>
            <a:r>
              <a:rPr lang="cs-CZ" dirty="0"/>
              <a:t>je současně objektem i subjektem státní moci</a:t>
            </a:r>
          </a:p>
          <a:p>
            <a:endParaRPr lang="cs-CZ" dirty="0"/>
          </a:p>
          <a:p>
            <a:r>
              <a:rPr lang="cs-CZ" dirty="0"/>
              <a:t>podléhá právním předpisům na území státu (2 principy)</a:t>
            </a:r>
          </a:p>
          <a:p>
            <a:endParaRPr lang="cs-CZ" dirty="0"/>
          </a:p>
          <a:p>
            <a:r>
              <a:rPr lang="cs-CZ" dirty="0"/>
              <a:t>existují z toho výjimky?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35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jednotlivce ke státu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pouhý pobyt na území (turista, tranzit, návštěva)</a:t>
            </a:r>
          </a:p>
          <a:p>
            <a:endParaRPr lang="cs-CZ" dirty="0"/>
          </a:p>
          <a:p>
            <a:r>
              <a:rPr lang="cs-CZ" dirty="0"/>
              <a:t>faktický pobyt, přechodný pobyt, trvalý pobyt</a:t>
            </a:r>
          </a:p>
          <a:p>
            <a:endParaRPr lang="cs-CZ" dirty="0"/>
          </a:p>
          <a:p>
            <a:r>
              <a:rPr lang="cs-CZ" dirty="0"/>
              <a:t>jiné pobytové oprávnění (uprchlík vs. azylant)</a:t>
            </a:r>
          </a:p>
          <a:p>
            <a:endParaRPr lang="cs-CZ" dirty="0"/>
          </a:p>
          <a:p>
            <a:r>
              <a:rPr lang="cs-CZ" dirty="0"/>
              <a:t>státní občanství (nabývání a pozbývání)</a:t>
            </a:r>
          </a:p>
          <a:p>
            <a:endParaRPr lang="cs-CZ" dirty="0"/>
          </a:p>
          <a:p>
            <a:r>
              <a:rPr lang="cs-CZ" dirty="0"/>
              <a:t>může mít vztah ke státu ještě někdo další?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4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občanství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nejtěsnější vztah fyzické osoby a státu</a:t>
            </a:r>
          </a:p>
          <a:p>
            <a:endParaRPr lang="cs-CZ" dirty="0"/>
          </a:p>
          <a:p>
            <a:r>
              <a:rPr lang="cs-CZ" dirty="0"/>
              <a:t>předchůdce: </a:t>
            </a:r>
            <a:r>
              <a:rPr lang="cs-CZ" i="1" dirty="0" err="1"/>
              <a:t>Constitutio</a:t>
            </a:r>
            <a:r>
              <a:rPr lang="cs-CZ" i="1" dirty="0"/>
              <a:t> </a:t>
            </a:r>
            <a:r>
              <a:rPr lang="cs-CZ" i="1" dirty="0" err="1"/>
              <a:t>Antoniniana</a:t>
            </a:r>
            <a:r>
              <a:rPr lang="cs-CZ" i="1" dirty="0"/>
              <a:t> </a:t>
            </a:r>
            <a:r>
              <a:rPr lang="cs-CZ" dirty="0"/>
              <a:t>(císař </a:t>
            </a:r>
            <a:r>
              <a:rPr lang="cs-CZ" dirty="0" err="1"/>
              <a:t>Caracalla</a:t>
            </a:r>
            <a:r>
              <a:rPr lang="cs-CZ" dirty="0"/>
              <a:t>, 212 n.l.)</a:t>
            </a:r>
          </a:p>
          <a:p>
            <a:endParaRPr lang="cs-CZ" dirty="0"/>
          </a:p>
          <a:p>
            <a:r>
              <a:rPr lang="cs-CZ" b="1" dirty="0"/>
              <a:t>vztah</a:t>
            </a:r>
            <a:r>
              <a:rPr lang="cs-CZ" dirty="0"/>
              <a:t>, tedy soubor práv a povinností</a:t>
            </a:r>
          </a:p>
          <a:p>
            <a:endParaRPr lang="cs-CZ" dirty="0"/>
          </a:p>
          <a:p>
            <a:r>
              <a:rPr lang="cs-CZ" i="1" dirty="0"/>
              <a:t>ius </a:t>
            </a:r>
            <a:r>
              <a:rPr lang="cs-CZ" i="1" dirty="0" err="1"/>
              <a:t>sanguinis</a:t>
            </a:r>
            <a:r>
              <a:rPr lang="cs-CZ" i="1" dirty="0"/>
              <a:t> </a:t>
            </a:r>
            <a:r>
              <a:rPr lang="cs-CZ" dirty="0"/>
              <a:t>(právo krve) vs. </a:t>
            </a:r>
            <a:r>
              <a:rPr lang="cs-CZ" i="1" dirty="0"/>
              <a:t>ius soli </a:t>
            </a:r>
            <a:r>
              <a:rPr lang="cs-CZ" dirty="0"/>
              <a:t>(právo půdy)</a:t>
            </a:r>
          </a:p>
          <a:p>
            <a:endParaRPr lang="cs-CZ" dirty="0"/>
          </a:p>
          <a:p>
            <a:r>
              <a:rPr lang="cs-CZ" dirty="0"/>
              <a:t>praktický rozdíl mezi občanem a neobčanem?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660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4BAC8-B800-4B94-B88B-6008B18502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státovědy (září 2021), </a:t>
            </a:r>
            <a:r>
              <a:rPr lang="cs-CZ" dirty="0">
                <a:hlinkClick r:id="rId2"/>
              </a:rPr>
              <a:t>zuzana.vikarska@law.muni.cz</a:t>
            </a:r>
            <a:r>
              <a:rPr lang="cs-CZ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38A3F-0525-4126-A523-54811F01C6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D77F26-7037-4C34-8EFC-1B94FF98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režim jednotlivce na území státu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D14F41-59D7-4EB5-974B-6D6374EBD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státoobčanský režim</a:t>
            </a:r>
          </a:p>
          <a:p>
            <a:endParaRPr lang="cs-CZ" dirty="0"/>
          </a:p>
          <a:p>
            <a:r>
              <a:rPr lang="cs-CZ" dirty="0"/>
              <a:t>cizinecký režim</a:t>
            </a:r>
          </a:p>
          <a:p>
            <a:endParaRPr lang="cs-CZ" dirty="0"/>
          </a:p>
          <a:p>
            <a:r>
              <a:rPr lang="cs-CZ" dirty="0"/>
              <a:t>bezdomovci (apatridé)</a:t>
            </a:r>
          </a:p>
          <a:p>
            <a:endParaRPr lang="cs-CZ" dirty="0"/>
          </a:p>
          <a:p>
            <a:r>
              <a:rPr lang="cs-CZ" dirty="0"/>
              <a:t>státní občanství jako „</a:t>
            </a:r>
            <a:r>
              <a:rPr lang="cs-CZ" i="1" dirty="0"/>
              <a:t>možnost jedince podílet se aktivně </a:t>
            </a:r>
            <a:br>
              <a:rPr lang="cs-CZ" i="1" dirty="0"/>
            </a:br>
            <a:r>
              <a:rPr lang="cs-CZ" i="1" dirty="0"/>
              <a:t>na správě veřejných záležitostí</a:t>
            </a:r>
            <a:r>
              <a:rPr lang="cs-CZ" dirty="0"/>
              <a:t>“?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9773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2A10E77A52694F80620E9A0A1FD81A" ma:contentTypeVersion="14" ma:contentTypeDescription="Vytvoří nový dokument" ma:contentTypeScope="" ma:versionID="e4122f8d68ed6c03cceb20d69f3ce7a9">
  <xsd:schema xmlns:xsd="http://www.w3.org/2001/XMLSchema" xmlns:xs="http://www.w3.org/2001/XMLSchema" xmlns:p="http://schemas.microsoft.com/office/2006/metadata/properties" xmlns:ns3="4a2f47fa-d94e-42ec-bb7b-f7589f4c9748" xmlns:ns4="9c6840aa-0830-4ab4-8355-172dadd76623" targetNamespace="http://schemas.microsoft.com/office/2006/metadata/properties" ma:root="true" ma:fieldsID="e040421d1a75d550244597de41358ec3" ns3:_="" ns4:_="">
    <xsd:import namespace="4a2f47fa-d94e-42ec-bb7b-f7589f4c9748"/>
    <xsd:import namespace="9c6840aa-0830-4ab4-8355-172dadd766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f47fa-d94e-42ec-bb7b-f7589f4c974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840aa-0830-4ab4-8355-172dadd766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273482-BFE0-475C-8E3D-AB42E07CF5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345B43-B7B6-4151-B718-087F219ADB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2f47fa-d94e-42ec-bb7b-f7589f4c9748"/>
    <ds:schemaRef ds:uri="9c6840aa-0830-4ab4-8355-172dadd766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C0987D-B6C9-4B7B-AE3A-5D41BD6B8D6D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9c6840aa-0830-4ab4-8355-172dadd76623"/>
    <ds:schemaRef ds:uri="4a2f47fa-d94e-42ec-bb7b-f7589f4c9748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118</TotalTime>
  <Words>2808</Words>
  <Application>Microsoft Office PowerPoint</Application>
  <PresentationFormat>Širokoúhlá obrazovka</PresentationFormat>
  <Paragraphs>403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Postavení jednotlivce ve státě</vt:lpstr>
      <vt:lpstr>Definice státu (G. Jellinek)</vt:lpstr>
      <vt:lpstr>Prezentace aplikace PowerPoint</vt:lpstr>
      <vt:lpstr>Prezentace aplikace PowerPoint</vt:lpstr>
      <vt:lpstr>Stát, obyvatelstvo, jednotlivec, státní režim</vt:lpstr>
      <vt:lpstr>Jak byste definovali „lid“?</vt:lpstr>
      <vt:lpstr>Vztah jednotlivce ke státu</vt:lpstr>
      <vt:lpstr>Státní občanství</vt:lpstr>
      <vt:lpstr>Právní režim jednotlivce na území státu</vt:lpstr>
      <vt:lpstr>Pojem státního občanství</vt:lpstr>
      <vt:lpstr>Pojem státního občanství (pokračování)</vt:lpstr>
      <vt:lpstr>Pojem státního občanství (pokračování)</vt:lpstr>
      <vt:lpstr>Státní občanství jako prvek suverenity</vt:lpstr>
      <vt:lpstr>Nabývání státního občanství</vt:lpstr>
      <vt:lpstr>Pozbývání státního občanství</vt:lpstr>
      <vt:lpstr>Pozbývání státního občanství</vt:lpstr>
      <vt:lpstr>Postavení cizinců</vt:lpstr>
      <vt:lpstr>Postavení cizinců: tři cizinecké režimy</vt:lpstr>
      <vt:lpstr>Prezentace aplikace PowerPoint</vt:lpstr>
      <vt:lpstr>Prezentace aplikace PowerPoint</vt:lpstr>
      <vt:lpstr>Základní práva a svobody</vt:lpstr>
      <vt:lpstr>Základní práva a svobody: terminologie</vt:lpstr>
      <vt:lpstr>Základní práva a svobody: terminologie</vt:lpstr>
      <vt:lpstr>Základní práva a svobody: dokumenty</vt:lpstr>
      <vt:lpstr>Základní práva a svobody: dokumenty</vt:lpstr>
      <vt:lpstr>Základní práva a svobody: původ?</vt:lpstr>
      <vt:lpstr>Základní práva a svobody: omezení</vt:lpstr>
      <vt:lpstr>Prezentace aplikace PowerPoint</vt:lpstr>
      <vt:lpstr>Ústava a moderní stát</vt:lpstr>
      <vt:lpstr>Druhy ústav</vt:lpstr>
      <vt:lpstr>Funkce ústav</vt:lpstr>
      <vt:lpstr>Předmět a obsah ústavy</vt:lpstr>
      <vt:lpstr>Dynamismus a stabilita ústavy</vt:lpstr>
      <vt:lpstr>Dynamismus a stabilita ústavy</vt:lpstr>
      <vt:lpstr>Forma ústavy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jednotlivce ve státě: obyvatelstvo, občanství, lidská práva.</dc:title>
  <dc:creator>Zuzana Vikarská</dc:creator>
  <cp:lastModifiedBy>Zuzana Vikarská</cp:lastModifiedBy>
  <cp:revision>2</cp:revision>
  <cp:lastPrinted>1601-01-01T00:00:00Z</cp:lastPrinted>
  <dcterms:created xsi:type="dcterms:W3CDTF">2021-09-15T08:19:05Z</dcterms:created>
  <dcterms:modified xsi:type="dcterms:W3CDTF">2021-09-15T11:59:03Z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0x010100D12A10E77A52694F80620E9A0A1FD81A</vt:lpwstr>
  </property>
</Properties>
</file>