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69" r:id="rId2"/>
    <p:sldId id="351" r:id="rId3"/>
    <p:sldId id="375" r:id="rId4"/>
    <p:sldId id="279" r:id="rId5"/>
    <p:sldId id="370" r:id="rId6"/>
    <p:sldId id="377" r:id="rId7"/>
    <p:sldId id="276" r:id="rId8"/>
    <p:sldId id="278" r:id="rId9"/>
    <p:sldId id="378" r:id="rId10"/>
    <p:sldId id="379" r:id="rId11"/>
    <p:sldId id="373" r:id="rId12"/>
    <p:sldId id="354" r:id="rId13"/>
    <p:sldId id="376" r:id="rId14"/>
    <p:sldId id="371" r:id="rId15"/>
    <p:sldId id="356" r:id="rId16"/>
    <p:sldId id="374" r:id="rId17"/>
    <p:sldId id="372" r:id="rId1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116" d="100"/>
          <a:sy n="116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1DF9D-E406-4D8B-8112-91F26A2A01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76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61E8-E38E-4E81-9142-C3F71812E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55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8BB2-EB14-4190-8E4C-67912047E5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672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63A74-2672-49F2-98F4-7D71A1E8CB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75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F8C2C-4505-4059-A132-0526A4E9F3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185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8C25-8B83-4C93-B116-6B40D4690F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315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883B-7C32-4488-A72F-3D71A3CAF4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225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7B191-9C8B-4922-8DFE-EDC840193A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494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0800-5A56-449A-8589-483353FA53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6532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93C162-69C8-4340-8B59-D45BA08DE1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5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F54DA-B971-45C3-A251-B3FC4C7DC9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297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C58A6A-8B4E-4472-9359-B57CEB52E8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4" r:id="rId2"/>
    <p:sldLayoutId id="2147483720" r:id="rId3"/>
    <p:sldLayoutId id="2147483715" r:id="rId4"/>
    <p:sldLayoutId id="2147483716" r:id="rId5"/>
    <p:sldLayoutId id="2147483717" r:id="rId6"/>
    <p:sldLayoutId id="2147483721" r:id="rId7"/>
    <p:sldLayoutId id="2147483722" r:id="rId8"/>
    <p:sldLayoutId id="2147483723" r:id="rId9"/>
    <p:sldLayoutId id="2147483718" r:id="rId10"/>
    <p:sldLayoutId id="2147483724" r:id="rId11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325" y="758825"/>
            <a:ext cx="7543800" cy="35655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Základy s</a:t>
            </a:r>
            <a:r>
              <a:rPr lang="cs-CZ" dirty="0" smtClean="0"/>
              <a:t>právního práva procesního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500" y="4456113"/>
            <a:ext cx="7543800" cy="1143000"/>
          </a:xfrm>
        </p:spPr>
        <p:txBody>
          <a:bodyPr rtlCol="0"/>
          <a:lstStyle/>
          <a:p>
            <a:pPr fontAlgn="auto">
              <a:defRPr/>
            </a:pPr>
            <a:r>
              <a:rPr lang="cs-CZ" dirty="0" smtClean="0"/>
              <a:t>„Procesní pojmy a instituty</a:t>
            </a:r>
            <a:r>
              <a:rPr lang="cs-CZ" dirty="0" smtClean="0"/>
              <a:t>“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veřejnou vyhláškou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- úřední </a:t>
            </a:r>
            <a:r>
              <a:rPr lang="cs-CZ" altLang="cs-CZ" dirty="0"/>
              <a:t>deska + </a:t>
            </a:r>
            <a:r>
              <a:rPr lang="cs-CZ" altLang="cs-CZ" dirty="0" smtClean="0"/>
              <a:t>internet</a:t>
            </a:r>
          </a:p>
          <a:p>
            <a:r>
              <a:rPr lang="cs-CZ" altLang="cs-CZ" dirty="0" smtClean="0"/>
              <a:t>- kdy se doručuje veřejnou vyhláškou </a:t>
            </a:r>
          </a:p>
          <a:p>
            <a:r>
              <a:rPr lang="cs-CZ" altLang="cs-CZ" dirty="0" smtClean="0"/>
              <a:t>- oznámení + doručovaná písemnost </a:t>
            </a:r>
          </a:p>
          <a:p>
            <a:r>
              <a:rPr lang="cs-CZ" altLang="cs-CZ" dirty="0" smtClean="0"/>
              <a:t>- 15 dnů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02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Úřední deska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Veřejně přístupná</a:t>
            </a:r>
          </a:p>
          <a:p>
            <a:r>
              <a:rPr lang="cs-CZ" dirty="0" smtClean="0"/>
              <a:t>Elektronicky</a:t>
            </a:r>
          </a:p>
          <a:p>
            <a:r>
              <a:rPr lang="cs-CZ" dirty="0" smtClean="0"/>
              <a:t>Zajištění – veřejnoprávní smlouvou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1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Počítání času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§ 39 – určení lhůty </a:t>
            </a:r>
          </a:p>
          <a:p>
            <a:r>
              <a:rPr lang="cs-CZ" altLang="cs-CZ" dirty="0" smtClean="0"/>
              <a:t>- zákonná, určená správním orgánem</a:t>
            </a:r>
          </a:p>
          <a:p>
            <a:r>
              <a:rPr lang="cs-CZ" altLang="cs-CZ" dirty="0" smtClean="0"/>
              <a:t>§ 40 – počítání času</a:t>
            </a:r>
          </a:p>
          <a:p>
            <a:r>
              <a:rPr lang="cs-CZ" altLang="cs-CZ" dirty="0" smtClean="0"/>
              <a:t>- pravidla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Navrácení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předešlý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§ 41 – navrácení v předešlý </a:t>
            </a:r>
            <a:r>
              <a:rPr lang="cs-CZ" altLang="cs-CZ" dirty="0" smtClean="0"/>
              <a:t>stav</a:t>
            </a:r>
          </a:p>
          <a:p>
            <a:r>
              <a:rPr lang="cs-CZ" altLang="cs-CZ" dirty="0" smtClean="0"/>
              <a:t>- prominutí zmeškání úkonu </a:t>
            </a:r>
          </a:p>
          <a:p>
            <a:r>
              <a:rPr lang="cs-CZ" altLang="cs-CZ" dirty="0" smtClean="0"/>
              <a:t>- povolení změny obsahu podání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4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Dožádání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§ 13</a:t>
            </a:r>
          </a:p>
          <a:p>
            <a:r>
              <a:rPr lang="cs-CZ" altLang="cs-CZ" smtClean="0"/>
              <a:t>Zásada hospodárnosti, rychlosti 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§ 37</a:t>
            </a:r>
          </a:p>
          <a:p>
            <a:r>
              <a:rPr lang="cs-CZ" altLang="cs-CZ" smtClean="0"/>
              <a:t>Obsah</a:t>
            </a:r>
          </a:p>
          <a:p>
            <a:r>
              <a:rPr lang="cs-CZ" altLang="cs-CZ" smtClean="0"/>
              <a:t>Vady - výzva + přerušení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175 správního řádu</a:t>
            </a:r>
          </a:p>
          <a:p>
            <a:r>
              <a:rPr lang="cs-CZ" dirty="0" smtClean="0"/>
              <a:t>Nesprávný úřední postup</a:t>
            </a:r>
          </a:p>
          <a:p>
            <a:r>
              <a:rPr lang="cs-CZ" dirty="0" smtClean="0"/>
              <a:t>Nevhodné chování úředních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72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Procesní pojmy a instituty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Jednací jazyk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Spis, nahlížení 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Protokol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Doručování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Úřední deska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Počítání času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Dožádání 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 </a:t>
            </a:r>
          </a:p>
          <a:p>
            <a:pPr marL="91440" indent="-91440" fontAlgn="auto">
              <a:lnSpc>
                <a:spcPct val="8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Stížnost </a:t>
            </a:r>
          </a:p>
          <a:p>
            <a:pPr marL="91440" indent="-91440" fontAlgn="auto">
              <a:lnSpc>
                <a:spcPct val="8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Jednací 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Český jazyk</a:t>
            </a:r>
          </a:p>
          <a:p>
            <a:r>
              <a:rPr lang="cs-CZ" dirty="0" smtClean="0"/>
              <a:t>Písemnosti</a:t>
            </a:r>
          </a:p>
          <a:p>
            <a:r>
              <a:rPr lang="cs-CZ" dirty="0" smtClean="0"/>
              <a:t>Tlumočník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5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Vedení spisu</a:t>
            </a:r>
          </a:p>
          <a:p>
            <a:r>
              <a:rPr lang="cs-CZ" altLang="cs-CZ" smtClean="0"/>
              <a:t>Nahlížení do spisu (kdo, kde, v jakém rozsahu – kopie) </a:t>
            </a:r>
          </a:p>
          <a:p>
            <a:r>
              <a:rPr lang="cs-CZ" altLang="cs-CZ" smtClean="0"/>
              <a:t>!! Projektová dokumentace dle stavebního zákona – nelze kopírovat bez souhlasu.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Protokol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§ 18</a:t>
            </a:r>
          </a:p>
          <a:p>
            <a:r>
              <a:rPr lang="cs-CZ" altLang="cs-CZ" smtClean="0"/>
              <a:t>Zásada písemnosti </a:t>
            </a:r>
          </a:p>
          <a:p>
            <a:r>
              <a:rPr lang="cs-CZ" altLang="cs-CZ" smtClean="0"/>
              <a:t>Obsah</a:t>
            </a:r>
          </a:p>
          <a:p>
            <a:r>
              <a:rPr lang="cs-CZ" altLang="cs-CZ" smtClean="0"/>
              <a:t>Podpisy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obecná východiska</a:t>
            </a:r>
          </a:p>
          <a:p>
            <a:r>
              <a:rPr lang="cs-CZ" dirty="0" smtClean="0"/>
              <a:t>- způsob jakým se doručuje </a:t>
            </a:r>
          </a:p>
          <a:p>
            <a:r>
              <a:rPr lang="cs-CZ" dirty="0" smtClean="0"/>
              <a:t>- adresát a místo doručení </a:t>
            </a:r>
          </a:p>
          <a:p>
            <a:r>
              <a:rPr lang="cs-CZ" dirty="0" smtClean="0"/>
              <a:t>- vykázání doručení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10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Doručování - datová schránka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Fyzickým osobám </a:t>
            </a:r>
          </a:p>
          <a:p>
            <a:r>
              <a:rPr lang="cs-CZ" altLang="cs-CZ" dirty="0" smtClean="0"/>
              <a:t>Podnikající fyzické osoby</a:t>
            </a:r>
          </a:p>
          <a:p>
            <a:r>
              <a:rPr lang="cs-CZ" altLang="cs-CZ" dirty="0" smtClean="0"/>
              <a:t>Právnické osoby </a:t>
            </a:r>
          </a:p>
          <a:p>
            <a:r>
              <a:rPr lang="cs-CZ" altLang="cs-CZ" dirty="0" smtClean="0"/>
              <a:t>Orgány veřejné moci</a:t>
            </a:r>
            <a:endParaRPr lang="cs-CZ" altLang="cs-CZ" dirty="0"/>
          </a:p>
          <a:p>
            <a:r>
              <a:rPr lang="cs-CZ" altLang="cs-CZ" dirty="0" smtClean="0"/>
              <a:t>Advokátům, notářům, soudním exekutorům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Doručování - pokračování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- adresa pro doručování</a:t>
            </a:r>
            <a:endParaRPr lang="cs-CZ" altLang="cs-CZ" dirty="0"/>
          </a:p>
          <a:p>
            <a:r>
              <a:rPr lang="cs-CZ" altLang="cs-CZ" dirty="0" smtClean="0"/>
              <a:t>- doručování FO a PO</a:t>
            </a:r>
          </a:p>
          <a:p>
            <a:r>
              <a:rPr lang="cs-CZ" altLang="cs-CZ" dirty="0" smtClean="0"/>
              <a:t>- doručování do zahraničí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– fikce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- náhradní </a:t>
            </a:r>
          </a:p>
          <a:p>
            <a:r>
              <a:rPr lang="cs-CZ" altLang="cs-CZ" dirty="0" smtClean="0"/>
              <a:t>- podmínky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6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653</TotalTime>
  <Words>232</Words>
  <Application>Microsoft Office PowerPoint</Application>
  <PresentationFormat>Předvádění na obrazovce 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Tahoma</vt:lpstr>
      <vt:lpstr>Retrospektiva</vt:lpstr>
      <vt:lpstr>Základy správního práva procesního  </vt:lpstr>
      <vt:lpstr>Procesní pojmy a instituty </vt:lpstr>
      <vt:lpstr>Jednací jazyk</vt:lpstr>
      <vt:lpstr>Spis</vt:lpstr>
      <vt:lpstr>Protokol </vt:lpstr>
      <vt:lpstr>Doručování </vt:lpstr>
      <vt:lpstr>Doručování - datová schránka</vt:lpstr>
      <vt:lpstr>Doručování - pokračování</vt:lpstr>
      <vt:lpstr>Doručování – fikce </vt:lpstr>
      <vt:lpstr>Doručování veřejnou vyhláškou  </vt:lpstr>
      <vt:lpstr>Úřední deska</vt:lpstr>
      <vt:lpstr>Počítání času</vt:lpstr>
      <vt:lpstr>Navrácení v předešlý stav</vt:lpstr>
      <vt:lpstr>Dožádání </vt:lpstr>
      <vt:lpstr>Podání</vt:lpstr>
      <vt:lpstr>Stížnost</vt:lpstr>
      <vt:lpstr>Děkuji za pozornost</vt:lpstr>
    </vt:vector>
  </TitlesOfParts>
  <Company>Právnická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řád</dc:title>
  <dc:creator>7537</dc:creator>
  <cp:lastModifiedBy>Alena Kliková</cp:lastModifiedBy>
  <cp:revision>27</cp:revision>
  <dcterms:created xsi:type="dcterms:W3CDTF">2005-05-18T15:12:13Z</dcterms:created>
  <dcterms:modified xsi:type="dcterms:W3CDTF">2021-09-16T16:38:28Z</dcterms:modified>
</cp:coreProperties>
</file>