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303" r:id="rId6"/>
    <p:sldId id="260" r:id="rId7"/>
    <p:sldId id="261" r:id="rId8"/>
    <p:sldId id="263" r:id="rId9"/>
    <p:sldId id="262" r:id="rId10"/>
    <p:sldId id="264" r:id="rId11"/>
    <p:sldId id="265" r:id="rId12"/>
    <p:sldId id="333" r:id="rId13"/>
    <p:sldId id="351" r:id="rId14"/>
    <p:sldId id="348" r:id="rId15"/>
    <p:sldId id="349" r:id="rId16"/>
    <p:sldId id="267" r:id="rId17"/>
    <p:sldId id="350" r:id="rId18"/>
    <p:sldId id="339" r:id="rId19"/>
    <p:sldId id="334" r:id="rId20"/>
    <p:sldId id="332" r:id="rId21"/>
    <p:sldId id="266" r:id="rId22"/>
    <p:sldId id="353" r:id="rId23"/>
    <p:sldId id="335" r:id="rId24"/>
    <p:sldId id="342" r:id="rId25"/>
    <p:sldId id="340" r:id="rId26"/>
    <p:sldId id="341" r:id="rId27"/>
    <p:sldId id="343" r:id="rId28"/>
    <p:sldId id="345" r:id="rId29"/>
    <p:sldId id="344" r:id="rId30"/>
    <p:sldId id="291" r:id="rId31"/>
    <p:sldId id="292" r:id="rId32"/>
    <p:sldId id="356" r:id="rId33"/>
    <p:sldId id="357" r:id="rId34"/>
    <p:sldId id="293" r:id="rId35"/>
    <p:sldId id="358" r:id="rId36"/>
    <p:sldId id="271" r:id="rId37"/>
    <p:sldId id="359" r:id="rId38"/>
    <p:sldId id="294" r:id="rId39"/>
    <p:sldId id="360" r:id="rId40"/>
    <p:sldId id="361" r:id="rId41"/>
    <p:sldId id="362" r:id="rId42"/>
    <p:sldId id="295" r:id="rId43"/>
    <p:sldId id="363" r:id="rId44"/>
    <p:sldId id="364" r:id="rId45"/>
    <p:sldId id="365" r:id="rId46"/>
    <p:sldId id="330" r:id="rId47"/>
    <p:sldId id="269" r:id="rId48"/>
    <p:sldId id="354" r:id="rId49"/>
    <p:sldId id="270" r:id="rId50"/>
    <p:sldId id="346" r:id="rId51"/>
    <p:sldId id="298" r:id="rId52"/>
    <p:sldId id="299" r:id="rId53"/>
    <p:sldId id="300" r:id="rId54"/>
    <p:sldId id="301" r:id="rId55"/>
    <p:sldId id="347" r:id="rId56"/>
    <p:sldId id="352" r:id="rId5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86323" autoAdjust="0"/>
  </p:normalViewPr>
  <p:slideViewPr>
    <p:cSldViewPr>
      <p:cViewPr varScale="1">
        <p:scale>
          <a:sx n="113" d="100"/>
          <a:sy n="113" d="100"/>
        </p:scale>
        <p:origin x="16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B4A870-7892-490D-8FD1-1E6F6DF7FE1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0E62319F-36CC-4CD4-A2A0-A87B463096E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Právní regulace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akcízů</a:t>
          </a:r>
        </a:p>
      </dgm:t>
    </dgm:pt>
    <dgm:pt modelId="{34C36FB8-BE33-4C9A-B908-5BBBB6BE82B1}" type="parTrans" cxnId="{B8E1B94A-8559-4C1F-AC81-95E266A5FBC6}">
      <dgm:prSet/>
      <dgm:spPr/>
    </dgm:pt>
    <dgm:pt modelId="{A6456B21-ABA2-418D-8B45-18BC090147B5}" type="sibTrans" cxnId="{B8E1B94A-8559-4C1F-AC81-95E266A5FBC6}">
      <dgm:prSet/>
      <dgm:spPr/>
    </dgm:pt>
    <dgm:pt modelId="{B6288525-4E3E-4A3C-AD55-675461EABF8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Právo EU</a:t>
          </a:r>
        </a:p>
      </dgm:t>
    </dgm:pt>
    <dgm:pt modelId="{B2ED94B2-F6FC-4D31-AA46-68F018E65332}" type="parTrans" cxnId="{FE183AA5-AB19-4D8A-A381-253702689C80}">
      <dgm:prSet/>
      <dgm:spPr/>
    </dgm:pt>
    <dgm:pt modelId="{A13A82FF-2EE5-4AC2-BE3F-19100A2E7E08}" type="sibTrans" cxnId="{FE183AA5-AB19-4D8A-A381-253702689C80}">
      <dgm:prSet/>
      <dgm:spPr/>
    </dgm:pt>
    <dgm:pt modelId="{7147C904-B4E8-4DC6-8972-CC81517B2E3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Vnitrostátní právo</a:t>
          </a:r>
        </a:p>
      </dgm:t>
    </dgm:pt>
    <dgm:pt modelId="{4629EF9B-1341-403B-BEE2-54D2BEF418CE}" type="parTrans" cxnId="{EAC122D2-624C-4B2E-90D5-BC561BE38CE9}">
      <dgm:prSet/>
      <dgm:spPr/>
    </dgm:pt>
    <dgm:pt modelId="{88B9A7E3-68F6-4CC1-A557-898B754F92CE}" type="sibTrans" cxnId="{EAC122D2-624C-4B2E-90D5-BC561BE38CE9}">
      <dgm:prSet/>
      <dgm:spPr/>
    </dgm:pt>
    <dgm:pt modelId="{EC1FE784-D7DF-4085-A0F2-694B34A3F13A}" type="pres">
      <dgm:prSet presAssocID="{15B4A870-7892-490D-8FD1-1E6F6DF7FE1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30DEE63-6D90-47B4-9A25-AD3A1EC90C6C}" type="pres">
      <dgm:prSet presAssocID="{0E62319F-36CC-4CD4-A2A0-A87B463096E5}" presName="hierRoot1" presStyleCnt="0">
        <dgm:presLayoutVars>
          <dgm:hierBranch val="r"/>
        </dgm:presLayoutVars>
      </dgm:prSet>
      <dgm:spPr/>
    </dgm:pt>
    <dgm:pt modelId="{0ED34195-BFA4-45C0-A2E9-A1EA219BD2E8}" type="pres">
      <dgm:prSet presAssocID="{0E62319F-36CC-4CD4-A2A0-A87B463096E5}" presName="rootComposite1" presStyleCnt="0"/>
      <dgm:spPr/>
    </dgm:pt>
    <dgm:pt modelId="{9EA70714-20AC-4E51-9B26-D05969B93433}" type="pres">
      <dgm:prSet presAssocID="{0E62319F-36CC-4CD4-A2A0-A87B463096E5}" presName="rootText1" presStyleLbl="node0" presStyleIdx="0" presStyleCnt="1">
        <dgm:presLayoutVars>
          <dgm:chPref val="3"/>
        </dgm:presLayoutVars>
      </dgm:prSet>
      <dgm:spPr/>
    </dgm:pt>
    <dgm:pt modelId="{5DEE506B-71D2-4B24-AFAC-4845DB9E1864}" type="pres">
      <dgm:prSet presAssocID="{0E62319F-36CC-4CD4-A2A0-A87B463096E5}" presName="rootConnector1" presStyleLbl="node1" presStyleIdx="0" presStyleCnt="0"/>
      <dgm:spPr/>
    </dgm:pt>
    <dgm:pt modelId="{FC11F441-4936-4551-94AC-804D7CA2CF4E}" type="pres">
      <dgm:prSet presAssocID="{0E62319F-36CC-4CD4-A2A0-A87B463096E5}" presName="hierChild2" presStyleCnt="0"/>
      <dgm:spPr/>
    </dgm:pt>
    <dgm:pt modelId="{8E845833-EF1A-48DA-9708-471854AC1B7A}" type="pres">
      <dgm:prSet presAssocID="{B2ED94B2-F6FC-4D31-AA46-68F018E65332}" presName="Name50" presStyleLbl="parChTrans1D2" presStyleIdx="0" presStyleCnt="2"/>
      <dgm:spPr/>
    </dgm:pt>
    <dgm:pt modelId="{CD79FBA9-0789-4FE2-9648-31DB8E0EF050}" type="pres">
      <dgm:prSet presAssocID="{B6288525-4E3E-4A3C-AD55-675461EABF8A}" presName="hierRoot2" presStyleCnt="0">
        <dgm:presLayoutVars>
          <dgm:hierBranch/>
        </dgm:presLayoutVars>
      </dgm:prSet>
      <dgm:spPr/>
    </dgm:pt>
    <dgm:pt modelId="{7848705C-6B42-4C00-B74E-9CECC63B59C0}" type="pres">
      <dgm:prSet presAssocID="{B6288525-4E3E-4A3C-AD55-675461EABF8A}" presName="rootComposite" presStyleCnt="0"/>
      <dgm:spPr/>
    </dgm:pt>
    <dgm:pt modelId="{98FD872A-233B-4EF9-AF2A-9B047BBD4518}" type="pres">
      <dgm:prSet presAssocID="{B6288525-4E3E-4A3C-AD55-675461EABF8A}" presName="rootText" presStyleLbl="node2" presStyleIdx="0" presStyleCnt="2">
        <dgm:presLayoutVars>
          <dgm:chPref val="3"/>
        </dgm:presLayoutVars>
      </dgm:prSet>
      <dgm:spPr/>
    </dgm:pt>
    <dgm:pt modelId="{FDD258BD-BF38-47F0-9451-4DEB5DFFA2C5}" type="pres">
      <dgm:prSet presAssocID="{B6288525-4E3E-4A3C-AD55-675461EABF8A}" presName="rootConnector" presStyleLbl="node2" presStyleIdx="0" presStyleCnt="2"/>
      <dgm:spPr/>
    </dgm:pt>
    <dgm:pt modelId="{500A9BCA-C867-4FC4-BD50-DC0B5F9374CC}" type="pres">
      <dgm:prSet presAssocID="{B6288525-4E3E-4A3C-AD55-675461EABF8A}" presName="hierChild4" presStyleCnt="0"/>
      <dgm:spPr/>
    </dgm:pt>
    <dgm:pt modelId="{C74D06AC-C60D-492A-AC22-C49E70512A66}" type="pres">
      <dgm:prSet presAssocID="{B6288525-4E3E-4A3C-AD55-675461EABF8A}" presName="hierChild5" presStyleCnt="0"/>
      <dgm:spPr/>
    </dgm:pt>
    <dgm:pt modelId="{1311C81D-374B-44C1-A1F0-FBF3F99F0A04}" type="pres">
      <dgm:prSet presAssocID="{4629EF9B-1341-403B-BEE2-54D2BEF418CE}" presName="Name50" presStyleLbl="parChTrans1D2" presStyleIdx="1" presStyleCnt="2"/>
      <dgm:spPr/>
    </dgm:pt>
    <dgm:pt modelId="{BD2D78EB-2472-466B-90AD-339B5D28BF11}" type="pres">
      <dgm:prSet presAssocID="{7147C904-B4E8-4DC6-8972-CC81517B2E3D}" presName="hierRoot2" presStyleCnt="0">
        <dgm:presLayoutVars>
          <dgm:hierBranch/>
        </dgm:presLayoutVars>
      </dgm:prSet>
      <dgm:spPr/>
    </dgm:pt>
    <dgm:pt modelId="{44D4CB92-0B39-4F8A-B723-4C3567FCCFD8}" type="pres">
      <dgm:prSet presAssocID="{7147C904-B4E8-4DC6-8972-CC81517B2E3D}" presName="rootComposite" presStyleCnt="0"/>
      <dgm:spPr/>
    </dgm:pt>
    <dgm:pt modelId="{0A0EBC7F-21B6-445A-9C71-6806CB9267B1}" type="pres">
      <dgm:prSet presAssocID="{7147C904-B4E8-4DC6-8972-CC81517B2E3D}" presName="rootText" presStyleLbl="node2" presStyleIdx="1" presStyleCnt="2">
        <dgm:presLayoutVars>
          <dgm:chPref val="3"/>
        </dgm:presLayoutVars>
      </dgm:prSet>
      <dgm:spPr/>
    </dgm:pt>
    <dgm:pt modelId="{1E08B599-715A-4327-B1B9-BFC3F7C8B9B7}" type="pres">
      <dgm:prSet presAssocID="{7147C904-B4E8-4DC6-8972-CC81517B2E3D}" presName="rootConnector" presStyleLbl="node2" presStyleIdx="1" presStyleCnt="2"/>
      <dgm:spPr/>
    </dgm:pt>
    <dgm:pt modelId="{33F97091-1A39-4816-8E5D-51F0055375FC}" type="pres">
      <dgm:prSet presAssocID="{7147C904-B4E8-4DC6-8972-CC81517B2E3D}" presName="hierChild4" presStyleCnt="0"/>
      <dgm:spPr/>
    </dgm:pt>
    <dgm:pt modelId="{72B6FAB4-F3DA-4CD1-A65E-D67D3CF60A5E}" type="pres">
      <dgm:prSet presAssocID="{7147C904-B4E8-4DC6-8972-CC81517B2E3D}" presName="hierChild5" presStyleCnt="0"/>
      <dgm:spPr/>
    </dgm:pt>
    <dgm:pt modelId="{C9E4256B-F5E0-4FE7-8C21-07743B5E3EF0}" type="pres">
      <dgm:prSet presAssocID="{0E62319F-36CC-4CD4-A2A0-A87B463096E5}" presName="hierChild3" presStyleCnt="0"/>
      <dgm:spPr/>
    </dgm:pt>
  </dgm:ptLst>
  <dgm:cxnLst>
    <dgm:cxn modelId="{E5B7050D-3F1E-4125-8536-BB2C58569149}" type="presOf" srcId="{0E62319F-36CC-4CD4-A2A0-A87B463096E5}" destId="{9EA70714-20AC-4E51-9B26-D05969B93433}" srcOrd="0" destOrd="0" presId="urn:microsoft.com/office/officeart/2005/8/layout/orgChart1"/>
    <dgm:cxn modelId="{394E620D-CB63-44E4-97AC-3194CF8012E9}" type="presOf" srcId="{B2ED94B2-F6FC-4D31-AA46-68F018E65332}" destId="{8E845833-EF1A-48DA-9708-471854AC1B7A}" srcOrd="0" destOrd="0" presId="urn:microsoft.com/office/officeart/2005/8/layout/orgChart1"/>
    <dgm:cxn modelId="{2FA11615-7757-4289-A8D2-604C391DCD0A}" type="presOf" srcId="{7147C904-B4E8-4DC6-8972-CC81517B2E3D}" destId="{1E08B599-715A-4327-B1B9-BFC3F7C8B9B7}" srcOrd="1" destOrd="0" presId="urn:microsoft.com/office/officeart/2005/8/layout/orgChart1"/>
    <dgm:cxn modelId="{A0B55B3C-170D-4C37-9500-8CA90DA007D4}" type="presOf" srcId="{7147C904-B4E8-4DC6-8972-CC81517B2E3D}" destId="{0A0EBC7F-21B6-445A-9C71-6806CB9267B1}" srcOrd="0" destOrd="0" presId="urn:microsoft.com/office/officeart/2005/8/layout/orgChart1"/>
    <dgm:cxn modelId="{6BB1C75D-B5A4-47CD-BC01-E9B2CB29B3BE}" type="presOf" srcId="{B6288525-4E3E-4A3C-AD55-675461EABF8A}" destId="{98FD872A-233B-4EF9-AF2A-9B047BBD4518}" srcOrd="0" destOrd="0" presId="urn:microsoft.com/office/officeart/2005/8/layout/orgChart1"/>
    <dgm:cxn modelId="{45878943-93F8-4AA8-AB17-40AA5C23BE6A}" type="presOf" srcId="{B6288525-4E3E-4A3C-AD55-675461EABF8A}" destId="{FDD258BD-BF38-47F0-9451-4DEB5DFFA2C5}" srcOrd="1" destOrd="0" presId="urn:microsoft.com/office/officeart/2005/8/layout/orgChart1"/>
    <dgm:cxn modelId="{B8E1B94A-8559-4C1F-AC81-95E266A5FBC6}" srcId="{15B4A870-7892-490D-8FD1-1E6F6DF7FE12}" destId="{0E62319F-36CC-4CD4-A2A0-A87B463096E5}" srcOrd="0" destOrd="0" parTransId="{34C36FB8-BE33-4C9A-B908-5BBBB6BE82B1}" sibTransId="{A6456B21-ABA2-418D-8B45-18BC090147B5}"/>
    <dgm:cxn modelId="{C241A185-E19D-4B0A-98BC-BBE2BC1FB645}" type="presOf" srcId="{0E62319F-36CC-4CD4-A2A0-A87B463096E5}" destId="{5DEE506B-71D2-4B24-AFAC-4845DB9E1864}" srcOrd="1" destOrd="0" presId="urn:microsoft.com/office/officeart/2005/8/layout/orgChart1"/>
    <dgm:cxn modelId="{4BB8A886-ED52-4D1A-95DE-6280EE862878}" type="presOf" srcId="{4629EF9B-1341-403B-BEE2-54D2BEF418CE}" destId="{1311C81D-374B-44C1-A1F0-FBF3F99F0A04}" srcOrd="0" destOrd="0" presId="urn:microsoft.com/office/officeart/2005/8/layout/orgChart1"/>
    <dgm:cxn modelId="{FE183AA5-AB19-4D8A-A381-253702689C80}" srcId="{0E62319F-36CC-4CD4-A2A0-A87B463096E5}" destId="{B6288525-4E3E-4A3C-AD55-675461EABF8A}" srcOrd="0" destOrd="0" parTransId="{B2ED94B2-F6FC-4D31-AA46-68F018E65332}" sibTransId="{A13A82FF-2EE5-4AC2-BE3F-19100A2E7E08}"/>
    <dgm:cxn modelId="{8E13DBCA-4300-44D0-A40C-AB6A01C645FC}" type="presOf" srcId="{15B4A870-7892-490D-8FD1-1E6F6DF7FE12}" destId="{EC1FE784-D7DF-4085-A0F2-694B34A3F13A}" srcOrd="0" destOrd="0" presId="urn:microsoft.com/office/officeart/2005/8/layout/orgChart1"/>
    <dgm:cxn modelId="{EAC122D2-624C-4B2E-90D5-BC561BE38CE9}" srcId="{0E62319F-36CC-4CD4-A2A0-A87B463096E5}" destId="{7147C904-B4E8-4DC6-8972-CC81517B2E3D}" srcOrd="1" destOrd="0" parTransId="{4629EF9B-1341-403B-BEE2-54D2BEF418CE}" sibTransId="{88B9A7E3-68F6-4CC1-A557-898B754F92CE}"/>
    <dgm:cxn modelId="{DD4EA1D8-6DB8-4C0E-9EED-57D13906863B}" type="presParOf" srcId="{EC1FE784-D7DF-4085-A0F2-694B34A3F13A}" destId="{F30DEE63-6D90-47B4-9A25-AD3A1EC90C6C}" srcOrd="0" destOrd="0" presId="urn:microsoft.com/office/officeart/2005/8/layout/orgChart1"/>
    <dgm:cxn modelId="{8F9BF23D-F762-4BA9-8D04-6637A57E7C0F}" type="presParOf" srcId="{F30DEE63-6D90-47B4-9A25-AD3A1EC90C6C}" destId="{0ED34195-BFA4-45C0-A2E9-A1EA219BD2E8}" srcOrd="0" destOrd="0" presId="urn:microsoft.com/office/officeart/2005/8/layout/orgChart1"/>
    <dgm:cxn modelId="{45F8070F-E070-4AA5-B53B-B4595105EE2A}" type="presParOf" srcId="{0ED34195-BFA4-45C0-A2E9-A1EA219BD2E8}" destId="{9EA70714-20AC-4E51-9B26-D05969B93433}" srcOrd="0" destOrd="0" presId="urn:microsoft.com/office/officeart/2005/8/layout/orgChart1"/>
    <dgm:cxn modelId="{FC39AD64-6930-4E99-93DC-870273F13A86}" type="presParOf" srcId="{0ED34195-BFA4-45C0-A2E9-A1EA219BD2E8}" destId="{5DEE506B-71D2-4B24-AFAC-4845DB9E1864}" srcOrd="1" destOrd="0" presId="urn:microsoft.com/office/officeart/2005/8/layout/orgChart1"/>
    <dgm:cxn modelId="{9A05EF6E-D756-406E-8422-D44BA153424F}" type="presParOf" srcId="{F30DEE63-6D90-47B4-9A25-AD3A1EC90C6C}" destId="{FC11F441-4936-4551-94AC-804D7CA2CF4E}" srcOrd="1" destOrd="0" presId="urn:microsoft.com/office/officeart/2005/8/layout/orgChart1"/>
    <dgm:cxn modelId="{FFE7FA6A-19B3-4174-BB64-0BBF3998EBC8}" type="presParOf" srcId="{FC11F441-4936-4551-94AC-804D7CA2CF4E}" destId="{8E845833-EF1A-48DA-9708-471854AC1B7A}" srcOrd="0" destOrd="0" presId="urn:microsoft.com/office/officeart/2005/8/layout/orgChart1"/>
    <dgm:cxn modelId="{CCF432F5-B5B1-410C-9453-3B4BA3F0BA78}" type="presParOf" srcId="{FC11F441-4936-4551-94AC-804D7CA2CF4E}" destId="{CD79FBA9-0789-4FE2-9648-31DB8E0EF050}" srcOrd="1" destOrd="0" presId="urn:microsoft.com/office/officeart/2005/8/layout/orgChart1"/>
    <dgm:cxn modelId="{50003C51-A6D9-4BF1-B2FD-7F3431097CA4}" type="presParOf" srcId="{CD79FBA9-0789-4FE2-9648-31DB8E0EF050}" destId="{7848705C-6B42-4C00-B74E-9CECC63B59C0}" srcOrd="0" destOrd="0" presId="urn:microsoft.com/office/officeart/2005/8/layout/orgChart1"/>
    <dgm:cxn modelId="{DE1058E1-120B-4AD4-9C8A-A221931B1623}" type="presParOf" srcId="{7848705C-6B42-4C00-B74E-9CECC63B59C0}" destId="{98FD872A-233B-4EF9-AF2A-9B047BBD4518}" srcOrd="0" destOrd="0" presId="urn:microsoft.com/office/officeart/2005/8/layout/orgChart1"/>
    <dgm:cxn modelId="{F99945AA-1A92-414C-9529-D2A872C565B9}" type="presParOf" srcId="{7848705C-6B42-4C00-B74E-9CECC63B59C0}" destId="{FDD258BD-BF38-47F0-9451-4DEB5DFFA2C5}" srcOrd="1" destOrd="0" presId="urn:microsoft.com/office/officeart/2005/8/layout/orgChart1"/>
    <dgm:cxn modelId="{A7555CF7-5A1F-4A58-85DB-0C860BA54BD9}" type="presParOf" srcId="{CD79FBA9-0789-4FE2-9648-31DB8E0EF050}" destId="{500A9BCA-C867-4FC4-BD50-DC0B5F9374CC}" srcOrd="1" destOrd="0" presId="urn:microsoft.com/office/officeart/2005/8/layout/orgChart1"/>
    <dgm:cxn modelId="{67D49250-AE03-4541-86E1-862545394B4E}" type="presParOf" srcId="{CD79FBA9-0789-4FE2-9648-31DB8E0EF050}" destId="{C74D06AC-C60D-492A-AC22-C49E70512A66}" srcOrd="2" destOrd="0" presId="urn:microsoft.com/office/officeart/2005/8/layout/orgChart1"/>
    <dgm:cxn modelId="{CB2E813E-959C-4D2B-920F-66F4A2B48CD4}" type="presParOf" srcId="{FC11F441-4936-4551-94AC-804D7CA2CF4E}" destId="{1311C81D-374B-44C1-A1F0-FBF3F99F0A04}" srcOrd="2" destOrd="0" presId="urn:microsoft.com/office/officeart/2005/8/layout/orgChart1"/>
    <dgm:cxn modelId="{2AE981FB-CEC3-4399-A0AB-2F6782396FB1}" type="presParOf" srcId="{FC11F441-4936-4551-94AC-804D7CA2CF4E}" destId="{BD2D78EB-2472-466B-90AD-339B5D28BF11}" srcOrd="3" destOrd="0" presId="urn:microsoft.com/office/officeart/2005/8/layout/orgChart1"/>
    <dgm:cxn modelId="{D9A7882A-2E1F-4F23-B1F7-D0BA55603B40}" type="presParOf" srcId="{BD2D78EB-2472-466B-90AD-339B5D28BF11}" destId="{44D4CB92-0B39-4F8A-B723-4C3567FCCFD8}" srcOrd="0" destOrd="0" presId="urn:microsoft.com/office/officeart/2005/8/layout/orgChart1"/>
    <dgm:cxn modelId="{051187E7-BF88-40CA-8950-4C0BDBCB9DFD}" type="presParOf" srcId="{44D4CB92-0B39-4F8A-B723-4C3567FCCFD8}" destId="{0A0EBC7F-21B6-445A-9C71-6806CB9267B1}" srcOrd="0" destOrd="0" presId="urn:microsoft.com/office/officeart/2005/8/layout/orgChart1"/>
    <dgm:cxn modelId="{042336CC-439A-4B29-AD1E-3643A374E440}" type="presParOf" srcId="{44D4CB92-0B39-4F8A-B723-4C3567FCCFD8}" destId="{1E08B599-715A-4327-B1B9-BFC3F7C8B9B7}" srcOrd="1" destOrd="0" presId="urn:microsoft.com/office/officeart/2005/8/layout/orgChart1"/>
    <dgm:cxn modelId="{5C4AF33A-80A3-49DF-BE3B-ACDBCCDEABBD}" type="presParOf" srcId="{BD2D78EB-2472-466B-90AD-339B5D28BF11}" destId="{33F97091-1A39-4816-8E5D-51F0055375FC}" srcOrd="1" destOrd="0" presId="urn:microsoft.com/office/officeart/2005/8/layout/orgChart1"/>
    <dgm:cxn modelId="{6D4FE4F8-FB8A-4ECE-A4E0-A2EFC7783748}" type="presParOf" srcId="{BD2D78EB-2472-466B-90AD-339B5D28BF11}" destId="{72B6FAB4-F3DA-4CD1-A65E-D67D3CF60A5E}" srcOrd="2" destOrd="0" presId="urn:microsoft.com/office/officeart/2005/8/layout/orgChart1"/>
    <dgm:cxn modelId="{E6481EC2-803B-414C-B62E-89951A167900}" type="presParOf" srcId="{F30DEE63-6D90-47B4-9A25-AD3A1EC90C6C}" destId="{C9E4256B-F5E0-4FE7-8C21-07743B5E3EF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742BB6-B2E8-4D15-989D-1A5DC4C19DEB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</dgm:pt>
    <dgm:pt modelId="{C4B7F0AE-5846-45EA-BC1B-BD9387CFDA2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Unijní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regulace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akcízů</a:t>
          </a:r>
          <a:endParaRPr kumimoji="0" lang="cs-CZ" b="0" i="0" u="none" strike="noStrike" cap="none" normalizeH="0" baseline="0" dirty="0">
            <a:ln/>
            <a:effectLst/>
            <a:latin typeface="Arial" charset="0"/>
            <a:cs typeface="Arial" charset="0"/>
          </a:endParaRPr>
        </a:p>
      </dgm:t>
    </dgm:pt>
    <dgm:pt modelId="{D98BBEC7-05A2-4D8A-8050-AC3969D9CF49}" type="parTrans" cxnId="{136C26A8-6903-4CAC-BFE2-35D392E5950C}">
      <dgm:prSet/>
      <dgm:spPr/>
      <dgm:t>
        <a:bodyPr/>
        <a:lstStyle/>
        <a:p>
          <a:endParaRPr lang="cs-CZ"/>
        </a:p>
      </dgm:t>
    </dgm:pt>
    <dgm:pt modelId="{8479EE81-1C73-49AB-89F9-8492661AADFE}" type="sibTrans" cxnId="{136C26A8-6903-4CAC-BFE2-35D392E5950C}">
      <dgm:prSet/>
      <dgm:spPr/>
      <dgm:t>
        <a:bodyPr/>
        <a:lstStyle/>
        <a:p>
          <a:endParaRPr lang="cs-CZ"/>
        </a:p>
      </dgm:t>
    </dgm:pt>
    <dgm:pt modelId="{97E13697-AF1B-4958-A556-5A1E371E944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Informace</a:t>
          </a:r>
          <a:endParaRPr kumimoji="0" lang="cs-CZ" b="0" i="0" u="none" strike="noStrike" cap="none" normalizeH="0" baseline="0" dirty="0">
            <a:ln/>
            <a:effectLst/>
            <a:latin typeface="Arial" charset="0"/>
            <a:cs typeface="Arial" charset="0"/>
          </a:endParaRPr>
        </a:p>
      </dgm:t>
    </dgm:pt>
    <dgm:pt modelId="{C0B68F57-EE33-481B-B38A-548BDE6B04C7}" type="parTrans" cxnId="{C3B85209-64A5-4810-AB1D-F96A1AC35B70}">
      <dgm:prSet/>
      <dgm:spPr/>
      <dgm:t>
        <a:bodyPr/>
        <a:lstStyle/>
        <a:p>
          <a:endParaRPr lang="cs-CZ"/>
        </a:p>
      </dgm:t>
    </dgm:pt>
    <dgm:pt modelId="{7C7513B7-891A-4DD1-A58F-50758A1DBB40}" type="sibTrans" cxnId="{C3B85209-64A5-4810-AB1D-F96A1AC35B70}">
      <dgm:prSet/>
      <dgm:spPr/>
      <dgm:t>
        <a:bodyPr/>
        <a:lstStyle/>
        <a:p>
          <a:endParaRPr lang="cs-CZ"/>
        </a:p>
      </dgm:t>
    </dgm:pt>
    <dgm:pt modelId="{A740BA3A-EE25-45FF-A4D9-AF1D3D96F64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>
              <a:ln/>
              <a:effectLst/>
              <a:latin typeface="Arial" charset="0"/>
              <a:cs typeface="Arial" charset="0"/>
            </a:rPr>
            <a:t>2008/118/EC</a:t>
          </a:r>
        </a:p>
      </dgm:t>
    </dgm:pt>
    <dgm:pt modelId="{6E81ACB5-A4FF-44CE-A2A3-8A6B7877DC6F}" type="parTrans" cxnId="{12B9B9E8-8DA4-476F-A72D-75CD85C4F70D}">
      <dgm:prSet/>
      <dgm:spPr/>
      <dgm:t>
        <a:bodyPr/>
        <a:lstStyle/>
        <a:p>
          <a:endParaRPr lang="cs-CZ"/>
        </a:p>
      </dgm:t>
    </dgm:pt>
    <dgm:pt modelId="{06E75FC8-3D71-42EE-A44D-6B44259AB65B}" type="sibTrans" cxnId="{12B9B9E8-8DA4-476F-A72D-75CD85C4F70D}">
      <dgm:prSet/>
      <dgm:spPr/>
      <dgm:t>
        <a:bodyPr/>
        <a:lstStyle/>
        <a:p>
          <a:endParaRPr lang="cs-CZ"/>
        </a:p>
      </dgm:t>
    </dgm:pt>
    <dgm:pt modelId="{422FBF52-75F3-4976-A94C-21CEE972B4B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2073/2004/EC</a:t>
          </a:r>
        </a:p>
      </dgm:t>
    </dgm:pt>
    <dgm:pt modelId="{DCA42CFD-D013-4E8D-82F0-1F1FC98888B0}" type="parTrans" cxnId="{D76F89C3-8A7D-42BE-9AFD-8D696499EA5D}">
      <dgm:prSet/>
      <dgm:spPr/>
      <dgm:t>
        <a:bodyPr/>
        <a:lstStyle/>
        <a:p>
          <a:endParaRPr lang="cs-CZ"/>
        </a:p>
      </dgm:t>
    </dgm:pt>
    <dgm:pt modelId="{5BB72888-DA96-4413-A27B-ED6EA2A7A9D1}" type="sibTrans" cxnId="{D76F89C3-8A7D-42BE-9AFD-8D696499EA5D}">
      <dgm:prSet/>
      <dgm:spPr/>
      <dgm:t>
        <a:bodyPr/>
        <a:lstStyle/>
        <a:p>
          <a:endParaRPr lang="cs-CZ"/>
        </a:p>
      </dgm:t>
    </dgm:pt>
    <dgm:pt modelId="{B23AA193-0C8F-4B42-8C06-10E55642EB6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Horizontální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směrnice</a:t>
          </a:r>
        </a:p>
      </dgm:t>
    </dgm:pt>
    <dgm:pt modelId="{89004E01-AC3F-4EB9-8342-E3B47F771F6D}" type="parTrans" cxnId="{741DF36F-5CCD-4EC3-9DBC-D5E081A53B0B}">
      <dgm:prSet/>
      <dgm:spPr/>
      <dgm:t>
        <a:bodyPr/>
        <a:lstStyle/>
        <a:p>
          <a:endParaRPr lang="cs-CZ"/>
        </a:p>
      </dgm:t>
    </dgm:pt>
    <dgm:pt modelId="{4D7DD6A0-794B-4065-A532-F43ADB2ACC24}" type="sibTrans" cxnId="{741DF36F-5CCD-4EC3-9DBC-D5E081A53B0B}">
      <dgm:prSet/>
      <dgm:spPr/>
      <dgm:t>
        <a:bodyPr/>
        <a:lstStyle/>
        <a:p>
          <a:endParaRPr lang="cs-CZ"/>
        </a:p>
      </dgm:t>
    </dgm:pt>
    <dgm:pt modelId="{F1FDB6B0-9679-43AF-A58E-81A59443D06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sngStrike" cap="none" normalizeH="0" baseline="0" dirty="0">
              <a:ln/>
              <a:effectLst/>
              <a:latin typeface="Arial" charset="0"/>
              <a:cs typeface="Arial" charset="0"/>
            </a:rPr>
            <a:t>92/12/EEC</a:t>
          </a:r>
        </a:p>
      </dgm:t>
    </dgm:pt>
    <dgm:pt modelId="{439CD620-3505-4B74-B2B9-7EEA3BEF72A1}" type="parTrans" cxnId="{4BCB89C3-4287-43EC-97EA-2FFA04BC3D19}">
      <dgm:prSet/>
      <dgm:spPr/>
      <dgm:t>
        <a:bodyPr/>
        <a:lstStyle/>
        <a:p>
          <a:endParaRPr lang="cs-CZ"/>
        </a:p>
      </dgm:t>
    </dgm:pt>
    <dgm:pt modelId="{A1431EE7-9E32-4C17-8555-A6213FE60E44}" type="sibTrans" cxnId="{4BCB89C3-4287-43EC-97EA-2FFA04BC3D19}">
      <dgm:prSet/>
      <dgm:spPr/>
      <dgm:t>
        <a:bodyPr/>
        <a:lstStyle/>
        <a:p>
          <a:endParaRPr lang="cs-CZ"/>
        </a:p>
      </dgm:t>
    </dgm:pt>
    <dgm:pt modelId="{672A1B81-9199-4842-8E4A-7E36D523023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Strukturální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směrnice</a:t>
          </a:r>
        </a:p>
      </dgm:t>
    </dgm:pt>
    <dgm:pt modelId="{2BAF0179-886C-4E1A-94E3-CA7EB1E69E2E}" type="parTrans" cxnId="{A46975C1-13D9-461B-8AFB-FB8E8CDBE9DB}">
      <dgm:prSet/>
      <dgm:spPr/>
      <dgm:t>
        <a:bodyPr/>
        <a:lstStyle/>
        <a:p>
          <a:endParaRPr lang="cs-CZ"/>
        </a:p>
      </dgm:t>
    </dgm:pt>
    <dgm:pt modelId="{F76CB800-5AA7-4096-BA89-1F9F91489886}" type="sibTrans" cxnId="{A46975C1-13D9-461B-8AFB-FB8E8CDBE9DB}">
      <dgm:prSet/>
      <dgm:spPr/>
      <dgm:t>
        <a:bodyPr/>
        <a:lstStyle/>
        <a:p>
          <a:endParaRPr lang="cs-CZ"/>
        </a:p>
      </dgm:t>
    </dgm:pt>
    <dgm:pt modelId="{E70CBB3E-D4EE-4DF7-A853-AAE9FD6CA03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92/81/EEC</a:t>
          </a:r>
        </a:p>
      </dgm:t>
    </dgm:pt>
    <dgm:pt modelId="{2D458A50-565E-4C71-A717-0BB4AA194F10}" type="parTrans" cxnId="{E213684B-252D-41CD-BE85-0C11E483F385}">
      <dgm:prSet/>
      <dgm:spPr/>
      <dgm:t>
        <a:bodyPr/>
        <a:lstStyle/>
        <a:p>
          <a:endParaRPr lang="cs-CZ"/>
        </a:p>
      </dgm:t>
    </dgm:pt>
    <dgm:pt modelId="{D149E539-0D46-4863-B8E1-4C1B5C6CF3CD}" type="sibTrans" cxnId="{E213684B-252D-41CD-BE85-0C11E483F385}">
      <dgm:prSet/>
      <dgm:spPr/>
      <dgm:t>
        <a:bodyPr/>
        <a:lstStyle/>
        <a:p>
          <a:endParaRPr lang="cs-CZ"/>
        </a:p>
      </dgm:t>
    </dgm:pt>
    <dgm:pt modelId="{451AA412-5386-4231-9B51-4824A47922E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72/464/EEC</a:t>
          </a:r>
        </a:p>
      </dgm:t>
    </dgm:pt>
    <dgm:pt modelId="{0FB80279-36A3-42DF-8B58-B41BAEB128EB}" type="parTrans" cxnId="{82DB4D2C-FFBD-46E9-A707-3B3375096579}">
      <dgm:prSet/>
      <dgm:spPr/>
      <dgm:t>
        <a:bodyPr/>
        <a:lstStyle/>
        <a:p>
          <a:endParaRPr lang="cs-CZ"/>
        </a:p>
      </dgm:t>
    </dgm:pt>
    <dgm:pt modelId="{50889F0B-6A5C-486E-A31F-823F6CF8915D}" type="sibTrans" cxnId="{82DB4D2C-FFBD-46E9-A707-3B3375096579}">
      <dgm:prSet/>
      <dgm:spPr/>
      <dgm:t>
        <a:bodyPr/>
        <a:lstStyle/>
        <a:p>
          <a:endParaRPr lang="cs-CZ"/>
        </a:p>
      </dgm:t>
    </dgm:pt>
    <dgm:pt modelId="{44F6A7DE-6925-4A1C-AE11-5DE32A1CFD6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79/32/EEC</a:t>
          </a:r>
        </a:p>
      </dgm:t>
    </dgm:pt>
    <dgm:pt modelId="{5DFB5DE5-957B-43B7-8FAA-4E9A6B569701}" type="parTrans" cxnId="{363A355D-CD14-4B4F-93CA-99169BC75559}">
      <dgm:prSet/>
      <dgm:spPr/>
      <dgm:t>
        <a:bodyPr/>
        <a:lstStyle/>
        <a:p>
          <a:endParaRPr lang="cs-CZ"/>
        </a:p>
      </dgm:t>
    </dgm:pt>
    <dgm:pt modelId="{D8D84752-3D15-4F5F-AF4A-1DEC79792199}" type="sibTrans" cxnId="{363A355D-CD14-4B4F-93CA-99169BC75559}">
      <dgm:prSet/>
      <dgm:spPr/>
      <dgm:t>
        <a:bodyPr/>
        <a:lstStyle/>
        <a:p>
          <a:endParaRPr lang="cs-CZ"/>
        </a:p>
      </dgm:t>
    </dgm:pt>
    <dgm:pt modelId="{729CE722-21D6-4A2E-885D-D185A79BF64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95/59/EEC</a:t>
          </a:r>
        </a:p>
      </dgm:t>
    </dgm:pt>
    <dgm:pt modelId="{867F6472-73A8-4E1A-8454-ED9732811BDE}" type="parTrans" cxnId="{9F85413F-24F1-46CF-8144-B70EDF0CAE57}">
      <dgm:prSet/>
      <dgm:spPr/>
      <dgm:t>
        <a:bodyPr/>
        <a:lstStyle/>
        <a:p>
          <a:endParaRPr lang="cs-CZ"/>
        </a:p>
      </dgm:t>
    </dgm:pt>
    <dgm:pt modelId="{97F0C2F4-4B9E-48DF-811D-4B9ADB0FF382}" type="sibTrans" cxnId="{9F85413F-24F1-46CF-8144-B70EDF0CAE57}">
      <dgm:prSet/>
      <dgm:spPr/>
      <dgm:t>
        <a:bodyPr/>
        <a:lstStyle/>
        <a:p>
          <a:endParaRPr lang="cs-CZ"/>
        </a:p>
      </dgm:t>
    </dgm:pt>
    <dgm:pt modelId="{672F937B-15AE-4E89-875F-4651DAB678F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92/83/EEC</a:t>
          </a:r>
        </a:p>
      </dgm:t>
    </dgm:pt>
    <dgm:pt modelId="{DB52D8C6-E77E-4AF4-8919-A9D631683B9E}" type="parTrans" cxnId="{108A75D7-58F8-482C-83E1-239669F27DF8}">
      <dgm:prSet/>
      <dgm:spPr/>
      <dgm:t>
        <a:bodyPr/>
        <a:lstStyle/>
        <a:p>
          <a:endParaRPr lang="cs-CZ"/>
        </a:p>
      </dgm:t>
    </dgm:pt>
    <dgm:pt modelId="{4343584B-BB5A-4439-B4D6-8D13F3437444}" type="sibTrans" cxnId="{108A75D7-58F8-482C-83E1-239669F27DF8}">
      <dgm:prSet/>
      <dgm:spPr/>
      <dgm:t>
        <a:bodyPr/>
        <a:lstStyle/>
        <a:p>
          <a:endParaRPr lang="cs-CZ"/>
        </a:p>
      </dgm:t>
    </dgm:pt>
    <dgm:pt modelId="{D9C0E411-E465-4CE9-A2B6-61F964953DB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Směrnice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o sazbách</a:t>
          </a:r>
        </a:p>
      </dgm:t>
    </dgm:pt>
    <dgm:pt modelId="{25E57019-6CC2-446B-92E4-05E841463EDB}" type="parTrans" cxnId="{3DCC9B1A-A551-42F6-9DEB-33CE712E0A9E}">
      <dgm:prSet/>
      <dgm:spPr/>
      <dgm:t>
        <a:bodyPr/>
        <a:lstStyle/>
        <a:p>
          <a:endParaRPr lang="cs-CZ"/>
        </a:p>
      </dgm:t>
    </dgm:pt>
    <dgm:pt modelId="{D8CA9425-EBE9-4F97-B619-A1EB1D446B4D}" type="sibTrans" cxnId="{3DCC9B1A-A551-42F6-9DEB-33CE712E0A9E}">
      <dgm:prSet/>
      <dgm:spPr/>
      <dgm:t>
        <a:bodyPr/>
        <a:lstStyle/>
        <a:p>
          <a:endParaRPr lang="cs-CZ"/>
        </a:p>
      </dgm:t>
    </dgm:pt>
    <dgm:pt modelId="{27531649-AF05-42D4-94CE-C149832ADAC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92/82/EEC</a:t>
          </a:r>
        </a:p>
      </dgm:t>
    </dgm:pt>
    <dgm:pt modelId="{688A8FE9-1B26-4161-BCDA-D176BCDD8500}" type="parTrans" cxnId="{B80A320E-5031-45FF-82A0-5C2026CA7DD4}">
      <dgm:prSet/>
      <dgm:spPr/>
      <dgm:t>
        <a:bodyPr/>
        <a:lstStyle/>
        <a:p>
          <a:endParaRPr lang="cs-CZ"/>
        </a:p>
      </dgm:t>
    </dgm:pt>
    <dgm:pt modelId="{153AE069-3F65-46DC-A79D-A4A92EC0B3CA}" type="sibTrans" cxnId="{B80A320E-5031-45FF-82A0-5C2026CA7DD4}">
      <dgm:prSet/>
      <dgm:spPr/>
      <dgm:t>
        <a:bodyPr/>
        <a:lstStyle/>
        <a:p>
          <a:endParaRPr lang="cs-CZ"/>
        </a:p>
      </dgm:t>
    </dgm:pt>
    <dgm:pt modelId="{7C24DD56-E893-4F47-9F6B-57714AABC12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2003/96/EEC</a:t>
          </a:r>
        </a:p>
      </dgm:t>
    </dgm:pt>
    <dgm:pt modelId="{59E53A8F-14B9-42B9-B6B7-FE3A1B2A1FBF}" type="parTrans" cxnId="{E8B471BF-1D95-4684-8806-A75D290DCCC0}">
      <dgm:prSet/>
      <dgm:spPr/>
      <dgm:t>
        <a:bodyPr/>
        <a:lstStyle/>
        <a:p>
          <a:endParaRPr lang="cs-CZ"/>
        </a:p>
      </dgm:t>
    </dgm:pt>
    <dgm:pt modelId="{65F6E567-D797-4536-9677-5F4C94D217F9}" type="sibTrans" cxnId="{E8B471BF-1D95-4684-8806-A75D290DCCC0}">
      <dgm:prSet/>
      <dgm:spPr/>
      <dgm:t>
        <a:bodyPr/>
        <a:lstStyle/>
        <a:p>
          <a:endParaRPr lang="cs-CZ"/>
        </a:p>
      </dgm:t>
    </dgm:pt>
    <dgm:pt modelId="{E18FC596-C4A6-406E-B1E3-37A425B1906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92/79/EEC</a:t>
          </a:r>
        </a:p>
      </dgm:t>
    </dgm:pt>
    <dgm:pt modelId="{3DBDB1E0-B2F3-4735-8142-F138BC403F1A}" type="parTrans" cxnId="{C6B46075-1F86-4605-898D-BE8F3F636A95}">
      <dgm:prSet/>
      <dgm:spPr/>
      <dgm:t>
        <a:bodyPr/>
        <a:lstStyle/>
        <a:p>
          <a:endParaRPr lang="cs-CZ"/>
        </a:p>
      </dgm:t>
    </dgm:pt>
    <dgm:pt modelId="{D3202284-1FD6-4074-8235-8AC249F1F25A}" type="sibTrans" cxnId="{C6B46075-1F86-4605-898D-BE8F3F636A95}">
      <dgm:prSet/>
      <dgm:spPr/>
      <dgm:t>
        <a:bodyPr/>
        <a:lstStyle/>
        <a:p>
          <a:endParaRPr lang="cs-CZ"/>
        </a:p>
      </dgm:t>
    </dgm:pt>
    <dgm:pt modelId="{78A9D01F-0CCB-45FC-ABD3-BE7281EE74D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92/80/EEC</a:t>
          </a:r>
        </a:p>
      </dgm:t>
    </dgm:pt>
    <dgm:pt modelId="{EA33ED53-FEE6-4610-80F8-CE2E3F6DBCB7}" type="parTrans" cxnId="{5957AB00-7D0B-4778-A626-A1D7B9A108F4}">
      <dgm:prSet/>
      <dgm:spPr/>
      <dgm:t>
        <a:bodyPr/>
        <a:lstStyle/>
        <a:p>
          <a:endParaRPr lang="cs-CZ"/>
        </a:p>
      </dgm:t>
    </dgm:pt>
    <dgm:pt modelId="{373EE62F-D5BC-47B2-865A-C9C5E9DB8215}" type="sibTrans" cxnId="{5957AB00-7D0B-4778-A626-A1D7B9A108F4}">
      <dgm:prSet/>
      <dgm:spPr/>
      <dgm:t>
        <a:bodyPr/>
        <a:lstStyle/>
        <a:p>
          <a:endParaRPr lang="cs-CZ"/>
        </a:p>
      </dgm:t>
    </dgm:pt>
    <dgm:pt modelId="{5FBB77AD-63A9-4599-BB6A-557B6384768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2002/10/EEC</a:t>
          </a:r>
        </a:p>
      </dgm:t>
    </dgm:pt>
    <dgm:pt modelId="{0049D997-303B-4E38-B79B-14C8F401913F}" type="parTrans" cxnId="{A0555512-D195-4401-95FA-220EA63789C2}">
      <dgm:prSet/>
      <dgm:spPr/>
      <dgm:t>
        <a:bodyPr/>
        <a:lstStyle/>
        <a:p>
          <a:endParaRPr lang="cs-CZ"/>
        </a:p>
      </dgm:t>
    </dgm:pt>
    <dgm:pt modelId="{46432997-2946-4614-B7E5-213BBED6E720}" type="sibTrans" cxnId="{A0555512-D195-4401-95FA-220EA63789C2}">
      <dgm:prSet/>
      <dgm:spPr/>
      <dgm:t>
        <a:bodyPr/>
        <a:lstStyle/>
        <a:p>
          <a:endParaRPr lang="cs-CZ"/>
        </a:p>
      </dgm:t>
    </dgm:pt>
    <dgm:pt modelId="{2E15E489-AB04-4DE9-99E9-9B29A55C0FD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92/84/EEC</a:t>
          </a:r>
        </a:p>
      </dgm:t>
    </dgm:pt>
    <dgm:pt modelId="{54F74220-A0DB-4E78-B175-EC832CF7E78D}" type="parTrans" cxnId="{6A5D9684-C61D-46C1-B229-7E0954008D9C}">
      <dgm:prSet/>
      <dgm:spPr/>
      <dgm:t>
        <a:bodyPr/>
        <a:lstStyle/>
        <a:p>
          <a:endParaRPr lang="cs-CZ"/>
        </a:p>
      </dgm:t>
    </dgm:pt>
    <dgm:pt modelId="{8ACA0605-2015-45B9-91AC-A6617444B98E}" type="sibTrans" cxnId="{6A5D9684-C61D-46C1-B229-7E0954008D9C}">
      <dgm:prSet/>
      <dgm:spPr/>
      <dgm:t>
        <a:bodyPr/>
        <a:lstStyle/>
        <a:p>
          <a:endParaRPr lang="cs-CZ"/>
        </a:p>
      </dgm:t>
    </dgm:pt>
    <dgm:pt modelId="{A987D028-A38D-4A6C-9BA0-C9DF0C901919}">
      <dgm:prSet/>
      <dgm:spPr/>
      <dgm:t>
        <a:bodyPr/>
        <a:lstStyle/>
        <a:p>
          <a:r>
            <a:rPr lang="cs-CZ" dirty="0"/>
            <a:t>2008/118/</a:t>
          </a:r>
        </a:p>
      </dgm:t>
    </dgm:pt>
    <dgm:pt modelId="{AB847D3F-5B9E-4FFA-B75D-BBE24C38EEB7}" type="parTrans" cxnId="{5A91C271-0161-4839-969D-295F3F630D4A}">
      <dgm:prSet/>
      <dgm:spPr/>
      <dgm:t>
        <a:bodyPr/>
        <a:lstStyle/>
        <a:p>
          <a:endParaRPr lang="cs-CZ"/>
        </a:p>
      </dgm:t>
    </dgm:pt>
    <dgm:pt modelId="{33DAE31D-8CD9-4C68-8488-8F1063EC8DA1}" type="sibTrans" cxnId="{5A91C271-0161-4839-969D-295F3F630D4A}">
      <dgm:prSet/>
      <dgm:spPr/>
      <dgm:t>
        <a:bodyPr/>
        <a:lstStyle/>
        <a:p>
          <a:endParaRPr lang="cs-CZ"/>
        </a:p>
      </dgm:t>
    </dgm:pt>
    <dgm:pt modelId="{1A40DB4E-FE81-41F4-A4A1-14777868C84E}" type="pres">
      <dgm:prSet presAssocID="{09742BB6-B2E8-4D15-989D-1A5DC4C19DE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B89D319-C2AD-4A82-BD9D-AC80AADD232E}" type="pres">
      <dgm:prSet presAssocID="{C4B7F0AE-5846-45EA-BC1B-BD9387CFDA28}" presName="hierRoot1" presStyleCnt="0">
        <dgm:presLayoutVars>
          <dgm:hierBranch/>
        </dgm:presLayoutVars>
      </dgm:prSet>
      <dgm:spPr/>
    </dgm:pt>
    <dgm:pt modelId="{B7EE33AF-CF85-4E2B-B4AD-3182519FE9F8}" type="pres">
      <dgm:prSet presAssocID="{C4B7F0AE-5846-45EA-BC1B-BD9387CFDA28}" presName="rootComposite1" presStyleCnt="0"/>
      <dgm:spPr/>
    </dgm:pt>
    <dgm:pt modelId="{BF01026E-A656-4268-A0DE-3AEDAFCCD0AF}" type="pres">
      <dgm:prSet presAssocID="{C4B7F0AE-5846-45EA-BC1B-BD9387CFDA28}" presName="rootText1" presStyleLbl="node0" presStyleIdx="0" presStyleCnt="1">
        <dgm:presLayoutVars>
          <dgm:chPref val="3"/>
        </dgm:presLayoutVars>
      </dgm:prSet>
      <dgm:spPr/>
    </dgm:pt>
    <dgm:pt modelId="{B251D562-84D7-4F71-B4DD-43B56C29E684}" type="pres">
      <dgm:prSet presAssocID="{C4B7F0AE-5846-45EA-BC1B-BD9387CFDA28}" presName="rootConnector1" presStyleLbl="node1" presStyleIdx="0" presStyleCnt="0"/>
      <dgm:spPr/>
    </dgm:pt>
    <dgm:pt modelId="{A4159F46-9AC7-438F-8EC5-ECDBDCDEF565}" type="pres">
      <dgm:prSet presAssocID="{C4B7F0AE-5846-45EA-BC1B-BD9387CFDA28}" presName="hierChild2" presStyleCnt="0"/>
      <dgm:spPr/>
    </dgm:pt>
    <dgm:pt modelId="{67A9420D-26CB-41A8-A01D-F0BEC20134FB}" type="pres">
      <dgm:prSet presAssocID="{C0B68F57-EE33-481B-B38A-548BDE6B04C7}" presName="Name35" presStyleLbl="parChTrans1D2" presStyleIdx="0" presStyleCnt="4"/>
      <dgm:spPr/>
    </dgm:pt>
    <dgm:pt modelId="{B29CADEA-FEC1-48B3-BA51-39FB080703F1}" type="pres">
      <dgm:prSet presAssocID="{97E13697-AF1B-4958-A556-5A1E371E9440}" presName="hierRoot2" presStyleCnt="0">
        <dgm:presLayoutVars>
          <dgm:hierBranch/>
        </dgm:presLayoutVars>
      </dgm:prSet>
      <dgm:spPr/>
    </dgm:pt>
    <dgm:pt modelId="{ECC637A3-4A67-4301-9887-72238A8AF247}" type="pres">
      <dgm:prSet presAssocID="{97E13697-AF1B-4958-A556-5A1E371E9440}" presName="rootComposite" presStyleCnt="0"/>
      <dgm:spPr/>
    </dgm:pt>
    <dgm:pt modelId="{86C1A13D-3E0C-46BC-B76F-1BC409408C9B}" type="pres">
      <dgm:prSet presAssocID="{97E13697-AF1B-4958-A556-5A1E371E9440}" presName="rootText" presStyleLbl="node2" presStyleIdx="0" presStyleCnt="4" custLinFactNeighborX="-1584" custLinFactNeighborY="10383">
        <dgm:presLayoutVars>
          <dgm:chPref val="3"/>
        </dgm:presLayoutVars>
      </dgm:prSet>
      <dgm:spPr/>
    </dgm:pt>
    <dgm:pt modelId="{3EDB16C4-5926-429F-ACBD-8DE596BA58DE}" type="pres">
      <dgm:prSet presAssocID="{97E13697-AF1B-4958-A556-5A1E371E9440}" presName="rootConnector" presStyleLbl="node2" presStyleIdx="0" presStyleCnt="4"/>
      <dgm:spPr/>
    </dgm:pt>
    <dgm:pt modelId="{B5AA6DCF-3170-4E74-8C92-3CEF22196B3D}" type="pres">
      <dgm:prSet presAssocID="{97E13697-AF1B-4958-A556-5A1E371E9440}" presName="hierChild4" presStyleCnt="0"/>
      <dgm:spPr/>
    </dgm:pt>
    <dgm:pt modelId="{13F61F10-8A45-4625-B2CF-B39D7F50FA8D}" type="pres">
      <dgm:prSet presAssocID="{6E81ACB5-A4FF-44CE-A2A3-8A6B7877DC6F}" presName="Name35" presStyleLbl="parChTrans1D3" presStyleIdx="0" presStyleCnt="4"/>
      <dgm:spPr/>
    </dgm:pt>
    <dgm:pt modelId="{988D875F-2140-49E2-923E-BCF944418DE0}" type="pres">
      <dgm:prSet presAssocID="{A740BA3A-EE25-45FF-A4D9-AF1D3D96F644}" presName="hierRoot2" presStyleCnt="0">
        <dgm:presLayoutVars>
          <dgm:hierBranch/>
        </dgm:presLayoutVars>
      </dgm:prSet>
      <dgm:spPr/>
    </dgm:pt>
    <dgm:pt modelId="{CDF460FE-3DC4-417A-9CE5-2222E605EB40}" type="pres">
      <dgm:prSet presAssocID="{A740BA3A-EE25-45FF-A4D9-AF1D3D96F644}" presName="rootComposite" presStyleCnt="0"/>
      <dgm:spPr/>
    </dgm:pt>
    <dgm:pt modelId="{9FD5EBF7-E731-4524-89B5-EBE5A51A5869}" type="pres">
      <dgm:prSet presAssocID="{A740BA3A-EE25-45FF-A4D9-AF1D3D96F644}" presName="rootText" presStyleLbl="node3" presStyleIdx="0" presStyleCnt="4">
        <dgm:presLayoutVars>
          <dgm:chPref val="3"/>
        </dgm:presLayoutVars>
      </dgm:prSet>
      <dgm:spPr/>
    </dgm:pt>
    <dgm:pt modelId="{24213671-6207-4150-8970-617DA5266D48}" type="pres">
      <dgm:prSet presAssocID="{A740BA3A-EE25-45FF-A4D9-AF1D3D96F644}" presName="rootConnector" presStyleLbl="node3" presStyleIdx="0" presStyleCnt="4"/>
      <dgm:spPr/>
    </dgm:pt>
    <dgm:pt modelId="{C1F31144-B7EE-492F-ACCC-C0537C7D81DC}" type="pres">
      <dgm:prSet presAssocID="{A740BA3A-EE25-45FF-A4D9-AF1D3D96F644}" presName="hierChild4" presStyleCnt="0"/>
      <dgm:spPr/>
    </dgm:pt>
    <dgm:pt modelId="{7A301A1E-8E36-41DD-9088-5CD182EF5EC9}" type="pres">
      <dgm:prSet presAssocID="{DCA42CFD-D013-4E8D-82F0-1F1FC98888B0}" presName="Name35" presStyleLbl="parChTrans1D4" presStyleIdx="0" presStyleCnt="11"/>
      <dgm:spPr/>
    </dgm:pt>
    <dgm:pt modelId="{F462EB24-FFD6-4EEA-B9B2-68C75E1728AB}" type="pres">
      <dgm:prSet presAssocID="{422FBF52-75F3-4976-A94C-21CEE972B4BB}" presName="hierRoot2" presStyleCnt="0">
        <dgm:presLayoutVars>
          <dgm:hierBranch val="r"/>
        </dgm:presLayoutVars>
      </dgm:prSet>
      <dgm:spPr/>
    </dgm:pt>
    <dgm:pt modelId="{F69509DF-A55F-4BCA-B160-4076A42F6EA3}" type="pres">
      <dgm:prSet presAssocID="{422FBF52-75F3-4976-A94C-21CEE972B4BB}" presName="rootComposite" presStyleCnt="0"/>
      <dgm:spPr/>
    </dgm:pt>
    <dgm:pt modelId="{2FE14E73-1617-42D6-950A-E4988592CA04}" type="pres">
      <dgm:prSet presAssocID="{422FBF52-75F3-4976-A94C-21CEE972B4BB}" presName="rootText" presStyleLbl="node4" presStyleIdx="0" presStyleCnt="11">
        <dgm:presLayoutVars>
          <dgm:chPref val="3"/>
        </dgm:presLayoutVars>
      </dgm:prSet>
      <dgm:spPr/>
    </dgm:pt>
    <dgm:pt modelId="{613ED8E9-369F-4E47-874C-B46DA1062441}" type="pres">
      <dgm:prSet presAssocID="{422FBF52-75F3-4976-A94C-21CEE972B4BB}" presName="rootConnector" presStyleLbl="node4" presStyleIdx="0" presStyleCnt="11"/>
      <dgm:spPr/>
    </dgm:pt>
    <dgm:pt modelId="{203660C9-6F5F-45FE-8403-8131245C527C}" type="pres">
      <dgm:prSet presAssocID="{422FBF52-75F3-4976-A94C-21CEE972B4BB}" presName="hierChild4" presStyleCnt="0"/>
      <dgm:spPr/>
    </dgm:pt>
    <dgm:pt modelId="{5992A4E9-8733-4BA9-8BCA-CA1149405DD0}" type="pres">
      <dgm:prSet presAssocID="{422FBF52-75F3-4976-A94C-21CEE972B4BB}" presName="hierChild5" presStyleCnt="0"/>
      <dgm:spPr/>
    </dgm:pt>
    <dgm:pt modelId="{EBF3EC0E-8640-4BC0-8D48-762CCC0F5DA7}" type="pres">
      <dgm:prSet presAssocID="{A740BA3A-EE25-45FF-A4D9-AF1D3D96F644}" presName="hierChild5" presStyleCnt="0"/>
      <dgm:spPr/>
    </dgm:pt>
    <dgm:pt modelId="{04150BF4-E338-4A8E-870E-2DFBB8EBDC05}" type="pres">
      <dgm:prSet presAssocID="{97E13697-AF1B-4958-A556-5A1E371E9440}" presName="hierChild5" presStyleCnt="0"/>
      <dgm:spPr/>
    </dgm:pt>
    <dgm:pt modelId="{4C5ABD0D-DB66-4073-8E0D-A391CA67BB03}" type="pres">
      <dgm:prSet presAssocID="{89004E01-AC3F-4EB9-8342-E3B47F771F6D}" presName="Name35" presStyleLbl="parChTrans1D2" presStyleIdx="1" presStyleCnt="4"/>
      <dgm:spPr/>
    </dgm:pt>
    <dgm:pt modelId="{7B66B1F5-2DC6-4F83-9814-F5D9158D29AD}" type="pres">
      <dgm:prSet presAssocID="{B23AA193-0C8F-4B42-8C06-10E55642EB6C}" presName="hierRoot2" presStyleCnt="0">
        <dgm:presLayoutVars>
          <dgm:hierBranch/>
        </dgm:presLayoutVars>
      </dgm:prSet>
      <dgm:spPr/>
    </dgm:pt>
    <dgm:pt modelId="{C4310263-FF7F-49BB-A47B-60223DB41EA0}" type="pres">
      <dgm:prSet presAssocID="{B23AA193-0C8F-4B42-8C06-10E55642EB6C}" presName="rootComposite" presStyleCnt="0"/>
      <dgm:spPr/>
    </dgm:pt>
    <dgm:pt modelId="{A58A8E4C-1E52-4A87-AFC0-3ADC44789ABD}" type="pres">
      <dgm:prSet presAssocID="{B23AA193-0C8F-4B42-8C06-10E55642EB6C}" presName="rootText" presStyleLbl="node2" presStyleIdx="1" presStyleCnt="4">
        <dgm:presLayoutVars>
          <dgm:chPref val="3"/>
        </dgm:presLayoutVars>
      </dgm:prSet>
      <dgm:spPr/>
    </dgm:pt>
    <dgm:pt modelId="{F8D9F41C-CCAF-4CA5-A3F3-53CE6EF95A96}" type="pres">
      <dgm:prSet presAssocID="{B23AA193-0C8F-4B42-8C06-10E55642EB6C}" presName="rootConnector" presStyleLbl="node2" presStyleIdx="1" presStyleCnt="4"/>
      <dgm:spPr/>
    </dgm:pt>
    <dgm:pt modelId="{CEAB019F-ED23-428B-9D95-13BADE2B5335}" type="pres">
      <dgm:prSet presAssocID="{B23AA193-0C8F-4B42-8C06-10E55642EB6C}" presName="hierChild4" presStyleCnt="0"/>
      <dgm:spPr/>
    </dgm:pt>
    <dgm:pt modelId="{CE611606-5901-488A-8086-8BB43684821A}" type="pres">
      <dgm:prSet presAssocID="{439CD620-3505-4B74-B2B9-7EEA3BEF72A1}" presName="Name35" presStyleLbl="parChTrans1D3" presStyleIdx="1" presStyleCnt="4"/>
      <dgm:spPr/>
    </dgm:pt>
    <dgm:pt modelId="{29D86AA6-D459-40C2-BEF9-8B9AA1E16EA1}" type="pres">
      <dgm:prSet presAssocID="{F1FDB6B0-9679-43AF-A58E-81A59443D06F}" presName="hierRoot2" presStyleCnt="0">
        <dgm:presLayoutVars>
          <dgm:hierBranch/>
        </dgm:presLayoutVars>
      </dgm:prSet>
      <dgm:spPr/>
    </dgm:pt>
    <dgm:pt modelId="{D5CBA93B-597D-403E-9C88-0EE9A8397823}" type="pres">
      <dgm:prSet presAssocID="{F1FDB6B0-9679-43AF-A58E-81A59443D06F}" presName="rootComposite" presStyleCnt="0"/>
      <dgm:spPr/>
    </dgm:pt>
    <dgm:pt modelId="{C7E1A879-1556-4F08-84D3-CF2C7E207084}" type="pres">
      <dgm:prSet presAssocID="{F1FDB6B0-9679-43AF-A58E-81A59443D06F}" presName="rootText" presStyleLbl="node3" presStyleIdx="1" presStyleCnt="4" custLinFactNeighborX="-989" custLinFactNeighborY="3489">
        <dgm:presLayoutVars>
          <dgm:chPref val="3"/>
        </dgm:presLayoutVars>
      </dgm:prSet>
      <dgm:spPr/>
    </dgm:pt>
    <dgm:pt modelId="{0FAF75BF-EB85-4A07-9E2C-1D716BC10AEB}" type="pres">
      <dgm:prSet presAssocID="{F1FDB6B0-9679-43AF-A58E-81A59443D06F}" presName="rootConnector" presStyleLbl="node3" presStyleIdx="1" presStyleCnt="4"/>
      <dgm:spPr/>
    </dgm:pt>
    <dgm:pt modelId="{7DCA722F-7FD3-4B85-8C21-B28CE4E38365}" type="pres">
      <dgm:prSet presAssocID="{F1FDB6B0-9679-43AF-A58E-81A59443D06F}" presName="hierChild4" presStyleCnt="0"/>
      <dgm:spPr/>
    </dgm:pt>
    <dgm:pt modelId="{77D053FF-564A-41DA-92BF-5A590A208489}" type="pres">
      <dgm:prSet presAssocID="{AB847D3F-5B9E-4FFA-B75D-BBE24C38EEB7}" presName="Name35" presStyleLbl="parChTrans1D4" presStyleIdx="1" presStyleCnt="11"/>
      <dgm:spPr/>
    </dgm:pt>
    <dgm:pt modelId="{706918FA-A30F-49E8-B7F2-3CE42B19D052}" type="pres">
      <dgm:prSet presAssocID="{A987D028-A38D-4A6C-9BA0-C9DF0C901919}" presName="hierRoot2" presStyleCnt="0">
        <dgm:presLayoutVars>
          <dgm:hierBranch val="init"/>
        </dgm:presLayoutVars>
      </dgm:prSet>
      <dgm:spPr/>
    </dgm:pt>
    <dgm:pt modelId="{180F43D0-BF1D-48ED-851B-6285C4A1B024}" type="pres">
      <dgm:prSet presAssocID="{A987D028-A38D-4A6C-9BA0-C9DF0C901919}" presName="rootComposite" presStyleCnt="0"/>
      <dgm:spPr/>
    </dgm:pt>
    <dgm:pt modelId="{436FA973-400B-4F6F-9F5E-F11F6E55385D}" type="pres">
      <dgm:prSet presAssocID="{A987D028-A38D-4A6C-9BA0-C9DF0C901919}" presName="rootText" presStyleLbl="node4" presStyleIdx="1" presStyleCnt="11">
        <dgm:presLayoutVars>
          <dgm:chPref val="3"/>
        </dgm:presLayoutVars>
      </dgm:prSet>
      <dgm:spPr/>
    </dgm:pt>
    <dgm:pt modelId="{C895CD46-B8FE-4108-A46E-0863468E4F0D}" type="pres">
      <dgm:prSet presAssocID="{A987D028-A38D-4A6C-9BA0-C9DF0C901919}" presName="rootConnector" presStyleLbl="node4" presStyleIdx="1" presStyleCnt="11"/>
      <dgm:spPr/>
    </dgm:pt>
    <dgm:pt modelId="{9E2B0E27-E8DA-4CC1-82DB-4C2505A771FE}" type="pres">
      <dgm:prSet presAssocID="{A987D028-A38D-4A6C-9BA0-C9DF0C901919}" presName="hierChild4" presStyleCnt="0"/>
      <dgm:spPr/>
    </dgm:pt>
    <dgm:pt modelId="{C6756778-1230-42AD-AECA-D3CB1583B056}" type="pres">
      <dgm:prSet presAssocID="{A987D028-A38D-4A6C-9BA0-C9DF0C901919}" presName="hierChild5" presStyleCnt="0"/>
      <dgm:spPr/>
    </dgm:pt>
    <dgm:pt modelId="{CE0FC42C-3534-4296-BB48-E24548A5A885}" type="pres">
      <dgm:prSet presAssocID="{F1FDB6B0-9679-43AF-A58E-81A59443D06F}" presName="hierChild5" presStyleCnt="0"/>
      <dgm:spPr/>
    </dgm:pt>
    <dgm:pt modelId="{65455C8B-19F8-4DCE-975E-5F66C8788A85}" type="pres">
      <dgm:prSet presAssocID="{B23AA193-0C8F-4B42-8C06-10E55642EB6C}" presName="hierChild5" presStyleCnt="0"/>
      <dgm:spPr/>
    </dgm:pt>
    <dgm:pt modelId="{0F46EB97-79B2-4889-B14A-67353B4D2D0E}" type="pres">
      <dgm:prSet presAssocID="{2BAF0179-886C-4E1A-94E3-CA7EB1E69E2E}" presName="Name35" presStyleLbl="parChTrans1D2" presStyleIdx="2" presStyleCnt="4"/>
      <dgm:spPr/>
    </dgm:pt>
    <dgm:pt modelId="{1B77E2CD-9B34-41F9-9F46-0CF70E637A6C}" type="pres">
      <dgm:prSet presAssocID="{672A1B81-9199-4842-8E4A-7E36D5230233}" presName="hierRoot2" presStyleCnt="0">
        <dgm:presLayoutVars>
          <dgm:hierBranch/>
        </dgm:presLayoutVars>
      </dgm:prSet>
      <dgm:spPr/>
    </dgm:pt>
    <dgm:pt modelId="{40C729D8-E0C9-428F-BE22-04F5AF0D138F}" type="pres">
      <dgm:prSet presAssocID="{672A1B81-9199-4842-8E4A-7E36D5230233}" presName="rootComposite" presStyleCnt="0"/>
      <dgm:spPr/>
    </dgm:pt>
    <dgm:pt modelId="{C136FD78-6871-475F-B583-6A884C963B83}" type="pres">
      <dgm:prSet presAssocID="{672A1B81-9199-4842-8E4A-7E36D5230233}" presName="rootText" presStyleLbl="node2" presStyleIdx="2" presStyleCnt="4">
        <dgm:presLayoutVars>
          <dgm:chPref val="3"/>
        </dgm:presLayoutVars>
      </dgm:prSet>
      <dgm:spPr/>
    </dgm:pt>
    <dgm:pt modelId="{F46E261C-98FF-4276-9D07-11C5076152EA}" type="pres">
      <dgm:prSet presAssocID="{672A1B81-9199-4842-8E4A-7E36D5230233}" presName="rootConnector" presStyleLbl="node2" presStyleIdx="2" presStyleCnt="4"/>
      <dgm:spPr/>
    </dgm:pt>
    <dgm:pt modelId="{695A38DF-8691-4416-B0D2-F64CF3B9FCB6}" type="pres">
      <dgm:prSet presAssocID="{672A1B81-9199-4842-8E4A-7E36D5230233}" presName="hierChild4" presStyleCnt="0"/>
      <dgm:spPr/>
    </dgm:pt>
    <dgm:pt modelId="{E42194FD-D5DD-4387-9818-9BCF0075E663}" type="pres">
      <dgm:prSet presAssocID="{2D458A50-565E-4C71-A717-0BB4AA194F10}" presName="Name35" presStyleLbl="parChTrans1D3" presStyleIdx="2" presStyleCnt="4"/>
      <dgm:spPr/>
    </dgm:pt>
    <dgm:pt modelId="{1CE233AA-AEB8-479A-8AF8-0C4FFB7F5563}" type="pres">
      <dgm:prSet presAssocID="{E70CBB3E-D4EE-4DF7-A853-AAE9FD6CA035}" presName="hierRoot2" presStyleCnt="0">
        <dgm:presLayoutVars>
          <dgm:hierBranch/>
        </dgm:presLayoutVars>
      </dgm:prSet>
      <dgm:spPr/>
    </dgm:pt>
    <dgm:pt modelId="{6709A087-E885-4F9A-BFB0-405D4521072B}" type="pres">
      <dgm:prSet presAssocID="{E70CBB3E-D4EE-4DF7-A853-AAE9FD6CA035}" presName="rootComposite" presStyleCnt="0"/>
      <dgm:spPr/>
    </dgm:pt>
    <dgm:pt modelId="{B6102469-7DD2-425B-928C-208C056FFAC7}" type="pres">
      <dgm:prSet presAssocID="{E70CBB3E-D4EE-4DF7-A853-AAE9FD6CA035}" presName="rootText" presStyleLbl="node3" presStyleIdx="2" presStyleCnt="4">
        <dgm:presLayoutVars>
          <dgm:chPref val="3"/>
        </dgm:presLayoutVars>
      </dgm:prSet>
      <dgm:spPr/>
    </dgm:pt>
    <dgm:pt modelId="{C80CAC49-9BAA-4352-BBC5-51C6C9BB1C8A}" type="pres">
      <dgm:prSet presAssocID="{E70CBB3E-D4EE-4DF7-A853-AAE9FD6CA035}" presName="rootConnector" presStyleLbl="node3" presStyleIdx="2" presStyleCnt="4"/>
      <dgm:spPr/>
    </dgm:pt>
    <dgm:pt modelId="{4E98AB28-39A3-419B-8FB2-71679B481F20}" type="pres">
      <dgm:prSet presAssocID="{E70CBB3E-D4EE-4DF7-A853-AAE9FD6CA035}" presName="hierChild4" presStyleCnt="0"/>
      <dgm:spPr/>
    </dgm:pt>
    <dgm:pt modelId="{D8C36E38-F48B-4D75-8AEE-446D46D0C576}" type="pres">
      <dgm:prSet presAssocID="{0FB80279-36A3-42DF-8B58-B41BAEB128EB}" presName="Name35" presStyleLbl="parChTrans1D4" presStyleIdx="2" presStyleCnt="11"/>
      <dgm:spPr/>
    </dgm:pt>
    <dgm:pt modelId="{C8701CDA-0003-4C09-BBA7-377BF0710006}" type="pres">
      <dgm:prSet presAssocID="{451AA412-5386-4231-9B51-4824A47922E6}" presName="hierRoot2" presStyleCnt="0">
        <dgm:presLayoutVars>
          <dgm:hierBranch/>
        </dgm:presLayoutVars>
      </dgm:prSet>
      <dgm:spPr/>
    </dgm:pt>
    <dgm:pt modelId="{F08FCC54-6E7F-4B36-9941-1F4C9FAF15E1}" type="pres">
      <dgm:prSet presAssocID="{451AA412-5386-4231-9B51-4824A47922E6}" presName="rootComposite" presStyleCnt="0"/>
      <dgm:spPr/>
    </dgm:pt>
    <dgm:pt modelId="{471BCFCD-EBBC-422F-A703-72CAFFB57E17}" type="pres">
      <dgm:prSet presAssocID="{451AA412-5386-4231-9B51-4824A47922E6}" presName="rootText" presStyleLbl="node4" presStyleIdx="2" presStyleCnt="11">
        <dgm:presLayoutVars>
          <dgm:chPref val="3"/>
        </dgm:presLayoutVars>
      </dgm:prSet>
      <dgm:spPr/>
    </dgm:pt>
    <dgm:pt modelId="{7EF75110-A373-40AE-BB66-9D6C97C9E151}" type="pres">
      <dgm:prSet presAssocID="{451AA412-5386-4231-9B51-4824A47922E6}" presName="rootConnector" presStyleLbl="node4" presStyleIdx="2" presStyleCnt="11"/>
      <dgm:spPr/>
    </dgm:pt>
    <dgm:pt modelId="{A39691F6-9703-4C41-B6D1-02DB4228F6DC}" type="pres">
      <dgm:prSet presAssocID="{451AA412-5386-4231-9B51-4824A47922E6}" presName="hierChild4" presStyleCnt="0"/>
      <dgm:spPr/>
    </dgm:pt>
    <dgm:pt modelId="{D1E639F7-BCDD-4BAB-8FD8-A8120DCBDC3D}" type="pres">
      <dgm:prSet presAssocID="{5DFB5DE5-957B-43B7-8FAA-4E9A6B569701}" presName="Name35" presStyleLbl="parChTrans1D4" presStyleIdx="3" presStyleCnt="11"/>
      <dgm:spPr/>
    </dgm:pt>
    <dgm:pt modelId="{2EC7B170-FF22-485D-BF07-6276FEFAC50E}" type="pres">
      <dgm:prSet presAssocID="{44F6A7DE-6925-4A1C-AE11-5DE32A1CFD6E}" presName="hierRoot2" presStyleCnt="0">
        <dgm:presLayoutVars>
          <dgm:hierBranch/>
        </dgm:presLayoutVars>
      </dgm:prSet>
      <dgm:spPr/>
    </dgm:pt>
    <dgm:pt modelId="{C7A06BDA-0523-4D63-96B0-850AA9A175CE}" type="pres">
      <dgm:prSet presAssocID="{44F6A7DE-6925-4A1C-AE11-5DE32A1CFD6E}" presName="rootComposite" presStyleCnt="0"/>
      <dgm:spPr/>
    </dgm:pt>
    <dgm:pt modelId="{92D51762-3646-4AFF-A133-FB41F0F4FAF8}" type="pres">
      <dgm:prSet presAssocID="{44F6A7DE-6925-4A1C-AE11-5DE32A1CFD6E}" presName="rootText" presStyleLbl="node4" presStyleIdx="3" presStyleCnt="11">
        <dgm:presLayoutVars>
          <dgm:chPref val="3"/>
        </dgm:presLayoutVars>
      </dgm:prSet>
      <dgm:spPr/>
    </dgm:pt>
    <dgm:pt modelId="{664B6EF4-7774-4197-8014-F60D43C3E75B}" type="pres">
      <dgm:prSet presAssocID="{44F6A7DE-6925-4A1C-AE11-5DE32A1CFD6E}" presName="rootConnector" presStyleLbl="node4" presStyleIdx="3" presStyleCnt="11"/>
      <dgm:spPr/>
    </dgm:pt>
    <dgm:pt modelId="{CC98E7F8-D4F3-45F8-BC78-DC343564FBFA}" type="pres">
      <dgm:prSet presAssocID="{44F6A7DE-6925-4A1C-AE11-5DE32A1CFD6E}" presName="hierChild4" presStyleCnt="0"/>
      <dgm:spPr/>
    </dgm:pt>
    <dgm:pt modelId="{56842667-4457-4FFE-B72B-55E6374BE44B}" type="pres">
      <dgm:prSet presAssocID="{867F6472-73A8-4E1A-8454-ED9732811BDE}" presName="Name35" presStyleLbl="parChTrans1D4" presStyleIdx="4" presStyleCnt="11"/>
      <dgm:spPr/>
    </dgm:pt>
    <dgm:pt modelId="{97FE3BCA-74FB-4CE5-B481-54DD203ED3B7}" type="pres">
      <dgm:prSet presAssocID="{729CE722-21D6-4A2E-885D-D185A79BF646}" presName="hierRoot2" presStyleCnt="0">
        <dgm:presLayoutVars>
          <dgm:hierBranch/>
        </dgm:presLayoutVars>
      </dgm:prSet>
      <dgm:spPr/>
    </dgm:pt>
    <dgm:pt modelId="{70632B25-AD04-4B06-8EA2-3FC18ECC84CB}" type="pres">
      <dgm:prSet presAssocID="{729CE722-21D6-4A2E-885D-D185A79BF646}" presName="rootComposite" presStyleCnt="0"/>
      <dgm:spPr/>
    </dgm:pt>
    <dgm:pt modelId="{2640F1FF-FEBA-4EE9-9E49-FF3E2C506298}" type="pres">
      <dgm:prSet presAssocID="{729CE722-21D6-4A2E-885D-D185A79BF646}" presName="rootText" presStyleLbl="node4" presStyleIdx="4" presStyleCnt="11">
        <dgm:presLayoutVars>
          <dgm:chPref val="3"/>
        </dgm:presLayoutVars>
      </dgm:prSet>
      <dgm:spPr/>
    </dgm:pt>
    <dgm:pt modelId="{F2E2B027-BE96-4612-A6B5-16C5F28093EC}" type="pres">
      <dgm:prSet presAssocID="{729CE722-21D6-4A2E-885D-D185A79BF646}" presName="rootConnector" presStyleLbl="node4" presStyleIdx="4" presStyleCnt="11"/>
      <dgm:spPr/>
    </dgm:pt>
    <dgm:pt modelId="{8DF9BBEB-41F3-4431-A437-91519C7DB646}" type="pres">
      <dgm:prSet presAssocID="{729CE722-21D6-4A2E-885D-D185A79BF646}" presName="hierChild4" presStyleCnt="0"/>
      <dgm:spPr/>
    </dgm:pt>
    <dgm:pt modelId="{90CAA756-46AA-431B-8D16-A4E88BE955C5}" type="pres">
      <dgm:prSet presAssocID="{DB52D8C6-E77E-4AF4-8919-A9D631683B9E}" presName="Name35" presStyleLbl="parChTrans1D4" presStyleIdx="5" presStyleCnt="11"/>
      <dgm:spPr/>
    </dgm:pt>
    <dgm:pt modelId="{9BEA5FF5-82F1-44A4-8CAE-BE3C4B7FB7DF}" type="pres">
      <dgm:prSet presAssocID="{672F937B-15AE-4E89-875F-4651DAB678F2}" presName="hierRoot2" presStyleCnt="0">
        <dgm:presLayoutVars>
          <dgm:hierBranch val="r"/>
        </dgm:presLayoutVars>
      </dgm:prSet>
      <dgm:spPr/>
    </dgm:pt>
    <dgm:pt modelId="{2B95163F-4C4D-4FA2-ABE2-8564943A610A}" type="pres">
      <dgm:prSet presAssocID="{672F937B-15AE-4E89-875F-4651DAB678F2}" presName="rootComposite" presStyleCnt="0"/>
      <dgm:spPr/>
    </dgm:pt>
    <dgm:pt modelId="{83222C23-D7FF-4C69-A28E-C5DF1D6253DB}" type="pres">
      <dgm:prSet presAssocID="{672F937B-15AE-4E89-875F-4651DAB678F2}" presName="rootText" presStyleLbl="node4" presStyleIdx="5" presStyleCnt="11">
        <dgm:presLayoutVars>
          <dgm:chPref val="3"/>
        </dgm:presLayoutVars>
      </dgm:prSet>
      <dgm:spPr/>
    </dgm:pt>
    <dgm:pt modelId="{A45D3912-C158-4E81-90DD-9E41BB5DF18F}" type="pres">
      <dgm:prSet presAssocID="{672F937B-15AE-4E89-875F-4651DAB678F2}" presName="rootConnector" presStyleLbl="node4" presStyleIdx="5" presStyleCnt="11"/>
      <dgm:spPr/>
    </dgm:pt>
    <dgm:pt modelId="{E0C2C562-1BDE-424A-BDD5-85D62A2CC5BE}" type="pres">
      <dgm:prSet presAssocID="{672F937B-15AE-4E89-875F-4651DAB678F2}" presName="hierChild4" presStyleCnt="0"/>
      <dgm:spPr/>
    </dgm:pt>
    <dgm:pt modelId="{2E0A6799-E1E2-4E19-A3DB-18FE052E17B4}" type="pres">
      <dgm:prSet presAssocID="{672F937B-15AE-4E89-875F-4651DAB678F2}" presName="hierChild5" presStyleCnt="0"/>
      <dgm:spPr/>
    </dgm:pt>
    <dgm:pt modelId="{E6E32CA3-D7F2-490C-A494-9563FD2B47F6}" type="pres">
      <dgm:prSet presAssocID="{729CE722-21D6-4A2E-885D-D185A79BF646}" presName="hierChild5" presStyleCnt="0"/>
      <dgm:spPr/>
    </dgm:pt>
    <dgm:pt modelId="{90A6EECA-D8F6-4355-B880-706B833ADFEA}" type="pres">
      <dgm:prSet presAssocID="{44F6A7DE-6925-4A1C-AE11-5DE32A1CFD6E}" presName="hierChild5" presStyleCnt="0"/>
      <dgm:spPr/>
    </dgm:pt>
    <dgm:pt modelId="{AE6B63FD-DBF7-45F0-9686-A7BB60430B96}" type="pres">
      <dgm:prSet presAssocID="{451AA412-5386-4231-9B51-4824A47922E6}" presName="hierChild5" presStyleCnt="0"/>
      <dgm:spPr/>
    </dgm:pt>
    <dgm:pt modelId="{CE2D66D6-E9A3-4C79-83F0-503ACFB01796}" type="pres">
      <dgm:prSet presAssocID="{E70CBB3E-D4EE-4DF7-A853-AAE9FD6CA035}" presName="hierChild5" presStyleCnt="0"/>
      <dgm:spPr/>
    </dgm:pt>
    <dgm:pt modelId="{25942919-F035-4A16-B1CC-05C23DF06DD8}" type="pres">
      <dgm:prSet presAssocID="{672A1B81-9199-4842-8E4A-7E36D5230233}" presName="hierChild5" presStyleCnt="0"/>
      <dgm:spPr/>
    </dgm:pt>
    <dgm:pt modelId="{A28FF244-7D34-490F-B192-DBAA0ED4DBD3}" type="pres">
      <dgm:prSet presAssocID="{25E57019-6CC2-446B-92E4-05E841463EDB}" presName="Name35" presStyleLbl="parChTrans1D2" presStyleIdx="3" presStyleCnt="4"/>
      <dgm:spPr/>
    </dgm:pt>
    <dgm:pt modelId="{1C11C0F4-F067-449B-86C3-A97386A8AB6A}" type="pres">
      <dgm:prSet presAssocID="{D9C0E411-E465-4CE9-A2B6-61F964953DB2}" presName="hierRoot2" presStyleCnt="0">
        <dgm:presLayoutVars>
          <dgm:hierBranch/>
        </dgm:presLayoutVars>
      </dgm:prSet>
      <dgm:spPr/>
    </dgm:pt>
    <dgm:pt modelId="{B212847B-537F-4252-82E1-C7C5DAD01463}" type="pres">
      <dgm:prSet presAssocID="{D9C0E411-E465-4CE9-A2B6-61F964953DB2}" presName="rootComposite" presStyleCnt="0"/>
      <dgm:spPr/>
    </dgm:pt>
    <dgm:pt modelId="{AC96E56C-292B-4648-821E-FD157DEA1B00}" type="pres">
      <dgm:prSet presAssocID="{D9C0E411-E465-4CE9-A2B6-61F964953DB2}" presName="rootText" presStyleLbl="node2" presStyleIdx="3" presStyleCnt="4">
        <dgm:presLayoutVars>
          <dgm:chPref val="3"/>
        </dgm:presLayoutVars>
      </dgm:prSet>
      <dgm:spPr/>
    </dgm:pt>
    <dgm:pt modelId="{E8001108-CAA1-4451-A9FA-E19EADB0F56E}" type="pres">
      <dgm:prSet presAssocID="{D9C0E411-E465-4CE9-A2B6-61F964953DB2}" presName="rootConnector" presStyleLbl="node2" presStyleIdx="3" presStyleCnt="4"/>
      <dgm:spPr/>
    </dgm:pt>
    <dgm:pt modelId="{6FC0B0B1-D7F7-45B2-82B9-EDC693D76BF5}" type="pres">
      <dgm:prSet presAssocID="{D9C0E411-E465-4CE9-A2B6-61F964953DB2}" presName="hierChild4" presStyleCnt="0"/>
      <dgm:spPr/>
    </dgm:pt>
    <dgm:pt modelId="{51CCBB21-622C-4022-96C5-645FBC66E4B8}" type="pres">
      <dgm:prSet presAssocID="{688A8FE9-1B26-4161-BCDA-D176BCDD8500}" presName="Name35" presStyleLbl="parChTrans1D3" presStyleIdx="3" presStyleCnt="4"/>
      <dgm:spPr/>
    </dgm:pt>
    <dgm:pt modelId="{A77D19DE-1F28-412F-ACC3-08635D98D541}" type="pres">
      <dgm:prSet presAssocID="{27531649-AF05-42D4-94CE-C149832ADACD}" presName="hierRoot2" presStyleCnt="0">
        <dgm:presLayoutVars>
          <dgm:hierBranch/>
        </dgm:presLayoutVars>
      </dgm:prSet>
      <dgm:spPr/>
    </dgm:pt>
    <dgm:pt modelId="{897F92D2-20ED-4628-8DA1-E72D2D9F92FE}" type="pres">
      <dgm:prSet presAssocID="{27531649-AF05-42D4-94CE-C149832ADACD}" presName="rootComposite" presStyleCnt="0"/>
      <dgm:spPr/>
    </dgm:pt>
    <dgm:pt modelId="{2B52DCFD-B234-4C70-B9DD-4DF421189875}" type="pres">
      <dgm:prSet presAssocID="{27531649-AF05-42D4-94CE-C149832ADACD}" presName="rootText" presStyleLbl="node3" presStyleIdx="3" presStyleCnt="4">
        <dgm:presLayoutVars>
          <dgm:chPref val="3"/>
        </dgm:presLayoutVars>
      </dgm:prSet>
      <dgm:spPr/>
    </dgm:pt>
    <dgm:pt modelId="{2CDD647C-478B-4F20-8562-EDAF51F1BE8D}" type="pres">
      <dgm:prSet presAssocID="{27531649-AF05-42D4-94CE-C149832ADACD}" presName="rootConnector" presStyleLbl="node3" presStyleIdx="3" presStyleCnt="4"/>
      <dgm:spPr/>
    </dgm:pt>
    <dgm:pt modelId="{2CA48BCB-E5BF-4019-A2CC-F2FC65DE76A3}" type="pres">
      <dgm:prSet presAssocID="{27531649-AF05-42D4-94CE-C149832ADACD}" presName="hierChild4" presStyleCnt="0"/>
      <dgm:spPr/>
    </dgm:pt>
    <dgm:pt modelId="{715B34D7-64ED-4CBD-AFF0-C840B13DCB21}" type="pres">
      <dgm:prSet presAssocID="{59E53A8F-14B9-42B9-B6B7-FE3A1B2A1FBF}" presName="Name35" presStyleLbl="parChTrans1D4" presStyleIdx="6" presStyleCnt="11"/>
      <dgm:spPr/>
    </dgm:pt>
    <dgm:pt modelId="{5A3629B9-A851-4BDF-BA4D-DB00B15AC37D}" type="pres">
      <dgm:prSet presAssocID="{7C24DD56-E893-4F47-9F6B-57714AABC123}" presName="hierRoot2" presStyleCnt="0">
        <dgm:presLayoutVars>
          <dgm:hierBranch/>
        </dgm:presLayoutVars>
      </dgm:prSet>
      <dgm:spPr/>
    </dgm:pt>
    <dgm:pt modelId="{D13713C1-0D3E-4D04-9C63-16915D0A6E8F}" type="pres">
      <dgm:prSet presAssocID="{7C24DD56-E893-4F47-9F6B-57714AABC123}" presName="rootComposite" presStyleCnt="0"/>
      <dgm:spPr/>
    </dgm:pt>
    <dgm:pt modelId="{DFEA8A03-022F-429F-949F-90BEAAC22EA0}" type="pres">
      <dgm:prSet presAssocID="{7C24DD56-E893-4F47-9F6B-57714AABC123}" presName="rootText" presStyleLbl="node4" presStyleIdx="6" presStyleCnt="11">
        <dgm:presLayoutVars>
          <dgm:chPref val="3"/>
        </dgm:presLayoutVars>
      </dgm:prSet>
      <dgm:spPr/>
    </dgm:pt>
    <dgm:pt modelId="{B92E907C-9C80-4DFD-BCF3-97DE3BEA64B9}" type="pres">
      <dgm:prSet presAssocID="{7C24DD56-E893-4F47-9F6B-57714AABC123}" presName="rootConnector" presStyleLbl="node4" presStyleIdx="6" presStyleCnt="11"/>
      <dgm:spPr/>
    </dgm:pt>
    <dgm:pt modelId="{723069DB-5B30-437E-AA97-800F66692BEA}" type="pres">
      <dgm:prSet presAssocID="{7C24DD56-E893-4F47-9F6B-57714AABC123}" presName="hierChild4" presStyleCnt="0"/>
      <dgm:spPr/>
    </dgm:pt>
    <dgm:pt modelId="{88575C21-CDC5-40E4-B5EA-283723A89D92}" type="pres">
      <dgm:prSet presAssocID="{3DBDB1E0-B2F3-4735-8142-F138BC403F1A}" presName="Name35" presStyleLbl="parChTrans1D4" presStyleIdx="7" presStyleCnt="11"/>
      <dgm:spPr/>
    </dgm:pt>
    <dgm:pt modelId="{33376C1B-6435-403E-B684-F1FA1DDFEFB6}" type="pres">
      <dgm:prSet presAssocID="{E18FC596-C4A6-406E-B1E3-37A425B1906A}" presName="hierRoot2" presStyleCnt="0">
        <dgm:presLayoutVars>
          <dgm:hierBranch/>
        </dgm:presLayoutVars>
      </dgm:prSet>
      <dgm:spPr/>
    </dgm:pt>
    <dgm:pt modelId="{727F6E77-5323-4D5A-B56B-47A6F0AA2D6B}" type="pres">
      <dgm:prSet presAssocID="{E18FC596-C4A6-406E-B1E3-37A425B1906A}" presName="rootComposite" presStyleCnt="0"/>
      <dgm:spPr/>
    </dgm:pt>
    <dgm:pt modelId="{0A7D1AE9-FE08-48D5-AEC8-A64A1F40CC51}" type="pres">
      <dgm:prSet presAssocID="{E18FC596-C4A6-406E-B1E3-37A425B1906A}" presName="rootText" presStyleLbl="node4" presStyleIdx="7" presStyleCnt="11">
        <dgm:presLayoutVars>
          <dgm:chPref val="3"/>
        </dgm:presLayoutVars>
      </dgm:prSet>
      <dgm:spPr/>
    </dgm:pt>
    <dgm:pt modelId="{9D5D6A18-08CD-40DD-985D-4D16F91D5BF0}" type="pres">
      <dgm:prSet presAssocID="{E18FC596-C4A6-406E-B1E3-37A425B1906A}" presName="rootConnector" presStyleLbl="node4" presStyleIdx="7" presStyleCnt="11"/>
      <dgm:spPr/>
    </dgm:pt>
    <dgm:pt modelId="{FDA90E34-DC8D-4DD8-AE0B-EA6211D56BBA}" type="pres">
      <dgm:prSet presAssocID="{E18FC596-C4A6-406E-B1E3-37A425B1906A}" presName="hierChild4" presStyleCnt="0"/>
      <dgm:spPr/>
    </dgm:pt>
    <dgm:pt modelId="{A587C6CE-5EDB-49C3-A334-86159114376D}" type="pres">
      <dgm:prSet presAssocID="{EA33ED53-FEE6-4610-80F8-CE2E3F6DBCB7}" presName="Name35" presStyleLbl="parChTrans1D4" presStyleIdx="8" presStyleCnt="11"/>
      <dgm:spPr/>
    </dgm:pt>
    <dgm:pt modelId="{15937BDB-DB55-4CF9-B286-E9EAFBFA23A9}" type="pres">
      <dgm:prSet presAssocID="{78A9D01F-0CCB-45FC-ABD3-BE7281EE74DC}" presName="hierRoot2" presStyleCnt="0">
        <dgm:presLayoutVars>
          <dgm:hierBranch/>
        </dgm:presLayoutVars>
      </dgm:prSet>
      <dgm:spPr/>
    </dgm:pt>
    <dgm:pt modelId="{D181BF66-556D-43D6-BD9E-C68F94075C14}" type="pres">
      <dgm:prSet presAssocID="{78A9D01F-0CCB-45FC-ABD3-BE7281EE74DC}" presName="rootComposite" presStyleCnt="0"/>
      <dgm:spPr/>
    </dgm:pt>
    <dgm:pt modelId="{7A3986A9-96ED-423B-9E98-C55BCAC310D3}" type="pres">
      <dgm:prSet presAssocID="{78A9D01F-0CCB-45FC-ABD3-BE7281EE74DC}" presName="rootText" presStyleLbl="node4" presStyleIdx="8" presStyleCnt="11">
        <dgm:presLayoutVars>
          <dgm:chPref val="3"/>
        </dgm:presLayoutVars>
      </dgm:prSet>
      <dgm:spPr/>
    </dgm:pt>
    <dgm:pt modelId="{9221A151-8290-4740-9B99-D57313FAC442}" type="pres">
      <dgm:prSet presAssocID="{78A9D01F-0CCB-45FC-ABD3-BE7281EE74DC}" presName="rootConnector" presStyleLbl="node4" presStyleIdx="8" presStyleCnt="11"/>
      <dgm:spPr/>
    </dgm:pt>
    <dgm:pt modelId="{D41924D4-68C0-41D6-8468-8CD4DF2A5C0D}" type="pres">
      <dgm:prSet presAssocID="{78A9D01F-0CCB-45FC-ABD3-BE7281EE74DC}" presName="hierChild4" presStyleCnt="0"/>
      <dgm:spPr/>
    </dgm:pt>
    <dgm:pt modelId="{20A9F8AD-722F-436F-93A2-0513CEFA3129}" type="pres">
      <dgm:prSet presAssocID="{0049D997-303B-4E38-B79B-14C8F401913F}" presName="Name35" presStyleLbl="parChTrans1D4" presStyleIdx="9" presStyleCnt="11"/>
      <dgm:spPr/>
    </dgm:pt>
    <dgm:pt modelId="{9C248F44-9E1C-47C2-9BDA-C5F4963BFB30}" type="pres">
      <dgm:prSet presAssocID="{5FBB77AD-63A9-4599-BB6A-557B63847683}" presName="hierRoot2" presStyleCnt="0">
        <dgm:presLayoutVars>
          <dgm:hierBranch/>
        </dgm:presLayoutVars>
      </dgm:prSet>
      <dgm:spPr/>
    </dgm:pt>
    <dgm:pt modelId="{D16DF7AC-6AFB-4848-A082-2BA3172737B4}" type="pres">
      <dgm:prSet presAssocID="{5FBB77AD-63A9-4599-BB6A-557B63847683}" presName="rootComposite" presStyleCnt="0"/>
      <dgm:spPr/>
    </dgm:pt>
    <dgm:pt modelId="{DADB3A28-637D-4AAB-B1D0-12286FB3F4DF}" type="pres">
      <dgm:prSet presAssocID="{5FBB77AD-63A9-4599-BB6A-557B63847683}" presName="rootText" presStyleLbl="node4" presStyleIdx="9" presStyleCnt="11">
        <dgm:presLayoutVars>
          <dgm:chPref val="3"/>
        </dgm:presLayoutVars>
      </dgm:prSet>
      <dgm:spPr/>
    </dgm:pt>
    <dgm:pt modelId="{4FB651B6-E1DE-42E8-9533-6838193622F8}" type="pres">
      <dgm:prSet presAssocID="{5FBB77AD-63A9-4599-BB6A-557B63847683}" presName="rootConnector" presStyleLbl="node4" presStyleIdx="9" presStyleCnt="11"/>
      <dgm:spPr/>
    </dgm:pt>
    <dgm:pt modelId="{79BE6F6C-CD67-43B4-A35E-945A2FA4F9D3}" type="pres">
      <dgm:prSet presAssocID="{5FBB77AD-63A9-4599-BB6A-557B63847683}" presName="hierChild4" presStyleCnt="0"/>
      <dgm:spPr/>
    </dgm:pt>
    <dgm:pt modelId="{AD43AA5A-05F9-4AC7-A8B8-CE92E9E9A984}" type="pres">
      <dgm:prSet presAssocID="{54F74220-A0DB-4E78-B175-EC832CF7E78D}" presName="Name35" presStyleLbl="parChTrans1D4" presStyleIdx="10" presStyleCnt="11"/>
      <dgm:spPr/>
    </dgm:pt>
    <dgm:pt modelId="{303D0198-4192-4C1D-8CCE-D83530550D3B}" type="pres">
      <dgm:prSet presAssocID="{2E15E489-AB04-4DE9-99E9-9B29A55C0FDE}" presName="hierRoot2" presStyleCnt="0">
        <dgm:presLayoutVars>
          <dgm:hierBranch val="r"/>
        </dgm:presLayoutVars>
      </dgm:prSet>
      <dgm:spPr/>
    </dgm:pt>
    <dgm:pt modelId="{53C13BFB-31DB-4245-A47D-C29D9385A7AF}" type="pres">
      <dgm:prSet presAssocID="{2E15E489-AB04-4DE9-99E9-9B29A55C0FDE}" presName="rootComposite" presStyleCnt="0"/>
      <dgm:spPr/>
    </dgm:pt>
    <dgm:pt modelId="{698984B6-4862-4310-B0D5-54B07D0BD053}" type="pres">
      <dgm:prSet presAssocID="{2E15E489-AB04-4DE9-99E9-9B29A55C0FDE}" presName="rootText" presStyleLbl="node4" presStyleIdx="10" presStyleCnt="11">
        <dgm:presLayoutVars>
          <dgm:chPref val="3"/>
        </dgm:presLayoutVars>
      </dgm:prSet>
      <dgm:spPr/>
    </dgm:pt>
    <dgm:pt modelId="{BD4E9E04-F4E8-4318-87B2-61B20E49724B}" type="pres">
      <dgm:prSet presAssocID="{2E15E489-AB04-4DE9-99E9-9B29A55C0FDE}" presName="rootConnector" presStyleLbl="node4" presStyleIdx="10" presStyleCnt="11"/>
      <dgm:spPr/>
    </dgm:pt>
    <dgm:pt modelId="{FB9F4B57-020D-499E-A7EB-E714572BF362}" type="pres">
      <dgm:prSet presAssocID="{2E15E489-AB04-4DE9-99E9-9B29A55C0FDE}" presName="hierChild4" presStyleCnt="0"/>
      <dgm:spPr/>
    </dgm:pt>
    <dgm:pt modelId="{FAF37774-A1C1-4B48-B918-07A666C15451}" type="pres">
      <dgm:prSet presAssocID="{2E15E489-AB04-4DE9-99E9-9B29A55C0FDE}" presName="hierChild5" presStyleCnt="0"/>
      <dgm:spPr/>
    </dgm:pt>
    <dgm:pt modelId="{66E68336-AA04-469C-AC08-7E10DDA32600}" type="pres">
      <dgm:prSet presAssocID="{5FBB77AD-63A9-4599-BB6A-557B63847683}" presName="hierChild5" presStyleCnt="0"/>
      <dgm:spPr/>
    </dgm:pt>
    <dgm:pt modelId="{2F0DEB3D-8654-4BF9-9BE7-5984DC077C5C}" type="pres">
      <dgm:prSet presAssocID="{78A9D01F-0CCB-45FC-ABD3-BE7281EE74DC}" presName="hierChild5" presStyleCnt="0"/>
      <dgm:spPr/>
    </dgm:pt>
    <dgm:pt modelId="{E755F9B1-563C-413D-89D9-8BF4813D31A9}" type="pres">
      <dgm:prSet presAssocID="{E18FC596-C4A6-406E-B1E3-37A425B1906A}" presName="hierChild5" presStyleCnt="0"/>
      <dgm:spPr/>
    </dgm:pt>
    <dgm:pt modelId="{4ADA3686-1D33-4EFB-9C09-3519E5214C31}" type="pres">
      <dgm:prSet presAssocID="{7C24DD56-E893-4F47-9F6B-57714AABC123}" presName="hierChild5" presStyleCnt="0"/>
      <dgm:spPr/>
    </dgm:pt>
    <dgm:pt modelId="{5C364699-D553-4081-86F7-403FFAF2E525}" type="pres">
      <dgm:prSet presAssocID="{27531649-AF05-42D4-94CE-C149832ADACD}" presName="hierChild5" presStyleCnt="0"/>
      <dgm:spPr/>
    </dgm:pt>
    <dgm:pt modelId="{17414FE5-99BE-431D-BB82-62FAAC87D79B}" type="pres">
      <dgm:prSet presAssocID="{D9C0E411-E465-4CE9-A2B6-61F964953DB2}" presName="hierChild5" presStyleCnt="0"/>
      <dgm:spPr/>
    </dgm:pt>
    <dgm:pt modelId="{C1E91A18-609B-43BF-8AA6-5E96CFF261A5}" type="pres">
      <dgm:prSet presAssocID="{C4B7F0AE-5846-45EA-BC1B-BD9387CFDA28}" presName="hierChild3" presStyleCnt="0"/>
      <dgm:spPr/>
    </dgm:pt>
  </dgm:ptLst>
  <dgm:cxnLst>
    <dgm:cxn modelId="{5957AB00-7D0B-4778-A626-A1D7B9A108F4}" srcId="{E18FC596-C4A6-406E-B1E3-37A425B1906A}" destId="{78A9D01F-0CCB-45FC-ABD3-BE7281EE74DC}" srcOrd="0" destOrd="0" parTransId="{EA33ED53-FEE6-4610-80F8-CE2E3F6DBCB7}" sibTransId="{373EE62F-D5BC-47B2-865A-C9C5E9DB8215}"/>
    <dgm:cxn modelId="{263C3101-1C7A-4585-9AFD-727A9959E83D}" type="presOf" srcId="{867F6472-73A8-4E1A-8454-ED9732811BDE}" destId="{56842667-4457-4FFE-B72B-55E6374BE44B}" srcOrd="0" destOrd="0" presId="urn:microsoft.com/office/officeart/2005/8/layout/orgChart1"/>
    <dgm:cxn modelId="{352F2D06-6A56-4470-91E8-0F9D7DFF62E5}" type="presOf" srcId="{C4B7F0AE-5846-45EA-BC1B-BD9387CFDA28}" destId="{B251D562-84D7-4F71-B4DD-43B56C29E684}" srcOrd="1" destOrd="0" presId="urn:microsoft.com/office/officeart/2005/8/layout/orgChart1"/>
    <dgm:cxn modelId="{6D14D106-C7C0-42C0-BA38-EAF3FEBABA04}" type="presOf" srcId="{97E13697-AF1B-4958-A556-5A1E371E9440}" destId="{86C1A13D-3E0C-46BC-B76F-1BC409408C9B}" srcOrd="0" destOrd="0" presId="urn:microsoft.com/office/officeart/2005/8/layout/orgChart1"/>
    <dgm:cxn modelId="{C004D306-82C9-4B1D-ACDF-F33B42B73CBC}" type="presOf" srcId="{C0B68F57-EE33-481B-B38A-548BDE6B04C7}" destId="{67A9420D-26CB-41A8-A01D-F0BEC20134FB}" srcOrd="0" destOrd="0" presId="urn:microsoft.com/office/officeart/2005/8/layout/orgChart1"/>
    <dgm:cxn modelId="{EF552807-D62F-41CA-BF50-35D74305D41C}" type="presOf" srcId="{6E81ACB5-A4FF-44CE-A2A3-8A6B7877DC6F}" destId="{13F61F10-8A45-4625-B2CF-B39D7F50FA8D}" srcOrd="0" destOrd="0" presId="urn:microsoft.com/office/officeart/2005/8/layout/orgChart1"/>
    <dgm:cxn modelId="{D9743807-1367-4D8F-96E2-6CC9E7BDEB2E}" type="presOf" srcId="{97E13697-AF1B-4958-A556-5A1E371E9440}" destId="{3EDB16C4-5926-429F-ACBD-8DE596BA58DE}" srcOrd="1" destOrd="0" presId="urn:microsoft.com/office/officeart/2005/8/layout/orgChart1"/>
    <dgm:cxn modelId="{A4997007-FD02-44C6-9C33-22206F9BE052}" type="presOf" srcId="{AB847D3F-5B9E-4FFA-B75D-BBE24C38EEB7}" destId="{77D053FF-564A-41DA-92BF-5A590A208489}" srcOrd="0" destOrd="0" presId="urn:microsoft.com/office/officeart/2005/8/layout/orgChart1"/>
    <dgm:cxn modelId="{C3B85209-64A5-4810-AB1D-F96A1AC35B70}" srcId="{C4B7F0AE-5846-45EA-BC1B-BD9387CFDA28}" destId="{97E13697-AF1B-4958-A556-5A1E371E9440}" srcOrd="0" destOrd="0" parTransId="{C0B68F57-EE33-481B-B38A-548BDE6B04C7}" sibTransId="{7C7513B7-891A-4DD1-A58F-50758A1DBB40}"/>
    <dgm:cxn modelId="{B80A320E-5031-45FF-82A0-5C2026CA7DD4}" srcId="{D9C0E411-E465-4CE9-A2B6-61F964953DB2}" destId="{27531649-AF05-42D4-94CE-C149832ADACD}" srcOrd="0" destOrd="0" parTransId="{688A8FE9-1B26-4161-BCDA-D176BCDD8500}" sibTransId="{153AE069-3F65-46DC-A79D-A4A92EC0B3CA}"/>
    <dgm:cxn modelId="{3183080F-59C2-4165-8C13-1E18A743A477}" type="presOf" srcId="{3DBDB1E0-B2F3-4735-8142-F138BC403F1A}" destId="{88575C21-CDC5-40E4-B5EA-283723A89D92}" srcOrd="0" destOrd="0" presId="urn:microsoft.com/office/officeart/2005/8/layout/orgChart1"/>
    <dgm:cxn modelId="{A0555512-D195-4401-95FA-220EA63789C2}" srcId="{78A9D01F-0CCB-45FC-ABD3-BE7281EE74DC}" destId="{5FBB77AD-63A9-4599-BB6A-557B63847683}" srcOrd="0" destOrd="0" parTransId="{0049D997-303B-4E38-B79B-14C8F401913F}" sibTransId="{46432997-2946-4614-B7E5-213BBED6E720}"/>
    <dgm:cxn modelId="{1AAE2415-7E96-4362-AA51-1D1F5B4A4F73}" type="presOf" srcId="{C4B7F0AE-5846-45EA-BC1B-BD9387CFDA28}" destId="{BF01026E-A656-4268-A0DE-3AEDAFCCD0AF}" srcOrd="0" destOrd="0" presId="urn:microsoft.com/office/officeart/2005/8/layout/orgChart1"/>
    <dgm:cxn modelId="{3DCC9B1A-A551-42F6-9DEB-33CE712E0A9E}" srcId="{C4B7F0AE-5846-45EA-BC1B-BD9387CFDA28}" destId="{D9C0E411-E465-4CE9-A2B6-61F964953DB2}" srcOrd="3" destOrd="0" parTransId="{25E57019-6CC2-446B-92E4-05E841463EDB}" sibTransId="{D8CA9425-EBE9-4F97-B619-A1EB1D446B4D}"/>
    <dgm:cxn modelId="{AF22231D-8507-4640-A966-DE3E4D5BA4C7}" type="presOf" srcId="{5FBB77AD-63A9-4599-BB6A-557B63847683}" destId="{DADB3A28-637D-4AAB-B1D0-12286FB3F4DF}" srcOrd="0" destOrd="0" presId="urn:microsoft.com/office/officeart/2005/8/layout/orgChart1"/>
    <dgm:cxn modelId="{82DB4D2C-FFBD-46E9-A707-3B3375096579}" srcId="{E70CBB3E-D4EE-4DF7-A853-AAE9FD6CA035}" destId="{451AA412-5386-4231-9B51-4824A47922E6}" srcOrd="0" destOrd="0" parTransId="{0FB80279-36A3-42DF-8B58-B41BAEB128EB}" sibTransId="{50889F0B-6A5C-486E-A31F-823F6CF8915D}"/>
    <dgm:cxn modelId="{631DB22F-F75F-4709-A1FC-D1DFF0799F25}" type="presOf" srcId="{A987D028-A38D-4A6C-9BA0-C9DF0C901919}" destId="{C895CD46-B8FE-4108-A46E-0863468E4F0D}" srcOrd="1" destOrd="0" presId="urn:microsoft.com/office/officeart/2005/8/layout/orgChart1"/>
    <dgm:cxn modelId="{4E9B9935-F679-4261-96B2-0EF730615841}" type="presOf" srcId="{EA33ED53-FEE6-4610-80F8-CE2E3F6DBCB7}" destId="{A587C6CE-5EDB-49C3-A334-86159114376D}" srcOrd="0" destOrd="0" presId="urn:microsoft.com/office/officeart/2005/8/layout/orgChart1"/>
    <dgm:cxn modelId="{86873A36-CA55-4FE0-A7CC-43DCEDBDADEC}" type="presOf" srcId="{2BAF0179-886C-4E1A-94E3-CA7EB1E69E2E}" destId="{0F46EB97-79B2-4889-B14A-67353B4D2D0E}" srcOrd="0" destOrd="0" presId="urn:microsoft.com/office/officeart/2005/8/layout/orgChart1"/>
    <dgm:cxn modelId="{A089353A-9C06-4C08-9D06-5CDAB0742572}" type="presOf" srcId="{672A1B81-9199-4842-8E4A-7E36D5230233}" destId="{C136FD78-6871-475F-B583-6A884C963B83}" srcOrd="0" destOrd="0" presId="urn:microsoft.com/office/officeart/2005/8/layout/orgChart1"/>
    <dgm:cxn modelId="{9F85413F-24F1-46CF-8144-B70EDF0CAE57}" srcId="{44F6A7DE-6925-4A1C-AE11-5DE32A1CFD6E}" destId="{729CE722-21D6-4A2E-885D-D185A79BF646}" srcOrd="0" destOrd="0" parTransId="{867F6472-73A8-4E1A-8454-ED9732811BDE}" sibTransId="{97F0C2F4-4B9E-48DF-811D-4B9ADB0FF382}"/>
    <dgm:cxn modelId="{9BC23440-17CA-4C0B-AA06-186F2B3C833C}" type="presOf" srcId="{422FBF52-75F3-4976-A94C-21CEE972B4BB}" destId="{2FE14E73-1617-42D6-950A-E4988592CA04}" srcOrd="0" destOrd="0" presId="urn:microsoft.com/office/officeart/2005/8/layout/orgChart1"/>
    <dgm:cxn modelId="{7168CF5B-CEA8-4D75-A916-D1406F738944}" type="presOf" srcId="{E18FC596-C4A6-406E-B1E3-37A425B1906A}" destId="{9D5D6A18-08CD-40DD-985D-4D16F91D5BF0}" srcOrd="1" destOrd="0" presId="urn:microsoft.com/office/officeart/2005/8/layout/orgChart1"/>
    <dgm:cxn modelId="{363A355D-CD14-4B4F-93CA-99169BC75559}" srcId="{451AA412-5386-4231-9B51-4824A47922E6}" destId="{44F6A7DE-6925-4A1C-AE11-5DE32A1CFD6E}" srcOrd="0" destOrd="0" parTransId="{5DFB5DE5-957B-43B7-8FAA-4E9A6B569701}" sibTransId="{D8D84752-3D15-4F5F-AF4A-1DEC79792199}"/>
    <dgm:cxn modelId="{DE67945E-CD19-4FE9-9A64-12526BBEEC29}" type="presOf" srcId="{B23AA193-0C8F-4B42-8C06-10E55642EB6C}" destId="{F8D9F41C-CCAF-4CA5-A3F3-53CE6EF95A96}" srcOrd="1" destOrd="0" presId="urn:microsoft.com/office/officeart/2005/8/layout/orgChart1"/>
    <dgm:cxn modelId="{2332D35E-DA8E-4DFD-B91C-3BEE41DB4450}" type="presOf" srcId="{44F6A7DE-6925-4A1C-AE11-5DE32A1CFD6E}" destId="{92D51762-3646-4AFF-A133-FB41F0F4FAF8}" srcOrd="0" destOrd="0" presId="urn:microsoft.com/office/officeart/2005/8/layout/orgChart1"/>
    <dgm:cxn modelId="{D400005F-73E5-46D5-B811-852142CF0BDF}" type="presOf" srcId="{7C24DD56-E893-4F47-9F6B-57714AABC123}" destId="{DFEA8A03-022F-429F-949F-90BEAAC22EA0}" srcOrd="0" destOrd="0" presId="urn:microsoft.com/office/officeart/2005/8/layout/orgChart1"/>
    <dgm:cxn modelId="{20B4455F-5E75-40E8-A00A-DF2CE01951B3}" type="presOf" srcId="{89004E01-AC3F-4EB9-8342-E3B47F771F6D}" destId="{4C5ABD0D-DB66-4073-8E0D-A391CA67BB03}" srcOrd="0" destOrd="0" presId="urn:microsoft.com/office/officeart/2005/8/layout/orgChart1"/>
    <dgm:cxn modelId="{C802BB5F-9D52-4269-8813-5EDD55CD2398}" type="presOf" srcId="{451AA412-5386-4231-9B51-4824A47922E6}" destId="{7EF75110-A373-40AE-BB66-9D6C97C9E151}" srcOrd="1" destOrd="0" presId="urn:microsoft.com/office/officeart/2005/8/layout/orgChart1"/>
    <dgm:cxn modelId="{37E5DA61-9C5C-4C8F-9D09-5347F10225D5}" type="presOf" srcId="{44F6A7DE-6925-4A1C-AE11-5DE32A1CFD6E}" destId="{664B6EF4-7774-4197-8014-F60D43C3E75B}" srcOrd="1" destOrd="0" presId="urn:microsoft.com/office/officeart/2005/8/layout/orgChart1"/>
    <dgm:cxn modelId="{15FBE265-2BD3-4680-A184-7A289B8BAC30}" type="presOf" srcId="{27531649-AF05-42D4-94CE-C149832ADACD}" destId="{2CDD647C-478B-4F20-8562-EDAF51F1BE8D}" srcOrd="1" destOrd="0" presId="urn:microsoft.com/office/officeart/2005/8/layout/orgChart1"/>
    <dgm:cxn modelId="{CC44B647-A322-47A8-A935-7E412B4F4B82}" type="presOf" srcId="{D9C0E411-E465-4CE9-A2B6-61F964953DB2}" destId="{AC96E56C-292B-4648-821E-FD157DEA1B00}" srcOrd="0" destOrd="0" presId="urn:microsoft.com/office/officeart/2005/8/layout/orgChart1"/>
    <dgm:cxn modelId="{B0BC5D4A-9EA3-4CB7-98D7-18F027EBFCC0}" type="presOf" srcId="{672F937B-15AE-4E89-875F-4651DAB678F2}" destId="{83222C23-D7FF-4C69-A28E-C5DF1D6253DB}" srcOrd="0" destOrd="0" presId="urn:microsoft.com/office/officeart/2005/8/layout/orgChart1"/>
    <dgm:cxn modelId="{E213684B-252D-41CD-BE85-0C11E483F385}" srcId="{672A1B81-9199-4842-8E4A-7E36D5230233}" destId="{E70CBB3E-D4EE-4DF7-A853-AAE9FD6CA035}" srcOrd="0" destOrd="0" parTransId="{2D458A50-565E-4C71-A717-0BB4AA194F10}" sibTransId="{D149E539-0D46-4863-B8E1-4C1B5C6CF3CD}"/>
    <dgm:cxn modelId="{C10EED4D-018D-45F4-A43A-C03B671ABFFF}" type="presOf" srcId="{729CE722-21D6-4A2E-885D-D185A79BF646}" destId="{2640F1FF-FEBA-4EE9-9E49-FF3E2C506298}" srcOrd="0" destOrd="0" presId="urn:microsoft.com/office/officeart/2005/8/layout/orgChart1"/>
    <dgm:cxn modelId="{741DF36F-5CCD-4EC3-9DBC-D5E081A53B0B}" srcId="{C4B7F0AE-5846-45EA-BC1B-BD9387CFDA28}" destId="{B23AA193-0C8F-4B42-8C06-10E55642EB6C}" srcOrd="1" destOrd="0" parTransId="{89004E01-AC3F-4EB9-8342-E3B47F771F6D}" sibTransId="{4D7DD6A0-794B-4065-A532-F43ADB2ACC24}"/>
    <dgm:cxn modelId="{867F7B50-7368-4FFD-A45F-4351A2BACEAB}" type="presOf" srcId="{7C24DD56-E893-4F47-9F6B-57714AABC123}" destId="{B92E907C-9C80-4DFD-BCF3-97DE3BEA64B9}" srcOrd="1" destOrd="0" presId="urn:microsoft.com/office/officeart/2005/8/layout/orgChart1"/>
    <dgm:cxn modelId="{DCF6BA50-A1AC-462F-A816-ACAE24F0330D}" type="presOf" srcId="{78A9D01F-0CCB-45FC-ABD3-BE7281EE74DC}" destId="{7A3986A9-96ED-423B-9E98-C55BCAC310D3}" srcOrd="0" destOrd="0" presId="urn:microsoft.com/office/officeart/2005/8/layout/orgChart1"/>
    <dgm:cxn modelId="{883AB751-954C-45A4-A157-7C023FF9EF6C}" type="presOf" srcId="{0049D997-303B-4E38-B79B-14C8F401913F}" destId="{20A9F8AD-722F-436F-93A2-0513CEFA3129}" srcOrd="0" destOrd="0" presId="urn:microsoft.com/office/officeart/2005/8/layout/orgChart1"/>
    <dgm:cxn modelId="{5A91C271-0161-4839-969D-295F3F630D4A}" srcId="{F1FDB6B0-9679-43AF-A58E-81A59443D06F}" destId="{A987D028-A38D-4A6C-9BA0-C9DF0C901919}" srcOrd="0" destOrd="0" parTransId="{AB847D3F-5B9E-4FFA-B75D-BBE24C38EEB7}" sibTransId="{33DAE31D-8CD9-4C68-8488-8F1063EC8DA1}"/>
    <dgm:cxn modelId="{25058A72-B32B-4EFB-9B3D-6326C709220E}" type="presOf" srcId="{59E53A8F-14B9-42B9-B6B7-FE3A1B2A1FBF}" destId="{715B34D7-64ED-4CBD-AFF0-C840B13DCB21}" srcOrd="0" destOrd="0" presId="urn:microsoft.com/office/officeart/2005/8/layout/orgChart1"/>
    <dgm:cxn modelId="{C6B46075-1F86-4605-898D-BE8F3F636A95}" srcId="{7C24DD56-E893-4F47-9F6B-57714AABC123}" destId="{E18FC596-C4A6-406E-B1E3-37A425B1906A}" srcOrd="0" destOrd="0" parTransId="{3DBDB1E0-B2F3-4735-8142-F138BC403F1A}" sibTransId="{D3202284-1FD6-4074-8235-8AC249F1F25A}"/>
    <dgm:cxn modelId="{5EE37675-121E-4AD6-89CE-CB3945FF771E}" type="presOf" srcId="{451AA412-5386-4231-9B51-4824A47922E6}" destId="{471BCFCD-EBBC-422F-A703-72CAFFB57E17}" srcOrd="0" destOrd="0" presId="urn:microsoft.com/office/officeart/2005/8/layout/orgChart1"/>
    <dgm:cxn modelId="{8817DF56-D2CA-44B6-B381-D71E6FCD2280}" type="presOf" srcId="{B23AA193-0C8F-4B42-8C06-10E55642EB6C}" destId="{A58A8E4C-1E52-4A87-AFC0-3ADC44789ABD}" srcOrd="0" destOrd="0" presId="urn:microsoft.com/office/officeart/2005/8/layout/orgChart1"/>
    <dgm:cxn modelId="{1BCE7D7B-67D7-45CE-880B-C94ECED9FFCE}" type="presOf" srcId="{0FB80279-36A3-42DF-8B58-B41BAEB128EB}" destId="{D8C36E38-F48B-4D75-8AEE-446D46D0C576}" srcOrd="0" destOrd="0" presId="urn:microsoft.com/office/officeart/2005/8/layout/orgChart1"/>
    <dgm:cxn modelId="{D74FDD7B-F00B-4EBB-AB1A-252EE6A6FA7F}" type="presOf" srcId="{09742BB6-B2E8-4D15-989D-1A5DC4C19DEB}" destId="{1A40DB4E-FE81-41F4-A4A1-14777868C84E}" srcOrd="0" destOrd="0" presId="urn:microsoft.com/office/officeart/2005/8/layout/orgChart1"/>
    <dgm:cxn modelId="{3607667D-6DA3-4F97-9FAF-8587CF4F5F3F}" type="presOf" srcId="{5DFB5DE5-957B-43B7-8FAA-4E9A6B569701}" destId="{D1E639F7-BCDD-4BAB-8FD8-A8120DCBDC3D}" srcOrd="0" destOrd="0" presId="urn:microsoft.com/office/officeart/2005/8/layout/orgChart1"/>
    <dgm:cxn modelId="{900F487D-A9A7-4F6A-9649-17173983F2C8}" type="presOf" srcId="{A740BA3A-EE25-45FF-A4D9-AF1D3D96F644}" destId="{9FD5EBF7-E731-4524-89B5-EBE5A51A5869}" srcOrd="0" destOrd="0" presId="urn:microsoft.com/office/officeart/2005/8/layout/orgChart1"/>
    <dgm:cxn modelId="{8DE5D081-7239-4C28-983B-49EA41CB7F0B}" type="presOf" srcId="{729CE722-21D6-4A2E-885D-D185A79BF646}" destId="{F2E2B027-BE96-4612-A6B5-16C5F28093EC}" srcOrd="1" destOrd="0" presId="urn:microsoft.com/office/officeart/2005/8/layout/orgChart1"/>
    <dgm:cxn modelId="{6A5D9684-C61D-46C1-B229-7E0954008D9C}" srcId="{5FBB77AD-63A9-4599-BB6A-557B63847683}" destId="{2E15E489-AB04-4DE9-99E9-9B29A55C0FDE}" srcOrd="0" destOrd="0" parTransId="{54F74220-A0DB-4E78-B175-EC832CF7E78D}" sibTransId="{8ACA0605-2015-45B9-91AC-A6617444B98E}"/>
    <dgm:cxn modelId="{AFC0B986-A197-4B23-974A-FA31982C1E9F}" type="presOf" srcId="{A987D028-A38D-4A6C-9BA0-C9DF0C901919}" destId="{436FA973-400B-4F6F-9F5E-F11F6E55385D}" srcOrd="0" destOrd="0" presId="urn:microsoft.com/office/officeart/2005/8/layout/orgChart1"/>
    <dgm:cxn modelId="{8A654B8B-B22C-4295-B86F-6100A9928E24}" type="presOf" srcId="{F1FDB6B0-9679-43AF-A58E-81A59443D06F}" destId="{C7E1A879-1556-4F08-84D3-CF2C7E207084}" srcOrd="0" destOrd="0" presId="urn:microsoft.com/office/officeart/2005/8/layout/orgChart1"/>
    <dgm:cxn modelId="{A593B993-9A6E-4C78-B185-F0074506B027}" type="presOf" srcId="{DCA42CFD-D013-4E8D-82F0-1F1FC98888B0}" destId="{7A301A1E-8E36-41DD-9088-5CD182EF5EC9}" srcOrd="0" destOrd="0" presId="urn:microsoft.com/office/officeart/2005/8/layout/orgChart1"/>
    <dgm:cxn modelId="{0AF47297-62D8-4ABA-B249-2F03F1CBA275}" type="presOf" srcId="{672A1B81-9199-4842-8E4A-7E36D5230233}" destId="{F46E261C-98FF-4276-9D07-11C5076152EA}" srcOrd="1" destOrd="0" presId="urn:microsoft.com/office/officeart/2005/8/layout/orgChart1"/>
    <dgm:cxn modelId="{521BC59C-2331-4952-8A21-0DAC0BD443FB}" type="presOf" srcId="{54F74220-A0DB-4E78-B175-EC832CF7E78D}" destId="{AD43AA5A-05F9-4AC7-A8B8-CE92E9E9A984}" srcOrd="0" destOrd="0" presId="urn:microsoft.com/office/officeart/2005/8/layout/orgChart1"/>
    <dgm:cxn modelId="{01D1F0A4-31F6-4876-B7B8-82B457D163E1}" type="presOf" srcId="{E70CBB3E-D4EE-4DF7-A853-AAE9FD6CA035}" destId="{B6102469-7DD2-425B-928C-208C056FFAC7}" srcOrd="0" destOrd="0" presId="urn:microsoft.com/office/officeart/2005/8/layout/orgChart1"/>
    <dgm:cxn modelId="{A78535A5-2816-4D9A-B59A-E448E360B78C}" type="presOf" srcId="{E18FC596-C4A6-406E-B1E3-37A425B1906A}" destId="{0A7D1AE9-FE08-48D5-AEC8-A64A1F40CC51}" srcOrd="0" destOrd="0" presId="urn:microsoft.com/office/officeart/2005/8/layout/orgChart1"/>
    <dgm:cxn modelId="{063F3AA7-14B1-4AF9-B52F-2AA7B0D097EF}" type="presOf" srcId="{A740BA3A-EE25-45FF-A4D9-AF1D3D96F644}" destId="{24213671-6207-4150-8970-617DA5266D48}" srcOrd="1" destOrd="0" presId="urn:microsoft.com/office/officeart/2005/8/layout/orgChart1"/>
    <dgm:cxn modelId="{136C26A8-6903-4CAC-BFE2-35D392E5950C}" srcId="{09742BB6-B2E8-4D15-989D-1A5DC4C19DEB}" destId="{C4B7F0AE-5846-45EA-BC1B-BD9387CFDA28}" srcOrd="0" destOrd="0" parTransId="{D98BBEC7-05A2-4D8A-8050-AC3969D9CF49}" sibTransId="{8479EE81-1C73-49AB-89F9-8492661AADFE}"/>
    <dgm:cxn modelId="{CFE1E8A8-CCDE-4CD8-A479-A160F40FAAE3}" type="presOf" srcId="{F1FDB6B0-9679-43AF-A58E-81A59443D06F}" destId="{0FAF75BF-EB85-4A07-9E2C-1D716BC10AEB}" srcOrd="1" destOrd="0" presId="urn:microsoft.com/office/officeart/2005/8/layout/orgChart1"/>
    <dgm:cxn modelId="{680FA9AD-6E30-46E9-ADEF-0B5B7917B0EA}" type="presOf" srcId="{422FBF52-75F3-4976-A94C-21CEE972B4BB}" destId="{613ED8E9-369F-4E47-874C-B46DA1062441}" srcOrd="1" destOrd="0" presId="urn:microsoft.com/office/officeart/2005/8/layout/orgChart1"/>
    <dgm:cxn modelId="{E04D99B1-234E-4959-98F6-E8E62828F765}" type="presOf" srcId="{D9C0E411-E465-4CE9-A2B6-61F964953DB2}" destId="{E8001108-CAA1-4451-A9FA-E19EADB0F56E}" srcOrd="1" destOrd="0" presId="urn:microsoft.com/office/officeart/2005/8/layout/orgChart1"/>
    <dgm:cxn modelId="{9988FDB2-CEB1-48CD-95BE-5E332F9CC806}" type="presOf" srcId="{2D458A50-565E-4C71-A717-0BB4AA194F10}" destId="{E42194FD-D5DD-4387-9818-9BCF0075E663}" srcOrd="0" destOrd="0" presId="urn:microsoft.com/office/officeart/2005/8/layout/orgChart1"/>
    <dgm:cxn modelId="{FD239FB3-33F4-4C7C-99E6-BF951CC1537D}" type="presOf" srcId="{78A9D01F-0CCB-45FC-ABD3-BE7281EE74DC}" destId="{9221A151-8290-4740-9B99-D57313FAC442}" srcOrd="1" destOrd="0" presId="urn:microsoft.com/office/officeart/2005/8/layout/orgChart1"/>
    <dgm:cxn modelId="{D9916FBD-9350-4B7C-8A5B-E37A7895499A}" type="presOf" srcId="{27531649-AF05-42D4-94CE-C149832ADACD}" destId="{2B52DCFD-B234-4C70-B9DD-4DF421189875}" srcOrd="0" destOrd="0" presId="urn:microsoft.com/office/officeart/2005/8/layout/orgChart1"/>
    <dgm:cxn modelId="{E8B471BF-1D95-4684-8806-A75D290DCCC0}" srcId="{27531649-AF05-42D4-94CE-C149832ADACD}" destId="{7C24DD56-E893-4F47-9F6B-57714AABC123}" srcOrd="0" destOrd="0" parTransId="{59E53A8F-14B9-42B9-B6B7-FE3A1B2A1FBF}" sibTransId="{65F6E567-D797-4536-9677-5F4C94D217F9}"/>
    <dgm:cxn modelId="{A46975C1-13D9-461B-8AFB-FB8E8CDBE9DB}" srcId="{C4B7F0AE-5846-45EA-BC1B-BD9387CFDA28}" destId="{672A1B81-9199-4842-8E4A-7E36D5230233}" srcOrd="2" destOrd="0" parTransId="{2BAF0179-886C-4E1A-94E3-CA7EB1E69E2E}" sibTransId="{F76CB800-5AA7-4096-BA89-1F9F91489886}"/>
    <dgm:cxn modelId="{D76F89C3-8A7D-42BE-9AFD-8D696499EA5D}" srcId="{A740BA3A-EE25-45FF-A4D9-AF1D3D96F644}" destId="{422FBF52-75F3-4976-A94C-21CEE972B4BB}" srcOrd="0" destOrd="0" parTransId="{DCA42CFD-D013-4E8D-82F0-1F1FC98888B0}" sibTransId="{5BB72888-DA96-4413-A27B-ED6EA2A7A9D1}"/>
    <dgm:cxn modelId="{4BCB89C3-4287-43EC-97EA-2FFA04BC3D19}" srcId="{B23AA193-0C8F-4B42-8C06-10E55642EB6C}" destId="{F1FDB6B0-9679-43AF-A58E-81A59443D06F}" srcOrd="0" destOrd="0" parTransId="{439CD620-3505-4B74-B2B9-7EEA3BEF72A1}" sibTransId="{A1431EE7-9E32-4C17-8555-A6213FE60E44}"/>
    <dgm:cxn modelId="{92FA6EC5-39A8-44FD-86D2-3ECD0272A53A}" type="presOf" srcId="{2E15E489-AB04-4DE9-99E9-9B29A55C0FDE}" destId="{698984B6-4862-4310-B0D5-54B07D0BD053}" srcOrd="0" destOrd="0" presId="urn:microsoft.com/office/officeart/2005/8/layout/orgChart1"/>
    <dgm:cxn modelId="{80027FD1-A6D7-46BC-97EB-B12AC0CBAD11}" type="presOf" srcId="{439CD620-3505-4B74-B2B9-7EEA3BEF72A1}" destId="{CE611606-5901-488A-8086-8BB43684821A}" srcOrd="0" destOrd="0" presId="urn:microsoft.com/office/officeart/2005/8/layout/orgChart1"/>
    <dgm:cxn modelId="{92361FD7-777F-4E0F-BCB7-CF2344FED3E1}" type="presOf" srcId="{5FBB77AD-63A9-4599-BB6A-557B63847683}" destId="{4FB651B6-E1DE-42E8-9533-6838193622F8}" srcOrd="1" destOrd="0" presId="urn:microsoft.com/office/officeart/2005/8/layout/orgChart1"/>
    <dgm:cxn modelId="{108A75D7-58F8-482C-83E1-239669F27DF8}" srcId="{729CE722-21D6-4A2E-885D-D185A79BF646}" destId="{672F937B-15AE-4E89-875F-4651DAB678F2}" srcOrd="0" destOrd="0" parTransId="{DB52D8C6-E77E-4AF4-8919-A9D631683B9E}" sibTransId="{4343584B-BB5A-4439-B4D6-8D13F3437444}"/>
    <dgm:cxn modelId="{4C3CACDB-76DB-433D-BE60-0E1907D1B933}" type="presOf" srcId="{2E15E489-AB04-4DE9-99E9-9B29A55C0FDE}" destId="{BD4E9E04-F4E8-4318-87B2-61B20E49724B}" srcOrd="1" destOrd="0" presId="urn:microsoft.com/office/officeart/2005/8/layout/orgChart1"/>
    <dgm:cxn modelId="{12B9B9E8-8DA4-476F-A72D-75CD85C4F70D}" srcId="{97E13697-AF1B-4958-A556-5A1E371E9440}" destId="{A740BA3A-EE25-45FF-A4D9-AF1D3D96F644}" srcOrd="0" destOrd="0" parTransId="{6E81ACB5-A4FF-44CE-A2A3-8A6B7877DC6F}" sibTransId="{06E75FC8-3D71-42EE-A44D-6B44259AB65B}"/>
    <dgm:cxn modelId="{4FEB7DE9-6575-4E8A-858D-F2C2F50995C3}" type="presOf" srcId="{DB52D8C6-E77E-4AF4-8919-A9D631683B9E}" destId="{90CAA756-46AA-431B-8D16-A4E88BE955C5}" srcOrd="0" destOrd="0" presId="urn:microsoft.com/office/officeart/2005/8/layout/orgChart1"/>
    <dgm:cxn modelId="{17C9CDEF-7B6D-4EE1-A813-30B2817D2D0E}" type="presOf" srcId="{E70CBB3E-D4EE-4DF7-A853-AAE9FD6CA035}" destId="{C80CAC49-9BAA-4352-BBC5-51C6C9BB1C8A}" srcOrd="1" destOrd="0" presId="urn:microsoft.com/office/officeart/2005/8/layout/orgChart1"/>
    <dgm:cxn modelId="{517AF9F7-6603-4C00-A229-355FB9ED7210}" type="presOf" srcId="{25E57019-6CC2-446B-92E4-05E841463EDB}" destId="{A28FF244-7D34-490F-B192-DBAA0ED4DBD3}" srcOrd="0" destOrd="0" presId="urn:microsoft.com/office/officeart/2005/8/layout/orgChart1"/>
    <dgm:cxn modelId="{C07426FB-6A56-40D7-ADF0-A958F23EF0DF}" type="presOf" srcId="{672F937B-15AE-4E89-875F-4651DAB678F2}" destId="{A45D3912-C158-4E81-90DD-9E41BB5DF18F}" srcOrd="1" destOrd="0" presId="urn:microsoft.com/office/officeart/2005/8/layout/orgChart1"/>
    <dgm:cxn modelId="{8383DAFB-5BD8-4F61-8F75-CA087FC45DFB}" type="presOf" srcId="{688A8FE9-1B26-4161-BCDA-D176BCDD8500}" destId="{51CCBB21-622C-4022-96C5-645FBC66E4B8}" srcOrd="0" destOrd="0" presId="urn:microsoft.com/office/officeart/2005/8/layout/orgChart1"/>
    <dgm:cxn modelId="{717E89E1-1EE9-4240-ABE6-92617EE9CAD4}" type="presParOf" srcId="{1A40DB4E-FE81-41F4-A4A1-14777868C84E}" destId="{9B89D319-C2AD-4A82-BD9D-AC80AADD232E}" srcOrd="0" destOrd="0" presId="urn:microsoft.com/office/officeart/2005/8/layout/orgChart1"/>
    <dgm:cxn modelId="{60DA18DD-1DD6-45A3-A20D-357593D680FE}" type="presParOf" srcId="{9B89D319-C2AD-4A82-BD9D-AC80AADD232E}" destId="{B7EE33AF-CF85-4E2B-B4AD-3182519FE9F8}" srcOrd="0" destOrd="0" presId="urn:microsoft.com/office/officeart/2005/8/layout/orgChart1"/>
    <dgm:cxn modelId="{2539FF06-7304-4440-9AD3-A153282F0A5B}" type="presParOf" srcId="{B7EE33AF-CF85-4E2B-B4AD-3182519FE9F8}" destId="{BF01026E-A656-4268-A0DE-3AEDAFCCD0AF}" srcOrd="0" destOrd="0" presId="urn:microsoft.com/office/officeart/2005/8/layout/orgChart1"/>
    <dgm:cxn modelId="{2B5EA314-DCEF-4F1C-B731-86D59E67C745}" type="presParOf" srcId="{B7EE33AF-CF85-4E2B-B4AD-3182519FE9F8}" destId="{B251D562-84D7-4F71-B4DD-43B56C29E684}" srcOrd="1" destOrd="0" presId="urn:microsoft.com/office/officeart/2005/8/layout/orgChart1"/>
    <dgm:cxn modelId="{CCDB823D-6FD5-49B2-A9CE-B4DBEB81E8D1}" type="presParOf" srcId="{9B89D319-C2AD-4A82-BD9D-AC80AADD232E}" destId="{A4159F46-9AC7-438F-8EC5-ECDBDCDEF565}" srcOrd="1" destOrd="0" presId="urn:microsoft.com/office/officeart/2005/8/layout/orgChart1"/>
    <dgm:cxn modelId="{C158020F-4D5F-4E78-8A65-5CF0BE12B70A}" type="presParOf" srcId="{A4159F46-9AC7-438F-8EC5-ECDBDCDEF565}" destId="{67A9420D-26CB-41A8-A01D-F0BEC20134FB}" srcOrd="0" destOrd="0" presId="urn:microsoft.com/office/officeart/2005/8/layout/orgChart1"/>
    <dgm:cxn modelId="{7C0C0371-74CB-49FF-AAC4-9B1925F20B30}" type="presParOf" srcId="{A4159F46-9AC7-438F-8EC5-ECDBDCDEF565}" destId="{B29CADEA-FEC1-48B3-BA51-39FB080703F1}" srcOrd="1" destOrd="0" presId="urn:microsoft.com/office/officeart/2005/8/layout/orgChart1"/>
    <dgm:cxn modelId="{A70AC2DA-9E6E-4698-AB76-AAF4E0417D6E}" type="presParOf" srcId="{B29CADEA-FEC1-48B3-BA51-39FB080703F1}" destId="{ECC637A3-4A67-4301-9887-72238A8AF247}" srcOrd="0" destOrd="0" presId="urn:microsoft.com/office/officeart/2005/8/layout/orgChart1"/>
    <dgm:cxn modelId="{E9BFA715-5A81-45CD-A6EE-33871C1CF0B8}" type="presParOf" srcId="{ECC637A3-4A67-4301-9887-72238A8AF247}" destId="{86C1A13D-3E0C-46BC-B76F-1BC409408C9B}" srcOrd="0" destOrd="0" presId="urn:microsoft.com/office/officeart/2005/8/layout/orgChart1"/>
    <dgm:cxn modelId="{E6436CC2-4231-4500-8A99-59DF5A1A4BD1}" type="presParOf" srcId="{ECC637A3-4A67-4301-9887-72238A8AF247}" destId="{3EDB16C4-5926-429F-ACBD-8DE596BA58DE}" srcOrd="1" destOrd="0" presId="urn:microsoft.com/office/officeart/2005/8/layout/orgChart1"/>
    <dgm:cxn modelId="{FA8DE708-006D-43C2-956B-698AC2AB0B1B}" type="presParOf" srcId="{B29CADEA-FEC1-48B3-BA51-39FB080703F1}" destId="{B5AA6DCF-3170-4E74-8C92-3CEF22196B3D}" srcOrd="1" destOrd="0" presId="urn:microsoft.com/office/officeart/2005/8/layout/orgChart1"/>
    <dgm:cxn modelId="{FAD4E578-6C9E-4446-B3C5-25DD0293E48F}" type="presParOf" srcId="{B5AA6DCF-3170-4E74-8C92-3CEF22196B3D}" destId="{13F61F10-8A45-4625-B2CF-B39D7F50FA8D}" srcOrd="0" destOrd="0" presId="urn:microsoft.com/office/officeart/2005/8/layout/orgChart1"/>
    <dgm:cxn modelId="{7EF9E84D-BD28-4729-9D27-E874D9F7E1C2}" type="presParOf" srcId="{B5AA6DCF-3170-4E74-8C92-3CEF22196B3D}" destId="{988D875F-2140-49E2-923E-BCF944418DE0}" srcOrd="1" destOrd="0" presId="urn:microsoft.com/office/officeart/2005/8/layout/orgChart1"/>
    <dgm:cxn modelId="{F21C041B-E7CA-4667-AF38-54DF8322C5A9}" type="presParOf" srcId="{988D875F-2140-49E2-923E-BCF944418DE0}" destId="{CDF460FE-3DC4-417A-9CE5-2222E605EB40}" srcOrd="0" destOrd="0" presId="urn:microsoft.com/office/officeart/2005/8/layout/orgChart1"/>
    <dgm:cxn modelId="{F8266774-1006-47A0-97FD-E66257FE22C4}" type="presParOf" srcId="{CDF460FE-3DC4-417A-9CE5-2222E605EB40}" destId="{9FD5EBF7-E731-4524-89B5-EBE5A51A5869}" srcOrd="0" destOrd="0" presId="urn:microsoft.com/office/officeart/2005/8/layout/orgChart1"/>
    <dgm:cxn modelId="{93C29EA5-FDDE-4F56-8392-5BFD7F3ADDB5}" type="presParOf" srcId="{CDF460FE-3DC4-417A-9CE5-2222E605EB40}" destId="{24213671-6207-4150-8970-617DA5266D48}" srcOrd="1" destOrd="0" presId="urn:microsoft.com/office/officeart/2005/8/layout/orgChart1"/>
    <dgm:cxn modelId="{848EDBD9-979C-4A6F-9C08-91B88658B793}" type="presParOf" srcId="{988D875F-2140-49E2-923E-BCF944418DE0}" destId="{C1F31144-B7EE-492F-ACCC-C0537C7D81DC}" srcOrd="1" destOrd="0" presId="urn:microsoft.com/office/officeart/2005/8/layout/orgChart1"/>
    <dgm:cxn modelId="{2B946666-FCC0-402A-A7C6-C7CB2E7DF9E7}" type="presParOf" srcId="{C1F31144-B7EE-492F-ACCC-C0537C7D81DC}" destId="{7A301A1E-8E36-41DD-9088-5CD182EF5EC9}" srcOrd="0" destOrd="0" presId="urn:microsoft.com/office/officeart/2005/8/layout/orgChart1"/>
    <dgm:cxn modelId="{6F00DE18-814E-4E00-9D5D-AB2DE22080D5}" type="presParOf" srcId="{C1F31144-B7EE-492F-ACCC-C0537C7D81DC}" destId="{F462EB24-FFD6-4EEA-B9B2-68C75E1728AB}" srcOrd="1" destOrd="0" presId="urn:microsoft.com/office/officeart/2005/8/layout/orgChart1"/>
    <dgm:cxn modelId="{9A299A3F-0DFF-49C6-985D-2E4F71FC4086}" type="presParOf" srcId="{F462EB24-FFD6-4EEA-B9B2-68C75E1728AB}" destId="{F69509DF-A55F-4BCA-B160-4076A42F6EA3}" srcOrd="0" destOrd="0" presId="urn:microsoft.com/office/officeart/2005/8/layout/orgChart1"/>
    <dgm:cxn modelId="{9712837A-6902-4D51-AF2D-9E18A55BC941}" type="presParOf" srcId="{F69509DF-A55F-4BCA-B160-4076A42F6EA3}" destId="{2FE14E73-1617-42D6-950A-E4988592CA04}" srcOrd="0" destOrd="0" presId="urn:microsoft.com/office/officeart/2005/8/layout/orgChart1"/>
    <dgm:cxn modelId="{C2B915AC-7D75-49F8-AAE5-F14DC5741CF6}" type="presParOf" srcId="{F69509DF-A55F-4BCA-B160-4076A42F6EA3}" destId="{613ED8E9-369F-4E47-874C-B46DA1062441}" srcOrd="1" destOrd="0" presId="urn:microsoft.com/office/officeart/2005/8/layout/orgChart1"/>
    <dgm:cxn modelId="{1EDD43BA-5ACD-4DB6-9F49-6215E4EEA197}" type="presParOf" srcId="{F462EB24-FFD6-4EEA-B9B2-68C75E1728AB}" destId="{203660C9-6F5F-45FE-8403-8131245C527C}" srcOrd="1" destOrd="0" presId="urn:microsoft.com/office/officeart/2005/8/layout/orgChart1"/>
    <dgm:cxn modelId="{34DD00DB-B841-4AB7-BCD3-33A5A5BD91BC}" type="presParOf" srcId="{F462EB24-FFD6-4EEA-B9B2-68C75E1728AB}" destId="{5992A4E9-8733-4BA9-8BCA-CA1149405DD0}" srcOrd="2" destOrd="0" presId="urn:microsoft.com/office/officeart/2005/8/layout/orgChart1"/>
    <dgm:cxn modelId="{A828B74C-588B-434A-BCB4-49CE1D75295C}" type="presParOf" srcId="{988D875F-2140-49E2-923E-BCF944418DE0}" destId="{EBF3EC0E-8640-4BC0-8D48-762CCC0F5DA7}" srcOrd="2" destOrd="0" presId="urn:microsoft.com/office/officeart/2005/8/layout/orgChart1"/>
    <dgm:cxn modelId="{61980522-E9A2-4D0D-9D43-0A9A93A52341}" type="presParOf" srcId="{B29CADEA-FEC1-48B3-BA51-39FB080703F1}" destId="{04150BF4-E338-4A8E-870E-2DFBB8EBDC05}" srcOrd="2" destOrd="0" presId="urn:microsoft.com/office/officeart/2005/8/layout/orgChart1"/>
    <dgm:cxn modelId="{29C4C05A-6A97-4699-8758-8C32FB30194D}" type="presParOf" srcId="{A4159F46-9AC7-438F-8EC5-ECDBDCDEF565}" destId="{4C5ABD0D-DB66-4073-8E0D-A391CA67BB03}" srcOrd="2" destOrd="0" presId="urn:microsoft.com/office/officeart/2005/8/layout/orgChart1"/>
    <dgm:cxn modelId="{798BB4EC-5473-490B-AA88-F5EEC8545A11}" type="presParOf" srcId="{A4159F46-9AC7-438F-8EC5-ECDBDCDEF565}" destId="{7B66B1F5-2DC6-4F83-9814-F5D9158D29AD}" srcOrd="3" destOrd="0" presId="urn:microsoft.com/office/officeart/2005/8/layout/orgChart1"/>
    <dgm:cxn modelId="{DFB39C9D-90F5-45EF-B21C-2E630E3B0398}" type="presParOf" srcId="{7B66B1F5-2DC6-4F83-9814-F5D9158D29AD}" destId="{C4310263-FF7F-49BB-A47B-60223DB41EA0}" srcOrd="0" destOrd="0" presId="urn:microsoft.com/office/officeart/2005/8/layout/orgChart1"/>
    <dgm:cxn modelId="{E08AD19E-931C-471F-AE9E-8BAE2C61F92A}" type="presParOf" srcId="{C4310263-FF7F-49BB-A47B-60223DB41EA0}" destId="{A58A8E4C-1E52-4A87-AFC0-3ADC44789ABD}" srcOrd="0" destOrd="0" presId="urn:microsoft.com/office/officeart/2005/8/layout/orgChart1"/>
    <dgm:cxn modelId="{7FF77225-73B6-4BBB-835D-58353C36019F}" type="presParOf" srcId="{C4310263-FF7F-49BB-A47B-60223DB41EA0}" destId="{F8D9F41C-CCAF-4CA5-A3F3-53CE6EF95A96}" srcOrd="1" destOrd="0" presId="urn:microsoft.com/office/officeart/2005/8/layout/orgChart1"/>
    <dgm:cxn modelId="{C0F56076-14FF-4CF1-B5BD-B4B65C681EA0}" type="presParOf" srcId="{7B66B1F5-2DC6-4F83-9814-F5D9158D29AD}" destId="{CEAB019F-ED23-428B-9D95-13BADE2B5335}" srcOrd="1" destOrd="0" presId="urn:microsoft.com/office/officeart/2005/8/layout/orgChart1"/>
    <dgm:cxn modelId="{E64706EE-4A76-4FB3-9A44-71A0630EEB2C}" type="presParOf" srcId="{CEAB019F-ED23-428B-9D95-13BADE2B5335}" destId="{CE611606-5901-488A-8086-8BB43684821A}" srcOrd="0" destOrd="0" presId="urn:microsoft.com/office/officeart/2005/8/layout/orgChart1"/>
    <dgm:cxn modelId="{DC9A35E7-7267-4EC4-961C-0D2BC8B05357}" type="presParOf" srcId="{CEAB019F-ED23-428B-9D95-13BADE2B5335}" destId="{29D86AA6-D459-40C2-BEF9-8B9AA1E16EA1}" srcOrd="1" destOrd="0" presId="urn:microsoft.com/office/officeart/2005/8/layout/orgChart1"/>
    <dgm:cxn modelId="{D1EA2ADB-EBD6-4549-99BC-78CD9A6D1484}" type="presParOf" srcId="{29D86AA6-D459-40C2-BEF9-8B9AA1E16EA1}" destId="{D5CBA93B-597D-403E-9C88-0EE9A8397823}" srcOrd="0" destOrd="0" presId="urn:microsoft.com/office/officeart/2005/8/layout/orgChart1"/>
    <dgm:cxn modelId="{EF72E4E8-E5DA-4B5C-B68B-95B35225A77D}" type="presParOf" srcId="{D5CBA93B-597D-403E-9C88-0EE9A8397823}" destId="{C7E1A879-1556-4F08-84D3-CF2C7E207084}" srcOrd="0" destOrd="0" presId="urn:microsoft.com/office/officeart/2005/8/layout/orgChart1"/>
    <dgm:cxn modelId="{0D7FEC59-5A68-418C-8022-55563D6901BD}" type="presParOf" srcId="{D5CBA93B-597D-403E-9C88-0EE9A8397823}" destId="{0FAF75BF-EB85-4A07-9E2C-1D716BC10AEB}" srcOrd="1" destOrd="0" presId="urn:microsoft.com/office/officeart/2005/8/layout/orgChart1"/>
    <dgm:cxn modelId="{17D92BA9-5A2E-40C9-8097-75C83712C93E}" type="presParOf" srcId="{29D86AA6-D459-40C2-BEF9-8B9AA1E16EA1}" destId="{7DCA722F-7FD3-4B85-8C21-B28CE4E38365}" srcOrd="1" destOrd="0" presId="urn:microsoft.com/office/officeart/2005/8/layout/orgChart1"/>
    <dgm:cxn modelId="{236BBB6F-CE96-40F3-8CE0-FF79C1DAB549}" type="presParOf" srcId="{7DCA722F-7FD3-4B85-8C21-B28CE4E38365}" destId="{77D053FF-564A-41DA-92BF-5A590A208489}" srcOrd="0" destOrd="0" presId="urn:microsoft.com/office/officeart/2005/8/layout/orgChart1"/>
    <dgm:cxn modelId="{75CE6DF4-9457-4268-9203-A92E6C956494}" type="presParOf" srcId="{7DCA722F-7FD3-4B85-8C21-B28CE4E38365}" destId="{706918FA-A30F-49E8-B7F2-3CE42B19D052}" srcOrd="1" destOrd="0" presId="urn:microsoft.com/office/officeart/2005/8/layout/orgChart1"/>
    <dgm:cxn modelId="{DE4A9184-19F4-43C3-9C4D-9C5CB3802D5F}" type="presParOf" srcId="{706918FA-A30F-49E8-B7F2-3CE42B19D052}" destId="{180F43D0-BF1D-48ED-851B-6285C4A1B024}" srcOrd="0" destOrd="0" presId="urn:microsoft.com/office/officeart/2005/8/layout/orgChart1"/>
    <dgm:cxn modelId="{AF38B457-B24D-46F6-9FCC-1CA472E682BD}" type="presParOf" srcId="{180F43D0-BF1D-48ED-851B-6285C4A1B024}" destId="{436FA973-400B-4F6F-9F5E-F11F6E55385D}" srcOrd="0" destOrd="0" presId="urn:microsoft.com/office/officeart/2005/8/layout/orgChart1"/>
    <dgm:cxn modelId="{25AA3FAE-F8E8-4670-82EC-D9E2B7FA62CC}" type="presParOf" srcId="{180F43D0-BF1D-48ED-851B-6285C4A1B024}" destId="{C895CD46-B8FE-4108-A46E-0863468E4F0D}" srcOrd="1" destOrd="0" presId="urn:microsoft.com/office/officeart/2005/8/layout/orgChart1"/>
    <dgm:cxn modelId="{9D34C458-AB3D-4160-BAC3-2A47BC097886}" type="presParOf" srcId="{706918FA-A30F-49E8-B7F2-3CE42B19D052}" destId="{9E2B0E27-E8DA-4CC1-82DB-4C2505A771FE}" srcOrd="1" destOrd="0" presId="urn:microsoft.com/office/officeart/2005/8/layout/orgChart1"/>
    <dgm:cxn modelId="{2BB6D2D9-EDE6-4A49-9871-AEE922CCB2C6}" type="presParOf" srcId="{706918FA-A30F-49E8-B7F2-3CE42B19D052}" destId="{C6756778-1230-42AD-AECA-D3CB1583B056}" srcOrd="2" destOrd="0" presId="urn:microsoft.com/office/officeart/2005/8/layout/orgChart1"/>
    <dgm:cxn modelId="{1E9C0A23-EDCC-4747-9BBB-44A4F9558DC6}" type="presParOf" srcId="{29D86AA6-D459-40C2-BEF9-8B9AA1E16EA1}" destId="{CE0FC42C-3534-4296-BB48-E24548A5A885}" srcOrd="2" destOrd="0" presId="urn:microsoft.com/office/officeart/2005/8/layout/orgChart1"/>
    <dgm:cxn modelId="{75550DD1-7537-4FAF-A7DA-2D3FF4E63441}" type="presParOf" srcId="{7B66B1F5-2DC6-4F83-9814-F5D9158D29AD}" destId="{65455C8B-19F8-4DCE-975E-5F66C8788A85}" srcOrd="2" destOrd="0" presId="urn:microsoft.com/office/officeart/2005/8/layout/orgChart1"/>
    <dgm:cxn modelId="{2F87A5C2-06C8-4F34-B851-1F6B651E72D3}" type="presParOf" srcId="{A4159F46-9AC7-438F-8EC5-ECDBDCDEF565}" destId="{0F46EB97-79B2-4889-B14A-67353B4D2D0E}" srcOrd="4" destOrd="0" presId="urn:microsoft.com/office/officeart/2005/8/layout/orgChart1"/>
    <dgm:cxn modelId="{788A959F-B3FF-43D6-B28B-8FF4296BCAFE}" type="presParOf" srcId="{A4159F46-9AC7-438F-8EC5-ECDBDCDEF565}" destId="{1B77E2CD-9B34-41F9-9F46-0CF70E637A6C}" srcOrd="5" destOrd="0" presId="urn:microsoft.com/office/officeart/2005/8/layout/orgChart1"/>
    <dgm:cxn modelId="{30CE3770-6EA7-442C-A379-3240EF14077D}" type="presParOf" srcId="{1B77E2CD-9B34-41F9-9F46-0CF70E637A6C}" destId="{40C729D8-E0C9-428F-BE22-04F5AF0D138F}" srcOrd="0" destOrd="0" presId="urn:microsoft.com/office/officeart/2005/8/layout/orgChart1"/>
    <dgm:cxn modelId="{7B3426C7-6EA4-48CE-A6DC-AF96B89A0884}" type="presParOf" srcId="{40C729D8-E0C9-428F-BE22-04F5AF0D138F}" destId="{C136FD78-6871-475F-B583-6A884C963B83}" srcOrd="0" destOrd="0" presId="urn:microsoft.com/office/officeart/2005/8/layout/orgChart1"/>
    <dgm:cxn modelId="{5B984576-2022-4855-8299-BF9A25EE4122}" type="presParOf" srcId="{40C729D8-E0C9-428F-BE22-04F5AF0D138F}" destId="{F46E261C-98FF-4276-9D07-11C5076152EA}" srcOrd="1" destOrd="0" presId="urn:microsoft.com/office/officeart/2005/8/layout/orgChart1"/>
    <dgm:cxn modelId="{BDC0320D-1B22-4E5D-8E9C-49D18B849FB8}" type="presParOf" srcId="{1B77E2CD-9B34-41F9-9F46-0CF70E637A6C}" destId="{695A38DF-8691-4416-B0D2-F64CF3B9FCB6}" srcOrd="1" destOrd="0" presId="urn:microsoft.com/office/officeart/2005/8/layout/orgChart1"/>
    <dgm:cxn modelId="{E4B7DEDA-C8E3-4283-861F-9CA60BCBC767}" type="presParOf" srcId="{695A38DF-8691-4416-B0D2-F64CF3B9FCB6}" destId="{E42194FD-D5DD-4387-9818-9BCF0075E663}" srcOrd="0" destOrd="0" presId="urn:microsoft.com/office/officeart/2005/8/layout/orgChart1"/>
    <dgm:cxn modelId="{75B12EED-B593-4B9E-A398-C37E4456BD1E}" type="presParOf" srcId="{695A38DF-8691-4416-B0D2-F64CF3B9FCB6}" destId="{1CE233AA-AEB8-479A-8AF8-0C4FFB7F5563}" srcOrd="1" destOrd="0" presId="urn:microsoft.com/office/officeart/2005/8/layout/orgChart1"/>
    <dgm:cxn modelId="{703C2B5C-BBBC-46E1-A1E3-C3BEBFB4BA06}" type="presParOf" srcId="{1CE233AA-AEB8-479A-8AF8-0C4FFB7F5563}" destId="{6709A087-E885-4F9A-BFB0-405D4521072B}" srcOrd="0" destOrd="0" presId="urn:microsoft.com/office/officeart/2005/8/layout/orgChart1"/>
    <dgm:cxn modelId="{856AC16E-2E21-48FF-9AEC-DD9CDAFF19A6}" type="presParOf" srcId="{6709A087-E885-4F9A-BFB0-405D4521072B}" destId="{B6102469-7DD2-425B-928C-208C056FFAC7}" srcOrd="0" destOrd="0" presId="urn:microsoft.com/office/officeart/2005/8/layout/orgChart1"/>
    <dgm:cxn modelId="{2B378A14-DEBF-44AA-A265-9158652BBCE0}" type="presParOf" srcId="{6709A087-E885-4F9A-BFB0-405D4521072B}" destId="{C80CAC49-9BAA-4352-BBC5-51C6C9BB1C8A}" srcOrd="1" destOrd="0" presId="urn:microsoft.com/office/officeart/2005/8/layout/orgChart1"/>
    <dgm:cxn modelId="{54899C86-AE7F-412A-9F17-9ADF27D47724}" type="presParOf" srcId="{1CE233AA-AEB8-479A-8AF8-0C4FFB7F5563}" destId="{4E98AB28-39A3-419B-8FB2-71679B481F20}" srcOrd="1" destOrd="0" presId="urn:microsoft.com/office/officeart/2005/8/layout/orgChart1"/>
    <dgm:cxn modelId="{57A8F95F-8B30-45F5-9CE9-1306641DA45C}" type="presParOf" srcId="{4E98AB28-39A3-419B-8FB2-71679B481F20}" destId="{D8C36E38-F48B-4D75-8AEE-446D46D0C576}" srcOrd="0" destOrd="0" presId="urn:microsoft.com/office/officeart/2005/8/layout/orgChart1"/>
    <dgm:cxn modelId="{1312A18B-85FE-498D-A284-A68BF6F9CDE8}" type="presParOf" srcId="{4E98AB28-39A3-419B-8FB2-71679B481F20}" destId="{C8701CDA-0003-4C09-BBA7-377BF0710006}" srcOrd="1" destOrd="0" presId="urn:microsoft.com/office/officeart/2005/8/layout/orgChart1"/>
    <dgm:cxn modelId="{176E4699-4644-4644-9265-2FABA7C51545}" type="presParOf" srcId="{C8701CDA-0003-4C09-BBA7-377BF0710006}" destId="{F08FCC54-6E7F-4B36-9941-1F4C9FAF15E1}" srcOrd="0" destOrd="0" presId="urn:microsoft.com/office/officeart/2005/8/layout/orgChart1"/>
    <dgm:cxn modelId="{DBB526AE-174E-4FE3-8AEA-CE30C53E950E}" type="presParOf" srcId="{F08FCC54-6E7F-4B36-9941-1F4C9FAF15E1}" destId="{471BCFCD-EBBC-422F-A703-72CAFFB57E17}" srcOrd="0" destOrd="0" presId="urn:microsoft.com/office/officeart/2005/8/layout/orgChart1"/>
    <dgm:cxn modelId="{CE66BB68-0CF9-4EC4-8A61-58AE2455FC90}" type="presParOf" srcId="{F08FCC54-6E7F-4B36-9941-1F4C9FAF15E1}" destId="{7EF75110-A373-40AE-BB66-9D6C97C9E151}" srcOrd="1" destOrd="0" presId="urn:microsoft.com/office/officeart/2005/8/layout/orgChart1"/>
    <dgm:cxn modelId="{416C4EC8-E244-4C9C-9066-02E8CCC415C7}" type="presParOf" srcId="{C8701CDA-0003-4C09-BBA7-377BF0710006}" destId="{A39691F6-9703-4C41-B6D1-02DB4228F6DC}" srcOrd="1" destOrd="0" presId="urn:microsoft.com/office/officeart/2005/8/layout/orgChart1"/>
    <dgm:cxn modelId="{DEC18027-D6BD-43FF-AAFB-C2768B2B5B25}" type="presParOf" srcId="{A39691F6-9703-4C41-B6D1-02DB4228F6DC}" destId="{D1E639F7-BCDD-4BAB-8FD8-A8120DCBDC3D}" srcOrd="0" destOrd="0" presId="urn:microsoft.com/office/officeart/2005/8/layout/orgChart1"/>
    <dgm:cxn modelId="{76749E6A-04F1-4C2B-8F99-FE877049F966}" type="presParOf" srcId="{A39691F6-9703-4C41-B6D1-02DB4228F6DC}" destId="{2EC7B170-FF22-485D-BF07-6276FEFAC50E}" srcOrd="1" destOrd="0" presId="urn:microsoft.com/office/officeart/2005/8/layout/orgChart1"/>
    <dgm:cxn modelId="{0ED99ADA-D4EE-45DF-AF2A-2BEF1C79C67C}" type="presParOf" srcId="{2EC7B170-FF22-485D-BF07-6276FEFAC50E}" destId="{C7A06BDA-0523-4D63-96B0-850AA9A175CE}" srcOrd="0" destOrd="0" presId="urn:microsoft.com/office/officeart/2005/8/layout/orgChart1"/>
    <dgm:cxn modelId="{8597BF19-351F-4681-9EF2-D01E5815F3DF}" type="presParOf" srcId="{C7A06BDA-0523-4D63-96B0-850AA9A175CE}" destId="{92D51762-3646-4AFF-A133-FB41F0F4FAF8}" srcOrd="0" destOrd="0" presId="urn:microsoft.com/office/officeart/2005/8/layout/orgChart1"/>
    <dgm:cxn modelId="{953B8BEF-057A-4279-AE9A-68028E07070F}" type="presParOf" srcId="{C7A06BDA-0523-4D63-96B0-850AA9A175CE}" destId="{664B6EF4-7774-4197-8014-F60D43C3E75B}" srcOrd="1" destOrd="0" presId="urn:microsoft.com/office/officeart/2005/8/layout/orgChart1"/>
    <dgm:cxn modelId="{D65C3DFD-8ADC-48A2-829A-C9F6FFD5C6B6}" type="presParOf" srcId="{2EC7B170-FF22-485D-BF07-6276FEFAC50E}" destId="{CC98E7F8-D4F3-45F8-BC78-DC343564FBFA}" srcOrd="1" destOrd="0" presId="urn:microsoft.com/office/officeart/2005/8/layout/orgChart1"/>
    <dgm:cxn modelId="{63DD54E0-A4AD-4947-8AE8-73C5C30D80EC}" type="presParOf" srcId="{CC98E7F8-D4F3-45F8-BC78-DC343564FBFA}" destId="{56842667-4457-4FFE-B72B-55E6374BE44B}" srcOrd="0" destOrd="0" presId="urn:microsoft.com/office/officeart/2005/8/layout/orgChart1"/>
    <dgm:cxn modelId="{F3BCC09B-FCE1-4D28-AF96-D5941933DA8B}" type="presParOf" srcId="{CC98E7F8-D4F3-45F8-BC78-DC343564FBFA}" destId="{97FE3BCA-74FB-4CE5-B481-54DD203ED3B7}" srcOrd="1" destOrd="0" presId="urn:microsoft.com/office/officeart/2005/8/layout/orgChart1"/>
    <dgm:cxn modelId="{F0C2A9DD-7C60-425B-AB6D-EC89673151EB}" type="presParOf" srcId="{97FE3BCA-74FB-4CE5-B481-54DD203ED3B7}" destId="{70632B25-AD04-4B06-8EA2-3FC18ECC84CB}" srcOrd="0" destOrd="0" presId="urn:microsoft.com/office/officeart/2005/8/layout/orgChart1"/>
    <dgm:cxn modelId="{DB5F69DA-2138-41C6-A605-C52EFBEC19C5}" type="presParOf" srcId="{70632B25-AD04-4B06-8EA2-3FC18ECC84CB}" destId="{2640F1FF-FEBA-4EE9-9E49-FF3E2C506298}" srcOrd="0" destOrd="0" presId="urn:microsoft.com/office/officeart/2005/8/layout/orgChart1"/>
    <dgm:cxn modelId="{E7234478-5C38-4F5D-A6AA-B14BE366B5E6}" type="presParOf" srcId="{70632B25-AD04-4B06-8EA2-3FC18ECC84CB}" destId="{F2E2B027-BE96-4612-A6B5-16C5F28093EC}" srcOrd="1" destOrd="0" presId="urn:microsoft.com/office/officeart/2005/8/layout/orgChart1"/>
    <dgm:cxn modelId="{B5FFDE33-1D32-42CC-80FA-F7DDAAB2AF64}" type="presParOf" srcId="{97FE3BCA-74FB-4CE5-B481-54DD203ED3B7}" destId="{8DF9BBEB-41F3-4431-A437-91519C7DB646}" srcOrd="1" destOrd="0" presId="urn:microsoft.com/office/officeart/2005/8/layout/orgChart1"/>
    <dgm:cxn modelId="{FAFF00D8-603E-40B3-B64E-D9BCAC768F05}" type="presParOf" srcId="{8DF9BBEB-41F3-4431-A437-91519C7DB646}" destId="{90CAA756-46AA-431B-8D16-A4E88BE955C5}" srcOrd="0" destOrd="0" presId="urn:microsoft.com/office/officeart/2005/8/layout/orgChart1"/>
    <dgm:cxn modelId="{587F689E-9686-4D0A-921C-08F780FF35F4}" type="presParOf" srcId="{8DF9BBEB-41F3-4431-A437-91519C7DB646}" destId="{9BEA5FF5-82F1-44A4-8CAE-BE3C4B7FB7DF}" srcOrd="1" destOrd="0" presId="urn:microsoft.com/office/officeart/2005/8/layout/orgChart1"/>
    <dgm:cxn modelId="{65B3F17C-79AE-4FA1-9FFD-8AD8C2B3AF59}" type="presParOf" srcId="{9BEA5FF5-82F1-44A4-8CAE-BE3C4B7FB7DF}" destId="{2B95163F-4C4D-4FA2-ABE2-8564943A610A}" srcOrd="0" destOrd="0" presId="urn:microsoft.com/office/officeart/2005/8/layout/orgChart1"/>
    <dgm:cxn modelId="{8668F132-0FE5-4911-952F-1CB6EF7075AE}" type="presParOf" srcId="{2B95163F-4C4D-4FA2-ABE2-8564943A610A}" destId="{83222C23-D7FF-4C69-A28E-C5DF1D6253DB}" srcOrd="0" destOrd="0" presId="urn:microsoft.com/office/officeart/2005/8/layout/orgChart1"/>
    <dgm:cxn modelId="{44529233-C98E-47AC-9AEA-5B378C141508}" type="presParOf" srcId="{2B95163F-4C4D-4FA2-ABE2-8564943A610A}" destId="{A45D3912-C158-4E81-90DD-9E41BB5DF18F}" srcOrd="1" destOrd="0" presId="urn:microsoft.com/office/officeart/2005/8/layout/orgChart1"/>
    <dgm:cxn modelId="{35D11DA4-E190-4ED2-9E5E-53611FA49E86}" type="presParOf" srcId="{9BEA5FF5-82F1-44A4-8CAE-BE3C4B7FB7DF}" destId="{E0C2C562-1BDE-424A-BDD5-85D62A2CC5BE}" srcOrd="1" destOrd="0" presId="urn:microsoft.com/office/officeart/2005/8/layout/orgChart1"/>
    <dgm:cxn modelId="{8EB65097-E163-4EC3-A0D9-6623BA10D137}" type="presParOf" srcId="{9BEA5FF5-82F1-44A4-8CAE-BE3C4B7FB7DF}" destId="{2E0A6799-E1E2-4E19-A3DB-18FE052E17B4}" srcOrd="2" destOrd="0" presId="urn:microsoft.com/office/officeart/2005/8/layout/orgChart1"/>
    <dgm:cxn modelId="{8E78FE99-B0D6-400C-B2D3-16E997FDDB12}" type="presParOf" srcId="{97FE3BCA-74FB-4CE5-B481-54DD203ED3B7}" destId="{E6E32CA3-D7F2-490C-A494-9563FD2B47F6}" srcOrd="2" destOrd="0" presId="urn:microsoft.com/office/officeart/2005/8/layout/orgChart1"/>
    <dgm:cxn modelId="{A24EB8DB-0DC9-4790-99B8-DBCE4B959F1D}" type="presParOf" srcId="{2EC7B170-FF22-485D-BF07-6276FEFAC50E}" destId="{90A6EECA-D8F6-4355-B880-706B833ADFEA}" srcOrd="2" destOrd="0" presId="urn:microsoft.com/office/officeart/2005/8/layout/orgChart1"/>
    <dgm:cxn modelId="{094B2158-05E8-4851-AB93-C053BC8CF284}" type="presParOf" srcId="{C8701CDA-0003-4C09-BBA7-377BF0710006}" destId="{AE6B63FD-DBF7-45F0-9686-A7BB60430B96}" srcOrd="2" destOrd="0" presId="urn:microsoft.com/office/officeart/2005/8/layout/orgChart1"/>
    <dgm:cxn modelId="{8167832E-8F8E-4141-A89B-0392E56C3B55}" type="presParOf" srcId="{1CE233AA-AEB8-479A-8AF8-0C4FFB7F5563}" destId="{CE2D66D6-E9A3-4C79-83F0-503ACFB01796}" srcOrd="2" destOrd="0" presId="urn:microsoft.com/office/officeart/2005/8/layout/orgChart1"/>
    <dgm:cxn modelId="{D00978BC-E91D-4EB7-9F3C-B1AE9C1D22BF}" type="presParOf" srcId="{1B77E2CD-9B34-41F9-9F46-0CF70E637A6C}" destId="{25942919-F035-4A16-B1CC-05C23DF06DD8}" srcOrd="2" destOrd="0" presId="urn:microsoft.com/office/officeart/2005/8/layout/orgChart1"/>
    <dgm:cxn modelId="{DFAE2463-3487-4264-96D3-D9C6ADB258DC}" type="presParOf" srcId="{A4159F46-9AC7-438F-8EC5-ECDBDCDEF565}" destId="{A28FF244-7D34-490F-B192-DBAA0ED4DBD3}" srcOrd="6" destOrd="0" presId="urn:microsoft.com/office/officeart/2005/8/layout/orgChart1"/>
    <dgm:cxn modelId="{FDF18DF9-32E2-4F9A-B855-8275CF167727}" type="presParOf" srcId="{A4159F46-9AC7-438F-8EC5-ECDBDCDEF565}" destId="{1C11C0F4-F067-449B-86C3-A97386A8AB6A}" srcOrd="7" destOrd="0" presId="urn:microsoft.com/office/officeart/2005/8/layout/orgChart1"/>
    <dgm:cxn modelId="{EA3C7E06-219B-4929-B0CA-894E02F639D6}" type="presParOf" srcId="{1C11C0F4-F067-449B-86C3-A97386A8AB6A}" destId="{B212847B-537F-4252-82E1-C7C5DAD01463}" srcOrd="0" destOrd="0" presId="urn:microsoft.com/office/officeart/2005/8/layout/orgChart1"/>
    <dgm:cxn modelId="{9F86174C-4D07-4F2D-B98C-9276AFD21671}" type="presParOf" srcId="{B212847B-537F-4252-82E1-C7C5DAD01463}" destId="{AC96E56C-292B-4648-821E-FD157DEA1B00}" srcOrd="0" destOrd="0" presId="urn:microsoft.com/office/officeart/2005/8/layout/orgChart1"/>
    <dgm:cxn modelId="{08A9B5FE-2561-4D1F-A52A-837C0D20388C}" type="presParOf" srcId="{B212847B-537F-4252-82E1-C7C5DAD01463}" destId="{E8001108-CAA1-4451-A9FA-E19EADB0F56E}" srcOrd="1" destOrd="0" presId="urn:microsoft.com/office/officeart/2005/8/layout/orgChart1"/>
    <dgm:cxn modelId="{51295810-3F36-480A-91AF-6D5BE298F4BB}" type="presParOf" srcId="{1C11C0F4-F067-449B-86C3-A97386A8AB6A}" destId="{6FC0B0B1-D7F7-45B2-82B9-EDC693D76BF5}" srcOrd="1" destOrd="0" presId="urn:microsoft.com/office/officeart/2005/8/layout/orgChart1"/>
    <dgm:cxn modelId="{99D875A9-2942-4193-A488-7FE652496F6E}" type="presParOf" srcId="{6FC0B0B1-D7F7-45B2-82B9-EDC693D76BF5}" destId="{51CCBB21-622C-4022-96C5-645FBC66E4B8}" srcOrd="0" destOrd="0" presId="urn:microsoft.com/office/officeart/2005/8/layout/orgChart1"/>
    <dgm:cxn modelId="{EFB41EC9-4349-48BF-91FC-2DD0DCF8E8CE}" type="presParOf" srcId="{6FC0B0B1-D7F7-45B2-82B9-EDC693D76BF5}" destId="{A77D19DE-1F28-412F-ACC3-08635D98D541}" srcOrd="1" destOrd="0" presId="urn:microsoft.com/office/officeart/2005/8/layout/orgChart1"/>
    <dgm:cxn modelId="{C9D655C9-D3D0-4620-91BC-47AFC7417D33}" type="presParOf" srcId="{A77D19DE-1F28-412F-ACC3-08635D98D541}" destId="{897F92D2-20ED-4628-8DA1-E72D2D9F92FE}" srcOrd="0" destOrd="0" presId="urn:microsoft.com/office/officeart/2005/8/layout/orgChart1"/>
    <dgm:cxn modelId="{C5895EC3-4B99-4432-8D76-A5D4E515975D}" type="presParOf" srcId="{897F92D2-20ED-4628-8DA1-E72D2D9F92FE}" destId="{2B52DCFD-B234-4C70-B9DD-4DF421189875}" srcOrd="0" destOrd="0" presId="urn:microsoft.com/office/officeart/2005/8/layout/orgChart1"/>
    <dgm:cxn modelId="{9EA2DCCA-1966-437C-971E-E5FB33CC627C}" type="presParOf" srcId="{897F92D2-20ED-4628-8DA1-E72D2D9F92FE}" destId="{2CDD647C-478B-4F20-8562-EDAF51F1BE8D}" srcOrd="1" destOrd="0" presId="urn:microsoft.com/office/officeart/2005/8/layout/orgChart1"/>
    <dgm:cxn modelId="{678726FC-81E4-42E1-8514-5AF74ABF95C0}" type="presParOf" srcId="{A77D19DE-1F28-412F-ACC3-08635D98D541}" destId="{2CA48BCB-E5BF-4019-A2CC-F2FC65DE76A3}" srcOrd="1" destOrd="0" presId="urn:microsoft.com/office/officeart/2005/8/layout/orgChart1"/>
    <dgm:cxn modelId="{D1E62435-86C1-473B-8E6B-113C1DA03276}" type="presParOf" srcId="{2CA48BCB-E5BF-4019-A2CC-F2FC65DE76A3}" destId="{715B34D7-64ED-4CBD-AFF0-C840B13DCB21}" srcOrd="0" destOrd="0" presId="urn:microsoft.com/office/officeart/2005/8/layout/orgChart1"/>
    <dgm:cxn modelId="{1F97B859-0EB1-42D1-ADFC-3D8A66B82FCE}" type="presParOf" srcId="{2CA48BCB-E5BF-4019-A2CC-F2FC65DE76A3}" destId="{5A3629B9-A851-4BDF-BA4D-DB00B15AC37D}" srcOrd="1" destOrd="0" presId="urn:microsoft.com/office/officeart/2005/8/layout/orgChart1"/>
    <dgm:cxn modelId="{78320BAD-8D1D-4E58-BD85-97EDD9EC1E22}" type="presParOf" srcId="{5A3629B9-A851-4BDF-BA4D-DB00B15AC37D}" destId="{D13713C1-0D3E-4D04-9C63-16915D0A6E8F}" srcOrd="0" destOrd="0" presId="urn:microsoft.com/office/officeart/2005/8/layout/orgChart1"/>
    <dgm:cxn modelId="{66B5303A-C00B-4DFD-8049-750460687F50}" type="presParOf" srcId="{D13713C1-0D3E-4D04-9C63-16915D0A6E8F}" destId="{DFEA8A03-022F-429F-949F-90BEAAC22EA0}" srcOrd="0" destOrd="0" presId="urn:microsoft.com/office/officeart/2005/8/layout/orgChart1"/>
    <dgm:cxn modelId="{C27B6BA7-525D-48C6-8CF9-717BD8A2817E}" type="presParOf" srcId="{D13713C1-0D3E-4D04-9C63-16915D0A6E8F}" destId="{B92E907C-9C80-4DFD-BCF3-97DE3BEA64B9}" srcOrd="1" destOrd="0" presId="urn:microsoft.com/office/officeart/2005/8/layout/orgChart1"/>
    <dgm:cxn modelId="{60E25959-FE21-4CB2-B81F-32B118BF119C}" type="presParOf" srcId="{5A3629B9-A851-4BDF-BA4D-DB00B15AC37D}" destId="{723069DB-5B30-437E-AA97-800F66692BEA}" srcOrd="1" destOrd="0" presId="urn:microsoft.com/office/officeart/2005/8/layout/orgChart1"/>
    <dgm:cxn modelId="{FBB4BD51-8BAD-4469-8D18-4E53C3B8E1DB}" type="presParOf" srcId="{723069DB-5B30-437E-AA97-800F66692BEA}" destId="{88575C21-CDC5-40E4-B5EA-283723A89D92}" srcOrd="0" destOrd="0" presId="urn:microsoft.com/office/officeart/2005/8/layout/orgChart1"/>
    <dgm:cxn modelId="{7027757B-15C5-46DA-8EF5-53F2AFC2267F}" type="presParOf" srcId="{723069DB-5B30-437E-AA97-800F66692BEA}" destId="{33376C1B-6435-403E-B684-F1FA1DDFEFB6}" srcOrd="1" destOrd="0" presId="urn:microsoft.com/office/officeart/2005/8/layout/orgChart1"/>
    <dgm:cxn modelId="{2EBBE70E-1516-4920-97A3-57E17C5301D6}" type="presParOf" srcId="{33376C1B-6435-403E-B684-F1FA1DDFEFB6}" destId="{727F6E77-5323-4D5A-B56B-47A6F0AA2D6B}" srcOrd="0" destOrd="0" presId="urn:microsoft.com/office/officeart/2005/8/layout/orgChart1"/>
    <dgm:cxn modelId="{2D33328C-623C-4C39-AF90-E09B85642D5D}" type="presParOf" srcId="{727F6E77-5323-4D5A-B56B-47A6F0AA2D6B}" destId="{0A7D1AE9-FE08-48D5-AEC8-A64A1F40CC51}" srcOrd="0" destOrd="0" presId="urn:microsoft.com/office/officeart/2005/8/layout/orgChart1"/>
    <dgm:cxn modelId="{9E4C8328-7B11-4766-877D-456C2CD86A9C}" type="presParOf" srcId="{727F6E77-5323-4D5A-B56B-47A6F0AA2D6B}" destId="{9D5D6A18-08CD-40DD-985D-4D16F91D5BF0}" srcOrd="1" destOrd="0" presId="urn:microsoft.com/office/officeart/2005/8/layout/orgChart1"/>
    <dgm:cxn modelId="{C2ABA0AA-BB55-4D42-B578-B72BD744DA32}" type="presParOf" srcId="{33376C1B-6435-403E-B684-F1FA1DDFEFB6}" destId="{FDA90E34-DC8D-4DD8-AE0B-EA6211D56BBA}" srcOrd="1" destOrd="0" presId="urn:microsoft.com/office/officeart/2005/8/layout/orgChart1"/>
    <dgm:cxn modelId="{85362493-415A-4E8E-BB57-A9418B3914F3}" type="presParOf" srcId="{FDA90E34-DC8D-4DD8-AE0B-EA6211D56BBA}" destId="{A587C6CE-5EDB-49C3-A334-86159114376D}" srcOrd="0" destOrd="0" presId="urn:microsoft.com/office/officeart/2005/8/layout/orgChart1"/>
    <dgm:cxn modelId="{FAB7C62B-39D6-425A-837D-E6D004BDB2A9}" type="presParOf" srcId="{FDA90E34-DC8D-4DD8-AE0B-EA6211D56BBA}" destId="{15937BDB-DB55-4CF9-B286-E9EAFBFA23A9}" srcOrd="1" destOrd="0" presId="urn:microsoft.com/office/officeart/2005/8/layout/orgChart1"/>
    <dgm:cxn modelId="{1F19D4A3-5368-4FF8-831A-EC0299FEB331}" type="presParOf" srcId="{15937BDB-DB55-4CF9-B286-E9EAFBFA23A9}" destId="{D181BF66-556D-43D6-BD9E-C68F94075C14}" srcOrd="0" destOrd="0" presId="urn:microsoft.com/office/officeart/2005/8/layout/orgChart1"/>
    <dgm:cxn modelId="{056A8451-EBA8-4D2C-A5D8-2457BECD4038}" type="presParOf" srcId="{D181BF66-556D-43D6-BD9E-C68F94075C14}" destId="{7A3986A9-96ED-423B-9E98-C55BCAC310D3}" srcOrd="0" destOrd="0" presId="urn:microsoft.com/office/officeart/2005/8/layout/orgChart1"/>
    <dgm:cxn modelId="{35626D93-39E1-4E11-863D-22EA40671C6D}" type="presParOf" srcId="{D181BF66-556D-43D6-BD9E-C68F94075C14}" destId="{9221A151-8290-4740-9B99-D57313FAC442}" srcOrd="1" destOrd="0" presId="urn:microsoft.com/office/officeart/2005/8/layout/orgChart1"/>
    <dgm:cxn modelId="{8EABE92F-EDE7-43A6-88EF-ED3C36249822}" type="presParOf" srcId="{15937BDB-DB55-4CF9-B286-E9EAFBFA23A9}" destId="{D41924D4-68C0-41D6-8468-8CD4DF2A5C0D}" srcOrd="1" destOrd="0" presId="urn:microsoft.com/office/officeart/2005/8/layout/orgChart1"/>
    <dgm:cxn modelId="{756C79D4-4509-4C00-B127-D7E87C39125E}" type="presParOf" srcId="{D41924D4-68C0-41D6-8468-8CD4DF2A5C0D}" destId="{20A9F8AD-722F-436F-93A2-0513CEFA3129}" srcOrd="0" destOrd="0" presId="urn:microsoft.com/office/officeart/2005/8/layout/orgChart1"/>
    <dgm:cxn modelId="{E3B014DE-E745-483E-8B92-0DC803909C15}" type="presParOf" srcId="{D41924D4-68C0-41D6-8468-8CD4DF2A5C0D}" destId="{9C248F44-9E1C-47C2-9BDA-C5F4963BFB30}" srcOrd="1" destOrd="0" presId="urn:microsoft.com/office/officeart/2005/8/layout/orgChart1"/>
    <dgm:cxn modelId="{CA28CD83-79F3-4136-97AB-8F59EBE92E3E}" type="presParOf" srcId="{9C248F44-9E1C-47C2-9BDA-C5F4963BFB30}" destId="{D16DF7AC-6AFB-4848-A082-2BA3172737B4}" srcOrd="0" destOrd="0" presId="urn:microsoft.com/office/officeart/2005/8/layout/orgChart1"/>
    <dgm:cxn modelId="{34378CCE-8F0B-4482-A5D1-A56F82A4C962}" type="presParOf" srcId="{D16DF7AC-6AFB-4848-A082-2BA3172737B4}" destId="{DADB3A28-637D-4AAB-B1D0-12286FB3F4DF}" srcOrd="0" destOrd="0" presId="urn:microsoft.com/office/officeart/2005/8/layout/orgChart1"/>
    <dgm:cxn modelId="{FB189AEB-C208-4851-96FC-41528BD98900}" type="presParOf" srcId="{D16DF7AC-6AFB-4848-A082-2BA3172737B4}" destId="{4FB651B6-E1DE-42E8-9533-6838193622F8}" srcOrd="1" destOrd="0" presId="urn:microsoft.com/office/officeart/2005/8/layout/orgChart1"/>
    <dgm:cxn modelId="{8E4A345D-7334-4E27-BCA0-42729B11EC6B}" type="presParOf" srcId="{9C248F44-9E1C-47C2-9BDA-C5F4963BFB30}" destId="{79BE6F6C-CD67-43B4-A35E-945A2FA4F9D3}" srcOrd="1" destOrd="0" presId="urn:microsoft.com/office/officeart/2005/8/layout/orgChart1"/>
    <dgm:cxn modelId="{D31CD24B-D96E-46DB-A43F-2AE2389F3778}" type="presParOf" srcId="{79BE6F6C-CD67-43B4-A35E-945A2FA4F9D3}" destId="{AD43AA5A-05F9-4AC7-A8B8-CE92E9E9A984}" srcOrd="0" destOrd="0" presId="urn:microsoft.com/office/officeart/2005/8/layout/orgChart1"/>
    <dgm:cxn modelId="{90EF24F5-6AD4-4CB0-BBC6-F8EF5ACBF706}" type="presParOf" srcId="{79BE6F6C-CD67-43B4-A35E-945A2FA4F9D3}" destId="{303D0198-4192-4C1D-8CCE-D83530550D3B}" srcOrd="1" destOrd="0" presId="urn:microsoft.com/office/officeart/2005/8/layout/orgChart1"/>
    <dgm:cxn modelId="{0A2EDEA6-DC57-47B0-AEFB-1E9E23146481}" type="presParOf" srcId="{303D0198-4192-4C1D-8CCE-D83530550D3B}" destId="{53C13BFB-31DB-4245-A47D-C29D9385A7AF}" srcOrd="0" destOrd="0" presId="urn:microsoft.com/office/officeart/2005/8/layout/orgChart1"/>
    <dgm:cxn modelId="{F77FCA6D-3A37-4451-AF40-9DE0736FFDCE}" type="presParOf" srcId="{53C13BFB-31DB-4245-A47D-C29D9385A7AF}" destId="{698984B6-4862-4310-B0D5-54B07D0BD053}" srcOrd="0" destOrd="0" presId="urn:microsoft.com/office/officeart/2005/8/layout/orgChart1"/>
    <dgm:cxn modelId="{B0919815-ACA6-49AF-A72B-C9E0689D8141}" type="presParOf" srcId="{53C13BFB-31DB-4245-A47D-C29D9385A7AF}" destId="{BD4E9E04-F4E8-4318-87B2-61B20E49724B}" srcOrd="1" destOrd="0" presId="urn:microsoft.com/office/officeart/2005/8/layout/orgChart1"/>
    <dgm:cxn modelId="{14464DFF-2C45-4488-B783-2575B3911EBF}" type="presParOf" srcId="{303D0198-4192-4C1D-8CCE-D83530550D3B}" destId="{FB9F4B57-020D-499E-A7EB-E714572BF362}" srcOrd="1" destOrd="0" presId="urn:microsoft.com/office/officeart/2005/8/layout/orgChart1"/>
    <dgm:cxn modelId="{28A0D3D4-2850-4386-AD97-95E132717E9C}" type="presParOf" srcId="{303D0198-4192-4C1D-8CCE-D83530550D3B}" destId="{FAF37774-A1C1-4B48-B918-07A666C15451}" srcOrd="2" destOrd="0" presId="urn:microsoft.com/office/officeart/2005/8/layout/orgChart1"/>
    <dgm:cxn modelId="{2A862A25-7CAA-47E8-BE4B-A568E5D68C14}" type="presParOf" srcId="{9C248F44-9E1C-47C2-9BDA-C5F4963BFB30}" destId="{66E68336-AA04-469C-AC08-7E10DDA32600}" srcOrd="2" destOrd="0" presId="urn:microsoft.com/office/officeart/2005/8/layout/orgChart1"/>
    <dgm:cxn modelId="{B7EE8030-9487-4EC0-889A-81D16F0E531F}" type="presParOf" srcId="{15937BDB-DB55-4CF9-B286-E9EAFBFA23A9}" destId="{2F0DEB3D-8654-4BF9-9BE7-5984DC077C5C}" srcOrd="2" destOrd="0" presId="urn:microsoft.com/office/officeart/2005/8/layout/orgChart1"/>
    <dgm:cxn modelId="{7F472B4F-43FE-4586-B726-55F3C4C5EB9A}" type="presParOf" srcId="{33376C1B-6435-403E-B684-F1FA1DDFEFB6}" destId="{E755F9B1-563C-413D-89D9-8BF4813D31A9}" srcOrd="2" destOrd="0" presId="urn:microsoft.com/office/officeart/2005/8/layout/orgChart1"/>
    <dgm:cxn modelId="{97C9F516-081C-4C04-9AE3-B3DBC3E9D149}" type="presParOf" srcId="{5A3629B9-A851-4BDF-BA4D-DB00B15AC37D}" destId="{4ADA3686-1D33-4EFB-9C09-3519E5214C31}" srcOrd="2" destOrd="0" presId="urn:microsoft.com/office/officeart/2005/8/layout/orgChart1"/>
    <dgm:cxn modelId="{88D3BE65-CB91-4A2C-B9F8-3AF69F35FD2C}" type="presParOf" srcId="{A77D19DE-1F28-412F-ACC3-08635D98D541}" destId="{5C364699-D553-4081-86F7-403FFAF2E525}" srcOrd="2" destOrd="0" presId="urn:microsoft.com/office/officeart/2005/8/layout/orgChart1"/>
    <dgm:cxn modelId="{A72C3FD2-DB38-453E-8D7F-9392DA02E647}" type="presParOf" srcId="{1C11C0F4-F067-449B-86C3-A97386A8AB6A}" destId="{17414FE5-99BE-431D-BB82-62FAAC87D79B}" srcOrd="2" destOrd="0" presId="urn:microsoft.com/office/officeart/2005/8/layout/orgChart1"/>
    <dgm:cxn modelId="{B6C5A0F3-9566-4312-9859-FD4B5AB48215}" type="presParOf" srcId="{9B89D319-C2AD-4A82-BD9D-AC80AADD232E}" destId="{C1E91A18-609B-43BF-8AA6-5E96CFF261A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D86B05-9BF4-417E-8A1D-33036B46EDE3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</dgm:pt>
    <dgm:pt modelId="{D2A68CFF-2934-44C4-B006-231B0B4A0ED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Vnitrostátní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úprava</a:t>
          </a:r>
        </a:p>
      </dgm:t>
    </dgm:pt>
    <dgm:pt modelId="{5F6053B2-8751-45EC-B099-8CDC6EDAAB0A}" type="parTrans" cxnId="{4D7D4FCB-DFD9-4BA2-9415-E5A56DB24BF4}">
      <dgm:prSet/>
      <dgm:spPr/>
      <dgm:t>
        <a:bodyPr/>
        <a:lstStyle/>
        <a:p>
          <a:endParaRPr lang="cs-CZ"/>
        </a:p>
      </dgm:t>
    </dgm:pt>
    <dgm:pt modelId="{77604CB7-D349-4CB8-BB58-EAAAAC881498}" type="sibTrans" cxnId="{4D7D4FCB-DFD9-4BA2-9415-E5A56DB24BF4}">
      <dgm:prSet/>
      <dgm:spPr/>
      <dgm:t>
        <a:bodyPr/>
        <a:lstStyle/>
        <a:p>
          <a:endParaRPr lang="cs-CZ"/>
        </a:p>
      </dgm:t>
    </dgm:pt>
    <dgm:pt modelId="{591EA3C4-25CD-461D-9FC8-DD954C1FEAD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>
              <a:ln/>
              <a:effectLst/>
              <a:latin typeface="Arial" charset="0"/>
              <a:cs typeface="Arial" charset="0"/>
            </a:rPr>
            <a:t>Obecná úprava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>
              <a:ln/>
              <a:effectLst/>
              <a:latin typeface="Arial" charset="0"/>
              <a:cs typeface="Arial" charset="0"/>
            </a:rPr>
            <a:t>správy a řízení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>
              <a:ln/>
              <a:effectLst/>
              <a:latin typeface="Arial" charset="0"/>
              <a:cs typeface="Arial" charset="0"/>
            </a:rPr>
            <a:t>o spotřebních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>
              <a:ln/>
              <a:effectLst/>
              <a:latin typeface="Arial" charset="0"/>
              <a:cs typeface="Arial" charset="0"/>
            </a:rPr>
            <a:t> daních</a:t>
          </a:r>
        </a:p>
      </dgm:t>
    </dgm:pt>
    <dgm:pt modelId="{E7D882C4-1D26-4EE1-B229-8B733604108E}" type="parTrans" cxnId="{F28F8FAB-C3AF-4D46-8510-54F1012C591A}">
      <dgm:prSet/>
      <dgm:spPr/>
      <dgm:t>
        <a:bodyPr/>
        <a:lstStyle/>
        <a:p>
          <a:endParaRPr lang="cs-CZ"/>
        </a:p>
      </dgm:t>
    </dgm:pt>
    <dgm:pt modelId="{73B78C78-43FD-4FE0-A9A9-A337F3102953}" type="sibTrans" cxnId="{F28F8FAB-C3AF-4D46-8510-54F1012C591A}">
      <dgm:prSet/>
      <dgm:spPr/>
      <dgm:t>
        <a:bodyPr/>
        <a:lstStyle/>
        <a:p>
          <a:endParaRPr lang="cs-CZ"/>
        </a:p>
      </dgm:t>
    </dgm:pt>
    <dgm:pt modelId="{3ACB0905-C7C1-4C86-9261-7A7F20ECDFB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>
              <a:ln/>
              <a:effectLst/>
              <a:latin typeface="Arial" charset="0"/>
              <a:cs typeface="Arial" charset="0"/>
            </a:rPr>
            <a:t>242/2016 Sb., Celní zákon</a:t>
          </a:r>
        </a:p>
      </dgm:t>
    </dgm:pt>
    <dgm:pt modelId="{B303505E-EBA2-43DE-8880-E1C99DD8BDFA}" type="parTrans" cxnId="{87E07E38-C8C2-4C96-BCD2-841BAFD90959}">
      <dgm:prSet/>
      <dgm:spPr/>
      <dgm:t>
        <a:bodyPr/>
        <a:lstStyle/>
        <a:p>
          <a:endParaRPr lang="cs-CZ"/>
        </a:p>
      </dgm:t>
    </dgm:pt>
    <dgm:pt modelId="{62204199-871B-493C-9AF8-89B8F4DA7773}" type="sibTrans" cxnId="{87E07E38-C8C2-4C96-BCD2-841BAFD90959}">
      <dgm:prSet/>
      <dgm:spPr/>
      <dgm:t>
        <a:bodyPr/>
        <a:lstStyle/>
        <a:p>
          <a:endParaRPr lang="cs-CZ"/>
        </a:p>
      </dgm:t>
    </dgm:pt>
    <dgm:pt modelId="{10F84FFE-F2E1-4757-A24A-D486930FC0C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>
              <a:ln/>
              <a:effectLst/>
              <a:latin typeface="Arial" charset="0"/>
              <a:cs typeface="Arial" charset="0"/>
            </a:rPr>
            <a:t>17/2012 Sb. Zákon o Celní správě České republiky</a:t>
          </a:r>
        </a:p>
      </dgm:t>
    </dgm:pt>
    <dgm:pt modelId="{140CC73A-98E1-4EAD-86A6-30BBAE26D0A9}" type="parTrans" cxnId="{08350FDB-2AC3-4391-A30B-318C14EA7297}">
      <dgm:prSet/>
      <dgm:spPr/>
      <dgm:t>
        <a:bodyPr/>
        <a:lstStyle/>
        <a:p>
          <a:endParaRPr lang="cs-CZ"/>
        </a:p>
      </dgm:t>
    </dgm:pt>
    <dgm:pt modelId="{EE96C501-0FC0-4461-BADD-73206854E16C}" type="sibTrans" cxnId="{08350FDB-2AC3-4391-A30B-318C14EA7297}">
      <dgm:prSet/>
      <dgm:spPr/>
      <dgm:t>
        <a:bodyPr/>
        <a:lstStyle/>
        <a:p>
          <a:endParaRPr lang="cs-CZ"/>
        </a:p>
      </dgm:t>
    </dgm:pt>
    <dgm:pt modelId="{C4BF7911-6A90-40C8-84B8-857337D4771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Daňový řád</a:t>
          </a:r>
          <a:endParaRPr kumimoji="0" lang="cs-CZ" b="0" i="0" u="none" strike="noStrike" cap="none" normalizeH="0" baseline="0" dirty="0">
            <a:ln/>
            <a:effectLst/>
            <a:latin typeface="Arial" charset="0"/>
            <a:cs typeface="Arial" charset="0"/>
          </a:endParaRPr>
        </a:p>
      </dgm:t>
    </dgm:pt>
    <dgm:pt modelId="{11CDE8DC-2765-4EE0-A165-5C724B5F4105}" type="parTrans" cxnId="{D94B1959-F2DA-4818-B849-8CF08FFF5269}">
      <dgm:prSet/>
      <dgm:spPr/>
      <dgm:t>
        <a:bodyPr/>
        <a:lstStyle/>
        <a:p>
          <a:endParaRPr lang="cs-CZ"/>
        </a:p>
      </dgm:t>
    </dgm:pt>
    <dgm:pt modelId="{650B1DD5-4431-4F84-B797-7D6DE6A41045}" type="sibTrans" cxnId="{D94B1959-F2DA-4818-B849-8CF08FFF5269}">
      <dgm:prSet/>
      <dgm:spPr/>
      <dgm:t>
        <a:bodyPr/>
        <a:lstStyle/>
        <a:p>
          <a:endParaRPr lang="cs-CZ"/>
        </a:p>
      </dgm:t>
    </dgm:pt>
    <dgm:pt modelId="{578C0F6E-AE89-4BA1-AE1E-E56AED40638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>
              <a:ln/>
              <a:effectLst/>
              <a:latin typeface="Arial" charset="0"/>
              <a:cs typeface="Arial" charset="0"/>
            </a:rPr>
            <a:t>AKCÍZY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b="0" i="0" u="none" strike="noStrike" cap="none" normalizeH="0" baseline="0">
            <a:ln/>
            <a:effectLst/>
            <a:latin typeface="Arial" charset="0"/>
            <a:cs typeface="Arial" charset="0"/>
          </a:endParaRPr>
        </a:p>
      </dgm:t>
    </dgm:pt>
    <dgm:pt modelId="{913CAD61-AF06-4AE0-BF8C-FB2E213EE515}" type="parTrans" cxnId="{C4719A79-DBB1-4600-9892-F0E95355A75B}">
      <dgm:prSet/>
      <dgm:spPr/>
      <dgm:t>
        <a:bodyPr/>
        <a:lstStyle/>
        <a:p>
          <a:endParaRPr lang="cs-CZ"/>
        </a:p>
      </dgm:t>
    </dgm:pt>
    <dgm:pt modelId="{0819E63E-06CC-4C1C-894A-6CD5D8A5459A}" type="sibTrans" cxnId="{C4719A79-DBB1-4600-9892-F0E95355A75B}">
      <dgm:prSet/>
      <dgm:spPr/>
      <dgm:t>
        <a:bodyPr/>
        <a:lstStyle/>
        <a:p>
          <a:endParaRPr lang="cs-CZ"/>
        </a:p>
      </dgm:t>
    </dgm:pt>
    <dgm:pt modelId="{DD2ACF27-05B2-41D2-AEF9-F80412A7781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353/2003 Sb. Zákon o spotřebních daních</a:t>
          </a:r>
          <a:endParaRPr kumimoji="0" lang="cs-CZ" b="0" i="0" u="none" strike="noStrike" cap="none" normalizeH="0" baseline="0" dirty="0">
            <a:ln/>
            <a:effectLst/>
            <a:latin typeface="Arial" charset="0"/>
            <a:cs typeface="Arial" charset="0"/>
          </a:endParaRPr>
        </a:p>
      </dgm:t>
    </dgm:pt>
    <dgm:pt modelId="{074C7E76-F7FD-4AF3-8769-7A9CB33DE1C8}" type="parTrans" cxnId="{D6E55CB4-CFC0-4631-93B0-C5A16557FCDD}">
      <dgm:prSet/>
      <dgm:spPr/>
      <dgm:t>
        <a:bodyPr/>
        <a:lstStyle/>
        <a:p>
          <a:endParaRPr lang="cs-CZ"/>
        </a:p>
      </dgm:t>
    </dgm:pt>
    <dgm:pt modelId="{CDE10510-3B7E-4F1D-BF28-813BF0C43EE3}" type="sibTrans" cxnId="{D6E55CB4-CFC0-4631-93B0-C5A16557FCDD}">
      <dgm:prSet/>
      <dgm:spPr/>
      <dgm:t>
        <a:bodyPr/>
        <a:lstStyle/>
        <a:p>
          <a:endParaRPr lang="cs-CZ"/>
        </a:p>
      </dgm:t>
    </dgm:pt>
    <dgm:pt modelId="{665C5F21-F84E-41F5-A2C8-C6F4305AE7D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rPr>
            <a:t>261/2007  Sb. Zákon o stabilizaci veřejných rozpočtů (část 45, 46 a 47: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/>
              <a:effectLst/>
              <a:latin typeface="Arial" charset="0"/>
              <a:cs typeface="Arial" charset="0"/>
            </a:rPr>
            <a:t>Čl. LXXII, LXXIII a LXXIV</a:t>
          </a:r>
          <a:r>
            <a:rPr kumimoji="0" lang="cs-CZ" b="0" i="0" u="none" strike="noStrike" cap="none" normalizeH="0" baseline="0" dirty="0">
              <a:ln/>
              <a:effectLst/>
              <a:latin typeface="Arial" charset="0"/>
              <a:cs typeface="Arial" charset="0"/>
            </a:rPr>
            <a:t>)</a:t>
          </a:r>
          <a:endParaRPr kumimoji="0" lang="cs-CZ" b="1" i="0" u="none" strike="noStrike" cap="none" normalizeH="0" baseline="0" dirty="0">
            <a:ln/>
            <a:effectLst/>
            <a:latin typeface="Arial" charset="0"/>
            <a:cs typeface="Arial" charset="0"/>
          </a:endParaRPr>
        </a:p>
      </dgm:t>
    </dgm:pt>
    <dgm:pt modelId="{41A0583D-8F33-4E17-8C7F-50310FEF93E4}" type="parTrans" cxnId="{541AA6CE-F960-45D2-86EA-5490DCE5E8ED}">
      <dgm:prSet/>
      <dgm:spPr/>
      <dgm:t>
        <a:bodyPr/>
        <a:lstStyle/>
        <a:p>
          <a:endParaRPr lang="cs-CZ"/>
        </a:p>
      </dgm:t>
    </dgm:pt>
    <dgm:pt modelId="{A2068BD4-C325-4C9B-AA6C-7FD68D6E45AA}" type="sibTrans" cxnId="{541AA6CE-F960-45D2-86EA-5490DCE5E8ED}">
      <dgm:prSet/>
      <dgm:spPr/>
      <dgm:t>
        <a:bodyPr/>
        <a:lstStyle/>
        <a:p>
          <a:endParaRPr lang="cs-CZ"/>
        </a:p>
      </dgm:t>
    </dgm:pt>
    <dgm:pt modelId="{9C4CC8D8-76A0-41BE-814D-4538DBD90BB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Speciální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 předpisy, př.:</a:t>
          </a:r>
        </a:p>
      </dgm:t>
    </dgm:pt>
    <dgm:pt modelId="{2C256137-E51F-4173-AEA0-EBB864127439}" type="parTrans" cxnId="{D78AE99F-A17F-4A8B-84C3-21C2A2002B86}">
      <dgm:prSet/>
      <dgm:spPr/>
      <dgm:t>
        <a:bodyPr/>
        <a:lstStyle/>
        <a:p>
          <a:endParaRPr lang="cs-CZ"/>
        </a:p>
      </dgm:t>
    </dgm:pt>
    <dgm:pt modelId="{FBCCCEA5-58E8-469E-8CA5-861ADCBA3ADA}" type="sibTrans" cxnId="{D78AE99F-A17F-4A8B-84C3-21C2A2002B86}">
      <dgm:prSet/>
      <dgm:spPr/>
      <dgm:t>
        <a:bodyPr/>
        <a:lstStyle/>
        <a:p>
          <a:endParaRPr lang="cs-CZ"/>
        </a:p>
      </dgm:t>
    </dgm:pt>
    <dgm:pt modelId="{59104DC6-B074-4777-B116-A4E3D99420A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značení MO</a:t>
          </a:r>
          <a:endParaRPr kumimoji="0" lang="cs-CZ" b="0" i="0" u="none" strike="noStrike" cap="none" normalizeH="0" baseline="0" dirty="0">
            <a:ln/>
            <a:effectLst/>
            <a:latin typeface="Arial" charset="0"/>
            <a:cs typeface="Arial" charset="0"/>
          </a:endParaRPr>
        </a:p>
      </dgm:t>
    </dgm:pt>
    <dgm:pt modelId="{DB82D829-EDDF-4F9A-9BF0-21783D641977}" type="parTrans" cxnId="{7E5CEF79-1799-4CA1-917C-E770BC50EC79}">
      <dgm:prSet/>
      <dgm:spPr/>
      <dgm:t>
        <a:bodyPr/>
        <a:lstStyle/>
        <a:p>
          <a:endParaRPr lang="cs-CZ"/>
        </a:p>
      </dgm:t>
    </dgm:pt>
    <dgm:pt modelId="{A46DACAE-6394-4743-98AF-3F282E1AF540}" type="sibTrans" cxnId="{7E5CEF79-1799-4CA1-917C-E770BC50EC79}">
      <dgm:prSet/>
      <dgm:spPr/>
      <dgm:t>
        <a:bodyPr/>
        <a:lstStyle/>
        <a:p>
          <a:endParaRPr lang="cs-CZ"/>
        </a:p>
      </dgm:t>
    </dgm:pt>
    <dgm:pt modelId="{1F10167F-0B6B-4C31-8009-49945FF4BEB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 dirty="0">
              <a:ln/>
              <a:effectLst/>
              <a:latin typeface="Arial" charset="0"/>
              <a:cs typeface="Arial" charset="0"/>
            </a:rPr>
            <a:t>zákon o lihu</a:t>
          </a:r>
        </a:p>
      </dgm:t>
    </dgm:pt>
    <dgm:pt modelId="{4321E7E8-160E-46C7-A939-5E2E6DCBB0E5}" type="parTrans" cxnId="{57499162-2EDE-4045-A627-B13DAD1C6335}">
      <dgm:prSet/>
      <dgm:spPr/>
      <dgm:t>
        <a:bodyPr/>
        <a:lstStyle/>
        <a:p>
          <a:endParaRPr lang="cs-CZ"/>
        </a:p>
      </dgm:t>
    </dgm:pt>
    <dgm:pt modelId="{337CED26-2D58-435C-BB31-CDDD8435E5FF}" type="sibTrans" cxnId="{57499162-2EDE-4045-A627-B13DAD1C6335}">
      <dgm:prSet/>
      <dgm:spPr/>
      <dgm:t>
        <a:bodyPr/>
        <a:lstStyle/>
        <a:p>
          <a:endParaRPr lang="cs-CZ"/>
        </a:p>
      </dgm:t>
    </dgm:pt>
    <dgm:pt modelId="{E887C495-3CA5-4E76-98E7-B8ED98941F4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značení lihu</a:t>
          </a:r>
          <a:endParaRPr kumimoji="0" lang="cs-CZ" b="0" i="0" u="none" strike="noStrike" cap="none" normalizeH="0" baseline="0" dirty="0">
            <a:ln/>
            <a:effectLst/>
            <a:latin typeface="Arial" charset="0"/>
            <a:cs typeface="Arial" charset="0"/>
          </a:endParaRPr>
        </a:p>
      </dgm:t>
    </dgm:pt>
    <dgm:pt modelId="{DB22ECA1-4B90-467A-B7EE-B1711A3EEF40}" type="parTrans" cxnId="{4A908B60-D571-4CB6-8F7D-AC3138F1982E}">
      <dgm:prSet/>
      <dgm:spPr/>
      <dgm:t>
        <a:bodyPr/>
        <a:lstStyle/>
        <a:p>
          <a:endParaRPr lang="cs-CZ"/>
        </a:p>
      </dgm:t>
    </dgm:pt>
    <dgm:pt modelId="{56585130-C078-4D19-B1FF-22B8564F9EFB}" type="sibTrans" cxnId="{4A908B60-D571-4CB6-8F7D-AC3138F1982E}">
      <dgm:prSet/>
      <dgm:spPr/>
      <dgm:t>
        <a:bodyPr/>
        <a:lstStyle/>
        <a:p>
          <a:endParaRPr lang="cs-CZ"/>
        </a:p>
      </dgm:t>
    </dgm:pt>
    <dgm:pt modelId="{765B85BF-EA27-4318-BFA4-054DC7D6FCD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0" i="0" u="none" strike="noStrike" cap="none" normalizeH="0" baseline="0">
              <a:ln/>
              <a:effectLst/>
              <a:latin typeface="Arial" charset="0"/>
              <a:cs typeface="Arial" charset="0"/>
            </a:rPr>
            <a:t>prováděcí vyhl.</a:t>
          </a:r>
        </a:p>
      </dgm:t>
    </dgm:pt>
    <dgm:pt modelId="{B60BCD1B-5044-47D0-A426-6725E34C05CF}" type="parTrans" cxnId="{C88F5EA2-9BFC-4E6F-A57A-F6B8DBF5BE17}">
      <dgm:prSet/>
      <dgm:spPr/>
      <dgm:t>
        <a:bodyPr/>
        <a:lstStyle/>
        <a:p>
          <a:endParaRPr lang="cs-CZ"/>
        </a:p>
      </dgm:t>
    </dgm:pt>
    <dgm:pt modelId="{2C0F95AA-18F2-4A1D-A065-AEA634D1CFB0}" type="sibTrans" cxnId="{C88F5EA2-9BFC-4E6F-A57A-F6B8DBF5BE17}">
      <dgm:prSet/>
      <dgm:spPr/>
      <dgm:t>
        <a:bodyPr/>
        <a:lstStyle/>
        <a:p>
          <a:endParaRPr lang="cs-CZ"/>
        </a:p>
      </dgm:t>
    </dgm:pt>
    <dgm:pt modelId="{AC290F4F-8375-4EAB-B724-5113BEE94C48}" type="pres">
      <dgm:prSet presAssocID="{D3D86B05-9BF4-417E-8A1D-33036B46EDE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34B0861-AF85-4314-B422-538CEE5BF741}" type="pres">
      <dgm:prSet presAssocID="{D2A68CFF-2934-44C4-B006-231B0B4A0EDA}" presName="hierRoot1" presStyleCnt="0">
        <dgm:presLayoutVars>
          <dgm:hierBranch/>
        </dgm:presLayoutVars>
      </dgm:prSet>
      <dgm:spPr/>
    </dgm:pt>
    <dgm:pt modelId="{93446250-59B3-4A7D-9D82-78D0C2E1C29A}" type="pres">
      <dgm:prSet presAssocID="{D2A68CFF-2934-44C4-B006-231B0B4A0EDA}" presName="rootComposite1" presStyleCnt="0"/>
      <dgm:spPr/>
    </dgm:pt>
    <dgm:pt modelId="{2BC42E0B-DB27-4626-A557-9B4E1B764D13}" type="pres">
      <dgm:prSet presAssocID="{D2A68CFF-2934-44C4-B006-231B0B4A0EDA}" presName="rootText1" presStyleLbl="node0" presStyleIdx="0" presStyleCnt="1">
        <dgm:presLayoutVars>
          <dgm:chPref val="3"/>
        </dgm:presLayoutVars>
      </dgm:prSet>
      <dgm:spPr/>
    </dgm:pt>
    <dgm:pt modelId="{56E25BCB-C669-4C9B-8E34-5ED1E556CA22}" type="pres">
      <dgm:prSet presAssocID="{D2A68CFF-2934-44C4-B006-231B0B4A0EDA}" presName="rootConnector1" presStyleLbl="node1" presStyleIdx="0" presStyleCnt="0"/>
      <dgm:spPr/>
    </dgm:pt>
    <dgm:pt modelId="{84333180-247D-40F6-B9AB-C2D884CB55AC}" type="pres">
      <dgm:prSet presAssocID="{D2A68CFF-2934-44C4-B006-231B0B4A0EDA}" presName="hierChild2" presStyleCnt="0"/>
      <dgm:spPr/>
    </dgm:pt>
    <dgm:pt modelId="{EB206E10-DB40-43B9-BD28-95CAF2642CE1}" type="pres">
      <dgm:prSet presAssocID="{E7D882C4-1D26-4EE1-B229-8B733604108E}" presName="Name35" presStyleLbl="parChTrans1D2" presStyleIdx="0" presStyleCnt="3"/>
      <dgm:spPr/>
    </dgm:pt>
    <dgm:pt modelId="{19D8DE4E-A1F3-4A6D-B1C0-ED0BF8E61395}" type="pres">
      <dgm:prSet presAssocID="{591EA3C4-25CD-461D-9FC8-DD954C1FEAD1}" presName="hierRoot2" presStyleCnt="0">
        <dgm:presLayoutVars>
          <dgm:hierBranch/>
        </dgm:presLayoutVars>
      </dgm:prSet>
      <dgm:spPr/>
    </dgm:pt>
    <dgm:pt modelId="{1AEAD162-4D5D-497D-A895-AE8DA8978380}" type="pres">
      <dgm:prSet presAssocID="{591EA3C4-25CD-461D-9FC8-DD954C1FEAD1}" presName="rootComposite" presStyleCnt="0"/>
      <dgm:spPr/>
    </dgm:pt>
    <dgm:pt modelId="{B7F088F5-C3DF-48C5-A9FC-1AA81317FA4A}" type="pres">
      <dgm:prSet presAssocID="{591EA3C4-25CD-461D-9FC8-DD954C1FEAD1}" presName="rootText" presStyleLbl="node2" presStyleIdx="0" presStyleCnt="3">
        <dgm:presLayoutVars>
          <dgm:chPref val="3"/>
        </dgm:presLayoutVars>
      </dgm:prSet>
      <dgm:spPr/>
    </dgm:pt>
    <dgm:pt modelId="{58E017DE-7217-4128-9C27-C9F666D51C88}" type="pres">
      <dgm:prSet presAssocID="{591EA3C4-25CD-461D-9FC8-DD954C1FEAD1}" presName="rootConnector" presStyleLbl="node2" presStyleIdx="0" presStyleCnt="3"/>
      <dgm:spPr/>
    </dgm:pt>
    <dgm:pt modelId="{5BCF4AF5-1A0E-48C6-859C-78D3D6EEC34A}" type="pres">
      <dgm:prSet presAssocID="{591EA3C4-25CD-461D-9FC8-DD954C1FEAD1}" presName="hierChild4" presStyleCnt="0"/>
      <dgm:spPr/>
    </dgm:pt>
    <dgm:pt modelId="{983E0D0D-8777-4BED-89AA-50B0EB4AC465}" type="pres">
      <dgm:prSet presAssocID="{B303505E-EBA2-43DE-8880-E1C99DD8BDFA}" presName="Name35" presStyleLbl="parChTrans1D3" presStyleIdx="0" presStyleCnt="4"/>
      <dgm:spPr/>
    </dgm:pt>
    <dgm:pt modelId="{3EB38CAE-557C-4092-934E-C5E85364B756}" type="pres">
      <dgm:prSet presAssocID="{3ACB0905-C7C1-4C86-9261-7A7F20ECDFBF}" presName="hierRoot2" presStyleCnt="0">
        <dgm:presLayoutVars>
          <dgm:hierBranch/>
        </dgm:presLayoutVars>
      </dgm:prSet>
      <dgm:spPr/>
    </dgm:pt>
    <dgm:pt modelId="{FCB29691-82EE-44E3-A549-53A27FEAE9FA}" type="pres">
      <dgm:prSet presAssocID="{3ACB0905-C7C1-4C86-9261-7A7F20ECDFBF}" presName="rootComposite" presStyleCnt="0"/>
      <dgm:spPr/>
    </dgm:pt>
    <dgm:pt modelId="{23F0B845-F65B-42B7-82B1-C0A2B985EB4C}" type="pres">
      <dgm:prSet presAssocID="{3ACB0905-C7C1-4C86-9261-7A7F20ECDFBF}" presName="rootText" presStyleLbl="node3" presStyleIdx="0" presStyleCnt="4">
        <dgm:presLayoutVars>
          <dgm:chPref val="3"/>
        </dgm:presLayoutVars>
      </dgm:prSet>
      <dgm:spPr/>
    </dgm:pt>
    <dgm:pt modelId="{231AF872-CEB4-462A-A12F-0EE47DCF2F97}" type="pres">
      <dgm:prSet presAssocID="{3ACB0905-C7C1-4C86-9261-7A7F20ECDFBF}" presName="rootConnector" presStyleLbl="node3" presStyleIdx="0" presStyleCnt="4"/>
      <dgm:spPr/>
    </dgm:pt>
    <dgm:pt modelId="{43F0C25F-6BB3-49DE-9381-CCC723B9633D}" type="pres">
      <dgm:prSet presAssocID="{3ACB0905-C7C1-4C86-9261-7A7F20ECDFBF}" presName="hierChild4" presStyleCnt="0"/>
      <dgm:spPr/>
    </dgm:pt>
    <dgm:pt modelId="{31C321BE-1D80-4261-9FB1-A0BA9F89700D}" type="pres">
      <dgm:prSet presAssocID="{140CC73A-98E1-4EAD-86A6-30BBAE26D0A9}" presName="Name35" presStyleLbl="parChTrans1D4" presStyleIdx="0" presStyleCnt="5"/>
      <dgm:spPr/>
    </dgm:pt>
    <dgm:pt modelId="{1239A8AB-47C4-4625-A390-F3766742A18B}" type="pres">
      <dgm:prSet presAssocID="{10F84FFE-F2E1-4757-A24A-D486930FC0CC}" presName="hierRoot2" presStyleCnt="0">
        <dgm:presLayoutVars>
          <dgm:hierBranch/>
        </dgm:presLayoutVars>
      </dgm:prSet>
      <dgm:spPr/>
    </dgm:pt>
    <dgm:pt modelId="{CFE66638-1013-4097-B99F-F02F8478D103}" type="pres">
      <dgm:prSet presAssocID="{10F84FFE-F2E1-4757-A24A-D486930FC0CC}" presName="rootComposite" presStyleCnt="0"/>
      <dgm:spPr/>
    </dgm:pt>
    <dgm:pt modelId="{AEC06A24-F976-457E-BA54-574BC22328EA}" type="pres">
      <dgm:prSet presAssocID="{10F84FFE-F2E1-4757-A24A-D486930FC0CC}" presName="rootText" presStyleLbl="node4" presStyleIdx="0" presStyleCnt="5">
        <dgm:presLayoutVars>
          <dgm:chPref val="3"/>
        </dgm:presLayoutVars>
      </dgm:prSet>
      <dgm:spPr/>
    </dgm:pt>
    <dgm:pt modelId="{F94B6A69-944D-430B-B2B9-E7CA720098BB}" type="pres">
      <dgm:prSet presAssocID="{10F84FFE-F2E1-4757-A24A-D486930FC0CC}" presName="rootConnector" presStyleLbl="node4" presStyleIdx="0" presStyleCnt="5"/>
      <dgm:spPr/>
    </dgm:pt>
    <dgm:pt modelId="{03E76B39-0E16-4E1D-B4D0-67BD55F94E75}" type="pres">
      <dgm:prSet presAssocID="{10F84FFE-F2E1-4757-A24A-D486930FC0CC}" presName="hierChild4" presStyleCnt="0"/>
      <dgm:spPr/>
    </dgm:pt>
    <dgm:pt modelId="{F9BEB0E9-235C-4A42-8607-E4BD9F3E8407}" type="pres">
      <dgm:prSet presAssocID="{11CDE8DC-2765-4EE0-A165-5C724B5F4105}" presName="Name35" presStyleLbl="parChTrans1D4" presStyleIdx="1" presStyleCnt="5"/>
      <dgm:spPr/>
    </dgm:pt>
    <dgm:pt modelId="{3E84FD1C-92D1-47D1-8C9F-49C89AB8B043}" type="pres">
      <dgm:prSet presAssocID="{C4BF7911-6A90-40C8-84B8-857337D47714}" presName="hierRoot2" presStyleCnt="0">
        <dgm:presLayoutVars>
          <dgm:hierBranch val="r"/>
        </dgm:presLayoutVars>
      </dgm:prSet>
      <dgm:spPr/>
    </dgm:pt>
    <dgm:pt modelId="{B846BAA7-205B-461E-8F33-EC7AD9F03817}" type="pres">
      <dgm:prSet presAssocID="{C4BF7911-6A90-40C8-84B8-857337D47714}" presName="rootComposite" presStyleCnt="0"/>
      <dgm:spPr/>
    </dgm:pt>
    <dgm:pt modelId="{138BEC0D-3014-4637-9440-C95A2E68B92B}" type="pres">
      <dgm:prSet presAssocID="{C4BF7911-6A90-40C8-84B8-857337D47714}" presName="rootText" presStyleLbl="node4" presStyleIdx="1" presStyleCnt="5">
        <dgm:presLayoutVars>
          <dgm:chPref val="3"/>
        </dgm:presLayoutVars>
      </dgm:prSet>
      <dgm:spPr/>
    </dgm:pt>
    <dgm:pt modelId="{64757DA8-97CA-4350-962D-69C428238C4A}" type="pres">
      <dgm:prSet presAssocID="{C4BF7911-6A90-40C8-84B8-857337D47714}" presName="rootConnector" presStyleLbl="node4" presStyleIdx="1" presStyleCnt="5"/>
      <dgm:spPr/>
    </dgm:pt>
    <dgm:pt modelId="{BFFA743E-132F-4833-89FA-52819341EB3D}" type="pres">
      <dgm:prSet presAssocID="{C4BF7911-6A90-40C8-84B8-857337D47714}" presName="hierChild4" presStyleCnt="0"/>
      <dgm:spPr/>
    </dgm:pt>
    <dgm:pt modelId="{2763FB53-5486-46EB-94F9-C47F5B3483FD}" type="pres">
      <dgm:prSet presAssocID="{C4BF7911-6A90-40C8-84B8-857337D47714}" presName="hierChild5" presStyleCnt="0"/>
      <dgm:spPr/>
    </dgm:pt>
    <dgm:pt modelId="{F6AB4CB7-34A4-4A9F-8D9F-EC26731E05E2}" type="pres">
      <dgm:prSet presAssocID="{10F84FFE-F2E1-4757-A24A-D486930FC0CC}" presName="hierChild5" presStyleCnt="0"/>
      <dgm:spPr/>
    </dgm:pt>
    <dgm:pt modelId="{DC084057-9C2A-437E-BA81-293651483A0B}" type="pres">
      <dgm:prSet presAssocID="{3ACB0905-C7C1-4C86-9261-7A7F20ECDFBF}" presName="hierChild5" presStyleCnt="0"/>
      <dgm:spPr/>
    </dgm:pt>
    <dgm:pt modelId="{EAD11058-5D9D-4672-8708-6F4A52E7420B}" type="pres">
      <dgm:prSet presAssocID="{591EA3C4-25CD-461D-9FC8-DD954C1FEAD1}" presName="hierChild5" presStyleCnt="0"/>
      <dgm:spPr/>
    </dgm:pt>
    <dgm:pt modelId="{F4CB54EB-E144-4111-91F6-6F4578E05A46}" type="pres">
      <dgm:prSet presAssocID="{913CAD61-AF06-4AE0-BF8C-FB2E213EE515}" presName="Name35" presStyleLbl="parChTrans1D2" presStyleIdx="1" presStyleCnt="3"/>
      <dgm:spPr/>
    </dgm:pt>
    <dgm:pt modelId="{BDDE7E98-7FF6-4FB6-9202-DAB429F7FEE6}" type="pres">
      <dgm:prSet presAssocID="{578C0F6E-AE89-4BA1-AE1E-E56AED406387}" presName="hierRoot2" presStyleCnt="0">
        <dgm:presLayoutVars>
          <dgm:hierBranch/>
        </dgm:presLayoutVars>
      </dgm:prSet>
      <dgm:spPr/>
    </dgm:pt>
    <dgm:pt modelId="{3193AC68-98F5-424A-99E5-222EC43CCFBF}" type="pres">
      <dgm:prSet presAssocID="{578C0F6E-AE89-4BA1-AE1E-E56AED406387}" presName="rootComposite" presStyleCnt="0"/>
      <dgm:spPr/>
    </dgm:pt>
    <dgm:pt modelId="{BE65DC11-295D-4940-AA35-7866927DBCE2}" type="pres">
      <dgm:prSet presAssocID="{578C0F6E-AE89-4BA1-AE1E-E56AED406387}" presName="rootText" presStyleLbl="node2" presStyleIdx="1" presStyleCnt="3">
        <dgm:presLayoutVars>
          <dgm:chPref val="3"/>
        </dgm:presLayoutVars>
      </dgm:prSet>
      <dgm:spPr/>
    </dgm:pt>
    <dgm:pt modelId="{F27E3C25-CD69-4769-9DC6-14F6E3EF3279}" type="pres">
      <dgm:prSet presAssocID="{578C0F6E-AE89-4BA1-AE1E-E56AED406387}" presName="rootConnector" presStyleLbl="node2" presStyleIdx="1" presStyleCnt="3"/>
      <dgm:spPr/>
    </dgm:pt>
    <dgm:pt modelId="{A346BE31-5FFF-4876-B5D6-66FA1586C0A4}" type="pres">
      <dgm:prSet presAssocID="{578C0F6E-AE89-4BA1-AE1E-E56AED406387}" presName="hierChild4" presStyleCnt="0"/>
      <dgm:spPr/>
    </dgm:pt>
    <dgm:pt modelId="{D8595788-2A3E-4896-8CB3-BA376B45AF97}" type="pres">
      <dgm:prSet presAssocID="{074C7E76-F7FD-4AF3-8769-7A9CB33DE1C8}" presName="Name35" presStyleLbl="parChTrans1D3" presStyleIdx="1" presStyleCnt="4"/>
      <dgm:spPr/>
    </dgm:pt>
    <dgm:pt modelId="{CFB51C0D-D3F8-48D6-9666-6F51F76311E7}" type="pres">
      <dgm:prSet presAssocID="{DD2ACF27-05B2-41D2-AEF9-F80412A7781A}" presName="hierRoot2" presStyleCnt="0">
        <dgm:presLayoutVars>
          <dgm:hierBranch val="r"/>
        </dgm:presLayoutVars>
      </dgm:prSet>
      <dgm:spPr/>
    </dgm:pt>
    <dgm:pt modelId="{FDA00DF3-9618-474A-8D48-AD0647D6457F}" type="pres">
      <dgm:prSet presAssocID="{DD2ACF27-05B2-41D2-AEF9-F80412A7781A}" presName="rootComposite" presStyleCnt="0"/>
      <dgm:spPr/>
    </dgm:pt>
    <dgm:pt modelId="{6F6EA7B5-0C24-4A08-8410-26AAA238DA12}" type="pres">
      <dgm:prSet presAssocID="{DD2ACF27-05B2-41D2-AEF9-F80412A7781A}" presName="rootText" presStyleLbl="node3" presStyleIdx="1" presStyleCnt="4">
        <dgm:presLayoutVars>
          <dgm:chPref val="3"/>
        </dgm:presLayoutVars>
      </dgm:prSet>
      <dgm:spPr/>
    </dgm:pt>
    <dgm:pt modelId="{286C9B78-EFC5-4EEC-88EB-DA18BCDD6A84}" type="pres">
      <dgm:prSet presAssocID="{DD2ACF27-05B2-41D2-AEF9-F80412A7781A}" presName="rootConnector" presStyleLbl="node3" presStyleIdx="1" presStyleCnt="4"/>
      <dgm:spPr/>
    </dgm:pt>
    <dgm:pt modelId="{2E2EF636-F510-4D01-BD02-9C7841480378}" type="pres">
      <dgm:prSet presAssocID="{DD2ACF27-05B2-41D2-AEF9-F80412A7781A}" presName="hierChild4" presStyleCnt="0"/>
      <dgm:spPr/>
    </dgm:pt>
    <dgm:pt modelId="{F6077061-316B-4F62-AFC5-DD0D289BCF7A}" type="pres">
      <dgm:prSet presAssocID="{DD2ACF27-05B2-41D2-AEF9-F80412A7781A}" presName="hierChild5" presStyleCnt="0"/>
      <dgm:spPr/>
    </dgm:pt>
    <dgm:pt modelId="{89D3BA08-2EB2-4825-B19E-7BB5B8381422}" type="pres">
      <dgm:prSet presAssocID="{41A0583D-8F33-4E17-8C7F-50310FEF93E4}" presName="Name35" presStyleLbl="parChTrans1D3" presStyleIdx="2" presStyleCnt="4"/>
      <dgm:spPr/>
    </dgm:pt>
    <dgm:pt modelId="{A27BBF08-8E71-4BF5-8EF4-1F07B821F5F4}" type="pres">
      <dgm:prSet presAssocID="{665C5F21-F84E-41F5-A2C8-C6F4305AE7D6}" presName="hierRoot2" presStyleCnt="0">
        <dgm:presLayoutVars>
          <dgm:hierBranch val="r"/>
        </dgm:presLayoutVars>
      </dgm:prSet>
      <dgm:spPr/>
    </dgm:pt>
    <dgm:pt modelId="{0ABDC939-EB3B-40A2-9F20-2CA81CB59A0D}" type="pres">
      <dgm:prSet presAssocID="{665C5F21-F84E-41F5-A2C8-C6F4305AE7D6}" presName="rootComposite" presStyleCnt="0"/>
      <dgm:spPr/>
    </dgm:pt>
    <dgm:pt modelId="{A05FA72F-0CCF-4DD2-9978-2669164FFA52}" type="pres">
      <dgm:prSet presAssocID="{665C5F21-F84E-41F5-A2C8-C6F4305AE7D6}" presName="rootText" presStyleLbl="node3" presStyleIdx="2" presStyleCnt="4">
        <dgm:presLayoutVars>
          <dgm:chPref val="3"/>
        </dgm:presLayoutVars>
      </dgm:prSet>
      <dgm:spPr/>
    </dgm:pt>
    <dgm:pt modelId="{465B0C17-C496-4B62-BEDF-B653B26F41A1}" type="pres">
      <dgm:prSet presAssocID="{665C5F21-F84E-41F5-A2C8-C6F4305AE7D6}" presName="rootConnector" presStyleLbl="node3" presStyleIdx="2" presStyleCnt="4"/>
      <dgm:spPr/>
    </dgm:pt>
    <dgm:pt modelId="{CF5C2426-B551-4EFB-B252-C5A089E16355}" type="pres">
      <dgm:prSet presAssocID="{665C5F21-F84E-41F5-A2C8-C6F4305AE7D6}" presName="hierChild4" presStyleCnt="0"/>
      <dgm:spPr/>
    </dgm:pt>
    <dgm:pt modelId="{25573CBE-A472-4F7F-B97C-D4BF386EA581}" type="pres">
      <dgm:prSet presAssocID="{665C5F21-F84E-41F5-A2C8-C6F4305AE7D6}" presName="hierChild5" presStyleCnt="0"/>
      <dgm:spPr/>
    </dgm:pt>
    <dgm:pt modelId="{A3ACB327-B61A-4849-94AF-848D8BDB5F79}" type="pres">
      <dgm:prSet presAssocID="{578C0F6E-AE89-4BA1-AE1E-E56AED406387}" presName="hierChild5" presStyleCnt="0"/>
      <dgm:spPr/>
    </dgm:pt>
    <dgm:pt modelId="{66432DE5-D9AF-40D2-88E4-BE87EEB610D1}" type="pres">
      <dgm:prSet presAssocID="{2C256137-E51F-4173-AEA0-EBB864127439}" presName="Name35" presStyleLbl="parChTrans1D2" presStyleIdx="2" presStyleCnt="3"/>
      <dgm:spPr/>
    </dgm:pt>
    <dgm:pt modelId="{2C540020-73D6-4FED-BB7E-1203CF3A2777}" type="pres">
      <dgm:prSet presAssocID="{9C4CC8D8-76A0-41BE-814D-4538DBD90BB0}" presName="hierRoot2" presStyleCnt="0">
        <dgm:presLayoutVars>
          <dgm:hierBranch/>
        </dgm:presLayoutVars>
      </dgm:prSet>
      <dgm:spPr/>
    </dgm:pt>
    <dgm:pt modelId="{B1E0358D-205C-43EA-A394-E35B3E5B3AB5}" type="pres">
      <dgm:prSet presAssocID="{9C4CC8D8-76A0-41BE-814D-4538DBD90BB0}" presName="rootComposite" presStyleCnt="0"/>
      <dgm:spPr/>
    </dgm:pt>
    <dgm:pt modelId="{60359096-E6DE-4349-8858-4613D3DA7609}" type="pres">
      <dgm:prSet presAssocID="{9C4CC8D8-76A0-41BE-814D-4538DBD90BB0}" presName="rootText" presStyleLbl="node2" presStyleIdx="2" presStyleCnt="3">
        <dgm:presLayoutVars>
          <dgm:chPref val="3"/>
        </dgm:presLayoutVars>
      </dgm:prSet>
      <dgm:spPr/>
    </dgm:pt>
    <dgm:pt modelId="{802C3EA7-DA86-464C-B405-4A919A5FF9B4}" type="pres">
      <dgm:prSet presAssocID="{9C4CC8D8-76A0-41BE-814D-4538DBD90BB0}" presName="rootConnector" presStyleLbl="node2" presStyleIdx="2" presStyleCnt="3"/>
      <dgm:spPr/>
    </dgm:pt>
    <dgm:pt modelId="{18280330-3C5A-45B3-9FDF-9192853C0A3B}" type="pres">
      <dgm:prSet presAssocID="{9C4CC8D8-76A0-41BE-814D-4538DBD90BB0}" presName="hierChild4" presStyleCnt="0"/>
      <dgm:spPr/>
    </dgm:pt>
    <dgm:pt modelId="{976B4BC9-8B1B-4DE2-B840-3D4C0E606750}" type="pres">
      <dgm:prSet presAssocID="{DB82D829-EDDF-4F9A-9BF0-21783D641977}" presName="Name35" presStyleLbl="parChTrans1D3" presStyleIdx="3" presStyleCnt="4"/>
      <dgm:spPr/>
    </dgm:pt>
    <dgm:pt modelId="{3C06AAE7-3A0E-49CC-96A2-26EA02ABA5EC}" type="pres">
      <dgm:prSet presAssocID="{59104DC6-B074-4777-B116-A4E3D99420AC}" presName="hierRoot2" presStyleCnt="0">
        <dgm:presLayoutVars>
          <dgm:hierBranch/>
        </dgm:presLayoutVars>
      </dgm:prSet>
      <dgm:spPr/>
    </dgm:pt>
    <dgm:pt modelId="{DF7E21A7-256D-451A-8CED-6D7D2039CC49}" type="pres">
      <dgm:prSet presAssocID="{59104DC6-B074-4777-B116-A4E3D99420AC}" presName="rootComposite" presStyleCnt="0"/>
      <dgm:spPr/>
    </dgm:pt>
    <dgm:pt modelId="{1B3033CF-6548-45DB-923A-9CB80B535A93}" type="pres">
      <dgm:prSet presAssocID="{59104DC6-B074-4777-B116-A4E3D99420AC}" presName="rootText" presStyleLbl="node3" presStyleIdx="3" presStyleCnt="4">
        <dgm:presLayoutVars>
          <dgm:chPref val="3"/>
        </dgm:presLayoutVars>
      </dgm:prSet>
      <dgm:spPr/>
    </dgm:pt>
    <dgm:pt modelId="{050F7BB4-B159-45D3-9005-150CE3C94706}" type="pres">
      <dgm:prSet presAssocID="{59104DC6-B074-4777-B116-A4E3D99420AC}" presName="rootConnector" presStyleLbl="node3" presStyleIdx="3" presStyleCnt="4"/>
      <dgm:spPr/>
    </dgm:pt>
    <dgm:pt modelId="{61C1D2C5-D46F-45E9-93C8-C4846DF4858C}" type="pres">
      <dgm:prSet presAssocID="{59104DC6-B074-4777-B116-A4E3D99420AC}" presName="hierChild4" presStyleCnt="0"/>
      <dgm:spPr/>
    </dgm:pt>
    <dgm:pt modelId="{8CF0921A-D501-456D-908E-36C69A0D5131}" type="pres">
      <dgm:prSet presAssocID="{4321E7E8-160E-46C7-A939-5E2E6DCBB0E5}" presName="Name35" presStyleLbl="parChTrans1D4" presStyleIdx="2" presStyleCnt="5"/>
      <dgm:spPr/>
    </dgm:pt>
    <dgm:pt modelId="{3F498DA9-8AD1-48D7-A3CC-1B7849A3A056}" type="pres">
      <dgm:prSet presAssocID="{1F10167F-0B6B-4C31-8009-49945FF4BEB3}" presName="hierRoot2" presStyleCnt="0">
        <dgm:presLayoutVars>
          <dgm:hierBranch/>
        </dgm:presLayoutVars>
      </dgm:prSet>
      <dgm:spPr/>
    </dgm:pt>
    <dgm:pt modelId="{44BC5D16-D410-467C-A1C4-40E0A372B5D0}" type="pres">
      <dgm:prSet presAssocID="{1F10167F-0B6B-4C31-8009-49945FF4BEB3}" presName="rootComposite" presStyleCnt="0"/>
      <dgm:spPr/>
    </dgm:pt>
    <dgm:pt modelId="{1AE92285-45BB-4357-8EA7-A72954E96DA5}" type="pres">
      <dgm:prSet presAssocID="{1F10167F-0B6B-4C31-8009-49945FF4BEB3}" presName="rootText" presStyleLbl="node4" presStyleIdx="2" presStyleCnt="5">
        <dgm:presLayoutVars>
          <dgm:chPref val="3"/>
        </dgm:presLayoutVars>
      </dgm:prSet>
      <dgm:spPr/>
    </dgm:pt>
    <dgm:pt modelId="{64527462-02B6-4201-8783-7D6F4A61CF5C}" type="pres">
      <dgm:prSet presAssocID="{1F10167F-0B6B-4C31-8009-49945FF4BEB3}" presName="rootConnector" presStyleLbl="node4" presStyleIdx="2" presStyleCnt="5"/>
      <dgm:spPr/>
    </dgm:pt>
    <dgm:pt modelId="{C84FA1E7-21DB-48A1-A1CF-6142CC9667FE}" type="pres">
      <dgm:prSet presAssocID="{1F10167F-0B6B-4C31-8009-49945FF4BEB3}" presName="hierChild4" presStyleCnt="0"/>
      <dgm:spPr/>
    </dgm:pt>
    <dgm:pt modelId="{353C8CA0-8CF7-4397-AC78-B433923590E8}" type="pres">
      <dgm:prSet presAssocID="{DB22ECA1-4B90-467A-B7EE-B1711A3EEF40}" presName="Name35" presStyleLbl="parChTrans1D4" presStyleIdx="3" presStyleCnt="5"/>
      <dgm:spPr/>
    </dgm:pt>
    <dgm:pt modelId="{F2F2E88A-1A3F-4492-9790-B1D53DEFB840}" type="pres">
      <dgm:prSet presAssocID="{E887C495-3CA5-4E76-98E7-B8ED98941F48}" presName="hierRoot2" presStyleCnt="0">
        <dgm:presLayoutVars>
          <dgm:hierBranch/>
        </dgm:presLayoutVars>
      </dgm:prSet>
      <dgm:spPr/>
    </dgm:pt>
    <dgm:pt modelId="{0EB52E07-7829-44F3-A676-958A5793E33A}" type="pres">
      <dgm:prSet presAssocID="{E887C495-3CA5-4E76-98E7-B8ED98941F48}" presName="rootComposite" presStyleCnt="0"/>
      <dgm:spPr/>
    </dgm:pt>
    <dgm:pt modelId="{00B16CC5-6253-4F73-B8B6-66B90299EBE3}" type="pres">
      <dgm:prSet presAssocID="{E887C495-3CA5-4E76-98E7-B8ED98941F48}" presName="rootText" presStyleLbl="node4" presStyleIdx="3" presStyleCnt="5">
        <dgm:presLayoutVars>
          <dgm:chPref val="3"/>
        </dgm:presLayoutVars>
      </dgm:prSet>
      <dgm:spPr/>
    </dgm:pt>
    <dgm:pt modelId="{C9CF6A59-9DAC-47C9-8BE6-B82E214CDC28}" type="pres">
      <dgm:prSet presAssocID="{E887C495-3CA5-4E76-98E7-B8ED98941F48}" presName="rootConnector" presStyleLbl="node4" presStyleIdx="3" presStyleCnt="5"/>
      <dgm:spPr/>
    </dgm:pt>
    <dgm:pt modelId="{096AC5E1-2148-4B5E-91B0-B6887589017B}" type="pres">
      <dgm:prSet presAssocID="{E887C495-3CA5-4E76-98E7-B8ED98941F48}" presName="hierChild4" presStyleCnt="0"/>
      <dgm:spPr/>
    </dgm:pt>
    <dgm:pt modelId="{1693FAB6-E321-4F6E-B0B5-F3D0537FF4A1}" type="pres">
      <dgm:prSet presAssocID="{B60BCD1B-5044-47D0-A426-6725E34C05CF}" presName="Name35" presStyleLbl="parChTrans1D4" presStyleIdx="4" presStyleCnt="5"/>
      <dgm:spPr/>
    </dgm:pt>
    <dgm:pt modelId="{A4545DFF-2293-4DDC-87EC-C461ECC57668}" type="pres">
      <dgm:prSet presAssocID="{765B85BF-EA27-4318-BFA4-054DC7D6FCD9}" presName="hierRoot2" presStyleCnt="0">
        <dgm:presLayoutVars>
          <dgm:hierBranch val="r"/>
        </dgm:presLayoutVars>
      </dgm:prSet>
      <dgm:spPr/>
    </dgm:pt>
    <dgm:pt modelId="{3A6EC032-0B47-458F-9006-8DA0FA09B271}" type="pres">
      <dgm:prSet presAssocID="{765B85BF-EA27-4318-BFA4-054DC7D6FCD9}" presName="rootComposite" presStyleCnt="0"/>
      <dgm:spPr/>
    </dgm:pt>
    <dgm:pt modelId="{635BD134-C21F-4259-89E1-E5BEA15C039E}" type="pres">
      <dgm:prSet presAssocID="{765B85BF-EA27-4318-BFA4-054DC7D6FCD9}" presName="rootText" presStyleLbl="node4" presStyleIdx="4" presStyleCnt="5">
        <dgm:presLayoutVars>
          <dgm:chPref val="3"/>
        </dgm:presLayoutVars>
      </dgm:prSet>
      <dgm:spPr/>
    </dgm:pt>
    <dgm:pt modelId="{1EFAB64D-3D3E-4A02-84F3-FD77CBDB873B}" type="pres">
      <dgm:prSet presAssocID="{765B85BF-EA27-4318-BFA4-054DC7D6FCD9}" presName="rootConnector" presStyleLbl="node4" presStyleIdx="4" presStyleCnt="5"/>
      <dgm:spPr/>
    </dgm:pt>
    <dgm:pt modelId="{284947D4-4AE1-446B-BC8F-3013069E1875}" type="pres">
      <dgm:prSet presAssocID="{765B85BF-EA27-4318-BFA4-054DC7D6FCD9}" presName="hierChild4" presStyleCnt="0"/>
      <dgm:spPr/>
    </dgm:pt>
    <dgm:pt modelId="{647576ED-E193-4F20-AA7C-920CB25C3E43}" type="pres">
      <dgm:prSet presAssocID="{765B85BF-EA27-4318-BFA4-054DC7D6FCD9}" presName="hierChild5" presStyleCnt="0"/>
      <dgm:spPr/>
    </dgm:pt>
    <dgm:pt modelId="{8686FCC0-45DD-413E-AD98-9E154E0BD886}" type="pres">
      <dgm:prSet presAssocID="{E887C495-3CA5-4E76-98E7-B8ED98941F48}" presName="hierChild5" presStyleCnt="0"/>
      <dgm:spPr/>
    </dgm:pt>
    <dgm:pt modelId="{FDD0BF93-DBC4-4D22-B19A-EC97CCFBF34F}" type="pres">
      <dgm:prSet presAssocID="{1F10167F-0B6B-4C31-8009-49945FF4BEB3}" presName="hierChild5" presStyleCnt="0"/>
      <dgm:spPr/>
    </dgm:pt>
    <dgm:pt modelId="{9195949E-03BA-4314-BACF-BE652A700A9B}" type="pres">
      <dgm:prSet presAssocID="{59104DC6-B074-4777-B116-A4E3D99420AC}" presName="hierChild5" presStyleCnt="0"/>
      <dgm:spPr/>
    </dgm:pt>
    <dgm:pt modelId="{61FAB69D-8457-4EE3-B4A7-4A5B9C5BD2B1}" type="pres">
      <dgm:prSet presAssocID="{9C4CC8D8-76A0-41BE-814D-4538DBD90BB0}" presName="hierChild5" presStyleCnt="0"/>
      <dgm:spPr/>
    </dgm:pt>
    <dgm:pt modelId="{564573AA-B8BD-42F7-8D4C-311212DB44AD}" type="pres">
      <dgm:prSet presAssocID="{D2A68CFF-2934-44C4-B006-231B0B4A0EDA}" presName="hierChild3" presStyleCnt="0"/>
      <dgm:spPr/>
    </dgm:pt>
  </dgm:ptLst>
  <dgm:cxnLst>
    <dgm:cxn modelId="{DD72F40B-DFA6-4DBF-9985-28D626D54694}" type="presOf" srcId="{D2A68CFF-2934-44C4-B006-231B0B4A0EDA}" destId="{2BC42E0B-DB27-4626-A557-9B4E1B764D13}" srcOrd="0" destOrd="0" presId="urn:microsoft.com/office/officeart/2005/8/layout/orgChart1"/>
    <dgm:cxn modelId="{77BB150D-C419-4A16-B7E5-5ECF4D2342E2}" type="presOf" srcId="{10F84FFE-F2E1-4757-A24A-D486930FC0CC}" destId="{F94B6A69-944D-430B-B2B9-E7CA720098BB}" srcOrd="1" destOrd="0" presId="urn:microsoft.com/office/officeart/2005/8/layout/orgChart1"/>
    <dgm:cxn modelId="{97A72C0E-058F-45B9-857B-3C95C08412E8}" type="presOf" srcId="{11CDE8DC-2765-4EE0-A165-5C724B5F4105}" destId="{F9BEB0E9-235C-4A42-8607-E4BD9F3E8407}" srcOrd="0" destOrd="0" presId="urn:microsoft.com/office/officeart/2005/8/layout/orgChart1"/>
    <dgm:cxn modelId="{6A27D30F-AD74-43E4-9814-39D3BFC30A60}" type="presOf" srcId="{9C4CC8D8-76A0-41BE-814D-4538DBD90BB0}" destId="{802C3EA7-DA86-464C-B405-4A919A5FF9B4}" srcOrd="1" destOrd="0" presId="urn:microsoft.com/office/officeart/2005/8/layout/orgChart1"/>
    <dgm:cxn modelId="{A513C413-3FFD-4D8C-B23F-F1673122EB07}" type="presOf" srcId="{074C7E76-F7FD-4AF3-8769-7A9CB33DE1C8}" destId="{D8595788-2A3E-4896-8CB3-BA376B45AF97}" srcOrd="0" destOrd="0" presId="urn:microsoft.com/office/officeart/2005/8/layout/orgChart1"/>
    <dgm:cxn modelId="{6BEFEE18-0566-4B81-9E25-521AFAB54D92}" type="presOf" srcId="{C4BF7911-6A90-40C8-84B8-857337D47714}" destId="{64757DA8-97CA-4350-962D-69C428238C4A}" srcOrd="1" destOrd="0" presId="urn:microsoft.com/office/officeart/2005/8/layout/orgChart1"/>
    <dgm:cxn modelId="{27A3191C-F096-4302-A0BB-3CBD4A39857D}" type="presOf" srcId="{10F84FFE-F2E1-4757-A24A-D486930FC0CC}" destId="{AEC06A24-F976-457E-BA54-574BC22328EA}" srcOrd="0" destOrd="0" presId="urn:microsoft.com/office/officeart/2005/8/layout/orgChart1"/>
    <dgm:cxn modelId="{C9CFF71E-4ED8-4027-8F1B-44D969EA0A20}" type="presOf" srcId="{765B85BF-EA27-4318-BFA4-054DC7D6FCD9}" destId="{1EFAB64D-3D3E-4A02-84F3-FD77CBDB873B}" srcOrd="1" destOrd="0" presId="urn:microsoft.com/office/officeart/2005/8/layout/orgChart1"/>
    <dgm:cxn modelId="{355BD224-97AB-4E7F-8CED-F9D762A997A8}" type="presOf" srcId="{665C5F21-F84E-41F5-A2C8-C6F4305AE7D6}" destId="{A05FA72F-0CCF-4DD2-9978-2669164FFA52}" srcOrd="0" destOrd="0" presId="urn:microsoft.com/office/officeart/2005/8/layout/orgChart1"/>
    <dgm:cxn modelId="{24E61C2E-9DB3-4DF6-BF35-AC52893AA25D}" type="presOf" srcId="{DB82D829-EDDF-4F9A-9BF0-21783D641977}" destId="{976B4BC9-8B1B-4DE2-B840-3D4C0E606750}" srcOrd="0" destOrd="0" presId="urn:microsoft.com/office/officeart/2005/8/layout/orgChart1"/>
    <dgm:cxn modelId="{D9243935-736C-4950-8621-ECDAFB3B4C89}" type="presOf" srcId="{41A0583D-8F33-4E17-8C7F-50310FEF93E4}" destId="{89D3BA08-2EB2-4825-B19E-7BB5B8381422}" srcOrd="0" destOrd="0" presId="urn:microsoft.com/office/officeart/2005/8/layout/orgChart1"/>
    <dgm:cxn modelId="{76928935-33E7-4E21-AA3D-672051415EF9}" type="presOf" srcId="{DD2ACF27-05B2-41D2-AEF9-F80412A7781A}" destId="{286C9B78-EFC5-4EEC-88EB-DA18BCDD6A84}" srcOrd="1" destOrd="0" presId="urn:microsoft.com/office/officeart/2005/8/layout/orgChart1"/>
    <dgm:cxn modelId="{B129D335-B80E-4757-9D01-9B77C88EA54E}" type="presOf" srcId="{140CC73A-98E1-4EAD-86A6-30BBAE26D0A9}" destId="{31C321BE-1D80-4261-9FB1-A0BA9F89700D}" srcOrd="0" destOrd="0" presId="urn:microsoft.com/office/officeart/2005/8/layout/orgChart1"/>
    <dgm:cxn modelId="{87E07E38-C8C2-4C96-BCD2-841BAFD90959}" srcId="{591EA3C4-25CD-461D-9FC8-DD954C1FEAD1}" destId="{3ACB0905-C7C1-4C86-9261-7A7F20ECDFBF}" srcOrd="0" destOrd="0" parTransId="{B303505E-EBA2-43DE-8880-E1C99DD8BDFA}" sibTransId="{62204199-871B-493C-9AF8-89B8F4DA7773}"/>
    <dgm:cxn modelId="{4A908B60-D571-4CB6-8F7D-AC3138F1982E}" srcId="{1F10167F-0B6B-4C31-8009-49945FF4BEB3}" destId="{E887C495-3CA5-4E76-98E7-B8ED98941F48}" srcOrd="0" destOrd="0" parTransId="{DB22ECA1-4B90-467A-B7EE-B1711A3EEF40}" sibTransId="{56585130-C078-4D19-B1FF-22B8564F9EFB}"/>
    <dgm:cxn modelId="{57499162-2EDE-4045-A627-B13DAD1C6335}" srcId="{59104DC6-B074-4777-B116-A4E3D99420AC}" destId="{1F10167F-0B6B-4C31-8009-49945FF4BEB3}" srcOrd="0" destOrd="0" parTransId="{4321E7E8-160E-46C7-A939-5E2E6DCBB0E5}" sibTransId="{337CED26-2D58-435C-BB31-CDDD8435E5FF}"/>
    <dgm:cxn modelId="{67A95244-A743-4D66-BEF5-93D68B65410C}" type="presOf" srcId="{913CAD61-AF06-4AE0-BF8C-FB2E213EE515}" destId="{F4CB54EB-E144-4111-91F6-6F4578E05A46}" srcOrd="0" destOrd="0" presId="urn:microsoft.com/office/officeart/2005/8/layout/orgChart1"/>
    <dgm:cxn modelId="{A1D25844-5482-4B50-A347-99B8EA1A0444}" type="presOf" srcId="{4321E7E8-160E-46C7-A939-5E2E6DCBB0E5}" destId="{8CF0921A-D501-456D-908E-36C69A0D5131}" srcOrd="0" destOrd="0" presId="urn:microsoft.com/office/officeart/2005/8/layout/orgChart1"/>
    <dgm:cxn modelId="{BDB36A4F-D92B-4ED8-93A4-55A2209EFA8E}" type="presOf" srcId="{765B85BF-EA27-4318-BFA4-054DC7D6FCD9}" destId="{635BD134-C21F-4259-89E1-E5BEA15C039E}" srcOrd="0" destOrd="0" presId="urn:microsoft.com/office/officeart/2005/8/layout/orgChart1"/>
    <dgm:cxn modelId="{6E05BA4F-0DFF-436F-B36F-3CA4A54FAC19}" type="presOf" srcId="{DD2ACF27-05B2-41D2-AEF9-F80412A7781A}" destId="{6F6EA7B5-0C24-4A08-8410-26AAA238DA12}" srcOrd="0" destOrd="0" presId="urn:microsoft.com/office/officeart/2005/8/layout/orgChart1"/>
    <dgm:cxn modelId="{ED88D550-73E6-4793-8CEE-68E70E19E10A}" type="presOf" srcId="{3ACB0905-C7C1-4C86-9261-7A7F20ECDFBF}" destId="{23F0B845-F65B-42B7-82B1-C0A2B985EB4C}" srcOrd="0" destOrd="0" presId="urn:microsoft.com/office/officeart/2005/8/layout/orgChart1"/>
    <dgm:cxn modelId="{B180D673-B4C9-43A7-A2DE-5D2F5AF3EC89}" type="presOf" srcId="{665C5F21-F84E-41F5-A2C8-C6F4305AE7D6}" destId="{465B0C17-C496-4B62-BEDF-B653B26F41A1}" srcOrd="1" destOrd="0" presId="urn:microsoft.com/office/officeart/2005/8/layout/orgChart1"/>
    <dgm:cxn modelId="{E6124D57-8CA4-4D2C-8856-AA26CED3D1C6}" type="presOf" srcId="{B60BCD1B-5044-47D0-A426-6725E34C05CF}" destId="{1693FAB6-E321-4F6E-B0B5-F3D0537FF4A1}" srcOrd="0" destOrd="0" presId="urn:microsoft.com/office/officeart/2005/8/layout/orgChart1"/>
    <dgm:cxn modelId="{D94B1959-F2DA-4818-B849-8CF08FFF5269}" srcId="{10F84FFE-F2E1-4757-A24A-D486930FC0CC}" destId="{C4BF7911-6A90-40C8-84B8-857337D47714}" srcOrd="0" destOrd="0" parTransId="{11CDE8DC-2765-4EE0-A165-5C724B5F4105}" sibTransId="{650B1DD5-4431-4F84-B797-7D6DE6A41045}"/>
    <dgm:cxn modelId="{11345579-04F3-434C-8BDF-C291A6863603}" type="presOf" srcId="{3ACB0905-C7C1-4C86-9261-7A7F20ECDFBF}" destId="{231AF872-CEB4-462A-A12F-0EE47DCF2F97}" srcOrd="1" destOrd="0" presId="urn:microsoft.com/office/officeart/2005/8/layout/orgChart1"/>
    <dgm:cxn modelId="{C4719A79-DBB1-4600-9892-F0E95355A75B}" srcId="{D2A68CFF-2934-44C4-B006-231B0B4A0EDA}" destId="{578C0F6E-AE89-4BA1-AE1E-E56AED406387}" srcOrd="1" destOrd="0" parTransId="{913CAD61-AF06-4AE0-BF8C-FB2E213EE515}" sibTransId="{0819E63E-06CC-4C1C-894A-6CD5D8A5459A}"/>
    <dgm:cxn modelId="{7E5CEF79-1799-4CA1-917C-E770BC50EC79}" srcId="{9C4CC8D8-76A0-41BE-814D-4538DBD90BB0}" destId="{59104DC6-B074-4777-B116-A4E3D99420AC}" srcOrd="0" destOrd="0" parTransId="{DB82D829-EDDF-4F9A-9BF0-21783D641977}" sibTransId="{A46DACAE-6394-4743-98AF-3F282E1AF540}"/>
    <dgm:cxn modelId="{FDD9E67B-A628-4407-8010-79DE49FC3323}" type="presOf" srcId="{B303505E-EBA2-43DE-8880-E1C99DD8BDFA}" destId="{983E0D0D-8777-4BED-89AA-50B0EB4AC465}" srcOrd="0" destOrd="0" presId="urn:microsoft.com/office/officeart/2005/8/layout/orgChart1"/>
    <dgm:cxn modelId="{B0EDEC81-E6E6-40B3-B4EC-83A7DD2C2A13}" type="presOf" srcId="{E7D882C4-1D26-4EE1-B229-8B733604108E}" destId="{EB206E10-DB40-43B9-BD28-95CAF2642CE1}" srcOrd="0" destOrd="0" presId="urn:microsoft.com/office/officeart/2005/8/layout/orgChart1"/>
    <dgm:cxn modelId="{8415D287-4AE9-45A0-A30D-E5C14C7C5B98}" type="presOf" srcId="{591EA3C4-25CD-461D-9FC8-DD954C1FEAD1}" destId="{58E017DE-7217-4128-9C27-C9F666D51C88}" srcOrd="1" destOrd="0" presId="urn:microsoft.com/office/officeart/2005/8/layout/orgChart1"/>
    <dgm:cxn modelId="{0FF3098B-4F04-45A3-8E17-CFDC11874620}" type="presOf" srcId="{E887C495-3CA5-4E76-98E7-B8ED98941F48}" destId="{C9CF6A59-9DAC-47C9-8BE6-B82E214CDC28}" srcOrd="1" destOrd="0" presId="urn:microsoft.com/office/officeart/2005/8/layout/orgChart1"/>
    <dgm:cxn modelId="{812F2E92-95CC-4852-B08D-84CA7E21A4C5}" type="presOf" srcId="{D3D86B05-9BF4-417E-8A1D-33036B46EDE3}" destId="{AC290F4F-8375-4EAB-B724-5113BEE94C48}" srcOrd="0" destOrd="0" presId="urn:microsoft.com/office/officeart/2005/8/layout/orgChart1"/>
    <dgm:cxn modelId="{6855869E-0742-4896-8DB6-3B8E3C2F3006}" type="presOf" srcId="{59104DC6-B074-4777-B116-A4E3D99420AC}" destId="{1B3033CF-6548-45DB-923A-9CB80B535A93}" srcOrd="0" destOrd="0" presId="urn:microsoft.com/office/officeart/2005/8/layout/orgChart1"/>
    <dgm:cxn modelId="{7758C79F-7226-42D1-894C-8B26102F70C4}" type="presOf" srcId="{E887C495-3CA5-4E76-98E7-B8ED98941F48}" destId="{00B16CC5-6253-4F73-B8B6-66B90299EBE3}" srcOrd="0" destOrd="0" presId="urn:microsoft.com/office/officeart/2005/8/layout/orgChart1"/>
    <dgm:cxn modelId="{D78AE99F-A17F-4A8B-84C3-21C2A2002B86}" srcId="{D2A68CFF-2934-44C4-B006-231B0B4A0EDA}" destId="{9C4CC8D8-76A0-41BE-814D-4538DBD90BB0}" srcOrd="2" destOrd="0" parTransId="{2C256137-E51F-4173-AEA0-EBB864127439}" sibTransId="{FBCCCEA5-58E8-469E-8CA5-861ADCBA3ADA}"/>
    <dgm:cxn modelId="{3D382BA1-1119-4C0D-B495-36B171829A06}" type="presOf" srcId="{578C0F6E-AE89-4BA1-AE1E-E56AED406387}" destId="{BE65DC11-295D-4940-AA35-7866927DBCE2}" srcOrd="0" destOrd="0" presId="urn:microsoft.com/office/officeart/2005/8/layout/orgChart1"/>
    <dgm:cxn modelId="{C88F5EA2-9BFC-4E6F-A57A-F6B8DBF5BE17}" srcId="{E887C495-3CA5-4E76-98E7-B8ED98941F48}" destId="{765B85BF-EA27-4318-BFA4-054DC7D6FCD9}" srcOrd="0" destOrd="0" parTransId="{B60BCD1B-5044-47D0-A426-6725E34C05CF}" sibTransId="{2C0F95AA-18F2-4A1D-A065-AEA634D1CFB0}"/>
    <dgm:cxn modelId="{F28F8FAB-C3AF-4D46-8510-54F1012C591A}" srcId="{D2A68CFF-2934-44C4-B006-231B0B4A0EDA}" destId="{591EA3C4-25CD-461D-9FC8-DD954C1FEAD1}" srcOrd="0" destOrd="0" parTransId="{E7D882C4-1D26-4EE1-B229-8B733604108E}" sibTransId="{73B78C78-43FD-4FE0-A9A9-A337F3102953}"/>
    <dgm:cxn modelId="{930B09AC-08A7-4AF3-B421-98D640932252}" type="presOf" srcId="{9C4CC8D8-76A0-41BE-814D-4538DBD90BB0}" destId="{60359096-E6DE-4349-8858-4613D3DA7609}" srcOrd="0" destOrd="0" presId="urn:microsoft.com/office/officeart/2005/8/layout/orgChart1"/>
    <dgm:cxn modelId="{15CBF6B1-878E-4EEF-B32D-EAFC1F9B5056}" type="presOf" srcId="{578C0F6E-AE89-4BA1-AE1E-E56AED406387}" destId="{F27E3C25-CD69-4769-9DC6-14F6E3EF3279}" srcOrd="1" destOrd="0" presId="urn:microsoft.com/office/officeart/2005/8/layout/orgChart1"/>
    <dgm:cxn modelId="{0CF009B4-34E3-4575-BC3C-6989449CE968}" type="presOf" srcId="{DB22ECA1-4B90-467A-B7EE-B1711A3EEF40}" destId="{353C8CA0-8CF7-4397-AC78-B433923590E8}" srcOrd="0" destOrd="0" presId="urn:microsoft.com/office/officeart/2005/8/layout/orgChart1"/>
    <dgm:cxn modelId="{D6E55CB4-CFC0-4631-93B0-C5A16557FCDD}" srcId="{578C0F6E-AE89-4BA1-AE1E-E56AED406387}" destId="{DD2ACF27-05B2-41D2-AEF9-F80412A7781A}" srcOrd="0" destOrd="0" parTransId="{074C7E76-F7FD-4AF3-8769-7A9CB33DE1C8}" sibTransId="{CDE10510-3B7E-4F1D-BF28-813BF0C43EE3}"/>
    <dgm:cxn modelId="{C4B6A1BE-9AF0-44B7-B939-F50ABE8174C8}" type="presOf" srcId="{59104DC6-B074-4777-B116-A4E3D99420AC}" destId="{050F7BB4-B159-45D3-9005-150CE3C94706}" srcOrd="1" destOrd="0" presId="urn:microsoft.com/office/officeart/2005/8/layout/orgChart1"/>
    <dgm:cxn modelId="{64BFCABE-B675-470B-BFE2-114ECB44660D}" type="presOf" srcId="{1F10167F-0B6B-4C31-8009-49945FF4BEB3}" destId="{64527462-02B6-4201-8783-7D6F4A61CF5C}" srcOrd="1" destOrd="0" presId="urn:microsoft.com/office/officeart/2005/8/layout/orgChart1"/>
    <dgm:cxn modelId="{6B246FCA-D7CF-4FBB-9F79-5A218A96F8B0}" type="presOf" srcId="{C4BF7911-6A90-40C8-84B8-857337D47714}" destId="{138BEC0D-3014-4637-9440-C95A2E68B92B}" srcOrd="0" destOrd="0" presId="urn:microsoft.com/office/officeart/2005/8/layout/orgChart1"/>
    <dgm:cxn modelId="{461FEDCA-D2DE-4D47-8D86-C116C30F96BB}" type="presOf" srcId="{1F10167F-0B6B-4C31-8009-49945FF4BEB3}" destId="{1AE92285-45BB-4357-8EA7-A72954E96DA5}" srcOrd="0" destOrd="0" presId="urn:microsoft.com/office/officeart/2005/8/layout/orgChart1"/>
    <dgm:cxn modelId="{4D7D4FCB-DFD9-4BA2-9415-E5A56DB24BF4}" srcId="{D3D86B05-9BF4-417E-8A1D-33036B46EDE3}" destId="{D2A68CFF-2934-44C4-B006-231B0B4A0EDA}" srcOrd="0" destOrd="0" parTransId="{5F6053B2-8751-45EC-B099-8CDC6EDAAB0A}" sibTransId="{77604CB7-D349-4CB8-BB58-EAAAAC881498}"/>
    <dgm:cxn modelId="{541AA6CE-F960-45D2-86EA-5490DCE5E8ED}" srcId="{578C0F6E-AE89-4BA1-AE1E-E56AED406387}" destId="{665C5F21-F84E-41F5-A2C8-C6F4305AE7D6}" srcOrd="1" destOrd="0" parTransId="{41A0583D-8F33-4E17-8C7F-50310FEF93E4}" sibTransId="{A2068BD4-C325-4C9B-AA6C-7FD68D6E45AA}"/>
    <dgm:cxn modelId="{08350FDB-2AC3-4391-A30B-318C14EA7297}" srcId="{3ACB0905-C7C1-4C86-9261-7A7F20ECDFBF}" destId="{10F84FFE-F2E1-4757-A24A-D486930FC0CC}" srcOrd="0" destOrd="0" parTransId="{140CC73A-98E1-4EAD-86A6-30BBAE26D0A9}" sibTransId="{EE96C501-0FC0-4461-BADD-73206854E16C}"/>
    <dgm:cxn modelId="{3A354BE6-FFCE-42E3-B0E2-5A2A7CD32C74}" type="presOf" srcId="{D2A68CFF-2934-44C4-B006-231B0B4A0EDA}" destId="{56E25BCB-C669-4C9B-8E34-5ED1E556CA22}" srcOrd="1" destOrd="0" presId="urn:microsoft.com/office/officeart/2005/8/layout/orgChart1"/>
    <dgm:cxn modelId="{634FF8E6-10F9-410E-A73A-D89AC3AF9A8D}" type="presOf" srcId="{591EA3C4-25CD-461D-9FC8-DD954C1FEAD1}" destId="{B7F088F5-C3DF-48C5-A9FC-1AA81317FA4A}" srcOrd="0" destOrd="0" presId="urn:microsoft.com/office/officeart/2005/8/layout/orgChart1"/>
    <dgm:cxn modelId="{B7579BFD-02D6-4F9A-97D3-5C4EED0AABF4}" type="presOf" srcId="{2C256137-E51F-4173-AEA0-EBB864127439}" destId="{66432DE5-D9AF-40D2-88E4-BE87EEB610D1}" srcOrd="0" destOrd="0" presId="urn:microsoft.com/office/officeart/2005/8/layout/orgChart1"/>
    <dgm:cxn modelId="{40C7BAC9-14F1-4AE2-A5EC-4D304D8487CE}" type="presParOf" srcId="{AC290F4F-8375-4EAB-B724-5113BEE94C48}" destId="{434B0861-AF85-4314-B422-538CEE5BF741}" srcOrd="0" destOrd="0" presId="urn:microsoft.com/office/officeart/2005/8/layout/orgChart1"/>
    <dgm:cxn modelId="{1B09104E-7E31-41D4-A11C-37F52DA28931}" type="presParOf" srcId="{434B0861-AF85-4314-B422-538CEE5BF741}" destId="{93446250-59B3-4A7D-9D82-78D0C2E1C29A}" srcOrd="0" destOrd="0" presId="urn:microsoft.com/office/officeart/2005/8/layout/orgChart1"/>
    <dgm:cxn modelId="{38ED3600-F11A-4060-A2BF-AC8A9ABB59DD}" type="presParOf" srcId="{93446250-59B3-4A7D-9D82-78D0C2E1C29A}" destId="{2BC42E0B-DB27-4626-A557-9B4E1B764D13}" srcOrd="0" destOrd="0" presId="urn:microsoft.com/office/officeart/2005/8/layout/orgChart1"/>
    <dgm:cxn modelId="{80219887-7EB8-4104-B1B8-C5BD4BA6AE0E}" type="presParOf" srcId="{93446250-59B3-4A7D-9D82-78D0C2E1C29A}" destId="{56E25BCB-C669-4C9B-8E34-5ED1E556CA22}" srcOrd="1" destOrd="0" presId="urn:microsoft.com/office/officeart/2005/8/layout/orgChart1"/>
    <dgm:cxn modelId="{F0C201B8-5027-42B7-BE91-2EDB6590D294}" type="presParOf" srcId="{434B0861-AF85-4314-B422-538CEE5BF741}" destId="{84333180-247D-40F6-B9AB-C2D884CB55AC}" srcOrd="1" destOrd="0" presId="urn:microsoft.com/office/officeart/2005/8/layout/orgChart1"/>
    <dgm:cxn modelId="{BD3DE853-D3F2-43EF-AF6F-428CA623A692}" type="presParOf" srcId="{84333180-247D-40F6-B9AB-C2D884CB55AC}" destId="{EB206E10-DB40-43B9-BD28-95CAF2642CE1}" srcOrd="0" destOrd="0" presId="urn:microsoft.com/office/officeart/2005/8/layout/orgChart1"/>
    <dgm:cxn modelId="{B6D688D3-A63D-479D-8FEE-3EC76B61A2CA}" type="presParOf" srcId="{84333180-247D-40F6-B9AB-C2D884CB55AC}" destId="{19D8DE4E-A1F3-4A6D-B1C0-ED0BF8E61395}" srcOrd="1" destOrd="0" presId="urn:microsoft.com/office/officeart/2005/8/layout/orgChart1"/>
    <dgm:cxn modelId="{3A57A233-C5BD-4BFD-AFBD-7D2C9469AB96}" type="presParOf" srcId="{19D8DE4E-A1F3-4A6D-B1C0-ED0BF8E61395}" destId="{1AEAD162-4D5D-497D-A895-AE8DA8978380}" srcOrd="0" destOrd="0" presId="urn:microsoft.com/office/officeart/2005/8/layout/orgChart1"/>
    <dgm:cxn modelId="{931C31D2-0CE6-48AE-9E68-33F6AEBC7DC4}" type="presParOf" srcId="{1AEAD162-4D5D-497D-A895-AE8DA8978380}" destId="{B7F088F5-C3DF-48C5-A9FC-1AA81317FA4A}" srcOrd="0" destOrd="0" presId="urn:microsoft.com/office/officeart/2005/8/layout/orgChart1"/>
    <dgm:cxn modelId="{F65A1118-A375-491A-811F-ED14FF250A78}" type="presParOf" srcId="{1AEAD162-4D5D-497D-A895-AE8DA8978380}" destId="{58E017DE-7217-4128-9C27-C9F666D51C88}" srcOrd="1" destOrd="0" presId="urn:microsoft.com/office/officeart/2005/8/layout/orgChart1"/>
    <dgm:cxn modelId="{ED1D61DD-5BDF-4973-82D2-7CF0338E0E30}" type="presParOf" srcId="{19D8DE4E-A1F3-4A6D-B1C0-ED0BF8E61395}" destId="{5BCF4AF5-1A0E-48C6-859C-78D3D6EEC34A}" srcOrd="1" destOrd="0" presId="urn:microsoft.com/office/officeart/2005/8/layout/orgChart1"/>
    <dgm:cxn modelId="{89C800F5-15FF-43ED-AB31-1F5E605FFACF}" type="presParOf" srcId="{5BCF4AF5-1A0E-48C6-859C-78D3D6EEC34A}" destId="{983E0D0D-8777-4BED-89AA-50B0EB4AC465}" srcOrd="0" destOrd="0" presId="urn:microsoft.com/office/officeart/2005/8/layout/orgChart1"/>
    <dgm:cxn modelId="{6E0D1686-9FEE-4C4F-9DBC-9AC04C5843FD}" type="presParOf" srcId="{5BCF4AF5-1A0E-48C6-859C-78D3D6EEC34A}" destId="{3EB38CAE-557C-4092-934E-C5E85364B756}" srcOrd="1" destOrd="0" presId="urn:microsoft.com/office/officeart/2005/8/layout/orgChart1"/>
    <dgm:cxn modelId="{62969E67-A182-4E04-8B37-EB0AD776ADF7}" type="presParOf" srcId="{3EB38CAE-557C-4092-934E-C5E85364B756}" destId="{FCB29691-82EE-44E3-A549-53A27FEAE9FA}" srcOrd="0" destOrd="0" presId="urn:microsoft.com/office/officeart/2005/8/layout/orgChart1"/>
    <dgm:cxn modelId="{9B4C8AA5-E0B9-4B52-93BB-18F23E3FA77A}" type="presParOf" srcId="{FCB29691-82EE-44E3-A549-53A27FEAE9FA}" destId="{23F0B845-F65B-42B7-82B1-C0A2B985EB4C}" srcOrd="0" destOrd="0" presId="urn:microsoft.com/office/officeart/2005/8/layout/orgChart1"/>
    <dgm:cxn modelId="{9DC770FC-5551-479F-8303-8FC06B52D4C5}" type="presParOf" srcId="{FCB29691-82EE-44E3-A549-53A27FEAE9FA}" destId="{231AF872-CEB4-462A-A12F-0EE47DCF2F97}" srcOrd="1" destOrd="0" presId="urn:microsoft.com/office/officeart/2005/8/layout/orgChart1"/>
    <dgm:cxn modelId="{9CFBCA9F-ACA5-4660-9D6C-706ACA2AFA1F}" type="presParOf" srcId="{3EB38CAE-557C-4092-934E-C5E85364B756}" destId="{43F0C25F-6BB3-49DE-9381-CCC723B9633D}" srcOrd="1" destOrd="0" presId="urn:microsoft.com/office/officeart/2005/8/layout/orgChart1"/>
    <dgm:cxn modelId="{AF1ED399-1F33-4D66-8BDB-2EEC80B9EA59}" type="presParOf" srcId="{43F0C25F-6BB3-49DE-9381-CCC723B9633D}" destId="{31C321BE-1D80-4261-9FB1-A0BA9F89700D}" srcOrd="0" destOrd="0" presId="urn:microsoft.com/office/officeart/2005/8/layout/orgChart1"/>
    <dgm:cxn modelId="{4019CFAD-27CC-447B-8C58-62C0A40B59FD}" type="presParOf" srcId="{43F0C25F-6BB3-49DE-9381-CCC723B9633D}" destId="{1239A8AB-47C4-4625-A390-F3766742A18B}" srcOrd="1" destOrd="0" presId="urn:microsoft.com/office/officeart/2005/8/layout/orgChart1"/>
    <dgm:cxn modelId="{2F417182-09F9-474C-AE7D-DEB0B529E99A}" type="presParOf" srcId="{1239A8AB-47C4-4625-A390-F3766742A18B}" destId="{CFE66638-1013-4097-B99F-F02F8478D103}" srcOrd="0" destOrd="0" presId="urn:microsoft.com/office/officeart/2005/8/layout/orgChart1"/>
    <dgm:cxn modelId="{5E3984B4-3E80-43E5-BFA1-CB992F4B1D9F}" type="presParOf" srcId="{CFE66638-1013-4097-B99F-F02F8478D103}" destId="{AEC06A24-F976-457E-BA54-574BC22328EA}" srcOrd="0" destOrd="0" presId="urn:microsoft.com/office/officeart/2005/8/layout/orgChart1"/>
    <dgm:cxn modelId="{C4F47022-1E16-41DF-8829-817CC0BA3BBF}" type="presParOf" srcId="{CFE66638-1013-4097-B99F-F02F8478D103}" destId="{F94B6A69-944D-430B-B2B9-E7CA720098BB}" srcOrd="1" destOrd="0" presId="urn:microsoft.com/office/officeart/2005/8/layout/orgChart1"/>
    <dgm:cxn modelId="{62557C17-A6D6-4AF0-809B-F985895231FF}" type="presParOf" srcId="{1239A8AB-47C4-4625-A390-F3766742A18B}" destId="{03E76B39-0E16-4E1D-B4D0-67BD55F94E75}" srcOrd="1" destOrd="0" presId="urn:microsoft.com/office/officeart/2005/8/layout/orgChart1"/>
    <dgm:cxn modelId="{A32C57A1-090E-426A-AED1-C7B9F3F684B0}" type="presParOf" srcId="{03E76B39-0E16-4E1D-B4D0-67BD55F94E75}" destId="{F9BEB0E9-235C-4A42-8607-E4BD9F3E8407}" srcOrd="0" destOrd="0" presId="urn:microsoft.com/office/officeart/2005/8/layout/orgChart1"/>
    <dgm:cxn modelId="{D0987B58-9FCA-4EA5-B3BB-B778D061AE15}" type="presParOf" srcId="{03E76B39-0E16-4E1D-B4D0-67BD55F94E75}" destId="{3E84FD1C-92D1-47D1-8C9F-49C89AB8B043}" srcOrd="1" destOrd="0" presId="urn:microsoft.com/office/officeart/2005/8/layout/orgChart1"/>
    <dgm:cxn modelId="{2B7063BD-D5B1-403E-BA0F-166D8E6C4BC2}" type="presParOf" srcId="{3E84FD1C-92D1-47D1-8C9F-49C89AB8B043}" destId="{B846BAA7-205B-461E-8F33-EC7AD9F03817}" srcOrd="0" destOrd="0" presId="urn:microsoft.com/office/officeart/2005/8/layout/orgChart1"/>
    <dgm:cxn modelId="{E343D968-A8F4-4239-A605-9973E4131B20}" type="presParOf" srcId="{B846BAA7-205B-461E-8F33-EC7AD9F03817}" destId="{138BEC0D-3014-4637-9440-C95A2E68B92B}" srcOrd="0" destOrd="0" presId="urn:microsoft.com/office/officeart/2005/8/layout/orgChart1"/>
    <dgm:cxn modelId="{C6963839-BB91-424F-B479-11A555DF2732}" type="presParOf" srcId="{B846BAA7-205B-461E-8F33-EC7AD9F03817}" destId="{64757DA8-97CA-4350-962D-69C428238C4A}" srcOrd="1" destOrd="0" presId="urn:microsoft.com/office/officeart/2005/8/layout/orgChart1"/>
    <dgm:cxn modelId="{CFDBFF02-EEFC-4807-B31C-FA4DFF831317}" type="presParOf" srcId="{3E84FD1C-92D1-47D1-8C9F-49C89AB8B043}" destId="{BFFA743E-132F-4833-89FA-52819341EB3D}" srcOrd="1" destOrd="0" presId="urn:microsoft.com/office/officeart/2005/8/layout/orgChart1"/>
    <dgm:cxn modelId="{3D244007-D82F-428F-B37F-2032EAE49358}" type="presParOf" srcId="{3E84FD1C-92D1-47D1-8C9F-49C89AB8B043}" destId="{2763FB53-5486-46EB-94F9-C47F5B3483FD}" srcOrd="2" destOrd="0" presId="urn:microsoft.com/office/officeart/2005/8/layout/orgChart1"/>
    <dgm:cxn modelId="{73047B65-68ED-4F8C-A14A-C233D9DEA8B4}" type="presParOf" srcId="{1239A8AB-47C4-4625-A390-F3766742A18B}" destId="{F6AB4CB7-34A4-4A9F-8D9F-EC26731E05E2}" srcOrd="2" destOrd="0" presId="urn:microsoft.com/office/officeart/2005/8/layout/orgChart1"/>
    <dgm:cxn modelId="{1F14DDD6-9B01-482B-863C-17E084EE5529}" type="presParOf" srcId="{3EB38CAE-557C-4092-934E-C5E85364B756}" destId="{DC084057-9C2A-437E-BA81-293651483A0B}" srcOrd="2" destOrd="0" presId="urn:microsoft.com/office/officeart/2005/8/layout/orgChart1"/>
    <dgm:cxn modelId="{55081655-E143-406C-9FE6-C228F5A63856}" type="presParOf" srcId="{19D8DE4E-A1F3-4A6D-B1C0-ED0BF8E61395}" destId="{EAD11058-5D9D-4672-8708-6F4A52E7420B}" srcOrd="2" destOrd="0" presId="urn:microsoft.com/office/officeart/2005/8/layout/orgChart1"/>
    <dgm:cxn modelId="{DC5F4A28-B099-4663-8951-966D05211533}" type="presParOf" srcId="{84333180-247D-40F6-B9AB-C2D884CB55AC}" destId="{F4CB54EB-E144-4111-91F6-6F4578E05A46}" srcOrd="2" destOrd="0" presId="urn:microsoft.com/office/officeart/2005/8/layout/orgChart1"/>
    <dgm:cxn modelId="{E78741E4-C834-4AE2-A575-E665F8F46E56}" type="presParOf" srcId="{84333180-247D-40F6-B9AB-C2D884CB55AC}" destId="{BDDE7E98-7FF6-4FB6-9202-DAB429F7FEE6}" srcOrd="3" destOrd="0" presId="urn:microsoft.com/office/officeart/2005/8/layout/orgChart1"/>
    <dgm:cxn modelId="{4E945E6D-E43A-4244-8390-27E9524F15C8}" type="presParOf" srcId="{BDDE7E98-7FF6-4FB6-9202-DAB429F7FEE6}" destId="{3193AC68-98F5-424A-99E5-222EC43CCFBF}" srcOrd="0" destOrd="0" presId="urn:microsoft.com/office/officeart/2005/8/layout/orgChart1"/>
    <dgm:cxn modelId="{02003153-D077-47A7-A980-EFC2C78E08A7}" type="presParOf" srcId="{3193AC68-98F5-424A-99E5-222EC43CCFBF}" destId="{BE65DC11-295D-4940-AA35-7866927DBCE2}" srcOrd="0" destOrd="0" presId="urn:microsoft.com/office/officeart/2005/8/layout/orgChart1"/>
    <dgm:cxn modelId="{6D7FA91F-D9F1-4189-93F4-6D4EBAB95DBB}" type="presParOf" srcId="{3193AC68-98F5-424A-99E5-222EC43CCFBF}" destId="{F27E3C25-CD69-4769-9DC6-14F6E3EF3279}" srcOrd="1" destOrd="0" presId="urn:microsoft.com/office/officeart/2005/8/layout/orgChart1"/>
    <dgm:cxn modelId="{7B9853D0-EBB6-4A7A-89D1-96CE9F2BF272}" type="presParOf" srcId="{BDDE7E98-7FF6-4FB6-9202-DAB429F7FEE6}" destId="{A346BE31-5FFF-4876-B5D6-66FA1586C0A4}" srcOrd="1" destOrd="0" presId="urn:microsoft.com/office/officeart/2005/8/layout/orgChart1"/>
    <dgm:cxn modelId="{FC4C0ADB-B814-4F70-AE65-D4D6481B9CC1}" type="presParOf" srcId="{A346BE31-5FFF-4876-B5D6-66FA1586C0A4}" destId="{D8595788-2A3E-4896-8CB3-BA376B45AF97}" srcOrd="0" destOrd="0" presId="urn:microsoft.com/office/officeart/2005/8/layout/orgChart1"/>
    <dgm:cxn modelId="{923C3D38-BB41-4B04-BD0E-32437A94E229}" type="presParOf" srcId="{A346BE31-5FFF-4876-B5D6-66FA1586C0A4}" destId="{CFB51C0D-D3F8-48D6-9666-6F51F76311E7}" srcOrd="1" destOrd="0" presId="urn:microsoft.com/office/officeart/2005/8/layout/orgChart1"/>
    <dgm:cxn modelId="{464113B2-E645-40AF-858A-B5C96581E40A}" type="presParOf" srcId="{CFB51C0D-D3F8-48D6-9666-6F51F76311E7}" destId="{FDA00DF3-9618-474A-8D48-AD0647D6457F}" srcOrd="0" destOrd="0" presId="urn:microsoft.com/office/officeart/2005/8/layout/orgChart1"/>
    <dgm:cxn modelId="{8B2434A3-D110-428A-A305-D06A8C12182D}" type="presParOf" srcId="{FDA00DF3-9618-474A-8D48-AD0647D6457F}" destId="{6F6EA7B5-0C24-4A08-8410-26AAA238DA12}" srcOrd="0" destOrd="0" presId="urn:microsoft.com/office/officeart/2005/8/layout/orgChart1"/>
    <dgm:cxn modelId="{F98479E5-92C5-4B54-BD3F-165DA90A27ED}" type="presParOf" srcId="{FDA00DF3-9618-474A-8D48-AD0647D6457F}" destId="{286C9B78-EFC5-4EEC-88EB-DA18BCDD6A84}" srcOrd="1" destOrd="0" presId="urn:microsoft.com/office/officeart/2005/8/layout/orgChart1"/>
    <dgm:cxn modelId="{0D7D3243-E762-4CB6-BB19-7C50F3031C10}" type="presParOf" srcId="{CFB51C0D-D3F8-48D6-9666-6F51F76311E7}" destId="{2E2EF636-F510-4D01-BD02-9C7841480378}" srcOrd="1" destOrd="0" presId="urn:microsoft.com/office/officeart/2005/8/layout/orgChart1"/>
    <dgm:cxn modelId="{052DF248-6769-4FEF-BBA3-1748F5D2AC7D}" type="presParOf" srcId="{CFB51C0D-D3F8-48D6-9666-6F51F76311E7}" destId="{F6077061-316B-4F62-AFC5-DD0D289BCF7A}" srcOrd="2" destOrd="0" presId="urn:microsoft.com/office/officeart/2005/8/layout/orgChart1"/>
    <dgm:cxn modelId="{648755D8-29D5-4403-BE34-EC255010AF55}" type="presParOf" srcId="{A346BE31-5FFF-4876-B5D6-66FA1586C0A4}" destId="{89D3BA08-2EB2-4825-B19E-7BB5B8381422}" srcOrd="2" destOrd="0" presId="urn:microsoft.com/office/officeart/2005/8/layout/orgChart1"/>
    <dgm:cxn modelId="{8AFC8AD2-3EAA-4324-B01A-A1B88DA7B1C1}" type="presParOf" srcId="{A346BE31-5FFF-4876-B5D6-66FA1586C0A4}" destId="{A27BBF08-8E71-4BF5-8EF4-1F07B821F5F4}" srcOrd="3" destOrd="0" presId="urn:microsoft.com/office/officeart/2005/8/layout/orgChart1"/>
    <dgm:cxn modelId="{EB3372A4-E46B-4AD6-95E6-89B910D6DB74}" type="presParOf" srcId="{A27BBF08-8E71-4BF5-8EF4-1F07B821F5F4}" destId="{0ABDC939-EB3B-40A2-9F20-2CA81CB59A0D}" srcOrd="0" destOrd="0" presId="urn:microsoft.com/office/officeart/2005/8/layout/orgChart1"/>
    <dgm:cxn modelId="{F9C69F5E-2517-4705-8D4B-582FDED00E41}" type="presParOf" srcId="{0ABDC939-EB3B-40A2-9F20-2CA81CB59A0D}" destId="{A05FA72F-0CCF-4DD2-9978-2669164FFA52}" srcOrd="0" destOrd="0" presId="urn:microsoft.com/office/officeart/2005/8/layout/orgChart1"/>
    <dgm:cxn modelId="{DB4CA731-FE37-4C3E-8A15-17AAAA3FD682}" type="presParOf" srcId="{0ABDC939-EB3B-40A2-9F20-2CA81CB59A0D}" destId="{465B0C17-C496-4B62-BEDF-B653B26F41A1}" srcOrd="1" destOrd="0" presId="urn:microsoft.com/office/officeart/2005/8/layout/orgChart1"/>
    <dgm:cxn modelId="{76B68501-D5E6-4A77-AF63-931CAF8A0A14}" type="presParOf" srcId="{A27BBF08-8E71-4BF5-8EF4-1F07B821F5F4}" destId="{CF5C2426-B551-4EFB-B252-C5A089E16355}" srcOrd="1" destOrd="0" presId="urn:microsoft.com/office/officeart/2005/8/layout/orgChart1"/>
    <dgm:cxn modelId="{857B4035-1F77-49C1-828D-19B623C0BA4B}" type="presParOf" srcId="{A27BBF08-8E71-4BF5-8EF4-1F07B821F5F4}" destId="{25573CBE-A472-4F7F-B97C-D4BF386EA581}" srcOrd="2" destOrd="0" presId="urn:microsoft.com/office/officeart/2005/8/layout/orgChart1"/>
    <dgm:cxn modelId="{6F678001-6BCD-4F52-8C2A-A5FBDC255F6C}" type="presParOf" srcId="{BDDE7E98-7FF6-4FB6-9202-DAB429F7FEE6}" destId="{A3ACB327-B61A-4849-94AF-848D8BDB5F79}" srcOrd="2" destOrd="0" presId="urn:microsoft.com/office/officeart/2005/8/layout/orgChart1"/>
    <dgm:cxn modelId="{686955A4-A233-4C88-82E9-A0757221B3A7}" type="presParOf" srcId="{84333180-247D-40F6-B9AB-C2D884CB55AC}" destId="{66432DE5-D9AF-40D2-88E4-BE87EEB610D1}" srcOrd="4" destOrd="0" presId="urn:microsoft.com/office/officeart/2005/8/layout/orgChart1"/>
    <dgm:cxn modelId="{191AE6D2-2EBC-4E9E-AE58-91134680A96C}" type="presParOf" srcId="{84333180-247D-40F6-B9AB-C2D884CB55AC}" destId="{2C540020-73D6-4FED-BB7E-1203CF3A2777}" srcOrd="5" destOrd="0" presId="urn:microsoft.com/office/officeart/2005/8/layout/orgChart1"/>
    <dgm:cxn modelId="{09B616CE-57D9-4150-89D7-FC73F05E69FB}" type="presParOf" srcId="{2C540020-73D6-4FED-BB7E-1203CF3A2777}" destId="{B1E0358D-205C-43EA-A394-E35B3E5B3AB5}" srcOrd="0" destOrd="0" presId="urn:microsoft.com/office/officeart/2005/8/layout/orgChart1"/>
    <dgm:cxn modelId="{6D202E96-A216-4EB1-88FC-32588BF05A81}" type="presParOf" srcId="{B1E0358D-205C-43EA-A394-E35B3E5B3AB5}" destId="{60359096-E6DE-4349-8858-4613D3DA7609}" srcOrd="0" destOrd="0" presId="urn:microsoft.com/office/officeart/2005/8/layout/orgChart1"/>
    <dgm:cxn modelId="{7C8B64B8-4F51-4671-A31F-7F0E1744B2FE}" type="presParOf" srcId="{B1E0358D-205C-43EA-A394-E35B3E5B3AB5}" destId="{802C3EA7-DA86-464C-B405-4A919A5FF9B4}" srcOrd="1" destOrd="0" presId="urn:microsoft.com/office/officeart/2005/8/layout/orgChart1"/>
    <dgm:cxn modelId="{B5E88AC9-7A9F-48AE-B73E-B4B14EFFC65E}" type="presParOf" srcId="{2C540020-73D6-4FED-BB7E-1203CF3A2777}" destId="{18280330-3C5A-45B3-9FDF-9192853C0A3B}" srcOrd="1" destOrd="0" presId="urn:microsoft.com/office/officeart/2005/8/layout/orgChart1"/>
    <dgm:cxn modelId="{D5498AEB-9E3D-4FA1-A13E-D25E97F825DC}" type="presParOf" srcId="{18280330-3C5A-45B3-9FDF-9192853C0A3B}" destId="{976B4BC9-8B1B-4DE2-B840-3D4C0E606750}" srcOrd="0" destOrd="0" presId="urn:microsoft.com/office/officeart/2005/8/layout/orgChart1"/>
    <dgm:cxn modelId="{25E6EA78-047C-446B-B66E-352584CDAEF3}" type="presParOf" srcId="{18280330-3C5A-45B3-9FDF-9192853C0A3B}" destId="{3C06AAE7-3A0E-49CC-96A2-26EA02ABA5EC}" srcOrd="1" destOrd="0" presId="urn:microsoft.com/office/officeart/2005/8/layout/orgChart1"/>
    <dgm:cxn modelId="{A0AD0BD3-C6F5-4E25-B86B-F856BD7CE912}" type="presParOf" srcId="{3C06AAE7-3A0E-49CC-96A2-26EA02ABA5EC}" destId="{DF7E21A7-256D-451A-8CED-6D7D2039CC49}" srcOrd="0" destOrd="0" presId="urn:microsoft.com/office/officeart/2005/8/layout/orgChart1"/>
    <dgm:cxn modelId="{E32F4EB0-81FD-4E78-A1FD-4CD9BB7A7258}" type="presParOf" srcId="{DF7E21A7-256D-451A-8CED-6D7D2039CC49}" destId="{1B3033CF-6548-45DB-923A-9CB80B535A93}" srcOrd="0" destOrd="0" presId="urn:microsoft.com/office/officeart/2005/8/layout/orgChart1"/>
    <dgm:cxn modelId="{977E3A71-40A3-4225-ABDD-97415BC96739}" type="presParOf" srcId="{DF7E21A7-256D-451A-8CED-6D7D2039CC49}" destId="{050F7BB4-B159-45D3-9005-150CE3C94706}" srcOrd="1" destOrd="0" presId="urn:microsoft.com/office/officeart/2005/8/layout/orgChart1"/>
    <dgm:cxn modelId="{EEEBAB0F-3AB2-4C7E-AA0E-1AD20963560C}" type="presParOf" srcId="{3C06AAE7-3A0E-49CC-96A2-26EA02ABA5EC}" destId="{61C1D2C5-D46F-45E9-93C8-C4846DF4858C}" srcOrd="1" destOrd="0" presId="urn:microsoft.com/office/officeart/2005/8/layout/orgChart1"/>
    <dgm:cxn modelId="{1F48A702-25BE-4833-95FA-28118F47B47A}" type="presParOf" srcId="{61C1D2C5-D46F-45E9-93C8-C4846DF4858C}" destId="{8CF0921A-D501-456D-908E-36C69A0D5131}" srcOrd="0" destOrd="0" presId="urn:microsoft.com/office/officeart/2005/8/layout/orgChart1"/>
    <dgm:cxn modelId="{A6FC48B3-DA53-4170-85DC-71FD8A9EE3B2}" type="presParOf" srcId="{61C1D2C5-D46F-45E9-93C8-C4846DF4858C}" destId="{3F498DA9-8AD1-48D7-A3CC-1B7849A3A056}" srcOrd="1" destOrd="0" presId="urn:microsoft.com/office/officeart/2005/8/layout/orgChart1"/>
    <dgm:cxn modelId="{1126316F-89A4-4406-A5EC-D71B30B182CF}" type="presParOf" srcId="{3F498DA9-8AD1-48D7-A3CC-1B7849A3A056}" destId="{44BC5D16-D410-467C-A1C4-40E0A372B5D0}" srcOrd="0" destOrd="0" presId="urn:microsoft.com/office/officeart/2005/8/layout/orgChart1"/>
    <dgm:cxn modelId="{1035DB77-4CD3-478F-8C0F-2FA742F89013}" type="presParOf" srcId="{44BC5D16-D410-467C-A1C4-40E0A372B5D0}" destId="{1AE92285-45BB-4357-8EA7-A72954E96DA5}" srcOrd="0" destOrd="0" presId="urn:microsoft.com/office/officeart/2005/8/layout/orgChart1"/>
    <dgm:cxn modelId="{FBA722E8-8D68-47F1-8736-7CDB905A1764}" type="presParOf" srcId="{44BC5D16-D410-467C-A1C4-40E0A372B5D0}" destId="{64527462-02B6-4201-8783-7D6F4A61CF5C}" srcOrd="1" destOrd="0" presId="urn:microsoft.com/office/officeart/2005/8/layout/orgChart1"/>
    <dgm:cxn modelId="{13CEE1AA-9F1A-4C59-9C2C-87199FA6629D}" type="presParOf" srcId="{3F498DA9-8AD1-48D7-A3CC-1B7849A3A056}" destId="{C84FA1E7-21DB-48A1-A1CF-6142CC9667FE}" srcOrd="1" destOrd="0" presId="urn:microsoft.com/office/officeart/2005/8/layout/orgChart1"/>
    <dgm:cxn modelId="{5007910B-F779-49C2-B308-23AB192B9CAC}" type="presParOf" srcId="{C84FA1E7-21DB-48A1-A1CF-6142CC9667FE}" destId="{353C8CA0-8CF7-4397-AC78-B433923590E8}" srcOrd="0" destOrd="0" presId="urn:microsoft.com/office/officeart/2005/8/layout/orgChart1"/>
    <dgm:cxn modelId="{7A593383-82FB-4F71-8CDA-F8B23E5E71E0}" type="presParOf" srcId="{C84FA1E7-21DB-48A1-A1CF-6142CC9667FE}" destId="{F2F2E88A-1A3F-4492-9790-B1D53DEFB840}" srcOrd="1" destOrd="0" presId="urn:microsoft.com/office/officeart/2005/8/layout/orgChart1"/>
    <dgm:cxn modelId="{E3974E4A-2F34-41DC-80DA-83A6ECEB89E7}" type="presParOf" srcId="{F2F2E88A-1A3F-4492-9790-B1D53DEFB840}" destId="{0EB52E07-7829-44F3-A676-958A5793E33A}" srcOrd="0" destOrd="0" presId="urn:microsoft.com/office/officeart/2005/8/layout/orgChart1"/>
    <dgm:cxn modelId="{13D0C2AB-0048-4106-82AA-6AFDEA3ECD9A}" type="presParOf" srcId="{0EB52E07-7829-44F3-A676-958A5793E33A}" destId="{00B16CC5-6253-4F73-B8B6-66B90299EBE3}" srcOrd="0" destOrd="0" presId="urn:microsoft.com/office/officeart/2005/8/layout/orgChart1"/>
    <dgm:cxn modelId="{F71A3EE5-C100-474F-9BA6-50A4536DE86A}" type="presParOf" srcId="{0EB52E07-7829-44F3-A676-958A5793E33A}" destId="{C9CF6A59-9DAC-47C9-8BE6-B82E214CDC28}" srcOrd="1" destOrd="0" presId="urn:microsoft.com/office/officeart/2005/8/layout/orgChart1"/>
    <dgm:cxn modelId="{54D679CE-F390-4C91-A1BE-B6507900D10A}" type="presParOf" srcId="{F2F2E88A-1A3F-4492-9790-B1D53DEFB840}" destId="{096AC5E1-2148-4B5E-91B0-B6887589017B}" srcOrd="1" destOrd="0" presId="urn:microsoft.com/office/officeart/2005/8/layout/orgChart1"/>
    <dgm:cxn modelId="{C36564DA-775A-4F15-A70A-E77E29EDD5D9}" type="presParOf" srcId="{096AC5E1-2148-4B5E-91B0-B6887589017B}" destId="{1693FAB6-E321-4F6E-B0B5-F3D0537FF4A1}" srcOrd="0" destOrd="0" presId="urn:microsoft.com/office/officeart/2005/8/layout/orgChart1"/>
    <dgm:cxn modelId="{6E13CD23-B122-4909-A465-9C30EA5B5C10}" type="presParOf" srcId="{096AC5E1-2148-4B5E-91B0-B6887589017B}" destId="{A4545DFF-2293-4DDC-87EC-C461ECC57668}" srcOrd="1" destOrd="0" presId="urn:microsoft.com/office/officeart/2005/8/layout/orgChart1"/>
    <dgm:cxn modelId="{4B4A009F-003F-4979-A4BC-E9DBFD3DDA8C}" type="presParOf" srcId="{A4545DFF-2293-4DDC-87EC-C461ECC57668}" destId="{3A6EC032-0B47-458F-9006-8DA0FA09B271}" srcOrd="0" destOrd="0" presId="urn:microsoft.com/office/officeart/2005/8/layout/orgChart1"/>
    <dgm:cxn modelId="{CA49CBC5-4009-4C13-B712-87DE001935BF}" type="presParOf" srcId="{3A6EC032-0B47-458F-9006-8DA0FA09B271}" destId="{635BD134-C21F-4259-89E1-E5BEA15C039E}" srcOrd="0" destOrd="0" presId="urn:microsoft.com/office/officeart/2005/8/layout/orgChart1"/>
    <dgm:cxn modelId="{62E2F8B3-2C84-48BA-8BD7-2F279FFD47D2}" type="presParOf" srcId="{3A6EC032-0B47-458F-9006-8DA0FA09B271}" destId="{1EFAB64D-3D3E-4A02-84F3-FD77CBDB873B}" srcOrd="1" destOrd="0" presId="urn:microsoft.com/office/officeart/2005/8/layout/orgChart1"/>
    <dgm:cxn modelId="{DD3682E3-8F17-472F-8C4E-FDA3350AC352}" type="presParOf" srcId="{A4545DFF-2293-4DDC-87EC-C461ECC57668}" destId="{284947D4-4AE1-446B-BC8F-3013069E1875}" srcOrd="1" destOrd="0" presId="urn:microsoft.com/office/officeart/2005/8/layout/orgChart1"/>
    <dgm:cxn modelId="{6491A54E-DBE1-45AE-893A-D84237DBEB53}" type="presParOf" srcId="{A4545DFF-2293-4DDC-87EC-C461ECC57668}" destId="{647576ED-E193-4F20-AA7C-920CB25C3E43}" srcOrd="2" destOrd="0" presId="urn:microsoft.com/office/officeart/2005/8/layout/orgChart1"/>
    <dgm:cxn modelId="{3639C963-EC20-46AD-9F96-9A8118E0511F}" type="presParOf" srcId="{F2F2E88A-1A3F-4492-9790-B1D53DEFB840}" destId="{8686FCC0-45DD-413E-AD98-9E154E0BD886}" srcOrd="2" destOrd="0" presId="urn:microsoft.com/office/officeart/2005/8/layout/orgChart1"/>
    <dgm:cxn modelId="{17F08892-FB7C-4926-ADDF-4150CE0AD12C}" type="presParOf" srcId="{3F498DA9-8AD1-48D7-A3CC-1B7849A3A056}" destId="{FDD0BF93-DBC4-4D22-B19A-EC97CCFBF34F}" srcOrd="2" destOrd="0" presId="urn:microsoft.com/office/officeart/2005/8/layout/orgChart1"/>
    <dgm:cxn modelId="{0DD1A5E6-E85D-4710-B1D7-2D180FAC2979}" type="presParOf" srcId="{3C06AAE7-3A0E-49CC-96A2-26EA02ABA5EC}" destId="{9195949E-03BA-4314-BACF-BE652A700A9B}" srcOrd="2" destOrd="0" presId="urn:microsoft.com/office/officeart/2005/8/layout/orgChart1"/>
    <dgm:cxn modelId="{2073B0B8-A390-4FE7-9CFA-A0C96A43634D}" type="presParOf" srcId="{2C540020-73D6-4FED-BB7E-1203CF3A2777}" destId="{61FAB69D-8457-4EE3-B4A7-4A5B9C5BD2B1}" srcOrd="2" destOrd="0" presId="urn:microsoft.com/office/officeart/2005/8/layout/orgChart1"/>
    <dgm:cxn modelId="{712CC16E-D087-47A3-BEC1-18A7C3522581}" type="presParOf" srcId="{434B0861-AF85-4314-B422-538CEE5BF741}" destId="{564573AA-B8BD-42F7-8D4C-311212DB44A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1C81D-374B-44C1-A1F0-FBF3F99F0A04}">
      <dsp:nvSpPr>
        <dsp:cNvPr id="0" name=""/>
        <dsp:cNvSpPr/>
      </dsp:nvSpPr>
      <dsp:spPr>
        <a:xfrm>
          <a:off x="780591" y="1072204"/>
          <a:ext cx="321259" cy="250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5823"/>
              </a:lnTo>
              <a:lnTo>
                <a:pt x="321259" y="25058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45833-EF1A-48DA-9708-471854AC1B7A}">
      <dsp:nvSpPr>
        <dsp:cNvPr id="0" name=""/>
        <dsp:cNvSpPr/>
      </dsp:nvSpPr>
      <dsp:spPr>
        <a:xfrm>
          <a:off x="780591" y="1072204"/>
          <a:ext cx="321259" cy="985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5195"/>
              </a:lnTo>
              <a:lnTo>
                <a:pt x="321259" y="985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A70714-20AC-4E51-9B26-D05969B93433}">
      <dsp:nvSpPr>
        <dsp:cNvPr id="0" name=""/>
        <dsp:cNvSpPr/>
      </dsp:nvSpPr>
      <dsp:spPr>
        <a:xfrm>
          <a:off x="566418" y="1339"/>
          <a:ext cx="2141729" cy="1070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3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Právní regulace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3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akcízů</a:t>
          </a:r>
        </a:p>
      </dsp:txBody>
      <dsp:txXfrm>
        <a:off x="566418" y="1339"/>
        <a:ext cx="2141729" cy="1070864"/>
      </dsp:txXfrm>
    </dsp:sp>
    <dsp:sp modelId="{98FD872A-233B-4EF9-AF2A-9B047BBD4518}">
      <dsp:nvSpPr>
        <dsp:cNvPr id="0" name=""/>
        <dsp:cNvSpPr/>
      </dsp:nvSpPr>
      <dsp:spPr>
        <a:xfrm>
          <a:off x="1101851" y="1521967"/>
          <a:ext cx="2141729" cy="1070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3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Právo EU</a:t>
          </a:r>
        </a:p>
      </dsp:txBody>
      <dsp:txXfrm>
        <a:off x="1101851" y="1521967"/>
        <a:ext cx="2141729" cy="1070864"/>
      </dsp:txXfrm>
    </dsp:sp>
    <dsp:sp modelId="{0A0EBC7F-21B6-445A-9C71-6806CB9267B1}">
      <dsp:nvSpPr>
        <dsp:cNvPr id="0" name=""/>
        <dsp:cNvSpPr/>
      </dsp:nvSpPr>
      <dsp:spPr>
        <a:xfrm>
          <a:off x="1101851" y="3042595"/>
          <a:ext cx="2141729" cy="10708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23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Vnitrostátní právo</a:t>
          </a:r>
        </a:p>
      </dsp:txBody>
      <dsp:txXfrm>
        <a:off x="1101851" y="3042595"/>
        <a:ext cx="2141729" cy="1070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3AA5A-05F9-4AC7-A8B8-CE92E9E9A984}">
      <dsp:nvSpPr>
        <dsp:cNvPr id="0" name=""/>
        <dsp:cNvSpPr/>
      </dsp:nvSpPr>
      <dsp:spPr>
        <a:xfrm>
          <a:off x="5993465" y="5074791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9F8AD-722F-436F-93A2-0513CEFA3129}">
      <dsp:nvSpPr>
        <dsp:cNvPr id="0" name=""/>
        <dsp:cNvSpPr/>
      </dsp:nvSpPr>
      <dsp:spPr>
        <a:xfrm>
          <a:off x="5993465" y="4317965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87C6CE-5EDB-49C3-A334-86159114376D}">
      <dsp:nvSpPr>
        <dsp:cNvPr id="0" name=""/>
        <dsp:cNvSpPr/>
      </dsp:nvSpPr>
      <dsp:spPr>
        <a:xfrm>
          <a:off x="5993465" y="3561138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5C21-CDC5-40E4-B5EA-283723A89D92}">
      <dsp:nvSpPr>
        <dsp:cNvPr id="0" name=""/>
        <dsp:cNvSpPr/>
      </dsp:nvSpPr>
      <dsp:spPr>
        <a:xfrm>
          <a:off x="5993465" y="2804312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B34D7-64ED-4CBD-AFF0-C840B13DCB21}">
      <dsp:nvSpPr>
        <dsp:cNvPr id="0" name=""/>
        <dsp:cNvSpPr/>
      </dsp:nvSpPr>
      <dsp:spPr>
        <a:xfrm>
          <a:off x="5993465" y="2047486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CBB21-622C-4022-96C5-645FBC66E4B8}">
      <dsp:nvSpPr>
        <dsp:cNvPr id="0" name=""/>
        <dsp:cNvSpPr/>
      </dsp:nvSpPr>
      <dsp:spPr>
        <a:xfrm>
          <a:off x="5993465" y="1290659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FF244-7D34-490F-B192-DBAA0ED4DBD3}">
      <dsp:nvSpPr>
        <dsp:cNvPr id="0" name=""/>
        <dsp:cNvSpPr/>
      </dsp:nvSpPr>
      <dsp:spPr>
        <a:xfrm>
          <a:off x="4104481" y="533833"/>
          <a:ext cx="1934704" cy="223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925"/>
              </a:lnTo>
              <a:lnTo>
                <a:pt x="1934704" y="111925"/>
              </a:lnTo>
              <a:lnTo>
                <a:pt x="1934704" y="22385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AA756-46AA-431B-8D16-A4E88BE955C5}">
      <dsp:nvSpPr>
        <dsp:cNvPr id="0" name=""/>
        <dsp:cNvSpPr/>
      </dsp:nvSpPr>
      <dsp:spPr>
        <a:xfrm>
          <a:off x="4703662" y="4317965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42667-4457-4FFE-B72B-55E6374BE44B}">
      <dsp:nvSpPr>
        <dsp:cNvPr id="0" name=""/>
        <dsp:cNvSpPr/>
      </dsp:nvSpPr>
      <dsp:spPr>
        <a:xfrm>
          <a:off x="4703662" y="3561138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E639F7-BCDD-4BAB-8FD8-A8120DCBDC3D}">
      <dsp:nvSpPr>
        <dsp:cNvPr id="0" name=""/>
        <dsp:cNvSpPr/>
      </dsp:nvSpPr>
      <dsp:spPr>
        <a:xfrm>
          <a:off x="4703662" y="2804312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36E38-F48B-4D75-8AEE-446D46D0C576}">
      <dsp:nvSpPr>
        <dsp:cNvPr id="0" name=""/>
        <dsp:cNvSpPr/>
      </dsp:nvSpPr>
      <dsp:spPr>
        <a:xfrm>
          <a:off x="4703662" y="2047486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194FD-D5DD-4387-9818-9BCF0075E663}">
      <dsp:nvSpPr>
        <dsp:cNvPr id="0" name=""/>
        <dsp:cNvSpPr/>
      </dsp:nvSpPr>
      <dsp:spPr>
        <a:xfrm>
          <a:off x="4703662" y="1290659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6EB97-79B2-4889-B14A-67353B4D2D0E}">
      <dsp:nvSpPr>
        <dsp:cNvPr id="0" name=""/>
        <dsp:cNvSpPr/>
      </dsp:nvSpPr>
      <dsp:spPr>
        <a:xfrm>
          <a:off x="4104481" y="533833"/>
          <a:ext cx="644901" cy="2238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925"/>
              </a:lnTo>
              <a:lnTo>
                <a:pt x="644901" y="111925"/>
              </a:lnTo>
              <a:lnTo>
                <a:pt x="644901" y="22385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D053FF-564A-41DA-92BF-5A590A208489}">
      <dsp:nvSpPr>
        <dsp:cNvPr id="0" name=""/>
        <dsp:cNvSpPr/>
      </dsp:nvSpPr>
      <dsp:spPr>
        <a:xfrm>
          <a:off x="3403317" y="2066081"/>
          <a:ext cx="91440" cy="2052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3329"/>
              </a:lnTo>
              <a:lnTo>
                <a:pt x="56262" y="93329"/>
              </a:lnTo>
              <a:lnTo>
                <a:pt x="56262" y="20525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11606-5901-488A-8086-8BB43684821A}">
      <dsp:nvSpPr>
        <dsp:cNvPr id="0" name=""/>
        <dsp:cNvSpPr/>
      </dsp:nvSpPr>
      <dsp:spPr>
        <a:xfrm>
          <a:off x="3403317" y="1290659"/>
          <a:ext cx="91440" cy="242445"/>
        </a:xfrm>
        <a:custGeom>
          <a:avLst/>
          <a:gdLst/>
          <a:ahLst/>
          <a:cxnLst/>
          <a:rect l="0" t="0" r="0" b="0"/>
          <a:pathLst>
            <a:path>
              <a:moveTo>
                <a:pt x="56262" y="0"/>
              </a:moveTo>
              <a:lnTo>
                <a:pt x="56262" y="130520"/>
              </a:lnTo>
              <a:lnTo>
                <a:pt x="45720" y="130520"/>
              </a:lnTo>
              <a:lnTo>
                <a:pt x="45720" y="24244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5ABD0D-DB66-4073-8E0D-A391CA67BB03}">
      <dsp:nvSpPr>
        <dsp:cNvPr id="0" name=""/>
        <dsp:cNvSpPr/>
      </dsp:nvSpPr>
      <dsp:spPr>
        <a:xfrm>
          <a:off x="3459580" y="533833"/>
          <a:ext cx="644901" cy="223850"/>
        </a:xfrm>
        <a:custGeom>
          <a:avLst/>
          <a:gdLst/>
          <a:ahLst/>
          <a:cxnLst/>
          <a:rect l="0" t="0" r="0" b="0"/>
          <a:pathLst>
            <a:path>
              <a:moveTo>
                <a:pt x="644901" y="0"/>
              </a:moveTo>
              <a:lnTo>
                <a:pt x="644901" y="111925"/>
              </a:lnTo>
              <a:lnTo>
                <a:pt x="0" y="111925"/>
              </a:lnTo>
              <a:lnTo>
                <a:pt x="0" y="22385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01A1E-8E36-41DD-9088-5CD182EF5EC9}">
      <dsp:nvSpPr>
        <dsp:cNvPr id="0" name=""/>
        <dsp:cNvSpPr/>
      </dsp:nvSpPr>
      <dsp:spPr>
        <a:xfrm>
          <a:off x="2124057" y="2047486"/>
          <a:ext cx="91440" cy="2238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385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61F10-8A45-4625-B2CF-B39D7F50FA8D}">
      <dsp:nvSpPr>
        <dsp:cNvPr id="0" name=""/>
        <dsp:cNvSpPr/>
      </dsp:nvSpPr>
      <dsp:spPr>
        <a:xfrm>
          <a:off x="2107172" y="1345998"/>
          <a:ext cx="91440" cy="1685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586"/>
              </a:lnTo>
              <a:lnTo>
                <a:pt x="62604" y="56586"/>
              </a:lnTo>
              <a:lnTo>
                <a:pt x="62604" y="16851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9420D-26CB-41A8-A01D-F0BEC20134FB}">
      <dsp:nvSpPr>
        <dsp:cNvPr id="0" name=""/>
        <dsp:cNvSpPr/>
      </dsp:nvSpPr>
      <dsp:spPr>
        <a:xfrm>
          <a:off x="2152892" y="533833"/>
          <a:ext cx="1951588" cy="279188"/>
        </a:xfrm>
        <a:custGeom>
          <a:avLst/>
          <a:gdLst/>
          <a:ahLst/>
          <a:cxnLst/>
          <a:rect l="0" t="0" r="0" b="0"/>
          <a:pathLst>
            <a:path>
              <a:moveTo>
                <a:pt x="1951588" y="0"/>
              </a:moveTo>
              <a:lnTo>
                <a:pt x="1951588" y="167263"/>
              </a:lnTo>
              <a:lnTo>
                <a:pt x="0" y="167263"/>
              </a:lnTo>
              <a:lnTo>
                <a:pt x="0" y="27918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1026E-A656-4268-A0DE-3AEDAFCCD0AF}">
      <dsp:nvSpPr>
        <dsp:cNvPr id="0" name=""/>
        <dsp:cNvSpPr/>
      </dsp:nvSpPr>
      <dsp:spPr>
        <a:xfrm>
          <a:off x="3571505" y="856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Unijní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regulace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akcízů</a:t>
          </a:r>
          <a:endParaRPr kumimoji="0" lang="cs-CZ" sz="1100" b="0" i="0" u="none" strike="noStrike" kern="1200" cap="none" normalizeH="0" baseline="0" dirty="0">
            <a:ln/>
            <a:effectLst/>
            <a:latin typeface="Arial" charset="0"/>
            <a:cs typeface="Arial" charset="0"/>
          </a:endParaRPr>
        </a:p>
      </dsp:txBody>
      <dsp:txXfrm>
        <a:off x="3571505" y="856"/>
        <a:ext cx="1065952" cy="532976"/>
      </dsp:txXfrm>
    </dsp:sp>
    <dsp:sp modelId="{86C1A13D-3E0C-46BC-B76F-1BC409408C9B}">
      <dsp:nvSpPr>
        <dsp:cNvPr id="0" name=""/>
        <dsp:cNvSpPr/>
      </dsp:nvSpPr>
      <dsp:spPr>
        <a:xfrm>
          <a:off x="1619916" y="813022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Informace</a:t>
          </a:r>
          <a:endParaRPr kumimoji="0" lang="cs-CZ" sz="1100" b="0" i="0" u="none" strike="noStrike" kern="1200" cap="none" normalizeH="0" baseline="0" dirty="0">
            <a:ln/>
            <a:effectLst/>
            <a:latin typeface="Arial" charset="0"/>
            <a:cs typeface="Arial" charset="0"/>
          </a:endParaRPr>
        </a:p>
      </dsp:txBody>
      <dsp:txXfrm>
        <a:off x="1619916" y="813022"/>
        <a:ext cx="1065952" cy="532976"/>
      </dsp:txXfrm>
    </dsp:sp>
    <dsp:sp modelId="{9FD5EBF7-E731-4524-89B5-EBE5A51A5869}">
      <dsp:nvSpPr>
        <dsp:cNvPr id="0" name=""/>
        <dsp:cNvSpPr/>
      </dsp:nvSpPr>
      <dsp:spPr>
        <a:xfrm>
          <a:off x="1636801" y="1514509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 dirty="0">
              <a:ln/>
              <a:effectLst/>
              <a:latin typeface="Arial" charset="0"/>
              <a:cs typeface="Arial" charset="0"/>
            </a:rPr>
            <a:t>2008/118/EC</a:t>
          </a:r>
        </a:p>
      </dsp:txBody>
      <dsp:txXfrm>
        <a:off x="1636801" y="1514509"/>
        <a:ext cx="1065952" cy="532976"/>
      </dsp:txXfrm>
    </dsp:sp>
    <dsp:sp modelId="{2FE14E73-1617-42D6-950A-E4988592CA04}">
      <dsp:nvSpPr>
        <dsp:cNvPr id="0" name=""/>
        <dsp:cNvSpPr/>
      </dsp:nvSpPr>
      <dsp:spPr>
        <a:xfrm>
          <a:off x="1636801" y="2271336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2073/2004/EC</a:t>
          </a:r>
        </a:p>
      </dsp:txBody>
      <dsp:txXfrm>
        <a:off x="1636801" y="2271336"/>
        <a:ext cx="1065952" cy="532976"/>
      </dsp:txXfrm>
    </dsp:sp>
    <dsp:sp modelId="{A58A8E4C-1E52-4A87-AFC0-3ADC44789ABD}">
      <dsp:nvSpPr>
        <dsp:cNvPr id="0" name=""/>
        <dsp:cNvSpPr/>
      </dsp:nvSpPr>
      <dsp:spPr>
        <a:xfrm>
          <a:off x="2926603" y="757683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Horizontální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směrnice</a:t>
          </a:r>
        </a:p>
      </dsp:txBody>
      <dsp:txXfrm>
        <a:off x="2926603" y="757683"/>
        <a:ext cx="1065952" cy="532976"/>
      </dsp:txXfrm>
    </dsp:sp>
    <dsp:sp modelId="{C7E1A879-1556-4F08-84D3-CF2C7E207084}">
      <dsp:nvSpPr>
        <dsp:cNvPr id="0" name=""/>
        <dsp:cNvSpPr/>
      </dsp:nvSpPr>
      <dsp:spPr>
        <a:xfrm>
          <a:off x="2916061" y="1533105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sngStrike" kern="1200" cap="none" normalizeH="0" baseline="0" dirty="0">
              <a:ln/>
              <a:effectLst/>
              <a:latin typeface="Arial" charset="0"/>
              <a:cs typeface="Arial" charset="0"/>
            </a:rPr>
            <a:t>92/12/EEC</a:t>
          </a:r>
        </a:p>
      </dsp:txBody>
      <dsp:txXfrm>
        <a:off x="2916061" y="1533105"/>
        <a:ext cx="1065952" cy="532976"/>
      </dsp:txXfrm>
    </dsp:sp>
    <dsp:sp modelId="{436FA973-400B-4F6F-9F5E-F11F6E55385D}">
      <dsp:nvSpPr>
        <dsp:cNvPr id="0" name=""/>
        <dsp:cNvSpPr/>
      </dsp:nvSpPr>
      <dsp:spPr>
        <a:xfrm>
          <a:off x="2926603" y="2271336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2008/118/</a:t>
          </a:r>
        </a:p>
      </dsp:txBody>
      <dsp:txXfrm>
        <a:off x="2926603" y="2271336"/>
        <a:ext cx="1065952" cy="532976"/>
      </dsp:txXfrm>
    </dsp:sp>
    <dsp:sp modelId="{C136FD78-6871-475F-B583-6A884C963B83}">
      <dsp:nvSpPr>
        <dsp:cNvPr id="0" name=""/>
        <dsp:cNvSpPr/>
      </dsp:nvSpPr>
      <dsp:spPr>
        <a:xfrm>
          <a:off x="4216406" y="757683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Strukturální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směrnice</a:t>
          </a:r>
        </a:p>
      </dsp:txBody>
      <dsp:txXfrm>
        <a:off x="4216406" y="757683"/>
        <a:ext cx="1065952" cy="532976"/>
      </dsp:txXfrm>
    </dsp:sp>
    <dsp:sp modelId="{B6102469-7DD2-425B-928C-208C056FFAC7}">
      <dsp:nvSpPr>
        <dsp:cNvPr id="0" name=""/>
        <dsp:cNvSpPr/>
      </dsp:nvSpPr>
      <dsp:spPr>
        <a:xfrm>
          <a:off x="4216406" y="1514509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92/81/EEC</a:t>
          </a:r>
        </a:p>
      </dsp:txBody>
      <dsp:txXfrm>
        <a:off x="4216406" y="1514509"/>
        <a:ext cx="1065952" cy="532976"/>
      </dsp:txXfrm>
    </dsp:sp>
    <dsp:sp modelId="{471BCFCD-EBBC-422F-A703-72CAFFB57E17}">
      <dsp:nvSpPr>
        <dsp:cNvPr id="0" name=""/>
        <dsp:cNvSpPr/>
      </dsp:nvSpPr>
      <dsp:spPr>
        <a:xfrm>
          <a:off x="4216406" y="2271336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72/464/EEC</a:t>
          </a:r>
        </a:p>
      </dsp:txBody>
      <dsp:txXfrm>
        <a:off x="4216406" y="2271336"/>
        <a:ext cx="1065952" cy="532976"/>
      </dsp:txXfrm>
    </dsp:sp>
    <dsp:sp modelId="{92D51762-3646-4AFF-A133-FB41F0F4FAF8}">
      <dsp:nvSpPr>
        <dsp:cNvPr id="0" name=""/>
        <dsp:cNvSpPr/>
      </dsp:nvSpPr>
      <dsp:spPr>
        <a:xfrm>
          <a:off x="4216406" y="3028162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79/32/EEC</a:t>
          </a:r>
        </a:p>
      </dsp:txBody>
      <dsp:txXfrm>
        <a:off x="4216406" y="3028162"/>
        <a:ext cx="1065952" cy="532976"/>
      </dsp:txXfrm>
    </dsp:sp>
    <dsp:sp modelId="{2640F1FF-FEBA-4EE9-9E49-FF3E2C506298}">
      <dsp:nvSpPr>
        <dsp:cNvPr id="0" name=""/>
        <dsp:cNvSpPr/>
      </dsp:nvSpPr>
      <dsp:spPr>
        <a:xfrm>
          <a:off x="4216406" y="3784988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95/59/EEC</a:t>
          </a:r>
        </a:p>
      </dsp:txBody>
      <dsp:txXfrm>
        <a:off x="4216406" y="3784988"/>
        <a:ext cx="1065952" cy="532976"/>
      </dsp:txXfrm>
    </dsp:sp>
    <dsp:sp modelId="{83222C23-D7FF-4C69-A28E-C5DF1D6253DB}">
      <dsp:nvSpPr>
        <dsp:cNvPr id="0" name=""/>
        <dsp:cNvSpPr/>
      </dsp:nvSpPr>
      <dsp:spPr>
        <a:xfrm>
          <a:off x="4216406" y="4541815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92/83/EEC</a:t>
          </a:r>
        </a:p>
      </dsp:txBody>
      <dsp:txXfrm>
        <a:off x="4216406" y="4541815"/>
        <a:ext cx="1065952" cy="532976"/>
      </dsp:txXfrm>
    </dsp:sp>
    <dsp:sp modelId="{AC96E56C-292B-4648-821E-FD157DEA1B00}">
      <dsp:nvSpPr>
        <dsp:cNvPr id="0" name=""/>
        <dsp:cNvSpPr/>
      </dsp:nvSpPr>
      <dsp:spPr>
        <a:xfrm>
          <a:off x="5506209" y="757683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Směrnice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o sazbách</a:t>
          </a:r>
        </a:p>
      </dsp:txBody>
      <dsp:txXfrm>
        <a:off x="5506209" y="757683"/>
        <a:ext cx="1065952" cy="532976"/>
      </dsp:txXfrm>
    </dsp:sp>
    <dsp:sp modelId="{2B52DCFD-B234-4C70-B9DD-4DF421189875}">
      <dsp:nvSpPr>
        <dsp:cNvPr id="0" name=""/>
        <dsp:cNvSpPr/>
      </dsp:nvSpPr>
      <dsp:spPr>
        <a:xfrm>
          <a:off x="5506209" y="1514509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92/82/EEC</a:t>
          </a:r>
        </a:p>
      </dsp:txBody>
      <dsp:txXfrm>
        <a:off x="5506209" y="1514509"/>
        <a:ext cx="1065952" cy="532976"/>
      </dsp:txXfrm>
    </dsp:sp>
    <dsp:sp modelId="{DFEA8A03-022F-429F-949F-90BEAAC22EA0}">
      <dsp:nvSpPr>
        <dsp:cNvPr id="0" name=""/>
        <dsp:cNvSpPr/>
      </dsp:nvSpPr>
      <dsp:spPr>
        <a:xfrm>
          <a:off x="5506209" y="2271336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2003/96/EEC</a:t>
          </a:r>
        </a:p>
      </dsp:txBody>
      <dsp:txXfrm>
        <a:off x="5506209" y="2271336"/>
        <a:ext cx="1065952" cy="532976"/>
      </dsp:txXfrm>
    </dsp:sp>
    <dsp:sp modelId="{0A7D1AE9-FE08-48D5-AEC8-A64A1F40CC51}">
      <dsp:nvSpPr>
        <dsp:cNvPr id="0" name=""/>
        <dsp:cNvSpPr/>
      </dsp:nvSpPr>
      <dsp:spPr>
        <a:xfrm>
          <a:off x="5506209" y="3028162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92/79/EEC</a:t>
          </a:r>
        </a:p>
      </dsp:txBody>
      <dsp:txXfrm>
        <a:off x="5506209" y="3028162"/>
        <a:ext cx="1065952" cy="532976"/>
      </dsp:txXfrm>
    </dsp:sp>
    <dsp:sp modelId="{7A3986A9-96ED-423B-9E98-C55BCAC310D3}">
      <dsp:nvSpPr>
        <dsp:cNvPr id="0" name=""/>
        <dsp:cNvSpPr/>
      </dsp:nvSpPr>
      <dsp:spPr>
        <a:xfrm>
          <a:off x="5506209" y="3784988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92/80/EEC</a:t>
          </a:r>
        </a:p>
      </dsp:txBody>
      <dsp:txXfrm>
        <a:off x="5506209" y="3784988"/>
        <a:ext cx="1065952" cy="532976"/>
      </dsp:txXfrm>
    </dsp:sp>
    <dsp:sp modelId="{DADB3A28-637D-4AAB-B1D0-12286FB3F4DF}">
      <dsp:nvSpPr>
        <dsp:cNvPr id="0" name=""/>
        <dsp:cNvSpPr/>
      </dsp:nvSpPr>
      <dsp:spPr>
        <a:xfrm>
          <a:off x="5506209" y="4541815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2002/10/EEC</a:t>
          </a:r>
        </a:p>
      </dsp:txBody>
      <dsp:txXfrm>
        <a:off x="5506209" y="4541815"/>
        <a:ext cx="1065952" cy="532976"/>
      </dsp:txXfrm>
    </dsp:sp>
    <dsp:sp modelId="{698984B6-4862-4310-B0D5-54B07D0BD053}">
      <dsp:nvSpPr>
        <dsp:cNvPr id="0" name=""/>
        <dsp:cNvSpPr/>
      </dsp:nvSpPr>
      <dsp:spPr>
        <a:xfrm>
          <a:off x="5506209" y="5298641"/>
          <a:ext cx="1065952" cy="532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1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92/84/EEC</a:t>
          </a:r>
        </a:p>
      </dsp:txBody>
      <dsp:txXfrm>
        <a:off x="5506209" y="5298641"/>
        <a:ext cx="1065952" cy="5329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3FAB6-E321-4F6E-B0B5-F3D0537FF4A1}">
      <dsp:nvSpPr>
        <dsp:cNvPr id="0" name=""/>
        <dsp:cNvSpPr/>
      </dsp:nvSpPr>
      <dsp:spPr>
        <a:xfrm>
          <a:off x="6668679" y="4807169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C8CA0-8CF7-4397-AC78-B433923590E8}">
      <dsp:nvSpPr>
        <dsp:cNvPr id="0" name=""/>
        <dsp:cNvSpPr/>
      </dsp:nvSpPr>
      <dsp:spPr>
        <a:xfrm>
          <a:off x="6668679" y="378621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0921A-D501-456D-908E-36C69A0D5131}">
      <dsp:nvSpPr>
        <dsp:cNvPr id="0" name=""/>
        <dsp:cNvSpPr/>
      </dsp:nvSpPr>
      <dsp:spPr>
        <a:xfrm>
          <a:off x="6668679" y="276525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B4BC9-8B1B-4DE2-B840-3D4C0E606750}">
      <dsp:nvSpPr>
        <dsp:cNvPr id="0" name=""/>
        <dsp:cNvSpPr/>
      </dsp:nvSpPr>
      <dsp:spPr>
        <a:xfrm>
          <a:off x="6668679" y="174429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32DE5-D9AF-40D2-88E4-BE87EEB610D1}">
      <dsp:nvSpPr>
        <dsp:cNvPr id="0" name=""/>
        <dsp:cNvSpPr/>
      </dsp:nvSpPr>
      <dsp:spPr>
        <a:xfrm>
          <a:off x="4104481" y="723331"/>
          <a:ext cx="2609918" cy="301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86"/>
              </a:lnTo>
              <a:lnTo>
                <a:pt x="2609918" y="150986"/>
              </a:lnTo>
              <a:lnTo>
                <a:pt x="2609918" y="3019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3BA08-2EB2-4825-B19E-7BB5B8381422}">
      <dsp:nvSpPr>
        <dsp:cNvPr id="0" name=""/>
        <dsp:cNvSpPr/>
      </dsp:nvSpPr>
      <dsp:spPr>
        <a:xfrm>
          <a:off x="4104481" y="1744290"/>
          <a:ext cx="869972" cy="301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86"/>
              </a:lnTo>
              <a:lnTo>
                <a:pt x="869972" y="150986"/>
              </a:lnTo>
              <a:lnTo>
                <a:pt x="869972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95788-2A3E-4896-8CB3-BA376B45AF97}">
      <dsp:nvSpPr>
        <dsp:cNvPr id="0" name=""/>
        <dsp:cNvSpPr/>
      </dsp:nvSpPr>
      <dsp:spPr>
        <a:xfrm>
          <a:off x="3234508" y="1744290"/>
          <a:ext cx="869972" cy="301973"/>
        </a:xfrm>
        <a:custGeom>
          <a:avLst/>
          <a:gdLst/>
          <a:ahLst/>
          <a:cxnLst/>
          <a:rect l="0" t="0" r="0" b="0"/>
          <a:pathLst>
            <a:path>
              <a:moveTo>
                <a:pt x="869972" y="0"/>
              </a:moveTo>
              <a:lnTo>
                <a:pt x="869972" y="150986"/>
              </a:lnTo>
              <a:lnTo>
                <a:pt x="0" y="150986"/>
              </a:lnTo>
              <a:lnTo>
                <a:pt x="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CB54EB-E144-4111-91F6-6F4578E05A46}">
      <dsp:nvSpPr>
        <dsp:cNvPr id="0" name=""/>
        <dsp:cNvSpPr/>
      </dsp:nvSpPr>
      <dsp:spPr>
        <a:xfrm>
          <a:off x="4058761" y="723331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EB0E9-235C-4A42-8607-E4BD9F3E8407}">
      <dsp:nvSpPr>
        <dsp:cNvPr id="0" name=""/>
        <dsp:cNvSpPr/>
      </dsp:nvSpPr>
      <dsp:spPr>
        <a:xfrm>
          <a:off x="1448843" y="378621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C321BE-1D80-4261-9FB1-A0BA9F89700D}">
      <dsp:nvSpPr>
        <dsp:cNvPr id="0" name=""/>
        <dsp:cNvSpPr/>
      </dsp:nvSpPr>
      <dsp:spPr>
        <a:xfrm>
          <a:off x="1448843" y="276525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E0D0D-8777-4BED-89AA-50B0EB4AC465}">
      <dsp:nvSpPr>
        <dsp:cNvPr id="0" name=""/>
        <dsp:cNvSpPr/>
      </dsp:nvSpPr>
      <dsp:spPr>
        <a:xfrm>
          <a:off x="1448843" y="1744290"/>
          <a:ext cx="91440" cy="301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7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06E10-DB40-43B9-BD28-95CAF2642CE1}">
      <dsp:nvSpPr>
        <dsp:cNvPr id="0" name=""/>
        <dsp:cNvSpPr/>
      </dsp:nvSpPr>
      <dsp:spPr>
        <a:xfrm>
          <a:off x="1494563" y="723331"/>
          <a:ext cx="2609918" cy="301973"/>
        </a:xfrm>
        <a:custGeom>
          <a:avLst/>
          <a:gdLst/>
          <a:ahLst/>
          <a:cxnLst/>
          <a:rect l="0" t="0" r="0" b="0"/>
          <a:pathLst>
            <a:path>
              <a:moveTo>
                <a:pt x="2609918" y="0"/>
              </a:moveTo>
              <a:lnTo>
                <a:pt x="2609918" y="150986"/>
              </a:lnTo>
              <a:lnTo>
                <a:pt x="0" y="150986"/>
              </a:lnTo>
              <a:lnTo>
                <a:pt x="0" y="30197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42E0B-DB27-4626-A557-9B4E1B764D13}">
      <dsp:nvSpPr>
        <dsp:cNvPr id="0" name=""/>
        <dsp:cNvSpPr/>
      </dsp:nvSpPr>
      <dsp:spPr>
        <a:xfrm>
          <a:off x="3385495" y="4345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Vnitrostátní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úprava</a:t>
          </a:r>
        </a:p>
      </dsp:txBody>
      <dsp:txXfrm>
        <a:off x="3385495" y="4345"/>
        <a:ext cx="1437971" cy="718985"/>
      </dsp:txXfrm>
    </dsp:sp>
    <dsp:sp modelId="{B7F088F5-C3DF-48C5-A9FC-1AA81317FA4A}">
      <dsp:nvSpPr>
        <dsp:cNvPr id="0" name=""/>
        <dsp:cNvSpPr/>
      </dsp:nvSpPr>
      <dsp:spPr>
        <a:xfrm>
          <a:off x="775577" y="1025305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Obecná úprava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správy a řízení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o spotřebních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 daních</a:t>
          </a:r>
        </a:p>
      </dsp:txBody>
      <dsp:txXfrm>
        <a:off x="775577" y="1025305"/>
        <a:ext cx="1437971" cy="718985"/>
      </dsp:txXfrm>
    </dsp:sp>
    <dsp:sp modelId="{23F0B845-F65B-42B7-82B1-C0A2B985EB4C}">
      <dsp:nvSpPr>
        <dsp:cNvPr id="0" name=""/>
        <dsp:cNvSpPr/>
      </dsp:nvSpPr>
      <dsp:spPr>
        <a:xfrm>
          <a:off x="775577" y="204626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dirty="0">
              <a:ln/>
              <a:effectLst/>
              <a:latin typeface="Arial" charset="0"/>
              <a:cs typeface="Arial" charset="0"/>
            </a:rPr>
            <a:t>242/2016 Sb., Celní zákon</a:t>
          </a:r>
        </a:p>
      </dsp:txBody>
      <dsp:txXfrm>
        <a:off x="775577" y="2046264"/>
        <a:ext cx="1437971" cy="718985"/>
      </dsp:txXfrm>
    </dsp:sp>
    <dsp:sp modelId="{AEC06A24-F976-457E-BA54-574BC22328EA}">
      <dsp:nvSpPr>
        <dsp:cNvPr id="0" name=""/>
        <dsp:cNvSpPr/>
      </dsp:nvSpPr>
      <dsp:spPr>
        <a:xfrm>
          <a:off x="775577" y="306722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dirty="0">
              <a:ln/>
              <a:effectLst/>
              <a:latin typeface="Arial" charset="0"/>
              <a:cs typeface="Arial" charset="0"/>
            </a:rPr>
            <a:t>17/2012 Sb. Zákon o Celní správě České republiky</a:t>
          </a:r>
        </a:p>
      </dsp:txBody>
      <dsp:txXfrm>
        <a:off x="775577" y="3067224"/>
        <a:ext cx="1437971" cy="718985"/>
      </dsp:txXfrm>
    </dsp:sp>
    <dsp:sp modelId="{138BEC0D-3014-4637-9440-C95A2E68B92B}">
      <dsp:nvSpPr>
        <dsp:cNvPr id="0" name=""/>
        <dsp:cNvSpPr/>
      </dsp:nvSpPr>
      <dsp:spPr>
        <a:xfrm>
          <a:off x="775577" y="408818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Daňový řád</a:t>
          </a:r>
          <a:endParaRPr kumimoji="0" lang="cs-CZ" sz="900" b="0" i="0" u="none" strike="noStrike" kern="1200" cap="none" normalizeH="0" baseline="0" dirty="0">
            <a:ln/>
            <a:effectLst/>
            <a:latin typeface="Arial" charset="0"/>
            <a:cs typeface="Arial" charset="0"/>
          </a:endParaRPr>
        </a:p>
      </dsp:txBody>
      <dsp:txXfrm>
        <a:off x="775577" y="4088184"/>
        <a:ext cx="1437971" cy="718985"/>
      </dsp:txXfrm>
    </dsp:sp>
    <dsp:sp modelId="{BE65DC11-295D-4940-AA35-7866927DBCE2}">
      <dsp:nvSpPr>
        <dsp:cNvPr id="0" name=""/>
        <dsp:cNvSpPr/>
      </dsp:nvSpPr>
      <dsp:spPr>
        <a:xfrm>
          <a:off x="3385495" y="1025305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AKCÍZY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cs-CZ" sz="900" b="0" i="0" u="none" strike="noStrike" kern="1200" cap="none" normalizeH="0" baseline="0">
            <a:ln/>
            <a:effectLst/>
            <a:latin typeface="Arial" charset="0"/>
            <a:cs typeface="Arial" charset="0"/>
          </a:endParaRPr>
        </a:p>
      </dsp:txBody>
      <dsp:txXfrm>
        <a:off x="3385495" y="1025305"/>
        <a:ext cx="1437971" cy="718985"/>
      </dsp:txXfrm>
    </dsp:sp>
    <dsp:sp modelId="{6F6EA7B5-0C24-4A08-8410-26AAA238DA12}">
      <dsp:nvSpPr>
        <dsp:cNvPr id="0" name=""/>
        <dsp:cNvSpPr/>
      </dsp:nvSpPr>
      <dsp:spPr>
        <a:xfrm>
          <a:off x="2515523" y="204626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353/2003 Sb. Zákon o spotřebních daních</a:t>
          </a:r>
          <a:endParaRPr kumimoji="0" lang="cs-CZ" sz="900" b="0" i="0" u="none" strike="noStrike" kern="1200" cap="none" normalizeH="0" baseline="0" dirty="0">
            <a:ln/>
            <a:effectLst/>
            <a:latin typeface="Arial" charset="0"/>
            <a:cs typeface="Arial" charset="0"/>
          </a:endParaRPr>
        </a:p>
      </dsp:txBody>
      <dsp:txXfrm>
        <a:off x="2515523" y="2046264"/>
        <a:ext cx="1437971" cy="718985"/>
      </dsp:txXfrm>
    </dsp:sp>
    <dsp:sp modelId="{A05FA72F-0CCF-4DD2-9978-2669164FFA52}">
      <dsp:nvSpPr>
        <dsp:cNvPr id="0" name=""/>
        <dsp:cNvSpPr/>
      </dsp:nvSpPr>
      <dsp:spPr>
        <a:xfrm>
          <a:off x="4255468" y="204626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dirty="0">
              <a:ln/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rPr>
            <a:t>261/2007  Sb. Zákon o stabilizaci veřejných rozpočtů (část 45, 46 a 47: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1" i="0" u="none" strike="noStrike" kern="1200" cap="none" normalizeH="0" baseline="0" dirty="0">
              <a:ln/>
              <a:effectLst/>
              <a:latin typeface="Arial" charset="0"/>
              <a:cs typeface="Arial" charset="0"/>
            </a:rPr>
            <a:t>Čl. LXXII, LXXIII a LXXIV</a:t>
          </a:r>
          <a:r>
            <a:rPr kumimoji="0" lang="cs-CZ" sz="900" b="0" i="0" u="none" strike="noStrike" kern="1200" cap="none" normalizeH="0" baseline="0" dirty="0">
              <a:ln/>
              <a:effectLst/>
              <a:latin typeface="Arial" charset="0"/>
              <a:cs typeface="Arial" charset="0"/>
            </a:rPr>
            <a:t>)</a:t>
          </a:r>
          <a:endParaRPr kumimoji="0" lang="cs-CZ" sz="900" b="1" i="0" u="none" strike="noStrike" kern="1200" cap="none" normalizeH="0" baseline="0" dirty="0">
            <a:ln/>
            <a:effectLst/>
            <a:latin typeface="Arial" charset="0"/>
            <a:cs typeface="Arial" charset="0"/>
          </a:endParaRPr>
        </a:p>
      </dsp:txBody>
      <dsp:txXfrm>
        <a:off x="4255468" y="2046264"/>
        <a:ext cx="1437971" cy="718985"/>
      </dsp:txXfrm>
    </dsp:sp>
    <dsp:sp modelId="{60359096-E6DE-4349-8858-4613D3DA7609}">
      <dsp:nvSpPr>
        <dsp:cNvPr id="0" name=""/>
        <dsp:cNvSpPr/>
      </dsp:nvSpPr>
      <dsp:spPr>
        <a:xfrm>
          <a:off x="5995413" y="1025305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Speciální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 předpisy, př.:</a:t>
          </a:r>
        </a:p>
      </dsp:txBody>
      <dsp:txXfrm>
        <a:off x="5995413" y="1025305"/>
        <a:ext cx="1437971" cy="718985"/>
      </dsp:txXfrm>
    </dsp:sp>
    <dsp:sp modelId="{1B3033CF-6548-45DB-923A-9CB80B535A93}">
      <dsp:nvSpPr>
        <dsp:cNvPr id="0" name=""/>
        <dsp:cNvSpPr/>
      </dsp:nvSpPr>
      <dsp:spPr>
        <a:xfrm>
          <a:off x="5995413" y="204626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značení MO</a:t>
          </a:r>
          <a:endParaRPr kumimoji="0" lang="cs-CZ" sz="900" b="0" i="0" u="none" strike="noStrike" kern="1200" cap="none" normalizeH="0" baseline="0" dirty="0">
            <a:ln/>
            <a:effectLst/>
            <a:latin typeface="Arial" charset="0"/>
            <a:cs typeface="Arial" charset="0"/>
          </a:endParaRPr>
        </a:p>
      </dsp:txBody>
      <dsp:txXfrm>
        <a:off x="5995413" y="2046264"/>
        <a:ext cx="1437971" cy="718985"/>
      </dsp:txXfrm>
    </dsp:sp>
    <dsp:sp modelId="{1AE92285-45BB-4357-8EA7-A72954E96DA5}">
      <dsp:nvSpPr>
        <dsp:cNvPr id="0" name=""/>
        <dsp:cNvSpPr/>
      </dsp:nvSpPr>
      <dsp:spPr>
        <a:xfrm>
          <a:off x="5995413" y="306722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 dirty="0">
              <a:ln/>
              <a:effectLst/>
              <a:latin typeface="Arial" charset="0"/>
              <a:cs typeface="Arial" charset="0"/>
            </a:rPr>
            <a:t>zákon o lihu</a:t>
          </a:r>
        </a:p>
      </dsp:txBody>
      <dsp:txXfrm>
        <a:off x="5995413" y="3067224"/>
        <a:ext cx="1437971" cy="718985"/>
      </dsp:txXfrm>
    </dsp:sp>
    <dsp:sp modelId="{00B16CC5-6253-4F73-B8B6-66B90299EBE3}">
      <dsp:nvSpPr>
        <dsp:cNvPr id="0" name=""/>
        <dsp:cNvSpPr/>
      </dsp:nvSpPr>
      <dsp:spPr>
        <a:xfrm>
          <a:off x="5995413" y="4088184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značení lihu</a:t>
          </a:r>
          <a:endParaRPr kumimoji="0" lang="cs-CZ" sz="900" b="0" i="0" u="none" strike="noStrike" kern="1200" cap="none" normalizeH="0" baseline="0" dirty="0">
            <a:ln/>
            <a:effectLst/>
            <a:latin typeface="Arial" charset="0"/>
            <a:cs typeface="Arial" charset="0"/>
          </a:endParaRPr>
        </a:p>
      </dsp:txBody>
      <dsp:txXfrm>
        <a:off x="5995413" y="4088184"/>
        <a:ext cx="1437971" cy="718985"/>
      </dsp:txXfrm>
    </dsp:sp>
    <dsp:sp modelId="{635BD134-C21F-4259-89E1-E5BEA15C039E}">
      <dsp:nvSpPr>
        <dsp:cNvPr id="0" name=""/>
        <dsp:cNvSpPr/>
      </dsp:nvSpPr>
      <dsp:spPr>
        <a:xfrm>
          <a:off x="5995413" y="5109143"/>
          <a:ext cx="1437971" cy="718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900" b="0" i="0" u="none" strike="noStrike" kern="1200" cap="none" normalizeH="0" baseline="0">
              <a:ln/>
              <a:effectLst/>
              <a:latin typeface="Arial" charset="0"/>
              <a:cs typeface="Arial" charset="0"/>
            </a:rPr>
            <a:t>prováděcí vyhl.</a:t>
          </a:r>
        </a:p>
      </dsp:txBody>
      <dsp:txXfrm>
        <a:off x="5995413" y="5109143"/>
        <a:ext cx="1437971" cy="718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E1BD-2B98-4B9A-9055-06D61248BA49}" type="datetimeFigureOut">
              <a:rPr lang="cs-CZ" smtClean="0"/>
              <a:t>15.10.2021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D784C-15D1-442D-8BDF-DD3A12ABBA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16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C0CD9-A97F-471C-B198-01DD46CB473A}" type="slidenum">
              <a:rPr lang="cs-CZ" smtClean="0"/>
              <a:pPr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45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542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Klepnutím lze upravit styl předlohy nadpisů.</a:t>
            </a:r>
          </a:p>
        </p:txBody>
      </p:sp>
      <p:sp>
        <p:nvSpPr>
          <p:cNvPr id="542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/>
              <a:t>Klepnutím lze upravit styl předlohy podnadpisů.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F0C6968-8888-4806-9D35-C4B7CC6720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26565-DA21-4536-AE1E-669EAE3DB9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39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CBAD5-834D-4B30-B27E-4565E7A4D5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20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6A5C3-467D-45F9-AA84-0AB46310D7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423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B1725-A52C-4541-88A2-384640B07E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946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337AE-D3E0-403D-ABA1-7F11231985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57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76895-9C59-4597-BD64-658593BC40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648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9D5D6-A6BA-4349-9072-AC9F1B9404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83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C77D8-4FC8-49A1-9E33-C60FEB5BC1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38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7BCFD-006A-4B2E-9FF2-2FA78515F5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82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7730F-410E-407C-A307-BE374C2BF4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4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C3027-245B-4F59-9A28-B478583BA5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93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45908-2482-4FE3-80C6-BAE716095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34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9DE23-D60E-4776-934B-0E3CEE8E51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74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32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32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E60A09D-07BE-4EC2-80BB-76BD114D26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1" r:id="rId3"/>
    <p:sldLayoutId id="2147483690" r:id="rId4"/>
    <p:sldLayoutId id="2147483689" r:id="rId5"/>
    <p:sldLayoutId id="2147483688" r:id="rId6"/>
    <p:sldLayoutId id="2147483687" r:id="rId7"/>
    <p:sldLayoutId id="2147483686" r:id="rId8"/>
    <p:sldLayoutId id="2147483685" r:id="rId9"/>
    <p:sldLayoutId id="2147483684" r:id="rId10"/>
    <p:sldLayoutId id="2147483683" r:id="rId11"/>
    <p:sldLayoutId id="2147483682" r:id="rId12"/>
    <p:sldLayoutId id="2147483681" r:id="rId13"/>
    <p:sldLayoutId id="214748368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dirty="0"/>
              <a:t>AKCÍZY </a:t>
            </a:r>
            <a:br>
              <a:rPr lang="cs-CZ" b="1" dirty="0"/>
            </a:br>
            <a:r>
              <a:rPr lang="cs-CZ" sz="2400" b="1" dirty="0"/>
              <a:t>Právní regulace selektivních daní ze spotřeby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3861048"/>
            <a:ext cx="7416824" cy="1752600"/>
          </a:xfrm>
        </p:spPr>
        <p:txBody>
          <a:bodyPr/>
          <a:lstStyle/>
          <a:p>
            <a:pPr algn="just" eaLnBrk="1" hangingPunct="1"/>
            <a:r>
              <a:rPr lang="cs-CZ" sz="2000" b="1" dirty="0"/>
              <a:t>Dana </a:t>
            </a:r>
            <a:r>
              <a:rPr lang="cs-CZ" sz="2000" b="1" dirty="0" err="1"/>
              <a:t>Šramková</a:t>
            </a:r>
            <a:endParaRPr lang="cs-CZ" sz="2000" b="1" dirty="0"/>
          </a:p>
          <a:p>
            <a:pPr algn="just" eaLnBrk="1" hangingPunct="1"/>
            <a:r>
              <a:rPr lang="cs-CZ" sz="2000" b="1" dirty="0"/>
              <a:t>(zpracováno za využití prezentace doc. </a:t>
            </a:r>
            <a:r>
              <a:rPr lang="cs-CZ" sz="2000" b="1" dirty="0" err="1"/>
              <a:t>Mrkývky</a:t>
            </a:r>
            <a:r>
              <a:rPr lang="cs-CZ" sz="2000" b="1" dirty="0"/>
              <a:t> a kolegů z CS ČR)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i="1"/>
              <a:t>Příklady fabrikátových daní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/>
              <a:t>cukr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droždí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kyselina octová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minerální oleje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pivo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šumivá vína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umělé jedlé tuky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uhlí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zapalovadla</a:t>
            </a:r>
          </a:p>
          <a:p>
            <a:pPr eaLnBrk="1" hangingPunct="1">
              <a:lnSpc>
                <a:spcPct val="90000"/>
              </a:lnSpc>
            </a:pPr>
            <a:endParaRPr lang="cs-CZ"/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40325" y="2017713"/>
            <a:ext cx="381476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/>
              <a:t>žárovky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víno, mošty a ovocné šťávy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maso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cigaretový papír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Reinkaranace akcízů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b="1"/>
              <a:t>KONEC</a:t>
            </a:r>
            <a:r>
              <a:rPr lang="cs-CZ" sz="200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/>
              <a:t>zavedením daně z obratu </a:t>
            </a:r>
          </a:p>
          <a:p>
            <a:pPr eaLnBrk="1" hangingPunct="1">
              <a:lnSpc>
                <a:spcPct val="80000"/>
              </a:lnSpc>
            </a:pPr>
            <a:r>
              <a:rPr lang="cs-CZ" sz="2000"/>
              <a:t>zákon č. 73/19</a:t>
            </a:r>
            <a:r>
              <a:rPr lang="cs-CZ" sz="2000">
                <a:solidFill>
                  <a:srgbClr val="FF0000"/>
                </a:solidFill>
              </a:rPr>
              <a:t>52</a:t>
            </a:r>
            <a:r>
              <a:rPr lang="cs-CZ" sz="2000"/>
              <a:t> Sb. (zrušen zákonem 588/19</a:t>
            </a:r>
            <a:r>
              <a:rPr lang="cs-CZ" sz="2000">
                <a:solidFill>
                  <a:srgbClr val="FF0000"/>
                </a:solidFill>
              </a:rPr>
              <a:t>92</a:t>
            </a:r>
            <a:r>
              <a:rPr lang="cs-CZ" sz="2000"/>
              <a:t> Sb.)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b="1"/>
              <a:t>OBNOVA</a:t>
            </a:r>
          </a:p>
          <a:p>
            <a:pPr eaLnBrk="1" hangingPunct="1">
              <a:lnSpc>
                <a:spcPct val="80000"/>
              </a:lnSpc>
            </a:pPr>
            <a:r>
              <a:rPr lang="cs-CZ" sz="2000"/>
              <a:t>daňová reforma 1992-1993</a:t>
            </a:r>
          </a:p>
          <a:p>
            <a:pPr eaLnBrk="1" hangingPunct="1">
              <a:lnSpc>
                <a:spcPct val="80000"/>
              </a:lnSpc>
            </a:pPr>
            <a:r>
              <a:rPr lang="cs-CZ" sz="2000"/>
              <a:t>zákon č. 212/1992 Sb., o soustavě daní (zrušen zákonem č. 353/2003 Sb.)</a:t>
            </a:r>
          </a:p>
          <a:p>
            <a:pPr eaLnBrk="1" hangingPunct="1">
              <a:lnSpc>
                <a:spcPct val="80000"/>
              </a:lnSpc>
            </a:pPr>
            <a:r>
              <a:rPr lang="cs-CZ" sz="2000"/>
              <a:t>zákon č. 587/1992 Sb., o spotřebních daních (zrušen zákonem č. 353/2003 Sb.)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b="1"/>
              <a:t>EVROPEIZACE </a:t>
            </a:r>
            <a:r>
              <a:rPr lang="cs-CZ" sz="2000"/>
              <a:t>2004</a:t>
            </a:r>
          </a:p>
          <a:p>
            <a:pPr eaLnBrk="1" hangingPunct="1">
              <a:lnSpc>
                <a:spcPct val="80000"/>
              </a:lnSpc>
            </a:pPr>
            <a:r>
              <a:rPr lang="cs-CZ" sz="2000"/>
              <a:t>zákon č. 353/2003 Sb., o spotřebních daních</a:t>
            </a:r>
          </a:p>
          <a:p>
            <a:pPr eaLnBrk="1" hangingPunct="1">
              <a:lnSpc>
                <a:spcPct val="80000"/>
              </a:lnSpc>
            </a:pPr>
            <a:r>
              <a:rPr lang="cs-CZ" sz="2000"/>
              <a:t>zákon č. 216/2007 Sb., o stabilizaci veřejných rozpočtů</a:t>
            </a:r>
          </a:p>
          <a:p>
            <a:pPr eaLnBrk="1" hangingPunct="1">
              <a:lnSpc>
                <a:spcPct val="80000"/>
              </a:lnSpc>
            </a:pPr>
            <a:endParaRPr lang="cs-CZ"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 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182688" y="2017713"/>
          <a:ext cx="3810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4" name="Rectangle 1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cs-CZ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7058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Předmět akcízů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cs-CZ" dirty="0"/>
              <a:t>Zdanění podléhají zákonem stanovené operace související s vybranými výrobky:</a:t>
            </a:r>
          </a:p>
          <a:p>
            <a:pPr eaLnBrk="1" hangingPunct="1"/>
            <a:r>
              <a:rPr lang="cs-CZ" dirty="0"/>
              <a:t>Výroba vybraných výrobků v EU</a:t>
            </a:r>
          </a:p>
          <a:p>
            <a:pPr eaLnBrk="1" hangingPunct="1"/>
            <a:r>
              <a:rPr lang="cs-CZ" dirty="0"/>
              <a:t>Propuštění výrobků z daňového skladu</a:t>
            </a:r>
          </a:p>
          <a:p>
            <a:pPr eaLnBrk="1" hangingPunct="1"/>
            <a:r>
              <a:rPr lang="cs-CZ" dirty="0"/>
              <a:t>Dovoz na daňové (celní) území EU</a:t>
            </a:r>
          </a:p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0306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Charakteristika právní regulace akcízů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zvláštní subsystém regulující nepřímé/obratové daně – DPH, SpD, ED, Clo</a:t>
            </a:r>
          </a:p>
          <a:p>
            <a:pPr eaLnBrk="1" hangingPunct="1"/>
            <a:r>
              <a:rPr lang="cs-CZ"/>
              <a:t>těsná provázanost s právem EU</a:t>
            </a:r>
          </a:p>
          <a:p>
            <a:pPr eaLnBrk="1" hangingPunct="1"/>
            <a:r>
              <a:rPr lang="cs-CZ"/>
              <a:t>instituty blízké nebo totožné s právní úpravou cel a celnictví</a:t>
            </a:r>
          </a:p>
          <a:p>
            <a:pPr eaLnBrk="1" hangingPunct="1"/>
            <a:r>
              <a:rPr lang="cs-CZ"/>
              <a:t>využití celní správy etc.</a:t>
            </a:r>
          </a:p>
        </p:txBody>
      </p:sp>
    </p:spTree>
    <p:extLst>
      <p:ext uri="{BB962C8B-B14F-4D97-AF65-F5344CB8AC3E}">
        <p14:creationId xmlns:p14="http://schemas.microsoft.com/office/powerpoint/2010/main" val="163597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Vztah k DPH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základ daně z přidané hodnoty zahrnuje i případný </a:t>
            </a:r>
            <a:r>
              <a:rPr lang="cs-CZ">
                <a:solidFill>
                  <a:srgbClr val="FF0000"/>
                </a:solidFill>
              </a:rPr>
              <a:t>akcíz ---</a:t>
            </a:r>
            <a:r>
              <a:rPr lang="cs-CZ">
                <a:solidFill>
                  <a:srgbClr val="FF0000"/>
                </a:solidFill>
                <a:latin typeface="Arial" charset="0"/>
                <a:cs typeface="Arial" charset="0"/>
              </a:rPr>
              <a:t>┐</a:t>
            </a:r>
            <a:endParaRPr lang="cs-CZ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>
                <a:solidFill>
                  <a:srgbClr val="FF0000"/>
                </a:solidFill>
                <a:latin typeface="Arial" charset="0"/>
                <a:cs typeface="Arial" charset="0"/>
              </a:rPr>
              <a:t>					 ↓</a:t>
            </a:r>
          </a:p>
          <a:p>
            <a:pPr eaLnBrk="1" hangingPunct="1"/>
            <a:r>
              <a:rPr lang="cs-CZ"/>
              <a:t>Cena bez daně + </a:t>
            </a:r>
            <a:r>
              <a:rPr lang="cs-CZ">
                <a:solidFill>
                  <a:srgbClr val="FF0000"/>
                </a:solidFill>
              </a:rPr>
              <a:t>SpD</a:t>
            </a:r>
            <a:r>
              <a:rPr lang="cs-CZ"/>
              <a:t> + DPH</a:t>
            </a:r>
            <a:r>
              <a:rPr lang="cs-CZ">
                <a:latin typeface="Arial" charset="0"/>
                <a:cs typeface="Arial" charset="0"/>
              </a:rPr>
              <a:t>→ cena pro spotřebitele</a:t>
            </a:r>
          </a:p>
        </p:txBody>
      </p:sp>
    </p:spTree>
    <p:extLst>
      <p:ext uri="{BB962C8B-B14F-4D97-AF65-F5344CB8AC3E}">
        <p14:creationId xmlns:p14="http://schemas.microsoft.com/office/powerpoint/2010/main" val="1727202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Akcízy v EU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/>
              <a:t>akcízy </a:t>
            </a:r>
            <a:r>
              <a:rPr lang="cs-CZ">
                <a:solidFill>
                  <a:srgbClr val="FF0000"/>
                </a:solidFill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>
                <a:solidFill>
                  <a:srgbClr val="FF0000"/>
                </a:solidFill>
              </a:rPr>
              <a:t>	</a:t>
            </a:r>
            <a:r>
              <a:rPr lang="cs-CZ" u="sng">
                <a:solidFill>
                  <a:srgbClr val="FF0000"/>
                </a:solidFill>
              </a:rPr>
              <a:t>harmonizované</a:t>
            </a:r>
          </a:p>
          <a:p>
            <a:pPr eaLnBrk="1" hangingPunct="1"/>
            <a:r>
              <a:rPr lang="cs-CZ"/>
              <a:t>tabák a tabákové výrobky</a:t>
            </a:r>
          </a:p>
          <a:p>
            <a:pPr eaLnBrk="1" hangingPunct="1"/>
            <a:r>
              <a:rPr lang="cs-CZ"/>
              <a:t>alkoholické nápoje (lihoviny, pivo, víno)</a:t>
            </a:r>
          </a:p>
          <a:p>
            <a:pPr eaLnBrk="1" hangingPunct="1"/>
            <a:r>
              <a:rPr lang="cs-CZ"/>
              <a:t>minerální oleje</a:t>
            </a:r>
          </a:p>
          <a:p>
            <a:pPr eaLnBrk="1" hangingPunct="1"/>
            <a:r>
              <a:rPr lang="cs-CZ"/>
              <a:t>energie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29212" y="2132856"/>
            <a:ext cx="3814763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dirty="0"/>
              <a:t>akcízy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u="sng" dirty="0">
                <a:solidFill>
                  <a:srgbClr val="FF0000"/>
                </a:solidFill>
              </a:rPr>
              <a:t>neharmonizované</a:t>
            </a:r>
          </a:p>
          <a:p>
            <a:pPr marL="0" indent="0" eaLnBrk="1" hangingPunct="1">
              <a:buNone/>
            </a:pPr>
            <a:r>
              <a:rPr lang="cs-CZ" dirty="0"/>
              <a:t>ostatní např.</a:t>
            </a:r>
          </a:p>
          <a:p>
            <a:pPr eaLnBrk="1" hangingPunct="1"/>
            <a:r>
              <a:rPr lang="cs-CZ" dirty="0"/>
              <a:t>automobily </a:t>
            </a:r>
          </a:p>
          <a:p>
            <a:pPr eaLnBrk="1" hangingPunct="1"/>
            <a:r>
              <a:rPr lang="cs-CZ" dirty="0"/>
              <a:t>kožešinové výrobky</a:t>
            </a:r>
          </a:p>
          <a:p>
            <a:pPr eaLnBrk="1" hangingPunct="1"/>
            <a:r>
              <a:rPr lang="cs-CZ" dirty="0"/>
              <a:t>střelné zbraně</a:t>
            </a:r>
          </a:p>
          <a:p>
            <a:pPr eaLnBrk="1" hangingPunct="1"/>
            <a:r>
              <a:rPr lang="cs-CZ" dirty="0"/>
              <a:t>hrací karty, rulety …</a:t>
            </a:r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/>
              <a:t>Základní princip harmonizovaných akcízů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jednorázově odváděná</a:t>
            </a:r>
          </a:p>
          <a:p>
            <a:pPr eaLnBrk="1" hangingPunct="1"/>
            <a:r>
              <a:rPr lang="cs-CZ"/>
              <a:t>jednotková daň (krom tabáku- kombinace pevné sazby a %)</a:t>
            </a:r>
          </a:p>
          <a:p>
            <a:pPr eaLnBrk="1" hangingPunct="1"/>
            <a:r>
              <a:rPr lang="cs-CZ"/>
              <a:t>nevratná (relativně) </a:t>
            </a:r>
          </a:p>
          <a:p>
            <a:pPr eaLnBrk="1" hangingPunct="1"/>
            <a:r>
              <a:rPr lang="cs-CZ"/>
              <a:t>moment zdanění – režim volný oběh (konečný spotřebitel) ► zdaňuje se ve státě konečné spotřeby</a:t>
            </a:r>
          </a:p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407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Harmonizace akcízů v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2348880"/>
            <a:ext cx="3533328" cy="4114800"/>
          </a:xfrm>
        </p:spPr>
        <p:txBody>
          <a:bodyPr/>
          <a:lstStyle/>
          <a:p>
            <a:r>
              <a:rPr lang="cs-CZ" sz="2400" dirty="0"/>
              <a:t>Směrnice stanoví:</a:t>
            </a:r>
          </a:p>
          <a:p>
            <a:pPr lvl="1"/>
            <a:r>
              <a:rPr lang="cs-CZ" sz="2000" dirty="0"/>
              <a:t>které výrobky musí podléhat spotřebním daním a</a:t>
            </a:r>
          </a:p>
          <a:p>
            <a:pPr lvl="1"/>
            <a:r>
              <a:rPr lang="cs-CZ" sz="2000" dirty="0"/>
              <a:t>tzv. minimální sazby daně.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23928" y="2348880"/>
            <a:ext cx="5031160" cy="4114800"/>
          </a:xfrm>
        </p:spPr>
        <p:txBody>
          <a:bodyPr/>
          <a:lstStyle/>
          <a:p>
            <a:r>
              <a:rPr lang="cs-CZ" sz="2400" dirty="0"/>
              <a:t>Minimální sazba daně</a:t>
            </a:r>
          </a:p>
          <a:p>
            <a:pPr lvl="1"/>
            <a:r>
              <a:rPr lang="cs-CZ" sz="2000" dirty="0"/>
              <a:t>Olovnatý benzín 421 EUR/1000 l</a:t>
            </a:r>
          </a:p>
          <a:p>
            <a:pPr lvl="1"/>
            <a:r>
              <a:rPr lang="cs-CZ" sz="2000" dirty="0"/>
              <a:t>Bezolovnatý benzín 359 EUR/1000 l</a:t>
            </a:r>
          </a:p>
          <a:p>
            <a:pPr lvl="1"/>
            <a:r>
              <a:rPr lang="cs-CZ" sz="2000" dirty="0"/>
              <a:t>Pivo na stupeň Plató 0,748 EUR</a:t>
            </a:r>
          </a:p>
          <a:p>
            <a:pPr lvl="1"/>
            <a:r>
              <a:rPr lang="cs-CZ" sz="2000" dirty="0"/>
              <a:t>Pivo na stupeň alkoholu 1,87 EUR</a:t>
            </a:r>
          </a:p>
          <a:p>
            <a:pPr lvl="1"/>
            <a:r>
              <a:rPr lang="cs-CZ" sz="2000" dirty="0"/>
              <a:t>Etylalkohol 550 EUR/1 hl</a:t>
            </a:r>
          </a:p>
          <a:p>
            <a:pPr lvl="1"/>
            <a:r>
              <a:rPr lang="cs-CZ" sz="2000" dirty="0"/>
              <a:t>Tiché a šumivé víno 0 EUR/1 hl</a:t>
            </a:r>
          </a:p>
          <a:p>
            <a:pPr lvl="1"/>
            <a:r>
              <a:rPr lang="cs-CZ" sz="2000" dirty="0"/>
              <a:t>Cigarety 57 % z prodejní ceny</a:t>
            </a:r>
          </a:p>
        </p:txBody>
      </p:sp>
    </p:spTree>
    <p:extLst>
      <p:ext uri="{BB962C8B-B14F-4D97-AF65-F5344CB8AC3E}">
        <p14:creationId xmlns:p14="http://schemas.microsoft.com/office/powerpoint/2010/main" val="2003496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31800" y="539204"/>
          <a:ext cx="8208963" cy="583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9033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Akcíz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Proč raději „akcíz“ než „spotřební daň“</a:t>
            </a:r>
          </a:p>
          <a:p>
            <a:pPr eaLnBrk="1" hangingPunct="1"/>
            <a:r>
              <a:rPr lang="cs-CZ" dirty="0"/>
              <a:t>„spotřební daň“ – zavádějící termín</a:t>
            </a:r>
          </a:p>
          <a:p>
            <a:pPr eaLnBrk="1" hangingPunct="1"/>
            <a:r>
              <a:rPr lang="cs-CZ" dirty="0"/>
              <a:t>v podstatě „spotřeba statku“ je předmětem také DPH. </a:t>
            </a:r>
          </a:p>
          <a:p>
            <a:pPr eaLnBrk="1" hangingPunct="1"/>
            <a:r>
              <a:rPr lang="cs-CZ" dirty="0"/>
              <a:t>Původ – že by „Excise Duty“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i="1"/>
              <a:t>Poznámka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dirty="0"/>
              <a:t>Na úrovni práva EU - směrnice: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/>
              <a:t>povinnost přijmout systém harmonizovaných akcízů MO-T-L-P-V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dirty="0"/>
              <a:t>Směrnice č. 2003/96/EEC ze dne 27. října 2003, kterou se mění struktura rámcových předpisů Společenství o zdanění energetických produktů a elektřiny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 dirty="0"/>
              <a:t>-------------------------------------------------------------------------------</a:t>
            </a:r>
          </a:p>
          <a:p>
            <a:pPr eaLnBrk="1" hangingPunct="1">
              <a:lnSpc>
                <a:spcPct val="80000"/>
              </a:lnSpc>
            </a:pPr>
            <a:endParaRPr lang="cs-CZ" sz="2000" dirty="0"/>
          </a:p>
          <a:p>
            <a:pPr eaLnBrk="1" hangingPunct="1">
              <a:lnSpc>
                <a:spcPct val="80000"/>
              </a:lnSpc>
            </a:pPr>
            <a:r>
              <a:rPr lang="cs-CZ" sz="2000" dirty="0"/>
              <a:t>jiné (neharmonizované) mohou existovat jen za podmínky, že nevyžadují hraniční kontrolu nebo další dodatečné náklady mezinárodního obchodu – </a:t>
            </a:r>
            <a:r>
              <a:rPr lang="cs-CZ" sz="2000" i="1" dirty="0"/>
              <a:t>zákaz diskriminace</a:t>
            </a:r>
          </a:p>
          <a:p>
            <a:pPr eaLnBrk="1" hangingPunct="1">
              <a:lnSpc>
                <a:spcPct val="80000"/>
              </a:lnSpc>
            </a:pPr>
            <a:r>
              <a:rPr lang="cs-CZ" sz="2000" dirty="0"/>
              <a:t>sjednané výjimky </a:t>
            </a:r>
          </a:p>
        </p:txBody>
      </p:sp>
    </p:spTree>
    <p:extLst>
      <p:ext uri="{BB962C8B-B14F-4D97-AF65-F5344CB8AC3E}">
        <p14:creationId xmlns:p14="http://schemas.microsoft.com/office/powerpoint/2010/main" val="2017039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Soustava akcízů v ČR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400" dirty="0">
                <a:solidFill>
                  <a:srgbClr val="FF0000"/>
                </a:solidFill>
              </a:rPr>
              <a:t>1993 – 2003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uhlovodíková paliva a maziva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líh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pivo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víno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tabákové výrobky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40325" y="2017713"/>
            <a:ext cx="3896171" cy="4114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400" dirty="0">
                <a:solidFill>
                  <a:srgbClr val="FF0000"/>
                </a:solidFill>
              </a:rPr>
              <a:t>od 2004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minerální oleje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líh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pivo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víno a meziprodukty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tabákové výrobky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surový tabák </a:t>
            </a:r>
            <a:r>
              <a:rPr lang="cs-CZ" sz="2400" dirty="0">
                <a:solidFill>
                  <a:srgbClr val="FF0000"/>
                </a:solidFill>
              </a:rPr>
              <a:t>(od 2015)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 err="1"/>
              <a:t>zahř</a:t>
            </a:r>
            <a:r>
              <a:rPr lang="cs-CZ" sz="2400" dirty="0"/>
              <a:t>. tab. výr. </a:t>
            </a:r>
            <a:r>
              <a:rPr lang="cs-CZ" sz="2400" dirty="0">
                <a:solidFill>
                  <a:srgbClr val="FF0000"/>
                </a:solidFill>
              </a:rPr>
              <a:t>(od 2019)</a:t>
            </a:r>
            <a:endParaRPr lang="cs-CZ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sz="2400" dirty="0">
                <a:solidFill>
                  <a:srgbClr val="FF0000"/>
                </a:solidFill>
              </a:rPr>
              <a:t>+ od 2008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zemní plyn a některé další plyny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pevná paliva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elektřina </a:t>
            </a:r>
          </a:p>
          <a:p>
            <a:pPr eaLnBrk="1" hangingPunct="1">
              <a:lnSpc>
                <a:spcPct val="80000"/>
              </a:lnSpc>
            </a:pPr>
            <a:endParaRPr lang="cs-CZ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 1. 4. 2019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27584" y="2017713"/>
            <a:ext cx="4165104" cy="4114800"/>
          </a:xfrm>
        </p:spPr>
        <p:txBody>
          <a:bodyPr/>
          <a:lstStyle/>
          <a:p>
            <a:r>
              <a:rPr lang="cs-CZ" b="1" dirty="0"/>
              <a:t>Zdanění zahřívaných tabákových výrobků</a:t>
            </a:r>
          </a:p>
          <a:p>
            <a:endParaRPr lang="cs-CZ" sz="2000" dirty="0"/>
          </a:p>
          <a:p>
            <a:r>
              <a:rPr lang="cs-CZ" sz="2000" dirty="0"/>
              <a:t>Zdanění na váhu, se sazbou daně ve stejné výši jako je u tabáku ke kouření.</a:t>
            </a:r>
          </a:p>
          <a:p>
            <a:r>
              <a:rPr lang="cs-CZ" sz="2000" dirty="0"/>
              <a:t>U </a:t>
            </a:r>
            <a:r>
              <a:rPr lang="cs-CZ" sz="2000" dirty="0" err="1"/>
              <a:t>iQOS</a:t>
            </a:r>
            <a:r>
              <a:rPr lang="cs-CZ" sz="2000" dirty="0"/>
              <a:t> apod. je nižší hmotnost zahřívaného tabáku než u běžných cigaret -  bude tedy i nižší daň (dle MF je to tak v pořádku, protože je méně škodlivé)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cs-CZ" dirty="0"/>
              <a:t>MF:</a:t>
            </a:r>
          </a:p>
          <a:p>
            <a:pPr lvl="1"/>
            <a:r>
              <a:rPr lang="cs-CZ" dirty="0"/>
              <a:t>„Zavádíme spotřební daň na tzv. bezdýmové cigarety.“</a:t>
            </a:r>
          </a:p>
          <a:p>
            <a:pPr lvl="1"/>
            <a:r>
              <a:rPr lang="cs-CZ" dirty="0"/>
              <a:t>Zatím není harmonizovaná: „EU chystá jednotnou úpravu, ale táhne se to.“ </a:t>
            </a:r>
          </a:p>
        </p:txBody>
      </p:sp>
    </p:spTree>
    <p:extLst>
      <p:ext uri="{BB962C8B-B14F-4D97-AF65-F5344CB8AC3E}">
        <p14:creationId xmlns:p14="http://schemas.microsoft.com/office/powerpoint/2010/main" val="1061171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89174296"/>
              </p:ext>
            </p:extLst>
          </p:nvPr>
        </p:nvGraphicFramePr>
        <p:xfrm>
          <a:off x="431800" y="239713"/>
          <a:ext cx="8208963" cy="583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5993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Daňový subjekt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Plátce daně:</a:t>
            </a:r>
          </a:p>
          <a:p>
            <a:pPr lvl="1"/>
            <a:r>
              <a:rPr lang="cs-CZ" sz="2000" dirty="0"/>
              <a:t>PO nebo FO specifikovaná v § 4 </a:t>
            </a:r>
            <a:r>
              <a:rPr lang="cs-CZ" sz="2000" dirty="0" err="1"/>
              <a:t>ZSpD</a:t>
            </a:r>
            <a:r>
              <a:rPr lang="cs-CZ" sz="2000" dirty="0"/>
              <a:t>:</a:t>
            </a:r>
          </a:p>
          <a:p>
            <a:pPr lvl="1"/>
            <a:r>
              <a:rPr lang="cs-CZ" sz="2000" dirty="0"/>
              <a:t>provozovatel daňového skladu, oprávněný příjemce, daňový zástupce nebo výrobce, kterému vznikla povinnost daň přiznat a zaplatit v souvislosti s uvedením vybraných výrobků do volného daňového oběhu, nebo v souvislosti se ztrátou nebo zničením anebo jiným znehodnocením vybraných výrobků v režimu podmíněného osvobození od daně;</a:t>
            </a:r>
          </a:p>
          <a:p>
            <a:pPr lvl="1"/>
            <a:r>
              <a:rPr lang="cs-CZ" sz="2000" dirty="0"/>
              <a:t>osoba, jíž vznikla povinnost daň přiznat a zaplatit např. při dovozu či v dalších případech uvedených v § 4/1 /b </a:t>
            </a:r>
            <a:r>
              <a:rPr lang="cs-CZ" sz="2000" dirty="0" err="1"/>
              <a:t>ZSpD</a:t>
            </a:r>
            <a:endParaRPr lang="cs-CZ" sz="2000" dirty="0"/>
          </a:p>
          <a:p>
            <a:pPr lvl="1"/>
            <a:r>
              <a:rPr lang="cs-CZ" sz="2000" dirty="0"/>
              <a:t>…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540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Předmět daně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vybrané výrobky na daňovém území Evropské unie vyrobené nebo na daňové území Evropské unie dovezené</a:t>
            </a:r>
          </a:p>
        </p:txBody>
      </p:sp>
    </p:spTree>
    <p:extLst>
      <p:ext uri="{BB962C8B-B14F-4D97-AF65-F5344CB8AC3E}">
        <p14:creationId xmlns:p14="http://schemas.microsoft.com/office/powerpoint/2010/main" val="2984781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 daně a sazba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017713"/>
            <a:ext cx="8424936" cy="4114800"/>
          </a:xfrm>
        </p:spPr>
        <p:txBody>
          <a:bodyPr/>
          <a:lstStyle/>
          <a:p>
            <a:r>
              <a:rPr lang="cs-CZ" dirty="0"/>
              <a:t>Daň = základ daně x sazba daně</a:t>
            </a:r>
          </a:p>
          <a:p>
            <a:endParaRPr lang="cs-CZ" dirty="0"/>
          </a:p>
          <a:p>
            <a:r>
              <a:rPr lang="cs-CZ" dirty="0"/>
              <a:t>Základ daně:</a:t>
            </a:r>
          </a:p>
          <a:p>
            <a:pPr lvl="1"/>
            <a:r>
              <a:rPr lang="cs-CZ" dirty="0"/>
              <a:t>Litry, hektolitry, tuny</a:t>
            </a:r>
          </a:p>
          <a:p>
            <a:pPr lvl="1"/>
            <a:r>
              <a:rPr lang="cs-CZ" dirty="0"/>
              <a:t>Kombinace ks nebo kg + cena (tabák. výrobky)</a:t>
            </a:r>
          </a:p>
          <a:p>
            <a:r>
              <a:rPr lang="cs-CZ" dirty="0"/>
              <a:t>Sazba:</a:t>
            </a:r>
          </a:p>
          <a:p>
            <a:pPr lvl="1"/>
            <a:r>
              <a:rPr lang="cs-CZ" dirty="0"/>
              <a:t>Pevná (Kč/hl)</a:t>
            </a:r>
          </a:p>
          <a:p>
            <a:pPr lvl="1"/>
            <a:r>
              <a:rPr lang="cs-CZ" dirty="0"/>
              <a:t>Kombinace pevné a % (tabákové výrobky)</a:t>
            </a:r>
          </a:p>
        </p:txBody>
      </p:sp>
    </p:spTree>
    <p:extLst>
      <p:ext uri="{BB962C8B-B14F-4D97-AF65-F5344CB8AC3E}">
        <p14:creationId xmlns:p14="http://schemas.microsoft.com/office/powerpoint/2010/main" val="2381496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Korekční prvek - osvobození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Za splnění stanovených kritérií např.</a:t>
            </a:r>
          </a:p>
          <a:p>
            <a:r>
              <a:rPr lang="cs-CZ" sz="2000" dirty="0"/>
              <a:t>Příležitostný dovoz (v osobních zavazadlech cestujícího)</a:t>
            </a:r>
          </a:p>
          <a:p>
            <a:r>
              <a:rPr lang="cs-CZ" sz="2000" dirty="0"/>
              <a:t>Nákup bez daně za stavu ohrožení státu a válečného stavu</a:t>
            </a:r>
          </a:p>
          <a:p>
            <a:r>
              <a:rPr lang="cs-CZ" sz="2000" dirty="0"/>
              <a:t>Dovoz EU-ČR pro NATO</a:t>
            </a:r>
          </a:p>
          <a:p>
            <a:r>
              <a:rPr lang="cs-CZ" sz="2000" dirty="0"/>
              <a:t>Dovoz z 3.zemí při osvobozená od DPH (i dovoz mezin.org.)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b="1" dirty="0"/>
              <a:t>Režim podmíněného osvobození </a:t>
            </a:r>
            <a:r>
              <a:rPr lang="cs-CZ" sz="2000" b="1" dirty="0" err="1"/>
              <a:t>vv</a:t>
            </a:r>
            <a:r>
              <a:rPr lang="cs-CZ" sz="2000" b="1" dirty="0"/>
              <a:t> od daně:</a:t>
            </a:r>
          </a:p>
          <a:p>
            <a:r>
              <a:rPr lang="cs-CZ" sz="2000" dirty="0"/>
              <a:t>Umístění </a:t>
            </a:r>
            <a:r>
              <a:rPr lang="cs-CZ" sz="2000" dirty="0" err="1"/>
              <a:t>vv</a:t>
            </a:r>
            <a:r>
              <a:rPr lang="cs-CZ" sz="2000" dirty="0"/>
              <a:t> v daňovém skladu (§ 3 písm. f) </a:t>
            </a:r>
          </a:p>
          <a:p>
            <a:r>
              <a:rPr lang="cs-CZ" sz="2000" dirty="0"/>
              <a:t>Doprava </a:t>
            </a:r>
            <a:r>
              <a:rPr lang="cs-CZ" sz="2000" dirty="0" err="1"/>
              <a:t>vv</a:t>
            </a:r>
            <a:r>
              <a:rPr lang="cs-CZ" sz="2000" dirty="0"/>
              <a:t> za podmínek stanovených pro dopravu a vývoz   (§24 až 27f).</a:t>
            </a:r>
          </a:p>
        </p:txBody>
      </p:sp>
    </p:spTree>
    <p:extLst>
      <p:ext uri="{BB962C8B-B14F-4D97-AF65-F5344CB8AC3E}">
        <p14:creationId xmlns:p14="http://schemas.microsoft.com/office/powerpoint/2010/main" val="1624780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Prodej za ceny bez daně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17713"/>
            <a:ext cx="8559552" cy="4114800"/>
          </a:xfrm>
        </p:spPr>
        <p:txBody>
          <a:bodyPr/>
          <a:lstStyle/>
          <a:p>
            <a:r>
              <a:rPr lang="cs-CZ" sz="2000" dirty="0"/>
              <a:t>Prodej VV fyzické osobě při jejím bezprostředním výstupu z daň. území EU pouze</a:t>
            </a:r>
          </a:p>
          <a:p>
            <a:pPr lvl="1"/>
            <a:r>
              <a:rPr lang="cs-CZ" sz="1600" dirty="0"/>
              <a:t>na základě pravomocného povolení k prodeji za ceny bez daně,</a:t>
            </a:r>
          </a:p>
          <a:p>
            <a:pPr lvl="1"/>
            <a:r>
              <a:rPr lang="cs-CZ" sz="1600" dirty="0"/>
              <a:t>ve vymezené části tranzit. prostoru </a:t>
            </a:r>
            <a:r>
              <a:rPr lang="cs-CZ" sz="1600" dirty="0" err="1"/>
              <a:t>mezin</a:t>
            </a:r>
            <a:r>
              <a:rPr lang="cs-CZ" sz="1600" dirty="0"/>
              <a:t>. letiště nebo na palubě letadla během letu</a:t>
            </a:r>
          </a:p>
          <a:p>
            <a:pPr lvl="1"/>
            <a:r>
              <a:rPr lang="cs-CZ" sz="1600" dirty="0"/>
              <a:t>po ověření, že její cílová stanice je ve třetí zemi nebo na třetím území.</a:t>
            </a:r>
          </a:p>
          <a:p>
            <a:pPr lvl="1"/>
            <a:r>
              <a:rPr lang="cs-CZ" sz="1600" dirty="0"/>
              <a:t>VV lze dodat na letiště či palubu jen v režimu podmíněného osvobození od daně</a:t>
            </a:r>
          </a:p>
          <a:p>
            <a:pPr lvl="1"/>
            <a:r>
              <a:rPr lang="cs-CZ" sz="1600" dirty="0"/>
              <a:t>Místně příslušným správcem daně správce daně místně příslušný mezinárodnímu letišti.</a:t>
            </a:r>
          </a:p>
          <a:p>
            <a:r>
              <a:rPr lang="cs-CZ" sz="2000" dirty="0"/>
              <a:t>Držitel povolení k prodeji za ceny bez daně je povinen zajistit, aby při prodeji vybraných výrobků bylo na prodejním dokladu vyznačeno:</a:t>
            </a:r>
          </a:p>
          <a:p>
            <a:pPr lvl="1"/>
            <a:r>
              <a:rPr lang="cs-CZ" sz="1600" dirty="0"/>
              <a:t>číslo letu,</a:t>
            </a:r>
          </a:p>
          <a:p>
            <a:pPr lvl="1"/>
            <a:r>
              <a:rPr lang="cs-CZ" sz="1600" dirty="0"/>
              <a:t>druh vybraných výrobků,</a:t>
            </a:r>
            <a:r>
              <a:rPr lang="cs-CZ" sz="2000" dirty="0"/>
              <a:t> </a:t>
            </a:r>
          </a:p>
          <a:p>
            <a:pPr lvl="1"/>
            <a:r>
              <a:rPr lang="cs-CZ" sz="1600" dirty="0"/>
              <a:t>množství vybraných výrobků a</a:t>
            </a:r>
            <a:r>
              <a:rPr lang="cs-CZ" sz="2000" dirty="0"/>
              <a:t> </a:t>
            </a:r>
          </a:p>
          <a:p>
            <a:pPr lvl="1"/>
            <a:r>
              <a:rPr lang="cs-CZ" sz="1600" dirty="0"/>
              <a:t>cena.</a:t>
            </a:r>
          </a:p>
        </p:txBody>
      </p:sp>
    </p:spTree>
    <p:extLst>
      <p:ext uri="{BB962C8B-B14F-4D97-AF65-F5344CB8AC3E}">
        <p14:creationId xmlns:p14="http://schemas.microsoft.com/office/powerpoint/2010/main" val="560188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Správa </a:t>
            </a:r>
            <a:r>
              <a:rPr lang="cs-CZ" dirty="0" err="1"/>
              <a:t>SpD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Zdaňovací období</a:t>
            </a:r>
          </a:p>
          <a:p>
            <a:pPr lvl="1"/>
            <a:r>
              <a:rPr lang="cs-CZ" sz="2000" dirty="0"/>
              <a:t>kalendářní měsíc (s výjimkou dovážených vybraných výrobků)</a:t>
            </a:r>
          </a:p>
          <a:p>
            <a:r>
              <a:rPr lang="cs-CZ" sz="2400" dirty="0"/>
              <a:t>Podání DP:</a:t>
            </a:r>
          </a:p>
          <a:p>
            <a:pPr lvl="1"/>
            <a:r>
              <a:rPr lang="cs-CZ" sz="2000" dirty="0"/>
              <a:t>samostatně za každou daň do 25. dne po skončení zdaňovacího období, ve kterém tato povinnost vznikla</a:t>
            </a:r>
          </a:p>
          <a:p>
            <a:r>
              <a:rPr lang="cs-CZ" sz="2400" dirty="0"/>
              <a:t>Splatnost:</a:t>
            </a:r>
          </a:p>
          <a:p>
            <a:pPr lvl="1"/>
            <a:r>
              <a:rPr lang="cs-CZ" sz="2000" dirty="0"/>
              <a:t>do 40. dne po skončení zdaňovacího období, ve kterém vznikla povinnost daň přiznat a zaplatit, pokud tento </a:t>
            </a:r>
            <a:r>
              <a:rPr lang="cs-CZ" sz="2000" dirty="0" err="1"/>
              <a:t>ZSpD</a:t>
            </a:r>
            <a:r>
              <a:rPr lang="cs-CZ" sz="2000" dirty="0"/>
              <a:t> nestanoví jinak:</a:t>
            </a:r>
          </a:p>
          <a:p>
            <a:pPr lvl="2"/>
            <a:r>
              <a:rPr lang="cs-CZ" sz="1600" dirty="0"/>
              <a:t>Líh: 55 dnů po skončení zdaňovacího období</a:t>
            </a:r>
          </a:p>
          <a:p>
            <a:pPr lvl="2"/>
            <a:r>
              <a:rPr lang="cs-CZ" sz="1600" dirty="0"/>
              <a:t>Tabák: Daň je zaplacena použitím tabákové nálepky</a:t>
            </a:r>
          </a:p>
          <a:p>
            <a:pPr lvl="2"/>
            <a:endParaRPr lang="cs-CZ" sz="1600" dirty="0"/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1436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Definice akcízů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selektivní spotřební daně uvalené na </a:t>
            </a:r>
            <a:r>
              <a:rPr lang="cs-CZ">
                <a:solidFill>
                  <a:srgbClr val="FF0000"/>
                </a:solidFill>
              </a:rPr>
              <a:t>vybrané výrobky</a:t>
            </a:r>
            <a:r>
              <a:rPr lang="cs-CZ"/>
              <a:t> navíc </a:t>
            </a:r>
            <a:r>
              <a:rPr lang="cs-CZ" u="sng"/>
              <a:t>vedle</a:t>
            </a:r>
            <a:r>
              <a:rPr lang="cs-CZ"/>
              <a:t> </a:t>
            </a:r>
            <a:r>
              <a:rPr lang="cs-CZ">
                <a:solidFill>
                  <a:srgbClr val="FF0000"/>
                </a:solidFill>
              </a:rPr>
              <a:t>všeobecné spotřební daně</a:t>
            </a:r>
            <a:r>
              <a:rPr lang="cs-CZ"/>
              <a:t> zvyšující daňové zatížení vybraných komodit</a:t>
            </a:r>
          </a:p>
          <a:p>
            <a:pPr eaLnBrk="1" hangingPunct="1"/>
            <a:r>
              <a:rPr lang="cs-CZ" u="sng"/>
              <a:t>všeobecná spotřební daň</a:t>
            </a:r>
            <a:r>
              <a:rPr lang="cs-CZ"/>
              <a:t> = v podmínkách EU …. daň z přidané hodnoty (DPH, VAT, PTU, MwSt ……)</a:t>
            </a:r>
          </a:p>
          <a:p>
            <a:pPr eaLnBrk="1" hangingPunct="1"/>
            <a:endParaRPr 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Daň z minerálních olejů</a:t>
            </a:r>
          </a:p>
        </p:txBody>
      </p:sp>
      <p:pic>
        <p:nvPicPr>
          <p:cNvPr id="19459" name="Picture 12" descr="benzí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3888" y="2717800"/>
            <a:ext cx="5718175" cy="407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Daň z lihu</a:t>
            </a:r>
          </a:p>
        </p:txBody>
      </p:sp>
      <p:pic>
        <p:nvPicPr>
          <p:cNvPr id="20483" name="Picture 5" descr="r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422275"/>
            <a:ext cx="1985962" cy="6435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A4FEEB-AE52-4435-90BA-8A165BD3B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 Z LIHU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057F9A-01DE-4DB2-BC52-5B75D7B67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16832"/>
            <a:ext cx="7886700" cy="3210788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Předmět daně z lihu (KN 2207, 2208):</a:t>
            </a:r>
          </a:p>
          <a:p>
            <a:r>
              <a:rPr lang="cs-CZ" sz="2400" dirty="0"/>
              <a:t>Líh (etanol) od objemové koncentrace 1,2% výše, pokud není pivem nebo vínem</a:t>
            </a:r>
          </a:p>
          <a:p>
            <a:r>
              <a:rPr lang="cs-CZ" sz="2400" dirty="0"/>
              <a:t>Pivo a víno pokud celkový obsah etanolu je vyšší než 22%</a:t>
            </a:r>
          </a:p>
          <a:p>
            <a:pPr marL="0" indent="0">
              <a:buNone/>
            </a:pPr>
            <a:r>
              <a:rPr lang="cs-CZ" sz="2400" dirty="0"/>
              <a:t>Základ daně: množství lihu v hektolitrech etanolu (hle) při 20°C</a:t>
            </a:r>
          </a:p>
          <a:p>
            <a:pPr marL="0" indent="0">
              <a:buNone/>
            </a:pPr>
            <a:r>
              <a:rPr lang="cs-CZ" sz="2400" dirty="0"/>
              <a:t>Sazba daně: 32 250 Kč/hle, 16 200 Kč/hle při pěstitelském pálení (zákon o lihu, 30 litrů etanolu na společnou domácnost)</a:t>
            </a:r>
          </a:p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742986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8AB323-DC4D-486A-9A4D-330C7784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 Z LIHU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E3B05B-9EE8-42E2-9093-86FC0AC43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46390"/>
            <a:ext cx="7886700" cy="390088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Značení lihu – zákon 307/2013 Sb. o značení lihu – kontrolní páska, osoba povinná značit líh, distributor lihu, denní hlášení….</a:t>
            </a:r>
          </a:p>
          <a:p>
            <a:pPr marL="0" indent="0">
              <a:buNone/>
            </a:pPr>
            <a:r>
              <a:rPr lang="cs-CZ" dirty="0"/>
              <a:t>Výroba, zpracování, měření a evidence lihu – zákon č. 61/1992 Sb. + prováděcí vyhlášky MF a MZ</a:t>
            </a:r>
          </a:p>
          <a:p>
            <a:pPr marL="0" indent="0">
              <a:buNone/>
            </a:pPr>
            <a:r>
              <a:rPr lang="cs-CZ" dirty="0"/>
              <a:t>Pěstitelské pálení – poloviční sazba SPD, 30 litrů na domácnost, nemusí být provozovatel DS</a:t>
            </a:r>
          </a:p>
          <a:p>
            <a:pPr marL="0" indent="0">
              <a:buNone/>
            </a:pPr>
            <a:r>
              <a:rPr lang="cs-CZ" dirty="0"/>
              <a:t>Líh má využití i mnoha jiných oborech než je konzumace - osvobození od daně - § 71 ZSPD. Povolení na přijímání a užívání VV osvobozených od daně § 13 ZSPD (možno i bez povolení např. obecně denaturovaný líh, lihová aromata – pekaři)</a:t>
            </a:r>
          </a:p>
          <a:p>
            <a:pPr marL="0" indent="0">
              <a:buNone/>
            </a:pPr>
            <a:r>
              <a:rPr lang="cs-CZ" dirty="0"/>
              <a:t>I když je líh osvobozen od spotřební daně, pořád je předmětem daně!!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5108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Daň z piva</a:t>
            </a:r>
          </a:p>
        </p:txBody>
      </p:sp>
      <p:pic>
        <p:nvPicPr>
          <p:cNvPr id="21507" name="Picture 5" descr="piv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916113"/>
            <a:ext cx="5715000" cy="428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4F992E-4EB7-4EF2-B20D-D24834F5E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 Z PIVA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EDEB2F-46E7-486A-A8C4-DC76F4DF4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71556"/>
            <a:ext cx="7886700" cy="3655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Předmět daně z piva (KN 2203):</a:t>
            </a:r>
          </a:p>
          <a:p>
            <a:r>
              <a:rPr lang="cs-CZ" sz="2400" dirty="0"/>
              <a:t>Pivo od 0,5 % do 22 % objemových alkoholu</a:t>
            </a:r>
          </a:p>
          <a:p>
            <a:r>
              <a:rPr lang="cs-CZ" sz="2400" dirty="0"/>
              <a:t>Směs piva a nealka (KN 2206) od 0,5 % do 22 % objemových alkoholu</a:t>
            </a:r>
          </a:p>
          <a:p>
            <a:pPr marL="0" indent="0">
              <a:buNone/>
            </a:pPr>
            <a:r>
              <a:rPr lang="cs-CZ" sz="2400" dirty="0"/>
              <a:t>Koncentrace piva – procentní obsah extraktu původní mladiny ( tzv. stupeň piva – desítka, dvanáctka apod.).</a:t>
            </a:r>
          </a:p>
          <a:p>
            <a:pPr marL="0" indent="0">
              <a:buNone/>
            </a:pPr>
            <a:r>
              <a:rPr lang="cs-CZ" sz="2400" dirty="0"/>
              <a:t>Základ daně: množství piva v hektolitrech</a:t>
            </a:r>
          </a:p>
          <a:p>
            <a:pPr marL="0" indent="0">
              <a:buNone/>
            </a:pPr>
            <a:r>
              <a:rPr lang="cs-CZ" sz="2400" dirty="0"/>
              <a:t>Malý nezávislý pivovar – roční výroba do 200000 hl piva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95053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EA2889-F2FB-4F8F-87B2-A31C4D44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 Z PIVA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059078-FAE1-4776-805A-9A4A82CBD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Sazba daně: základní – 32 Kč /stupeň/hl (každý celý stupeň – např. 11,9 ° = 11°)</a:t>
            </a:r>
          </a:p>
          <a:p>
            <a:pPr marL="0" indent="0">
              <a:buNone/>
            </a:pPr>
            <a:r>
              <a:rPr lang="cs-CZ" sz="2400" dirty="0"/>
              <a:t>Snížená  sazba pro MNP dle velikosti roční výroby (§ 85 ZSPD): 16Kč do 10 tis. hl, 19,20 Kč 10-50 tis. hl, 22,40 Kč – 50-100 tis. hl, 25,60 Kč 100-150 tis. hl, 28,80 Kč 150-200 tis. Hl</a:t>
            </a:r>
          </a:p>
          <a:p>
            <a:pPr marL="0" indent="0">
              <a:buNone/>
            </a:pPr>
            <a:r>
              <a:rPr lang="cs-CZ" sz="2400" dirty="0"/>
              <a:t>Domácí vaření piva – do 200 litrů za kalendářní rok, ne prodej (negativní vymezení plátce § 80/1), oznamovací povinnost § 80/2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22959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1CDF49-70C5-4C64-B861-A924C667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 Z PIVA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6D8343-02D1-4F71-8935-DABC10078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Příklad:</a:t>
            </a:r>
          </a:p>
          <a:p>
            <a:pPr marL="0" indent="0">
              <a:buNone/>
            </a:pPr>
            <a:r>
              <a:rPr lang="cs-CZ" dirty="0"/>
              <a:t>Kolik zaplatím na nepřímých daních, když se doma opiju z piva:</a:t>
            </a:r>
          </a:p>
          <a:p>
            <a:r>
              <a:rPr lang="cs-CZ" dirty="0"/>
              <a:t>11x 0,5l Starobrno  11° za 143 Kč –  19,4 SPD + 24,8 DPH = </a:t>
            </a:r>
            <a:r>
              <a:rPr lang="cs-CZ" b="1" u="sng" dirty="0"/>
              <a:t>44,20 Kč</a:t>
            </a:r>
          </a:p>
          <a:p>
            <a:r>
              <a:rPr lang="cs-CZ" dirty="0"/>
              <a:t>13x 0,5l ARCUS 10° za 115,70 Kč – 20,8 SPD + 20,1 DPH = </a:t>
            </a:r>
            <a:r>
              <a:rPr lang="cs-CZ" b="1" u="sng" dirty="0"/>
              <a:t>40,90 Kč</a:t>
            </a:r>
          </a:p>
          <a:p>
            <a:r>
              <a:rPr lang="cs-CZ" dirty="0"/>
              <a:t>3x 1,5l KVASAR 15° za 201Kč -  10,80 Kč SPD + 35 Kč DPH = </a:t>
            </a:r>
            <a:r>
              <a:rPr lang="cs-CZ" b="1" u="sng" dirty="0"/>
              <a:t>45,80 Kč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52050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Daň z vína a meziproduktů</a:t>
            </a:r>
          </a:p>
        </p:txBody>
      </p:sp>
      <p:pic>
        <p:nvPicPr>
          <p:cNvPr id="22531" name="Picture 5" descr="ví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2017713"/>
            <a:ext cx="604837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EE1024-75D5-4E34-8B4D-25336C7E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 Z VÍNA A MEZIPRODUKTŮ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6A7645-FC2A-4444-A366-295FD37D4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96055"/>
            <a:ext cx="7886700" cy="361146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Předmět daně z vína a meziproduktů (KN 2204, 2205, 2206):</a:t>
            </a:r>
          </a:p>
          <a:p>
            <a:pPr marL="0" indent="0">
              <a:buNone/>
            </a:pPr>
            <a:r>
              <a:rPr lang="cs-CZ" dirty="0"/>
              <a:t>Víno a fermentované nápoje od 1,2% do 22 % objemových alkoholu a dělí se do tří skupin:</a:t>
            </a:r>
          </a:p>
          <a:p>
            <a:pPr lvl="0"/>
            <a:r>
              <a:rPr lang="cs-CZ" u="sng" dirty="0"/>
              <a:t>Šumivé víno</a:t>
            </a:r>
            <a:r>
              <a:rPr lang="cs-CZ" dirty="0"/>
              <a:t> – od 1,2% do 15%, alkohol plně kvasného původu, hřibový uzávěr nebo tlak 3 bary a více v uzavřené lahvi</a:t>
            </a:r>
          </a:p>
          <a:p>
            <a:pPr lvl="0"/>
            <a:r>
              <a:rPr lang="cs-CZ" u="sng" dirty="0"/>
              <a:t>Tiché víno</a:t>
            </a:r>
            <a:r>
              <a:rPr lang="cs-CZ" dirty="0"/>
              <a:t> – od 1,2% do 18 %, alkohol plně kvasného původu, není šumivým vínem nebo pivem</a:t>
            </a:r>
          </a:p>
          <a:p>
            <a:pPr lvl="0"/>
            <a:r>
              <a:rPr lang="cs-CZ" u="sng" dirty="0"/>
              <a:t>Meziprodukty</a:t>
            </a:r>
            <a:r>
              <a:rPr lang="cs-CZ" dirty="0"/>
              <a:t> – od 1,2% do 22%, není šumivým ani tichým vínem nebo pivem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1954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Kritéria selekce výrobku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eaLnBrk="1" hangingPunct="1"/>
            <a:r>
              <a:rPr lang="cs-CZ"/>
              <a:t>fiskální záměry</a:t>
            </a:r>
          </a:p>
          <a:p>
            <a:pPr eaLnBrk="1" hangingPunct="1"/>
            <a:r>
              <a:rPr lang="cs-CZ"/>
              <a:t>politická hlediska </a:t>
            </a:r>
          </a:p>
          <a:p>
            <a:pPr eaLnBrk="1" hangingPunct="1"/>
            <a:r>
              <a:rPr lang="cs-CZ"/>
              <a:t>regulace spotřeby</a:t>
            </a:r>
          </a:p>
          <a:p>
            <a:pPr eaLnBrk="1" hangingPunct="1"/>
            <a:r>
              <a:rPr lang="cs-CZ"/>
              <a:t>trvalá spotřeba</a:t>
            </a:r>
          </a:p>
          <a:p>
            <a:pPr eaLnBrk="1" hangingPunct="1"/>
            <a:r>
              <a:rPr lang="cs-CZ"/>
              <a:t>luxus</a:t>
            </a:r>
          </a:p>
          <a:p>
            <a:pPr eaLnBrk="1" hangingPunct="1"/>
            <a:r>
              <a:rPr lang="cs-CZ"/>
              <a:t>škodlivost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40325" y="2017713"/>
            <a:ext cx="3814763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17AB9B-EFC5-4BB1-B365-BA27A8F98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 Z VÍNA A MEZIPRODUKTŮ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5E65B0-9B38-40F3-BFE1-1E13C0B45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Základ daně – množství v hektolitrech</a:t>
            </a:r>
          </a:p>
          <a:p>
            <a:pPr marL="0" indent="0">
              <a:buNone/>
            </a:pPr>
            <a:r>
              <a:rPr lang="cs-CZ" dirty="0"/>
              <a:t>Sazba daně : Šumivé víno a meziprodukty 2340Kč/ hl, Tiché víno 0 Kč/hl </a:t>
            </a:r>
          </a:p>
          <a:p>
            <a:pPr marL="0" indent="0">
              <a:buNone/>
            </a:pPr>
            <a:r>
              <a:rPr lang="cs-CZ" dirty="0"/>
              <a:t>Vinař FO do 2000 l tichého vína za kalendářní rok – Nemusí nic (negativní vymezení plátce § 92)</a:t>
            </a:r>
          </a:p>
          <a:p>
            <a:pPr marL="0" indent="0">
              <a:buNone/>
            </a:pPr>
            <a:r>
              <a:rPr lang="cs-CZ" dirty="0"/>
              <a:t>Malý výrobce vína – do 1000 hl tichého vína, nemusí být provozovatel DS, pouze registrace ke SPD z vína a meziproduktů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Otázka: Kam patří burčák?(meziprodukt při výrobě vína, který šumí)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91420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169FAD-F93B-4D62-A128-3A6C8073E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 Z VÍNA A MEZIPRODUKTŮ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768DDC-41B9-4765-8832-9D81F77A0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/>
              <a:t>Příklad:</a:t>
            </a:r>
          </a:p>
          <a:p>
            <a:pPr marL="0" indent="0">
              <a:buNone/>
            </a:pPr>
            <a:r>
              <a:rPr lang="cs-CZ" dirty="0"/>
              <a:t>Kolik zaplatím na nepřímých daních, když se doma opiju z vína: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3 x 0,75 l </a:t>
            </a:r>
            <a:r>
              <a:rPr lang="cs-CZ" dirty="0" err="1"/>
              <a:t>Bohemka</a:t>
            </a:r>
            <a:r>
              <a:rPr lang="cs-CZ" dirty="0"/>
              <a:t> za 390 Kč – 52,7 Kč SPD + 68 Kč DPH = </a:t>
            </a:r>
            <a:r>
              <a:rPr lang="cs-CZ" b="1" u="sng" dirty="0"/>
              <a:t>120,70 Kč</a:t>
            </a:r>
          </a:p>
          <a:p>
            <a:r>
              <a:rPr lang="cs-CZ" dirty="0"/>
              <a:t>2 x 0,75 l PORTO RUBY za 435,6 Kč – 35,1 SPD + 75,6 DPH = </a:t>
            </a:r>
            <a:r>
              <a:rPr lang="cs-CZ" b="1" u="sng" dirty="0"/>
              <a:t>110,70 Kč</a:t>
            </a:r>
          </a:p>
          <a:p>
            <a:r>
              <a:rPr lang="cs-CZ" dirty="0"/>
              <a:t>3 x 0,7 l Rulandské za 250 Kč – 0 Kč SPD + 43,50 Kč DPH = </a:t>
            </a:r>
            <a:r>
              <a:rPr lang="cs-CZ" b="1" u="sng" dirty="0"/>
              <a:t>43,50 Kč</a:t>
            </a:r>
            <a:endParaRPr lang="cs-CZ" dirty="0"/>
          </a:p>
          <a:p>
            <a:r>
              <a:rPr lang="cs-CZ" dirty="0"/>
              <a:t>2 x 1 l </a:t>
            </a:r>
            <a:r>
              <a:rPr lang="cs-CZ" dirty="0" err="1"/>
              <a:t>krabičáku</a:t>
            </a:r>
            <a:r>
              <a:rPr lang="cs-CZ" dirty="0"/>
              <a:t> CHEERS!  za 50 Kč – 0 Kč SPD + 8,6 Kč DPH = </a:t>
            </a:r>
            <a:r>
              <a:rPr lang="cs-CZ" b="1" u="sng" dirty="0"/>
              <a:t>8,60 Kč</a:t>
            </a:r>
            <a:endParaRPr lang="cs-CZ" dirty="0"/>
          </a:p>
          <a:p>
            <a:r>
              <a:rPr lang="cs-CZ" dirty="0"/>
              <a:t>2 l vína od </a:t>
            </a:r>
            <a:r>
              <a:rPr lang="cs-CZ" dirty="0" err="1"/>
              <a:t>vinařa</a:t>
            </a:r>
            <a:r>
              <a:rPr lang="cs-CZ" dirty="0"/>
              <a:t> do </a:t>
            </a:r>
            <a:r>
              <a:rPr lang="cs-CZ" dirty="0" err="1"/>
              <a:t>PETky</a:t>
            </a:r>
            <a:r>
              <a:rPr lang="cs-CZ" dirty="0"/>
              <a:t> za 100 Kč – 0 Kč SPD + 0 Kč DPH = </a:t>
            </a:r>
            <a:r>
              <a:rPr lang="cs-CZ" b="1" u="sng" dirty="0"/>
              <a:t>0 Kč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00344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Daň z tabákových výrobků</a:t>
            </a:r>
          </a:p>
        </p:txBody>
      </p:sp>
      <p:pic>
        <p:nvPicPr>
          <p:cNvPr id="24579" name="Picture 5" descr="cigarety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773238"/>
            <a:ext cx="7316787" cy="4878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069B7-E064-4975-9C7A-B27B328B7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 Z TABÁKOVÝCH VÝROBKŮ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F6FE1F-CC8B-4160-91CA-D0500BC75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Předmět daně z tabákových výrobků: tabákové výrobky, ne tabák jako takový (surový), ne nahřívaný. Musí to být určené ke kouření = hoření</a:t>
            </a:r>
          </a:p>
          <a:p>
            <a:r>
              <a:rPr lang="cs-CZ" sz="2400" dirty="0"/>
              <a:t>Cigarety (nemusí obsahovat tabák § 101/4)</a:t>
            </a:r>
          </a:p>
          <a:p>
            <a:r>
              <a:rPr lang="cs-CZ" sz="2400" dirty="0"/>
              <a:t>Doutníky</a:t>
            </a:r>
          </a:p>
          <a:p>
            <a:r>
              <a:rPr lang="cs-CZ" sz="2400" dirty="0"/>
              <a:t>Tabák ke kouření, tabákový odpad (nemusí obsahovat tabák § 101/6)</a:t>
            </a:r>
          </a:p>
          <a:p>
            <a:pPr marL="0" indent="0">
              <a:buNone/>
            </a:pPr>
            <a:r>
              <a:rPr lang="cs-CZ" sz="2400" dirty="0"/>
              <a:t>Speciální vznik povinnosti daň přiznat a zaplatit a „plátce“ – prodej za cenu vyšší než je na TN</a:t>
            </a:r>
          </a:p>
        </p:txBody>
      </p:sp>
    </p:spTree>
    <p:extLst>
      <p:ext uri="{BB962C8B-B14F-4D97-AF65-F5344CB8AC3E}">
        <p14:creationId xmlns:p14="http://schemas.microsoft.com/office/powerpoint/2010/main" val="36391353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27987E-348F-45BF-BCB9-B9C44C9D9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 Z TABÁKOVÝCH VÝROBKŮ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5BCFE5-EACB-4DED-AFE9-674A3256F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70221"/>
            <a:ext cx="7886700" cy="3900881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Základ daně:</a:t>
            </a:r>
          </a:p>
          <a:p>
            <a:r>
              <a:rPr lang="cs-CZ" sz="2400" dirty="0"/>
              <a:t>Cigarety:- %část– cena pro konečného spotřebitele + pevná část– kusy VS minimální sazba, </a:t>
            </a:r>
          </a:p>
          <a:p>
            <a:r>
              <a:rPr lang="cs-CZ" sz="2400" dirty="0"/>
              <a:t>Doutníky : množství v kusech</a:t>
            </a:r>
          </a:p>
          <a:p>
            <a:r>
              <a:rPr lang="cs-CZ" sz="2400" dirty="0"/>
              <a:t>Tabák ke kouření: množství v kg</a:t>
            </a:r>
          </a:p>
          <a:p>
            <a:pPr marL="0" indent="0">
              <a:buNone/>
            </a:pPr>
            <a:r>
              <a:rPr lang="cs-CZ" sz="2400" dirty="0"/>
              <a:t>Cena pro konečného spotřebitele – jednotkové balení – cena stanovena cenovým rozhodnutím a uvedena na TN (u cigaret)</a:t>
            </a:r>
          </a:p>
          <a:p>
            <a:pPr marL="0" indent="0">
              <a:buNone/>
            </a:pPr>
            <a:r>
              <a:rPr lang="cs-CZ" sz="2400" dirty="0"/>
              <a:t>Sazba daně: kombinace procentní a pevné sazby!</a:t>
            </a:r>
          </a:p>
          <a:p>
            <a:r>
              <a:rPr lang="cs-CZ" sz="2400" dirty="0"/>
              <a:t>Cigarety: Procentní 30 %, Pevná 1,61 Kč/kus, minimální 2,90 Kč/kus</a:t>
            </a:r>
          </a:p>
          <a:p>
            <a:r>
              <a:rPr lang="cs-CZ" sz="2400" dirty="0"/>
              <a:t>Doutníky: 1,80 Kč/kus        Tabák 2 460 Kč/kg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555579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472FDC-F833-4642-A3DF-FC1786265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 Z TABÁKOVÝCH VÝROBKŮ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53ED00-ADA5-4646-9A53-10EAB45FC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5267"/>
            <a:ext cx="7886700" cy="3364706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/>
              <a:t>Tabáková nálepka – Je v ní obsažena SPD, Zcela jiný systém zdaňování než u ostatních daní, DAP= objednávka TN, splatnost odběrem TN (pokud je daň zajištěna tak 60 dní)</a:t>
            </a:r>
          </a:p>
          <a:p>
            <a:pPr marL="0" indent="0">
              <a:buNone/>
            </a:pPr>
            <a:r>
              <a:rPr lang="cs-CZ" sz="2000" dirty="0"/>
              <a:t>Osvobození: Zkoušky na kvalitu, vzorky odebrané správcem daně, znehodnocení za přítomnosti správce daně</a:t>
            </a:r>
          </a:p>
          <a:p>
            <a:pPr marL="0" indent="0">
              <a:buNone/>
            </a:pPr>
            <a:r>
              <a:rPr lang="cs-CZ" sz="2000" dirty="0"/>
              <a:t>Zákaz prodeje za cenu nižší / vyšší než je cena pro konečného spotřebitele</a:t>
            </a:r>
          </a:p>
          <a:p>
            <a:pPr marL="0" indent="0">
              <a:buNone/>
            </a:pPr>
            <a:r>
              <a:rPr lang="cs-CZ" sz="2000" dirty="0"/>
              <a:t>Tabákový provazec délka – do 80mm – 1 ks, 80-110 mm – 2 ks, 110-140mm -3 ks každých dalších 30 mm další kus cigarety….</a:t>
            </a:r>
          </a:p>
          <a:p>
            <a:pPr marL="0" indent="0">
              <a:buNone/>
            </a:pPr>
            <a:r>
              <a:rPr lang="cs-CZ" sz="2000" dirty="0" err="1"/>
              <a:t>Pseudodoutníky</a:t>
            </a:r>
            <a:r>
              <a:rPr lang="cs-CZ" sz="2000" dirty="0"/>
              <a:t>, tabák na vykuřování skleníků, podestýlka pro morče… viz daň ze surového tabáku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09365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Daň ze surového tabáku</a:t>
            </a:r>
            <a:br>
              <a:rPr lang="cs-CZ" dirty="0"/>
            </a:br>
            <a:r>
              <a:rPr lang="cs-CZ" dirty="0"/>
              <a:t>(od 2015)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288" y="2017713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876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A09B79-9154-4893-99C0-BCD8B32E5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 ZE SUROVÉHO TABÁKU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6A91BF-9382-4ECE-949E-6920EED40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14931"/>
            <a:ext cx="7886700" cy="377504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Plátce: osoba, která použila ST pro jiný účel než pro výrobu Tabákových výrobků nebo ST nevyvezla do členského státu nebo do 3. země. Osoba u které byl ST zjištěn a neprokázala původ, účel použití, osobu, které má být ST dodán (v těchto situacích je i vznik povinnosti daň přiznat a zaplatit)</a:t>
            </a:r>
          </a:p>
          <a:p>
            <a:pPr marL="0" indent="0">
              <a:buNone/>
            </a:pPr>
            <a:r>
              <a:rPr lang="cs-CZ" dirty="0"/>
              <a:t>Předmět daně ze surového tabáku:</a:t>
            </a:r>
          </a:p>
          <a:p>
            <a:r>
              <a:rPr lang="cs-CZ" dirty="0"/>
              <a:t>Surový tabák (list rostliny rodu tabák nebo jiná její část)</a:t>
            </a:r>
          </a:p>
          <a:p>
            <a:r>
              <a:rPr lang="cs-CZ" dirty="0"/>
              <a:t>Zbytky z listů nebo rostlin při zpracování, neupraveno pro konečný prodej</a:t>
            </a:r>
          </a:p>
          <a:p>
            <a:r>
              <a:rPr lang="cs-CZ" dirty="0"/>
              <a:t>Rekonstituovaný tabák ne pro konečný prodej</a:t>
            </a:r>
          </a:p>
          <a:p>
            <a:pPr marL="0" indent="0">
              <a:buNone/>
            </a:pPr>
            <a:r>
              <a:rPr lang="cs-CZ" dirty="0"/>
              <a:t>Základ daně a sazba – Stejně jako u tabáku ke kouření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03250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Daň ze zahřívaného tabáku</a:t>
            </a:r>
            <a:br>
              <a:rPr lang="cs-CZ" dirty="0"/>
            </a:br>
            <a:r>
              <a:rPr lang="cs-CZ" dirty="0"/>
              <a:t>(od 2019)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FCD5895-9EAE-465A-85EE-1C844E685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Autoři výzkumu chtějí na zahřívaný tabák omezení jako u e-cigaret |  Frekvence 1">
            <a:extLst>
              <a:ext uri="{FF2B5EF4-FFF2-40B4-BE49-F238E27FC236}">
                <a16:creationId xmlns:a16="http://schemas.microsoft.com/office/drawing/2014/main" id="{EBBD20C9-9E32-485A-9173-B02A334F4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1998469"/>
            <a:ext cx="6178599" cy="413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4954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9B4585-CEE7-44B1-B497-94943BE1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DAŇ ZE ZAHŘÍVANÝCH TABÁKOVÝCH VÝROBKŮ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2BDAE7-E6CB-4A33-B0E3-3608AB0D5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5266"/>
            <a:ext cx="7886700" cy="3513709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/>
              <a:t>Zahřívaný tabákový výrobek (ZTV) – výrobek, který obsahuje tabák ALE nehoří, nešňupe se, nežvýká a není předmětem daně z tabákových výrobků</a:t>
            </a:r>
          </a:p>
          <a:p>
            <a:pPr marL="0" indent="0">
              <a:buNone/>
            </a:pPr>
            <a:r>
              <a:rPr lang="cs-CZ" sz="2000" dirty="0"/>
              <a:t>ZTV stejně jako tabákové výrobky (vybrané výrobky) – značení TN </a:t>
            </a:r>
          </a:p>
          <a:p>
            <a:pPr marL="0" indent="0">
              <a:buNone/>
            </a:pPr>
            <a:r>
              <a:rPr lang="cs-CZ" sz="2000" dirty="0"/>
              <a:t>Předmětem daně z ZTV – tabák obsažený v ZTV</a:t>
            </a:r>
          </a:p>
          <a:p>
            <a:pPr marL="0" indent="0">
              <a:buNone/>
            </a:pPr>
            <a:r>
              <a:rPr lang="cs-CZ" sz="2000" dirty="0"/>
              <a:t>Základ daně – množství tabáku v ZTV v jednotkovém balení vyjádřené v gramech (1 desetinné místo)</a:t>
            </a:r>
          </a:p>
          <a:p>
            <a:pPr marL="0" indent="0">
              <a:buNone/>
            </a:pPr>
            <a:r>
              <a:rPr lang="cs-CZ" sz="2000" dirty="0"/>
              <a:t>Sazba daně – 2,46 Kč/g</a:t>
            </a:r>
          </a:p>
          <a:p>
            <a:pPr marL="0" indent="0">
              <a:buNone/>
            </a:pPr>
            <a:r>
              <a:rPr lang="cs-CZ" sz="2000" dirty="0"/>
              <a:t>Jednotkové balení – nejméně 5 kusů, musí být údaj o počtu kusů a množství tabáku v gramech</a:t>
            </a:r>
          </a:p>
          <a:p>
            <a:pPr marL="0" indent="0">
              <a:buNone/>
            </a:pP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9014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Členění států podle soustav akcízů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dirty="0"/>
              <a:t>KATEGORIE </a:t>
            </a:r>
          </a:p>
          <a:p>
            <a:pPr eaLnBrk="1" hangingPunct="1">
              <a:defRPr/>
            </a:pPr>
            <a:r>
              <a:rPr lang="cs-CZ" dirty="0"/>
              <a:t>zdanění </a:t>
            </a:r>
            <a:r>
              <a:rPr lang="cs-CZ" b="1" dirty="0"/>
              <a:t>omezené</a:t>
            </a:r>
            <a:r>
              <a:rPr lang="cs-CZ" dirty="0"/>
              <a:t> (do 10 komodit) </a:t>
            </a:r>
            <a:r>
              <a:rPr lang="cs-CZ" dirty="0">
                <a:solidFill>
                  <a:srgbClr val="FF0000"/>
                </a:solidFill>
              </a:rPr>
              <a:t>ČR</a:t>
            </a:r>
            <a:endParaRPr lang="cs-CZ" dirty="0"/>
          </a:p>
          <a:p>
            <a:pPr eaLnBrk="1" hangingPunct="1">
              <a:defRPr/>
            </a:pPr>
            <a:r>
              <a:rPr lang="cs-CZ" dirty="0"/>
              <a:t>zdanění </a:t>
            </a:r>
            <a:r>
              <a:rPr lang="cs-CZ" b="1" dirty="0"/>
              <a:t>střední</a:t>
            </a:r>
            <a:r>
              <a:rPr lang="cs-CZ" dirty="0"/>
              <a:t> (15 -30) </a:t>
            </a:r>
            <a:r>
              <a:rPr lang="cs-CZ" dirty="0">
                <a:solidFill>
                  <a:srgbClr val="FF0000"/>
                </a:solidFill>
              </a:rPr>
              <a:t>Polsko</a:t>
            </a:r>
            <a:endParaRPr lang="cs-CZ" dirty="0"/>
          </a:p>
          <a:p>
            <a:pPr eaLnBrk="1" hangingPunct="1">
              <a:defRPr/>
            </a:pPr>
            <a:r>
              <a:rPr lang="cs-CZ" dirty="0"/>
              <a:t>zdanění </a:t>
            </a:r>
            <a:r>
              <a:rPr lang="cs-CZ" b="1" dirty="0"/>
              <a:t>široké</a:t>
            </a:r>
            <a:r>
              <a:rPr lang="cs-CZ" dirty="0"/>
              <a:t> (nad 30) </a:t>
            </a:r>
            <a:r>
              <a:rPr lang="cs-CZ" dirty="0">
                <a:solidFill>
                  <a:srgbClr val="FF0000"/>
                </a:solidFill>
              </a:rPr>
              <a:t>USA*</a:t>
            </a:r>
            <a:endParaRPr lang="cs-CZ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dirty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dirty="0">
                <a:solidFill>
                  <a:srgbClr val="FF0000"/>
                </a:solidFill>
              </a:rPr>
              <a:t>*) </a:t>
            </a:r>
            <a:r>
              <a:rPr lang="cs-CZ" sz="2000" i="1" dirty="0"/>
              <a:t>Pozn.:  USA uplatňují daň z obratu (v ČR do 31.12.1992)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622399"/>
          </a:xfrm>
        </p:spPr>
        <p:txBody>
          <a:bodyPr/>
          <a:lstStyle/>
          <a:p>
            <a:r>
              <a:rPr lang="cs-CZ" dirty="0"/>
              <a:t>Sazby daně - příklady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70908837"/>
              </p:ext>
            </p:extLst>
          </p:nvPr>
        </p:nvGraphicFramePr>
        <p:xfrm>
          <a:off x="179512" y="908720"/>
          <a:ext cx="8290690" cy="59991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2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81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Předmět</a:t>
                      </a:r>
                      <a:r>
                        <a:rPr lang="cs-CZ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daně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Sazba</a:t>
                      </a:r>
                      <a:r>
                        <a:rPr lang="cs-CZ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daně v Kč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633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Motorové benzíny s obsahem olova do </a:t>
                      </a:r>
                      <a:r>
                        <a:rPr lang="cs-CZ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0,013 g/l</a:t>
                      </a:r>
                    </a:p>
                    <a:p>
                      <a:r>
                        <a:rPr lang="cs-CZ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Motorové benzíny s obsahem olova nad 0,013 g/l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12 840 Kč za 1 000 l</a:t>
                      </a:r>
                    </a:p>
                    <a:p>
                      <a:pPr algn="ctr"/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13 710 Kč za 1 000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Líh obsažený ve výrobcích pod nomenklaturou č. 2207, 2208 a ostatní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Ovocné destiláty z pěstitelského pálení do 30 l etanolu/pěstitel/výrobní období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32 250 (dříve 28 500) Kč/hl etanolu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16 200 (dříve 14 300) Kč/hl etanolu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Kč/hl za  každé celé hmotnostní   procento extraktu původní mladiny (pro malé pivovary je sazba snížená podle objemu výroby v hl)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Šumivá vína a meziprodukty</a:t>
                      </a:r>
                    </a:p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Tichá vína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2 340 Kč/hl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Kč/hl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5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Cigarety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Tabák</a:t>
                      </a:r>
                      <a:r>
                        <a:rPr lang="cs-CZ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ke kouření</a:t>
                      </a:r>
                      <a:endParaRPr lang="cs-CZ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1,61 Kč/ks + 30 % z ceny pro konečného spotřebitele, nejméně však 2,90 Kč/ks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2 460 Kč/kg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5716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Surový tabák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 výši sazby </a:t>
                      </a:r>
                      <a:r>
                        <a:rPr lang="cs-CZ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SpD</a:t>
                      </a:r>
                      <a:r>
                        <a:rPr lang="cs-CZ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 tabáku ke kouření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5501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/>
              <a:t>Od 1.1.2008 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+ ENERGETICKÉ DANĚ</a:t>
            </a:r>
          </a:p>
          <a:p>
            <a:pPr eaLnBrk="1" hangingPunct="1"/>
            <a:r>
              <a:rPr lang="cs-CZ" dirty="0"/>
              <a:t>„ekologické daně“ … Ehm…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Daň ze zemního plynu a dalších plynů</a:t>
            </a:r>
          </a:p>
        </p:txBody>
      </p:sp>
      <p:pic>
        <p:nvPicPr>
          <p:cNvPr id="27651" name="Picture 5" descr="plyn-spora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0138" y="2487613"/>
            <a:ext cx="5397500" cy="317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cs-CZ"/>
              <a:t>Daň z pevných paliv</a:t>
            </a:r>
          </a:p>
        </p:txBody>
      </p:sp>
      <p:pic>
        <p:nvPicPr>
          <p:cNvPr id="28675" name="Picture 8" descr="uhlí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18414"/>
            <a:ext cx="4644008" cy="24821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86367"/>
            <a:ext cx="5435104" cy="255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Daň z elektřiny</a:t>
            </a:r>
          </a:p>
        </p:txBody>
      </p:sp>
      <p:pic>
        <p:nvPicPr>
          <p:cNvPr id="29699" name="Picture 5" descr="elektri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2276475"/>
            <a:ext cx="5715000" cy="4287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Správa energetických daní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Pro všechny tři daně platí: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Zdaňovací období</a:t>
            </a:r>
          </a:p>
          <a:p>
            <a:pPr lvl="1"/>
            <a:r>
              <a:rPr lang="cs-CZ" sz="2000" dirty="0"/>
              <a:t>kalendářní měsíc</a:t>
            </a:r>
          </a:p>
          <a:p>
            <a:r>
              <a:rPr lang="cs-CZ" sz="2400" dirty="0"/>
              <a:t>Podání DP:</a:t>
            </a:r>
          </a:p>
          <a:p>
            <a:pPr lvl="1"/>
            <a:r>
              <a:rPr lang="cs-CZ" sz="2000" dirty="0"/>
              <a:t>do 25. dne po skončení zdaňovacího období, ve kterém tato povinnost vznikla</a:t>
            </a:r>
          </a:p>
          <a:p>
            <a:r>
              <a:rPr lang="cs-CZ" sz="2400" dirty="0"/>
              <a:t>Splatnost:</a:t>
            </a:r>
          </a:p>
          <a:p>
            <a:pPr lvl="1"/>
            <a:r>
              <a:rPr lang="cs-CZ" sz="2000" dirty="0"/>
              <a:t>Ve lhůtě pro podání DP, tedy do 25. dne po skončení zdaňovacího období, ve kterém tato povinnost vznikla</a:t>
            </a:r>
          </a:p>
          <a:p>
            <a:pPr lvl="1"/>
            <a:endParaRPr lang="cs-CZ" sz="2000" dirty="0"/>
          </a:p>
          <a:p>
            <a:pPr marL="914400" lvl="2" indent="0">
              <a:buNone/>
            </a:pPr>
            <a:endParaRPr lang="cs-CZ" sz="1600" dirty="0"/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798111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obecné: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Nepřímé daně</a:t>
            </a:r>
          </a:p>
          <a:p>
            <a:pPr lvl="1"/>
            <a:r>
              <a:rPr lang="cs-CZ" dirty="0"/>
              <a:t>Daňové břemeno zpravidla nedopadá na plátce, ale na spotřebitele</a:t>
            </a:r>
          </a:p>
          <a:p>
            <a:pPr lvl="1"/>
            <a:r>
              <a:rPr lang="cs-CZ" dirty="0"/>
              <a:t>Na rozdíl od DPH ale zpravidla vybírány na jednom stupni (u výrobce/dovozce)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Význam</a:t>
            </a:r>
          </a:p>
          <a:p>
            <a:pPr lvl="1"/>
            <a:r>
              <a:rPr lang="cs-CZ" dirty="0"/>
              <a:t>Poměrně stabilní příjem státního rozpočtu</a:t>
            </a:r>
          </a:p>
          <a:p>
            <a:pPr lvl="1"/>
            <a:r>
              <a:rPr lang="cs-CZ" dirty="0"/>
              <a:t>Omezení spotřeby produktů škodlivých zdraví či živ.pro.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0642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Exkurs do historie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dvojí konstrukce</a:t>
            </a:r>
          </a:p>
          <a:p>
            <a:pPr eaLnBrk="1" hangingPunct="1"/>
            <a:r>
              <a:rPr lang="cs-CZ"/>
              <a:t>1. Finanční monopoly</a:t>
            </a:r>
          </a:p>
          <a:p>
            <a:pPr eaLnBrk="1" hangingPunct="1"/>
            <a:r>
              <a:rPr lang="cs-CZ"/>
              <a:t>2. Fabrikátové daně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i="1"/>
              <a:t>Finanční monopol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/>
              <a:t>soustředění výroby nebo prodeje vybrané komodity do státních rukou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ceny stanoví stát tak, aby rozdíl mezi nimi a náklady kryl jednak daň a jednak podnikatelský zisk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monopolní dávka – při přenesení produkce státem na jiný subjekt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ztratil význam po nacionalizaci (1945 – 1948)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i="1"/>
              <a:t>Příklady finančních monopolů (1946)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/>
              <a:t>lihový</a:t>
            </a:r>
            <a:r>
              <a:rPr lang="cs-CZ"/>
              <a:t> (např. zákon č. 95/1888 ř.z., 86/1932 Sb.z.n.)</a:t>
            </a:r>
          </a:p>
          <a:p>
            <a:pPr eaLnBrk="1" hangingPunct="1">
              <a:lnSpc>
                <a:spcPct val="90000"/>
              </a:lnSpc>
            </a:pPr>
            <a:r>
              <a:rPr lang="cs-CZ" b="1"/>
              <a:t>tabákový</a:t>
            </a:r>
            <a:r>
              <a:rPr lang="cs-CZ"/>
              <a:t> (Celní a monopolní řád z roku 1835; monopol zrušen zákonem č. 303/1993 Sb.)</a:t>
            </a:r>
          </a:p>
          <a:p>
            <a:pPr eaLnBrk="1" hangingPunct="1">
              <a:lnSpc>
                <a:spcPct val="90000"/>
              </a:lnSpc>
            </a:pPr>
            <a:r>
              <a:rPr lang="cs-CZ" b="1"/>
              <a:t>výbušných látek</a:t>
            </a:r>
            <a:r>
              <a:rPr lang="cs-CZ"/>
              <a:t> (zákon č. 414/1919 Sb. z.n.)</a:t>
            </a:r>
          </a:p>
          <a:p>
            <a:pPr eaLnBrk="1" hangingPunct="1">
              <a:lnSpc>
                <a:spcPct val="90000"/>
              </a:lnSpc>
            </a:pPr>
            <a:r>
              <a:rPr lang="cs-CZ" b="1"/>
              <a:t>solní</a:t>
            </a:r>
            <a:r>
              <a:rPr lang="cs-CZ"/>
              <a:t> (CMŘ, zákon č. 326/1921 Sb.z.n.)</a:t>
            </a:r>
          </a:p>
          <a:p>
            <a:pPr eaLnBrk="1" hangingPunct="1">
              <a:lnSpc>
                <a:spcPct val="90000"/>
              </a:lnSpc>
            </a:pPr>
            <a:r>
              <a:rPr lang="cs-CZ" b="1"/>
              <a:t>umělých sladidel</a:t>
            </a:r>
            <a:r>
              <a:rPr lang="cs-CZ"/>
              <a:t> (270/1937 Sb.z.n.)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i="1"/>
              <a:t>Fabrikátová daň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blízká konstrukce současným spotřebním daním</a:t>
            </a:r>
          </a:p>
          <a:p>
            <a:pPr eaLnBrk="1" hangingPunct="1"/>
            <a:r>
              <a:rPr lang="cs-CZ"/>
              <a:t>zatížení již hotových výrobků</a:t>
            </a:r>
          </a:p>
          <a:p>
            <a:pPr eaLnBrk="1" hangingPunct="1"/>
            <a:r>
              <a:rPr lang="cs-CZ" u="sng"/>
              <a:t>daně výrobní</a:t>
            </a:r>
            <a:r>
              <a:rPr lang="cs-CZ"/>
              <a:t> – daně polotovarové – daně surovinové ….. </a:t>
            </a:r>
            <a:r>
              <a:rPr lang="cs-CZ" i="1"/>
              <a:t>význam pro konstrukci daně z obratu</a:t>
            </a:r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0</TotalTime>
  <Words>3057</Words>
  <Application>Microsoft Office PowerPoint</Application>
  <PresentationFormat>Předvádění na obrazovce (4:3)</PresentationFormat>
  <Paragraphs>393</Paragraphs>
  <Slides>56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1" baseType="lpstr">
      <vt:lpstr>Arial</vt:lpstr>
      <vt:lpstr>Calibri</vt:lpstr>
      <vt:lpstr>Tahoma</vt:lpstr>
      <vt:lpstr>Wingdings</vt:lpstr>
      <vt:lpstr>Směsice</vt:lpstr>
      <vt:lpstr>AKCÍZY  Právní regulace selektivních daní ze spotřeby</vt:lpstr>
      <vt:lpstr>Akcíz</vt:lpstr>
      <vt:lpstr>Definice akcízů</vt:lpstr>
      <vt:lpstr>Kritéria selekce výrobku</vt:lpstr>
      <vt:lpstr>Členění států podle soustav akcízů</vt:lpstr>
      <vt:lpstr>Exkurs do historie</vt:lpstr>
      <vt:lpstr>Finanční monopol</vt:lpstr>
      <vt:lpstr>Příklady finančních monopolů (1946)</vt:lpstr>
      <vt:lpstr>Fabrikátová daň</vt:lpstr>
      <vt:lpstr>Příklady fabrikátových daní</vt:lpstr>
      <vt:lpstr>Reinkaranace akcízů</vt:lpstr>
      <vt:lpstr> </vt:lpstr>
      <vt:lpstr>Předmět akcízů</vt:lpstr>
      <vt:lpstr>Charakteristika právní regulace akcízů</vt:lpstr>
      <vt:lpstr>Vztah k DPH</vt:lpstr>
      <vt:lpstr>Akcízy v EU</vt:lpstr>
      <vt:lpstr>Základní princip harmonizovaných akcízů</vt:lpstr>
      <vt:lpstr>Harmonizace akcízů v EU</vt:lpstr>
      <vt:lpstr>Prezentace aplikace PowerPoint</vt:lpstr>
      <vt:lpstr>Poznámka</vt:lpstr>
      <vt:lpstr>Soustava akcízů v ČR</vt:lpstr>
      <vt:lpstr>Od 1. 4. 2019</vt:lpstr>
      <vt:lpstr>Prezentace aplikace PowerPoint</vt:lpstr>
      <vt:lpstr>Daňový subjekt</vt:lpstr>
      <vt:lpstr>Předmět daně</vt:lpstr>
      <vt:lpstr>Základ daně a sazba</vt:lpstr>
      <vt:lpstr>Korekční prvek - osvobození</vt:lpstr>
      <vt:lpstr>Prodej za ceny bez daně</vt:lpstr>
      <vt:lpstr>Správa SpD</vt:lpstr>
      <vt:lpstr>Daň z minerálních olejů</vt:lpstr>
      <vt:lpstr>Daň z lihu</vt:lpstr>
      <vt:lpstr>DAŇ Z LIHU</vt:lpstr>
      <vt:lpstr>DAŇ Z LIHU</vt:lpstr>
      <vt:lpstr>Daň z piva</vt:lpstr>
      <vt:lpstr>DAŇ Z PIVA</vt:lpstr>
      <vt:lpstr>DAŇ Z PIVA</vt:lpstr>
      <vt:lpstr>DAŇ Z PIVA</vt:lpstr>
      <vt:lpstr>Daň z vína a meziproduktů</vt:lpstr>
      <vt:lpstr>DAŇ Z VÍNA A MEZIPRODUKTŮ</vt:lpstr>
      <vt:lpstr>DAŇ Z VÍNA A MEZIPRODUKTŮ</vt:lpstr>
      <vt:lpstr>DAŇ Z VÍNA A MEZIPRODUKTŮ</vt:lpstr>
      <vt:lpstr>Daň z tabákových výrobků</vt:lpstr>
      <vt:lpstr>DAŇ Z TABÁKOVÝCH VÝROBKŮ</vt:lpstr>
      <vt:lpstr>DAŇ Z TABÁKOVÝCH VÝROBKŮ</vt:lpstr>
      <vt:lpstr>DAŇ Z TABÁKOVÝCH VÝROBKŮ</vt:lpstr>
      <vt:lpstr>Daň ze surového tabáku (od 2015)</vt:lpstr>
      <vt:lpstr>DAŇ ZE SUROVÉHO TABÁKU</vt:lpstr>
      <vt:lpstr>Daň ze zahřívaného tabáku (od 2019)</vt:lpstr>
      <vt:lpstr>DAŇ ZE ZAHŘÍVANÝCH TABÁKOVÝCH VÝROBKŮ</vt:lpstr>
      <vt:lpstr>Sazby daně - příklady</vt:lpstr>
      <vt:lpstr>Od 1.1.2008 </vt:lpstr>
      <vt:lpstr>Daň ze zemního plynu a dalších plynů</vt:lpstr>
      <vt:lpstr>Daň z pevných paliv</vt:lpstr>
      <vt:lpstr>Daň z elektřiny</vt:lpstr>
      <vt:lpstr>Správa energetických daní</vt:lpstr>
      <vt:lpstr>Shrnutí obecné:</vt:lpstr>
    </vt:vector>
  </TitlesOfParts>
  <Company>Právnická fakulta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AKCÍZY</dc:title>
  <dc:creator>mrkyvka</dc:creator>
  <cp:lastModifiedBy>Dana Šramková</cp:lastModifiedBy>
  <cp:revision>50</cp:revision>
  <dcterms:created xsi:type="dcterms:W3CDTF">2006-11-22T23:15:15Z</dcterms:created>
  <dcterms:modified xsi:type="dcterms:W3CDTF">2021-10-15T06:03:56Z</dcterms:modified>
</cp:coreProperties>
</file>