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8" r:id="rId3"/>
    <p:sldId id="266" r:id="rId4"/>
    <p:sldId id="257" r:id="rId5"/>
    <p:sldId id="265" r:id="rId6"/>
    <p:sldId id="267" r:id="rId7"/>
    <p:sldId id="276" r:id="rId8"/>
    <p:sldId id="268" r:id="rId9"/>
    <p:sldId id="272" r:id="rId10"/>
    <p:sldId id="269" r:id="rId11"/>
    <p:sldId id="271" r:id="rId12"/>
    <p:sldId id="270" r:id="rId13"/>
    <p:sldId id="273" r:id="rId14"/>
    <p:sldId id="274" r:id="rId15"/>
    <p:sldId id="275" r:id="rId16"/>
    <p:sldId id="277" r:id="rId17"/>
    <p:sldId id="279" r:id="rId18"/>
    <p:sldId id="280" r:id="rId19"/>
    <p:sldId id="281" r:id="rId20"/>
    <p:sldId id="286" r:id="rId21"/>
    <p:sldId id="282" r:id="rId22"/>
    <p:sldId id="278" r:id="rId23"/>
    <p:sldId id="304" r:id="rId24"/>
    <p:sldId id="285" r:id="rId25"/>
    <p:sldId id="290" r:id="rId26"/>
    <p:sldId id="300" r:id="rId27"/>
    <p:sldId id="283" r:id="rId28"/>
    <p:sldId id="301" r:id="rId29"/>
    <p:sldId id="287" r:id="rId30"/>
    <p:sldId id="288" r:id="rId31"/>
    <p:sldId id="289" r:id="rId32"/>
    <p:sldId id="284" r:id="rId33"/>
    <p:sldId id="261" r:id="rId34"/>
    <p:sldId id="292" r:id="rId35"/>
    <p:sldId id="291" r:id="rId36"/>
    <p:sldId id="293" r:id="rId37"/>
    <p:sldId id="295" r:id="rId38"/>
    <p:sldId id="294" r:id="rId39"/>
    <p:sldId id="296" r:id="rId40"/>
    <p:sldId id="297" r:id="rId41"/>
    <p:sldId id="298" r:id="rId42"/>
    <p:sldId id="299" r:id="rId43"/>
    <p:sldId id="262" r:id="rId4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42C8FA-C47F-4B95-AAC7-E6ED6F4A7C1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011371-88AB-4EA9-9337-4A72329DD4E6}">
      <dgm:prSet/>
      <dgm:spPr/>
      <dgm:t>
        <a:bodyPr/>
        <a:lstStyle/>
        <a:p>
          <a:r>
            <a:rPr lang="cs-CZ" b="1" dirty="0"/>
            <a:t>Vzniká</a:t>
          </a:r>
          <a:r>
            <a:rPr lang="cs-CZ" dirty="0"/>
            <a:t> </a:t>
          </a:r>
          <a:r>
            <a:rPr lang="cs-CZ" b="1" dirty="0"/>
            <a:t>uzavřením manželství </a:t>
          </a:r>
          <a:endParaRPr lang="en-US" b="1" dirty="0"/>
        </a:p>
      </dgm:t>
    </dgm:pt>
    <dgm:pt modelId="{B880DB70-BEA6-4B96-8746-F39F8F9AFA5D}" type="parTrans" cxnId="{3D02039B-4491-42F0-9FA7-C9B70876FE26}">
      <dgm:prSet/>
      <dgm:spPr/>
      <dgm:t>
        <a:bodyPr/>
        <a:lstStyle/>
        <a:p>
          <a:endParaRPr lang="en-US"/>
        </a:p>
      </dgm:t>
    </dgm:pt>
    <dgm:pt modelId="{50B836D0-DE5B-4E32-BE7A-D0251E260341}" type="sibTrans" cxnId="{3D02039B-4491-42F0-9FA7-C9B70876FE26}">
      <dgm:prSet/>
      <dgm:spPr/>
      <dgm:t>
        <a:bodyPr/>
        <a:lstStyle/>
        <a:p>
          <a:endParaRPr lang="en-US"/>
        </a:p>
      </dgm:t>
    </dgm:pt>
    <dgm:pt modelId="{B2603B0E-99D0-4A48-8006-3662B92DF004}">
      <dgm:prSet/>
      <dgm:spPr/>
      <dgm:t>
        <a:bodyPr/>
        <a:lstStyle/>
        <a:p>
          <a:r>
            <a:rPr lang="cs-CZ"/>
            <a:t>včetně </a:t>
          </a:r>
          <a:r>
            <a:rPr lang="cs-CZ" b="1"/>
            <a:t>neplatného</a:t>
          </a:r>
          <a:endParaRPr lang="en-US"/>
        </a:p>
      </dgm:t>
    </dgm:pt>
    <dgm:pt modelId="{F1065D72-A836-48FA-A9BD-C833C008DF76}" type="parTrans" cxnId="{9B5BC2C2-E524-4A8F-9622-971F7654716D}">
      <dgm:prSet/>
      <dgm:spPr/>
      <dgm:t>
        <a:bodyPr/>
        <a:lstStyle/>
        <a:p>
          <a:endParaRPr lang="en-US"/>
        </a:p>
      </dgm:t>
    </dgm:pt>
    <dgm:pt modelId="{200162D9-41B7-4E9D-A2E7-28FCEB30869A}" type="sibTrans" cxnId="{9B5BC2C2-E524-4A8F-9622-971F7654716D}">
      <dgm:prSet/>
      <dgm:spPr/>
      <dgm:t>
        <a:bodyPr/>
        <a:lstStyle/>
        <a:p>
          <a:endParaRPr lang="en-US"/>
        </a:p>
      </dgm:t>
    </dgm:pt>
    <dgm:pt modelId="{544729E6-B109-4A32-B0B1-35B9DA24E4D9}">
      <dgm:prSet/>
      <dgm:spPr/>
      <dgm:t>
        <a:bodyPr/>
        <a:lstStyle/>
        <a:p>
          <a:r>
            <a:rPr lang="cs-CZ" b="1"/>
            <a:t>Nevzniká</a:t>
          </a:r>
          <a:r>
            <a:rPr lang="cs-CZ"/>
            <a:t>:</a:t>
          </a:r>
          <a:endParaRPr lang="en-US"/>
        </a:p>
      </dgm:t>
    </dgm:pt>
    <dgm:pt modelId="{5D5BCE57-B68C-4146-8E35-9584517EACEC}" type="parTrans" cxnId="{4A241F83-7E25-4052-9EF3-C9F06F95FC8C}">
      <dgm:prSet/>
      <dgm:spPr/>
      <dgm:t>
        <a:bodyPr/>
        <a:lstStyle/>
        <a:p>
          <a:endParaRPr lang="en-US"/>
        </a:p>
      </dgm:t>
    </dgm:pt>
    <dgm:pt modelId="{2697FC95-6FBE-4382-884D-40803A8DADEE}" type="sibTrans" cxnId="{4A241F83-7E25-4052-9EF3-C9F06F95FC8C}">
      <dgm:prSet/>
      <dgm:spPr/>
      <dgm:t>
        <a:bodyPr/>
        <a:lstStyle/>
        <a:p>
          <a:endParaRPr lang="en-US"/>
        </a:p>
      </dgm:t>
    </dgm:pt>
    <dgm:pt modelId="{58191D43-3359-4DF8-835C-7792BCF1BC37}">
      <dgm:prSet/>
      <dgm:spPr/>
      <dgm:t>
        <a:bodyPr/>
        <a:lstStyle/>
        <a:p>
          <a:r>
            <a:rPr lang="cs-CZ" dirty="0"/>
            <a:t>Uzavřením </a:t>
          </a:r>
          <a:r>
            <a:rPr lang="cs-CZ" b="1" dirty="0"/>
            <a:t>zdánlivého</a:t>
          </a:r>
          <a:r>
            <a:rPr lang="cs-CZ" dirty="0"/>
            <a:t> manželství</a:t>
          </a:r>
          <a:endParaRPr lang="en-US" dirty="0"/>
        </a:p>
      </dgm:t>
    </dgm:pt>
    <dgm:pt modelId="{461B1E81-19C6-4850-840E-F43F671BE29D}" type="parTrans" cxnId="{140B1839-80B6-453A-92CD-E1509498EB91}">
      <dgm:prSet/>
      <dgm:spPr/>
      <dgm:t>
        <a:bodyPr/>
        <a:lstStyle/>
        <a:p>
          <a:endParaRPr lang="en-US"/>
        </a:p>
      </dgm:t>
    </dgm:pt>
    <dgm:pt modelId="{14CBF97F-D98D-471E-9FC2-B02014731C79}" type="sibTrans" cxnId="{140B1839-80B6-453A-92CD-E1509498EB91}">
      <dgm:prSet/>
      <dgm:spPr/>
      <dgm:t>
        <a:bodyPr/>
        <a:lstStyle/>
        <a:p>
          <a:endParaRPr lang="en-US"/>
        </a:p>
      </dgm:t>
    </dgm:pt>
    <dgm:pt modelId="{4D827676-A2D2-498C-803E-CCDBC1CE08DE}">
      <dgm:prSet/>
      <dgm:spPr/>
      <dgm:t>
        <a:bodyPr/>
        <a:lstStyle/>
        <a:p>
          <a:r>
            <a:rPr lang="cs-CZ" dirty="0"/>
            <a:t>Pokud vyloučila </a:t>
          </a:r>
          <a:r>
            <a:rPr lang="cs-CZ" b="1" dirty="0"/>
            <a:t>předmanželská</a:t>
          </a:r>
          <a:r>
            <a:rPr lang="cs-CZ" dirty="0"/>
            <a:t> smlouva </a:t>
          </a:r>
          <a:endParaRPr lang="en-US" dirty="0"/>
        </a:p>
      </dgm:t>
    </dgm:pt>
    <dgm:pt modelId="{B617B415-73E4-46CD-A99D-495328526F99}" type="parTrans" cxnId="{69C31E11-4AB8-4996-B14C-D4DF28044227}">
      <dgm:prSet/>
      <dgm:spPr/>
      <dgm:t>
        <a:bodyPr/>
        <a:lstStyle/>
        <a:p>
          <a:endParaRPr lang="en-US"/>
        </a:p>
      </dgm:t>
    </dgm:pt>
    <dgm:pt modelId="{E2915BF4-57AD-44BC-8BF6-76A8B96B53B0}" type="sibTrans" cxnId="{69C31E11-4AB8-4996-B14C-D4DF28044227}">
      <dgm:prSet/>
      <dgm:spPr/>
      <dgm:t>
        <a:bodyPr/>
        <a:lstStyle/>
        <a:p>
          <a:endParaRPr lang="en-US"/>
        </a:p>
      </dgm:t>
    </dgm:pt>
    <dgm:pt modelId="{8D1A00E1-F287-4600-9880-A258CDA5C0FA}">
      <dgm:prSet/>
      <dgm:spPr/>
      <dgm:t>
        <a:bodyPr/>
        <a:lstStyle/>
        <a:p>
          <a:r>
            <a:rPr lang="cs-CZ" dirty="0"/>
            <a:t>Pokud běží </a:t>
          </a:r>
          <a:r>
            <a:rPr lang="cs-CZ" b="1" dirty="0"/>
            <a:t>konkurz</a:t>
          </a:r>
          <a:r>
            <a:rPr lang="cs-CZ" dirty="0"/>
            <a:t> prohlášený na majetek jednoho z manželů (§ 276 insolvenčního zákona – odklad vzniku SJM)</a:t>
          </a:r>
          <a:endParaRPr lang="en-US" dirty="0"/>
        </a:p>
      </dgm:t>
    </dgm:pt>
    <dgm:pt modelId="{27722C3F-FF6F-4A67-8122-D0050825A332}" type="parTrans" cxnId="{8CE9EA8E-2E35-46C8-9695-DC1D0BC86704}">
      <dgm:prSet/>
      <dgm:spPr/>
      <dgm:t>
        <a:bodyPr/>
        <a:lstStyle/>
        <a:p>
          <a:endParaRPr lang="en-US"/>
        </a:p>
      </dgm:t>
    </dgm:pt>
    <dgm:pt modelId="{C9ACF034-0BDF-43F5-963A-88B710500373}" type="sibTrans" cxnId="{8CE9EA8E-2E35-46C8-9695-DC1D0BC86704}">
      <dgm:prSet/>
      <dgm:spPr/>
      <dgm:t>
        <a:bodyPr/>
        <a:lstStyle/>
        <a:p>
          <a:endParaRPr lang="en-US"/>
        </a:p>
      </dgm:t>
    </dgm:pt>
    <dgm:pt modelId="{E98B7E77-30C8-4A21-91BD-5DC54D822C68}" type="pres">
      <dgm:prSet presAssocID="{9342C8FA-C47F-4B95-AAC7-E6ED6F4A7C1B}" presName="linear" presStyleCnt="0">
        <dgm:presLayoutVars>
          <dgm:dir/>
          <dgm:animLvl val="lvl"/>
          <dgm:resizeHandles val="exact"/>
        </dgm:presLayoutVars>
      </dgm:prSet>
      <dgm:spPr/>
    </dgm:pt>
    <dgm:pt modelId="{8901AA08-6E83-4E5A-A867-2319149826FC}" type="pres">
      <dgm:prSet presAssocID="{90011371-88AB-4EA9-9337-4A72329DD4E6}" presName="parentLin" presStyleCnt="0"/>
      <dgm:spPr/>
    </dgm:pt>
    <dgm:pt modelId="{80AA66F4-69A0-4A6C-B282-BED07D3321AE}" type="pres">
      <dgm:prSet presAssocID="{90011371-88AB-4EA9-9337-4A72329DD4E6}" presName="parentLeftMargin" presStyleLbl="node1" presStyleIdx="0" presStyleCnt="2"/>
      <dgm:spPr/>
    </dgm:pt>
    <dgm:pt modelId="{607855B6-3395-4E5B-8E58-788C557636C8}" type="pres">
      <dgm:prSet presAssocID="{90011371-88AB-4EA9-9337-4A72329DD4E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7B804CD-0070-49D8-BCBF-75A1A84963D5}" type="pres">
      <dgm:prSet presAssocID="{90011371-88AB-4EA9-9337-4A72329DD4E6}" presName="negativeSpace" presStyleCnt="0"/>
      <dgm:spPr/>
    </dgm:pt>
    <dgm:pt modelId="{ACA9C79F-FBBB-4BE6-B2AC-FC3889A9EF26}" type="pres">
      <dgm:prSet presAssocID="{90011371-88AB-4EA9-9337-4A72329DD4E6}" presName="childText" presStyleLbl="conFgAcc1" presStyleIdx="0" presStyleCnt="2">
        <dgm:presLayoutVars>
          <dgm:bulletEnabled val="1"/>
        </dgm:presLayoutVars>
      </dgm:prSet>
      <dgm:spPr/>
    </dgm:pt>
    <dgm:pt modelId="{9A5A2447-A364-4440-A081-0F4B81FCD395}" type="pres">
      <dgm:prSet presAssocID="{50B836D0-DE5B-4E32-BE7A-D0251E260341}" presName="spaceBetweenRectangles" presStyleCnt="0"/>
      <dgm:spPr/>
    </dgm:pt>
    <dgm:pt modelId="{DBA4705F-8E57-440C-A1EF-9AF185B40F54}" type="pres">
      <dgm:prSet presAssocID="{544729E6-B109-4A32-B0B1-35B9DA24E4D9}" presName="parentLin" presStyleCnt="0"/>
      <dgm:spPr/>
    </dgm:pt>
    <dgm:pt modelId="{24EA31A6-906E-4057-A622-80D145EA3BCC}" type="pres">
      <dgm:prSet presAssocID="{544729E6-B109-4A32-B0B1-35B9DA24E4D9}" presName="parentLeftMargin" presStyleLbl="node1" presStyleIdx="0" presStyleCnt="2"/>
      <dgm:spPr/>
    </dgm:pt>
    <dgm:pt modelId="{551C2710-5A9E-4CEB-9602-09C53A6458EE}" type="pres">
      <dgm:prSet presAssocID="{544729E6-B109-4A32-B0B1-35B9DA24E4D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2A91BD8-493C-4126-8F4E-9044B833528D}" type="pres">
      <dgm:prSet presAssocID="{544729E6-B109-4A32-B0B1-35B9DA24E4D9}" presName="negativeSpace" presStyleCnt="0"/>
      <dgm:spPr/>
    </dgm:pt>
    <dgm:pt modelId="{3F4D38A4-6E8D-468D-AEC5-0D43BCE481CB}" type="pres">
      <dgm:prSet presAssocID="{544729E6-B109-4A32-B0B1-35B9DA24E4D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B00DC0E-B066-4608-9CF8-18C1F9657D62}" type="presOf" srcId="{4D827676-A2D2-498C-803E-CCDBC1CE08DE}" destId="{3F4D38A4-6E8D-468D-AEC5-0D43BCE481CB}" srcOrd="0" destOrd="1" presId="urn:microsoft.com/office/officeart/2005/8/layout/list1"/>
    <dgm:cxn modelId="{69C31E11-4AB8-4996-B14C-D4DF28044227}" srcId="{544729E6-B109-4A32-B0B1-35B9DA24E4D9}" destId="{4D827676-A2D2-498C-803E-CCDBC1CE08DE}" srcOrd="1" destOrd="0" parTransId="{B617B415-73E4-46CD-A99D-495328526F99}" sibTransId="{E2915BF4-57AD-44BC-8BF6-76A8B96B53B0}"/>
    <dgm:cxn modelId="{64BCA421-A969-4AB1-A233-AE0191DAA477}" type="presOf" srcId="{90011371-88AB-4EA9-9337-4A72329DD4E6}" destId="{80AA66F4-69A0-4A6C-B282-BED07D3321AE}" srcOrd="0" destOrd="0" presId="urn:microsoft.com/office/officeart/2005/8/layout/list1"/>
    <dgm:cxn modelId="{140B1839-80B6-453A-92CD-E1509498EB91}" srcId="{544729E6-B109-4A32-B0B1-35B9DA24E4D9}" destId="{58191D43-3359-4DF8-835C-7792BCF1BC37}" srcOrd="0" destOrd="0" parTransId="{461B1E81-19C6-4850-840E-F43F671BE29D}" sibTransId="{14CBF97F-D98D-471E-9FC2-B02014731C79}"/>
    <dgm:cxn modelId="{9CAD755F-33E3-45E3-9C8B-E4CD9FDD7ED2}" type="presOf" srcId="{58191D43-3359-4DF8-835C-7792BCF1BC37}" destId="{3F4D38A4-6E8D-468D-AEC5-0D43BCE481CB}" srcOrd="0" destOrd="0" presId="urn:microsoft.com/office/officeart/2005/8/layout/list1"/>
    <dgm:cxn modelId="{80646F53-79E3-49B9-859B-08C4B73DCE81}" type="presOf" srcId="{B2603B0E-99D0-4A48-8006-3662B92DF004}" destId="{ACA9C79F-FBBB-4BE6-B2AC-FC3889A9EF26}" srcOrd="0" destOrd="0" presId="urn:microsoft.com/office/officeart/2005/8/layout/list1"/>
    <dgm:cxn modelId="{692CAA82-5479-4FC6-B8BF-DF3149AF2C66}" type="presOf" srcId="{90011371-88AB-4EA9-9337-4A72329DD4E6}" destId="{607855B6-3395-4E5B-8E58-788C557636C8}" srcOrd="1" destOrd="0" presId="urn:microsoft.com/office/officeart/2005/8/layout/list1"/>
    <dgm:cxn modelId="{4A241F83-7E25-4052-9EF3-C9F06F95FC8C}" srcId="{9342C8FA-C47F-4B95-AAC7-E6ED6F4A7C1B}" destId="{544729E6-B109-4A32-B0B1-35B9DA24E4D9}" srcOrd="1" destOrd="0" parTransId="{5D5BCE57-B68C-4146-8E35-9584517EACEC}" sibTransId="{2697FC95-6FBE-4382-884D-40803A8DADEE}"/>
    <dgm:cxn modelId="{6BC6DC83-9933-4FE7-9ECA-463BDF97F940}" type="presOf" srcId="{8D1A00E1-F287-4600-9880-A258CDA5C0FA}" destId="{3F4D38A4-6E8D-468D-AEC5-0D43BCE481CB}" srcOrd="0" destOrd="2" presId="urn:microsoft.com/office/officeart/2005/8/layout/list1"/>
    <dgm:cxn modelId="{8CE9EA8E-2E35-46C8-9695-DC1D0BC86704}" srcId="{544729E6-B109-4A32-B0B1-35B9DA24E4D9}" destId="{8D1A00E1-F287-4600-9880-A258CDA5C0FA}" srcOrd="2" destOrd="0" parTransId="{27722C3F-FF6F-4A67-8122-D0050825A332}" sibTransId="{C9ACF034-0BDF-43F5-963A-88B710500373}"/>
    <dgm:cxn modelId="{C4C4EA91-52B3-4C6C-8F20-9B3C2D4E6AF2}" type="presOf" srcId="{544729E6-B109-4A32-B0B1-35B9DA24E4D9}" destId="{551C2710-5A9E-4CEB-9602-09C53A6458EE}" srcOrd="1" destOrd="0" presId="urn:microsoft.com/office/officeart/2005/8/layout/list1"/>
    <dgm:cxn modelId="{3D02039B-4491-42F0-9FA7-C9B70876FE26}" srcId="{9342C8FA-C47F-4B95-AAC7-E6ED6F4A7C1B}" destId="{90011371-88AB-4EA9-9337-4A72329DD4E6}" srcOrd="0" destOrd="0" parTransId="{B880DB70-BEA6-4B96-8746-F39F8F9AFA5D}" sibTransId="{50B836D0-DE5B-4E32-BE7A-D0251E260341}"/>
    <dgm:cxn modelId="{8694F1AB-5C3A-4271-A073-25A26D1752C3}" type="presOf" srcId="{544729E6-B109-4A32-B0B1-35B9DA24E4D9}" destId="{24EA31A6-906E-4057-A622-80D145EA3BCC}" srcOrd="0" destOrd="0" presId="urn:microsoft.com/office/officeart/2005/8/layout/list1"/>
    <dgm:cxn modelId="{8B422FBE-D3F1-4C68-9FAA-C0795C40C172}" type="presOf" srcId="{9342C8FA-C47F-4B95-AAC7-E6ED6F4A7C1B}" destId="{E98B7E77-30C8-4A21-91BD-5DC54D822C68}" srcOrd="0" destOrd="0" presId="urn:microsoft.com/office/officeart/2005/8/layout/list1"/>
    <dgm:cxn modelId="{9B5BC2C2-E524-4A8F-9622-971F7654716D}" srcId="{90011371-88AB-4EA9-9337-4A72329DD4E6}" destId="{B2603B0E-99D0-4A48-8006-3662B92DF004}" srcOrd="0" destOrd="0" parTransId="{F1065D72-A836-48FA-A9BD-C833C008DF76}" sibTransId="{200162D9-41B7-4E9D-A2E7-28FCEB30869A}"/>
    <dgm:cxn modelId="{AF7B6A4D-1699-4CA5-B723-2374193DAD85}" type="presParOf" srcId="{E98B7E77-30C8-4A21-91BD-5DC54D822C68}" destId="{8901AA08-6E83-4E5A-A867-2319149826FC}" srcOrd="0" destOrd="0" presId="urn:microsoft.com/office/officeart/2005/8/layout/list1"/>
    <dgm:cxn modelId="{554AB0C6-8EAD-4649-87F3-E8D2F3075474}" type="presParOf" srcId="{8901AA08-6E83-4E5A-A867-2319149826FC}" destId="{80AA66F4-69A0-4A6C-B282-BED07D3321AE}" srcOrd="0" destOrd="0" presId="urn:microsoft.com/office/officeart/2005/8/layout/list1"/>
    <dgm:cxn modelId="{93D46F0F-1C21-4F22-9099-9CD77AAA3013}" type="presParOf" srcId="{8901AA08-6E83-4E5A-A867-2319149826FC}" destId="{607855B6-3395-4E5B-8E58-788C557636C8}" srcOrd="1" destOrd="0" presId="urn:microsoft.com/office/officeart/2005/8/layout/list1"/>
    <dgm:cxn modelId="{1E41D55E-BB68-4545-B1CF-0649D97B21ED}" type="presParOf" srcId="{E98B7E77-30C8-4A21-91BD-5DC54D822C68}" destId="{67B804CD-0070-49D8-BCBF-75A1A84963D5}" srcOrd="1" destOrd="0" presId="urn:microsoft.com/office/officeart/2005/8/layout/list1"/>
    <dgm:cxn modelId="{0CBD6506-AD76-4C9E-8F83-5FCF9169B998}" type="presParOf" srcId="{E98B7E77-30C8-4A21-91BD-5DC54D822C68}" destId="{ACA9C79F-FBBB-4BE6-B2AC-FC3889A9EF26}" srcOrd="2" destOrd="0" presId="urn:microsoft.com/office/officeart/2005/8/layout/list1"/>
    <dgm:cxn modelId="{AA7ABDF9-CE90-4233-8719-0B886A052094}" type="presParOf" srcId="{E98B7E77-30C8-4A21-91BD-5DC54D822C68}" destId="{9A5A2447-A364-4440-A081-0F4B81FCD395}" srcOrd="3" destOrd="0" presId="urn:microsoft.com/office/officeart/2005/8/layout/list1"/>
    <dgm:cxn modelId="{E3E02213-115B-4DB8-8C15-440301695F9A}" type="presParOf" srcId="{E98B7E77-30C8-4A21-91BD-5DC54D822C68}" destId="{DBA4705F-8E57-440C-A1EF-9AF185B40F54}" srcOrd="4" destOrd="0" presId="urn:microsoft.com/office/officeart/2005/8/layout/list1"/>
    <dgm:cxn modelId="{05D5B8A9-BBA8-412D-A9CC-DD74F45CD26C}" type="presParOf" srcId="{DBA4705F-8E57-440C-A1EF-9AF185B40F54}" destId="{24EA31A6-906E-4057-A622-80D145EA3BCC}" srcOrd="0" destOrd="0" presId="urn:microsoft.com/office/officeart/2005/8/layout/list1"/>
    <dgm:cxn modelId="{12D6100E-2D67-4BB4-9C64-D55F30A037DC}" type="presParOf" srcId="{DBA4705F-8E57-440C-A1EF-9AF185B40F54}" destId="{551C2710-5A9E-4CEB-9602-09C53A6458EE}" srcOrd="1" destOrd="0" presId="urn:microsoft.com/office/officeart/2005/8/layout/list1"/>
    <dgm:cxn modelId="{C62FF0C7-3EC8-40CF-B00B-0063AC82CAFE}" type="presParOf" srcId="{E98B7E77-30C8-4A21-91BD-5DC54D822C68}" destId="{02A91BD8-493C-4126-8F4E-9044B833528D}" srcOrd="5" destOrd="0" presId="urn:microsoft.com/office/officeart/2005/8/layout/list1"/>
    <dgm:cxn modelId="{CC28DBEA-AB6B-44D0-BB07-B4574623BEA8}" type="presParOf" srcId="{E98B7E77-30C8-4A21-91BD-5DC54D822C68}" destId="{3F4D38A4-6E8D-468D-AEC5-0D43BCE481C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8D8233-8D27-4F28-A9D9-A73BDEBF2E9C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A997CA-D373-4C86-9FFC-8C872491EDD9}">
      <dgm:prSet custT="1"/>
      <dgm:spPr/>
      <dgm:t>
        <a:bodyPr/>
        <a:lstStyle/>
        <a:p>
          <a:r>
            <a:rPr lang="cs-CZ" sz="3700" b="0" dirty="0"/>
            <a:t>Zákonný </a:t>
          </a:r>
          <a:r>
            <a:rPr lang="cs-CZ" sz="2400" b="0" dirty="0"/>
            <a:t>(</a:t>
          </a:r>
          <a:r>
            <a:rPr lang="cs-CZ" sz="2000" b="0" i="1" dirty="0"/>
            <a:t>obecný, subsidiární</a:t>
          </a:r>
          <a:r>
            <a:rPr lang="cs-CZ" sz="2400" b="0" dirty="0"/>
            <a:t>)</a:t>
          </a:r>
          <a:br>
            <a:rPr lang="cs-CZ" sz="2400" b="0" dirty="0"/>
          </a:br>
          <a:r>
            <a:rPr lang="cs-CZ" sz="2400" b="0" dirty="0"/>
            <a:t>§§ 709 - 715</a:t>
          </a:r>
          <a:endParaRPr lang="en-US" sz="3700" dirty="0"/>
        </a:p>
      </dgm:t>
    </dgm:pt>
    <dgm:pt modelId="{2E559FC3-F5E0-42A8-B561-E473FC11BAB0}" type="parTrans" cxnId="{73F46D06-672B-4067-96D8-9D854007532E}">
      <dgm:prSet/>
      <dgm:spPr/>
      <dgm:t>
        <a:bodyPr/>
        <a:lstStyle/>
        <a:p>
          <a:endParaRPr lang="en-US"/>
        </a:p>
      </dgm:t>
    </dgm:pt>
    <dgm:pt modelId="{8E513621-C2DF-4762-BF30-161D15A829E1}" type="sibTrans" cxnId="{73F46D06-672B-4067-96D8-9D854007532E}">
      <dgm:prSet/>
      <dgm:spPr/>
      <dgm:t>
        <a:bodyPr/>
        <a:lstStyle/>
        <a:p>
          <a:endParaRPr lang="en-US"/>
        </a:p>
      </dgm:t>
    </dgm:pt>
    <dgm:pt modelId="{682B6B96-E2E3-4BD7-9B9C-67E76E56AD49}">
      <dgm:prSet custT="1"/>
      <dgm:spPr/>
      <dgm:t>
        <a:bodyPr/>
        <a:lstStyle/>
        <a:p>
          <a:r>
            <a:rPr lang="cs-CZ" sz="3700" b="0" dirty="0"/>
            <a:t>Smluvený</a:t>
          </a:r>
          <a:br>
            <a:rPr lang="cs-CZ" sz="3700" b="0" dirty="0"/>
          </a:br>
          <a:r>
            <a:rPr lang="cs-CZ" sz="2400" b="0" dirty="0"/>
            <a:t>§§ 716 - 723</a:t>
          </a:r>
          <a:endParaRPr lang="en-US" sz="3700" dirty="0"/>
        </a:p>
      </dgm:t>
    </dgm:pt>
    <dgm:pt modelId="{7D08A0D0-726E-483B-98D7-96E5681F9A9D}" type="parTrans" cxnId="{FAEE10DD-F316-4D3A-ACE9-8EE233B9DF17}">
      <dgm:prSet/>
      <dgm:spPr/>
      <dgm:t>
        <a:bodyPr/>
        <a:lstStyle/>
        <a:p>
          <a:endParaRPr lang="en-US"/>
        </a:p>
      </dgm:t>
    </dgm:pt>
    <dgm:pt modelId="{922A4522-CBA6-4405-803D-B867862D1997}" type="sibTrans" cxnId="{FAEE10DD-F316-4D3A-ACE9-8EE233B9DF17}">
      <dgm:prSet/>
      <dgm:spPr/>
      <dgm:t>
        <a:bodyPr/>
        <a:lstStyle/>
        <a:p>
          <a:endParaRPr lang="en-US"/>
        </a:p>
      </dgm:t>
    </dgm:pt>
    <dgm:pt modelId="{A976ED0A-40A8-467E-A89F-FC0BC3B511D4}">
      <dgm:prSet custT="1"/>
      <dgm:spPr/>
      <dgm:t>
        <a:bodyPr/>
        <a:lstStyle/>
        <a:p>
          <a:r>
            <a:rPr lang="cs-CZ" sz="2700" b="0" dirty="0"/>
            <a:t>Založený rozhodnutím soudu</a:t>
          </a:r>
        </a:p>
        <a:p>
          <a:r>
            <a:rPr lang="cs-CZ" sz="2400" b="0" dirty="0"/>
            <a:t>§§ 716 - 723</a:t>
          </a:r>
          <a:endParaRPr lang="en-US" sz="2400" dirty="0"/>
        </a:p>
      </dgm:t>
    </dgm:pt>
    <dgm:pt modelId="{9A5A7D03-4804-46CA-9A04-4C855A2522F8}" type="parTrans" cxnId="{B6F8E964-B244-43E6-9DF1-AA0FA2898FC9}">
      <dgm:prSet/>
      <dgm:spPr/>
      <dgm:t>
        <a:bodyPr/>
        <a:lstStyle/>
        <a:p>
          <a:endParaRPr lang="en-US"/>
        </a:p>
      </dgm:t>
    </dgm:pt>
    <dgm:pt modelId="{537DE2C1-0057-453A-AA23-10DAD2DC164E}" type="sibTrans" cxnId="{B6F8E964-B244-43E6-9DF1-AA0FA2898FC9}">
      <dgm:prSet/>
      <dgm:spPr/>
      <dgm:t>
        <a:bodyPr/>
        <a:lstStyle/>
        <a:p>
          <a:endParaRPr lang="en-US"/>
        </a:p>
      </dgm:t>
    </dgm:pt>
    <dgm:pt modelId="{ECD6A5FD-456C-4A3B-8680-320AB3850E81}" type="pres">
      <dgm:prSet presAssocID="{758D8233-8D27-4F28-A9D9-A73BDEBF2E9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1ECB801-42EC-4544-A06B-FF8960B4C1B4}" type="pres">
      <dgm:prSet presAssocID="{1EA997CA-D373-4C86-9FFC-8C872491EDD9}" presName="hierRoot1" presStyleCnt="0"/>
      <dgm:spPr/>
    </dgm:pt>
    <dgm:pt modelId="{98852F60-2B2E-4AFA-BB86-B9BAD7DA0A42}" type="pres">
      <dgm:prSet presAssocID="{1EA997CA-D373-4C86-9FFC-8C872491EDD9}" presName="composite" presStyleCnt="0"/>
      <dgm:spPr/>
    </dgm:pt>
    <dgm:pt modelId="{39DA0852-0BB6-4342-ABAB-FFDDB7B8D94F}" type="pres">
      <dgm:prSet presAssocID="{1EA997CA-D373-4C86-9FFC-8C872491EDD9}" presName="background" presStyleLbl="node0" presStyleIdx="0" presStyleCnt="3"/>
      <dgm:spPr/>
    </dgm:pt>
    <dgm:pt modelId="{A04C5F5D-6027-4DBD-B95B-91679BB7288A}" type="pres">
      <dgm:prSet presAssocID="{1EA997CA-D373-4C86-9FFC-8C872491EDD9}" presName="text" presStyleLbl="fgAcc0" presStyleIdx="0" presStyleCnt="3">
        <dgm:presLayoutVars>
          <dgm:chPref val="3"/>
        </dgm:presLayoutVars>
      </dgm:prSet>
      <dgm:spPr/>
    </dgm:pt>
    <dgm:pt modelId="{ADC863B5-65E9-44D2-AB20-CFD27F614892}" type="pres">
      <dgm:prSet presAssocID="{1EA997CA-D373-4C86-9FFC-8C872491EDD9}" presName="hierChild2" presStyleCnt="0"/>
      <dgm:spPr/>
    </dgm:pt>
    <dgm:pt modelId="{42DCC8DC-8AEC-46DB-B64F-6D1976D0E865}" type="pres">
      <dgm:prSet presAssocID="{682B6B96-E2E3-4BD7-9B9C-67E76E56AD49}" presName="hierRoot1" presStyleCnt="0"/>
      <dgm:spPr/>
    </dgm:pt>
    <dgm:pt modelId="{430D811F-A90D-452A-9D13-047E65AD5A63}" type="pres">
      <dgm:prSet presAssocID="{682B6B96-E2E3-4BD7-9B9C-67E76E56AD49}" presName="composite" presStyleCnt="0"/>
      <dgm:spPr/>
    </dgm:pt>
    <dgm:pt modelId="{B12F79DD-0AB8-4443-94ED-0E3BC3711A4B}" type="pres">
      <dgm:prSet presAssocID="{682B6B96-E2E3-4BD7-9B9C-67E76E56AD49}" presName="background" presStyleLbl="node0" presStyleIdx="1" presStyleCnt="3"/>
      <dgm:spPr/>
    </dgm:pt>
    <dgm:pt modelId="{232DE471-D5AA-4EC6-84EA-2A1DEA5B479A}" type="pres">
      <dgm:prSet presAssocID="{682B6B96-E2E3-4BD7-9B9C-67E76E56AD49}" presName="text" presStyleLbl="fgAcc0" presStyleIdx="1" presStyleCnt="3">
        <dgm:presLayoutVars>
          <dgm:chPref val="3"/>
        </dgm:presLayoutVars>
      </dgm:prSet>
      <dgm:spPr/>
    </dgm:pt>
    <dgm:pt modelId="{9162A6B2-E943-4DEC-8134-4B3E4D1B2A47}" type="pres">
      <dgm:prSet presAssocID="{682B6B96-E2E3-4BD7-9B9C-67E76E56AD49}" presName="hierChild2" presStyleCnt="0"/>
      <dgm:spPr/>
    </dgm:pt>
    <dgm:pt modelId="{537ADC73-189C-4652-957E-0A37F999515E}" type="pres">
      <dgm:prSet presAssocID="{A976ED0A-40A8-467E-A89F-FC0BC3B511D4}" presName="hierRoot1" presStyleCnt="0"/>
      <dgm:spPr/>
    </dgm:pt>
    <dgm:pt modelId="{8DB8C427-A8B0-4303-B975-C54F7BC385BD}" type="pres">
      <dgm:prSet presAssocID="{A976ED0A-40A8-467E-A89F-FC0BC3B511D4}" presName="composite" presStyleCnt="0"/>
      <dgm:spPr/>
    </dgm:pt>
    <dgm:pt modelId="{F8CB46FE-4C5D-4D2C-B653-FE6F6732CCE6}" type="pres">
      <dgm:prSet presAssocID="{A976ED0A-40A8-467E-A89F-FC0BC3B511D4}" presName="background" presStyleLbl="node0" presStyleIdx="2" presStyleCnt="3"/>
      <dgm:spPr/>
    </dgm:pt>
    <dgm:pt modelId="{B74E2FB4-0868-4A21-A5C5-46D6511973E2}" type="pres">
      <dgm:prSet presAssocID="{A976ED0A-40A8-467E-A89F-FC0BC3B511D4}" presName="text" presStyleLbl="fgAcc0" presStyleIdx="2" presStyleCnt="3">
        <dgm:presLayoutVars>
          <dgm:chPref val="3"/>
        </dgm:presLayoutVars>
      </dgm:prSet>
      <dgm:spPr/>
    </dgm:pt>
    <dgm:pt modelId="{DAC35DC5-C4DB-459F-9E8D-47A1EF9E7877}" type="pres">
      <dgm:prSet presAssocID="{A976ED0A-40A8-467E-A89F-FC0BC3B511D4}" presName="hierChild2" presStyleCnt="0"/>
      <dgm:spPr/>
    </dgm:pt>
  </dgm:ptLst>
  <dgm:cxnLst>
    <dgm:cxn modelId="{73F46D06-672B-4067-96D8-9D854007532E}" srcId="{758D8233-8D27-4F28-A9D9-A73BDEBF2E9C}" destId="{1EA997CA-D373-4C86-9FFC-8C872491EDD9}" srcOrd="0" destOrd="0" parTransId="{2E559FC3-F5E0-42A8-B561-E473FC11BAB0}" sibTransId="{8E513621-C2DF-4762-BF30-161D15A829E1}"/>
    <dgm:cxn modelId="{F6A22D11-BA3C-43AD-B64B-B6F11AB5BDF5}" type="presOf" srcId="{A976ED0A-40A8-467E-A89F-FC0BC3B511D4}" destId="{B74E2FB4-0868-4A21-A5C5-46D6511973E2}" srcOrd="0" destOrd="0" presId="urn:microsoft.com/office/officeart/2005/8/layout/hierarchy1"/>
    <dgm:cxn modelId="{B6F8E964-B244-43E6-9DF1-AA0FA2898FC9}" srcId="{758D8233-8D27-4F28-A9D9-A73BDEBF2E9C}" destId="{A976ED0A-40A8-467E-A89F-FC0BC3B511D4}" srcOrd="2" destOrd="0" parTransId="{9A5A7D03-4804-46CA-9A04-4C855A2522F8}" sibTransId="{537DE2C1-0057-453A-AA23-10DAD2DC164E}"/>
    <dgm:cxn modelId="{7951C945-DA79-4516-B8D0-60D475138AA9}" type="presOf" srcId="{682B6B96-E2E3-4BD7-9B9C-67E76E56AD49}" destId="{232DE471-D5AA-4EC6-84EA-2A1DEA5B479A}" srcOrd="0" destOrd="0" presId="urn:microsoft.com/office/officeart/2005/8/layout/hierarchy1"/>
    <dgm:cxn modelId="{CB801BA6-5FA1-44DD-B463-C65793B6F278}" type="presOf" srcId="{1EA997CA-D373-4C86-9FFC-8C872491EDD9}" destId="{A04C5F5D-6027-4DBD-B95B-91679BB7288A}" srcOrd="0" destOrd="0" presId="urn:microsoft.com/office/officeart/2005/8/layout/hierarchy1"/>
    <dgm:cxn modelId="{9E24B4BF-C2A4-4792-82E5-74B6073A6009}" type="presOf" srcId="{758D8233-8D27-4F28-A9D9-A73BDEBF2E9C}" destId="{ECD6A5FD-456C-4A3B-8680-320AB3850E81}" srcOrd="0" destOrd="0" presId="urn:microsoft.com/office/officeart/2005/8/layout/hierarchy1"/>
    <dgm:cxn modelId="{FAEE10DD-F316-4D3A-ACE9-8EE233B9DF17}" srcId="{758D8233-8D27-4F28-A9D9-A73BDEBF2E9C}" destId="{682B6B96-E2E3-4BD7-9B9C-67E76E56AD49}" srcOrd="1" destOrd="0" parTransId="{7D08A0D0-726E-483B-98D7-96E5681F9A9D}" sibTransId="{922A4522-CBA6-4405-803D-B867862D1997}"/>
    <dgm:cxn modelId="{B6B82E3E-220A-432B-A00D-3C51B5F3FA2B}" type="presParOf" srcId="{ECD6A5FD-456C-4A3B-8680-320AB3850E81}" destId="{A1ECB801-42EC-4544-A06B-FF8960B4C1B4}" srcOrd="0" destOrd="0" presId="urn:microsoft.com/office/officeart/2005/8/layout/hierarchy1"/>
    <dgm:cxn modelId="{9F0F194D-ECB6-45A0-B537-A0B8D7A63E29}" type="presParOf" srcId="{A1ECB801-42EC-4544-A06B-FF8960B4C1B4}" destId="{98852F60-2B2E-4AFA-BB86-B9BAD7DA0A42}" srcOrd="0" destOrd="0" presId="urn:microsoft.com/office/officeart/2005/8/layout/hierarchy1"/>
    <dgm:cxn modelId="{4CC7F45F-4510-400E-B482-08753F8F04BE}" type="presParOf" srcId="{98852F60-2B2E-4AFA-BB86-B9BAD7DA0A42}" destId="{39DA0852-0BB6-4342-ABAB-FFDDB7B8D94F}" srcOrd="0" destOrd="0" presId="urn:microsoft.com/office/officeart/2005/8/layout/hierarchy1"/>
    <dgm:cxn modelId="{9DB8C1D6-4974-480E-88E0-D660736075D8}" type="presParOf" srcId="{98852F60-2B2E-4AFA-BB86-B9BAD7DA0A42}" destId="{A04C5F5D-6027-4DBD-B95B-91679BB7288A}" srcOrd="1" destOrd="0" presId="urn:microsoft.com/office/officeart/2005/8/layout/hierarchy1"/>
    <dgm:cxn modelId="{4EE486CC-5FC2-408E-959E-6A233370F159}" type="presParOf" srcId="{A1ECB801-42EC-4544-A06B-FF8960B4C1B4}" destId="{ADC863B5-65E9-44D2-AB20-CFD27F614892}" srcOrd="1" destOrd="0" presId="urn:microsoft.com/office/officeart/2005/8/layout/hierarchy1"/>
    <dgm:cxn modelId="{41018B9A-7463-4849-A022-A174607B4353}" type="presParOf" srcId="{ECD6A5FD-456C-4A3B-8680-320AB3850E81}" destId="{42DCC8DC-8AEC-46DB-B64F-6D1976D0E865}" srcOrd="1" destOrd="0" presId="urn:microsoft.com/office/officeart/2005/8/layout/hierarchy1"/>
    <dgm:cxn modelId="{B9E08521-3C80-4C3D-AD3D-BA0DA1B908D0}" type="presParOf" srcId="{42DCC8DC-8AEC-46DB-B64F-6D1976D0E865}" destId="{430D811F-A90D-452A-9D13-047E65AD5A63}" srcOrd="0" destOrd="0" presId="urn:microsoft.com/office/officeart/2005/8/layout/hierarchy1"/>
    <dgm:cxn modelId="{3D205BB1-92BA-43F8-BAEC-83740C3DBF59}" type="presParOf" srcId="{430D811F-A90D-452A-9D13-047E65AD5A63}" destId="{B12F79DD-0AB8-4443-94ED-0E3BC3711A4B}" srcOrd="0" destOrd="0" presId="urn:microsoft.com/office/officeart/2005/8/layout/hierarchy1"/>
    <dgm:cxn modelId="{6445638F-5A85-42B3-99E4-A4520926415C}" type="presParOf" srcId="{430D811F-A90D-452A-9D13-047E65AD5A63}" destId="{232DE471-D5AA-4EC6-84EA-2A1DEA5B479A}" srcOrd="1" destOrd="0" presId="urn:microsoft.com/office/officeart/2005/8/layout/hierarchy1"/>
    <dgm:cxn modelId="{9CCBEF8A-3BBA-406B-965D-7E886175F476}" type="presParOf" srcId="{42DCC8DC-8AEC-46DB-B64F-6D1976D0E865}" destId="{9162A6B2-E943-4DEC-8134-4B3E4D1B2A47}" srcOrd="1" destOrd="0" presId="urn:microsoft.com/office/officeart/2005/8/layout/hierarchy1"/>
    <dgm:cxn modelId="{C4C3889F-37DF-48F3-ACE5-2D6B5981676E}" type="presParOf" srcId="{ECD6A5FD-456C-4A3B-8680-320AB3850E81}" destId="{537ADC73-189C-4652-957E-0A37F999515E}" srcOrd="2" destOrd="0" presId="urn:microsoft.com/office/officeart/2005/8/layout/hierarchy1"/>
    <dgm:cxn modelId="{E1E7223F-3CD8-436A-A054-6458F28B47B3}" type="presParOf" srcId="{537ADC73-189C-4652-957E-0A37F999515E}" destId="{8DB8C427-A8B0-4303-B975-C54F7BC385BD}" srcOrd="0" destOrd="0" presId="urn:microsoft.com/office/officeart/2005/8/layout/hierarchy1"/>
    <dgm:cxn modelId="{5623E305-9AB2-4C54-9E5B-C10B6C0A468E}" type="presParOf" srcId="{8DB8C427-A8B0-4303-B975-C54F7BC385BD}" destId="{F8CB46FE-4C5D-4D2C-B653-FE6F6732CCE6}" srcOrd="0" destOrd="0" presId="urn:microsoft.com/office/officeart/2005/8/layout/hierarchy1"/>
    <dgm:cxn modelId="{5A0724E7-18FC-4C31-978D-73226C87FCFB}" type="presParOf" srcId="{8DB8C427-A8B0-4303-B975-C54F7BC385BD}" destId="{B74E2FB4-0868-4A21-A5C5-46D6511973E2}" srcOrd="1" destOrd="0" presId="urn:microsoft.com/office/officeart/2005/8/layout/hierarchy1"/>
    <dgm:cxn modelId="{758451AC-37F3-44F4-B693-DA4B3B6FAD9D}" type="presParOf" srcId="{537ADC73-189C-4652-957E-0A37F999515E}" destId="{DAC35DC5-C4DB-459F-9E8D-47A1EF9E787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2C7487-4AAC-484A-BE67-3C381E7F702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962FD3-C22F-45D1-A614-F4D6F457BB9A}">
      <dgm:prSet/>
      <dgm:spPr/>
      <dgm:t>
        <a:bodyPr/>
        <a:lstStyle/>
        <a:p>
          <a:r>
            <a:rPr lang="cs-CZ" dirty="0"/>
            <a:t>Rozhodování </a:t>
          </a:r>
          <a:r>
            <a:rPr lang="cs-CZ" u="none" dirty="0"/>
            <a:t>a</a:t>
          </a:r>
          <a:r>
            <a:rPr lang="cs-CZ" dirty="0"/>
            <a:t> opatření týkající se SJM a obou manželů </a:t>
          </a:r>
          <a:br>
            <a:rPr lang="cs-CZ" dirty="0"/>
          </a:br>
          <a:r>
            <a:rPr lang="cs-CZ" dirty="0"/>
            <a:t>(zejména o užívání, plodech a užitcích, udržování, nakládání a hospodaření)</a:t>
          </a:r>
          <a:endParaRPr lang="en-US" dirty="0"/>
        </a:p>
      </dgm:t>
    </dgm:pt>
    <dgm:pt modelId="{2D5E57CE-5BA2-41B0-BF8F-164BDBE1D391}" type="parTrans" cxnId="{DCB6091D-AF2D-479D-84DB-5B589B382B51}">
      <dgm:prSet/>
      <dgm:spPr/>
      <dgm:t>
        <a:bodyPr/>
        <a:lstStyle/>
        <a:p>
          <a:endParaRPr lang="en-US"/>
        </a:p>
      </dgm:t>
    </dgm:pt>
    <dgm:pt modelId="{3A0062E3-769E-41B6-85FF-40D19D64B0D8}" type="sibTrans" cxnId="{DCB6091D-AF2D-479D-84DB-5B589B382B51}">
      <dgm:prSet/>
      <dgm:spPr/>
      <dgm:t>
        <a:bodyPr/>
        <a:lstStyle/>
        <a:p>
          <a:endParaRPr lang="en-US"/>
        </a:p>
      </dgm:t>
    </dgm:pt>
    <dgm:pt modelId="{21F1100D-3432-4683-A602-5C387610DC3A}">
      <dgm:prSet/>
      <dgm:spPr/>
      <dgm:t>
        <a:bodyPr/>
        <a:lstStyle/>
        <a:p>
          <a:r>
            <a:rPr lang="cs-CZ"/>
            <a:t>Běžná správa </a:t>
          </a:r>
          <a:endParaRPr lang="en-US"/>
        </a:p>
      </dgm:t>
    </dgm:pt>
    <dgm:pt modelId="{E7E3B152-9F1F-4BAD-92AE-ED66341D4493}" type="parTrans" cxnId="{E878A145-12C8-41F0-B9E0-657FCE2848B0}">
      <dgm:prSet/>
      <dgm:spPr/>
      <dgm:t>
        <a:bodyPr/>
        <a:lstStyle/>
        <a:p>
          <a:endParaRPr lang="en-US"/>
        </a:p>
      </dgm:t>
    </dgm:pt>
    <dgm:pt modelId="{6DA61387-EF76-4796-9FF7-CF83152F0E33}" type="sibTrans" cxnId="{E878A145-12C8-41F0-B9E0-657FCE2848B0}">
      <dgm:prSet/>
      <dgm:spPr/>
      <dgm:t>
        <a:bodyPr/>
        <a:lstStyle/>
        <a:p>
          <a:endParaRPr lang="en-US"/>
        </a:p>
      </dgm:t>
    </dgm:pt>
    <dgm:pt modelId="{EC60BB2E-2ED7-413A-8D09-0FC77DA3542F}">
      <dgm:prSet/>
      <dgm:spPr/>
      <dgm:t>
        <a:bodyPr/>
        <a:lstStyle/>
        <a:p>
          <a:r>
            <a:rPr lang="cs-CZ"/>
            <a:t>Každý manžel jedná </a:t>
          </a:r>
          <a:r>
            <a:rPr lang="cs-CZ" b="1"/>
            <a:t>samostatně</a:t>
          </a:r>
          <a:r>
            <a:rPr lang="cs-CZ"/>
            <a:t> s účinky pro oba (aktivní i pasivní solidarita)</a:t>
          </a:r>
          <a:endParaRPr lang="en-US"/>
        </a:p>
      </dgm:t>
    </dgm:pt>
    <dgm:pt modelId="{D115E26A-89DD-476E-AFDF-D7689982D36B}" type="parTrans" cxnId="{37C7C22F-A686-41A8-AD2F-3B2AF2F3F191}">
      <dgm:prSet/>
      <dgm:spPr/>
      <dgm:t>
        <a:bodyPr/>
        <a:lstStyle/>
        <a:p>
          <a:endParaRPr lang="en-US"/>
        </a:p>
      </dgm:t>
    </dgm:pt>
    <dgm:pt modelId="{386692B8-E1A3-47F9-A29B-315B6B3AB0D7}" type="sibTrans" cxnId="{37C7C22F-A686-41A8-AD2F-3B2AF2F3F191}">
      <dgm:prSet/>
      <dgm:spPr/>
      <dgm:t>
        <a:bodyPr/>
        <a:lstStyle/>
        <a:p>
          <a:endParaRPr lang="en-US"/>
        </a:p>
      </dgm:t>
    </dgm:pt>
    <dgm:pt modelId="{3AE5BA70-24E3-47C0-BEA6-2A2C0EF95AF4}">
      <dgm:prSet/>
      <dgm:spPr/>
      <dgm:t>
        <a:bodyPr/>
        <a:lstStyle/>
        <a:p>
          <a:r>
            <a:rPr lang="cs-CZ"/>
            <a:t>Jiná než běžná správa</a:t>
          </a:r>
          <a:endParaRPr lang="en-US"/>
        </a:p>
      </dgm:t>
    </dgm:pt>
    <dgm:pt modelId="{401E686F-2451-42FB-A049-0E78311ED074}" type="parTrans" cxnId="{583FF33C-8A6E-421B-A27C-1B43DC09F497}">
      <dgm:prSet/>
      <dgm:spPr/>
      <dgm:t>
        <a:bodyPr/>
        <a:lstStyle/>
        <a:p>
          <a:endParaRPr lang="en-US"/>
        </a:p>
      </dgm:t>
    </dgm:pt>
    <dgm:pt modelId="{C4DD841E-625F-428E-9BF7-F2995680FDA6}" type="sibTrans" cxnId="{583FF33C-8A6E-421B-A27C-1B43DC09F497}">
      <dgm:prSet/>
      <dgm:spPr/>
      <dgm:t>
        <a:bodyPr/>
        <a:lstStyle/>
        <a:p>
          <a:endParaRPr lang="en-US"/>
        </a:p>
      </dgm:t>
    </dgm:pt>
    <dgm:pt modelId="{FA58099D-C16A-4924-8FEC-9AA94FF375A6}">
      <dgm:prSet/>
      <dgm:spPr/>
      <dgm:t>
        <a:bodyPr/>
        <a:lstStyle/>
        <a:p>
          <a:r>
            <a:rPr lang="cs-CZ"/>
            <a:t>Manželé jednají </a:t>
          </a:r>
          <a:r>
            <a:rPr lang="cs-CZ" b="1"/>
            <a:t>společně </a:t>
          </a:r>
          <a:r>
            <a:rPr lang="cs-CZ"/>
            <a:t>nebo jeden se souhlasem druhého</a:t>
          </a:r>
          <a:endParaRPr lang="en-US"/>
        </a:p>
      </dgm:t>
    </dgm:pt>
    <dgm:pt modelId="{E227C06C-F8B2-4B84-A3C5-B81FA2E059F3}" type="parTrans" cxnId="{55B33A3C-4DA6-4308-B96B-B614EBAE34DA}">
      <dgm:prSet/>
      <dgm:spPr/>
      <dgm:t>
        <a:bodyPr/>
        <a:lstStyle/>
        <a:p>
          <a:endParaRPr lang="en-US"/>
        </a:p>
      </dgm:t>
    </dgm:pt>
    <dgm:pt modelId="{5CF4415D-4509-4E63-A95B-C331A9A1E190}" type="sibTrans" cxnId="{55B33A3C-4DA6-4308-B96B-B614EBAE34DA}">
      <dgm:prSet/>
      <dgm:spPr/>
      <dgm:t>
        <a:bodyPr/>
        <a:lstStyle/>
        <a:p>
          <a:endParaRPr lang="en-US"/>
        </a:p>
      </dgm:t>
    </dgm:pt>
    <dgm:pt modelId="{FE20EA5A-034E-4E8A-B1A4-3352CE4A7934}" type="pres">
      <dgm:prSet presAssocID="{192C7487-4AAC-484A-BE67-3C381E7F702C}" presName="Name0" presStyleCnt="0">
        <dgm:presLayoutVars>
          <dgm:dir/>
          <dgm:animLvl val="lvl"/>
          <dgm:resizeHandles val="exact"/>
        </dgm:presLayoutVars>
      </dgm:prSet>
      <dgm:spPr/>
    </dgm:pt>
    <dgm:pt modelId="{910AEB0D-35EC-4F0F-BEC5-D5F3B1A91365}" type="pres">
      <dgm:prSet presAssocID="{51962FD3-C22F-45D1-A614-F4D6F457BB9A}" presName="linNode" presStyleCnt="0"/>
      <dgm:spPr/>
    </dgm:pt>
    <dgm:pt modelId="{4E476350-B49F-4E9F-9215-12B33D4189A8}" type="pres">
      <dgm:prSet presAssocID="{51962FD3-C22F-45D1-A614-F4D6F457BB9A}" presName="parentText" presStyleLbl="node1" presStyleIdx="0" presStyleCnt="3" custScaleX="277778" custScaleY="58191">
        <dgm:presLayoutVars>
          <dgm:chMax val="1"/>
          <dgm:bulletEnabled val="1"/>
        </dgm:presLayoutVars>
      </dgm:prSet>
      <dgm:spPr/>
    </dgm:pt>
    <dgm:pt modelId="{1E22C0EC-9F0D-447B-9D1E-90571FF63ED6}" type="pres">
      <dgm:prSet presAssocID="{3A0062E3-769E-41B6-85FF-40D19D64B0D8}" presName="sp" presStyleCnt="0"/>
      <dgm:spPr/>
    </dgm:pt>
    <dgm:pt modelId="{554E2D24-D403-4A0D-8479-02E8F2FCB8A4}" type="pres">
      <dgm:prSet presAssocID="{21F1100D-3432-4683-A602-5C387610DC3A}" presName="linNode" presStyleCnt="0"/>
      <dgm:spPr/>
    </dgm:pt>
    <dgm:pt modelId="{5BBA2319-EC18-4AB7-9765-161A48D59DDC}" type="pres">
      <dgm:prSet presAssocID="{21F1100D-3432-4683-A602-5C387610DC3A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EAB8AF88-39D1-46C4-81FC-64577DC35488}" type="pres">
      <dgm:prSet presAssocID="{21F1100D-3432-4683-A602-5C387610DC3A}" presName="descendantText" presStyleLbl="alignAccFollowNode1" presStyleIdx="0" presStyleCnt="2">
        <dgm:presLayoutVars>
          <dgm:bulletEnabled val="1"/>
        </dgm:presLayoutVars>
      </dgm:prSet>
      <dgm:spPr/>
    </dgm:pt>
    <dgm:pt modelId="{3A3F8140-A779-4D5C-A85E-57B680F42BED}" type="pres">
      <dgm:prSet presAssocID="{6DA61387-EF76-4796-9FF7-CF83152F0E33}" presName="sp" presStyleCnt="0"/>
      <dgm:spPr/>
    </dgm:pt>
    <dgm:pt modelId="{21C30BCE-5449-4FFD-8432-6DB6682B5A01}" type="pres">
      <dgm:prSet presAssocID="{3AE5BA70-24E3-47C0-BEA6-2A2C0EF95AF4}" presName="linNode" presStyleCnt="0"/>
      <dgm:spPr/>
    </dgm:pt>
    <dgm:pt modelId="{02A3C9A7-5A0E-4457-8A20-E2B0DE66BB6A}" type="pres">
      <dgm:prSet presAssocID="{3AE5BA70-24E3-47C0-BEA6-2A2C0EF95AF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9B873B3E-3CEA-46F8-A1CB-9287B4B1523F}" type="pres">
      <dgm:prSet presAssocID="{3AE5BA70-24E3-47C0-BEA6-2A2C0EF95AF4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DBFECE0F-61AE-43E3-A892-C7ED5B77BE2E}" type="presOf" srcId="{51962FD3-C22F-45D1-A614-F4D6F457BB9A}" destId="{4E476350-B49F-4E9F-9215-12B33D4189A8}" srcOrd="0" destOrd="0" presId="urn:microsoft.com/office/officeart/2005/8/layout/vList5"/>
    <dgm:cxn modelId="{DCB6091D-AF2D-479D-84DB-5B589B382B51}" srcId="{192C7487-4AAC-484A-BE67-3C381E7F702C}" destId="{51962FD3-C22F-45D1-A614-F4D6F457BB9A}" srcOrd="0" destOrd="0" parTransId="{2D5E57CE-5BA2-41B0-BF8F-164BDBE1D391}" sibTransId="{3A0062E3-769E-41B6-85FF-40D19D64B0D8}"/>
    <dgm:cxn modelId="{37C7C22F-A686-41A8-AD2F-3B2AF2F3F191}" srcId="{21F1100D-3432-4683-A602-5C387610DC3A}" destId="{EC60BB2E-2ED7-413A-8D09-0FC77DA3542F}" srcOrd="0" destOrd="0" parTransId="{D115E26A-89DD-476E-AFDF-D7689982D36B}" sibTransId="{386692B8-E1A3-47F9-A29B-315B6B3AB0D7}"/>
    <dgm:cxn modelId="{6CFC353B-084B-47A8-B4DD-05E193F4BFE0}" type="presOf" srcId="{EC60BB2E-2ED7-413A-8D09-0FC77DA3542F}" destId="{EAB8AF88-39D1-46C4-81FC-64577DC35488}" srcOrd="0" destOrd="0" presId="urn:microsoft.com/office/officeart/2005/8/layout/vList5"/>
    <dgm:cxn modelId="{55B33A3C-4DA6-4308-B96B-B614EBAE34DA}" srcId="{3AE5BA70-24E3-47C0-BEA6-2A2C0EF95AF4}" destId="{FA58099D-C16A-4924-8FEC-9AA94FF375A6}" srcOrd="0" destOrd="0" parTransId="{E227C06C-F8B2-4B84-A3C5-B81FA2E059F3}" sibTransId="{5CF4415D-4509-4E63-A95B-C331A9A1E190}"/>
    <dgm:cxn modelId="{583FF33C-8A6E-421B-A27C-1B43DC09F497}" srcId="{192C7487-4AAC-484A-BE67-3C381E7F702C}" destId="{3AE5BA70-24E3-47C0-BEA6-2A2C0EF95AF4}" srcOrd="2" destOrd="0" parTransId="{401E686F-2451-42FB-A049-0E78311ED074}" sibTransId="{C4DD841E-625F-428E-9BF7-F2995680FDA6}"/>
    <dgm:cxn modelId="{49AEE95E-0515-49BA-BC6C-64A480981FC4}" type="presOf" srcId="{21F1100D-3432-4683-A602-5C387610DC3A}" destId="{5BBA2319-EC18-4AB7-9765-161A48D59DDC}" srcOrd="0" destOrd="0" presId="urn:microsoft.com/office/officeart/2005/8/layout/vList5"/>
    <dgm:cxn modelId="{E878A145-12C8-41F0-B9E0-657FCE2848B0}" srcId="{192C7487-4AAC-484A-BE67-3C381E7F702C}" destId="{21F1100D-3432-4683-A602-5C387610DC3A}" srcOrd="1" destOrd="0" parTransId="{E7E3B152-9F1F-4BAD-92AE-ED66341D4493}" sibTransId="{6DA61387-EF76-4796-9FF7-CF83152F0E33}"/>
    <dgm:cxn modelId="{898D4678-603E-4B1D-93E5-C103ED6B9408}" type="presOf" srcId="{FA58099D-C16A-4924-8FEC-9AA94FF375A6}" destId="{9B873B3E-3CEA-46F8-A1CB-9287B4B1523F}" srcOrd="0" destOrd="0" presId="urn:microsoft.com/office/officeart/2005/8/layout/vList5"/>
    <dgm:cxn modelId="{EDB17E9F-3B2C-4427-AD0B-7AEE2DC08D9D}" type="presOf" srcId="{192C7487-4AAC-484A-BE67-3C381E7F702C}" destId="{FE20EA5A-034E-4E8A-B1A4-3352CE4A7934}" srcOrd="0" destOrd="0" presId="urn:microsoft.com/office/officeart/2005/8/layout/vList5"/>
    <dgm:cxn modelId="{482B1BE9-01DB-4B37-842F-7ECD97DC1D81}" type="presOf" srcId="{3AE5BA70-24E3-47C0-BEA6-2A2C0EF95AF4}" destId="{02A3C9A7-5A0E-4457-8A20-E2B0DE66BB6A}" srcOrd="0" destOrd="0" presId="urn:microsoft.com/office/officeart/2005/8/layout/vList5"/>
    <dgm:cxn modelId="{522D53E9-65B4-46F1-ADDB-3138AFCE321C}" type="presParOf" srcId="{FE20EA5A-034E-4E8A-B1A4-3352CE4A7934}" destId="{910AEB0D-35EC-4F0F-BEC5-D5F3B1A91365}" srcOrd="0" destOrd="0" presId="urn:microsoft.com/office/officeart/2005/8/layout/vList5"/>
    <dgm:cxn modelId="{D3657995-B9EA-4B4C-B754-118375BC86F7}" type="presParOf" srcId="{910AEB0D-35EC-4F0F-BEC5-D5F3B1A91365}" destId="{4E476350-B49F-4E9F-9215-12B33D4189A8}" srcOrd="0" destOrd="0" presId="urn:microsoft.com/office/officeart/2005/8/layout/vList5"/>
    <dgm:cxn modelId="{70EABFC1-52D5-49D2-A2D3-57073CA84ADB}" type="presParOf" srcId="{FE20EA5A-034E-4E8A-B1A4-3352CE4A7934}" destId="{1E22C0EC-9F0D-447B-9D1E-90571FF63ED6}" srcOrd="1" destOrd="0" presId="urn:microsoft.com/office/officeart/2005/8/layout/vList5"/>
    <dgm:cxn modelId="{DCD86908-0837-49B8-ABD2-056210B7F30F}" type="presParOf" srcId="{FE20EA5A-034E-4E8A-B1A4-3352CE4A7934}" destId="{554E2D24-D403-4A0D-8479-02E8F2FCB8A4}" srcOrd="2" destOrd="0" presId="urn:microsoft.com/office/officeart/2005/8/layout/vList5"/>
    <dgm:cxn modelId="{CFEC6C8F-C161-4704-8B71-E72894F76126}" type="presParOf" srcId="{554E2D24-D403-4A0D-8479-02E8F2FCB8A4}" destId="{5BBA2319-EC18-4AB7-9765-161A48D59DDC}" srcOrd="0" destOrd="0" presId="urn:microsoft.com/office/officeart/2005/8/layout/vList5"/>
    <dgm:cxn modelId="{9F208532-BC04-40E5-82E5-7EBF64420921}" type="presParOf" srcId="{554E2D24-D403-4A0D-8479-02E8F2FCB8A4}" destId="{EAB8AF88-39D1-46C4-81FC-64577DC35488}" srcOrd="1" destOrd="0" presId="urn:microsoft.com/office/officeart/2005/8/layout/vList5"/>
    <dgm:cxn modelId="{84220FF5-1B7A-4531-BAB3-487B395A0F74}" type="presParOf" srcId="{FE20EA5A-034E-4E8A-B1A4-3352CE4A7934}" destId="{3A3F8140-A779-4D5C-A85E-57B680F42BED}" srcOrd="3" destOrd="0" presId="urn:microsoft.com/office/officeart/2005/8/layout/vList5"/>
    <dgm:cxn modelId="{2AC5DD5B-B8E0-4F22-8C04-47D24C006FB2}" type="presParOf" srcId="{FE20EA5A-034E-4E8A-B1A4-3352CE4A7934}" destId="{21C30BCE-5449-4FFD-8432-6DB6682B5A01}" srcOrd="4" destOrd="0" presId="urn:microsoft.com/office/officeart/2005/8/layout/vList5"/>
    <dgm:cxn modelId="{D79E2297-37BF-4F03-A20C-7ED57BBD6826}" type="presParOf" srcId="{21C30BCE-5449-4FFD-8432-6DB6682B5A01}" destId="{02A3C9A7-5A0E-4457-8A20-E2B0DE66BB6A}" srcOrd="0" destOrd="0" presId="urn:microsoft.com/office/officeart/2005/8/layout/vList5"/>
    <dgm:cxn modelId="{E9D24F6B-A59D-49C5-82D0-9275FEA9B346}" type="presParOf" srcId="{21C30BCE-5449-4FFD-8432-6DB6682B5A01}" destId="{9B873B3E-3CEA-46F8-A1CB-9287B4B1523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FC9878-09B1-4E77-83B8-8277E275911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7C19A0C-BBA9-4204-B8CF-7067A1AC0009}">
      <dgm:prSet/>
      <dgm:spPr/>
      <dgm:t>
        <a:bodyPr/>
        <a:lstStyle/>
        <a:p>
          <a:r>
            <a:rPr lang="cs-CZ"/>
            <a:t>Zakládá se tzv. modifikační smlouvou, a to před uzavřením manželství smlouvou mezi </a:t>
          </a:r>
          <a:r>
            <a:rPr lang="cs-CZ" b="1"/>
            <a:t>snoubenci</a:t>
          </a:r>
          <a:r>
            <a:rPr lang="cs-CZ"/>
            <a:t> (</a:t>
          </a:r>
          <a:r>
            <a:rPr lang="cs-CZ" b="1"/>
            <a:t>předmanželská</a:t>
          </a:r>
          <a:r>
            <a:rPr lang="cs-CZ"/>
            <a:t>) nebo za trvání manželství </a:t>
          </a:r>
          <a:r>
            <a:rPr lang="cs-CZ" b="1"/>
            <a:t>manžely</a:t>
          </a:r>
          <a:r>
            <a:rPr lang="cs-CZ"/>
            <a:t> (</a:t>
          </a:r>
          <a:r>
            <a:rPr lang="cs-CZ" b="1"/>
            <a:t>manželská</a:t>
          </a:r>
          <a:r>
            <a:rPr lang="cs-CZ"/>
            <a:t>)</a:t>
          </a:r>
          <a:endParaRPr lang="en-US"/>
        </a:p>
      </dgm:t>
    </dgm:pt>
    <dgm:pt modelId="{C89B26BC-E4A0-4ED3-BF75-8A3D496831F5}" type="parTrans" cxnId="{EAED7FFE-6D4F-4C37-8F97-6C9C814E3616}">
      <dgm:prSet/>
      <dgm:spPr/>
      <dgm:t>
        <a:bodyPr/>
        <a:lstStyle/>
        <a:p>
          <a:endParaRPr lang="en-US"/>
        </a:p>
      </dgm:t>
    </dgm:pt>
    <dgm:pt modelId="{37EA8488-5167-4B8C-86AD-5E753F71CE64}" type="sibTrans" cxnId="{EAED7FFE-6D4F-4C37-8F97-6C9C814E3616}">
      <dgm:prSet/>
      <dgm:spPr/>
      <dgm:t>
        <a:bodyPr/>
        <a:lstStyle/>
        <a:p>
          <a:endParaRPr lang="en-US"/>
        </a:p>
      </dgm:t>
    </dgm:pt>
    <dgm:pt modelId="{B2E00736-E206-49A7-B9E4-C3159674E3EE}">
      <dgm:prSet/>
      <dgm:spPr/>
      <dgm:t>
        <a:bodyPr/>
        <a:lstStyle/>
        <a:p>
          <a:r>
            <a:rPr lang="cs-CZ" dirty="0"/>
            <a:t>Podmínkou platnosti forma </a:t>
          </a:r>
          <a:r>
            <a:rPr lang="cs-CZ" b="1" dirty="0"/>
            <a:t>veřejné listiny </a:t>
          </a:r>
          <a:r>
            <a:rPr lang="cs-CZ" dirty="0"/>
            <a:t>– notářského zápisu (§ 3026 odst. 2 </a:t>
          </a:r>
          <a:r>
            <a:rPr lang="cs-CZ" dirty="0" err="1"/>
            <a:t>ObčZ</a:t>
          </a:r>
          <a:r>
            <a:rPr lang="cs-CZ" dirty="0"/>
            <a:t>)</a:t>
          </a:r>
          <a:endParaRPr lang="en-US" dirty="0"/>
        </a:p>
      </dgm:t>
    </dgm:pt>
    <dgm:pt modelId="{AE27AF42-1D40-43BC-BBE0-BA06AFA8CB7E}" type="parTrans" cxnId="{20C1DE59-1AAE-4CDA-B1C9-4F7184C91C16}">
      <dgm:prSet/>
      <dgm:spPr/>
      <dgm:t>
        <a:bodyPr/>
        <a:lstStyle/>
        <a:p>
          <a:endParaRPr lang="en-US"/>
        </a:p>
      </dgm:t>
    </dgm:pt>
    <dgm:pt modelId="{85F79132-6681-4D80-A53B-69A3DF3FCF98}" type="sibTrans" cxnId="{20C1DE59-1AAE-4CDA-B1C9-4F7184C91C16}">
      <dgm:prSet/>
      <dgm:spPr/>
      <dgm:t>
        <a:bodyPr/>
        <a:lstStyle/>
        <a:p>
          <a:endParaRPr lang="en-US"/>
        </a:p>
      </dgm:t>
    </dgm:pt>
    <dgm:pt modelId="{D47F2C56-9C6B-4530-AE0B-4D81CEA6C7A7}">
      <dgm:prSet/>
      <dgm:spPr/>
      <dgm:t>
        <a:bodyPr/>
        <a:lstStyle/>
        <a:p>
          <a:r>
            <a:rPr lang="cs-CZ"/>
            <a:t>Zákaz zpětného účinku (§ 716 odst. 1 ObčZ)</a:t>
          </a:r>
          <a:endParaRPr lang="en-US"/>
        </a:p>
      </dgm:t>
    </dgm:pt>
    <dgm:pt modelId="{B0929C26-460E-418E-840D-E1CD43971D30}" type="parTrans" cxnId="{6B9F5C5C-9A1C-4DDA-B9CC-C23A28873B57}">
      <dgm:prSet/>
      <dgm:spPr/>
      <dgm:t>
        <a:bodyPr/>
        <a:lstStyle/>
        <a:p>
          <a:endParaRPr lang="en-US"/>
        </a:p>
      </dgm:t>
    </dgm:pt>
    <dgm:pt modelId="{27C42086-CAC2-4B36-8EB2-5EF6C3726F03}" type="sibTrans" cxnId="{6B9F5C5C-9A1C-4DDA-B9CC-C23A28873B57}">
      <dgm:prSet/>
      <dgm:spPr/>
      <dgm:t>
        <a:bodyPr/>
        <a:lstStyle/>
        <a:p>
          <a:endParaRPr lang="en-US"/>
        </a:p>
      </dgm:t>
    </dgm:pt>
    <dgm:pt modelId="{CDB237E6-C7DA-49FD-A1F2-C0B3FB5D9476}">
      <dgm:prSet/>
      <dgm:spPr/>
      <dgm:t>
        <a:bodyPr/>
        <a:lstStyle/>
        <a:p>
          <a:r>
            <a:rPr lang="cs-CZ"/>
            <a:t>Lze dále měnit (opět smlouvou nebo soudním rozhodnutím)</a:t>
          </a:r>
          <a:endParaRPr lang="en-US"/>
        </a:p>
      </dgm:t>
    </dgm:pt>
    <dgm:pt modelId="{BA449471-1E1E-4535-8DAE-96671B5F8067}" type="parTrans" cxnId="{2654012C-1A59-4874-A421-84CD57D276E8}">
      <dgm:prSet/>
      <dgm:spPr/>
      <dgm:t>
        <a:bodyPr/>
        <a:lstStyle/>
        <a:p>
          <a:endParaRPr lang="en-US"/>
        </a:p>
      </dgm:t>
    </dgm:pt>
    <dgm:pt modelId="{EEA68027-F0F4-44C0-BB1A-8D2C49282F2C}" type="sibTrans" cxnId="{2654012C-1A59-4874-A421-84CD57D276E8}">
      <dgm:prSet/>
      <dgm:spPr/>
      <dgm:t>
        <a:bodyPr/>
        <a:lstStyle/>
        <a:p>
          <a:endParaRPr lang="en-US"/>
        </a:p>
      </dgm:t>
    </dgm:pt>
    <dgm:pt modelId="{F4FBB25F-846B-44F2-B6C8-51F9E6D8533E}" type="pres">
      <dgm:prSet presAssocID="{22FC9878-09B1-4E77-83B8-8277E2759118}" presName="vert0" presStyleCnt="0">
        <dgm:presLayoutVars>
          <dgm:dir/>
          <dgm:animOne val="branch"/>
          <dgm:animLvl val="lvl"/>
        </dgm:presLayoutVars>
      </dgm:prSet>
      <dgm:spPr/>
    </dgm:pt>
    <dgm:pt modelId="{C3B5E818-E78C-4B0F-85BE-91FDB7EBAB78}" type="pres">
      <dgm:prSet presAssocID="{D7C19A0C-BBA9-4204-B8CF-7067A1AC0009}" presName="thickLine" presStyleLbl="alignNode1" presStyleIdx="0" presStyleCnt="4"/>
      <dgm:spPr/>
    </dgm:pt>
    <dgm:pt modelId="{D9D34647-83C5-4868-9624-BB60D7A6CF7B}" type="pres">
      <dgm:prSet presAssocID="{D7C19A0C-BBA9-4204-B8CF-7067A1AC0009}" presName="horz1" presStyleCnt="0"/>
      <dgm:spPr/>
    </dgm:pt>
    <dgm:pt modelId="{6949A554-AF97-4D24-8984-2FD89E2A6A35}" type="pres">
      <dgm:prSet presAssocID="{D7C19A0C-BBA9-4204-B8CF-7067A1AC0009}" presName="tx1" presStyleLbl="revTx" presStyleIdx="0" presStyleCnt="4"/>
      <dgm:spPr/>
    </dgm:pt>
    <dgm:pt modelId="{43E68986-D13F-44DB-9061-A14A52271E42}" type="pres">
      <dgm:prSet presAssocID="{D7C19A0C-BBA9-4204-B8CF-7067A1AC0009}" presName="vert1" presStyleCnt="0"/>
      <dgm:spPr/>
    </dgm:pt>
    <dgm:pt modelId="{3B7ECA3C-260C-4269-8286-96A0FE527176}" type="pres">
      <dgm:prSet presAssocID="{B2E00736-E206-49A7-B9E4-C3159674E3EE}" presName="thickLine" presStyleLbl="alignNode1" presStyleIdx="1" presStyleCnt="4"/>
      <dgm:spPr/>
    </dgm:pt>
    <dgm:pt modelId="{B7D13416-0F19-428F-90EB-719823B220AA}" type="pres">
      <dgm:prSet presAssocID="{B2E00736-E206-49A7-B9E4-C3159674E3EE}" presName="horz1" presStyleCnt="0"/>
      <dgm:spPr/>
    </dgm:pt>
    <dgm:pt modelId="{C2BDE0D0-B90A-48D9-9C25-25ECE4C774DD}" type="pres">
      <dgm:prSet presAssocID="{B2E00736-E206-49A7-B9E4-C3159674E3EE}" presName="tx1" presStyleLbl="revTx" presStyleIdx="1" presStyleCnt="4"/>
      <dgm:spPr/>
    </dgm:pt>
    <dgm:pt modelId="{D847794D-BE22-4CE7-94DB-F89F7A93D754}" type="pres">
      <dgm:prSet presAssocID="{B2E00736-E206-49A7-B9E4-C3159674E3EE}" presName="vert1" presStyleCnt="0"/>
      <dgm:spPr/>
    </dgm:pt>
    <dgm:pt modelId="{171BAAB0-D179-4578-9EAC-C2DE1A63F1AB}" type="pres">
      <dgm:prSet presAssocID="{D47F2C56-9C6B-4530-AE0B-4D81CEA6C7A7}" presName="thickLine" presStyleLbl="alignNode1" presStyleIdx="2" presStyleCnt="4"/>
      <dgm:spPr/>
    </dgm:pt>
    <dgm:pt modelId="{9762CFD7-6CE2-49A2-B4C5-9483CD084803}" type="pres">
      <dgm:prSet presAssocID="{D47F2C56-9C6B-4530-AE0B-4D81CEA6C7A7}" presName="horz1" presStyleCnt="0"/>
      <dgm:spPr/>
    </dgm:pt>
    <dgm:pt modelId="{D47B797E-A2E1-4467-A784-DD40E322E398}" type="pres">
      <dgm:prSet presAssocID="{D47F2C56-9C6B-4530-AE0B-4D81CEA6C7A7}" presName="tx1" presStyleLbl="revTx" presStyleIdx="2" presStyleCnt="4"/>
      <dgm:spPr/>
    </dgm:pt>
    <dgm:pt modelId="{0C836787-3629-468E-9312-996E9DED4585}" type="pres">
      <dgm:prSet presAssocID="{D47F2C56-9C6B-4530-AE0B-4D81CEA6C7A7}" presName="vert1" presStyleCnt="0"/>
      <dgm:spPr/>
    </dgm:pt>
    <dgm:pt modelId="{4DE0E448-54F2-41C3-AAC9-F38AFD622A69}" type="pres">
      <dgm:prSet presAssocID="{CDB237E6-C7DA-49FD-A1F2-C0B3FB5D9476}" presName="thickLine" presStyleLbl="alignNode1" presStyleIdx="3" presStyleCnt="4"/>
      <dgm:spPr/>
    </dgm:pt>
    <dgm:pt modelId="{E3AE7A87-8B09-447E-8373-8F533B88EF37}" type="pres">
      <dgm:prSet presAssocID="{CDB237E6-C7DA-49FD-A1F2-C0B3FB5D9476}" presName="horz1" presStyleCnt="0"/>
      <dgm:spPr/>
    </dgm:pt>
    <dgm:pt modelId="{8E0008D9-F66E-4870-950A-D54B833C4D4E}" type="pres">
      <dgm:prSet presAssocID="{CDB237E6-C7DA-49FD-A1F2-C0B3FB5D9476}" presName="tx1" presStyleLbl="revTx" presStyleIdx="3" presStyleCnt="4"/>
      <dgm:spPr/>
    </dgm:pt>
    <dgm:pt modelId="{380242DA-DC0C-48F9-8A17-77CBC06BC161}" type="pres">
      <dgm:prSet presAssocID="{CDB237E6-C7DA-49FD-A1F2-C0B3FB5D9476}" presName="vert1" presStyleCnt="0"/>
      <dgm:spPr/>
    </dgm:pt>
  </dgm:ptLst>
  <dgm:cxnLst>
    <dgm:cxn modelId="{4C927A2A-4F4A-4E54-81C0-34BEBCAF149D}" type="presOf" srcId="{D47F2C56-9C6B-4530-AE0B-4D81CEA6C7A7}" destId="{D47B797E-A2E1-4467-A784-DD40E322E398}" srcOrd="0" destOrd="0" presId="urn:microsoft.com/office/officeart/2008/layout/LinedList"/>
    <dgm:cxn modelId="{2654012C-1A59-4874-A421-84CD57D276E8}" srcId="{22FC9878-09B1-4E77-83B8-8277E2759118}" destId="{CDB237E6-C7DA-49FD-A1F2-C0B3FB5D9476}" srcOrd="3" destOrd="0" parTransId="{BA449471-1E1E-4535-8DAE-96671B5F8067}" sibTransId="{EEA68027-F0F4-44C0-BB1A-8D2C49282F2C}"/>
    <dgm:cxn modelId="{6B9F5C5C-9A1C-4DDA-B9CC-C23A28873B57}" srcId="{22FC9878-09B1-4E77-83B8-8277E2759118}" destId="{D47F2C56-9C6B-4530-AE0B-4D81CEA6C7A7}" srcOrd="2" destOrd="0" parTransId="{B0929C26-460E-418E-840D-E1CD43971D30}" sibTransId="{27C42086-CAC2-4B36-8EB2-5EF6C3726F03}"/>
    <dgm:cxn modelId="{D34D594A-CD12-4BEA-9B85-736169E9A487}" type="presOf" srcId="{22FC9878-09B1-4E77-83B8-8277E2759118}" destId="{F4FBB25F-846B-44F2-B6C8-51F9E6D8533E}" srcOrd="0" destOrd="0" presId="urn:microsoft.com/office/officeart/2008/layout/LinedList"/>
    <dgm:cxn modelId="{F07E8F73-A896-48E5-9156-5F86362BCC58}" type="presOf" srcId="{B2E00736-E206-49A7-B9E4-C3159674E3EE}" destId="{C2BDE0D0-B90A-48D9-9C25-25ECE4C774DD}" srcOrd="0" destOrd="0" presId="urn:microsoft.com/office/officeart/2008/layout/LinedList"/>
    <dgm:cxn modelId="{689AE657-59BA-4097-9338-150669AB6B20}" type="presOf" srcId="{CDB237E6-C7DA-49FD-A1F2-C0B3FB5D9476}" destId="{8E0008D9-F66E-4870-950A-D54B833C4D4E}" srcOrd="0" destOrd="0" presId="urn:microsoft.com/office/officeart/2008/layout/LinedList"/>
    <dgm:cxn modelId="{20C1DE59-1AAE-4CDA-B1C9-4F7184C91C16}" srcId="{22FC9878-09B1-4E77-83B8-8277E2759118}" destId="{B2E00736-E206-49A7-B9E4-C3159674E3EE}" srcOrd="1" destOrd="0" parTransId="{AE27AF42-1D40-43BC-BBE0-BA06AFA8CB7E}" sibTransId="{85F79132-6681-4D80-A53B-69A3DF3FCF98}"/>
    <dgm:cxn modelId="{DC000997-3E8C-4998-9363-1B5CB6A0EC2F}" type="presOf" srcId="{D7C19A0C-BBA9-4204-B8CF-7067A1AC0009}" destId="{6949A554-AF97-4D24-8984-2FD89E2A6A35}" srcOrd="0" destOrd="0" presId="urn:microsoft.com/office/officeart/2008/layout/LinedList"/>
    <dgm:cxn modelId="{EAED7FFE-6D4F-4C37-8F97-6C9C814E3616}" srcId="{22FC9878-09B1-4E77-83B8-8277E2759118}" destId="{D7C19A0C-BBA9-4204-B8CF-7067A1AC0009}" srcOrd="0" destOrd="0" parTransId="{C89B26BC-E4A0-4ED3-BF75-8A3D496831F5}" sibTransId="{37EA8488-5167-4B8C-86AD-5E753F71CE64}"/>
    <dgm:cxn modelId="{88FC0527-EA0A-45A5-8207-4E1DCD5E5667}" type="presParOf" srcId="{F4FBB25F-846B-44F2-B6C8-51F9E6D8533E}" destId="{C3B5E818-E78C-4B0F-85BE-91FDB7EBAB78}" srcOrd="0" destOrd="0" presId="urn:microsoft.com/office/officeart/2008/layout/LinedList"/>
    <dgm:cxn modelId="{802B1B60-01FA-450B-B80A-81640E249ACA}" type="presParOf" srcId="{F4FBB25F-846B-44F2-B6C8-51F9E6D8533E}" destId="{D9D34647-83C5-4868-9624-BB60D7A6CF7B}" srcOrd="1" destOrd="0" presId="urn:microsoft.com/office/officeart/2008/layout/LinedList"/>
    <dgm:cxn modelId="{881DE366-9EF7-4C97-9F40-1914C6D89481}" type="presParOf" srcId="{D9D34647-83C5-4868-9624-BB60D7A6CF7B}" destId="{6949A554-AF97-4D24-8984-2FD89E2A6A35}" srcOrd="0" destOrd="0" presId="urn:microsoft.com/office/officeart/2008/layout/LinedList"/>
    <dgm:cxn modelId="{129D40EE-473F-497C-AACC-6EDF857AA5F9}" type="presParOf" srcId="{D9D34647-83C5-4868-9624-BB60D7A6CF7B}" destId="{43E68986-D13F-44DB-9061-A14A52271E42}" srcOrd="1" destOrd="0" presId="urn:microsoft.com/office/officeart/2008/layout/LinedList"/>
    <dgm:cxn modelId="{3E3B39C3-B663-4F4E-8F8F-AB3DDA7D10C4}" type="presParOf" srcId="{F4FBB25F-846B-44F2-B6C8-51F9E6D8533E}" destId="{3B7ECA3C-260C-4269-8286-96A0FE527176}" srcOrd="2" destOrd="0" presId="urn:microsoft.com/office/officeart/2008/layout/LinedList"/>
    <dgm:cxn modelId="{E17D1FC8-BB4D-4F74-9BDC-AD67CF3B17EA}" type="presParOf" srcId="{F4FBB25F-846B-44F2-B6C8-51F9E6D8533E}" destId="{B7D13416-0F19-428F-90EB-719823B220AA}" srcOrd="3" destOrd="0" presId="urn:microsoft.com/office/officeart/2008/layout/LinedList"/>
    <dgm:cxn modelId="{B2B01606-621F-447E-B42B-5FB00584D4B7}" type="presParOf" srcId="{B7D13416-0F19-428F-90EB-719823B220AA}" destId="{C2BDE0D0-B90A-48D9-9C25-25ECE4C774DD}" srcOrd="0" destOrd="0" presId="urn:microsoft.com/office/officeart/2008/layout/LinedList"/>
    <dgm:cxn modelId="{CFB89057-6614-40EF-A310-DD734EF7AF9E}" type="presParOf" srcId="{B7D13416-0F19-428F-90EB-719823B220AA}" destId="{D847794D-BE22-4CE7-94DB-F89F7A93D754}" srcOrd="1" destOrd="0" presId="urn:microsoft.com/office/officeart/2008/layout/LinedList"/>
    <dgm:cxn modelId="{6631CD2C-5A1B-4422-997F-A771F6A725F3}" type="presParOf" srcId="{F4FBB25F-846B-44F2-B6C8-51F9E6D8533E}" destId="{171BAAB0-D179-4578-9EAC-C2DE1A63F1AB}" srcOrd="4" destOrd="0" presId="urn:microsoft.com/office/officeart/2008/layout/LinedList"/>
    <dgm:cxn modelId="{01F3886F-9DCA-44AE-BB1C-D11C745D48EE}" type="presParOf" srcId="{F4FBB25F-846B-44F2-B6C8-51F9E6D8533E}" destId="{9762CFD7-6CE2-49A2-B4C5-9483CD084803}" srcOrd="5" destOrd="0" presId="urn:microsoft.com/office/officeart/2008/layout/LinedList"/>
    <dgm:cxn modelId="{BE7C9AED-C6A9-4E75-A07C-825556ECD784}" type="presParOf" srcId="{9762CFD7-6CE2-49A2-B4C5-9483CD084803}" destId="{D47B797E-A2E1-4467-A784-DD40E322E398}" srcOrd="0" destOrd="0" presId="urn:microsoft.com/office/officeart/2008/layout/LinedList"/>
    <dgm:cxn modelId="{028704A4-FE02-4208-B04F-4CBE90DB2E62}" type="presParOf" srcId="{9762CFD7-6CE2-49A2-B4C5-9483CD084803}" destId="{0C836787-3629-468E-9312-996E9DED4585}" srcOrd="1" destOrd="0" presId="urn:microsoft.com/office/officeart/2008/layout/LinedList"/>
    <dgm:cxn modelId="{FA8F3695-3B93-432F-9888-265BCA86AE8B}" type="presParOf" srcId="{F4FBB25F-846B-44F2-B6C8-51F9E6D8533E}" destId="{4DE0E448-54F2-41C3-AAC9-F38AFD622A69}" srcOrd="6" destOrd="0" presId="urn:microsoft.com/office/officeart/2008/layout/LinedList"/>
    <dgm:cxn modelId="{09A04F3E-E1A5-44D4-AB35-57AEA7B5CAAC}" type="presParOf" srcId="{F4FBB25F-846B-44F2-B6C8-51F9E6D8533E}" destId="{E3AE7A87-8B09-447E-8373-8F533B88EF37}" srcOrd="7" destOrd="0" presId="urn:microsoft.com/office/officeart/2008/layout/LinedList"/>
    <dgm:cxn modelId="{F6B49A49-AF3C-44AB-9909-C1AE8BF27D2F}" type="presParOf" srcId="{E3AE7A87-8B09-447E-8373-8F533B88EF37}" destId="{8E0008D9-F66E-4870-950A-D54B833C4D4E}" srcOrd="0" destOrd="0" presId="urn:microsoft.com/office/officeart/2008/layout/LinedList"/>
    <dgm:cxn modelId="{41672D3F-1A9E-42A3-A13D-703D99A5529D}" type="presParOf" srcId="{E3AE7A87-8B09-447E-8373-8F533B88EF37}" destId="{380242DA-DC0C-48F9-8A17-77CBC06BC16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295833-7D59-4E21-BE89-CD40A37B71A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8DE3E0-868D-44CD-80B1-E0E7CE6F03F2}">
      <dgm:prSet/>
      <dgm:spPr/>
      <dgm:t>
        <a:bodyPr/>
        <a:lstStyle/>
        <a:p>
          <a:r>
            <a:rPr lang="cs-CZ" b="0"/>
            <a:t>Režim oddělených jmění</a:t>
          </a:r>
          <a:endParaRPr lang="en-US"/>
        </a:p>
      </dgm:t>
    </dgm:pt>
    <dgm:pt modelId="{DBC381B7-59EF-42C6-A590-FFDA033BF016}" type="parTrans" cxnId="{3FB2C7BB-DB4F-4218-AFB0-3ED8355400C2}">
      <dgm:prSet/>
      <dgm:spPr/>
      <dgm:t>
        <a:bodyPr/>
        <a:lstStyle/>
        <a:p>
          <a:endParaRPr lang="en-US"/>
        </a:p>
      </dgm:t>
    </dgm:pt>
    <dgm:pt modelId="{03087472-2750-45E9-BBFA-8D7D64716C6D}" type="sibTrans" cxnId="{3FB2C7BB-DB4F-4218-AFB0-3ED8355400C2}">
      <dgm:prSet/>
      <dgm:spPr/>
      <dgm:t>
        <a:bodyPr/>
        <a:lstStyle/>
        <a:p>
          <a:endParaRPr lang="en-US"/>
        </a:p>
      </dgm:t>
    </dgm:pt>
    <dgm:pt modelId="{05C0BA09-E385-4255-BC98-B4C48562C5AD}">
      <dgm:prSet/>
      <dgm:spPr/>
      <dgm:t>
        <a:bodyPr/>
        <a:lstStyle/>
        <a:p>
          <a:r>
            <a:rPr lang="cs-CZ" b="0" dirty="0"/>
            <a:t>Mezi manžely nevzniká žádné společenství jmění</a:t>
          </a:r>
          <a:endParaRPr lang="en-US" dirty="0"/>
        </a:p>
      </dgm:t>
    </dgm:pt>
    <dgm:pt modelId="{8C41E12F-7980-44AF-BC22-78A08C93694C}" type="parTrans" cxnId="{8DB7FB57-9664-4702-A9EC-75C4BD436E1A}">
      <dgm:prSet/>
      <dgm:spPr/>
      <dgm:t>
        <a:bodyPr/>
        <a:lstStyle/>
        <a:p>
          <a:endParaRPr lang="en-US"/>
        </a:p>
      </dgm:t>
    </dgm:pt>
    <dgm:pt modelId="{963FFC98-0929-44E5-81E9-BB0DA5679C65}" type="sibTrans" cxnId="{8DB7FB57-9664-4702-A9EC-75C4BD436E1A}">
      <dgm:prSet/>
      <dgm:spPr/>
      <dgm:t>
        <a:bodyPr/>
        <a:lstStyle/>
        <a:p>
          <a:endParaRPr lang="en-US"/>
        </a:p>
      </dgm:t>
    </dgm:pt>
    <dgm:pt modelId="{6647F07C-CF33-4B62-A106-BFDA857CDA75}">
      <dgm:prSet/>
      <dgm:spPr/>
      <dgm:t>
        <a:bodyPr/>
        <a:lstStyle/>
        <a:p>
          <a:r>
            <a:rPr lang="cs-CZ" b="0"/>
            <a:t>Vznik SJM ke dni zániku manželství</a:t>
          </a:r>
          <a:endParaRPr lang="en-US"/>
        </a:p>
      </dgm:t>
    </dgm:pt>
    <dgm:pt modelId="{47C28487-9F94-4D16-B4F4-C86837DB9AB7}" type="parTrans" cxnId="{BEA9997A-9805-4E5E-B5A5-55D7167AB72D}">
      <dgm:prSet/>
      <dgm:spPr/>
      <dgm:t>
        <a:bodyPr/>
        <a:lstStyle/>
        <a:p>
          <a:endParaRPr lang="en-US"/>
        </a:p>
      </dgm:t>
    </dgm:pt>
    <dgm:pt modelId="{DD3F9BD8-A1A8-4C05-A5AC-59429637A1FD}" type="sibTrans" cxnId="{BEA9997A-9805-4E5E-B5A5-55D7167AB72D}">
      <dgm:prSet/>
      <dgm:spPr/>
      <dgm:t>
        <a:bodyPr/>
        <a:lstStyle/>
        <a:p>
          <a:endParaRPr lang="en-US"/>
        </a:p>
      </dgm:t>
    </dgm:pt>
    <dgm:pt modelId="{13559262-8E31-4103-971D-2CD06FB2CC3F}">
      <dgm:prSet/>
      <dgm:spPr/>
      <dgm:t>
        <a:bodyPr/>
        <a:lstStyle/>
        <a:p>
          <a:r>
            <a:rPr lang="cs-CZ" dirty="0"/>
            <a:t>Zánikem manželství společné jmění vznikne a vzápětí zanikne</a:t>
          </a:r>
          <a:endParaRPr lang="en-US" dirty="0"/>
        </a:p>
      </dgm:t>
    </dgm:pt>
    <dgm:pt modelId="{FE2FB703-BADD-4A9F-989A-D34C09084378}" type="parTrans" cxnId="{2119B622-C759-4A95-99A3-5B064E40EDC0}">
      <dgm:prSet/>
      <dgm:spPr/>
      <dgm:t>
        <a:bodyPr/>
        <a:lstStyle/>
        <a:p>
          <a:endParaRPr lang="en-US"/>
        </a:p>
      </dgm:t>
    </dgm:pt>
    <dgm:pt modelId="{B4A58386-C9A5-4021-B17C-BAA9EC68722C}" type="sibTrans" cxnId="{2119B622-C759-4A95-99A3-5B064E40EDC0}">
      <dgm:prSet/>
      <dgm:spPr/>
      <dgm:t>
        <a:bodyPr/>
        <a:lstStyle/>
        <a:p>
          <a:endParaRPr lang="en-US"/>
        </a:p>
      </dgm:t>
    </dgm:pt>
    <dgm:pt modelId="{B026B5CE-0C62-4436-BD9E-8DB614EA8465}">
      <dgm:prSet/>
      <dgm:spPr/>
      <dgm:t>
        <a:bodyPr/>
        <a:lstStyle/>
        <a:p>
          <a:r>
            <a:rPr lang="cs-CZ" b="0"/>
            <a:t>Rozšíření SJM</a:t>
          </a:r>
          <a:endParaRPr lang="en-US"/>
        </a:p>
      </dgm:t>
    </dgm:pt>
    <dgm:pt modelId="{4A3482FC-2FB4-4B68-B95A-CC88CFA93753}" type="parTrans" cxnId="{DAEF1FB5-62D6-4250-8423-2E7F52698BD1}">
      <dgm:prSet/>
      <dgm:spPr/>
      <dgm:t>
        <a:bodyPr/>
        <a:lstStyle/>
        <a:p>
          <a:endParaRPr lang="en-US"/>
        </a:p>
      </dgm:t>
    </dgm:pt>
    <dgm:pt modelId="{AE1C0B34-6628-458C-BE4A-DBB9B443DE7C}" type="sibTrans" cxnId="{DAEF1FB5-62D6-4250-8423-2E7F52698BD1}">
      <dgm:prSet/>
      <dgm:spPr/>
      <dgm:t>
        <a:bodyPr/>
        <a:lstStyle/>
        <a:p>
          <a:endParaRPr lang="en-US"/>
        </a:p>
      </dgm:t>
    </dgm:pt>
    <dgm:pt modelId="{B2E91BBC-AFC1-464A-897B-0B09E516E946}">
      <dgm:prSet/>
      <dgm:spPr/>
      <dgm:t>
        <a:bodyPr/>
        <a:lstStyle/>
        <a:p>
          <a:r>
            <a:rPr lang="cs-CZ" b="0" dirty="0"/>
            <a:t>Společné jmění je rozšířeno o existující nebo budoucí aktiva či pasiva</a:t>
          </a:r>
          <a:endParaRPr lang="en-US" dirty="0"/>
        </a:p>
      </dgm:t>
    </dgm:pt>
    <dgm:pt modelId="{C3F0AD1A-6301-4F12-88E1-A718D0FE9639}" type="parTrans" cxnId="{F53FF305-B085-491F-B23E-1FD4BF51B629}">
      <dgm:prSet/>
      <dgm:spPr/>
      <dgm:t>
        <a:bodyPr/>
        <a:lstStyle/>
        <a:p>
          <a:endParaRPr lang="en-US"/>
        </a:p>
      </dgm:t>
    </dgm:pt>
    <dgm:pt modelId="{2902C4EA-69C5-47A4-B90E-1406194647EA}" type="sibTrans" cxnId="{F53FF305-B085-491F-B23E-1FD4BF51B629}">
      <dgm:prSet/>
      <dgm:spPr/>
      <dgm:t>
        <a:bodyPr/>
        <a:lstStyle/>
        <a:p>
          <a:endParaRPr lang="en-US"/>
        </a:p>
      </dgm:t>
    </dgm:pt>
    <dgm:pt modelId="{CF2F880F-F7CD-4855-8B95-ED9BB10F65D9}">
      <dgm:prSet/>
      <dgm:spPr/>
      <dgm:t>
        <a:bodyPr/>
        <a:lstStyle/>
        <a:p>
          <a:r>
            <a:rPr lang="cs-CZ" b="0"/>
            <a:t>Zúžení SJM</a:t>
          </a:r>
          <a:endParaRPr lang="en-US"/>
        </a:p>
      </dgm:t>
    </dgm:pt>
    <dgm:pt modelId="{6EFEB83D-155C-4A0E-89A9-A6365E9619EB}" type="parTrans" cxnId="{2EAE0020-D270-49E2-8FD2-0C453DFDCE2D}">
      <dgm:prSet/>
      <dgm:spPr/>
      <dgm:t>
        <a:bodyPr/>
        <a:lstStyle/>
        <a:p>
          <a:endParaRPr lang="en-US"/>
        </a:p>
      </dgm:t>
    </dgm:pt>
    <dgm:pt modelId="{A77BD323-D553-443F-84FF-13F5865F9F9B}" type="sibTrans" cxnId="{2EAE0020-D270-49E2-8FD2-0C453DFDCE2D}">
      <dgm:prSet/>
      <dgm:spPr/>
      <dgm:t>
        <a:bodyPr/>
        <a:lstStyle/>
        <a:p>
          <a:endParaRPr lang="en-US"/>
        </a:p>
      </dgm:t>
    </dgm:pt>
    <dgm:pt modelId="{DA2574CB-B1AF-425D-8521-23D1C0FDB4DC}">
      <dgm:prSet/>
      <dgm:spPr/>
      <dgm:t>
        <a:bodyPr/>
        <a:lstStyle/>
        <a:p>
          <a:r>
            <a:rPr lang="cs-CZ" b="0" dirty="0"/>
            <a:t>Společné jmění je zúženo  o existující nebo budoucí aktiva či pasiva</a:t>
          </a:r>
          <a:endParaRPr lang="en-US" dirty="0"/>
        </a:p>
      </dgm:t>
    </dgm:pt>
    <dgm:pt modelId="{1B0392CB-5126-49AA-9B8B-0452A9BDFF95}" type="parTrans" cxnId="{FCEFC2A4-7E74-48BF-816A-DE9032C671DB}">
      <dgm:prSet/>
      <dgm:spPr/>
      <dgm:t>
        <a:bodyPr/>
        <a:lstStyle/>
        <a:p>
          <a:endParaRPr lang="en-US"/>
        </a:p>
      </dgm:t>
    </dgm:pt>
    <dgm:pt modelId="{0F3EA803-52C6-4E9F-93E1-F6E252D37669}" type="sibTrans" cxnId="{FCEFC2A4-7E74-48BF-816A-DE9032C671DB}">
      <dgm:prSet/>
      <dgm:spPr/>
      <dgm:t>
        <a:bodyPr/>
        <a:lstStyle/>
        <a:p>
          <a:endParaRPr lang="en-US"/>
        </a:p>
      </dgm:t>
    </dgm:pt>
    <dgm:pt modelId="{DDF768D7-6037-4C0E-A911-2A1C2AF85F06}">
      <dgm:prSet/>
      <dgm:spPr/>
      <dgm:t>
        <a:bodyPr/>
        <a:lstStyle/>
        <a:p>
          <a:r>
            <a:rPr lang="cs-CZ" b="0"/>
            <a:t>Modifikace správy</a:t>
          </a:r>
          <a:endParaRPr lang="en-US"/>
        </a:p>
      </dgm:t>
    </dgm:pt>
    <dgm:pt modelId="{1873750E-9563-4434-B4EE-3BA4CC2594FC}" type="parTrans" cxnId="{69F8BDAC-654D-4C67-BFF6-E2F601E47F58}">
      <dgm:prSet/>
      <dgm:spPr/>
      <dgm:t>
        <a:bodyPr/>
        <a:lstStyle/>
        <a:p>
          <a:endParaRPr lang="en-US"/>
        </a:p>
      </dgm:t>
    </dgm:pt>
    <dgm:pt modelId="{3F970228-33F8-408A-AE3E-E5361CC15F4F}" type="sibTrans" cxnId="{69F8BDAC-654D-4C67-BFF6-E2F601E47F58}">
      <dgm:prSet/>
      <dgm:spPr/>
      <dgm:t>
        <a:bodyPr/>
        <a:lstStyle/>
        <a:p>
          <a:endParaRPr lang="en-US"/>
        </a:p>
      </dgm:t>
    </dgm:pt>
    <dgm:pt modelId="{782D7ADD-CF3D-42BC-8DDB-A9A82A86737C}">
      <dgm:prSet/>
      <dgm:spPr/>
      <dgm:t>
        <a:bodyPr/>
        <a:lstStyle/>
        <a:p>
          <a:endParaRPr lang="en-US" dirty="0"/>
        </a:p>
      </dgm:t>
    </dgm:pt>
    <dgm:pt modelId="{A0D8FDE1-5E99-4953-8A31-0AAE1C28F3BD}" type="parTrans" cxnId="{46D8291B-E093-47B5-BB60-73202CD9B187}">
      <dgm:prSet/>
      <dgm:spPr/>
      <dgm:t>
        <a:bodyPr/>
        <a:lstStyle/>
        <a:p>
          <a:endParaRPr lang="en-US"/>
        </a:p>
      </dgm:t>
    </dgm:pt>
    <dgm:pt modelId="{990141A6-0851-439B-941A-454D6D33F8AE}" type="sibTrans" cxnId="{46D8291B-E093-47B5-BB60-73202CD9B187}">
      <dgm:prSet/>
      <dgm:spPr/>
      <dgm:t>
        <a:bodyPr/>
        <a:lstStyle/>
        <a:p>
          <a:endParaRPr lang="en-US"/>
        </a:p>
      </dgm:t>
    </dgm:pt>
    <dgm:pt modelId="{98B24598-2200-448F-85B9-DA39BC256CDE}" type="pres">
      <dgm:prSet presAssocID="{B8295833-7D59-4E21-BE89-CD40A37B71AD}" presName="Name0" presStyleCnt="0">
        <dgm:presLayoutVars>
          <dgm:dir/>
          <dgm:animLvl val="lvl"/>
          <dgm:resizeHandles val="exact"/>
        </dgm:presLayoutVars>
      </dgm:prSet>
      <dgm:spPr/>
    </dgm:pt>
    <dgm:pt modelId="{AEDFCA29-B7D0-44BD-9395-7EA7032786F7}" type="pres">
      <dgm:prSet presAssocID="{898DE3E0-868D-44CD-80B1-E0E7CE6F03F2}" presName="linNode" presStyleCnt="0"/>
      <dgm:spPr/>
    </dgm:pt>
    <dgm:pt modelId="{7C5EB25F-DBC6-40E9-A9FF-1737323F025D}" type="pres">
      <dgm:prSet presAssocID="{898DE3E0-868D-44CD-80B1-E0E7CE6F03F2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E56627FE-265E-4848-A2E4-A19A53816E30}" type="pres">
      <dgm:prSet presAssocID="{898DE3E0-868D-44CD-80B1-E0E7CE6F03F2}" presName="descendantText" presStyleLbl="alignAccFollowNode1" presStyleIdx="0" presStyleCnt="5">
        <dgm:presLayoutVars>
          <dgm:bulletEnabled val="1"/>
        </dgm:presLayoutVars>
      </dgm:prSet>
      <dgm:spPr/>
    </dgm:pt>
    <dgm:pt modelId="{4517DE19-C66B-4CC4-8152-545069DAC41D}" type="pres">
      <dgm:prSet presAssocID="{03087472-2750-45E9-BBFA-8D7D64716C6D}" presName="sp" presStyleCnt="0"/>
      <dgm:spPr/>
    </dgm:pt>
    <dgm:pt modelId="{9754FE5C-F69D-47CA-B0CA-274E485CAF38}" type="pres">
      <dgm:prSet presAssocID="{6647F07C-CF33-4B62-A106-BFDA857CDA75}" presName="linNode" presStyleCnt="0"/>
      <dgm:spPr/>
    </dgm:pt>
    <dgm:pt modelId="{EF6B3332-6990-4E39-AFD5-9998430E766C}" type="pres">
      <dgm:prSet presAssocID="{6647F07C-CF33-4B62-A106-BFDA857CDA75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F57096C9-A7D3-42DC-8FCD-3F07DA2823C1}" type="pres">
      <dgm:prSet presAssocID="{6647F07C-CF33-4B62-A106-BFDA857CDA75}" presName="descendantText" presStyleLbl="alignAccFollowNode1" presStyleIdx="1" presStyleCnt="5">
        <dgm:presLayoutVars>
          <dgm:bulletEnabled val="1"/>
        </dgm:presLayoutVars>
      </dgm:prSet>
      <dgm:spPr/>
    </dgm:pt>
    <dgm:pt modelId="{E154ED19-1281-42B0-BED1-09EAFE0A5DD3}" type="pres">
      <dgm:prSet presAssocID="{DD3F9BD8-A1A8-4C05-A5AC-59429637A1FD}" presName="sp" presStyleCnt="0"/>
      <dgm:spPr/>
    </dgm:pt>
    <dgm:pt modelId="{C4691B63-B49C-48CF-8A00-FB48C8764C3A}" type="pres">
      <dgm:prSet presAssocID="{B026B5CE-0C62-4436-BD9E-8DB614EA8465}" presName="linNode" presStyleCnt="0"/>
      <dgm:spPr/>
    </dgm:pt>
    <dgm:pt modelId="{D5351746-BD19-4949-9CB4-1776DA0526D3}" type="pres">
      <dgm:prSet presAssocID="{B026B5CE-0C62-4436-BD9E-8DB614EA8465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CA4D2CF4-F30E-4521-A6F1-DA33D28D5D5C}" type="pres">
      <dgm:prSet presAssocID="{B026B5CE-0C62-4436-BD9E-8DB614EA8465}" presName="descendantText" presStyleLbl="alignAccFollowNode1" presStyleIdx="2" presStyleCnt="5">
        <dgm:presLayoutVars>
          <dgm:bulletEnabled val="1"/>
        </dgm:presLayoutVars>
      </dgm:prSet>
      <dgm:spPr/>
    </dgm:pt>
    <dgm:pt modelId="{D527025C-9EE3-4EFE-91FD-14DE6D1203FF}" type="pres">
      <dgm:prSet presAssocID="{AE1C0B34-6628-458C-BE4A-DBB9B443DE7C}" presName="sp" presStyleCnt="0"/>
      <dgm:spPr/>
    </dgm:pt>
    <dgm:pt modelId="{F11C3B15-CB80-49AF-A13A-FF8EE3039DD6}" type="pres">
      <dgm:prSet presAssocID="{CF2F880F-F7CD-4855-8B95-ED9BB10F65D9}" presName="linNode" presStyleCnt="0"/>
      <dgm:spPr/>
    </dgm:pt>
    <dgm:pt modelId="{AF903B46-7652-4014-8FFF-5F70BC95A6A9}" type="pres">
      <dgm:prSet presAssocID="{CF2F880F-F7CD-4855-8B95-ED9BB10F65D9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E6889ED8-3BF3-410F-A629-D32EEB876849}" type="pres">
      <dgm:prSet presAssocID="{CF2F880F-F7CD-4855-8B95-ED9BB10F65D9}" presName="descendantText" presStyleLbl="alignAccFollowNode1" presStyleIdx="3" presStyleCnt="5">
        <dgm:presLayoutVars>
          <dgm:bulletEnabled val="1"/>
        </dgm:presLayoutVars>
      </dgm:prSet>
      <dgm:spPr/>
    </dgm:pt>
    <dgm:pt modelId="{5705A8C5-EF7D-4D83-A6EC-658D88DD00C1}" type="pres">
      <dgm:prSet presAssocID="{A77BD323-D553-443F-84FF-13F5865F9F9B}" presName="sp" presStyleCnt="0"/>
      <dgm:spPr/>
    </dgm:pt>
    <dgm:pt modelId="{36AED558-F683-44B4-9E61-E617D77847BF}" type="pres">
      <dgm:prSet presAssocID="{DDF768D7-6037-4C0E-A911-2A1C2AF85F06}" presName="linNode" presStyleCnt="0"/>
      <dgm:spPr/>
    </dgm:pt>
    <dgm:pt modelId="{6BF60427-5467-4F0E-A474-9893D73CA67E}" type="pres">
      <dgm:prSet presAssocID="{DDF768D7-6037-4C0E-A911-2A1C2AF85F06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C9202E20-AC04-4570-92F9-80C898A933E2}" type="pres">
      <dgm:prSet presAssocID="{DDF768D7-6037-4C0E-A911-2A1C2AF85F06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F53FF305-B085-491F-B23E-1FD4BF51B629}" srcId="{B026B5CE-0C62-4436-BD9E-8DB614EA8465}" destId="{B2E91BBC-AFC1-464A-897B-0B09E516E946}" srcOrd="0" destOrd="0" parTransId="{C3F0AD1A-6301-4F12-88E1-A718D0FE9639}" sibTransId="{2902C4EA-69C5-47A4-B90E-1406194647EA}"/>
    <dgm:cxn modelId="{46D8291B-E093-47B5-BB60-73202CD9B187}" srcId="{DDF768D7-6037-4C0E-A911-2A1C2AF85F06}" destId="{782D7ADD-CF3D-42BC-8DDB-A9A82A86737C}" srcOrd="0" destOrd="0" parTransId="{A0D8FDE1-5E99-4953-8A31-0AAE1C28F3BD}" sibTransId="{990141A6-0851-439B-941A-454D6D33F8AE}"/>
    <dgm:cxn modelId="{2EAE0020-D270-49E2-8FD2-0C453DFDCE2D}" srcId="{B8295833-7D59-4E21-BE89-CD40A37B71AD}" destId="{CF2F880F-F7CD-4855-8B95-ED9BB10F65D9}" srcOrd="3" destOrd="0" parTransId="{6EFEB83D-155C-4A0E-89A9-A6365E9619EB}" sibTransId="{A77BD323-D553-443F-84FF-13F5865F9F9B}"/>
    <dgm:cxn modelId="{2119B622-C759-4A95-99A3-5B064E40EDC0}" srcId="{6647F07C-CF33-4B62-A106-BFDA857CDA75}" destId="{13559262-8E31-4103-971D-2CD06FB2CC3F}" srcOrd="0" destOrd="0" parTransId="{FE2FB703-BADD-4A9F-989A-D34C09084378}" sibTransId="{B4A58386-C9A5-4021-B17C-BAA9EC68722C}"/>
    <dgm:cxn modelId="{42A66439-21D8-46D5-A85E-53B295E583CE}" type="presOf" srcId="{B2E91BBC-AFC1-464A-897B-0B09E516E946}" destId="{CA4D2CF4-F30E-4521-A6F1-DA33D28D5D5C}" srcOrd="0" destOrd="0" presId="urn:microsoft.com/office/officeart/2005/8/layout/vList5"/>
    <dgm:cxn modelId="{DFA27C3A-C7EA-4DE3-8239-961AA3131316}" type="presOf" srcId="{DDF768D7-6037-4C0E-A911-2A1C2AF85F06}" destId="{6BF60427-5467-4F0E-A474-9893D73CA67E}" srcOrd="0" destOrd="0" presId="urn:microsoft.com/office/officeart/2005/8/layout/vList5"/>
    <dgm:cxn modelId="{F2041F3C-E517-4BE1-944A-02ABF19B9A04}" type="presOf" srcId="{05C0BA09-E385-4255-BC98-B4C48562C5AD}" destId="{E56627FE-265E-4848-A2E4-A19A53816E30}" srcOrd="0" destOrd="0" presId="urn:microsoft.com/office/officeart/2005/8/layout/vList5"/>
    <dgm:cxn modelId="{8DB7FB57-9664-4702-A9EC-75C4BD436E1A}" srcId="{898DE3E0-868D-44CD-80B1-E0E7CE6F03F2}" destId="{05C0BA09-E385-4255-BC98-B4C48562C5AD}" srcOrd="0" destOrd="0" parTransId="{8C41E12F-7980-44AF-BC22-78A08C93694C}" sibTransId="{963FFC98-0929-44E5-81E9-BB0DA5679C65}"/>
    <dgm:cxn modelId="{A5AF3358-2888-4130-A6F7-FFD4FEC9428F}" type="presOf" srcId="{13559262-8E31-4103-971D-2CD06FB2CC3F}" destId="{F57096C9-A7D3-42DC-8FCD-3F07DA2823C1}" srcOrd="0" destOrd="0" presId="urn:microsoft.com/office/officeart/2005/8/layout/vList5"/>
    <dgm:cxn modelId="{BEA9997A-9805-4E5E-B5A5-55D7167AB72D}" srcId="{B8295833-7D59-4E21-BE89-CD40A37B71AD}" destId="{6647F07C-CF33-4B62-A106-BFDA857CDA75}" srcOrd="1" destOrd="0" parTransId="{47C28487-9F94-4D16-B4F4-C86837DB9AB7}" sibTransId="{DD3F9BD8-A1A8-4C05-A5AC-59429637A1FD}"/>
    <dgm:cxn modelId="{FCEFC2A4-7E74-48BF-816A-DE9032C671DB}" srcId="{CF2F880F-F7CD-4855-8B95-ED9BB10F65D9}" destId="{DA2574CB-B1AF-425D-8521-23D1C0FDB4DC}" srcOrd="0" destOrd="0" parTransId="{1B0392CB-5126-49AA-9B8B-0452A9BDFF95}" sibTransId="{0F3EA803-52C6-4E9F-93E1-F6E252D37669}"/>
    <dgm:cxn modelId="{69F8BDAC-654D-4C67-BFF6-E2F601E47F58}" srcId="{B8295833-7D59-4E21-BE89-CD40A37B71AD}" destId="{DDF768D7-6037-4C0E-A911-2A1C2AF85F06}" srcOrd="4" destOrd="0" parTransId="{1873750E-9563-4434-B4EE-3BA4CC2594FC}" sibTransId="{3F970228-33F8-408A-AE3E-E5361CC15F4F}"/>
    <dgm:cxn modelId="{DAEF1FB5-62D6-4250-8423-2E7F52698BD1}" srcId="{B8295833-7D59-4E21-BE89-CD40A37B71AD}" destId="{B026B5CE-0C62-4436-BD9E-8DB614EA8465}" srcOrd="2" destOrd="0" parTransId="{4A3482FC-2FB4-4B68-B95A-CC88CFA93753}" sibTransId="{AE1C0B34-6628-458C-BE4A-DBB9B443DE7C}"/>
    <dgm:cxn modelId="{890BCAB6-706E-4FC9-B854-DECF39A7C71E}" type="presOf" srcId="{898DE3E0-868D-44CD-80B1-E0E7CE6F03F2}" destId="{7C5EB25F-DBC6-40E9-A9FF-1737323F025D}" srcOrd="0" destOrd="0" presId="urn:microsoft.com/office/officeart/2005/8/layout/vList5"/>
    <dgm:cxn modelId="{F418F6B9-1A5B-462F-803C-EF1905F7D3A5}" type="presOf" srcId="{B026B5CE-0C62-4436-BD9E-8DB614EA8465}" destId="{D5351746-BD19-4949-9CB4-1776DA0526D3}" srcOrd="0" destOrd="0" presId="urn:microsoft.com/office/officeart/2005/8/layout/vList5"/>
    <dgm:cxn modelId="{3FB2C7BB-DB4F-4218-AFB0-3ED8355400C2}" srcId="{B8295833-7D59-4E21-BE89-CD40A37B71AD}" destId="{898DE3E0-868D-44CD-80B1-E0E7CE6F03F2}" srcOrd="0" destOrd="0" parTransId="{DBC381B7-59EF-42C6-A590-FFDA033BF016}" sibTransId="{03087472-2750-45E9-BBFA-8D7D64716C6D}"/>
    <dgm:cxn modelId="{A6BB4BBC-0ACE-4BA6-8B04-8C51C1ABC65D}" type="presOf" srcId="{CF2F880F-F7CD-4855-8B95-ED9BB10F65D9}" destId="{AF903B46-7652-4014-8FFF-5F70BC95A6A9}" srcOrd="0" destOrd="0" presId="urn:microsoft.com/office/officeart/2005/8/layout/vList5"/>
    <dgm:cxn modelId="{DC36E1C3-413B-4801-AECF-9D347DB9645B}" type="presOf" srcId="{782D7ADD-CF3D-42BC-8DDB-A9A82A86737C}" destId="{C9202E20-AC04-4570-92F9-80C898A933E2}" srcOrd="0" destOrd="0" presId="urn:microsoft.com/office/officeart/2005/8/layout/vList5"/>
    <dgm:cxn modelId="{ACE8F1C5-C64B-4333-AF56-610F9D4F2E60}" type="presOf" srcId="{6647F07C-CF33-4B62-A106-BFDA857CDA75}" destId="{EF6B3332-6990-4E39-AFD5-9998430E766C}" srcOrd="0" destOrd="0" presId="urn:microsoft.com/office/officeart/2005/8/layout/vList5"/>
    <dgm:cxn modelId="{3C0284D7-A7E1-4F42-9626-F91B36B63BA8}" type="presOf" srcId="{B8295833-7D59-4E21-BE89-CD40A37B71AD}" destId="{98B24598-2200-448F-85B9-DA39BC256CDE}" srcOrd="0" destOrd="0" presId="urn:microsoft.com/office/officeart/2005/8/layout/vList5"/>
    <dgm:cxn modelId="{7AC57DFE-965B-41EF-819F-AD5F313F9A1C}" type="presOf" srcId="{DA2574CB-B1AF-425D-8521-23D1C0FDB4DC}" destId="{E6889ED8-3BF3-410F-A629-D32EEB876849}" srcOrd="0" destOrd="0" presId="urn:microsoft.com/office/officeart/2005/8/layout/vList5"/>
    <dgm:cxn modelId="{8E407CDB-4195-44B8-B08A-E4D1C9996092}" type="presParOf" srcId="{98B24598-2200-448F-85B9-DA39BC256CDE}" destId="{AEDFCA29-B7D0-44BD-9395-7EA7032786F7}" srcOrd="0" destOrd="0" presId="urn:microsoft.com/office/officeart/2005/8/layout/vList5"/>
    <dgm:cxn modelId="{A11CECB6-B2FB-4EE8-83D9-DFE0510732E2}" type="presParOf" srcId="{AEDFCA29-B7D0-44BD-9395-7EA7032786F7}" destId="{7C5EB25F-DBC6-40E9-A9FF-1737323F025D}" srcOrd="0" destOrd="0" presId="urn:microsoft.com/office/officeart/2005/8/layout/vList5"/>
    <dgm:cxn modelId="{E74F26F1-EA8F-4E68-9429-06836E2EEB01}" type="presParOf" srcId="{AEDFCA29-B7D0-44BD-9395-7EA7032786F7}" destId="{E56627FE-265E-4848-A2E4-A19A53816E30}" srcOrd="1" destOrd="0" presId="urn:microsoft.com/office/officeart/2005/8/layout/vList5"/>
    <dgm:cxn modelId="{5C610E7A-212F-42B2-BC3B-DFDB8A0CD072}" type="presParOf" srcId="{98B24598-2200-448F-85B9-DA39BC256CDE}" destId="{4517DE19-C66B-4CC4-8152-545069DAC41D}" srcOrd="1" destOrd="0" presId="urn:microsoft.com/office/officeart/2005/8/layout/vList5"/>
    <dgm:cxn modelId="{4E79797F-DBFF-47FA-B48D-F60AC0F7142F}" type="presParOf" srcId="{98B24598-2200-448F-85B9-DA39BC256CDE}" destId="{9754FE5C-F69D-47CA-B0CA-274E485CAF38}" srcOrd="2" destOrd="0" presId="urn:microsoft.com/office/officeart/2005/8/layout/vList5"/>
    <dgm:cxn modelId="{F4C33A3C-FF75-4EE5-8673-0791B937C6B1}" type="presParOf" srcId="{9754FE5C-F69D-47CA-B0CA-274E485CAF38}" destId="{EF6B3332-6990-4E39-AFD5-9998430E766C}" srcOrd="0" destOrd="0" presId="urn:microsoft.com/office/officeart/2005/8/layout/vList5"/>
    <dgm:cxn modelId="{F20CFADA-B22A-4133-902D-B77B1821289E}" type="presParOf" srcId="{9754FE5C-F69D-47CA-B0CA-274E485CAF38}" destId="{F57096C9-A7D3-42DC-8FCD-3F07DA2823C1}" srcOrd="1" destOrd="0" presId="urn:microsoft.com/office/officeart/2005/8/layout/vList5"/>
    <dgm:cxn modelId="{852C2719-C346-4DEF-9108-9FA513E5A721}" type="presParOf" srcId="{98B24598-2200-448F-85B9-DA39BC256CDE}" destId="{E154ED19-1281-42B0-BED1-09EAFE0A5DD3}" srcOrd="3" destOrd="0" presId="urn:microsoft.com/office/officeart/2005/8/layout/vList5"/>
    <dgm:cxn modelId="{E708C820-7AAA-4353-ABB5-B23B75B548F6}" type="presParOf" srcId="{98B24598-2200-448F-85B9-DA39BC256CDE}" destId="{C4691B63-B49C-48CF-8A00-FB48C8764C3A}" srcOrd="4" destOrd="0" presId="urn:microsoft.com/office/officeart/2005/8/layout/vList5"/>
    <dgm:cxn modelId="{8AAD2AC9-B390-4210-9304-08F4CF0929CC}" type="presParOf" srcId="{C4691B63-B49C-48CF-8A00-FB48C8764C3A}" destId="{D5351746-BD19-4949-9CB4-1776DA0526D3}" srcOrd="0" destOrd="0" presId="urn:microsoft.com/office/officeart/2005/8/layout/vList5"/>
    <dgm:cxn modelId="{D2A7B7A4-F6A7-47F9-AF0A-137EAA859F12}" type="presParOf" srcId="{C4691B63-B49C-48CF-8A00-FB48C8764C3A}" destId="{CA4D2CF4-F30E-4521-A6F1-DA33D28D5D5C}" srcOrd="1" destOrd="0" presId="urn:microsoft.com/office/officeart/2005/8/layout/vList5"/>
    <dgm:cxn modelId="{FB0E59BA-CE65-4E64-B617-56AA9C4C1FB7}" type="presParOf" srcId="{98B24598-2200-448F-85B9-DA39BC256CDE}" destId="{D527025C-9EE3-4EFE-91FD-14DE6D1203FF}" srcOrd="5" destOrd="0" presId="urn:microsoft.com/office/officeart/2005/8/layout/vList5"/>
    <dgm:cxn modelId="{48D1D55C-4C42-4BC3-812B-3BB6E08D6DD6}" type="presParOf" srcId="{98B24598-2200-448F-85B9-DA39BC256CDE}" destId="{F11C3B15-CB80-49AF-A13A-FF8EE3039DD6}" srcOrd="6" destOrd="0" presId="urn:microsoft.com/office/officeart/2005/8/layout/vList5"/>
    <dgm:cxn modelId="{769FCCE1-9620-4895-A038-AAA47D7656B6}" type="presParOf" srcId="{F11C3B15-CB80-49AF-A13A-FF8EE3039DD6}" destId="{AF903B46-7652-4014-8FFF-5F70BC95A6A9}" srcOrd="0" destOrd="0" presId="urn:microsoft.com/office/officeart/2005/8/layout/vList5"/>
    <dgm:cxn modelId="{D6C7D701-6F8E-4AD8-A541-537328DE5EED}" type="presParOf" srcId="{F11C3B15-CB80-49AF-A13A-FF8EE3039DD6}" destId="{E6889ED8-3BF3-410F-A629-D32EEB876849}" srcOrd="1" destOrd="0" presId="urn:microsoft.com/office/officeart/2005/8/layout/vList5"/>
    <dgm:cxn modelId="{44D54D13-C118-4ADE-8306-D959639BD191}" type="presParOf" srcId="{98B24598-2200-448F-85B9-DA39BC256CDE}" destId="{5705A8C5-EF7D-4D83-A6EC-658D88DD00C1}" srcOrd="7" destOrd="0" presId="urn:microsoft.com/office/officeart/2005/8/layout/vList5"/>
    <dgm:cxn modelId="{A85BF751-533A-4E91-B7BF-532D72CA663C}" type="presParOf" srcId="{98B24598-2200-448F-85B9-DA39BC256CDE}" destId="{36AED558-F683-44B4-9E61-E617D77847BF}" srcOrd="8" destOrd="0" presId="urn:microsoft.com/office/officeart/2005/8/layout/vList5"/>
    <dgm:cxn modelId="{09C82CAD-1991-484F-BD37-3B9A7B8EB28C}" type="presParOf" srcId="{36AED558-F683-44B4-9E61-E617D77847BF}" destId="{6BF60427-5467-4F0E-A474-9893D73CA67E}" srcOrd="0" destOrd="0" presId="urn:microsoft.com/office/officeart/2005/8/layout/vList5"/>
    <dgm:cxn modelId="{7CDC6191-E599-4DA7-A42D-97284C40D5D7}" type="presParOf" srcId="{36AED558-F683-44B4-9E61-E617D77847BF}" destId="{C9202E20-AC04-4570-92F9-80C898A933E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8295833-7D59-4E21-BE89-CD40A37B71A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8DE3E0-868D-44CD-80B1-E0E7CE6F03F2}">
      <dgm:prSet/>
      <dgm:spPr/>
      <dgm:t>
        <a:bodyPr/>
        <a:lstStyle/>
        <a:p>
          <a:r>
            <a:rPr lang="cs-CZ" b="0" dirty="0"/>
            <a:t>Zrušení SJM </a:t>
          </a:r>
          <a:endParaRPr lang="en-US" dirty="0"/>
        </a:p>
      </dgm:t>
    </dgm:pt>
    <dgm:pt modelId="{DBC381B7-59EF-42C6-A590-FFDA033BF016}" type="parTrans" cxnId="{3FB2C7BB-DB4F-4218-AFB0-3ED8355400C2}">
      <dgm:prSet/>
      <dgm:spPr/>
      <dgm:t>
        <a:bodyPr/>
        <a:lstStyle/>
        <a:p>
          <a:endParaRPr lang="en-US"/>
        </a:p>
      </dgm:t>
    </dgm:pt>
    <dgm:pt modelId="{03087472-2750-45E9-BBFA-8D7D64716C6D}" type="sibTrans" cxnId="{3FB2C7BB-DB4F-4218-AFB0-3ED8355400C2}">
      <dgm:prSet/>
      <dgm:spPr/>
      <dgm:t>
        <a:bodyPr/>
        <a:lstStyle/>
        <a:p>
          <a:endParaRPr lang="en-US"/>
        </a:p>
      </dgm:t>
    </dgm:pt>
    <dgm:pt modelId="{05C0BA09-E385-4255-BC98-B4C48562C5AD}">
      <dgm:prSet/>
      <dgm:spPr/>
      <dgm:t>
        <a:bodyPr/>
        <a:lstStyle/>
        <a:p>
          <a:r>
            <a:rPr lang="cs-CZ" b="0" dirty="0"/>
            <a:t>Mezi manžely nevzniká žádné společenství jmění</a:t>
          </a:r>
          <a:endParaRPr lang="en-US" dirty="0"/>
        </a:p>
      </dgm:t>
    </dgm:pt>
    <dgm:pt modelId="{8C41E12F-7980-44AF-BC22-78A08C93694C}" type="parTrans" cxnId="{8DB7FB57-9664-4702-A9EC-75C4BD436E1A}">
      <dgm:prSet/>
      <dgm:spPr/>
      <dgm:t>
        <a:bodyPr/>
        <a:lstStyle/>
        <a:p>
          <a:endParaRPr lang="en-US"/>
        </a:p>
      </dgm:t>
    </dgm:pt>
    <dgm:pt modelId="{963FFC98-0929-44E5-81E9-BB0DA5679C65}" type="sibTrans" cxnId="{8DB7FB57-9664-4702-A9EC-75C4BD436E1A}">
      <dgm:prSet/>
      <dgm:spPr/>
      <dgm:t>
        <a:bodyPr/>
        <a:lstStyle/>
        <a:p>
          <a:endParaRPr lang="en-US"/>
        </a:p>
      </dgm:t>
    </dgm:pt>
    <dgm:pt modelId="{6647F07C-CF33-4B62-A106-BFDA857CDA75}">
      <dgm:prSet/>
      <dgm:spPr/>
      <dgm:t>
        <a:bodyPr/>
        <a:lstStyle/>
        <a:p>
          <a:r>
            <a:rPr lang="cs-CZ" b="0" dirty="0"/>
            <a:t>Zúžení SJM</a:t>
          </a:r>
          <a:endParaRPr lang="en-US" dirty="0"/>
        </a:p>
      </dgm:t>
    </dgm:pt>
    <dgm:pt modelId="{47C28487-9F94-4D16-B4F4-C86837DB9AB7}" type="parTrans" cxnId="{BEA9997A-9805-4E5E-B5A5-55D7167AB72D}">
      <dgm:prSet/>
      <dgm:spPr/>
      <dgm:t>
        <a:bodyPr/>
        <a:lstStyle/>
        <a:p>
          <a:endParaRPr lang="en-US"/>
        </a:p>
      </dgm:t>
    </dgm:pt>
    <dgm:pt modelId="{DD3F9BD8-A1A8-4C05-A5AC-59429637A1FD}" type="sibTrans" cxnId="{BEA9997A-9805-4E5E-B5A5-55D7167AB72D}">
      <dgm:prSet/>
      <dgm:spPr/>
      <dgm:t>
        <a:bodyPr/>
        <a:lstStyle/>
        <a:p>
          <a:endParaRPr lang="en-US"/>
        </a:p>
      </dgm:t>
    </dgm:pt>
    <dgm:pt modelId="{13559262-8E31-4103-971D-2CD06FB2CC3F}">
      <dgm:prSet/>
      <dgm:spPr/>
      <dgm:t>
        <a:bodyPr/>
        <a:lstStyle/>
        <a:p>
          <a:r>
            <a:rPr lang="cs-CZ" b="0" dirty="0"/>
            <a:t>Společné jmění je zúženo o existující nebo budoucí aktiva či pasiva</a:t>
          </a:r>
          <a:endParaRPr lang="en-US" dirty="0"/>
        </a:p>
      </dgm:t>
    </dgm:pt>
    <dgm:pt modelId="{FE2FB703-BADD-4A9F-989A-D34C09084378}" type="parTrans" cxnId="{2119B622-C759-4A95-99A3-5B064E40EDC0}">
      <dgm:prSet/>
      <dgm:spPr/>
      <dgm:t>
        <a:bodyPr/>
        <a:lstStyle/>
        <a:p>
          <a:endParaRPr lang="en-US"/>
        </a:p>
      </dgm:t>
    </dgm:pt>
    <dgm:pt modelId="{B4A58386-C9A5-4021-B17C-BAA9EC68722C}" type="sibTrans" cxnId="{2119B622-C759-4A95-99A3-5B064E40EDC0}">
      <dgm:prSet/>
      <dgm:spPr/>
      <dgm:t>
        <a:bodyPr/>
        <a:lstStyle/>
        <a:p>
          <a:endParaRPr lang="en-US"/>
        </a:p>
      </dgm:t>
    </dgm:pt>
    <dgm:pt modelId="{B026B5CE-0C62-4436-BD9E-8DB614EA8465}">
      <dgm:prSet/>
      <dgm:spPr/>
      <dgm:t>
        <a:bodyPr/>
        <a:lstStyle/>
        <a:p>
          <a:r>
            <a:rPr lang="cs-CZ" b="0" dirty="0"/>
            <a:t>Rozhodnutí o způsobu správy SJM</a:t>
          </a:r>
          <a:endParaRPr lang="en-US" dirty="0"/>
        </a:p>
      </dgm:t>
    </dgm:pt>
    <dgm:pt modelId="{4A3482FC-2FB4-4B68-B95A-CC88CFA93753}" type="parTrans" cxnId="{DAEF1FB5-62D6-4250-8423-2E7F52698BD1}">
      <dgm:prSet/>
      <dgm:spPr/>
      <dgm:t>
        <a:bodyPr/>
        <a:lstStyle/>
        <a:p>
          <a:endParaRPr lang="en-US"/>
        </a:p>
      </dgm:t>
    </dgm:pt>
    <dgm:pt modelId="{AE1C0B34-6628-458C-BE4A-DBB9B443DE7C}" type="sibTrans" cxnId="{DAEF1FB5-62D6-4250-8423-2E7F52698BD1}">
      <dgm:prSet/>
      <dgm:spPr/>
      <dgm:t>
        <a:bodyPr/>
        <a:lstStyle/>
        <a:p>
          <a:endParaRPr lang="en-US"/>
        </a:p>
      </dgm:t>
    </dgm:pt>
    <dgm:pt modelId="{B2E91BBC-AFC1-464A-897B-0B09E516E946}">
      <dgm:prSet/>
      <dgm:spPr/>
      <dgm:t>
        <a:bodyPr/>
        <a:lstStyle/>
        <a:p>
          <a:r>
            <a:rPr lang="cs-CZ" b="0" dirty="0"/>
            <a:t>§ 728 </a:t>
          </a:r>
          <a:r>
            <a:rPr lang="cs-CZ" b="0" dirty="0" err="1"/>
            <a:t>ObčZ</a:t>
          </a:r>
          <a:endParaRPr lang="en-US" dirty="0"/>
        </a:p>
      </dgm:t>
    </dgm:pt>
    <dgm:pt modelId="{C3F0AD1A-6301-4F12-88E1-A718D0FE9639}" type="parTrans" cxnId="{F53FF305-B085-491F-B23E-1FD4BF51B629}">
      <dgm:prSet/>
      <dgm:spPr/>
      <dgm:t>
        <a:bodyPr/>
        <a:lstStyle/>
        <a:p>
          <a:endParaRPr lang="en-US"/>
        </a:p>
      </dgm:t>
    </dgm:pt>
    <dgm:pt modelId="{2902C4EA-69C5-47A4-B90E-1406194647EA}" type="sibTrans" cxnId="{F53FF305-B085-491F-B23E-1FD4BF51B629}">
      <dgm:prSet/>
      <dgm:spPr/>
      <dgm:t>
        <a:bodyPr/>
        <a:lstStyle/>
        <a:p>
          <a:endParaRPr lang="en-US"/>
        </a:p>
      </dgm:t>
    </dgm:pt>
    <dgm:pt modelId="{CF2F880F-F7CD-4855-8B95-ED9BB10F65D9}">
      <dgm:prSet/>
      <dgm:spPr/>
      <dgm:t>
        <a:bodyPr/>
        <a:lstStyle/>
        <a:p>
          <a:r>
            <a:rPr lang="cs-CZ" b="0" dirty="0"/>
            <a:t>Obnovení SJM</a:t>
          </a:r>
          <a:endParaRPr lang="en-US" dirty="0"/>
        </a:p>
      </dgm:t>
    </dgm:pt>
    <dgm:pt modelId="{6EFEB83D-155C-4A0E-89A9-A6365E9619EB}" type="parTrans" cxnId="{2EAE0020-D270-49E2-8FD2-0C453DFDCE2D}">
      <dgm:prSet/>
      <dgm:spPr/>
      <dgm:t>
        <a:bodyPr/>
        <a:lstStyle/>
        <a:p>
          <a:endParaRPr lang="en-US"/>
        </a:p>
      </dgm:t>
    </dgm:pt>
    <dgm:pt modelId="{A77BD323-D553-443F-84FF-13F5865F9F9B}" type="sibTrans" cxnId="{2EAE0020-D270-49E2-8FD2-0C453DFDCE2D}">
      <dgm:prSet/>
      <dgm:spPr/>
      <dgm:t>
        <a:bodyPr/>
        <a:lstStyle/>
        <a:p>
          <a:endParaRPr lang="en-US"/>
        </a:p>
      </dgm:t>
    </dgm:pt>
    <dgm:pt modelId="{DA2574CB-B1AF-425D-8521-23D1C0FDB4DC}">
      <dgm:prSet/>
      <dgm:spPr/>
      <dgm:t>
        <a:bodyPr/>
        <a:lstStyle/>
        <a:p>
          <a:endParaRPr lang="en-US" dirty="0"/>
        </a:p>
      </dgm:t>
    </dgm:pt>
    <dgm:pt modelId="{0F3EA803-52C6-4E9F-93E1-F6E252D37669}" type="sibTrans" cxnId="{FCEFC2A4-7E74-48BF-816A-DE9032C671DB}">
      <dgm:prSet/>
      <dgm:spPr/>
      <dgm:t>
        <a:bodyPr/>
        <a:lstStyle/>
        <a:p>
          <a:endParaRPr lang="en-US"/>
        </a:p>
      </dgm:t>
    </dgm:pt>
    <dgm:pt modelId="{1B0392CB-5126-49AA-9B8B-0452A9BDFF95}" type="parTrans" cxnId="{FCEFC2A4-7E74-48BF-816A-DE9032C671DB}">
      <dgm:prSet/>
      <dgm:spPr/>
      <dgm:t>
        <a:bodyPr/>
        <a:lstStyle/>
        <a:p>
          <a:endParaRPr lang="en-US"/>
        </a:p>
      </dgm:t>
    </dgm:pt>
    <dgm:pt modelId="{98B24598-2200-448F-85B9-DA39BC256CDE}" type="pres">
      <dgm:prSet presAssocID="{B8295833-7D59-4E21-BE89-CD40A37B71AD}" presName="Name0" presStyleCnt="0">
        <dgm:presLayoutVars>
          <dgm:dir/>
          <dgm:animLvl val="lvl"/>
          <dgm:resizeHandles val="exact"/>
        </dgm:presLayoutVars>
      </dgm:prSet>
      <dgm:spPr/>
    </dgm:pt>
    <dgm:pt modelId="{AEDFCA29-B7D0-44BD-9395-7EA7032786F7}" type="pres">
      <dgm:prSet presAssocID="{898DE3E0-868D-44CD-80B1-E0E7CE6F03F2}" presName="linNode" presStyleCnt="0"/>
      <dgm:spPr/>
    </dgm:pt>
    <dgm:pt modelId="{7C5EB25F-DBC6-40E9-A9FF-1737323F025D}" type="pres">
      <dgm:prSet presAssocID="{898DE3E0-868D-44CD-80B1-E0E7CE6F03F2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E56627FE-265E-4848-A2E4-A19A53816E30}" type="pres">
      <dgm:prSet presAssocID="{898DE3E0-868D-44CD-80B1-E0E7CE6F03F2}" presName="descendantText" presStyleLbl="alignAccFollowNode1" presStyleIdx="0" presStyleCnt="4">
        <dgm:presLayoutVars>
          <dgm:bulletEnabled val="1"/>
        </dgm:presLayoutVars>
      </dgm:prSet>
      <dgm:spPr/>
    </dgm:pt>
    <dgm:pt modelId="{4517DE19-C66B-4CC4-8152-545069DAC41D}" type="pres">
      <dgm:prSet presAssocID="{03087472-2750-45E9-BBFA-8D7D64716C6D}" presName="sp" presStyleCnt="0"/>
      <dgm:spPr/>
    </dgm:pt>
    <dgm:pt modelId="{9754FE5C-F69D-47CA-B0CA-274E485CAF38}" type="pres">
      <dgm:prSet presAssocID="{6647F07C-CF33-4B62-A106-BFDA857CDA75}" presName="linNode" presStyleCnt="0"/>
      <dgm:spPr/>
    </dgm:pt>
    <dgm:pt modelId="{EF6B3332-6990-4E39-AFD5-9998430E766C}" type="pres">
      <dgm:prSet presAssocID="{6647F07C-CF33-4B62-A106-BFDA857CDA75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F57096C9-A7D3-42DC-8FCD-3F07DA2823C1}" type="pres">
      <dgm:prSet presAssocID="{6647F07C-CF33-4B62-A106-BFDA857CDA75}" presName="descendantText" presStyleLbl="alignAccFollowNode1" presStyleIdx="1" presStyleCnt="4">
        <dgm:presLayoutVars>
          <dgm:bulletEnabled val="1"/>
        </dgm:presLayoutVars>
      </dgm:prSet>
      <dgm:spPr/>
    </dgm:pt>
    <dgm:pt modelId="{E154ED19-1281-42B0-BED1-09EAFE0A5DD3}" type="pres">
      <dgm:prSet presAssocID="{DD3F9BD8-A1A8-4C05-A5AC-59429637A1FD}" presName="sp" presStyleCnt="0"/>
      <dgm:spPr/>
    </dgm:pt>
    <dgm:pt modelId="{C4691B63-B49C-48CF-8A00-FB48C8764C3A}" type="pres">
      <dgm:prSet presAssocID="{B026B5CE-0C62-4436-BD9E-8DB614EA8465}" presName="linNode" presStyleCnt="0"/>
      <dgm:spPr/>
    </dgm:pt>
    <dgm:pt modelId="{D5351746-BD19-4949-9CB4-1776DA0526D3}" type="pres">
      <dgm:prSet presAssocID="{B026B5CE-0C62-4436-BD9E-8DB614EA8465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CA4D2CF4-F30E-4521-A6F1-DA33D28D5D5C}" type="pres">
      <dgm:prSet presAssocID="{B026B5CE-0C62-4436-BD9E-8DB614EA8465}" presName="descendantText" presStyleLbl="alignAccFollowNode1" presStyleIdx="2" presStyleCnt="4">
        <dgm:presLayoutVars>
          <dgm:bulletEnabled val="1"/>
        </dgm:presLayoutVars>
      </dgm:prSet>
      <dgm:spPr/>
    </dgm:pt>
    <dgm:pt modelId="{D527025C-9EE3-4EFE-91FD-14DE6D1203FF}" type="pres">
      <dgm:prSet presAssocID="{AE1C0B34-6628-458C-BE4A-DBB9B443DE7C}" presName="sp" presStyleCnt="0"/>
      <dgm:spPr/>
    </dgm:pt>
    <dgm:pt modelId="{F11C3B15-CB80-49AF-A13A-FF8EE3039DD6}" type="pres">
      <dgm:prSet presAssocID="{CF2F880F-F7CD-4855-8B95-ED9BB10F65D9}" presName="linNode" presStyleCnt="0"/>
      <dgm:spPr/>
    </dgm:pt>
    <dgm:pt modelId="{AF903B46-7652-4014-8FFF-5F70BC95A6A9}" type="pres">
      <dgm:prSet presAssocID="{CF2F880F-F7CD-4855-8B95-ED9BB10F65D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E6889ED8-3BF3-410F-A629-D32EEB876849}" type="pres">
      <dgm:prSet presAssocID="{CF2F880F-F7CD-4855-8B95-ED9BB10F65D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F53FF305-B085-491F-B23E-1FD4BF51B629}" srcId="{B026B5CE-0C62-4436-BD9E-8DB614EA8465}" destId="{B2E91BBC-AFC1-464A-897B-0B09E516E946}" srcOrd="0" destOrd="0" parTransId="{C3F0AD1A-6301-4F12-88E1-A718D0FE9639}" sibTransId="{2902C4EA-69C5-47A4-B90E-1406194647EA}"/>
    <dgm:cxn modelId="{2EAE0020-D270-49E2-8FD2-0C453DFDCE2D}" srcId="{B8295833-7D59-4E21-BE89-CD40A37B71AD}" destId="{CF2F880F-F7CD-4855-8B95-ED9BB10F65D9}" srcOrd="3" destOrd="0" parTransId="{6EFEB83D-155C-4A0E-89A9-A6365E9619EB}" sibTransId="{A77BD323-D553-443F-84FF-13F5865F9F9B}"/>
    <dgm:cxn modelId="{2119B622-C759-4A95-99A3-5B064E40EDC0}" srcId="{6647F07C-CF33-4B62-A106-BFDA857CDA75}" destId="{13559262-8E31-4103-971D-2CD06FB2CC3F}" srcOrd="0" destOrd="0" parTransId="{FE2FB703-BADD-4A9F-989A-D34C09084378}" sibTransId="{B4A58386-C9A5-4021-B17C-BAA9EC68722C}"/>
    <dgm:cxn modelId="{42A66439-21D8-46D5-A85E-53B295E583CE}" type="presOf" srcId="{B2E91BBC-AFC1-464A-897B-0B09E516E946}" destId="{CA4D2CF4-F30E-4521-A6F1-DA33D28D5D5C}" srcOrd="0" destOrd="0" presId="urn:microsoft.com/office/officeart/2005/8/layout/vList5"/>
    <dgm:cxn modelId="{F2041F3C-E517-4BE1-944A-02ABF19B9A04}" type="presOf" srcId="{05C0BA09-E385-4255-BC98-B4C48562C5AD}" destId="{E56627FE-265E-4848-A2E4-A19A53816E30}" srcOrd="0" destOrd="0" presId="urn:microsoft.com/office/officeart/2005/8/layout/vList5"/>
    <dgm:cxn modelId="{8DB7FB57-9664-4702-A9EC-75C4BD436E1A}" srcId="{898DE3E0-868D-44CD-80B1-E0E7CE6F03F2}" destId="{05C0BA09-E385-4255-BC98-B4C48562C5AD}" srcOrd="0" destOrd="0" parTransId="{8C41E12F-7980-44AF-BC22-78A08C93694C}" sibTransId="{963FFC98-0929-44E5-81E9-BB0DA5679C65}"/>
    <dgm:cxn modelId="{A5AF3358-2888-4130-A6F7-FFD4FEC9428F}" type="presOf" srcId="{13559262-8E31-4103-971D-2CD06FB2CC3F}" destId="{F57096C9-A7D3-42DC-8FCD-3F07DA2823C1}" srcOrd="0" destOrd="0" presId="urn:microsoft.com/office/officeart/2005/8/layout/vList5"/>
    <dgm:cxn modelId="{BEA9997A-9805-4E5E-B5A5-55D7167AB72D}" srcId="{B8295833-7D59-4E21-BE89-CD40A37B71AD}" destId="{6647F07C-CF33-4B62-A106-BFDA857CDA75}" srcOrd="1" destOrd="0" parTransId="{47C28487-9F94-4D16-B4F4-C86837DB9AB7}" sibTransId="{DD3F9BD8-A1A8-4C05-A5AC-59429637A1FD}"/>
    <dgm:cxn modelId="{FCEFC2A4-7E74-48BF-816A-DE9032C671DB}" srcId="{CF2F880F-F7CD-4855-8B95-ED9BB10F65D9}" destId="{DA2574CB-B1AF-425D-8521-23D1C0FDB4DC}" srcOrd="0" destOrd="0" parTransId="{1B0392CB-5126-49AA-9B8B-0452A9BDFF95}" sibTransId="{0F3EA803-52C6-4E9F-93E1-F6E252D37669}"/>
    <dgm:cxn modelId="{DAEF1FB5-62D6-4250-8423-2E7F52698BD1}" srcId="{B8295833-7D59-4E21-BE89-CD40A37B71AD}" destId="{B026B5CE-0C62-4436-BD9E-8DB614EA8465}" srcOrd="2" destOrd="0" parTransId="{4A3482FC-2FB4-4B68-B95A-CC88CFA93753}" sibTransId="{AE1C0B34-6628-458C-BE4A-DBB9B443DE7C}"/>
    <dgm:cxn modelId="{890BCAB6-706E-4FC9-B854-DECF39A7C71E}" type="presOf" srcId="{898DE3E0-868D-44CD-80B1-E0E7CE6F03F2}" destId="{7C5EB25F-DBC6-40E9-A9FF-1737323F025D}" srcOrd="0" destOrd="0" presId="urn:microsoft.com/office/officeart/2005/8/layout/vList5"/>
    <dgm:cxn modelId="{F418F6B9-1A5B-462F-803C-EF1905F7D3A5}" type="presOf" srcId="{B026B5CE-0C62-4436-BD9E-8DB614EA8465}" destId="{D5351746-BD19-4949-9CB4-1776DA0526D3}" srcOrd="0" destOrd="0" presId="urn:microsoft.com/office/officeart/2005/8/layout/vList5"/>
    <dgm:cxn modelId="{3FB2C7BB-DB4F-4218-AFB0-3ED8355400C2}" srcId="{B8295833-7D59-4E21-BE89-CD40A37B71AD}" destId="{898DE3E0-868D-44CD-80B1-E0E7CE6F03F2}" srcOrd="0" destOrd="0" parTransId="{DBC381B7-59EF-42C6-A590-FFDA033BF016}" sibTransId="{03087472-2750-45E9-BBFA-8D7D64716C6D}"/>
    <dgm:cxn modelId="{A6BB4BBC-0ACE-4BA6-8B04-8C51C1ABC65D}" type="presOf" srcId="{CF2F880F-F7CD-4855-8B95-ED9BB10F65D9}" destId="{AF903B46-7652-4014-8FFF-5F70BC95A6A9}" srcOrd="0" destOrd="0" presId="urn:microsoft.com/office/officeart/2005/8/layout/vList5"/>
    <dgm:cxn modelId="{ACE8F1C5-C64B-4333-AF56-610F9D4F2E60}" type="presOf" srcId="{6647F07C-CF33-4B62-A106-BFDA857CDA75}" destId="{EF6B3332-6990-4E39-AFD5-9998430E766C}" srcOrd="0" destOrd="0" presId="urn:microsoft.com/office/officeart/2005/8/layout/vList5"/>
    <dgm:cxn modelId="{3C0284D7-A7E1-4F42-9626-F91B36B63BA8}" type="presOf" srcId="{B8295833-7D59-4E21-BE89-CD40A37B71AD}" destId="{98B24598-2200-448F-85B9-DA39BC256CDE}" srcOrd="0" destOrd="0" presId="urn:microsoft.com/office/officeart/2005/8/layout/vList5"/>
    <dgm:cxn modelId="{7AC57DFE-965B-41EF-819F-AD5F313F9A1C}" type="presOf" srcId="{DA2574CB-B1AF-425D-8521-23D1C0FDB4DC}" destId="{E6889ED8-3BF3-410F-A629-D32EEB876849}" srcOrd="0" destOrd="0" presId="urn:microsoft.com/office/officeart/2005/8/layout/vList5"/>
    <dgm:cxn modelId="{8E407CDB-4195-44B8-B08A-E4D1C9996092}" type="presParOf" srcId="{98B24598-2200-448F-85B9-DA39BC256CDE}" destId="{AEDFCA29-B7D0-44BD-9395-7EA7032786F7}" srcOrd="0" destOrd="0" presId="urn:microsoft.com/office/officeart/2005/8/layout/vList5"/>
    <dgm:cxn modelId="{A11CECB6-B2FB-4EE8-83D9-DFE0510732E2}" type="presParOf" srcId="{AEDFCA29-B7D0-44BD-9395-7EA7032786F7}" destId="{7C5EB25F-DBC6-40E9-A9FF-1737323F025D}" srcOrd="0" destOrd="0" presId="urn:microsoft.com/office/officeart/2005/8/layout/vList5"/>
    <dgm:cxn modelId="{E74F26F1-EA8F-4E68-9429-06836E2EEB01}" type="presParOf" srcId="{AEDFCA29-B7D0-44BD-9395-7EA7032786F7}" destId="{E56627FE-265E-4848-A2E4-A19A53816E30}" srcOrd="1" destOrd="0" presId="urn:microsoft.com/office/officeart/2005/8/layout/vList5"/>
    <dgm:cxn modelId="{5C610E7A-212F-42B2-BC3B-DFDB8A0CD072}" type="presParOf" srcId="{98B24598-2200-448F-85B9-DA39BC256CDE}" destId="{4517DE19-C66B-4CC4-8152-545069DAC41D}" srcOrd="1" destOrd="0" presId="urn:microsoft.com/office/officeart/2005/8/layout/vList5"/>
    <dgm:cxn modelId="{4E79797F-DBFF-47FA-B48D-F60AC0F7142F}" type="presParOf" srcId="{98B24598-2200-448F-85B9-DA39BC256CDE}" destId="{9754FE5C-F69D-47CA-B0CA-274E485CAF38}" srcOrd="2" destOrd="0" presId="urn:microsoft.com/office/officeart/2005/8/layout/vList5"/>
    <dgm:cxn modelId="{F4C33A3C-FF75-4EE5-8673-0791B937C6B1}" type="presParOf" srcId="{9754FE5C-F69D-47CA-B0CA-274E485CAF38}" destId="{EF6B3332-6990-4E39-AFD5-9998430E766C}" srcOrd="0" destOrd="0" presId="urn:microsoft.com/office/officeart/2005/8/layout/vList5"/>
    <dgm:cxn modelId="{F20CFADA-B22A-4133-902D-B77B1821289E}" type="presParOf" srcId="{9754FE5C-F69D-47CA-B0CA-274E485CAF38}" destId="{F57096C9-A7D3-42DC-8FCD-3F07DA2823C1}" srcOrd="1" destOrd="0" presId="urn:microsoft.com/office/officeart/2005/8/layout/vList5"/>
    <dgm:cxn modelId="{852C2719-C346-4DEF-9108-9FA513E5A721}" type="presParOf" srcId="{98B24598-2200-448F-85B9-DA39BC256CDE}" destId="{E154ED19-1281-42B0-BED1-09EAFE0A5DD3}" srcOrd="3" destOrd="0" presId="urn:microsoft.com/office/officeart/2005/8/layout/vList5"/>
    <dgm:cxn modelId="{E708C820-7AAA-4353-ABB5-B23B75B548F6}" type="presParOf" srcId="{98B24598-2200-448F-85B9-DA39BC256CDE}" destId="{C4691B63-B49C-48CF-8A00-FB48C8764C3A}" srcOrd="4" destOrd="0" presId="urn:microsoft.com/office/officeart/2005/8/layout/vList5"/>
    <dgm:cxn modelId="{8AAD2AC9-B390-4210-9304-08F4CF0929CC}" type="presParOf" srcId="{C4691B63-B49C-48CF-8A00-FB48C8764C3A}" destId="{D5351746-BD19-4949-9CB4-1776DA0526D3}" srcOrd="0" destOrd="0" presId="urn:microsoft.com/office/officeart/2005/8/layout/vList5"/>
    <dgm:cxn modelId="{D2A7B7A4-F6A7-47F9-AF0A-137EAA859F12}" type="presParOf" srcId="{C4691B63-B49C-48CF-8A00-FB48C8764C3A}" destId="{CA4D2CF4-F30E-4521-A6F1-DA33D28D5D5C}" srcOrd="1" destOrd="0" presId="urn:microsoft.com/office/officeart/2005/8/layout/vList5"/>
    <dgm:cxn modelId="{FB0E59BA-CE65-4E64-B617-56AA9C4C1FB7}" type="presParOf" srcId="{98B24598-2200-448F-85B9-DA39BC256CDE}" destId="{D527025C-9EE3-4EFE-91FD-14DE6D1203FF}" srcOrd="5" destOrd="0" presId="urn:microsoft.com/office/officeart/2005/8/layout/vList5"/>
    <dgm:cxn modelId="{48D1D55C-4C42-4BC3-812B-3BB6E08D6DD6}" type="presParOf" srcId="{98B24598-2200-448F-85B9-DA39BC256CDE}" destId="{F11C3B15-CB80-49AF-A13A-FF8EE3039DD6}" srcOrd="6" destOrd="0" presId="urn:microsoft.com/office/officeart/2005/8/layout/vList5"/>
    <dgm:cxn modelId="{769FCCE1-9620-4895-A038-AAA47D7656B6}" type="presParOf" srcId="{F11C3B15-CB80-49AF-A13A-FF8EE3039DD6}" destId="{AF903B46-7652-4014-8FFF-5F70BC95A6A9}" srcOrd="0" destOrd="0" presId="urn:microsoft.com/office/officeart/2005/8/layout/vList5"/>
    <dgm:cxn modelId="{D6C7D701-6F8E-4AD8-A541-537328DE5EED}" type="presParOf" srcId="{F11C3B15-CB80-49AF-A13A-FF8EE3039DD6}" destId="{E6889ED8-3BF3-410F-A629-D32EEB87684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022DA4A-AD23-4420-95A6-1C337531E90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44E40A-01FA-47D2-B6E5-323BD7CC21BA}">
      <dgm:prSet/>
      <dgm:spPr/>
      <dgm:t>
        <a:bodyPr/>
        <a:lstStyle/>
        <a:p>
          <a:r>
            <a:rPr lang="cs-CZ"/>
            <a:t>Zánikem manželství </a:t>
          </a:r>
          <a:endParaRPr lang="en-US"/>
        </a:p>
      </dgm:t>
    </dgm:pt>
    <dgm:pt modelId="{5995E011-BE31-4F27-93CE-49AF03DDF751}" type="parTrans" cxnId="{A1977488-9ED0-4FC0-B40C-708F639EC4BE}">
      <dgm:prSet/>
      <dgm:spPr/>
      <dgm:t>
        <a:bodyPr/>
        <a:lstStyle/>
        <a:p>
          <a:endParaRPr lang="en-US"/>
        </a:p>
      </dgm:t>
    </dgm:pt>
    <dgm:pt modelId="{305279E4-E4C5-4482-BFE5-DB16E28AE3F2}" type="sibTrans" cxnId="{A1977488-9ED0-4FC0-B40C-708F639EC4BE}">
      <dgm:prSet/>
      <dgm:spPr/>
      <dgm:t>
        <a:bodyPr/>
        <a:lstStyle/>
        <a:p>
          <a:endParaRPr lang="en-US"/>
        </a:p>
      </dgm:t>
    </dgm:pt>
    <dgm:pt modelId="{5D85FFD9-0886-497B-8147-88EEED66D741}">
      <dgm:prSet/>
      <dgm:spPr/>
      <dgm:t>
        <a:bodyPr/>
        <a:lstStyle/>
        <a:p>
          <a:r>
            <a:rPr lang="cs-CZ"/>
            <a:t>Za trvání manželství</a:t>
          </a:r>
          <a:endParaRPr lang="en-US"/>
        </a:p>
      </dgm:t>
    </dgm:pt>
    <dgm:pt modelId="{68A8CAC1-462E-485A-9133-2840AF0615D6}" type="parTrans" cxnId="{23DC2662-EAAC-454F-AB45-C6346A901A6E}">
      <dgm:prSet/>
      <dgm:spPr/>
      <dgm:t>
        <a:bodyPr/>
        <a:lstStyle/>
        <a:p>
          <a:endParaRPr lang="en-US"/>
        </a:p>
      </dgm:t>
    </dgm:pt>
    <dgm:pt modelId="{029AA27B-45B1-4ECA-9694-FB13FE2534A7}" type="sibTrans" cxnId="{23DC2662-EAAC-454F-AB45-C6346A901A6E}">
      <dgm:prSet/>
      <dgm:spPr/>
      <dgm:t>
        <a:bodyPr/>
        <a:lstStyle/>
        <a:p>
          <a:endParaRPr lang="en-US"/>
        </a:p>
      </dgm:t>
    </dgm:pt>
    <dgm:pt modelId="{3C74A731-CAAD-4880-9B46-001170F069AE}">
      <dgm:prSet/>
      <dgm:spPr/>
      <dgm:t>
        <a:bodyPr/>
        <a:lstStyle/>
        <a:p>
          <a:r>
            <a:rPr lang="cs-CZ" dirty="0"/>
            <a:t>Trest propadnutí majetku uložený jednomu z manželů (§ 66 trestního zákoníku)</a:t>
          </a:r>
          <a:endParaRPr lang="en-US" dirty="0"/>
        </a:p>
      </dgm:t>
    </dgm:pt>
    <dgm:pt modelId="{FE5096C3-A21B-46D3-8873-EFB4AABA2D35}" type="parTrans" cxnId="{F2308EAB-122A-4CC1-B919-9A61324CC467}">
      <dgm:prSet/>
      <dgm:spPr/>
      <dgm:t>
        <a:bodyPr/>
        <a:lstStyle/>
        <a:p>
          <a:endParaRPr lang="en-US"/>
        </a:p>
      </dgm:t>
    </dgm:pt>
    <dgm:pt modelId="{4E8085EB-0559-4137-A4D9-D85167385FE6}" type="sibTrans" cxnId="{F2308EAB-122A-4CC1-B919-9A61324CC467}">
      <dgm:prSet/>
      <dgm:spPr/>
      <dgm:t>
        <a:bodyPr/>
        <a:lstStyle/>
        <a:p>
          <a:endParaRPr lang="en-US"/>
        </a:p>
      </dgm:t>
    </dgm:pt>
    <dgm:pt modelId="{5A2924BD-227F-41D3-8445-18A0FD098D21}">
      <dgm:prSet/>
      <dgm:spPr/>
      <dgm:t>
        <a:bodyPr/>
        <a:lstStyle/>
        <a:p>
          <a:r>
            <a:rPr lang="cs-CZ" dirty="0"/>
            <a:t>Prohlášení konkursu (§ 268 insolvenčního zákona)</a:t>
          </a:r>
          <a:endParaRPr lang="en-US" dirty="0"/>
        </a:p>
      </dgm:t>
    </dgm:pt>
    <dgm:pt modelId="{629B3564-10E3-44BE-9C77-B14F168213BA}" type="parTrans" cxnId="{77DE6889-BC47-4F5E-8C23-8132E0D1067B}">
      <dgm:prSet/>
      <dgm:spPr/>
      <dgm:t>
        <a:bodyPr/>
        <a:lstStyle/>
        <a:p>
          <a:endParaRPr lang="en-US"/>
        </a:p>
      </dgm:t>
    </dgm:pt>
    <dgm:pt modelId="{ECA6378A-D167-4835-8B29-127083B2B37E}" type="sibTrans" cxnId="{77DE6889-BC47-4F5E-8C23-8132E0D1067B}">
      <dgm:prSet/>
      <dgm:spPr/>
      <dgm:t>
        <a:bodyPr/>
        <a:lstStyle/>
        <a:p>
          <a:endParaRPr lang="en-US"/>
        </a:p>
      </dgm:t>
    </dgm:pt>
    <dgm:pt modelId="{B9E17587-FD53-4328-B7EF-B86FC866F23F}">
      <dgm:prSet/>
      <dgm:spPr/>
      <dgm:t>
        <a:bodyPr/>
        <a:lstStyle/>
        <a:p>
          <a:r>
            <a:rPr lang="cs-CZ" dirty="0"/>
            <a:t>Rozhodnutí soudu </a:t>
          </a:r>
          <a:endParaRPr lang="en-US" dirty="0"/>
        </a:p>
      </dgm:t>
    </dgm:pt>
    <dgm:pt modelId="{2A485920-3DE0-4842-98CB-11EA9281609E}" type="parTrans" cxnId="{D186172F-D8FA-42B2-9331-9E185A466FFD}">
      <dgm:prSet/>
      <dgm:spPr/>
      <dgm:t>
        <a:bodyPr/>
        <a:lstStyle/>
        <a:p>
          <a:endParaRPr lang="en-US"/>
        </a:p>
      </dgm:t>
    </dgm:pt>
    <dgm:pt modelId="{0F8E37AB-B73F-4500-91CC-028B40F4564B}" type="sibTrans" cxnId="{D186172F-D8FA-42B2-9331-9E185A466FFD}">
      <dgm:prSet/>
      <dgm:spPr/>
      <dgm:t>
        <a:bodyPr/>
        <a:lstStyle/>
        <a:p>
          <a:endParaRPr lang="en-US"/>
        </a:p>
      </dgm:t>
    </dgm:pt>
    <dgm:pt modelId="{1F014EA7-D782-4DE6-B22A-AA426518E6F3}" type="pres">
      <dgm:prSet presAssocID="{6022DA4A-AD23-4420-95A6-1C337531E901}" presName="linear" presStyleCnt="0">
        <dgm:presLayoutVars>
          <dgm:dir/>
          <dgm:animLvl val="lvl"/>
          <dgm:resizeHandles val="exact"/>
        </dgm:presLayoutVars>
      </dgm:prSet>
      <dgm:spPr/>
    </dgm:pt>
    <dgm:pt modelId="{DF84F6BC-4712-4A7A-85E8-66161A84E159}" type="pres">
      <dgm:prSet presAssocID="{2144E40A-01FA-47D2-B6E5-323BD7CC21BA}" presName="parentLin" presStyleCnt="0"/>
      <dgm:spPr/>
    </dgm:pt>
    <dgm:pt modelId="{EB012079-4149-4930-9608-25172E64D91C}" type="pres">
      <dgm:prSet presAssocID="{2144E40A-01FA-47D2-B6E5-323BD7CC21BA}" presName="parentLeftMargin" presStyleLbl="node1" presStyleIdx="0" presStyleCnt="2"/>
      <dgm:spPr/>
    </dgm:pt>
    <dgm:pt modelId="{01BE2B0C-3AB9-4BED-9DD1-E248C152DD2E}" type="pres">
      <dgm:prSet presAssocID="{2144E40A-01FA-47D2-B6E5-323BD7CC21B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378D78E-BC79-4A82-ACED-0296B9D797AF}" type="pres">
      <dgm:prSet presAssocID="{2144E40A-01FA-47D2-B6E5-323BD7CC21BA}" presName="negativeSpace" presStyleCnt="0"/>
      <dgm:spPr/>
    </dgm:pt>
    <dgm:pt modelId="{93B4436B-E252-4203-9062-DE0D708567F5}" type="pres">
      <dgm:prSet presAssocID="{2144E40A-01FA-47D2-B6E5-323BD7CC21BA}" presName="childText" presStyleLbl="conFgAcc1" presStyleIdx="0" presStyleCnt="2">
        <dgm:presLayoutVars>
          <dgm:bulletEnabled val="1"/>
        </dgm:presLayoutVars>
      </dgm:prSet>
      <dgm:spPr/>
    </dgm:pt>
    <dgm:pt modelId="{E0D186F2-89BB-4E9C-ABAE-0BDD033A6872}" type="pres">
      <dgm:prSet presAssocID="{305279E4-E4C5-4482-BFE5-DB16E28AE3F2}" presName="spaceBetweenRectangles" presStyleCnt="0"/>
      <dgm:spPr/>
    </dgm:pt>
    <dgm:pt modelId="{7519DCB8-7A93-47A8-B1DF-686D28887DF6}" type="pres">
      <dgm:prSet presAssocID="{5D85FFD9-0886-497B-8147-88EEED66D741}" presName="parentLin" presStyleCnt="0"/>
      <dgm:spPr/>
    </dgm:pt>
    <dgm:pt modelId="{EF176068-A885-4234-94A7-ACEA4A68DE0D}" type="pres">
      <dgm:prSet presAssocID="{5D85FFD9-0886-497B-8147-88EEED66D741}" presName="parentLeftMargin" presStyleLbl="node1" presStyleIdx="0" presStyleCnt="2"/>
      <dgm:spPr/>
    </dgm:pt>
    <dgm:pt modelId="{3BAA6BE9-CD81-4697-AB33-5598EF4FEF58}" type="pres">
      <dgm:prSet presAssocID="{5D85FFD9-0886-497B-8147-88EEED66D74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4DB84D4-D0C3-4C04-8569-22F942C84B72}" type="pres">
      <dgm:prSet presAssocID="{5D85FFD9-0886-497B-8147-88EEED66D741}" presName="negativeSpace" presStyleCnt="0"/>
      <dgm:spPr/>
    </dgm:pt>
    <dgm:pt modelId="{0A52BC98-F1F0-49E0-8C39-A26626A8F68E}" type="pres">
      <dgm:prSet presAssocID="{5D85FFD9-0886-497B-8147-88EEED66D74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5C00401-05B6-4D90-815A-B547FD2DC96C}" type="presOf" srcId="{3C74A731-CAAD-4880-9B46-001170F069AE}" destId="{0A52BC98-F1F0-49E0-8C39-A26626A8F68E}" srcOrd="0" destOrd="0" presId="urn:microsoft.com/office/officeart/2005/8/layout/list1"/>
    <dgm:cxn modelId="{D186172F-D8FA-42B2-9331-9E185A466FFD}" srcId="{5D85FFD9-0886-497B-8147-88EEED66D741}" destId="{B9E17587-FD53-4328-B7EF-B86FC866F23F}" srcOrd="2" destOrd="0" parTransId="{2A485920-3DE0-4842-98CB-11EA9281609E}" sibTransId="{0F8E37AB-B73F-4500-91CC-028B40F4564B}"/>
    <dgm:cxn modelId="{23DC2662-EAAC-454F-AB45-C6346A901A6E}" srcId="{6022DA4A-AD23-4420-95A6-1C337531E901}" destId="{5D85FFD9-0886-497B-8147-88EEED66D741}" srcOrd="1" destOrd="0" parTransId="{68A8CAC1-462E-485A-9133-2840AF0615D6}" sibTransId="{029AA27B-45B1-4ECA-9694-FB13FE2534A7}"/>
    <dgm:cxn modelId="{E65E1C74-FF04-4225-8A46-2CC30FB0E5B5}" type="presOf" srcId="{5D85FFD9-0886-497B-8147-88EEED66D741}" destId="{EF176068-A885-4234-94A7-ACEA4A68DE0D}" srcOrd="0" destOrd="0" presId="urn:microsoft.com/office/officeart/2005/8/layout/list1"/>
    <dgm:cxn modelId="{99F9FC55-FBAE-4962-8DC8-BE7A1B74944F}" type="presOf" srcId="{2144E40A-01FA-47D2-B6E5-323BD7CC21BA}" destId="{EB012079-4149-4930-9608-25172E64D91C}" srcOrd="0" destOrd="0" presId="urn:microsoft.com/office/officeart/2005/8/layout/list1"/>
    <dgm:cxn modelId="{A34E8780-3E4A-48F6-AB65-88F53C8BE3DE}" type="presOf" srcId="{5D85FFD9-0886-497B-8147-88EEED66D741}" destId="{3BAA6BE9-CD81-4697-AB33-5598EF4FEF58}" srcOrd="1" destOrd="0" presId="urn:microsoft.com/office/officeart/2005/8/layout/list1"/>
    <dgm:cxn modelId="{A1977488-9ED0-4FC0-B40C-708F639EC4BE}" srcId="{6022DA4A-AD23-4420-95A6-1C337531E901}" destId="{2144E40A-01FA-47D2-B6E5-323BD7CC21BA}" srcOrd="0" destOrd="0" parTransId="{5995E011-BE31-4F27-93CE-49AF03DDF751}" sibTransId="{305279E4-E4C5-4482-BFE5-DB16E28AE3F2}"/>
    <dgm:cxn modelId="{77DE6889-BC47-4F5E-8C23-8132E0D1067B}" srcId="{5D85FFD9-0886-497B-8147-88EEED66D741}" destId="{5A2924BD-227F-41D3-8445-18A0FD098D21}" srcOrd="1" destOrd="0" parTransId="{629B3564-10E3-44BE-9C77-B14F168213BA}" sibTransId="{ECA6378A-D167-4835-8B29-127083B2B37E}"/>
    <dgm:cxn modelId="{E083D092-444D-4F0A-8576-86F987C1E76C}" type="presOf" srcId="{2144E40A-01FA-47D2-B6E5-323BD7CC21BA}" destId="{01BE2B0C-3AB9-4BED-9DD1-E248C152DD2E}" srcOrd="1" destOrd="0" presId="urn:microsoft.com/office/officeart/2005/8/layout/list1"/>
    <dgm:cxn modelId="{3E4DEEA0-31B5-437C-85C5-2E28F0C7DBB4}" type="presOf" srcId="{B9E17587-FD53-4328-B7EF-B86FC866F23F}" destId="{0A52BC98-F1F0-49E0-8C39-A26626A8F68E}" srcOrd="0" destOrd="2" presId="urn:microsoft.com/office/officeart/2005/8/layout/list1"/>
    <dgm:cxn modelId="{F2308EAB-122A-4CC1-B919-9A61324CC467}" srcId="{5D85FFD9-0886-497B-8147-88EEED66D741}" destId="{3C74A731-CAAD-4880-9B46-001170F069AE}" srcOrd="0" destOrd="0" parTransId="{FE5096C3-A21B-46D3-8873-EFB4AABA2D35}" sibTransId="{4E8085EB-0559-4137-A4D9-D85167385FE6}"/>
    <dgm:cxn modelId="{0CD36EE0-A665-4C7D-9367-A2C10A722933}" type="presOf" srcId="{6022DA4A-AD23-4420-95A6-1C337531E901}" destId="{1F014EA7-D782-4DE6-B22A-AA426518E6F3}" srcOrd="0" destOrd="0" presId="urn:microsoft.com/office/officeart/2005/8/layout/list1"/>
    <dgm:cxn modelId="{82341EFA-90D1-4B39-97C0-51786FFB3FF2}" type="presOf" srcId="{5A2924BD-227F-41D3-8445-18A0FD098D21}" destId="{0A52BC98-F1F0-49E0-8C39-A26626A8F68E}" srcOrd="0" destOrd="1" presId="urn:microsoft.com/office/officeart/2005/8/layout/list1"/>
    <dgm:cxn modelId="{EFD839B8-512E-4975-9E04-46F2BC41953C}" type="presParOf" srcId="{1F014EA7-D782-4DE6-B22A-AA426518E6F3}" destId="{DF84F6BC-4712-4A7A-85E8-66161A84E159}" srcOrd="0" destOrd="0" presId="urn:microsoft.com/office/officeart/2005/8/layout/list1"/>
    <dgm:cxn modelId="{FFD9CF86-A7BA-4831-9D2F-CB619065161A}" type="presParOf" srcId="{DF84F6BC-4712-4A7A-85E8-66161A84E159}" destId="{EB012079-4149-4930-9608-25172E64D91C}" srcOrd="0" destOrd="0" presId="urn:microsoft.com/office/officeart/2005/8/layout/list1"/>
    <dgm:cxn modelId="{4FEB7BB9-5053-4E6A-9944-EEBC8792EB97}" type="presParOf" srcId="{DF84F6BC-4712-4A7A-85E8-66161A84E159}" destId="{01BE2B0C-3AB9-4BED-9DD1-E248C152DD2E}" srcOrd="1" destOrd="0" presId="urn:microsoft.com/office/officeart/2005/8/layout/list1"/>
    <dgm:cxn modelId="{2321126F-399D-41CF-AF61-84BC6E98E90F}" type="presParOf" srcId="{1F014EA7-D782-4DE6-B22A-AA426518E6F3}" destId="{2378D78E-BC79-4A82-ACED-0296B9D797AF}" srcOrd="1" destOrd="0" presId="urn:microsoft.com/office/officeart/2005/8/layout/list1"/>
    <dgm:cxn modelId="{3D65577F-85A7-4A43-90AA-2AD8ED43C0CF}" type="presParOf" srcId="{1F014EA7-D782-4DE6-B22A-AA426518E6F3}" destId="{93B4436B-E252-4203-9062-DE0D708567F5}" srcOrd="2" destOrd="0" presId="urn:microsoft.com/office/officeart/2005/8/layout/list1"/>
    <dgm:cxn modelId="{16976A0B-064D-4978-9E61-90EB84B22517}" type="presParOf" srcId="{1F014EA7-D782-4DE6-B22A-AA426518E6F3}" destId="{E0D186F2-89BB-4E9C-ABAE-0BDD033A6872}" srcOrd="3" destOrd="0" presId="urn:microsoft.com/office/officeart/2005/8/layout/list1"/>
    <dgm:cxn modelId="{9FDD756A-A048-43CF-BC37-69E4A8A8A5C4}" type="presParOf" srcId="{1F014EA7-D782-4DE6-B22A-AA426518E6F3}" destId="{7519DCB8-7A93-47A8-B1DF-686D28887DF6}" srcOrd="4" destOrd="0" presId="urn:microsoft.com/office/officeart/2005/8/layout/list1"/>
    <dgm:cxn modelId="{FBF4D530-E550-4793-B373-0BD4E58FB5B1}" type="presParOf" srcId="{7519DCB8-7A93-47A8-B1DF-686D28887DF6}" destId="{EF176068-A885-4234-94A7-ACEA4A68DE0D}" srcOrd="0" destOrd="0" presId="urn:microsoft.com/office/officeart/2005/8/layout/list1"/>
    <dgm:cxn modelId="{7C3E4EA3-5D9C-4E6A-BF2A-7FAFDC67ED34}" type="presParOf" srcId="{7519DCB8-7A93-47A8-B1DF-686D28887DF6}" destId="{3BAA6BE9-CD81-4697-AB33-5598EF4FEF58}" srcOrd="1" destOrd="0" presId="urn:microsoft.com/office/officeart/2005/8/layout/list1"/>
    <dgm:cxn modelId="{1F384B8D-A839-4B27-B278-407C7FC32DD5}" type="presParOf" srcId="{1F014EA7-D782-4DE6-B22A-AA426518E6F3}" destId="{D4DB84D4-D0C3-4C04-8569-22F942C84B72}" srcOrd="5" destOrd="0" presId="urn:microsoft.com/office/officeart/2005/8/layout/list1"/>
    <dgm:cxn modelId="{10C29113-F874-436F-9144-35801A291C83}" type="presParOf" srcId="{1F014EA7-D782-4DE6-B22A-AA426518E6F3}" destId="{0A52BC98-F1F0-49E0-8C39-A26626A8F68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8ABA934-F342-4DA1-B31B-5DF25A24DC72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51F29C-8E35-4BC7-AC28-8E4794338EE3}">
      <dgm:prSet/>
      <dgm:spPr/>
      <dgm:t>
        <a:bodyPr/>
        <a:lstStyle/>
        <a:p>
          <a:r>
            <a:rPr lang="cs-CZ"/>
            <a:t>Dohoda </a:t>
          </a:r>
          <a:endParaRPr lang="en-US"/>
        </a:p>
      </dgm:t>
    </dgm:pt>
    <dgm:pt modelId="{CA4477B1-CD69-49FF-BDAA-3ABA63C89652}" type="parTrans" cxnId="{21AE3B9B-2E1B-42FA-99A2-752C66D522D0}">
      <dgm:prSet/>
      <dgm:spPr/>
      <dgm:t>
        <a:bodyPr/>
        <a:lstStyle/>
        <a:p>
          <a:endParaRPr lang="en-US"/>
        </a:p>
      </dgm:t>
    </dgm:pt>
    <dgm:pt modelId="{E9203F96-8A14-4B0F-A8EC-3A81A18A1D47}" type="sibTrans" cxnId="{21AE3B9B-2E1B-42FA-99A2-752C66D522D0}">
      <dgm:prSet/>
      <dgm:spPr/>
      <dgm:t>
        <a:bodyPr/>
        <a:lstStyle/>
        <a:p>
          <a:endParaRPr lang="en-US"/>
        </a:p>
      </dgm:t>
    </dgm:pt>
    <dgm:pt modelId="{ACD4748F-EC31-4C75-BFF5-15513A07B931}">
      <dgm:prSet/>
      <dgm:spPr/>
      <dgm:t>
        <a:bodyPr/>
        <a:lstStyle/>
        <a:p>
          <a:endParaRPr lang="en-US" dirty="0"/>
        </a:p>
      </dgm:t>
    </dgm:pt>
    <dgm:pt modelId="{F11E8962-91CB-413C-A3B5-85B80FF0483F}" type="parTrans" cxnId="{8AE22507-9010-4677-8759-618AC3FF1ADE}">
      <dgm:prSet/>
      <dgm:spPr/>
      <dgm:t>
        <a:bodyPr/>
        <a:lstStyle/>
        <a:p>
          <a:endParaRPr lang="en-US"/>
        </a:p>
      </dgm:t>
    </dgm:pt>
    <dgm:pt modelId="{AA0B783E-2C7D-4A12-95C3-0AA5236CDB55}" type="sibTrans" cxnId="{8AE22507-9010-4677-8759-618AC3FF1ADE}">
      <dgm:prSet/>
      <dgm:spPr/>
      <dgm:t>
        <a:bodyPr/>
        <a:lstStyle/>
        <a:p>
          <a:endParaRPr lang="en-US"/>
        </a:p>
      </dgm:t>
    </dgm:pt>
    <dgm:pt modelId="{A44EC04C-CCB1-4F06-8E1A-56800CA1B621}">
      <dgm:prSet/>
      <dgm:spPr/>
      <dgm:t>
        <a:bodyPr/>
        <a:lstStyle/>
        <a:p>
          <a:r>
            <a:rPr lang="cs-CZ" dirty="0"/>
            <a:t>Domněnka vypořádání </a:t>
          </a:r>
          <a:endParaRPr lang="en-US" dirty="0"/>
        </a:p>
      </dgm:t>
    </dgm:pt>
    <dgm:pt modelId="{BDA57229-D524-4929-BD4F-9F1DEA12C8C4}" type="parTrans" cxnId="{C72C7AB5-794E-4A32-A1BD-25C727A26E15}">
      <dgm:prSet/>
      <dgm:spPr/>
      <dgm:t>
        <a:bodyPr/>
        <a:lstStyle/>
        <a:p>
          <a:endParaRPr lang="en-US"/>
        </a:p>
      </dgm:t>
    </dgm:pt>
    <dgm:pt modelId="{0AE0B2D2-6BE2-4264-9EF7-8A1D044FCF63}" type="sibTrans" cxnId="{C72C7AB5-794E-4A32-A1BD-25C727A26E15}">
      <dgm:prSet/>
      <dgm:spPr/>
      <dgm:t>
        <a:bodyPr/>
        <a:lstStyle/>
        <a:p>
          <a:endParaRPr lang="en-US"/>
        </a:p>
      </dgm:t>
    </dgm:pt>
    <dgm:pt modelId="{E78CEA2D-947A-4A44-8ED5-835F4C75F156}">
      <dgm:prSet/>
      <dgm:spPr/>
      <dgm:t>
        <a:bodyPr/>
        <a:lstStyle/>
        <a:p>
          <a:endParaRPr lang="en-US" dirty="0"/>
        </a:p>
      </dgm:t>
    </dgm:pt>
    <dgm:pt modelId="{9BFDBB32-0586-4143-ADAB-8CE532BB9A1F}" type="parTrans" cxnId="{900DC003-22F8-40DC-A1CA-35B77498B7B6}">
      <dgm:prSet/>
      <dgm:spPr/>
      <dgm:t>
        <a:bodyPr/>
        <a:lstStyle/>
        <a:p>
          <a:endParaRPr lang="en-US"/>
        </a:p>
      </dgm:t>
    </dgm:pt>
    <dgm:pt modelId="{46A3F86F-C8AB-4BF9-93C8-62062E5315C3}" type="sibTrans" cxnId="{900DC003-22F8-40DC-A1CA-35B77498B7B6}">
      <dgm:prSet/>
      <dgm:spPr/>
      <dgm:t>
        <a:bodyPr/>
        <a:lstStyle/>
        <a:p>
          <a:endParaRPr lang="en-US"/>
        </a:p>
      </dgm:t>
    </dgm:pt>
    <dgm:pt modelId="{652FBEBE-7F73-4984-8F7E-A51BA859D94E}">
      <dgm:prSet/>
      <dgm:spPr/>
      <dgm:t>
        <a:bodyPr/>
        <a:lstStyle/>
        <a:p>
          <a:r>
            <a:rPr lang="cs-CZ" dirty="0"/>
            <a:t>Rozhodnutí soudu</a:t>
          </a:r>
          <a:endParaRPr lang="en-US" dirty="0"/>
        </a:p>
      </dgm:t>
    </dgm:pt>
    <dgm:pt modelId="{FD0348BA-D0F6-4DEC-B278-9724B0D896BC}" type="parTrans" cxnId="{7122BC77-63B1-49D2-A2E5-23AB39134DF7}">
      <dgm:prSet/>
      <dgm:spPr/>
      <dgm:t>
        <a:bodyPr/>
        <a:lstStyle/>
        <a:p>
          <a:endParaRPr lang="en-US"/>
        </a:p>
      </dgm:t>
    </dgm:pt>
    <dgm:pt modelId="{98DCA6A1-E968-4D0E-A50C-248A34B25530}" type="sibTrans" cxnId="{7122BC77-63B1-49D2-A2E5-23AB39134DF7}">
      <dgm:prSet/>
      <dgm:spPr/>
      <dgm:t>
        <a:bodyPr/>
        <a:lstStyle/>
        <a:p>
          <a:endParaRPr lang="en-US"/>
        </a:p>
      </dgm:t>
    </dgm:pt>
    <dgm:pt modelId="{B4907554-0D56-4AB4-A37C-99E93E58D036}">
      <dgm:prSet/>
      <dgm:spPr/>
      <dgm:t>
        <a:bodyPr/>
        <a:lstStyle/>
        <a:p>
          <a:endParaRPr lang="en-US" dirty="0"/>
        </a:p>
      </dgm:t>
    </dgm:pt>
    <dgm:pt modelId="{2676D9EE-ED39-4769-B020-65DA0A938D8F}" type="parTrans" cxnId="{207FE739-7998-476A-BB02-59265FF5BA28}">
      <dgm:prSet/>
      <dgm:spPr/>
      <dgm:t>
        <a:bodyPr/>
        <a:lstStyle/>
        <a:p>
          <a:endParaRPr lang="en-US"/>
        </a:p>
      </dgm:t>
    </dgm:pt>
    <dgm:pt modelId="{8F3F324F-53EC-43F4-B336-E805CE24D103}" type="sibTrans" cxnId="{207FE739-7998-476A-BB02-59265FF5BA28}">
      <dgm:prSet/>
      <dgm:spPr/>
      <dgm:t>
        <a:bodyPr/>
        <a:lstStyle/>
        <a:p>
          <a:endParaRPr lang="en-US"/>
        </a:p>
      </dgm:t>
    </dgm:pt>
    <dgm:pt modelId="{619919F4-F541-43F7-BB78-4F4604DD54D0}" type="pres">
      <dgm:prSet presAssocID="{88ABA934-F342-4DA1-B31B-5DF25A24DC72}" presName="linear" presStyleCnt="0">
        <dgm:presLayoutVars>
          <dgm:animLvl val="lvl"/>
          <dgm:resizeHandles val="exact"/>
        </dgm:presLayoutVars>
      </dgm:prSet>
      <dgm:spPr/>
    </dgm:pt>
    <dgm:pt modelId="{3627F132-C025-475E-8546-8A7031319034}" type="pres">
      <dgm:prSet presAssocID="{8D51F29C-8E35-4BC7-AC28-8E4794338EE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8A2BA3E-096E-4CCA-826A-D81AB47D8BA7}" type="pres">
      <dgm:prSet presAssocID="{8D51F29C-8E35-4BC7-AC28-8E4794338EE3}" presName="childText" presStyleLbl="revTx" presStyleIdx="0" presStyleCnt="3">
        <dgm:presLayoutVars>
          <dgm:bulletEnabled val="1"/>
        </dgm:presLayoutVars>
      </dgm:prSet>
      <dgm:spPr/>
    </dgm:pt>
    <dgm:pt modelId="{46726291-5BF4-4874-A26B-7F6E366ECBFA}" type="pres">
      <dgm:prSet presAssocID="{A44EC04C-CCB1-4F06-8E1A-56800CA1B62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CAD5B1F-D638-48E7-B960-AE95E32A7FED}" type="pres">
      <dgm:prSet presAssocID="{A44EC04C-CCB1-4F06-8E1A-56800CA1B621}" presName="childText" presStyleLbl="revTx" presStyleIdx="1" presStyleCnt="3">
        <dgm:presLayoutVars>
          <dgm:bulletEnabled val="1"/>
        </dgm:presLayoutVars>
      </dgm:prSet>
      <dgm:spPr/>
    </dgm:pt>
    <dgm:pt modelId="{FB8F187D-7B1F-4CCB-95FD-BA807FABDE57}" type="pres">
      <dgm:prSet presAssocID="{652FBEBE-7F73-4984-8F7E-A51BA859D94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BBF4C34-DE52-4A59-BA95-045C6BA11905}" type="pres">
      <dgm:prSet presAssocID="{652FBEBE-7F73-4984-8F7E-A51BA859D94E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900DC003-22F8-40DC-A1CA-35B77498B7B6}" srcId="{A44EC04C-CCB1-4F06-8E1A-56800CA1B621}" destId="{E78CEA2D-947A-4A44-8ED5-835F4C75F156}" srcOrd="0" destOrd="0" parTransId="{9BFDBB32-0586-4143-ADAB-8CE532BB9A1F}" sibTransId="{46A3F86F-C8AB-4BF9-93C8-62062E5315C3}"/>
    <dgm:cxn modelId="{8AE22507-9010-4677-8759-618AC3FF1ADE}" srcId="{8D51F29C-8E35-4BC7-AC28-8E4794338EE3}" destId="{ACD4748F-EC31-4C75-BFF5-15513A07B931}" srcOrd="0" destOrd="0" parTransId="{F11E8962-91CB-413C-A3B5-85B80FF0483F}" sibTransId="{AA0B783E-2C7D-4A12-95C3-0AA5236CDB55}"/>
    <dgm:cxn modelId="{207FE739-7998-476A-BB02-59265FF5BA28}" srcId="{652FBEBE-7F73-4984-8F7E-A51BA859D94E}" destId="{B4907554-0D56-4AB4-A37C-99E93E58D036}" srcOrd="0" destOrd="0" parTransId="{2676D9EE-ED39-4769-B020-65DA0A938D8F}" sibTransId="{8F3F324F-53EC-43F4-B336-E805CE24D103}"/>
    <dgm:cxn modelId="{7763B268-E4DE-4675-A454-9E3ECDDD672E}" type="presOf" srcId="{652FBEBE-7F73-4984-8F7E-A51BA859D94E}" destId="{FB8F187D-7B1F-4CCB-95FD-BA807FABDE57}" srcOrd="0" destOrd="0" presId="urn:microsoft.com/office/officeart/2005/8/layout/vList2"/>
    <dgm:cxn modelId="{7F718275-A0F0-46F4-AAA7-F83684353CDA}" type="presOf" srcId="{8D51F29C-8E35-4BC7-AC28-8E4794338EE3}" destId="{3627F132-C025-475E-8546-8A7031319034}" srcOrd="0" destOrd="0" presId="urn:microsoft.com/office/officeart/2005/8/layout/vList2"/>
    <dgm:cxn modelId="{7122BC77-63B1-49D2-A2E5-23AB39134DF7}" srcId="{88ABA934-F342-4DA1-B31B-5DF25A24DC72}" destId="{652FBEBE-7F73-4984-8F7E-A51BA859D94E}" srcOrd="2" destOrd="0" parTransId="{FD0348BA-D0F6-4DEC-B278-9724B0D896BC}" sibTransId="{98DCA6A1-E968-4D0E-A50C-248A34B25530}"/>
    <dgm:cxn modelId="{C657C078-EC63-481B-85BD-5F1EBAC5F97A}" type="presOf" srcId="{A44EC04C-CCB1-4F06-8E1A-56800CA1B621}" destId="{46726291-5BF4-4874-A26B-7F6E366ECBFA}" srcOrd="0" destOrd="0" presId="urn:microsoft.com/office/officeart/2005/8/layout/vList2"/>
    <dgm:cxn modelId="{21AE3B9B-2E1B-42FA-99A2-752C66D522D0}" srcId="{88ABA934-F342-4DA1-B31B-5DF25A24DC72}" destId="{8D51F29C-8E35-4BC7-AC28-8E4794338EE3}" srcOrd="0" destOrd="0" parTransId="{CA4477B1-CD69-49FF-BDAA-3ABA63C89652}" sibTransId="{E9203F96-8A14-4B0F-A8EC-3A81A18A1D47}"/>
    <dgm:cxn modelId="{2EE63A9E-A7D1-409F-A770-66F646A3D3DF}" type="presOf" srcId="{88ABA934-F342-4DA1-B31B-5DF25A24DC72}" destId="{619919F4-F541-43F7-BB78-4F4604DD54D0}" srcOrd="0" destOrd="0" presId="urn:microsoft.com/office/officeart/2005/8/layout/vList2"/>
    <dgm:cxn modelId="{C72C7AB5-794E-4A32-A1BD-25C727A26E15}" srcId="{88ABA934-F342-4DA1-B31B-5DF25A24DC72}" destId="{A44EC04C-CCB1-4F06-8E1A-56800CA1B621}" srcOrd="1" destOrd="0" parTransId="{BDA57229-D524-4929-BD4F-9F1DEA12C8C4}" sibTransId="{0AE0B2D2-6BE2-4264-9EF7-8A1D044FCF63}"/>
    <dgm:cxn modelId="{FA9018D1-4CC3-42B9-BF80-EC50637B2377}" type="presOf" srcId="{B4907554-0D56-4AB4-A37C-99E93E58D036}" destId="{FBBF4C34-DE52-4A59-BA95-045C6BA11905}" srcOrd="0" destOrd="0" presId="urn:microsoft.com/office/officeart/2005/8/layout/vList2"/>
    <dgm:cxn modelId="{F2415BD1-E1AA-4087-AAE7-5EF634FC8533}" type="presOf" srcId="{E78CEA2D-947A-4A44-8ED5-835F4C75F156}" destId="{3CAD5B1F-D638-48E7-B960-AE95E32A7FED}" srcOrd="0" destOrd="0" presId="urn:microsoft.com/office/officeart/2005/8/layout/vList2"/>
    <dgm:cxn modelId="{5CE1F0D2-EE51-4883-BA84-4FB1061E6ACB}" type="presOf" srcId="{ACD4748F-EC31-4C75-BFF5-15513A07B931}" destId="{88A2BA3E-096E-4CCA-826A-D81AB47D8BA7}" srcOrd="0" destOrd="0" presId="urn:microsoft.com/office/officeart/2005/8/layout/vList2"/>
    <dgm:cxn modelId="{25EE0FBF-EB20-4EE4-AA74-35BA3A3FABEF}" type="presParOf" srcId="{619919F4-F541-43F7-BB78-4F4604DD54D0}" destId="{3627F132-C025-475E-8546-8A7031319034}" srcOrd="0" destOrd="0" presId="urn:microsoft.com/office/officeart/2005/8/layout/vList2"/>
    <dgm:cxn modelId="{0AE80296-1BDF-47FA-998B-E8AF67517B96}" type="presParOf" srcId="{619919F4-F541-43F7-BB78-4F4604DD54D0}" destId="{88A2BA3E-096E-4CCA-826A-D81AB47D8BA7}" srcOrd="1" destOrd="0" presId="urn:microsoft.com/office/officeart/2005/8/layout/vList2"/>
    <dgm:cxn modelId="{6AFBEC22-56D9-4082-8D8E-19B62019DAAD}" type="presParOf" srcId="{619919F4-F541-43F7-BB78-4F4604DD54D0}" destId="{46726291-5BF4-4874-A26B-7F6E366ECBFA}" srcOrd="2" destOrd="0" presId="urn:microsoft.com/office/officeart/2005/8/layout/vList2"/>
    <dgm:cxn modelId="{D9FF429E-FC36-49D5-9674-0C336AF78469}" type="presParOf" srcId="{619919F4-F541-43F7-BB78-4F4604DD54D0}" destId="{3CAD5B1F-D638-48E7-B960-AE95E32A7FED}" srcOrd="3" destOrd="0" presId="urn:microsoft.com/office/officeart/2005/8/layout/vList2"/>
    <dgm:cxn modelId="{0F59A5AC-98A0-41BE-91CC-B6E1FA1A13A8}" type="presParOf" srcId="{619919F4-F541-43F7-BB78-4F4604DD54D0}" destId="{FB8F187D-7B1F-4CCB-95FD-BA807FABDE57}" srcOrd="4" destOrd="0" presId="urn:microsoft.com/office/officeart/2005/8/layout/vList2"/>
    <dgm:cxn modelId="{052891A6-EE5D-44A6-96B2-EFDD80A69BB5}" type="presParOf" srcId="{619919F4-F541-43F7-BB78-4F4604DD54D0}" destId="{FBBF4C34-DE52-4A59-BA95-045C6BA1190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9C79F-FBBB-4BE6-B2AC-FC3889A9EF26}">
      <dsp:nvSpPr>
        <dsp:cNvPr id="0" name=""/>
        <dsp:cNvSpPr/>
      </dsp:nvSpPr>
      <dsp:spPr>
        <a:xfrm>
          <a:off x="0" y="417655"/>
          <a:ext cx="10753200" cy="10434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568" tIns="520700" rIns="834568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/>
            <a:t>včetně </a:t>
          </a:r>
          <a:r>
            <a:rPr lang="cs-CZ" sz="2500" b="1" kern="1200"/>
            <a:t>neplatného</a:t>
          </a:r>
          <a:endParaRPr lang="en-US" sz="2500" kern="1200"/>
        </a:p>
      </dsp:txBody>
      <dsp:txXfrm>
        <a:off x="0" y="417655"/>
        <a:ext cx="10753200" cy="1043437"/>
      </dsp:txXfrm>
    </dsp:sp>
    <dsp:sp modelId="{607855B6-3395-4E5B-8E58-788C557636C8}">
      <dsp:nvSpPr>
        <dsp:cNvPr id="0" name=""/>
        <dsp:cNvSpPr/>
      </dsp:nvSpPr>
      <dsp:spPr>
        <a:xfrm>
          <a:off x="537660" y="48655"/>
          <a:ext cx="752724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512" tIns="0" rIns="284512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Vzniká</a:t>
          </a:r>
          <a:r>
            <a:rPr lang="cs-CZ" sz="2500" kern="1200" dirty="0"/>
            <a:t> </a:t>
          </a:r>
          <a:r>
            <a:rPr lang="cs-CZ" sz="2500" b="1" kern="1200" dirty="0"/>
            <a:t>uzavřením manželství </a:t>
          </a:r>
          <a:endParaRPr lang="en-US" sz="2500" b="1" kern="1200" dirty="0"/>
        </a:p>
      </dsp:txBody>
      <dsp:txXfrm>
        <a:off x="573686" y="84681"/>
        <a:ext cx="7455188" cy="665948"/>
      </dsp:txXfrm>
    </dsp:sp>
    <dsp:sp modelId="{3F4D38A4-6E8D-468D-AEC5-0D43BCE481CB}">
      <dsp:nvSpPr>
        <dsp:cNvPr id="0" name=""/>
        <dsp:cNvSpPr/>
      </dsp:nvSpPr>
      <dsp:spPr>
        <a:xfrm>
          <a:off x="0" y="1965092"/>
          <a:ext cx="10753200" cy="2126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568" tIns="520700" rIns="834568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Uzavřením </a:t>
          </a:r>
          <a:r>
            <a:rPr lang="cs-CZ" sz="2500" b="1" kern="1200" dirty="0"/>
            <a:t>zdánlivého</a:t>
          </a:r>
          <a:r>
            <a:rPr lang="cs-CZ" sz="2500" kern="1200" dirty="0"/>
            <a:t> manželství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Pokud vyloučila </a:t>
          </a:r>
          <a:r>
            <a:rPr lang="cs-CZ" sz="2500" b="1" kern="1200" dirty="0"/>
            <a:t>předmanželská</a:t>
          </a:r>
          <a:r>
            <a:rPr lang="cs-CZ" sz="2500" kern="1200" dirty="0"/>
            <a:t> smlouva 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Pokud běží </a:t>
          </a:r>
          <a:r>
            <a:rPr lang="cs-CZ" sz="2500" b="1" kern="1200" dirty="0"/>
            <a:t>konkurz</a:t>
          </a:r>
          <a:r>
            <a:rPr lang="cs-CZ" sz="2500" kern="1200" dirty="0"/>
            <a:t> prohlášený na majetek jednoho z manželů (§ 276 insolvenčního zákona – odklad vzniku SJM)</a:t>
          </a:r>
          <a:endParaRPr lang="en-US" sz="2500" kern="1200" dirty="0"/>
        </a:p>
      </dsp:txBody>
      <dsp:txXfrm>
        <a:off x="0" y="1965092"/>
        <a:ext cx="10753200" cy="2126250"/>
      </dsp:txXfrm>
    </dsp:sp>
    <dsp:sp modelId="{551C2710-5A9E-4CEB-9602-09C53A6458EE}">
      <dsp:nvSpPr>
        <dsp:cNvPr id="0" name=""/>
        <dsp:cNvSpPr/>
      </dsp:nvSpPr>
      <dsp:spPr>
        <a:xfrm>
          <a:off x="537660" y="1596092"/>
          <a:ext cx="752724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512" tIns="0" rIns="284512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/>
            <a:t>Nevzniká</a:t>
          </a:r>
          <a:r>
            <a:rPr lang="cs-CZ" sz="2500" kern="1200"/>
            <a:t>:</a:t>
          </a:r>
          <a:endParaRPr lang="en-US" sz="2500" kern="1200"/>
        </a:p>
      </dsp:txBody>
      <dsp:txXfrm>
        <a:off x="573686" y="1632118"/>
        <a:ext cx="7455188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A0852-0BB6-4342-ABAB-FFDDB7B8D94F}">
      <dsp:nvSpPr>
        <dsp:cNvPr id="0" name=""/>
        <dsp:cNvSpPr/>
      </dsp:nvSpPr>
      <dsp:spPr>
        <a:xfrm>
          <a:off x="0" y="950154"/>
          <a:ext cx="3024337" cy="1920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04C5F5D-6027-4DBD-B95B-91679BB7288A}">
      <dsp:nvSpPr>
        <dsp:cNvPr id="0" name=""/>
        <dsp:cNvSpPr/>
      </dsp:nvSpPr>
      <dsp:spPr>
        <a:xfrm>
          <a:off x="336037" y="1269389"/>
          <a:ext cx="3024337" cy="1920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kern="1200" dirty="0"/>
            <a:t>Zákonný </a:t>
          </a:r>
          <a:r>
            <a:rPr lang="cs-CZ" sz="2400" b="0" kern="1200" dirty="0"/>
            <a:t>(</a:t>
          </a:r>
          <a:r>
            <a:rPr lang="cs-CZ" sz="2000" b="0" i="1" kern="1200" dirty="0"/>
            <a:t>obecný, subsidiární</a:t>
          </a:r>
          <a:r>
            <a:rPr lang="cs-CZ" sz="2400" b="0" kern="1200" dirty="0"/>
            <a:t>)</a:t>
          </a:r>
          <a:br>
            <a:rPr lang="cs-CZ" sz="2400" b="0" kern="1200" dirty="0"/>
          </a:br>
          <a:r>
            <a:rPr lang="cs-CZ" sz="2400" b="0" kern="1200" dirty="0"/>
            <a:t>§§ 709 - 715</a:t>
          </a:r>
          <a:endParaRPr lang="en-US" sz="3700" kern="1200" dirty="0"/>
        </a:p>
      </dsp:txBody>
      <dsp:txXfrm>
        <a:off x="392285" y="1325637"/>
        <a:ext cx="2911841" cy="1807958"/>
      </dsp:txXfrm>
    </dsp:sp>
    <dsp:sp modelId="{B12F79DD-0AB8-4443-94ED-0E3BC3711A4B}">
      <dsp:nvSpPr>
        <dsp:cNvPr id="0" name=""/>
        <dsp:cNvSpPr/>
      </dsp:nvSpPr>
      <dsp:spPr>
        <a:xfrm>
          <a:off x="3696412" y="950154"/>
          <a:ext cx="3024337" cy="1920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32DE471-D5AA-4EC6-84EA-2A1DEA5B479A}">
      <dsp:nvSpPr>
        <dsp:cNvPr id="0" name=""/>
        <dsp:cNvSpPr/>
      </dsp:nvSpPr>
      <dsp:spPr>
        <a:xfrm>
          <a:off x="4032450" y="1269389"/>
          <a:ext cx="3024337" cy="1920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kern="1200" dirty="0"/>
            <a:t>Smluvený</a:t>
          </a:r>
          <a:br>
            <a:rPr lang="cs-CZ" sz="3700" b="0" kern="1200" dirty="0"/>
          </a:br>
          <a:r>
            <a:rPr lang="cs-CZ" sz="2400" b="0" kern="1200" dirty="0"/>
            <a:t>§§ 716 - 723</a:t>
          </a:r>
          <a:endParaRPr lang="en-US" sz="3700" kern="1200" dirty="0"/>
        </a:p>
      </dsp:txBody>
      <dsp:txXfrm>
        <a:off x="4088698" y="1325637"/>
        <a:ext cx="2911841" cy="1807958"/>
      </dsp:txXfrm>
    </dsp:sp>
    <dsp:sp modelId="{F8CB46FE-4C5D-4D2C-B653-FE6F6732CCE6}">
      <dsp:nvSpPr>
        <dsp:cNvPr id="0" name=""/>
        <dsp:cNvSpPr/>
      </dsp:nvSpPr>
      <dsp:spPr>
        <a:xfrm>
          <a:off x="7392825" y="950154"/>
          <a:ext cx="3024337" cy="1920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74E2FB4-0868-4A21-A5C5-46D6511973E2}">
      <dsp:nvSpPr>
        <dsp:cNvPr id="0" name=""/>
        <dsp:cNvSpPr/>
      </dsp:nvSpPr>
      <dsp:spPr>
        <a:xfrm>
          <a:off x="7728862" y="1269389"/>
          <a:ext cx="3024337" cy="1920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 dirty="0"/>
            <a:t>Založený rozhodnutím soudu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 dirty="0"/>
            <a:t>§§ 716 - 723</a:t>
          </a:r>
          <a:endParaRPr lang="en-US" sz="2400" kern="1200" dirty="0"/>
        </a:p>
      </dsp:txBody>
      <dsp:txXfrm>
        <a:off x="7785110" y="1325637"/>
        <a:ext cx="2911841" cy="18079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476350-B49F-4E9F-9215-12B33D4189A8}">
      <dsp:nvSpPr>
        <dsp:cNvPr id="0" name=""/>
        <dsp:cNvSpPr/>
      </dsp:nvSpPr>
      <dsp:spPr>
        <a:xfrm>
          <a:off x="0" y="1720"/>
          <a:ext cx="10742707" cy="8975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Rozhodování </a:t>
          </a:r>
          <a:r>
            <a:rPr lang="cs-CZ" sz="2400" u="none" kern="1200" dirty="0"/>
            <a:t>a</a:t>
          </a:r>
          <a:r>
            <a:rPr lang="cs-CZ" sz="2400" kern="1200" dirty="0"/>
            <a:t> opatření týkající se SJM a obou manželů </a:t>
          </a:r>
          <a:br>
            <a:rPr lang="cs-CZ" sz="2400" kern="1200" dirty="0"/>
          </a:br>
          <a:r>
            <a:rPr lang="cs-CZ" sz="2400" kern="1200" dirty="0"/>
            <a:t>(zejména o užívání, plodech a užitcích, udržování, nakládání a hospodaření)</a:t>
          </a:r>
          <a:endParaRPr lang="en-US" sz="2400" kern="1200" dirty="0"/>
        </a:p>
      </dsp:txBody>
      <dsp:txXfrm>
        <a:off x="43814" y="45534"/>
        <a:ext cx="10655079" cy="809905"/>
      </dsp:txXfrm>
    </dsp:sp>
    <dsp:sp modelId="{EAB8AF88-39D1-46C4-81FC-64577DC35488}">
      <dsp:nvSpPr>
        <dsp:cNvPr id="0" name=""/>
        <dsp:cNvSpPr/>
      </dsp:nvSpPr>
      <dsp:spPr>
        <a:xfrm rot="5400000">
          <a:off x="6695219" y="-1693454"/>
          <a:ext cx="1233913" cy="68820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Každý manžel jedná </a:t>
          </a:r>
          <a:r>
            <a:rPr lang="cs-CZ" sz="2700" b="1" kern="1200"/>
            <a:t>samostatně</a:t>
          </a:r>
          <a:r>
            <a:rPr lang="cs-CZ" sz="2700" kern="1200"/>
            <a:t> s účinky pro oba (aktivní i pasivní solidarita)</a:t>
          </a:r>
          <a:endParaRPr lang="en-US" sz="2700" kern="1200"/>
        </a:p>
      </dsp:txBody>
      <dsp:txXfrm rot="-5400000">
        <a:off x="3871152" y="1190848"/>
        <a:ext cx="6821813" cy="1113443"/>
      </dsp:txXfrm>
    </dsp:sp>
    <dsp:sp modelId="{5BBA2319-EC18-4AB7-9765-161A48D59DDC}">
      <dsp:nvSpPr>
        <dsp:cNvPr id="0" name=""/>
        <dsp:cNvSpPr/>
      </dsp:nvSpPr>
      <dsp:spPr>
        <a:xfrm>
          <a:off x="0" y="976373"/>
          <a:ext cx="3871152" cy="15423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Běžná správa </a:t>
          </a:r>
          <a:endParaRPr lang="en-US" sz="2400" kern="1200"/>
        </a:p>
      </dsp:txBody>
      <dsp:txXfrm>
        <a:off x="75293" y="1051666"/>
        <a:ext cx="3720566" cy="1391805"/>
      </dsp:txXfrm>
    </dsp:sp>
    <dsp:sp modelId="{9B873B3E-3CEA-46F8-A1CB-9287B4B1523F}">
      <dsp:nvSpPr>
        <dsp:cNvPr id="0" name=""/>
        <dsp:cNvSpPr/>
      </dsp:nvSpPr>
      <dsp:spPr>
        <a:xfrm rot="5400000">
          <a:off x="6695219" y="-73942"/>
          <a:ext cx="1233913" cy="68820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Manželé jednají </a:t>
          </a:r>
          <a:r>
            <a:rPr lang="cs-CZ" sz="2700" b="1" kern="1200"/>
            <a:t>společně </a:t>
          </a:r>
          <a:r>
            <a:rPr lang="cs-CZ" sz="2700" kern="1200"/>
            <a:t>nebo jeden se souhlasem druhého</a:t>
          </a:r>
          <a:endParaRPr lang="en-US" sz="2700" kern="1200"/>
        </a:p>
      </dsp:txBody>
      <dsp:txXfrm rot="-5400000">
        <a:off x="3871152" y="2810360"/>
        <a:ext cx="6821813" cy="1113443"/>
      </dsp:txXfrm>
    </dsp:sp>
    <dsp:sp modelId="{02A3C9A7-5A0E-4457-8A20-E2B0DE66BB6A}">
      <dsp:nvSpPr>
        <dsp:cNvPr id="0" name=""/>
        <dsp:cNvSpPr/>
      </dsp:nvSpPr>
      <dsp:spPr>
        <a:xfrm>
          <a:off x="0" y="2595885"/>
          <a:ext cx="3871152" cy="15423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Jiná než běžná správa</a:t>
          </a:r>
          <a:endParaRPr lang="en-US" sz="2400" kern="1200"/>
        </a:p>
      </dsp:txBody>
      <dsp:txXfrm>
        <a:off x="75293" y="2671178"/>
        <a:ext cx="3720566" cy="13918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B5E818-E78C-4B0F-85BE-91FDB7EBAB78}">
      <dsp:nvSpPr>
        <dsp:cNvPr id="0" name=""/>
        <dsp:cNvSpPr/>
      </dsp:nvSpPr>
      <dsp:spPr>
        <a:xfrm>
          <a:off x="0" y="0"/>
          <a:ext cx="1075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49A554-AF97-4D24-8984-2FD89E2A6A35}">
      <dsp:nvSpPr>
        <dsp:cNvPr id="0" name=""/>
        <dsp:cNvSpPr/>
      </dsp:nvSpPr>
      <dsp:spPr>
        <a:xfrm>
          <a:off x="0" y="0"/>
          <a:ext cx="10753200" cy="1284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Zakládá se tzv. modifikační smlouvou, a to před uzavřením manželství smlouvou mezi </a:t>
          </a:r>
          <a:r>
            <a:rPr lang="cs-CZ" sz="2700" b="1" kern="1200"/>
            <a:t>snoubenci</a:t>
          </a:r>
          <a:r>
            <a:rPr lang="cs-CZ" sz="2700" kern="1200"/>
            <a:t> (</a:t>
          </a:r>
          <a:r>
            <a:rPr lang="cs-CZ" sz="2700" b="1" kern="1200"/>
            <a:t>předmanželská</a:t>
          </a:r>
          <a:r>
            <a:rPr lang="cs-CZ" sz="2700" kern="1200"/>
            <a:t>) nebo za trvání manželství </a:t>
          </a:r>
          <a:r>
            <a:rPr lang="cs-CZ" sz="2700" b="1" kern="1200"/>
            <a:t>manžely</a:t>
          </a:r>
          <a:r>
            <a:rPr lang="cs-CZ" sz="2700" kern="1200"/>
            <a:t> (</a:t>
          </a:r>
          <a:r>
            <a:rPr lang="cs-CZ" sz="2700" b="1" kern="1200"/>
            <a:t>manželská</a:t>
          </a:r>
          <a:r>
            <a:rPr lang="cs-CZ" sz="2700" kern="1200"/>
            <a:t>)</a:t>
          </a:r>
          <a:endParaRPr lang="en-US" sz="2700" kern="1200"/>
        </a:p>
      </dsp:txBody>
      <dsp:txXfrm>
        <a:off x="0" y="0"/>
        <a:ext cx="10753200" cy="1284962"/>
      </dsp:txXfrm>
    </dsp:sp>
    <dsp:sp modelId="{3B7ECA3C-260C-4269-8286-96A0FE527176}">
      <dsp:nvSpPr>
        <dsp:cNvPr id="0" name=""/>
        <dsp:cNvSpPr/>
      </dsp:nvSpPr>
      <dsp:spPr>
        <a:xfrm>
          <a:off x="0" y="1284962"/>
          <a:ext cx="1075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BDE0D0-B90A-48D9-9C25-25ECE4C774DD}">
      <dsp:nvSpPr>
        <dsp:cNvPr id="0" name=""/>
        <dsp:cNvSpPr/>
      </dsp:nvSpPr>
      <dsp:spPr>
        <a:xfrm>
          <a:off x="0" y="1284962"/>
          <a:ext cx="10753200" cy="1284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Podmínkou platnosti forma </a:t>
          </a:r>
          <a:r>
            <a:rPr lang="cs-CZ" sz="2700" b="1" kern="1200" dirty="0"/>
            <a:t>veřejné listiny </a:t>
          </a:r>
          <a:r>
            <a:rPr lang="cs-CZ" sz="2700" kern="1200" dirty="0"/>
            <a:t>– notářského zápisu (§ 3026 odst. 2 </a:t>
          </a:r>
          <a:r>
            <a:rPr lang="cs-CZ" sz="2700" kern="1200" dirty="0" err="1"/>
            <a:t>ObčZ</a:t>
          </a:r>
          <a:r>
            <a:rPr lang="cs-CZ" sz="2700" kern="1200" dirty="0"/>
            <a:t>)</a:t>
          </a:r>
          <a:endParaRPr lang="en-US" sz="2700" kern="1200" dirty="0"/>
        </a:p>
      </dsp:txBody>
      <dsp:txXfrm>
        <a:off x="0" y="1284962"/>
        <a:ext cx="10753200" cy="1284962"/>
      </dsp:txXfrm>
    </dsp:sp>
    <dsp:sp modelId="{171BAAB0-D179-4578-9EAC-C2DE1A63F1AB}">
      <dsp:nvSpPr>
        <dsp:cNvPr id="0" name=""/>
        <dsp:cNvSpPr/>
      </dsp:nvSpPr>
      <dsp:spPr>
        <a:xfrm>
          <a:off x="0" y="2569925"/>
          <a:ext cx="1075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7B797E-A2E1-4467-A784-DD40E322E398}">
      <dsp:nvSpPr>
        <dsp:cNvPr id="0" name=""/>
        <dsp:cNvSpPr/>
      </dsp:nvSpPr>
      <dsp:spPr>
        <a:xfrm>
          <a:off x="0" y="2569925"/>
          <a:ext cx="10753200" cy="1284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Zákaz zpětného účinku (§ 716 odst. 1 ObčZ)</a:t>
          </a:r>
          <a:endParaRPr lang="en-US" sz="2700" kern="1200"/>
        </a:p>
      </dsp:txBody>
      <dsp:txXfrm>
        <a:off x="0" y="2569925"/>
        <a:ext cx="10753200" cy="1284962"/>
      </dsp:txXfrm>
    </dsp:sp>
    <dsp:sp modelId="{4DE0E448-54F2-41C3-AAC9-F38AFD622A69}">
      <dsp:nvSpPr>
        <dsp:cNvPr id="0" name=""/>
        <dsp:cNvSpPr/>
      </dsp:nvSpPr>
      <dsp:spPr>
        <a:xfrm>
          <a:off x="0" y="3854887"/>
          <a:ext cx="10753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0008D9-F66E-4870-950A-D54B833C4D4E}">
      <dsp:nvSpPr>
        <dsp:cNvPr id="0" name=""/>
        <dsp:cNvSpPr/>
      </dsp:nvSpPr>
      <dsp:spPr>
        <a:xfrm>
          <a:off x="0" y="3854887"/>
          <a:ext cx="10753200" cy="1284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Lze dále měnit (opět smlouvou nebo soudním rozhodnutím)</a:t>
          </a:r>
          <a:endParaRPr lang="en-US" sz="2700" kern="1200"/>
        </a:p>
      </dsp:txBody>
      <dsp:txXfrm>
        <a:off x="0" y="3854887"/>
        <a:ext cx="10753200" cy="12849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627FE-265E-4848-A2E4-A19A53816E30}">
      <dsp:nvSpPr>
        <dsp:cNvPr id="0" name=""/>
        <dsp:cNvSpPr/>
      </dsp:nvSpPr>
      <dsp:spPr>
        <a:xfrm rot="5400000">
          <a:off x="6993994" y="-3041477"/>
          <a:ext cx="636362" cy="68820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b="0" kern="1200" dirty="0"/>
            <a:t>Mezi manžely nevzniká žádné společenství jmění</a:t>
          </a:r>
          <a:endParaRPr lang="en-US" sz="1900" kern="1200" dirty="0"/>
        </a:p>
      </dsp:txBody>
      <dsp:txXfrm rot="-5400000">
        <a:off x="3871152" y="112430"/>
        <a:ext cx="6850983" cy="574232"/>
      </dsp:txXfrm>
    </dsp:sp>
    <dsp:sp modelId="{7C5EB25F-DBC6-40E9-A9FF-1737323F025D}">
      <dsp:nvSpPr>
        <dsp:cNvPr id="0" name=""/>
        <dsp:cNvSpPr/>
      </dsp:nvSpPr>
      <dsp:spPr>
        <a:xfrm>
          <a:off x="0" y="1819"/>
          <a:ext cx="3871152" cy="795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Režim oddělených jmění</a:t>
          </a:r>
          <a:endParaRPr lang="en-US" sz="2300" kern="1200"/>
        </a:p>
      </dsp:txBody>
      <dsp:txXfrm>
        <a:off x="38831" y="40650"/>
        <a:ext cx="3793490" cy="717791"/>
      </dsp:txXfrm>
    </dsp:sp>
    <dsp:sp modelId="{F57096C9-A7D3-42DC-8FCD-3F07DA2823C1}">
      <dsp:nvSpPr>
        <dsp:cNvPr id="0" name=""/>
        <dsp:cNvSpPr/>
      </dsp:nvSpPr>
      <dsp:spPr>
        <a:xfrm rot="5400000">
          <a:off x="6993994" y="-2206251"/>
          <a:ext cx="636362" cy="68820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Zánikem manželství společné jmění vznikne a vzápětí zanikne</a:t>
          </a:r>
          <a:endParaRPr lang="en-US" sz="1900" kern="1200" dirty="0"/>
        </a:p>
      </dsp:txBody>
      <dsp:txXfrm rot="-5400000">
        <a:off x="3871152" y="947656"/>
        <a:ext cx="6850983" cy="574232"/>
      </dsp:txXfrm>
    </dsp:sp>
    <dsp:sp modelId="{EF6B3332-6990-4E39-AFD5-9998430E766C}">
      <dsp:nvSpPr>
        <dsp:cNvPr id="0" name=""/>
        <dsp:cNvSpPr/>
      </dsp:nvSpPr>
      <dsp:spPr>
        <a:xfrm>
          <a:off x="0" y="837045"/>
          <a:ext cx="3871152" cy="795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Vznik SJM ke dni zániku manželství</a:t>
          </a:r>
          <a:endParaRPr lang="en-US" sz="2300" kern="1200"/>
        </a:p>
      </dsp:txBody>
      <dsp:txXfrm>
        <a:off x="38831" y="875876"/>
        <a:ext cx="3793490" cy="717791"/>
      </dsp:txXfrm>
    </dsp:sp>
    <dsp:sp modelId="{CA4D2CF4-F30E-4521-A6F1-DA33D28D5D5C}">
      <dsp:nvSpPr>
        <dsp:cNvPr id="0" name=""/>
        <dsp:cNvSpPr/>
      </dsp:nvSpPr>
      <dsp:spPr>
        <a:xfrm rot="5400000">
          <a:off x="6993994" y="-1371025"/>
          <a:ext cx="636362" cy="68820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b="0" kern="1200" dirty="0"/>
            <a:t>Společné jmění je rozšířeno o existující nebo budoucí aktiva či pasiva</a:t>
          </a:r>
          <a:endParaRPr lang="en-US" sz="1900" kern="1200" dirty="0"/>
        </a:p>
      </dsp:txBody>
      <dsp:txXfrm rot="-5400000">
        <a:off x="3871152" y="1782882"/>
        <a:ext cx="6850983" cy="574232"/>
      </dsp:txXfrm>
    </dsp:sp>
    <dsp:sp modelId="{D5351746-BD19-4949-9CB4-1776DA0526D3}">
      <dsp:nvSpPr>
        <dsp:cNvPr id="0" name=""/>
        <dsp:cNvSpPr/>
      </dsp:nvSpPr>
      <dsp:spPr>
        <a:xfrm>
          <a:off x="0" y="1672272"/>
          <a:ext cx="3871152" cy="795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Rozšíření SJM</a:t>
          </a:r>
          <a:endParaRPr lang="en-US" sz="2300" kern="1200"/>
        </a:p>
      </dsp:txBody>
      <dsp:txXfrm>
        <a:off x="38831" y="1711103"/>
        <a:ext cx="3793490" cy="717791"/>
      </dsp:txXfrm>
    </dsp:sp>
    <dsp:sp modelId="{E6889ED8-3BF3-410F-A629-D32EEB876849}">
      <dsp:nvSpPr>
        <dsp:cNvPr id="0" name=""/>
        <dsp:cNvSpPr/>
      </dsp:nvSpPr>
      <dsp:spPr>
        <a:xfrm rot="5400000">
          <a:off x="6993994" y="-535798"/>
          <a:ext cx="636362" cy="68820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b="0" kern="1200" dirty="0"/>
            <a:t>Společné jmění je zúženo  o existující nebo budoucí aktiva či pasiva</a:t>
          </a:r>
          <a:endParaRPr lang="en-US" sz="1900" kern="1200" dirty="0"/>
        </a:p>
      </dsp:txBody>
      <dsp:txXfrm rot="-5400000">
        <a:off x="3871152" y="2618109"/>
        <a:ext cx="6850983" cy="574232"/>
      </dsp:txXfrm>
    </dsp:sp>
    <dsp:sp modelId="{AF903B46-7652-4014-8FFF-5F70BC95A6A9}">
      <dsp:nvSpPr>
        <dsp:cNvPr id="0" name=""/>
        <dsp:cNvSpPr/>
      </dsp:nvSpPr>
      <dsp:spPr>
        <a:xfrm>
          <a:off x="0" y="2507498"/>
          <a:ext cx="3871152" cy="795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Zúžení SJM</a:t>
          </a:r>
          <a:endParaRPr lang="en-US" sz="2300" kern="1200"/>
        </a:p>
      </dsp:txBody>
      <dsp:txXfrm>
        <a:off x="38831" y="2546329"/>
        <a:ext cx="3793490" cy="717791"/>
      </dsp:txXfrm>
    </dsp:sp>
    <dsp:sp modelId="{C9202E20-AC04-4570-92F9-80C898A933E2}">
      <dsp:nvSpPr>
        <dsp:cNvPr id="0" name=""/>
        <dsp:cNvSpPr/>
      </dsp:nvSpPr>
      <dsp:spPr>
        <a:xfrm rot="5400000">
          <a:off x="6993994" y="299427"/>
          <a:ext cx="636362" cy="68820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 rot="-5400000">
        <a:off x="3871152" y="3453335"/>
        <a:ext cx="6850983" cy="574232"/>
      </dsp:txXfrm>
    </dsp:sp>
    <dsp:sp modelId="{6BF60427-5467-4F0E-A474-9893D73CA67E}">
      <dsp:nvSpPr>
        <dsp:cNvPr id="0" name=""/>
        <dsp:cNvSpPr/>
      </dsp:nvSpPr>
      <dsp:spPr>
        <a:xfrm>
          <a:off x="0" y="3342724"/>
          <a:ext cx="3871152" cy="795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Modifikace správy</a:t>
          </a:r>
          <a:endParaRPr lang="en-US" sz="2300" kern="1200"/>
        </a:p>
      </dsp:txBody>
      <dsp:txXfrm>
        <a:off x="38831" y="3381555"/>
        <a:ext cx="3793490" cy="7177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627FE-265E-4848-A2E4-A19A53816E30}">
      <dsp:nvSpPr>
        <dsp:cNvPr id="0" name=""/>
        <dsp:cNvSpPr/>
      </dsp:nvSpPr>
      <dsp:spPr>
        <a:xfrm rot="5400000">
          <a:off x="6913539" y="-2940656"/>
          <a:ext cx="797273" cy="68820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b="0" kern="1200" dirty="0"/>
            <a:t>Mezi manžely nevzniká žádné společenství jmění</a:t>
          </a:r>
          <a:endParaRPr lang="en-US" sz="2300" kern="1200" dirty="0"/>
        </a:p>
      </dsp:txBody>
      <dsp:txXfrm rot="-5400000">
        <a:off x="3871152" y="140651"/>
        <a:ext cx="6843128" cy="719433"/>
      </dsp:txXfrm>
    </dsp:sp>
    <dsp:sp modelId="{7C5EB25F-DBC6-40E9-A9FF-1737323F025D}">
      <dsp:nvSpPr>
        <dsp:cNvPr id="0" name=""/>
        <dsp:cNvSpPr/>
      </dsp:nvSpPr>
      <dsp:spPr>
        <a:xfrm>
          <a:off x="0" y="2072"/>
          <a:ext cx="3871152" cy="996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 dirty="0"/>
            <a:t>Zrušení SJM </a:t>
          </a:r>
          <a:endParaRPr lang="en-US" sz="2900" kern="1200" dirty="0"/>
        </a:p>
      </dsp:txBody>
      <dsp:txXfrm>
        <a:off x="48650" y="50722"/>
        <a:ext cx="3773852" cy="899291"/>
      </dsp:txXfrm>
    </dsp:sp>
    <dsp:sp modelId="{F57096C9-A7D3-42DC-8FCD-3F07DA2823C1}">
      <dsp:nvSpPr>
        <dsp:cNvPr id="0" name=""/>
        <dsp:cNvSpPr/>
      </dsp:nvSpPr>
      <dsp:spPr>
        <a:xfrm rot="5400000">
          <a:off x="6913539" y="-1894235"/>
          <a:ext cx="797273" cy="68820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b="0" kern="1200" dirty="0"/>
            <a:t>Společné jmění je zúženo o existující nebo budoucí aktiva či pasiva</a:t>
          </a:r>
          <a:endParaRPr lang="en-US" sz="2300" kern="1200" dirty="0"/>
        </a:p>
      </dsp:txBody>
      <dsp:txXfrm rot="-5400000">
        <a:off x="3871152" y="1187072"/>
        <a:ext cx="6843128" cy="719433"/>
      </dsp:txXfrm>
    </dsp:sp>
    <dsp:sp modelId="{EF6B3332-6990-4E39-AFD5-9998430E766C}">
      <dsp:nvSpPr>
        <dsp:cNvPr id="0" name=""/>
        <dsp:cNvSpPr/>
      </dsp:nvSpPr>
      <dsp:spPr>
        <a:xfrm>
          <a:off x="0" y="1048492"/>
          <a:ext cx="3871152" cy="996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 dirty="0"/>
            <a:t>Zúžení SJM</a:t>
          </a:r>
          <a:endParaRPr lang="en-US" sz="2900" kern="1200" dirty="0"/>
        </a:p>
      </dsp:txBody>
      <dsp:txXfrm>
        <a:off x="48650" y="1097142"/>
        <a:ext cx="3773852" cy="899291"/>
      </dsp:txXfrm>
    </dsp:sp>
    <dsp:sp modelId="{CA4D2CF4-F30E-4521-A6F1-DA33D28D5D5C}">
      <dsp:nvSpPr>
        <dsp:cNvPr id="0" name=""/>
        <dsp:cNvSpPr/>
      </dsp:nvSpPr>
      <dsp:spPr>
        <a:xfrm rot="5400000">
          <a:off x="6913539" y="-847814"/>
          <a:ext cx="797273" cy="68820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b="0" kern="1200" dirty="0"/>
            <a:t>§ 728 </a:t>
          </a:r>
          <a:r>
            <a:rPr lang="cs-CZ" sz="2300" b="0" kern="1200" dirty="0" err="1"/>
            <a:t>ObčZ</a:t>
          </a:r>
          <a:endParaRPr lang="en-US" sz="2300" kern="1200" dirty="0"/>
        </a:p>
      </dsp:txBody>
      <dsp:txXfrm rot="-5400000">
        <a:off x="3871152" y="2233493"/>
        <a:ext cx="6843128" cy="719433"/>
      </dsp:txXfrm>
    </dsp:sp>
    <dsp:sp modelId="{D5351746-BD19-4949-9CB4-1776DA0526D3}">
      <dsp:nvSpPr>
        <dsp:cNvPr id="0" name=""/>
        <dsp:cNvSpPr/>
      </dsp:nvSpPr>
      <dsp:spPr>
        <a:xfrm>
          <a:off x="0" y="2094913"/>
          <a:ext cx="3871152" cy="996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 dirty="0"/>
            <a:t>Rozhodnutí o způsobu správy SJM</a:t>
          </a:r>
          <a:endParaRPr lang="en-US" sz="2900" kern="1200" dirty="0"/>
        </a:p>
      </dsp:txBody>
      <dsp:txXfrm>
        <a:off x="48650" y="2143563"/>
        <a:ext cx="3773852" cy="899291"/>
      </dsp:txXfrm>
    </dsp:sp>
    <dsp:sp modelId="{E6889ED8-3BF3-410F-A629-D32EEB876849}">
      <dsp:nvSpPr>
        <dsp:cNvPr id="0" name=""/>
        <dsp:cNvSpPr/>
      </dsp:nvSpPr>
      <dsp:spPr>
        <a:xfrm rot="5400000">
          <a:off x="6913539" y="198606"/>
          <a:ext cx="797273" cy="68820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300" kern="1200" dirty="0"/>
        </a:p>
      </dsp:txBody>
      <dsp:txXfrm rot="-5400000">
        <a:off x="3871152" y="3279913"/>
        <a:ext cx="6843128" cy="719433"/>
      </dsp:txXfrm>
    </dsp:sp>
    <dsp:sp modelId="{AF903B46-7652-4014-8FFF-5F70BC95A6A9}">
      <dsp:nvSpPr>
        <dsp:cNvPr id="0" name=""/>
        <dsp:cNvSpPr/>
      </dsp:nvSpPr>
      <dsp:spPr>
        <a:xfrm>
          <a:off x="0" y="3141334"/>
          <a:ext cx="3871152" cy="996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 dirty="0"/>
            <a:t>Obnovení SJM</a:t>
          </a:r>
          <a:endParaRPr lang="en-US" sz="2900" kern="1200" dirty="0"/>
        </a:p>
      </dsp:txBody>
      <dsp:txXfrm>
        <a:off x="48650" y="3189984"/>
        <a:ext cx="3773852" cy="8992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4436B-E252-4203-9062-DE0D708567F5}">
      <dsp:nvSpPr>
        <dsp:cNvPr id="0" name=""/>
        <dsp:cNvSpPr/>
      </dsp:nvSpPr>
      <dsp:spPr>
        <a:xfrm>
          <a:off x="0" y="450898"/>
          <a:ext cx="107532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BE2B0C-3AB9-4BED-9DD1-E248C152DD2E}">
      <dsp:nvSpPr>
        <dsp:cNvPr id="0" name=""/>
        <dsp:cNvSpPr/>
      </dsp:nvSpPr>
      <dsp:spPr>
        <a:xfrm>
          <a:off x="537660" y="37618"/>
          <a:ext cx="752724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512" tIns="0" rIns="28451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Zánikem manželství </a:t>
          </a:r>
          <a:endParaRPr lang="en-US" sz="2800" kern="1200"/>
        </a:p>
      </dsp:txBody>
      <dsp:txXfrm>
        <a:off x="578009" y="77967"/>
        <a:ext cx="7446542" cy="745862"/>
      </dsp:txXfrm>
    </dsp:sp>
    <dsp:sp modelId="{0A52BC98-F1F0-49E0-8C39-A26626A8F68E}">
      <dsp:nvSpPr>
        <dsp:cNvPr id="0" name=""/>
        <dsp:cNvSpPr/>
      </dsp:nvSpPr>
      <dsp:spPr>
        <a:xfrm>
          <a:off x="0" y="1720979"/>
          <a:ext cx="10753200" cy="2381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568" tIns="583184" rIns="834568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 dirty="0"/>
            <a:t>Trest propadnutí majetku uložený jednomu z manželů (§ 66 trestního zákoníku)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 dirty="0"/>
            <a:t>Prohlášení konkursu (§ 268 insolvenčního zákona)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 dirty="0"/>
            <a:t>Rozhodnutí soudu </a:t>
          </a:r>
          <a:endParaRPr lang="en-US" sz="2800" kern="1200" dirty="0"/>
        </a:p>
      </dsp:txBody>
      <dsp:txXfrm>
        <a:off x="0" y="1720979"/>
        <a:ext cx="10753200" cy="2381400"/>
      </dsp:txXfrm>
    </dsp:sp>
    <dsp:sp modelId="{3BAA6BE9-CD81-4697-AB33-5598EF4FEF58}">
      <dsp:nvSpPr>
        <dsp:cNvPr id="0" name=""/>
        <dsp:cNvSpPr/>
      </dsp:nvSpPr>
      <dsp:spPr>
        <a:xfrm>
          <a:off x="537660" y="1307698"/>
          <a:ext cx="752724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512" tIns="0" rIns="28451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Za trvání manželství</a:t>
          </a:r>
          <a:endParaRPr lang="en-US" sz="2800" kern="1200"/>
        </a:p>
      </dsp:txBody>
      <dsp:txXfrm>
        <a:off x="578009" y="1348047"/>
        <a:ext cx="7446542" cy="74586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7F132-C025-475E-8546-8A7031319034}">
      <dsp:nvSpPr>
        <dsp:cNvPr id="0" name=""/>
        <dsp:cNvSpPr/>
      </dsp:nvSpPr>
      <dsp:spPr>
        <a:xfrm>
          <a:off x="0" y="32038"/>
          <a:ext cx="10753200" cy="79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Dohoda </a:t>
          </a:r>
          <a:endParaRPr lang="en-US" sz="3400" kern="1200"/>
        </a:p>
      </dsp:txBody>
      <dsp:txXfrm>
        <a:off x="38838" y="70876"/>
        <a:ext cx="10675524" cy="717924"/>
      </dsp:txXfrm>
    </dsp:sp>
    <dsp:sp modelId="{88A2BA3E-096E-4CCA-826A-D81AB47D8BA7}">
      <dsp:nvSpPr>
        <dsp:cNvPr id="0" name=""/>
        <dsp:cNvSpPr/>
      </dsp:nvSpPr>
      <dsp:spPr>
        <a:xfrm>
          <a:off x="0" y="827638"/>
          <a:ext cx="10753200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700" kern="1200" dirty="0"/>
        </a:p>
      </dsp:txBody>
      <dsp:txXfrm>
        <a:off x="0" y="827638"/>
        <a:ext cx="10753200" cy="563040"/>
      </dsp:txXfrm>
    </dsp:sp>
    <dsp:sp modelId="{46726291-5BF4-4874-A26B-7F6E366ECBFA}">
      <dsp:nvSpPr>
        <dsp:cNvPr id="0" name=""/>
        <dsp:cNvSpPr/>
      </dsp:nvSpPr>
      <dsp:spPr>
        <a:xfrm>
          <a:off x="0" y="1390678"/>
          <a:ext cx="10753200" cy="79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Domněnka vypořádání </a:t>
          </a:r>
          <a:endParaRPr lang="en-US" sz="3400" kern="1200" dirty="0"/>
        </a:p>
      </dsp:txBody>
      <dsp:txXfrm>
        <a:off x="38838" y="1429516"/>
        <a:ext cx="10675524" cy="717924"/>
      </dsp:txXfrm>
    </dsp:sp>
    <dsp:sp modelId="{3CAD5B1F-D638-48E7-B960-AE95E32A7FED}">
      <dsp:nvSpPr>
        <dsp:cNvPr id="0" name=""/>
        <dsp:cNvSpPr/>
      </dsp:nvSpPr>
      <dsp:spPr>
        <a:xfrm>
          <a:off x="0" y="2186278"/>
          <a:ext cx="10753200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700" kern="1200" dirty="0"/>
        </a:p>
      </dsp:txBody>
      <dsp:txXfrm>
        <a:off x="0" y="2186278"/>
        <a:ext cx="10753200" cy="563040"/>
      </dsp:txXfrm>
    </dsp:sp>
    <dsp:sp modelId="{FB8F187D-7B1F-4CCB-95FD-BA807FABDE57}">
      <dsp:nvSpPr>
        <dsp:cNvPr id="0" name=""/>
        <dsp:cNvSpPr/>
      </dsp:nvSpPr>
      <dsp:spPr>
        <a:xfrm>
          <a:off x="0" y="2749318"/>
          <a:ext cx="10753200" cy="79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Rozhodnutí soudu</a:t>
          </a:r>
          <a:endParaRPr lang="en-US" sz="3400" kern="1200" dirty="0"/>
        </a:p>
      </dsp:txBody>
      <dsp:txXfrm>
        <a:off x="38838" y="2788156"/>
        <a:ext cx="10675524" cy="717924"/>
      </dsp:txXfrm>
    </dsp:sp>
    <dsp:sp modelId="{FBBF4C34-DE52-4A59-BA95-045C6BA11905}">
      <dsp:nvSpPr>
        <dsp:cNvPr id="0" name=""/>
        <dsp:cNvSpPr/>
      </dsp:nvSpPr>
      <dsp:spPr>
        <a:xfrm>
          <a:off x="0" y="3544919"/>
          <a:ext cx="10753200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700" kern="1200" dirty="0"/>
        </a:p>
      </dsp:txBody>
      <dsp:txXfrm>
        <a:off x="0" y="3544919"/>
        <a:ext cx="10753200" cy="563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rejstrik.nkcr.cz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Společné jmění manželů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Mgr. Martin Kornel, Ph.D.</a:t>
            </a:r>
            <a:endParaRPr lang="cs-CZ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CFC2B824-487E-4AEB-A675-9659EFE01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pic>
        <p:nvPicPr>
          <p:cNvPr id="8" name="Picture 2" descr="Community Property Assets 101 — THE KAHN LAW FIRM Claremont Estate Planning  Attorney">
            <a:extLst>
              <a:ext uri="{FF2B5EF4-FFF2-40B4-BE49-F238E27FC236}">
                <a16:creationId xmlns:a16="http://schemas.microsoft.com/office/drawing/2014/main" id="{395D7B40-1292-4BF7-ACD5-D692B8BD825E}"/>
              </a:ext>
            </a:extLst>
          </p:cNvPr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2" r="3762"/>
          <a:stretch>
            <a:fillRect/>
          </a:stretch>
        </p:blipFill>
        <p:spPr bwMode="auto">
          <a:xfrm>
            <a:off x="6096000" y="0"/>
            <a:ext cx="609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Zákonný režim SJM – VYLOUČENÝ MAJETEK (§ 709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24050"/>
            <a:ext cx="10753200" cy="3907950"/>
          </a:xfrm>
        </p:spPr>
        <p:txBody>
          <a:bodyPr/>
          <a:lstStyle/>
          <a:p>
            <a:r>
              <a:rPr lang="cs-CZ" dirty="0"/>
              <a:t>Součástí SJM se nestane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majetek,</a:t>
            </a:r>
            <a:r>
              <a:rPr lang="cs-CZ" dirty="0"/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endParaRPr lang="cs-CZ" dirty="0"/>
          </a:p>
          <a:p>
            <a:pPr marL="781200" lvl="1" indent="-457200" algn="just">
              <a:buFont typeface="+mj-lt"/>
              <a:buAutoNum type="alphaLcParenR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slouží osobní potřebě jednoho z manželů</a:t>
            </a:r>
          </a:p>
          <a:p>
            <a:pPr marL="781200" lvl="1" indent="-457200" algn="just">
              <a:buFont typeface="+mj-lt"/>
              <a:buAutoNum type="alphaLcParenR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nabyl darem, děděním nebo odkazem jen jeden z manželů, ledaže dárce při darování nebo zůstavitel v pořízení pro případ smrti projevil jiný úmysl,</a:t>
            </a:r>
          </a:p>
          <a:p>
            <a:pPr marL="781200" lvl="1" indent="-457200" algn="just">
              <a:buFont typeface="+mj-lt"/>
              <a:buAutoNum type="alphaLcParenR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nabyl jeden z manželů jako náhradu nemajetkové újmy na svých přirozených právech,</a:t>
            </a:r>
          </a:p>
          <a:p>
            <a:pPr marL="781200" lvl="1" indent="-457200" algn="just">
              <a:buFont typeface="+mj-lt"/>
              <a:buAutoNum type="alphaLcParenR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nabyl jeden z manželů právním jednáním vztahujícím se k jeho výlučnému vlastnictví,</a:t>
            </a:r>
          </a:p>
          <a:p>
            <a:pPr marL="781200" lvl="1" indent="-457200" algn="just">
              <a:buFont typeface="+mj-lt"/>
              <a:buAutoNum type="alphaLcParenR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nabyl jeden z manželů náhradou za poškození, zničení nebo ztrátu svého výhradního majetku.</a:t>
            </a:r>
          </a:p>
          <a:p>
            <a:pPr marL="324000" lvl="1" indent="0">
              <a:buNone/>
            </a:pPr>
            <a:endParaRPr lang="cs-CZ"/>
          </a:p>
          <a:p>
            <a:pPr marL="324000" lvl="1" indent="0">
              <a:buNone/>
            </a:pPr>
            <a:r>
              <a:rPr lang="cs-CZ"/>
              <a:t>------------</a:t>
            </a: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r>
              <a:rPr lang="cs-CZ" dirty="0"/>
              <a:t>Věci vydané podle právních předpisů o restituci majetku (§ 3040)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272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Zákonný režim SJM – VYLOUČENÁ PRÁVA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24050"/>
            <a:ext cx="10753200" cy="3907950"/>
          </a:xfrm>
        </p:spPr>
        <p:txBody>
          <a:bodyPr/>
          <a:lstStyle/>
          <a:p>
            <a:r>
              <a:rPr lang="cs-CZ" dirty="0"/>
              <a:t>Součástí SJM nejsou </a:t>
            </a:r>
            <a:r>
              <a:rPr lang="cs-CZ" b="1" dirty="0"/>
              <a:t>osobní</a:t>
            </a:r>
            <a:r>
              <a:rPr lang="cs-CZ" dirty="0"/>
              <a:t> práva (např. věcné břemeno)</a:t>
            </a:r>
          </a:p>
          <a:p>
            <a:endParaRPr lang="cs-CZ" dirty="0"/>
          </a:p>
          <a:p>
            <a:r>
              <a:rPr lang="cs-CZ" b="1" dirty="0"/>
              <a:t>Pohledávky</a:t>
            </a:r>
            <a:r>
              <a:rPr lang="cs-CZ" dirty="0"/>
              <a:t> z účtu jehož majitelem je jeden z manželů (NS, </a:t>
            </a:r>
            <a:r>
              <a:rPr lang="cs-CZ" dirty="0" err="1"/>
              <a:t>sp</a:t>
            </a:r>
            <a:r>
              <a:rPr lang="cs-CZ" dirty="0"/>
              <a:t>. zn. 22 </a:t>
            </a:r>
            <a:r>
              <a:rPr lang="cs-CZ" dirty="0" err="1"/>
              <a:t>Cdo</a:t>
            </a:r>
            <a:r>
              <a:rPr lang="cs-CZ" dirty="0"/>
              <a:t> 3575/2020: </a:t>
            </a:r>
            <a:r>
              <a:rPr lang="cs-CZ" i="1" dirty="0"/>
              <a:t>společným jměním mohou být jen peněžní prostředky z účtu již vybrané, 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resp. majetková hodnota odpovídající částce uložené na účtu</a:t>
            </a:r>
            <a:r>
              <a:rPr lang="cs-CZ" i="1" dirty="0"/>
              <a:t>)</a:t>
            </a:r>
          </a:p>
          <a:p>
            <a:endParaRPr lang="cs-CZ" dirty="0"/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94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Zákonný režim SJM - DLUHY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Součástí SJM </a:t>
            </a:r>
            <a:r>
              <a:rPr lang="cs-CZ" b="1" dirty="0"/>
              <a:t>jsou</a:t>
            </a:r>
            <a:r>
              <a:rPr lang="cs-CZ" dirty="0"/>
              <a:t>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dluhy</a:t>
            </a:r>
            <a:endParaRPr lang="cs-CZ" dirty="0"/>
          </a:p>
          <a:p>
            <a:pPr lvl="1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převzaté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(soukromoprávním jednáním)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trvání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manželství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Součástí SJM </a:t>
            </a:r>
            <a:r>
              <a:rPr lang="cs-CZ" b="1" dirty="0"/>
              <a:t>nejsou</a:t>
            </a:r>
            <a:r>
              <a:rPr lang="cs-CZ" dirty="0"/>
              <a:t>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dluhy</a:t>
            </a:r>
            <a:endParaRPr lang="cs-CZ" dirty="0"/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 se týkají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majetku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který náleží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výhradně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jednomu z manželů, a to v rozsahu, který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přesahuje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zisk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tohoto majetku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 převzal jen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jeden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manželů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 souhlasu 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(před jednáním)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druhého, aniž se přitom jednalo o obstarávání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každodenních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nebo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běžných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potřeb rodiny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588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zápůjčka jednoho z manželů bez souhlasu druhého (a nikoliv na každodenní nebo běžné potřeby rodiny): finanční prostředky ze zápůjčky budou součástí SJM, </a:t>
            </a:r>
            <a:r>
              <a:rPr lang="cs-CZ" b="1" dirty="0"/>
              <a:t>dluh bude výlučně</a:t>
            </a:r>
            <a:r>
              <a:rPr lang="cs-CZ" dirty="0"/>
              <a:t> manžela, který uzavřel smlouvu (</a:t>
            </a:r>
            <a:r>
              <a:rPr lang="cs-CZ" i="1" dirty="0"/>
              <a:t>NS, </a:t>
            </a:r>
            <a:r>
              <a:rPr lang="cs-CZ" i="1" dirty="0" err="1"/>
              <a:t>sp</a:t>
            </a:r>
            <a:r>
              <a:rPr lang="cs-CZ" i="1" dirty="0"/>
              <a:t>. zn. 31 </a:t>
            </a:r>
            <a:r>
              <a:rPr lang="cs-CZ" i="1" dirty="0" err="1"/>
              <a:t>Cdo</a:t>
            </a:r>
            <a:r>
              <a:rPr lang="cs-CZ" i="1" dirty="0"/>
              <a:t> 2008/2020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Dluh ze smlouvy o úvěru za účelem obstarání pračky pro rodinnou domácnost bude </a:t>
            </a:r>
            <a:r>
              <a:rPr lang="cs-CZ" b="1" dirty="0"/>
              <a:t>společným</a:t>
            </a:r>
            <a:r>
              <a:rPr lang="cs-CZ" dirty="0"/>
              <a:t> dluhem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63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Správa SJM v zákonném režimu</a:t>
            </a:r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669B6A2E-C302-40BA-8EC7-F3D062F7D2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657085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2786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Absence souhlasu manžela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Souhlas může být </a:t>
            </a:r>
            <a:r>
              <a:rPr lang="cs-CZ" b="1" dirty="0"/>
              <a:t>nahrazen</a:t>
            </a:r>
            <a:r>
              <a:rPr lang="cs-CZ" dirty="0"/>
              <a:t> soudem (§ 714 odst. 2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Zvláštní úprava pro </a:t>
            </a:r>
            <a:r>
              <a:rPr lang="cs-CZ" b="1" dirty="0"/>
              <a:t>první </a:t>
            </a:r>
            <a:r>
              <a:rPr lang="cs-CZ" dirty="0"/>
              <a:t>použití součásti SJM k podnikání a nabytí podílu v obchodní společnosti nebo družstvu (§ 715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Následkem absence souhlasu </a:t>
            </a:r>
            <a:r>
              <a:rPr lang="cs-CZ" b="1" dirty="0"/>
              <a:t>relativní neplatnost </a:t>
            </a:r>
            <a:r>
              <a:rPr lang="cs-CZ" dirty="0"/>
              <a:t>(§ 714 odst. 2 </a:t>
            </a:r>
            <a:r>
              <a:rPr lang="cs-CZ" dirty="0" err="1"/>
              <a:t>ObčZ</a:t>
            </a:r>
            <a:r>
              <a:rPr lang="cs-CZ" dirty="0"/>
              <a:t>) právního jednání (a to i proti </a:t>
            </a:r>
            <a:r>
              <a:rPr lang="cs-CZ" dirty="0" err="1"/>
              <a:t>dobrověrnému</a:t>
            </a:r>
            <a:r>
              <a:rPr lang="cs-CZ" dirty="0"/>
              <a:t> nabyvateli věci evidované v KN – ochrana podle § 986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904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40699E-D956-48AA-991D-5A5A121CFE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976828-E0E8-4E87-9DD4-0692517D2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SMLUVENÝ REŽIM</a:t>
            </a:r>
          </a:p>
        </p:txBody>
      </p:sp>
      <p:sp>
        <p:nvSpPr>
          <p:cNvPr id="10" name="Subtitle 3">
            <a:extLst>
              <a:ext uri="{FF2B5EF4-FFF2-40B4-BE49-F238E27FC236}">
                <a16:creationId xmlns:a16="http://schemas.microsoft.com/office/drawing/2014/main" id="{122CCEB1-16E3-4805-98CE-4E035FF79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endParaRPr 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F6290E-F40C-48DE-9F80-8A9742D5CE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pic>
        <p:nvPicPr>
          <p:cNvPr id="1026" name="Picture 2" descr="How To Change Your Matrimonial Property Regime - Contract, transparent png">
            <a:extLst>
              <a:ext uri="{FF2B5EF4-FFF2-40B4-BE49-F238E27FC236}">
                <a16:creationId xmlns:a16="http://schemas.microsoft.com/office/drawing/2014/main" id="{21D6757B-DFC4-4820-A2A9-FD1AC0C81B7F}"/>
              </a:ext>
            </a:extLst>
          </p:cNvPr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46" r="22846"/>
          <a:stretch>
            <a:fillRect/>
          </a:stretch>
        </p:blipFill>
        <p:spPr bwMode="auto">
          <a:xfrm>
            <a:off x="6096000" y="0"/>
            <a:ext cx="609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208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17</a:t>
            </a:fld>
            <a:endParaRPr lang="cs-CZ" altLang="cs-CZ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E5968305-731F-419B-9AEE-DFA7A6A31EC1}"/>
              </a:ext>
            </a:extLst>
          </p:cNvPr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3114209117"/>
              </p:ext>
            </p:extLst>
          </p:nvPr>
        </p:nvGraphicFramePr>
        <p:xfrm>
          <a:off x="720000" y="692150"/>
          <a:ext cx="10753200" cy="5139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1634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Možnosti modifikace</a:t>
            </a:r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D15B7A2A-C4F2-46EC-92DA-9D91775562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53020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8103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Zakázaná ujednání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Ochrana obvyklého vybavení rodinné domácnosti (§ 718 odst. 3 </a:t>
            </a:r>
            <a:r>
              <a:rPr lang="cs-CZ" dirty="0" err="1"/>
              <a:t>ObčZ</a:t>
            </a:r>
            <a:r>
              <a:rPr lang="cs-CZ" dirty="0"/>
              <a:t>) – </a:t>
            </a:r>
            <a:r>
              <a:rPr lang="cs-CZ" b="1" dirty="0"/>
              <a:t>relativní neplatnost</a:t>
            </a:r>
          </a:p>
          <a:p>
            <a:r>
              <a:rPr lang="cs-CZ" dirty="0"/>
              <a:t>Zákaz vyloučení schopnosti zabezpečovat rodinu (§ 719 odst. 1 </a:t>
            </a:r>
            <a:r>
              <a:rPr lang="cs-CZ" dirty="0" err="1"/>
              <a:t>ObčZ</a:t>
            </a:r>
            <a:r>
              <a:rPr lang="cs-CZ" dirty="0"/>
              <a:t>) – </a:t>
            </a:r>
            <a:r>
              <a:rPr lang="cs-CZ" b="1" dirty="0"/>
              <a:t>relativní neplatnost</a:t>
            </a:r>
          </a:p>
          <a:p>
            <a:endParaRPr lang="cs-CZ" dirty="0"/>
          </a:p>
          <a:p>
            <a:r>
              <a:rPr lang="cs-CZ" dirty="0"/>
              <a:t>Ochrana již nabytých práv třetí osoby (§ 719 </a:t>
            </a:r>
            <a:r>
              <a:rPr lang="cs-CZ" dirty="0" err="1"/>
              <a:t>ObZ</a:t>
            </a:r>
            <a:r>
              <a:rPr lang="cs-CZ" dirty="0"/>
              <a:t>) – </a:t>
            </a:r>
            <a:r>
              <a:rPr lang="cs-CZ" b="1" dirty="0"/>
              <a:t>dohoda</a:t>
            </a:r>
            <a:r>
              <a:rPr lang="cs-CZ" dirty="0"/>
              <a:t> </a:t>
            </a:r>
            <a:r>
              <a:rPr lang="cs-CZ" b="1" dirty="0"/>
              <a:t>nemá účinky vůči 3. osobě</a:t>
            </a:r>
          </a:p>
          <a:p>
            <a:endParaRPr lang="cs-CZ" b="1" dirty="0"/>
          </a:p>
          <a:p>
            <a:r>
              <a:rPr lang="cs-CZ" dirty="0"/>
              <a:t>Neplatnost smlouvy prohlášením konkursu (pokud uzavřena po zahájení insolvenčního řízení) (§ 269 insolvenčního zákona) </a:t>
            </a:r>
          </a:p>
          <a:p>
            <a:pPr marL="72000" indent="0">
              <a:buNone/>
            </a:pPr>
            <a:r>
              <a:rPr lang="cs-CZ" b="1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381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75644D-79F9-4236-A244-A083BC2C89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93FD51-51B0-46E9-9CF2-28BFC8ADC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F4A7B1-956D-495C-BDED-9302D5B1C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Evropské trendy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28F6D67-2CC6-4115-B7DE-B4D76C972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AutoNum type="arabicPeriod"/>
            </a:pPr>
            <a:r>
              <a:rPr lang="cs-CZ" dirty="0"/>
              <a:t>Režim oddělených jmění (typické pro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)</a:t>
            </a:r>
          </a:p>
          <a:p>
            <a:pPr marL="586350" indent="-514350">
              <a:buAutoNum type="arabicPeriod"/>
            </a:pPr>
            <a:endParaRPr lang="cs-CZ" dirty="0"/>
          </a:p>
          <a:p>
            <a:pPr marL="586350" indent="-514350">
              <a:buAutoNum type="arabicPeriod"/>
            </a:pPr>
            <a:r>
              <a:rPr lang="cs-CZ" dirty="0"/>
              <a:t>Majetkové společenství - úplná jednota statků (společná aktiva)</a:t>
            </a:r>
          </a:p>
          <a:p>
            <a:pPr marL="838350" lvl="1" indent="-514350">
              <a:buAutoNum type="alphaLcParenR"/>
            </a:pPr>
            <a:r>
              <a:rPr lang="cs-CZ" dirty="0"/>
              <a:t>Všeobecné společenství (aktiva + pasiva)</a:t>
            </a:r>
          </a:p>
          <a:p>
            <a:pPr marL="838350" lvl="1" indent="-514350">
              <a:buAutoNum type="alphaLcParenR"/>
            </a:pPr>
            <a:r>
              <a:rPr lang="cs-CZ" dirty="0"/>
              <a:t>Částečné společenství</a:t>
            </a:r>
          </a:p>
          <a:p>
            <a:pPr marL="586350" indent="-514350">
              <a:buAutoNum type="arabicPeriod"/>
            </a:pPr>
            <a:endParaRPr lang="cs-CZ" dirty="0"/>
          </a:p>
          <a:p>
            <a:pPr marL="586350" indent="-514350">
              <a:buAutoNum type="arabicPeriod"/>
            </a:pPr>
            <a:r>
              <a:rPr lang="cs-CZ" dirty="0"/>
              <a:t>Vypořádání majetkových přírůstků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006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9760CCC-3F16-4960-9A4F-29FC511069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CCCF62-2908-4595-A922-91DDAE5338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689F4D6-13BF-41EB-9730-C74587E05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modifikační smlouvy (§ 720 </a:t>
            </a:r>
            <a:r>
              <a:rPr lang="cs-CZ" dirty="0" err="1"/>
              <a:t>ObčZ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C2C61C2-8206-47B4-AA78-9CA8044E8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Předmanželská: </a:t>
            </a:r>
            <a:r>
              <a:rPr lang="cs-CZ" dirty="0"/>
              <a:t>uzavřením manželství</a:t>
            </a:r>
          </a:p>
          <a:p>
            <a:endParaRPr lang="cs-CZ" dirty="0"/>
          </a:p>
          <a:p>
            <a:r>
              <a:rPr lang="cs-CZ" b="1" dirty="0"/>
              <a:t>Manželská: </a:t>
            </a:r>
            <a:r>
              <a:rPr lang="cs-CZ" dirty="0"/>
              <a:t>účinností smlouvy a pro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věci zapsané do veřejného seznamu vůči třetím osobám zápisem do seznamu, ve kterém jsou tyto věci zapsány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1492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 smlouvy do veřejného seznamu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Evidence listin o manželském majetkovém režimu (neveřejná)</a:t>
            </a:r>
          </a:p>
          <a:p>
            <a:endParaRPr lang="cs-CZ" dirty="0"/>
          </a:p>
          <a:p>
            <a:r>
              <a:rPr lang="cs-CZ" dirty="0"/>
              <a:t>Seznam listin o manželském majetkovém režimu (veřejný)</a:t>
            </a:r>
            <a:br>
              <a:rPr lang="cs-CZ" dirty="0"/>
            </a:br>
            <a:r>
              <a:rPr lang="cs-CZ" dirty="0">
                <a:hlinkClick r:id="rId2"/>
              </a:rPr>
              <a:t>https://rejstrik.nkcr.cz/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  <a:p>
            <a:pPr marL="72000" indent="0">
              <a:buNone/>
            </a:pPr>
            <a:r>
              <a:rPr lang="cs-CZ" sz="2400" dirty="0"/>
              <a:t>   opis listiny vydá kterýkoliv notář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E244119-91DF-41D5-AEA5-BDC912DD0C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525" y="3143250"/>
            <a:ext cx="4388700" cy="299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268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40699E-D956-48AA-991D-5A5A121CFE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976828-E0E8-4E87-9DD4-0692517D2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 fontScale="90000"/>
          </a:bodyPr>
          <a:lstStyle/>
          <a:p>
            <a:r>
              <a:rPr lang="cs-CZ" dirty="0"/>
              <a:t>REŽIM ZALOŽENÝ ROZHODNUTÍM SOUDU</a:t>
            </a:r>
          </a:p>
        </p:txBody>
      </p:sp>
      <p:sp>
        <p:nvSpPr>
          <p:cNvPr id="10" name="Subtitle 3">
            <a:extLst>
              <a:ext uri="{FF2B5EF4-FFF2-40B4-BE49-F238E27FC236}">
                <a16:creationId xmlns:a16="http://schemas.microsoft.com/office/drawing/2014/main" id="{122CCEB1-16E3-4805-98CE-4E035FF79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endParaRPr lang="en-US"/>
          </a:p>
        </p:txBody>
      </p:sp>
      <p:pic>
        <p:nvPicPr>
          <p:cNvPr id="11" name="Zástupný symbol obrázku 10">
            <a:extLst>
              <a:ext uri="{FF2B5EF4-FFF2-40B4-BE49-F238E27FC236}">
                <a16:creationId xmlns:a16="http://schemas.microsoft.com/office/drawing/2014/main" id="{28FFCD19-ACE2-49E0-AB06-41E5E283E19E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9" r="5579"/>
          <a:stretch>
            <a:fillRect/>
          </a:stretch>
        </p:blipFill>
        <p:spPr>
          <a:xfrm>
            <a:off x="6096000" y="0"/>
            <a:ext cx="6096000" cy="6858000"/>
          </a:xfrm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F6290E-F40C-48DE-9F80-8A9742D5CE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75862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Možnosti modifikace</a:t>
            </a:r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D15B7A2A-C4F2-46EC-92DA-9D91775562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284537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91421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Žaloba jednoho z manželů</a:t>
            </a:r>
          </a:p>
          <a:p>
            <a:r>
              <a:rPr lang="cs-CZ" dirty="0"/>
              <a:t>Existence </a:t>
            </a:r>
            <a:r>
              <a:rPr lang="cs-CZ" b="1" dirty="0"/>
              <a:t>závažného</a:t>
            </a:r>
            <a:r>
              <a:rPr lang="cs-CZ" dirty="0"/>
              <a:t> důvodu (§ 724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Obligatorní</a:t>
            </a:r>
            <a:r>
              <a:rPr lang="cs-CZ" dirty="0"/>
              <a:t>: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manželův věřitel požaduje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své pohledávky v rozsahu přesahujícím hodnotu toho, co náleží výhradně tomuto manželu; manžela lze považovat za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marnotratného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manžel soustavně nebo opakovaně podstupuje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nepřiměřená rizika</a:t>
            </a:r>
            <a:endParaRPr lang="cs-CZ" b="1" dirty="0"/>
          </a:p>
          <a:p>
            <a:pPr lvl="1"/>
            <a:r>
              <a:rPr lang="cs-CZ" b="1" dirty="0"/>
              <a:t>Fakultativní</a:t>
            </a:r>
            <a:r>
              <a:rPr lang="cs-CZ" dirty="0"/>
              <a:t>: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manžel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začal podnikat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nebo že se stal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neomezeně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ručícím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společníkem právnické osoby</a:t>
            </a:r>
          </a:p>
          <a:p>
            <a:pPr lvl="1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dirty="0"/>
              <a:t>Účinky nastanou právní moci rozhodnutí soudu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425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režim lze změnit smlouvou manželů nebo rozhodnutím soudu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nelze vyloučit ani změnit ustanovení upravující obvyklé vybavení rodinné domácnosti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rozhodnutí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nesmí svými důsledky vyloučit schopnost manžela zabezpečovat rodinu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rozhodnutí se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nesmí obsahem nebo účelem dotknout práv třetí osoby, ledaže by s rozhodnutím souhlasila</a:t>
            </a:r>
          </a:p>
        </p:txBody>
      </p:sp>
    </p:spTree>
    <p:extLst>
      <p:ext uri="{BB962C8B-B14F-4D97-AF65-F5344CB8AC3E}">
        <p14:creationId xmlns:p14="http://schemas.microsoft.com/office/powerpoint/2010/main" val="24111491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40699E-D956-48AA-991D-5A5A121CFE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976828-E0E8-4E87-9DD4-0692517D2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OCHRANA TŘETÍCH OSOB</a:t>
            </a:r>
          </a:p>
        </p:txBody>
      </p:sp>
      <p:sp>
        <p:nvSpPr>
          <p:cNvPr id="10" name="Subtitle 3">
            <a:extLst>
              <a:ext uri="{FF2B5EF4-FFF2-40B4-BE49-F238E27FC236}">
                <a16:creationId xmlns:a16="http://schemas.microsoft.com/office/drawing/2014/main" id="{122CCEB1-16E3-4805-98CE-4E035FF79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endParaRPr 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F6290E-F40C-48DE-9F80-8A9742D5CE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6" name="Zástupný symbol obrázku 5">
            <a:extLst>
              <a:ext uri="{FF2B5EF4-FFF2-40B4-BE49-F238E27FC236}">
                <a16:creationId xmlns:a16="http://schemas.microsoft.com/office/drawing/2014/main" id="{D0DA36DD-8789-48C6-94D9-328B4FE64E7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5663397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EFBA566-9700-4E16-AD45-8E001A1BD2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1EF1B0-782B-48D2-B75F-F1BEE0AADA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7A1D2-F59A-495C-8A6F-53F43474C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Uspokojení ze SJM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E64C91-4BD1-43DA-B40B-CD13CA02C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Vznikl-li dluh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 jednoho z manželů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 trvání společného jmění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může se věřitel při výkonu rozhodnutí uspokojit i z toho, co je ve společném jmění (§ 731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Obč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Z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dluh jen jednoho z manželů, který vznikl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 vůli druhého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manžela, který nesouhlas projevil vůči věřiteli bez zbytečného odkladu poté, co se o dluhu dozvěděl, může být SJM postiženo jen do výše, již by představoval podíl dlužníka, kdyby bylo společné jmění zrušeno a vypořádáno </a:t>
            </a:r>
            <a:r>
              <a:rPr lang="fr-FR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 </a:t>
            </a:r>
            <a:r>
              <a:rPr lang="cs-CZ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výživné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; protiprávní čin; dluh vzniklý před uzavřením manželství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(§ 731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ObčZ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9807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EFBA566-9700-4E16-AD45-8E001A1BD2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1EF1B0-782B-48D2-B75F-F1BEE0AADA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7A1D2-F59A-495C-8A6F-53F43474C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Uspokojení z výlučného majetku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E64C91-4BD1-43DA-B40B-CD13CA02C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Pro dluh ze závazku vzniklého v době 6 měsíců po vyloučení zákonného majetkového režimu se věřitel může uspokojit ze všeho, co by bylo součástí SJM nebýt dohody nebo rozhodnutí soudu (§ 733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ObčZ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Možnost věřitele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uplatnit u příležitosti vypořádání toho, co bylo dříve součástí společného jmění (§ 734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ObčZ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zmatečné a v teorii i praxi nejasně vykládané ustanovení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86405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40699E-D956-48AA-991D-5A5A121CFE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976828-E0E8-4E87-9DD4-0692517D2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 fontScale="90000"/>
          </a:bodyPr>
          <a:lstStyle/>
          <a:p>
            <a:r>
              <a:rPr lang="cs-CZ" dirty="0"/>
              <a:t>ZÁNIK SPOLEČNÉHO JMĚNÍ MANŽELŮ</a:t>
            </a:r>
          </a:p>
        </p:txBody>
      </p:sp>
      <p:sp>
        <p:nvSpPr>
          <p:cNvPr id="10" name="Subtitle 3">
            <a:extLst>
              <a:ext uri="{FF2B5EF4-FFF2-40B4-BE49-F238E27FC236}">
                <a16:creationId xmlns:a16="http://schemas.microsoft.com/office/drawing/2014/main" id="{122CCEB1-16E3-4805-98CE-4E035FF79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E095750-9ED7-4949-8D65-950BF66F7F9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857999"/>
          </a:xfrm>
        </p:spPr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F6290E-F40C-48DE-9F80-8A9742D5CE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1487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75644D-79F9-4236-A244-A083BC2C89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93FD51-51B0-46E9-9CF2-28BFC8ADC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F4A7B1-956D-495C-BDED-9302D5B1C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Stručný historický exkurz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28F6D67-2CC6-4115-B7DE-B4D76C972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OZO: žádný zvláštní zákonný majetkový režim, fakultativně možno notářským zápisem zřídit </a:t>
            </a:r>
            <a:r>
              <a:rPr lang="cs-CZ" b="1" dirty="0"/>
              <a:t>společenství statků </a:t>
            </a:r>
            <a:r>
              <a:rPr lang="cs-CZ" dirty="0"/>
              <a:t>(+ zvláštní úprava věno, </a:t>
            </a:r>
            <a:r>
              <a:rPr lang="cs-CZ" dirty="0" err="1"/>
              <a:t>obvěnění</a:t>
            </a:r>
            <a:r>
              <a:rPr lang="cs-CZ" dirty="0"/>
              <a:t>, jitřní dar)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ZPR od 1.1.1950: zákonné majetkové společenství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OZ 1964: </a:t>
            </a:r>
            <a:r>
              <a:rPr lang="cs-CZ" b="1" dirty="0"/>
              <a:t>bezpodílové spoluvlastnictví manželů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Velká novela OZ 1998: </a:t>
            </a:r>
            <a:r>
              <a:rPr lang="cs-CZ" b="1" dirty="0"/>
              <a:t>společné jmění manželů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586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0222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Kdy SJM zanikne?</a:t>
            </a:r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3F957F2B-43EA-4296-9558-8A82E0BEB9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87954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02231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Následky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Společné jmění zaniklo,</a:t>
            </a:r>
          </a:p>
          <a:p>
            <a:r>
              <a:rPr lang="cs-CZ" dirty="0"/>
              <a:t>Je třeba provést jeho vypořádání (§ 736 </a:t>
            </a:r>
            <a:r>
              <a:rPr lang="cs-CZ" dirty="0" err="1"/>
              <a:t>ObčZ</a:t>
            </a:r>
            <a:r>
              <a:rPr lang="cs-CZ" dirty="0"/>
              <a:t>: …</a:t>
            </a:r>
            <a:r>
              <a:rPr lang="cs-CZ" i="1" dirty="0"/>
              <a:t>p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rovede se 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likvidace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dosud společných povinností a práv jejich vypořádáním. Dokud zúžené, zrušené nebo zaniklé společné jmění není vypořádáno, použijí se pro ně ustanovení o společném jmění 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přiměřeně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cs-CZ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4002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40699E-D956-48AA-991D-5A5A121CFE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976828-E0E8-4E87-9DD4-0692517D2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VYPOŘÁDÁNÍ SJM</a:t>
            </a:r>
          </a:p>
        </p:txBody>
      </p:sp>
      <p:sp>
        <p:nvSpPr>
          <p:cNvPr id="10" name="Subtitle 3">
            <a:extLst>
              <a:ext uri="{FF2B5EF4-FFF2-40B4-BE49-F238E27FC236}">
                <a16:creationId xmlns:a16="http://schemas.microsoft.com/office/drawing/2014/main" id="{122CCEB1-16E3-4805-98CE-4E035FF79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endParaRPr 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F6290E-F40C-48DE-9F80-8A9742D5CE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6" name="Zástupný symbol obrázku 5">
            <a:extLst>
              <a:ext uri="{FF2B5EF4-FFF2-40B4-BE49-F238E27FC236}">
                <a16:creationId xmlns:a16="http://schemas.microsoft.com/office/drawing/2014/main" id="{D0DA36DD-8789-48C6-94D9-328B4FE64E7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11" name="Picture 2" descr="NJ Property Division | Equitable Distribution - Fabrikant Law">
            <a:extLst>
              <a:ext uri="{FF2B5EF4-FFF2-40B4-BE49-F238E27FC236}">
                <a16:creationId xmlns:a16="http://schemas.microsoft.com/office/drawing/2014/main" id="{C1AC478D-084A-4C42-B6D4-BC04CBAD3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031" y="1888008"/>
            <a:ext cx="5887969" cy="3081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206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9AE36A-5186-4634-90E4-DA4FFA515C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97BA81-3780-4722-A5AC-6D7EAE0760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E236A6D-2042-4CE2-A5E3-92190257D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Vypořádání společného jmění manželů</a:t>
            </a:r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9882FC90-BD40-402B-BF11-040088C704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74790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60042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Společná pravidla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Vypořádáním jmění nesmí být dotčeno právo třetí osoby. Bylo-li její právo vypořádáním dotčeno, může se třetí osoba domáhat, aby soud určil, že je vypořádání vůči ní neúčinné.</a:t>
            </a: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Vypořádání dluhů má účinky jen mezi manžely.</a:t>
            </a:r>
          </a:p>
        </p:txBody>
      </p:sp>
    </p:spTree>
    <p:extLst>
      <p:ext uri="{BB962C8B-B14F-4D97-AF65-F5344CB8AC3E}">
        <p14:creationId xmlns:p14="http://schemas.microsoft.com/office/powerpoint/2010/main" val="28375561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vypořádání společného jmění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Lze vypořádat část i celé SJM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Dohoda musí mít písemnou formu pokud je uzavírána za trvání manželství nebo pokud jde předmětem vypořádání 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Dohoda má účinky ke dni, kdy společné jmění bylo zúženo, zrušeno nebo zaniklo </a:t>
            </a:r>
          </a:p>
        </p:txBody>
      </p:sp>
    </p:spTree>
    <p:extLst>
      <p:ext uri="{BB962C8B-B14F-4D97-AF65-F5344CB8AC3E}">
        <p14:creationId xmlns:p14="http://schemas.microsoft.com/office/powerpoint/2010/main" val="15920295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X Porovnání s dohodou o úpravě majetkových poměrů, svého bydlení, a popřípadě výživného podle § 757 </a:t>
            </a:r>
            <a:r>
              <a:rPr lang="cs-CZ" dirty="0" err="1"/>
              <a:t>ObčZ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843408"/>
            <a:ext cx="10753200" cy="2988592"/>
          </a:xfrm>
        </p:spPr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Lze vypořádat části i celé SJM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Dohoda musí mít písemnou formu a podpisy musí být písemně ověřeny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Dohodu lze uzavřít pouze za trvání manželství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Dohoda nabyde účinků ke dni „nesporného“ rozvodu manželství</a:t>
            </a:r>
          </a:p>
          <a:p>
            <a:pPr marL="72000" indent="0">
              <a:buNone/>
            </a:pP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2000" indent="0">
              <a:buNone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NS 22 </a:t>
            </a:r>
            <a:r>
              <a:rPr lang="cs-CZ" i="1" dirty="0" err="1">
                <a:solidFill>
                  <a:srgbClr val="000000"/>
                </a:solidFill>
                <a:latin typeface="Arial" panose="020B0604020202020204" pitchFamily="34" charset="0"/>
              </a:rPr>
              <a:t>Cdo</a:t>
            </a:r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 2529/2019)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8581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Vypořádání SJM na základě domněnky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Nedojde-li do tří let k vypořádání ani dohodou, ani nebyl podán návrh na vypořádání rozhodnutím soudu,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platí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že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hmotné věci movité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 ve vlastnictví toho z nich, který je pro potřebu svou, své rodiny nebo rodinné domácnosti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výlučně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jako vlastník užívá,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hmotné věci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movité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věci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nemovité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jsou v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podílovém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spoluvlastnictví obou; jejich podíly jsou stejné,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majetková práva, pohledávky a dluhy náleží společně oběma; jejich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podíly jsou stejné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03043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Vypořádání SJM rozhodnutím soudu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 se soudním rozhodnutím na základě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žaloby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podané jedním z manželů ve lhůtě (</a:t>
            </a:r>
            <a:r>
              <a:rPr lang="cs-CZ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hmotněprávní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tří let</a:t>
            </a: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Soud zásadně vychází z obvyklé ceny vypořádávaných věcí v době rozhodování, výjimečně lze zohlednit stav věci v době zániku společného jmění (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NS 22 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Cdo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1205/2019</a:t>
            </a:r>
            <a:r>
              <a:rPr lang="cs-CZ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endParaRPr lang="cs-CZ" b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72000" indent="0" algn="just">
              <a:buNone/>
            </a:pPr>
            <a:endParaRPr lang="cs-CZ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Vypořádání má účinky ke dni právní moci rozhodnutí (rozsudku nebo usnesení o schválení smíru)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6984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10A2DA-4056-49C2-AF87-279D0595EE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0959B4-332F-448B-AED3-55D22D0258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FC4F50-02F6-429D-ABE0-DA6D9386B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pro vypořádání soudním rozhodnutím (§ 742 odst. 1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822D7ED-A414-4EBE-BD52-B3563C5E3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 algn="just">
              <a:buFont typeface="+mj-lt"/>
              <a:buAutoNum type="alphaLcParenR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podíly obou manželů na vypořádávaném jmění jsou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stejné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586350" indent="-514350" algn="just">
              <a:buFont typeface="+mj-lt"/>
              <a:buAutoNum type="alphaLcParenR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každý z manželů nahradí to, co ze společného majetku bylo vynaloženo na jeho výhradní majetek,</a:t>
            </a:r>
          </a:p>
          <a:p>
            <a:pPr marL="586350" indent="-514350" algn="just">
              <a:buFont typeface="+mj-lt"/>
              <a:buAutoNum type="alphaLcParenR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každý z manželů má právo žádat, aby mu bylo nahrazeno, co ze svého výhradního majetku vynaložil na společný majetek,</a:t>
            </a:r>
          </a:p>
          <a:p>
            <a:pPr marL="586350" indent="-514350" algn="just">
              <a:buFont typeface="+mj-lt"/>
              <a:buAutoNum type="alphaLcParenR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přihlédne se k potřebám nezaopatřených dětí,</a:t>
            </a:r>
          </a:p>
          <a:p>
            <a:pPr marL="586350" indent="-514350" algn="just">
              <a:buFont typeface="+mj-lt"/>
              <a:buAutoNum type="alphaLcParenR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přihlédne se k tomu, jak se každý z manželů staral o rodinu, zejména jak pečoval o děti a o rodinnou domácnost,</a:t>
            </a:r>
          </a:p>
          <a:p>
            <a:pPr marL="586350" indent="-514350" algn="just">
              <a:buFont typeface="+mj-lt"/>
              <a:buAutoNum type="alphaLcParenR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přihlédne se k tomu, jak se každý z manželů zasloužil o nabytí a udržení majetkových hodnot náležejících do společného jmění.</a:t>
            </a: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106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75644D-79F9-4236-A244-A083BC2C89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93FD51-51B0-46E9-9CF2-28BFC8ADC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F4A7B1-956D-495C-BDED-9302D5B1C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východiska úpravy současného občanského zákoníku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28F6D67-2CC6-4115-B7DE-B4D76C972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Manželské majetkové právo (§ 708 až 753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  <a:p>
            <a:r>
              <a:rPr lang="cs-CZ" b="1" dirty="0"/>
              <a:t>Vzniká</a:t>
            </a:r>
            <a:r>
              <a:rPr lang="cs-CZ" dirty="0"/>
              <a:t> </a:t>
            </a:r>
            <a:r>
              <a:rPr lang="cs-CZ" b="1" dirty="0"/>
              <a:t>jen mezi manžely</a:t>
            </a:r>
          </a:p>
          <a:p>
            <a:r>
              <a:rPr lang="cs-CZ" dirty="0"/>
              <a:t>Jde o majetkové </a:t>
            </a:r>
            <a:r>
              <a:rPr lang="cs-CZ" b="1" dirty="0"/>
              <a:t>společenství</a:t>
            </a:r>
            <a:r>
              <a:rPr lang="cs-CZ" dirty="0"/>
              <a:t> na principu </a:t>
            </a:r>
            <a:r>
              <a:rPr lang="cs-CZ" b="1" dirty="0"/>
              <a:t>nedílu</a:t>
            </a:r>
          </a:p>
          <a:p>
            <a:r>
              <a:rPr lang="cs-CZ" dirty="0"/>
              <a:t>Zahrnuje </a:t>
            </a:r>
            <a:r>
              <a:rPr lang="cs-CZ" b="1" dirty="0"/>
              <a:t>aktiva</a:t>
            </a:r>
            <a:r>
              <a:rPr lang="cs-CZ" dirty="0"/>
              <a:t> i </a:t>
            </a:r>
            <a:r>
              <a:rPr lang="cs-CZ" b="1" dirty="0"/>
              <a:t>pasiva </a:t>
            </a:r>
            <a:r>
              <a:rPr lang="cs-CZ" dirty="0"/>
              <a:t>– </a:t>
            </a:r>
            <a:r>
              <a:rPr lang="cs-CZ" i="1" dirty="0"/>
              <a:t>jmění</a:t>
            </a:r>
            <a:r>
              <a:rPr lang="cs-CZ" dirty="0"/>
              <a:t> (§ 495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  <a:p>
            <a:r>
              <a:rPr lang="cs-CZ" b="1" dirty="0"/>
              <a:t>Zaniká</a:t>
            </a:r>
            <a:r>
              <a:rPr lang="cs-CZ" dirty="0"/>
              <a:t> se zánikem manželství a z dalších důvodů stanovených zákonem </a:t>
            </a:r>
          </a:p>
          <a:p>
            <a:r>
              <a:rPr lang="cs-CZ" dirty="0"/>
              <a:t>Uplatní se zejména principy autonomie vůle a ochrany slabšího</a:t>
            </a:r>
          </a:p>
          <a:p>
            <a:r>
              <a:rPr lang="cs-CZ" b="1" dirty="0"/>
              <a:t>Obdobné</a:t>
            </a:r>
            <a:r>
              <a:rPr lang="cs-CZ" dirty="0"/>
              <a:t> užití ustanovení o společnosti a spoluvlastnictví (§ 712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51098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E5DCAB-C2DA-444B-8BEB-01E888C16A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CA452D-CA8B-4479-A4E8-04D6E9C4D1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06011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E811F1-EFDC-48C1-B9D1-C12F071AE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Valorizace a redukce (§ 742 odst. 2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97C5F5-C036-4BC5-BBD9-0716B762D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890975" cy="4139998"/>
          </a:xfrm>
        </p:spPr>
        <p:txBody>
          <a:bodyPr/>
          <a:lstStyle/>
          <a:p>
            <a:pPr marL="72000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Hodnota toho, co ze společného majetku bylo vynaloženo na výhradní majetek manžela, stejně jako hodnota toho, co z výhradního majetku manžela bylo vynaloženo na společný majetek, se při vypořádání společného jmění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započítává zvýšená nebo snížená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podle toho, jak se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ode dne vynaložení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majetku do dne, kdy společné jmění bylo zúženo, zrušeno nebo zaniklo, zvýšila nebo snížila hodnota té součásti majetku, na niž byl náklad vynaložen.</a:t>
            </a:r>
          </a:p>
          <a:p>
            <a:pPr marL="72000" indent="0">
              <a:buNone/>
            </a:pP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2000" indent="0">
              <a:buNone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Pravidla pro vypořádání vnosů přehledně sumarizuje rozhodnutí NS 22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Cdo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2020/2018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6041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E1F0A1-F049-451C-8E9F-A7E83E6C70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9A8A1A-75DF-45F8-8AB4-09D0F0517F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60B1DE-BE62-4A08-BEAD-2D7A1BE59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příklad – splátky hypotečního úvěru jako vnos (NS 22 </a:t>
            </a:r>
            <a:r>
              <a:rPr lang="cs-CZ" dirty="0" err="1"/>
              <a:t>Cdo</a:t>
            </a:r>
            <a:r>
              <a:rPr lang="cs-CZ" dirty="0"/>
              <a:t> 3428/2020)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92B95F-3A42-4963-B099-99BD384AC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je ze SJM hrazen výlučný dluh jednoho z manželů (hypoteční úvěr s jehož pomocí manžel pořídil nemovitost ve svém výlučném vlastnictví) tyto splátky se ve vypořádání </a:t>
            </a:r>
            <a:r>
              <a:rPr lang="cs-CZ" b="1" dirty="0"/>
              <a:t>zohlední zcela</a:t>
            </a:r>
          </a:p>
          <a:p>
            <a:endParaRPr lang="cs-CZ" dirty="0"/>
          </a:p>
          <a:p>
            <a:r>
              <a:rPr lang="cs-CZ" dirty="0"/>
              <a:t>Pokud manželé nemovitost ve výlučném vlastnictví jednoho z manželů obývali, je třeba posoudit konkrétní okolnosti případu, a splátky mohou být zohledněny při vypořádání jen v rozsahu, ve kterém převyšují „hypotetické náklady“ na obdobné bydlení</a:t>
            </a:r>
          </a:p>
        </p:txBody>
      </p:sp>
    </p:spTree>
    <p:extLst>
      <p:ext uri="{BB962C8B-B14F-4D97-AF65-F5344CB8AC3E}">
        <p14:creationId xmlns:p14="http://schemas.microsoft.com/office/powerpoint/2010/main" val="34190242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E1F0A1-F049-451C-8E9F-A7E83E6C70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9A8A1A-75DF-45F8-8AB4-09D0F0517F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60B1DE-BE62-4A08-BEAD-2D7A1BE59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příklad – výběry hotovosti jedním z manželů (NS 22 </a:t>
            </a:r>
            <a:r>
              <a:rPr lang="cs-CZ" dirty="0" err="1"/>
              <a:t>Cdo</a:t>
            </a:r>
            <a:r>
              <a:rPr lang="cs-CZ" dirty="0"/>
              <a:t> 1202/2019)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92B95F-3A42-4963-B099-99BD384AC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effectLst/>
                <a:latin typeface="+mj-lt"/>
              </a:rPr>
              <a:t>manžela, který finanční prostředky z účtu u peněžního ústavu </a:t>
            </a:r>
            <a:r>
              <a:rPr lang="cs-CZ" b="1" dirty="0">
                <a:effectLst/>
                <a:latin typeface="+mj-lt"/>
              </a:rPr>
              <a:t>vybere</a:t>
            </a:r>
            <a:r>
              <a:rPr lang="cs-CZ" dirty="0">
                <a:effectLst/>
                <a:latin typeface="+mj-lt"/>
              </a:rPr>
              <a:t>, tíží povinnost tvrzení a důkazní břemeno ohledně toho, jakým způsobem s takovými prostředky naložil. V případě, že takto získané částky spotřeboval pro sebe či způsobem, který nepředstavuje uspokojování potřeb rodiny a v souladu s institutem společného jmění manželů, případně tyto částky dosud nespotřeboval, je třeba </a:t>
            </a:r>
            <a:r>
              <a:rPr lang="cs-CZ" b="1" dirty="0">
                <a:effectLst/>
                <a:latin typeface="+mj-lt"/>
              </a:rPr>
              <a:t>je vypořádat jako součást společného jmění manželů</a:t>
            </a:r>
            <a:r>
              <a:rPr lang="cs-CZ" dirty="0">
                <a:effectLst/>
                <a:latin typeface="+mj-lt"/>
              </a:rPr>
              <a:t>.</a:t>
            </a:r>
          </a:p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65623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A81493-2F73-4F60-A1C0-B5A8027DA5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0E82E3-E72B-4F1E-933A-A85BC682B3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066FCA-9EFE-4E1A-A451-7D9E6F50E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484F3D0-D0BF-4982-BE34-69F7C22AE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Dvořák, J., Spáčil, J. Společné jmění manželů v teorii a v judikatuře. 3.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2011</a:t>
            </a:r>
          </a:p>
          <a:p>
            <a:r>
              <a:rPr lang="cs-CZ" dirty="0" err="1"/>
              <a:t>Psutka</a:t>
            </a:r>
            <a:r>
              <a:rPr lang="cs-CZ" dirty="0"/>
              <a:t>, J. Společné jmění manželů. Praha: C. H. Beck, 2015</a:t>
            </a:r>
          </a:p>
          <a:p>
            <a:r>
              <a:rPr lang="cs-CZ" dirty="0" err="1"/>
              <a:t>Melzer</a:t>
            </a:r>
            <a:r>
              <a:rPr lang="cs-CZ" dirty="0"/>
              <a:t>, F., </a:t>
            </a:r>
            <a:r>
              <a:rPr lang="cs-CZ" dirty="0" err="1"/>
              <a:t>Tégl</a:t>
            </a:r>
            <a:r>
              <a:rPr lang="cs-CZ" dirty="0"/>
              <a:t>, P. Občanský zákoník : velký komentář. Svazek IV/1, § 655-975 a související společná a přechodná ustanovení. Praha : </a:t>
            </a:r>
            <a:r>
              <a:rPr lang="cs-CZ" dirty="0" err="1"/>
              <a:t>Leges</a:t>
            </a:r>
            <a:r>
              <a:rPr lang="cs-CZ" dirty="0"/>
              <a:t>, 2016</a:t>
            </a:r>
          </a:p>
        </p:txBody>
      </p:sp>
    </p:spTree>
    <p:extLst>
      <p:ext uri="{BB962C8B-B14F-4D97-AF65-F5344CB8AC3E}">
        <p14:creationId xmlns:p14="http://schemas.microsoft.com/office/powerpoint/2010/main" val="660678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A623AA-109E-40D3-ABCF-7728B42326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68D6AE-08D9-40BD-B78A-0E7E010BF7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76E45F-23EA-45BA-B9CA-9B09A7D2A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Vznik SJM</a:t>
            </a:r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59AFE901-57AD-41E6-9C2A-79E001B9ED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735987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271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F11414-4A52-4BA0-A5E1-E8E6AEEE54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242B00-A80A-4E7B-9546-25D2E2A9ED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7F6582-8CEC-4AE1-8A83-1CC87AA00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Režimy SJM</a:t>
            </a:r>
          </a:p>
        </p:txBody>
      </p:sp>
      <p:graphicFrame>
        <p:nvGraphicFramePr>
          <p:cNvPr id="9" name="Zástupný obsah 4">
            <a:extLst>
              <a:ext uri="{FF2B5EF4-FFF2-40B4-BE49-F238E27FC236}">
                <a16:creationId xmlns:a16="http://schemas.microsoft.com/office/drawing/2014/main" id="{78284668-5080-42ED-81DA-6CCEB57F3C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55916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5404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40699E-D956-48AA-991D-5A5A121CFE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976828-E0E8-4E87-9DD4-0692517D2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ZÁKONNÝ REŽIM</a:t>
            </a:r>
          </a:p>
        </p:txBody>
      </p:sp>
      <p:sp>
        <p:nvSpPr>
          <p:cNvPr id="10" name="Subtitle 3">
            <a:extLst>
              <a:ext uri="{FF2B5EF4-FFF2-40B4-BE49-F238E27FC236}">
                <a16:creationId xmlns:a16="http://schemas.microsoft.com/office/drawing/2014/main" id="{122CCEB1-16E3-4805-98CE-4E035FF79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Zástupný symbol obrázku 5">
            <a:extLst>
              <a:ext uri="{FF2B5EF4-FFF2-40B4-BE49-F238E27FC236}">
                <a16:creationId xmlns:a16="http://schemas.microsoft.com/office/drawing/2014/main" id="{89AE7CAF-8014-4A61-B632-4BC753AC171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>
            <a:fillRect/>
          </a:stretch>
        </p:blipFill>
        <p:spPr>
          <a:xfrm>
            <a:off x="6096000" y="0"/>
            <a:ext cx="6096000" cy="6858000"/>
          </a:xfrm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F6290E-F40C-48DE-9F80-8A9742D5CE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27538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Zákonný režim SJM – MAJETEK V SJM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majetek</a:t>
            </a:r>
            <a:r>
              <a:rPr lang="cs-CZ" dirty="0"/>
              <a:t>, který nabude jeden z manželů sám, popřípadě oba manželé společně za trvání manželství (§ 709 odst. 1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  <a:p>
            <a:r>
              <a:rPr lang="pl-PL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zisk</a:t>
            </a:r>
            <a:r>
              <a:rPr lang="pl-P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toho, co náleží výhradně jednomu z manželů </a:t>
            </a:r>
            <a:r>
              <a:rPr lang="cs-CZ" dirty="0"/>
              <a:t>(§ 709 odst. 2 </a:t>
            </a:r>
            <a:r>
              <a:rPr lang="cs-CZ" dirty="0" err="1"/>
              <a:t>ObčZ</a:t>
            </a:r>
            <a:r>
              <a:rPr lang="cs-CZ" dirty="0"/>
              <a:t>)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podíl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manžela v obchodní společnosti nebo družstvu, stal-li se manžel v době trvání manželství společníkem obchodní společnosti nebo členem družstva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(nezakládá však členství s výjimkou bytových družstev) </a:t>
            </a:r>
            <a:r>
              <a:rPr lang="cs-CZ" dirty="0"/>
              <a:t>(§ 709 odst. 3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956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47B4A3-4721-4E1B-81A4-2E878C4ED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86E3E7-A81B-47F0-AB9E-DE9A93BCC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5E2F59-29BB-45F3-A721-7C5477F3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F120BF-1FAD-400D-BF3C-89DE6C51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Příjem z práce (mzda, plat atd.) (§ 711 odst. 2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  <a:p>
            <a:r>
              <a:rPr lang="cs-CZ" dirty="0"/>
              <a:t>Odměna za výkon funkce v orgánu právnické osoby </a:t>
            </a:r>
          </a:p>
          <a:p>
            <a:r>
              <a:rPr lang="cs-CZ" dirty="0"/>
              <a:t>Podpora v nezaměstnanosti, soc. </a:t>
            </a:r>
            <a:r>
              <a:rPr lang="cs-CZ" dirty="0" err="1"/>
              <a:t>zab</a:t>
            </a:r>
            <a:r>
              <a:rPr lang="cs-CZ" dirty="0"/>
              <a:t>.</a:t>
            </a:r>
          </a:p>
          <a:p>
            <a:r>
              <a:rPr lang="cs-CZ" dirty="0"/>
              <a:t>Odměny a honoráře umělců</a:t>
            </a:r>
          </a:p>
          <a:p>
            <a:r>
              <a:rPr lang="cs-CZ" dirty="0"/>
              <a:t>Podíl na zisku vyplacený na základě účasti manžela v obchodní korporaci  </a:t>
            </a:r>
          </a:p>
          <a:p>
            <a:r>
              <a:rPr lang="cs-CZ" dirty="0"/>
              <a:t>Věc pořízená manžely společně (projevená vůle nabýt do SJM) i v případě, kdy budou použity výlučné prostředky jednoho z manželů</a:t>
            </a:r>
          </a:p>
        </p:txBody>
      </p:sp>
    </p:spTree>
    <p:extLst>
      <p:ext uri="{BB962C8B-B14F-4D97-AF65-F5344CB8AC3E}">
        <p14:creationId xmlns:p14="http://schemas.microsoft.com/office/powerpoint/2010/main" val="275977002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643</TotalTime>
  <Words>2339</Words>
  <Application>Microsoft Office PowerPoint</Application>
  <PresentationFormat>Širokoúhlá obrazovka</PresentationFormat>
  <Paragraphs>304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7" baseType="lpstr">
      <vt:lpstr>Arial</vt:lpstr>
      <vt:lpstr>Tahoma</vt:lpstr>
      <vt:lpstr>Wingdings</vt:lpstr>
      <vt:lpstr>Prezentace_MU_CZ</vt:lpstr>
      <vt:lpstr>Společné jmění manželů</vt:lpstr>
      <vt:lpstr>Evropské trendy</vt:lpstr>
      <vt:lpstr>Stručný historický exkurz</vt:lpstr>
      <vt:lpstr>Základní východiska úpravy současného občanského zákoníku</vt:lpstr>
      <vt:lpstr>Vznik SJM</vt:lpstr>
      <vt:lpstr>Režimy SJM</vt:lpstr>
      <vt:lpstr>ZÁKONNÝ REŽIM</vt:lpstr>
      <vt:lpstr>Zákonný režim SJM – MAJETEK V SJM</vt:lpstr>
      <vt:lpstr>Příklady</vt:lpstr>
      <vt:lpstr>Zákonný režim SJM – VYLOUČENÝ MAJETEK (§ 709 ObčZ)</vt:lpstr>
      <vt:lpstr>Zákonný režim SJM – VYLOUČENÁ PRÁVA</vt:lpstr>
      <vt:lpstr>Zákonný režim SJM - DLUHY</vt:lpstr>
      <vt:lpstr>Příklady</vt:lpstr>
      <vt:lpstr>Správa SJM v zákonném režimu</vt:lpstr>
      <vt:lpstr>Absence souhlasu manžela </vt:lpstr>
      <vt:lpstr>SMLUVENÝ REŽIM</vt:lpstr>
      <vt:lpstr>Prezentace aplikace PowerPoint</vt:lpstr>
      <vt:lpstr>Možnosti modifikace</vt:lpstr>
      <vt:lpstr>Zakázaná ujednání</vt:lpstr>
      <vt:lpstr>Účinky modifikační smlouvy (§ 720 ObčZ) </vt:lpstr>
      <vt:lpstr>Zápis smlouvy do veřejného seznamu</vt:lpstr>
      <vt:lpstr>REŽIM ZALOŽENÝ ROZHODNUTÍM SOUDU</vt:lpstr>
      <vt:lpstr>Možnosti modifikace</vt:lpstr>
      <vt:lpstr>Podmínky</vt:lpstr>
      <vt:lpstr>Pravidla</vt:lpstr>
      <vt:lpstr>OCHRANA TŘETÍCH OSOB</vt:lpstr>
      <vt:lpstr>Uspokojení ze SJM</vt:lpstr>
      <vt:lpstr>Uspokojení z výlučného majetku</vt:lpstr>
      <vt:lpstr>ZÁNIK SPOLEČNÉHO JMĚNÍ MANŽELŮ</vt:lpstr>
      <vt:lpstr>Kdy SJM zanikne?</vt:lpstr>
      <vt:lpstr>Následky</vt:lpstr>
      <vt:lpstr>VYPOŘÁDÁNÍ SJM</vt:lpstr>
      <vt:lpstr>Vypořádání společného jmění manželů</vt:lpstr>
      <vt:lpstr>Společná pravidla</vt:lpstr>
      <vt:lpstr>Dohoda o vypořádání společného jmění </vt:lpstr>
      <vt:lpstr>X Porovnání s dohodou o úpravě majetkových poměrů, svého bydlení, a popřípadě výživného podle § 757 ObčZ</vt:lpstr>
      <vt:lpstr>Vypořádání SJM na základě domněnky</vt:lpstr>
      <vt:lpstr>Vypořádání SJM rozhodnutím soudu</vt:lpstr>
      <vt:lpstr>Pravidla pro vypořádání soudním rozhodnutím (§ 742 odst. 1 ObčZ)</vt:lpstr>
      <vt:lpstr>Valorizace a redukce (§ 742 odst. 2 ObčZ)</vt:lpstr>
      <vt:lpstr>Praktický příklad – splátky hypotečního úvěru jako vnos (NS 22 Cdo 3428/2020)</vt:lpstr>
      <vt:lpstr>Praktický příklad – výběry hotovosti jedním z manželů (NS 22 Cdo 1202/2019)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Společné jmění manželů</dc:title>
  <dc:creator>Martin Kornel</dc:creator>
  <cp:lastModifiedBy>Martin Kornel</cp:lastModifiedBy>
  <cp:revision>8</cp:revision>
  <cp:lastPrinted>1601-01-01T00:00:00Z</cp:lastPrinted>
  <dcterms:created xsi:type="dcterms:W3CDTF">2021-09-24T08:10:50Z</dcterms:created>
  <dcterms:modified xsi:type="dcterms:W3CDTF">2021-09-29T16:22:02Z</dcterms:modified>
</cp:coreProperties>
</file>