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72" r:id="rId4"/>
    <p:sldId id="273" r:id="rId5"/>
    <p:sldId id="274" r:id="rId6"/>
    <p:sldId id="271" r:id="rId7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114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2. seminář </a:t>
            </a:r>
          </a:p>
          <a:p>
            <a:pPr algn="ctr"/>
            <a:r>
              <a:rPr lang="cs-CZ" dirty="0"/>
              <a:t>6./12. 10. 2020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- kontrola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Str. 12 a 13 cvičebnice – každý všechno otázky 1 až 6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Str. 14 a 15 cvičebnice - každý si vybere jeden libovolný příklad, ten si zpracuje (připraví) a bude jej na semináři rozebírat/diskutovat</a:t>
            </a:r>
          </a:p>
        </p:txBody>
      </p:sp>
    </p:spTree>
    <p:extLst>
      <p:ext uri="{BB962C8B-B14F-4D97-AF65-F5344CB8AC3E}">
        <p14:creationId xmlns:p14="http://schemas.microsoft.com/office/powerpoint/2010/main" val="238896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00D0E1-E485-4387-8BC4-349DF21E52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833993-6229-4F3B-94DC-3DF7B14BB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6A95E9-5469-4710-A1B1-C734F61F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611A52-8F18-4300-ABEE-C7761739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smyslem § 177 odst. 1?</a:t>
            </a:r>
          </a:p>
          <a:p>
            <a:r>
              <a:rPr lang="cs-CZ" dirty="0"/>
              <a:t>Co je smyslem § 1 odst. 2?</a:t>
            </a:r>
          </a:p>
          <a:p>
            <a:r>
              <a:rPr lang="cs-CZ" dirty="0"/>
              <a:t>Kdo je všechno „správním orgánem“?</a:t>
            </a:r>
          </a:p>
        </p:txBody>
      </p:sp>
    </p:spTree>
    <p:extLst>
      <p:ext uri="{BB962C8B-B14F-4D97-AF65-F5344CB8AC3E}">
        <p14:creationId xmlns:p14="http://schemas.microsoft.com/office/powerpoint/2010/main" val="106292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1387FE-56B4-45F9-9884-EA051AE0F8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F8EDA2-EE5C-43BE-A2E7-7FE385EE2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DF0418-2D42-42E6-8823-36FB17E6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E434B-A505-40AD-9ABA-2A35EF84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§ 9</a:t>
            </a:r>
          </a:p>
          <a:p>
            <a:endParaRPr lang="cs-CZ" dirty="0"/>
          </a:p>
          <a:p>
            <a:r>
              <a:rPr lang="cs-CZ" dirty="0"/>
              <a:t>Subjekt, objekt, obsah</a:t>
            </a:r>
          </a:p>
        </p:txBody>
      </p:sp>
    </p:spTree>
    <p:extLst>
      <p:ext uri="{BB962C8B-B14F-4D97-AF65-F5344CB8AC3E}">
        <p14:creationId xmlns:p14="http://schemas.microsoft.com/office/powerpoint/2010/main" val="281246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DD99A3-63D8-4CDF-93E2-40FE29F3B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831B3-F0C9-4B78-B0C7-6E158F373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F81295-0A13-419B-9C18-7D8240D1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5C68A9-3516-4071-9083-ABDB1F837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Doručování (§ 19 až 25)</a:t>
            </a:r>
          </a:p>
        </p:txBody>
      </p:sp>
    </p:spTree>
    <p:extLst>
      <p:ext uri="{BB962C8B-B14F-4D97-AF65-F5344CB8AC3E}">
        <p14:creationId xmlns:p14="http://schemas.microsoft.com/office/powerpoint/2010/main" val="125516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9B40F-4181-4FA2-A338-41F59E99A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B88BA4-C3EB-4F8A-B631-96A54855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1BF49-C741-4A09-BBBC-51C24CB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3.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6631A9-A18F-44D5-A684-DF4B689D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Doručování, </a:t>
            </a:r>
            <a:r>
              <a:rPr lang="cs-CZ"/>
              <a:t>každý </a:t>
            </a:r>
            <a:r>
              <a:rPr lang="cs-CZ" b="1"/>
              <a:t>otázka </a:t>
            </a:r>
            <a:r>
              <a:rPr lang="cs-CZ" dirty="0"/>
              <a:t>ze cvičebnice na str. 34 a 42</a:t>
            </a:r>
          </a:p>
          <a:p>
            <a:pPr algn="just"/>
            <a:r>
              <a:rPr lang="cs-CZ" dirty="0"/>
              <a:t>Str. 31 až 34, každý </a:t>
            </a:r>
            <a:r>
              <a:rPr lang="cs-CZ" b="1" dirty="0"/>
              <a:t>jeden libovolný </a:t>
            </a:r>
            <a:r>
              <a:rPr lang="cs-CZ" dirty="0"/>
              <a:t>příklad I. až IV.</a:t>
            </a:r>
          </a:p>
          <a:p>
            <a:pPr algn="just"/>
            <a:r>
              <a:rPr lang="cs-CZ" dirty="0"/>
              <a:t>Připravit, vyhotovit a odevzdat (20./26. 10. 2021) </a:t>
            </a:r>
            <a:r>
              <a:rPr lang="cs-CZ" b="1" dirty="0"/>
              <a:t>žádost o povolení změny jména/a příjmení</a:t>
            </a:r>
          </a:p>
        </p:txBody>
      </p:sp>
    </p:spTree>
    <p:extLst>
      <p:ext uri="{BB962C8B-B14F-4D97-AF65-F5344CB8AC3E}">
        <p14:creationId xmlns:p14="http://schemas.microsoft.com/office/powerpoint/2010/main" val="373783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221</Words>
  <Application>Microsoft Office PowerPoint</Application>
  <PresentationFormat>Vlastní</PresentationFormat>
  <Paragraphs>33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prezentace-law-cz-4-3</vt:lpstr>
      <vt:lpstr>MP701Z Správní právo procesní - seminář</vt:lpstr>
      <vt:lpstr>Domácí úkol - kontrola</vt:lpstr>
      <vt:lpstr>Rozsah působnosti správního řádu</vt:lpstr>
      <vt:lpstr>Správní řízení</vt:lpstr>
      <vt:lpstr>3. seminář</vt:lpstr>
      <vt:lpstr>Domácí úkol na 3.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Lukas Potesil</cp:lastModifiedBy>
  <cp:revision>22</cp:revision>
  <cp:lastPrinted>2021-10-06T05:47:05Z</cp:lastPrinted>
  <dcterms:created xsi:type="dcterms:W3CDTF">2020-03-20T08:00:47Z</dcterms:created>
  <dcterms:modified xsi:type="dcterms:W3CDTF">2021-10-06T05:53:35Z</dcterms:modified>
</cp:coreProperties>
</file>