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80" r:id="rId3"/>
    <p:sldId id="271" r:id="rId4"/>
    <p:sldId id="274" r:id="rId5"/>
    <p:sldId id="279" r:id="rId6"/>
    <p:sldId id="278" r:id="rId7"/>
    <p:sldId id="277" r:id="rId8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1" d="100"/>
          <a:sy n="131" d="100"/>
        </p:scale>
        <p:origin x="1146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MP701Z Správní právo procesní -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4. seminář </a:t>
            </a:r>
          </a:p>
          <a:p>
            <a:pPr algn="ctr"/>
            <a:r>
              <a:rPr lang="cs-CZ" dirty="0"/>
              <a:t>20./26. 10. 2021 </a:t>
            </a:r>
          </a:p>
          <a:p>
            <a:pPr algn="ctr"/>
            <a:r>
              <a:rPr lang="cs-CZ" dirty="0"/>
              <a:t>JUDr. Lukáš Potěšil, Ph.D.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1A293B-9822-46EE-B829-0C4AB5F6E3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1CA9EA-6BA4-4259-B2F5-3317B9D5CE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CD77EA-27D8-4C1E-90FB-58D916992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BDCF6B5-EC4B-45E5-94CA-86EBE99B2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Test psaný na třetím semináři.</a:t>
            </a:r>
          </a:p>
        </p:txBody>
      </p:sp>
    </p:spTree>
    <p:extLst>
      <p:ext uri="{BB962C8B-B14F-4D97-AF65-F5344CB8AC3E}">
        <p14:creationId xmlns:p14="http://schemas.microsoft.com/office/powerpoint/2010/main" val="1212746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79B40F-4181-4FA2-A338-41F59E99AF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B88BA4-C3EB-4F8A-B631-96A5485521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91BF49-C741-4A09-BBBC-51C24CBB1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4.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A6631A9-A18F-44D5-A684-DF4B689DB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Str. 45 až 47, každý </a:t>
            </a:r>
            <a:r>
              <a:rPr lang="cs-CZ" b="1" dirty="0"/>
              <a:t>jeden libovolný </a:t>
            </a:r>
            <a:r>
              <a:rPr lang="cs-CZ" dirty="0"/>
              <a:t>příklad I. až V.</a:t>
            </a:r>
          </a:p>
          <a:p>
            <a:pPr algn="just"/>
            <a:r>
              <a:rPr lang="cs-CZ" dirty="0"/>
              <a:t>Připravit, vyhotovit a odevzdat do dneška </a:t>
            </a:r>
            <a:r>
              <a:rPr lang="cs-CZ" b="1" dirty="0"/>
              <a:t>žádost o povolení změny jména/a příjmení</a:t>
            </a:r>
          </a:p>
        </p:txBody>
      </p:sp>
    </p:spTree>
    <p:extLst>
      <p:ext uri="{BB962C8B-B14F-4D97-AF65-F5344CB8AC3E}">
        <p14:creationId xmlns:p14="http://schemas.microsoft.com/office/powerpoint/2010/main" val="37378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DD99A3-63D8-4CDF-93E2-40FE29F3B9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2831B3-F0C9-4B78-B0C7-6E158F3735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F81295-0A13-419B-9C18-7D8240D18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5C68A9-3516-4071-9083-ABDB1F837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Účastníci řízení (§ 27 a 28) a zástupci (§ 31 až 35)</a:t>
            </a:r>
          </a:p>
          <a:p>
            <a:r>
              <a:rPr lang="cs-CZ" dirty="0"/>
              <a:t>Úkony účastníků (§ 36 až 41)</a:t>
            </a:r>
          </a:p>
          <a:p>
            <a:r>
              <a:rPr lang="cs-CZ" dirty="0"/>
              <a:t>Postup před zahájením řízení (§ 42, 43, § 137 až 139)</a:t>
            </a:r>
          </a:p>
        </p:txBody>
      </p:sp>
    </p:spTree>
    <p:extLst>
      <p:ext uri="{BB962C8B-B14F-4D97-AF65-F5344CB8AC3E}">
        <p14:creationId xmlns:p14="http://schemas.microsoft.com/office/powerpoint/2010/main" val="1255161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AC063E-C678-4215-92AC-3F3509BCA2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D2196B-2729-4268-8BBF-1CA3EF507E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87B5B6-1CEA-467C-976D-A67732644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EF5F60A1-622B-4692-A6BF-1528B8B382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661" y="1692275"/>
            <a:ext cx="5520266" cy="4140200"/>
          </a:xfrm>
        </p:spPr>
      </p:pic>
    </p:spTree>
    <p:extLst>
      <p:ext uri="{BB962C8B-B14F-4D97-AF65-F5344CB8AC3E}">
        <p14:creationId xmlns:p14="http://schemas.microsoft.com/office/powerpoint/2010/main" val="746224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3C51AE-4A41-43A7-A1E7-C3C17E9C91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BEF9A1-38F0-4187-BD47-F2DD9732DC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1FBC84-B0EA-43E0-A22E-B2558A10D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5E7C9E9B-B569-4E33-942C-8598683154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03488" y="2209800"/>
            <a:ext cx="4140200" cy="3105150"/>
          </a:xfrm>
        </p:spPr>
      </p:pic>
    </p:spTree>
    <p:extLst>
      <p:ext uri="{BB962C8B-B14F-4D97-AF65-F5344CB8AC3E}">
        <p14:creationId xmlns:p14="http://schemas.microsoft.com/office/powerpoint/2010/main" val="3241140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5. seminář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Str. 51 </a:t>
            </a:r>
            <a:r>
              <a:rPr lang="cs-CZ"/>
              <a:t>vyplnit časovou osu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3871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179</Words>
  <Application>Microsoft Office PowerPoint</Application>
  <PresentationFormat>Vlastní</PresentationFormat>
  <Paragraphs>31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prezentace-law-cz-4-3</vt:lpstr>
      <vt:lpstr>MP701Z Správní právo procesní - seminář</vt:lpstr>
      <vt:lpstr>Zpětná vazba</vt:lpstr>
      <vt:lpstr>Domácí úkol na 4. seminář</vt:lpstr>
      <vt:lpstr>4. seminář</vt:lpstr>
      <vt:lpstr>Správní řízení</vt:lpstr>
      <vt:lpstr>Správní řízení</vt:lpstr>
      <vt:lpstr>Domácí úkol na 5.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Lukas Potesil</cp:lastModifiedBy>
  <cp:revision>36</cp:revision>
  <cp:lastPrinted>1601-01-01T00:00:00Z</cp:lastPrinted>
  <dcterms:created xsi:type="dcterms:W3CDTF">2020-03-20T08:00:47Z</dcterms:created>
  <dcterms:modified xsi:type="dcterms:W3CDTF">2021-10-12T10:52:41Z</dcterms:modified>
</cp:coreProperties>
</file>