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6" r:id="rId3"/>
    <p:sldId id="287" r:id="rId4"/>
    <p:sldId id="293" r:id="rId5"/>
    <p:sldId id="290" r:id="rId6"/>
    <p:sldId id="292" r:id="rId7"/>
    <p:sldId id="289" r:id="rId8"/>
    <p:sldId id="291" r:id="rId9"/>
    <p:sldId id="288" r:id="rId10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31" d="100"/>
          <a:sy n="131" d="100"/>
        </p:scale>
        <p:origin x="1146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229B6B9-1460-4014-8B8A-5645913D2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C251B53-6C8B-4F0B-8824-504A47FFD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393F8C-A31C-4CAB-9887-50F0DCCDF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77" y="2019299"/>
            <a:ext cx="4106255" cy="28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048F454-420A-4E72-98B5-76C7E9DB3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1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8928" y="2047875"/>
            <a:ext cx="8522680" cy="2024070"/>
          </a:xfrm>
        </p:spPr>
        <p:txBody>
          <a:bodyPr/>
          <a:lstStyle/>
          <a:p>
            <a:pPr algn="ctr"/>
            <a:r>
              <a:rPr lang="cs-CZ" dirty="0"/>
              <a:t>MP701Z Správní právo procesní - seminář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6. seminář </a:t>
            </a:r>
          </a:p>
          <a:p>
            <a:pPr algn="ctr"/>
            <a:r>
              <a:rPr lang="cs-CZ" dirty="0"/>
              <a:t>3./9. 11. </a:t>
            </a:r>
            <a:r>
              <a:rPr lang="cs-CZ"/>
              <a:t>2021 </a:t>
            </a:r>
            <a:endParaRPr lang="cs-CZ" dirty="0"/>
          </a:p>
          <a:p>
            <a:pPr algn="ctr"/>
            <a:r>
              <a:rPr lang="cs-CZ" dirty="0"/>
              <a:t>JUDr. Lukáš Potěšil, Ph.D.</a:t>
            </a:r>
          </a:p>
        </p:txBody>
      </p:sp>
    </p:spTree>
    <p:extLst>
      <p:ext uri="{BB962C8B-B14F-4D97-AF65-F5344CB8AC3E}">
        <p14:creationId xmlns:p14="http://schemas.microsoft.com/office/powerpoint/2010/main" val="333664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2B5EB4-8B18-4B45-B6E1-3D115B9FE4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2E0483-0511-44B4-AD29-D465153B2C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533783-9D6D-4C76-AD60-2281BAD1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Domácí úkol na 6. seminář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293D872-758F-47B3-8D36-AAE7C9CBB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vybrat a připravit řešení libovolného příkladu I. až VII. na str. 75 až 81</a:t>
            </a:r>
          </a:p>
          <a:p>
            <a:r>
              <a:rPr lang="cs-CZ" dirty="0"/>
              <a:t>nastudovat si problematiku a úpravu správního rozhodnutí</a:t>
            </a:r>
          </a:p>
        </p:txBody>
      </p:sp>
    </p:spTree>
    <p:extLst>
      <p:ext uri="{BB962C8B-B14F-4D97-AF65-F5344CB8AC3E}">
        <p14:creationId xmlns:p14="http://schemas.microsoft.com/office/powerpoint/2010/main" val="101041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8E4910-DB82-43F1-A353-2375FC2750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95DD04-3F9F-440A-A86C-4721A61536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397C63-6571-45B9-8435-867534D0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rozhodnutí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2866930-FA7F-452E-8753-D9581A517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Náležitosti….</a:t>
            </a:r>
          </a:p>
        </p:txBody>
      </p:sp>
    </p:spTree>
    <p:extLst>
      <p:ext uri="{BB962C8B-B14F-4D97-AF65-F5344CB8AC3E}">
        <p14:creationId xmlns:p14="http://schemas.microsoft.com/office/powerpoint/2010/main" val="354481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70EF87-78E1-4FFD-ADFE-80A78B767A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633606-2F38-4C85-8B66-CDBCD34026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553E62-5BDE-49C8-A047-54CF8724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 tímto?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87E8DDF0-F8FA-4A1B-9199-F7B5B3906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55" y="1097280"/>
            <a:ext cx="3351164" cy="4735195"/>
          </a:xfrm>
        </p:spPr>
      </p:pic>
    </p:spTree>
    <p:extLst>
      <p:ext uri="{BB962C8B-B14F-4D97-AF65-F5344CB8AC3E}">
        <p14:creationId xmlns:p14="http://schemas.microsoft.com/office/powerpoint/2010/main" val="334043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A97885-5D3F-4C91-B243-14B01D71F7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78210A-993D-4922-8DF7-60EE9AA6F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92DCC6A-FCEA-4CB3-8CC1-C3E6CD87D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je? Je to rozhodnutí?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7118C84-E1B8-43D5-B7DE-5DE8B12A1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7755" y="1692275"/>
            <a:ext cx="2930078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7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70936F-7344-48AD-BB31-3804FF5DC7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9281F9-E274-4A49-BB88-78A50D24C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CE1F92-D1D3-4C0C-82E5-8ECB55C8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je? Je to rozhodnutí?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CEE9C6A4-BA6C-476B-BE44-C9B73C969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7755" y="1692275"/>
            <a:ext cx="2930078" cy="469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76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C108B9-E61C-4B60-B74E-CF014A1E6F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5911C9-F50A-45EE-987B-791F75A074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50F4AB-F173-4077-AAB4-42DFE881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vy na toto? 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C0568CA5-2A4D-446B-AAF7-22CD0B01B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7755" y="1272619"/>
            <a:ext cx="2930078" cy="455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15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C3B1B6-A873-42F9-B691-4F0DECE798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9D11C7-40EB-4858-A4AD-24A9E2B2F1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1003C0-21A9-4A06-9F9E-309C72A65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87" y="485774"/>
            <a:ext cx="8066301" cy="2181225"/>
          </a:xfrm>
        </p:spPr>
        <p:txBody>
          <a:bodyPr/>
          <a:lstStyle/>
          <a:p>
            <a:pPr algn="just"/>
            <a:r>
              <a:rPr lang="cs-CZ" dirty="0"/>
              <a:t>Vezměte papír, tužku a napište rozhodnutí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531F851-1605-45B8-974F-15F908E26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4" y="2228849"/>
            <a:ext cx="8066301" cy="3540937"/>
          </a:xfrm>
        </p:spPr>
        <p:txBody>
          <a:bodyPr/>
          <a:lstStyle/>
          <a:p>
            <a:r>
              <a:rPr lang="cs-CZ" dirty="0"/>
              <a:t>Zadaní v </a:t>
            </a:r>
            <a:r>
              <a:rPr lang="cs-CZ" dirty="0" err="1"/>
              <a:t>ISu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837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742D2B-CA6D-4C32-8C24-0F17DC29FB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E84CF9-53F2-411B-9D81-D1AA93FBF4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F54988-965A-48F6-8C65-74DB1CFB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Domácí úkol na 7. seminář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0E8A999-3977-43BC-8025-E5FD1151B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Str. 101 tabulka</a:t>
            </a:r>
          </a:p>
          <a:p>
            <a:r>
              <a:rPr lang="cs-CZ" dirty="0"/>
              <a:t>Str. 105, příklad II.</a:t>
            </a:r>
          </a:p>
        </p:txBody>
      </p:sp>
    </p:spTree>
    <p:extLst>
      <p:ext uri="{BB962C8B-B14F-4D97-AF65-F5344CB8AC3E}">
        <p14:creationId xmlns:p14="http://schemas.microsoft.com/office/powerpoint/2010/main" val="244750082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-law-cz-4-3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prezentace-law-cz-4-3</Template>
  <TotalTime>0</TotalTime>
  <Words>184</Words>
  <Application>Microsoft Office PowerPoint</Application>
  <PresentationFormat>Vlastní</PresentationFormat>
  <Paragraphs>36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Tahoma</vt:lpstr>
      <vt:lpstr>Wingdings</vt:lpstr>
      <vt:lpstr>prezentace-law-cz-4-3</vt:lpstr>
      <vt:lpstr>MP701Z Správní právo procesní - seminář</vt:lpstr>
      <vt:lpstr>Domácí úkol na 6. seminář</vt:lpstr>
      <vt:lpstr>Správní rozhodnutí</vt:lpstr>
      <vt:lpstr>Co s tímto?</vt:lpstr>
      <vt:lpstr>Co to je? Je to rozhodnutí?</vt:lpstr>
      <vt:lpstr>Co to je? Je to rozhodnutí?</vt:lpstr>
      <vt:lpstr>Co vy na toto? </vt:lpstr>
      <vt:lpstr>Vezměte papír, tužku a napište rozhodnutí </vt:lpstr>
      <vt:lpstr>Domácí úkol na 7. seminář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</dc:creator>
  <cp:lastModifiedBy>Lukas Potesil</cp:lastModifiedBy>
  <cp:revision>48</cp:revision>
  <cp:lastPrinted>1601-01-01T00:00:00Z</cp:lastPrinted>
  <dcterms:created xsi:type="dcterms:W3CDTF">2020-03-20T08:00:47Z</dcterms:created>
  <dcterms:modified xsi:type="dcterms:W3CDTF">2021-11-03T05:59:41Z</dcterms:modified>
</cp:coreProperties>
</file>