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7"/>
  </p:notesMasterIdLst>
  <p:handoutMasterIdLst>
    <p:handoutMasterId r:id="rId8"/>
  </p:handoutMasterIdLst>
  <p:sldIdLst>
    <p:sldId id="256" r:id="rId2"/>
    <p:sldId id="286" r:id="rId3"/>
    <p:sldId id="289" r:id="rId4"/>
    <p:sldId id="288" r:id="rId5"/>
    <p:sldId id="290" r:id="rId6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31" d="100"/>
          <a:sy n="131" d="100"/>
        </p:scale>
        <p:origin x="1146" y="11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8928" y="2047875"/>
            <a:ext cx="8522680" cy="2024070"/>
          </a:xfrm>
        </p:spPr>
        <p:txBody>
          <a:bodyPr/>
          <a:lstStyle/>
          <a:p>
            <a:pPr algn="ctr"/>
            <a:r>
              <a:rPr lang="cs-CZ" dirty="0"/>
              <a:t>MP701Z Správní právo procesní - seminář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/>
              <a:t>7. seminář </a:t>
            </a:r>
          </a:p>
          <a:p>
            <a:pPr algn="ctr"/>
            <a:r>
              <a:rPr lang="cs-CZ" dirty="0"/>
              <a:t>10./16. 11. 2021 </a:t>
            </a:r>
          </a:p>
          <a:p>
            <a:pPr algn="ctr"/>
            <a:r>
              <a:rPr lang="cs-CZ" dirty="0"/>
              <a:t>JUDr. Lukáš Potěšil, Ph.D.</a:t>
            </a:r>
          </a:p>
        </p:txBody>
      </p:sp>
    </p:spTree>
    <p:extLst>
      <p:ext uri="{BB962C8B-B14F-4D97-AF65-F5344CB8AC3E}">
        <p14:creationId xmlns:p14="http://schemas.microsoft.com/office/powerpoint/2010/main" val="3336649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22B5EB4-8B18-4B45-B6E1-3D115B9FE4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C2E0483-0511-44B4-AD29-D465153B2C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2533783-9D6D-4C76-AD60-2281BAD1F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Domácí úkol na 7. seminář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293D872-758F-47B3-8D36-AAE7C9CBB5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vyplnit </a:t>
            </a:r>
            <a:r>
              <a:rPr lang="cs-CZ" b="1" dirty="0"/>
              <a:t>tabulku </a:t>
            </a:r>
            <a:r>
              <a:rPr lang="pl-PL" b="1" dirty="0"/>
              <a:t>na str. 101</a:t>
            </a:r>
            <a:endParaRPr lang="cs-CZ" b="1" dirty="0"/>
          </a:p>
          <a:p>
            <a:r>
              <a:rPr lang="cs-CZ" dirty="0"/>
              <a:t>připravit </a:t>
            </a:r>
            <a:r>
              <a:rPr lang="cs-CZ" b="1" dirty="0"/>
              <a:t>řešení příkladu II. na str. 105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0417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5A91E71-22C9-478F-B316-36199636E1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B79D2F6-5D56-4F20-93E9-2F23B69225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407634F-12C2-4542-A93C-7AA65A2CB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Zpětná vazba - rozhodnutí</a:t>
            </a:r>
          </a:p>
        </p:txBody>
      </p:sp>
      <p:pic>
        <p:nvPicPr>
          <p:cNvPr id="7" name="Zástupný symbol pro obsah 6">
            <a:extLst>
              <a:ext uri="{FF2B5EF4-FFF2-40B4-BE49-F238E27FC236}">
                <a16:creationId xmlns:a16="http://schemas.microsoft.com/office/drawing/2014/main" id="{D52ECC3A-9EC8-4714-94BC-4533F67A96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7755" y="1692275"/>
            <a:ext cx="2930078" cy="4140200"/>
          </a:xfrm>
        </p:spPr>
      </p:pic>
    </p:spTree>
    <p:extLst>
      <p:ext uri="{BB962C8B-B14F-4D97-AF65-F5344CB8AC3E}">
        <p14:creationId xmlns:p14="http://schemas.microsoft.com/office/powerpoint/2010/main" val="1442490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3742D2B-CA6D-4C32-8C24-0F17DC29FBA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3E84CF9-53F2-411B-9D81-D1AA93FBF4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7F54988-965A-48F6-8C65-74DB1CFBE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Domácí úkol na 8. seminář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0E8A999-3977-43BC-8025-E5FD1151B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385740"/>
            <a:ext cx="8066301" cy="4446260"/>
          </a:xfrm>
        </p:spPr>
        <p:txBody>
          <a:bodyPr/>
          <a:lstStyle/>
          <a:p>
            <a:pPr algn="l"/>
            <a:r>
              <a:rPr lang="cs-CZ" dirty="0"/>
              <a:t>připravit odpovědi ANO/NE na otázky na str. 119</a:t>
            </a:r>
          </a:p>
          <a:p>
            <a:pPr algn="l"/>
            <a:r>
              <a:rPr lang="cs-CZ" dirty="0"/>
              <a:t>vybrat a připravit řešení příkladu I. na str. 123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Dále se zamyslete, jaké obstrukce byste mohli činit, abyste co nejvíce zkomplikovali správní řízení</a:t>
            </a:r>
          </a:p>
        </p:txBody>
      </p:sp>
    </p:spTree>
    <p:extLst>
      <p:ext uri="{BB962C8B-B14F-4D97-AF65-F5344CB8AC3E}">
        <p14:creationId xmlns:p14="http://schemas.microsoft.com/office/powerpoint/2010/main" val="2447500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28FD8B4-21D1-4FAE-96C3-7C9EF0E9C65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C1420A-7427-4DE7-9D79-4E81F20A2A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2C0F128-36EF-40CA-9B68-FF26E3857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Domácí úkol na 9. seminář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F77CC4E-04C7-4A65-BB37-770157436D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Sepište odvolání proti rozhodnutí dostupnému ve studijních materiálech/interaktivní osnově</a:t>
            </a:r>
          </a:p>
          <a:p>
            <a:r>
              <a:rPr lang="cs-CZ" dirty="0"/>
              <a:t>Odevzdejte jej na 9. semináři (</a:t>
            </a:r>
            <a:r>
              <a:rPr lang="pt-BR" dirty="0"/>
              <a:t>30. 11</a:t>
            </a:r>
            <a:r>
              <a:rPr lang="cs-CZ" dirty="0"/>
              <a:t>/</a:t>
            </a:r>
            <a:r>
              <a:rPr lang="pt-BR" dirty="0"/>
              <a:t>1. 12</a:t>
            </a:r>
            <a:r>
              <a:rPr lang="cs-CZ" dirty="0"/>
              <a:t>. 2021)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674941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-law-cz-4-3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0</TotalTime>
  <Words>171</Words>
  <Application>Microsoft Office PowerPoint</Application>
  <PresentationFormat>Vlastní</PresentationFormat>
  <Paragraphs>26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Tahoma</vt:lpstr>
      <vt:lpstr>Wingdings</vt:lpstr>
      <vt:lpstr>prezentace-law-cz-4-3</vt:lpstr>
      <vt:lpstr>MP701Z Správní právo procesní - seminář</vt:lpstr>
      <vt:lpstr>Domácí úkol na 7. seminář</vt:lpstr>
      <vt:lpstr>Zpětná vazba - rozhodnutí</vt:lpstr>
      <vt:lpstr>Domácí úkol na 8. seminář</vt:lpstr>
      <vt:lpstr>Domácí úkol na 9. seminář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Lukáš</dc:creator>
  <cp:lastModifiedBy>Lukas Potesil</cp:lastModifiedBy>
  <cp:revision>52</cp:revision>
  <cp:lastPrinted>1601-01-01T00:00:00Z</cp:lastPrinted>
  <dcterms:created xsi:type="dcterms:W3CDTF">2020-03-20T08:00:47Z</dcterms:created>
  <dcterms:modified xsi:type="dcterms:W3CDTF">2021-11-10T05:27:02Z</dcterms:modified>
</cp:coreProperties>
</file>