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76" r:id="rId4"/>
    <p:sldId id="277" r:id="rId5"/>
    <p:sldId id="278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7" d="100"/>
          <a:sy n="87" d="100"/>
        </p:scale>
        <p:origin x="1447" y="6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7. seminář </a:t>
            </a:r>
          </a:p>
          <a:p>
            <a:pPr algn="ctr"/>
            <a:r>
              <a:rPr lang="cs-CZ" dirty="0"/>
              <a:t>JUDr. Kamil Jelínek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73C22F-AEB9-4656-97C5-09B54F829B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33D579-30D3-4FC8-A701-597B3DB411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D71199-DD3B-4086-8EFC-6E64527C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rozhodnutí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3600B6-F31D-4CD0-9712-27D1A048F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</a:t>
            </a:r>
          </a:p>
          <a:p>
            <a:endParaRPr lang="cs-CZ" dirty="0"/>
          </a:p>
          <a:p>
            <a:r>
              <a:rPr lang="cs-CZ" dirty="0"/>
              <a:t>Kompetenční</a:t>
            </a:r>
          </a:p>
          <a:p>
            <a:endParaRPr lang="cs-CZ" dirty="0"/>
          </a:p>
          <a:p>
            <a:r>
              <a:rPr lang="cs-CZ" dirty="0"/>
              <a:t>Obsahové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1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ACF291-5930-472B-A869-3612C89AB5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9AC244-A5A3-4DCE-88A3-59E5D814EE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138F40-4EE5-4249-8202-F7D9FDB62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rozhodnutí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B22BBE-20ED-48EF-8638-82A62DD6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Vlastnosti – Ú, PM, V (PV)</a:t>
            </a:r>
          </a:p>
          <a:p>
            <a:r>
              <a:rPr lang="cs-CZ" dirty="0"/>
              <a:t>Lhůta pro vydání – jaký postup?</a:t>
            </a:r>
          </a:p>
          <a:p>
            <a:r>
              <a:rPr lang="cs-CZ" dirty="0"/>
              <a:t>Vydání rozhodnutí – kdy?</a:t>
            </a:r>
          </a:p>
          <a:p>
            <a:r>
              <a:rPr lang="cs-CZ" dirty="0"/>
              <a:t>Doručení – komu?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36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D6FD90-DB6B-423C-BC4F-6CF952A15C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44D885-29C6-4AC0-A9D7-CCFD7D8426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E74C77-64D7-4E71-91E0-764BED69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ŘOP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D60F9B-60F8-4B6A-BB82-C929B7CD9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Odvolání x Rozklad (x Námitky x Odpor)</a:t>
            </a:r>
          </a:p>
          <a:p>
            <a:endParaRPr lang="cs-CZ" dirty="0"/>
          </a:p>
          <a:p>
            <a:r>
              <a:rPr lang="cs-CZ" dirty="0"/>
              <a:t>Principy </a:t>
            </a:r>
          </a:p>
          <a:p>
            <a:pPr lvl="1"/>
            <a:r>
              <a:rPr lang="cs-CZ" dirty="0"/>
              <a:t>Apelační</a:t>
            </a:r>
          </a:p>
          <a:p>
            <a:pPr lvl="1"/>
            <a:r>
              <a:rPr lang="cs-CZ" dirty="0"/>
              <a:t>Kasační</a:t>
            </a:r>
          </a:p>
          <a:p>
            <a:pPr lvl="1"/>
            <a:r>
              <a:rPr lang="cs-CZ" dirty="0"/>
              <a:t>Revizní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84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589C05-063D-4A32-9D75-F4179FC1A2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AA411B-86C2-4C17-A62A-8B2D0ACF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359930"/>
            <a:ext cx="8066301" cy="451576"/>
          </a:xfrm>
        </p:spPr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9276A4-5F5E-44A7-ACB3-D2887F708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2" y="688404"/>
            <a:ext cx="8066301" cy="4139998"/>
          </a:xfrm>
        </p:spPr>
        <p:txBody>
          <a:bodyPr/>
          <a:lstStyle/>
          <a:p>
            <a:r>
              <a:rPr lang="cs-CZ" dirty="0"/>
              <a:t>Včasné a řádné?</a:t>
            </a:r>
          </a:p>
          <a:p>
            <a:r>
              <a:rPr lang="cs-CZ" dirty="0"/>
              <a:t>Proti čemu?</a:t>
            </a:r>
          </a:p>
          <a:p>
            <a:r>
              <a:rPr lang="cs-CZ" dirty="0"/>
              <a:t>Kdo může podat?</a:t>
            </a:r>
          </a:p>
          <a:p>
            <a:r>
              <a:rPr lang="cs-CZ" dirty="0"/>
              <a:t>Náležitosti – jaké?</a:t>
            </a:r>
          </a:p>
          <a:p>
            <a:r>
              <a:rPr lang="cs-CZ" dirty="0"/>
              <a:t>Výrok rozhodnutí o odvolání – jak? Z,Z,Z,Z (V/Z)</a:t>
            </a:r>
          </a:p>
          <a:p>
            <a:r>
              <a:rPr lang="cs-CZ" dirty="0"/>
              <a:t>Lhůta pro podání odvolání? A pro rozhodnutí?</a:t>
            </a:r>
          </a:p>
          <a:p>
            <a:pPr lvl="1"/>
            <a:r>
              <a:rPr lang="cs-CZ" dirty="0"/>
              <a:t>Nesprávné poučení, neoznámí účastníkovi</a:t>
            </a:r>
          </a:p>
          <a:p>
            <a:pPr lvl="1"/>
            <a:r>
              <a:rPr lang="cs-CZ" dirty="0"/>
              <a:t>Zmeškání lhůty – co dál?</a:t>
            </a:r>
          </a:p>
          <a:p>
            <a:r>
              <a:rPr lang="cs-CZ" dirty="0"/>
              <a:t>Účinky </a:t>
            </a:r>
          </a:p>
          <a:p>
            <a:r>
              <a:rPr lang="cs-CZ" dirty="0"/>
              <a:t>Komu se doručuje odvolání? 5-30-…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866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25</TotalTime>
  <Words>154</Words>
  <Application>Microsoft Office PowerPoint</Application>
  <PresentationFormat>Vlastní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prezentace-law-cz-4-3</vt:lpstr>
      <vt:lpstr>MP701Z Správní právo procesní - seminář</vt:lpstr>
      <vt:lpstr>Náležitosti rozhodnutí</vt:lpstr>
      <vt:lpstr>Správní rozhodnutí</vt:lpstr>
      <vt:lpstr>ŘOP</vt:lpstr>
      <vt:lpstr>Odvolání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Kamil Jelínek</cp:lastModifiedBy>
  <cp:revision>22</cp:revision>
  <cp:lastPrinted>1601-01-01T00:00:00Z</cp:lastPrinted>
  <dcterms:created xsi:type="dcterms:W3CDTF">2020-03-20T08:00:47Z</dcterms:created>
  <dcterms:modified xsi:type="dcterms:W3CDTF">2021-11-01T12:34:33Z</dcterms:modified>
</cp:coreProperties>
</file>