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1"/>
  </p:notesMasterIdLst>
  <p:handoutMasterIdLst>
    <p:handoutMasterId r:id="rId62"/>
  </p:handoutMasterIdLst>
  <p:sldIdLst>
    <p:sldId id="256" r:id="rId2"/>
    <p:sldId id="312" r:id="rId3"/>
    <p:sldId id="311" r:id="rId4"/>
    <p:sldId id="319" r:id="rId5"/>
    <p:sldId id="295" r:id="rId6"/>
    <p:sldId id="296" r:id="rId7"/>
    <p:sldId id="297" r:id="rId8"/>
    <p:sldId id="313" r:id="rId9"/>
    <p:sldId id="308" r:id="rId10"/>
    <p:sldId id="309" r:id="rId11"/>
    <p:sldId id="310" r:id="rId12"/>
    <p:sldId id="257" r:id="rId13"/>
    <p:sldId id="302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303" r:id="rId29"/>
    <p:sldId id="304" r:id="rId30"/>
    <p:sldId id="305" r:id="rId31"/>
    <p:sldId id="306" r:id="rId32"/>
    <p:sldId id="307" r:id="rId33"/>
    <p:sldId id="273" r:id="rId34"/>
    <p:sldId id="278" r:id="rId35"/>
    <p:sldId id="281" r:id="rId36"/>
    <p:sldId id="314" r:id="rId37"/>
    <p:sldId id="274" r:id="rId38"/>
    <p:sldId id="276" r:id="rId39"/>
    <p:sldId id="277" r:id="rId40"/>
    <p:sldId id="275" r:id="rId41"/>
    <p:sldId id="280" r:id="rId42"/>
    <p:sldId id="279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82" r:id="rId55"/>
    <p:sldId id="320" r:id="rId56"/>
    <p:sldId id="315" r:id="rId57"/>
    <p:sldId id="316" r:id="rId58"/>
    <p:sldId id="317" r:id="rId59"/>
    <p:sldId id="298" r:id="rId6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89AC0-85F9-414A-9ACC-49BE0345E4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8BC1852-4301-49E6-9DE5-17B0CB97B0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Správce daně</a:t>
          </a:r>
        </a:p>
      </dgm:t>
    </dgm:pt>
    <dgm:pt modelId="{8946BE1A-7C9D-4E6D-AFCD-BC5E3852A1F2}" type="parTrans" cxnId="{4D5C02D2-38DB-4C91-90FE-1BDE2428BBF7}">
      <dgm:prSet/>
      <dgm:spPr/>
    </dgm:pt>
    <dgm:pt modelId="{DBE9A8A8-947C-43B4-8942-75F5565E95C8}" type="sibTrans" cxnId="{4D5C02D2-38DB-4C91-90FE-1BDE2428BBF7}">
      <dgm:prSet/>
      <dgm:spPr/>
    </dgm:pt>
    <dgm:pt modelId="{C254C196-90C1-4127-B755-8A4532B2D4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Primární</a:t>
          </a:r>
        </a:p>
      </dgm:t>
    </dgm:pt>
    <dgm:pt modelId="{45324996-CC3D-43BA-B169-780A1425FC0E}" type="parTrans" cxnId="{ABEA8F15-BF40-4F09-8951-1734AE125D2E}">
      <dgm:prSet/>
      <dgm:spPr/>
    </dgm:pt>
    <dgm:pt modelId="{EDF04BD2-B08E-4F5D-9566-34DBD08B63DF}" type="sibTrans" cxnId="{ABEA8F15-BF40-4F09-8951-1734AE125D2E}">
      <dgm:prSet/>
      <dgm:spPr/>
    </dgm:pt>
    <dgm:pt modelId="{DFD7BE38-4D2E-4FC7-8F2A-47F49FFBC9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gm:t>
    </dgm:pt>
    <dgm:pt modelId="{0724283D-68D5-41BE-81A3-11863284674A}" type="parTrans" cxnId="{1F1A80B7-01FB-4041-A180-C1149A35718F}">
      <dgm:prSet/>
      <dgm:spPr/>
    </dgm:pt>
    <dgm:pt modelId="{BF00EA35-C8AA-4880-AC53-D956D177F55B}" type="sibTrans" cxnId="{1F1A80B7-01FB-4041-A180-C1149A35718F}">
      <dgm:prSet/>
      <dgm:spPr/>
    </dgm:pt>
    <dgm:pt modelId="{FEF898A8-D015-462D-B19B-3373CB67DB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gm:t>
    </dgm:pt>
    <dgm:pt modelId="{C3D2806C-CCE7-4216-83A8-D2FA42538536}" type="parTrans" cxnId="{8D5D47D0-58D7-4135-B649-2C712114921B}">
      <dgm:prSet/>
      <dgm:spPr/>
    </dgm:pt>
    <dgm:pt modelId="{A9137190-C83A-4E7C-8B43-C73C81D12112}" type="sibTrans" cxnId="{8D5D47D0-58D7-4135-B649-2C712114921B}">
      <dgm:prSet/>
      <dgm:spPr/>
    </dgm:pt>
    <dgm:pt modelId="{4B3D4C16-9CAC-4F31-BE84-9FBC732A45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Sekundární</a:t>
          </a:r>
        </a:p>
      </dgm:t>
    </dgm:pt>
    <dgm:pt modelId="{8A9B17D2-1D2B-46A2-BE11-1BF1A2DB089D}" type="parTrans" cxnId="{4AF019BF-0F13-4468-9249-8B7CD6AEB9DD}">
      <dgm:prSet/>
      <dgm:spPr/>
    </dgm:pt>
    <dgm:pt modelId="{91DAA1E8-0906-4555-90C4-F6FB9781CCE6}" type="sibTrans" cxnId="{4AF019BF-0F13-4468-9249-8B7CD6AEB9DD}">
      <dgm:prSet/>
      <dgm:spPr/>
    </dgm:pt>
    <dgm:pt modelId="{09F70942-EC8A-4AA4-A850-596AC745347F}" type="pres">
      <dgm:prSet presAssocID="{67D89AC0-85F9-414A-9ACC-49BE0345E4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90B08EA-9CA3-4364-8674-03B2881A6EC8}" type="pres">
      <dgm:prSet presAssocID="{08BC1852-4301-49E6-9DE5-17B0CB97B019}" presName="hierRoot1" presStyleCnt="0">
        <dgm:presLayoutVars>
          <dgm:hierBranch/>
        </dgm:presLayoutVars>
      </dgm:prSet>
      <dgm:spPr/>
    </dgm:pt>
    <dgm:pt modelId="{DEFD1BE0-7C35-4D09-85C4-20E2DEED9962}" type="pres">
      <dgm:prSet presAssocID="{08BC1852-4301-49E6-9DE5-17B0CB97B019}" presName="rootComposite1" presStyleCnt="0"/>
      <dgm:spPr/>
    </dgm:pt>
    <dgm:pt modelId="{B068DE2E-ACB5-4151-913B-CAEE047557C0}" type="pres">
      <dgm:prSet presAssocID="{08BC1852-4301-49E6-9DE5-17B0CB97B019}" presName="rootText1" presStyleLbl="node0" presStyleIdx="0" presStyleCnt="1">
        <dgm:presLayoutVars>
          <dgm:chPref val="3"/>
        </dgm:presLayoutVars>
      </dgm:prSet>
      <dgm:spPr/>
    </dgm:pt>
    <dgm:pt modelId="{AAB26955-1A5C-4BCD-860D-245AE8D925AA}" type="pres">
      <dgm:prSet presAssocID="{08BC1852-4301-49E6-9DE5-17B0CB97B019}" presName="rootConnector1" presStyleLbl="node1" presStyleIdx="0" presStyleCnt="0"/>
      <dgm:spPr/>
    </dgm:pt>
    <dgm:pt modelId="{178B3CF8-0E35-4207-9687-F22B2D335740}" type="pres">
      <dgm:prSet presAssocID="{08BC1852-4301-49E6-9DE5-17B0CB97B019}" presName="hierChild2" presStyleCnt="0"/>
      <dgm:spPr/>
    </dgm:pt>
    <dgm:pt modelId="{A3A0AA17-241B-4FEB-955B-3393E2843F2B}" type="pres">
      <dgm:prSet presAssocID="{45324996-CC3D-43BA-B169-780A1425FC0E}" presName="Name35" presStyleLbl="parChTrans1D2" presStyleIdx="0" presStyleCnt="2"/>
      <dgm:spPr/>
    </dgm:pt>
    <dgm:pt modelId="{679852E3-ECCF-4FA4-A8DA-93F31F839350}" type="pres">
      <dgm:prSet presAssocID="{C254C196-90C1-4127-B755-8A4532B2D494}" presName="hierRoot2" presStyleCnt="0">
        <dgm:presLayoutVars>
          <dgm:hierBranch/>
        </dgm:presLayoutVars>
      </dgm:prSet>
      <dgm:spPr/>
    </dgm:pt>
    <dgm:pt modelId="{FC9DBF95-BED7-4382-A454-CFFACF59A1FB}" type="pres">
      <dgm:prSet presAssocID="{C254C196-90C1-4127-B755-8A4532B2D494}" presName="rootComposite" presStyleCnt="0"/>
      <dgm:spPr/>
    </dgm:pt>
    <dgm:pt modelId="{890928CE-81B6-4AAD-8A03-C02750C22691}" type="pres">
      <dgm:prSet presAssocID="{C254C196-90C1-4127-B755-8A4532B2D494}" presName="rootText" presStyleLbl="node2" presStyleIdx="0" presStyleCnt="2">
        <dgm:presLayoutVars>
          <dgm:chPref val="3"/>
        </dgm:presLayoutVars>
      </dgm:prSet>
      <dgm:spPr/>
    </dgm:pt>
    <dgm:pt modelId="{7658E873-60EF-4379-A995-79428612A403}" type="pres">
      <dgm:prSet presAssocID="{C254C196-90C1-4127-B755-8A4532B2D494}" presName="rootConnector" presStyleLbl="node2" presStyleIdx="0" presStyleCnt="2"/>
      <dgm:spPr/>
    </dgm:pt>
    <dgm:pt modelId="{B718E173-C272-489E-8755-D42B09402C0F}" type="pres">
      <dgm:prSet presAssocID="{C254C196-90C1-4127-B755-8A4532B2D494}" presName="hierChild4" presStyleCnt="0"/>
      <dgm:spPr/>
    </dgm:pt>
    <dgm:pt modelId="{BA545A18-7517-4851-9BDA-BD9BC0D02214}" type="pres">
      <dgm:prSet presAssocID="{0724283D-68D5-41BE-81A3-11863284674A}" presName="Name35" presStyleLbl="parChTrans1D3" presStyleIdx="0" presStyleCnt="2"/>
      <dgm:spPr/>
    </dgm:pt>
    <dgm:pt modelId="{7C907A61-6712-45C0-A686-96D66024AE6E}" type="pres">
      <dgm:prSet presAssocID="{DFD7BE38-4D2E-4FC7-8F2A-47F49FFBC9B9}" presName="hierRoot2" presStyleCnt="0">
        <dgm:presLayoutVars>
          <dgm:hierBranch val="r"/>
        </dgm:presLayoutVars>
      </dgm:prSet>
      <dgm:spPr/>
    </dgm:pt>
    <dgm:pt modelId="{B73E0CC1-7976-4D63-9D48-50EFD2B36AAB}" type="pres">
      <dgm:prSet presAssocID="{DFD7BE38-4D2E-4FC7-8F2A-47F49FFBC9B9}" presName="rootComposite" presStyleCnt="0"/>
      <dgm:spPr/>
    </dgm:pt>
    <dgm:pt modelId="{B3DC40EE-9479-4C3D-B53C-AF87AD0C3C11}" type="pres">
      <dgm:prSet presAssocID="{DFD7BE38-4D2E-4FC7-8F2A-47F49FFBC9B9}" presName="rootText" presStyleLbl="node3" presStyleIdx="0" presStyleCnt="2">
        <dgm:presLayoutVars>
          <dgm:chPref val="3"/>
        </dgm:presLayoutVars>
      </dgm:prSet>
      <dgm:spPr/>
    </dgm:pt>
    <dgm:pt modelId="{4605D2E6-0586-4633-BF20-D59A1346E834}" type="pres">
      <dgm:prSet presAssocID="{DFD7BE38-4D2E-4FC7-8F2A-47F49FFBC9B9}" presName="rootConnector" presStyleLbl="node3" presStyleIdx="0" presStyleCnt="2"/>
      <dgm:spPr/>
    </dgm:pt>
    <dgm:pt modelId="{E41E5687-6367-464C-93C4-C9F981E95A07}" type="pres">
      <dgm:prSet presAssocID="{DFD7BE38-4D2E-4FC7-8F2A-47F49FFBC9B9}" presName="hierChild4" presStyleCnt="0"/>
      <dgm:spPr/>
    </dgm:pt>
    <dgm:pt modelId="{6A51493E-A1C6-4828-B6E7-2A40BDE5ADA9}" type="pres">
      <dgm:prSet presAssocID="{DFD7BE38-4D2E-4FC7-8F2A-47F49FFBC9B9}" presName="hierChild5" presStyleCnt="0"/>
      <dgm:spPr/>
    </dgm:pt>
    <dgm:pt modelId="{802AF33D-9FEB-483D-8170-C33D16EBBC5E}" type="pres">
      <dgm:prSet presAssocID="{C3D2806C-CCE7-4216-83A8-D2FA42538536}" presName="Name35" presStyleLbl="parChTrans1D3" presStyleIdx="1" presStyleCnt="2"/>
      <dgm:spPr/>
    </dgm:pt>
    <dgm:pt modelId="{E9DCBBD5-4CF7-4992-991D-D357F50C5C21}" type="pres">
      <dgm:prSet presAssocID="{FEF898A8-D015-462D-B19B-3373CB67DB9E}" presName="hierRoot2" presStyleCnt="0">
        <dgm:presLayoutVars>
          <dgm:hierBranch val="r"/>
        </dgm:presLayoutVars>
      </dgm:prSet>
      <dgm:spPr/>
    </dgm:pt>
    <dgm:pt modelId="{63FD37ED-EB6F-4FE5-B555-E55574A0B96B}" type="pres">
      <dgm:prSet presAssocID="{FEF898A8-D015-462D-B19B-3373CB67DB9E}" presName="rootComposite" presStyleCnt="0"/>
      <dgm:spPr/>
    </dgm:pt>
    <dgm:pt modelId="{F2031A0E-400B-479D-BDE0-F6F94D676561}" type="pres">
      <dgm:prSet presAssocID="{FEF898A8-D015-462D-B19B-3373CB67DB9E}" presName="rootText" presStyleLbl="node3" presStyleIdx="1" presStyleCnt="2">
        <dgm:presLayoutVars>
          <dgm:chPref val="3"/>
        </dgm:presLayoutVars>
      </dgm:prSet>
      <dgm:spPr/>
    </dgm:pt>
    <dgm:pt modelId="{AD946BA1-22DD-44B8-85DB-83B6DA693C30}" type="pres">
      <dgm:prSet presAssocID="{FEF898A8-D015-462D-B19B-3373CB67DB9E}" presName="rootConnector" presStyleLbl="node3" presStyleIdx="1" presStyleCnt="2"/>
      <dgm:spPr/>
    </dgm:pt>
    <dgm:pt modelId="{388B9A3F-1542-4583-8B0E-F8D04CB8F487}" type="pres">
      <dgm:prSet presAssocID="{FEF898A8-D015-462D-B19B-3373CB67DB9E}" presName="hierChild4" presStyleCnt="0"/>
      <dgm:spPr/>
    </dgm:pt>
    <dgm:pt modelId="{A7686458-10F3-42DE-9048-A89C91C12FEF}" type="pres">
      <dgm:prSet presAssocID="{FEF898A8-D015-462D-B19B-3373CB67DB9E}" presName="hierChild5" presStyleCnt="0"/>
      <dgm:spPr/>
    </dgm:pt>
    <dgm:pt modelId="{709DE634-D749-4B11-8EFB-E8C1C7F900D1}" type="pres">
      <dgm:prSet presAssocID="{C254C196-90C1-4127-B755-8A4532B2D494}" presName="hierChild5" presStyleCnt="0"/>
      <dgm:spPr/>
    </dgm:pt>
    <dgm:pt modelId="{717A37FA-D3FA-4658-B210-431B41E67FFE}" type="pres">
      <dgm:prSet presAssocID="{8A9B17D2-1D2B-46A2-BE11-1BF1A2DB089D}" presName="Name35" presStyleLbl="parChTrans1D2" presStyleIdx="1" presStyleCnt="2"/>
      <dgm:spPr/>
    </dgm:pt>
    <dgm:pt modelId="{2098A367-3B9A-4660-A80B-ED4D27C2D7F2}" type="pres">
      <dgm:prSet presAssocID="{4B3D4C16-9CAC-4F31-BE84-9FBC732A458B}" presName="hierRoot2" presStyleCnt="0">
        <dgm:presLayoutVars>
          <dgm:hierBranch/>
        </dgm:presLayoutVars>
      </dgm:prSet>
      <dgm:spPr/>
    </dgm:pt>
    <dgm:pt modelId="{87C7B3BE-D5AF-44F3-B8A8-F1B66B6E774B}" type="pres">
      <dgm:prSet presAssocID="{4B3D4C16-9CAC-4F31-BE84-9FBC732A458B}" presName="rootComposite" presStyleCnt="0"/>
      <dgm:spPr/>
    </dgm:pt>
    <dgm:pt modelId="{57E4C0B5-56F3-4AD1-B729-0FD389AE883D}" type="pres">
      <dgm:prSet presAssocID="{4B3D4C16-9CAC-4F31-BE84-9FBC732A458B}" presName="rootText" presStyleLbl="node2" presStyleIdx="1" presStyleCnt="2">
        <dgm:presLayoutVars>
          <dgm:chPref val="3"/>
        </dgm:presLayoutVars>
      </dgm:prSet>
      <dgm:spPr/>
    </dgm:pt>
    <dgm:pt modelId="{F12460C4-8C51-4E8E-9A73-A853C8C37BF7}" type="pres">
      <dgm:prSet presAssocID="{4B3D4C16-9CAC-4F31-BE84-9FBC732A458B}" presName="rootConnector" presStyleLbl="node2" presStyleIdx="1" presStyleCnt="2"/>
      <dgm:spPr/>
    </dgm:pt>
    <dgm:pt modelId="{66D34D43-910E-4624-AC4A-F13E2F36CB26}" type="pres">
      <dgm:prSet presAssocID="{4B3D4C16-9CAC-4F31-BE84-9FBC732A458B}" presName="hierChild4" presStyleCnt="0"/>
      <dgm:spPr/>
    </dgm:pt>
    <dgm:pt modelId="{D7F5B4E0-46F5-4D4C-A032-C768622122B0}" type="pres">
      <dgm:prSet presAssocID="{4B3D4C16-9CAC-4F31-BE84-9FBC732A458B}" presName="hierChild5" presStyleCnt="0"/>
      <dgm:spPr/>
    </dgm:pt>
    <dgm:pt modelId="{8B58D81D-0EB1-4216-BED0-5FAB2B8FDA32}" type="pres">
      <dgm:prSet presAssocID="{08BC1852-4301-49E6-9DE5-17B0CB97B019}" presName="hierChild3" presStyleCnt="0"/>
      <dgm:spPr/>
    </dgm:pt>
  </dgm:ptLst>
  <dgm:cxnLst>
    <dgm:cxn modelId="{ABEA8F15-BF40-4F09-8951-1734AE125D2E}" srcId="{08BC1852-4301-49E6-9DE5-17B0CB97B019}" destId="{C254C196-90C1-4127-B755-8A4532B2D494}" srcOrd="0" destOrd="0" parTransId="{45324996-CC3D-43BA-B169-780A1425FC0E}" sibTransId="{EDF04BD2-B08E-4F5D-9566-34DBD08B63DF}"/>
    <dgm:cxn modelId="{F60C6725-00D8-41BD-8EA7-73AC27E98423}" type="presOf" srcId="{FEF898A8-D015-462D-B19B-3373CB67DB9E}" destId="{AD946BA1-22DD-44B8-85DB-83B6DA693C30}" srcOrd="1" destOrd="0" presId="urn:microsoft.com/office/officeart/2005/8/layout/orgChart1"/>
    <dgm:cxn modelId="{567AE830-461B-49B6-AB53-492D739655C8}" type="presOf" srcId="{67D89AC0-85F9-414A-9ACC-49BE0345E4B9}" destId="{09F70942-EC8A-4AA4-A850-596AC745347F}" srcOrd="0" destOrd="0" presId="urn:microsoft.com/office/officeart/2005/8/layout/orgChart1"/>
    <dgm:cxn modelId="{038BE131-2777-4A1F-BDD0-FB05C4CB8DFB}" type="presOf" srcId="{DFD7BE38-4D2E-4FC7-8F2A-47F49FFBC9B9}" destId="{4605D2E6-0586-4633-BF20-D59A1346E834}" srcOrd="1" destOrd="0" presId="urn:microsoft.com/office/officeart/2005/8/layout/orgChart1"/>
    <dgm:cxn modelId="{C4646F3E-45AF-412D-B1AB-1361CB2FE037}" type="presOf" srcId="{08BC1852-4301-49E6-9DE5-17B0CB97B019}" destId="{B068DE2E-ACB5-4151-913B-CAEE047557C0}" srcOrd="0" destOrd="0" presId="urn:microsoft.com/office/officeart/2005/8/layout/orgChart1"/>
    <dgm:cxn modelId="{DA066F7C-4C94-42E2-A9E4-AA30B3C7FEC0}" type="presOf" srcId="{8A9B17D2-1D2B-46A2-BE11-1BF1A2DB089D}" destId="{717A37FA-D3FA-4658-B210-431B41E67FFE}" srcOrd="0" destOrd="0" presId="urn:microsoft.com/office/officeart/2005/8/layout/orgChart1"/>
    <dgm:cxn modelId="{6093CFA3-B8A9-4196-B88A-0CB4A4D7709C}" type="presOf" srcId="{DFD7BE38-4D2E-4FC7-8F2A-47F49FFBC9B9}" destId="{B3DC40EE-9479-4C3D-B53C-AF87AD0C3C11}" srcOrd="0" destOrd="0" presId="urn:microsoft.com/office/officeart/2005/8/layout/orgChart1"/>
    <dgm:cxn modelId="{265FFFAE-75B7-42EE-BEA3-291A7204F46D}" type="presOf" srcId="{C254C196-90C1-4127-B755-8A4532B2D494}" destId="{7658E873-60EF-4379-A995-79428612A403}" srcOrd="1" destOrd="0" presId="urn:microsoft.com/office/officeart/2005/8/layout/orgChart1"/>
    <dgm:cxn modelId="{1F1A80B7-01FB-4041-A180-C1149A35718F}" srcId="{C254C196-90C1-4127-B755-8A4532B2D494}" destId="{DFD7BE38-4D2E-4FC7-8F2A-47F49FFBC9B9}" srcOrd="0" destOrd="0" parTransId="{0724283D-68D5-41BE-81A3-11863284674A}" sibTransId="{BF00EA35-C8AA-4880-AC53-D956D177F55B}"/>
    <dgm:cxn modelId="{4AF019BF-0F13-4468-9249-8B7CD6AEB9DD}" srcId="{08BC1852-4301-49E6-9DE5-17B0CB97B019}" destId="{4B3D4C16-9CAC-4F31-BE84-9FBC732A458B}" srcOrd="1" destOrd="0" parTransId="{8A9B17D2-1D2B-46A2-BE11-1BF1A2DB089D}" sibTransId="{91DAA1E8-0906-4555-90C4-F6FB9781CCE6}"/>
    <dgm:cxn modelId="{0A7D4BC0-4261-4BDF-B2AE-4B75A2ED6B7D}" type="presOf" srcId="{45324996-CC3D-43BA-B169-780A1425FC0E}" destId="{A3A0AA17-241B-4FEB-955B-3393E2843F2B}" srcOrd="0" destOrd="0" presId="urn:microsoft.com/office/officeart/2005/8/layout/orgChart1"/>
    <dgm:cxn modelId="{C7D5A2CC-2005-4C75-BE1C-9F616041F5E4}" type="presOf" srcId="{0724283D-68D5-41BE-81A3-11863284674A}" destId="{BA545A18-7517-4851-9BDA-BD9BC0D02214}" srcOrd="0" destOrd="0" presId="urn:microsoft.com/office/officeart/2005/8/layout/orgChart1"/>
    <dgm:cxn modelId="{8D5D47D0-58D7-4135-B649-2C712114921B}" srcId="{C254C196-90C1-4127-B755-8A4532B2D494}" destId="{FEF898A8-D015-462D-B19B-3373CB67DB9E}" srcOrd="1" destOrd="0" parTransId="{C3D2806C-CCE7-4216-83A8-D2FA42538536}" sibTransId="{A9137190-C83A-4E7C-8B43-C73C81D12112}"/>
    <dgm:cxn modelId="{4D5C02D2-38DB-4C91-90FE-1BDE2428BBF7}" srcId="{67D89AC0-85F9-414A-9ACC-49BE0345E4B9}" destId="{08BC1852-4301-49E6-9DE5-17B0CB97B019}" srcOrd="0" destOrd="0" parTransId="{8946BE1A-7C9D-4E6D-AFCD-BC5E3852A1F2}" sibTransId="{DBE9A8A8-947C-43B4-8942-75F5565E95C8}"/>
    <dgm:cxn modelId="{E87F7DDC-CDEB-4116-9D24-EF2C24CFCD08}" type="presOf" srcId="{C3D2806C-CCE7-4216-83A8-D2FA42538536}" destId="{802AF33D-9FEB-483D-8170-C33D16EBBC5E}" srcOrd="0" destOrd="0" presId="urn:microsoft.com/office/officeart/2005/8/layout/orgChart1"/>
    <dgm:cxn modelId="{8A2C67DE-F6F7-4E94-B76D-37945FC7A0F5}" type="presOf" srcId="{08BC1852-4301-49E6-9DE5-17B0CB97B019}" destId="{AAB26955-1A5C-4BCD-860D-245AE8D925AA}" srcOrd="1" destOrd="0" presId="urn:microsoft.com/office/officeart/2005/8/layout/orgChart1"/>
    <dgm:cxn modelId="{C38100E3-60B7-4285-B952-36FBD4653B78}" type="presOf" srcId="{4B3D4C16-9CAC-4F31-BE84-9FBC732A458B}" destId="{F12460C4-8C51-4E8E-9A73-A853C8C37BF7}" srcOrd="1" destOrd="0" presId="urn:microsoft.com/office/officeart/2005/8/layout/orgChart1"/>
    <dgm:cxn modelId="{483F29E5-7DC1-4266-B6F0-E82DB85F23FE}" type="presOf" srcId="{4B3D4C16-9CAC-4F31-BE84-9FBC732A458B}" destId="{57E4C0B5-56F3-4AD1-B729-0FD389AE883D}" srcOrd="0" destOrd="0" presId="urn:microsoft.com/office/officeart/2005/8/layout/orgChart1"/>
    <dgm:cxn modelId="{C179C1E5-0F32-492C-8676-35236F4D50CE}" type="presOf" srcId="{C254C196-90C1-4127-B755-8A4532B2D494}" destId="{890928CE-81B6-4AAD-8A03-C02750C22691}" srcOrd="0" destOrd="0" presId="urn:microsoft.com/office/officeart/2005/8/layout/orgChart1"/>
    <dgm:cxn modelId="{CC0E3DF3-104A-45DF-9207-36417000E920}" type="presOf" srcId="{FEF898A8-D015-462D-B19B-3373CB67DB9E}" destId="{F2031A0E-400B-479D-BDE0-F6F94D676561}" srcOrd="0" destOrd="0" presId="urn:microsoft.com/office/officeart/2005/8/layout/orgChart1"/>
    <dgm:cxn modelId="{4507080F-7BB6-4646-8061-EFE5B5D725F0}" type="presParOf" srcId="{09F70942-EC8A-4AA4-A850-596AC745347F}" destId="{F90B08EA-9CA3-4364-8674-03B2881A6EC8}" srcOrd="0" destOrd="0" presId="urn:microsoft.com/office/officeart/2005/8/layout/orgChart1"/>
    <dgm:cxn modelId="{A2A527DD-39D7-4F3E-A755-398F54F498DB}" type="presParOf" srcId="{F90B08EA-9CA3-4364-8674-03B2881A6EC8}" destId="{DEFD1BE0-7C35-4D09-85C4-20E2DEED9962}" srcOrd="0" destOrd="0" presId="urn:microsoft.com/office/officeart/2005/8/layout/orgChart1"/>
    <dgm:cxn modelId="{B39D9478-BD20-4400-83A8-958985F69AE1}" type="presParOf" srcId="{DEFD1BE0-7C35-4D09-85C4-20E2DEED9962}" destId="{B068DE2E-ACB5-4151-913B-CAEE047557C0}" srcOrd="0" destOrd="0" presId="urn:microsoft.com/office/officeart/2005/8/layout/orgChart1"/>
    <dgm:cxn modelId="{57D64ECB-EECE-470F-993F-E4887058C594}" type="presParOf" srcId="{DEFD1BE0-7C35-4D09-85C4-20E2DEED9962}" destId="{AAB26955-1A5C-4BCD-860D-245AE8D925AA}" srcOrd="1" destOrd="0" presId="urn:microsoft.com/office/officeart/2005/8/layout/orgChart1"/>
    <dgm:cxn modelId="{4D347588-0426-4698-93DF-3541EDED2922}" type="presParOf" srcId="{F90B08EA-9CA3-4364-8674-03B2881A6EC8}" destId="{178B3CF8-0E35-4207-9687-F22B2D335740}" srcOrd="1" destOrd="0" presId="urn:microsoft.com/office/officeart/2005/8/layout/orgChart1"/>
    <dgm:cxn modelId="{5BB939C5-E74D-4009-A738-87AC1075E8AE}" type="presParOf" srcId="{178B3CF8-0E35-4207-9687-F22B2D335740}" destId="{A3A0AA17-241B-4FEB-955B-3393E2843F2B}" srcOrd="0" destOrd="0" presId="urn:microsoft.com/office/officeart/2005/8/layout/orgChart1"/>
    <dgm:cxn modelId="{0E169B78-FFDE-4823-BBCB-8D5199C3C1DD}" type="presParOf" srcId="{178B3CF8-0E35-4207-9687-F22B2D335740}" destId="{679852E3-ECCF-4FA4-A8DA-93F31F839350}" srcOrd="1" destOrd="0" presId="urn:microsoft.com/office/officeart/2005/8/layout/orgChart1"/>
    <dgm:cxn modelId="{8CBB366D-CA3A-46E4-9E36-FB5532E1C168}" type="presParOf" srcId="{679852E3-ECCF-4FA4-A8DA-93F31F839350}" destId="{FC9DBF95-BED7-4382-A454-CFFACF59A1FB}" srcOrd="0" destOrd="0" presId="urn:microsoft.com/office/officeart/2005/8/layout/orgChart1"/>
    <dgm:cxn modelId="{9CAF06FD-E6B0-487E-8D7F-76F112FBDB61}" type="presParOf" srcId="{FC9DBF95-BED7-4382-A454-CFFACF59A1FB}" destId="{890928CE-81B6-4AAD-8A03-C02750C22691}" srcOrd="0" destOrd="0" presId="urn:microsoft.com/office/officeart/2005/8/layout/orgChart1"/>
    <dgm:cxn modelId="{394EA7A5-FAAA-49D7-9702-6EFBDB1BA900}" type="presParOf" srcId="{FC9DBF95-BED7-4382-A454-CFFACF59A1FB}" destId="{7658E873-60EF-4379-A995-79428612A403}" srcOrd="1" destOrd="0" presId="urn:microsoft.com/office/officeart/2005/8/layout/orgChart1"/>
    <dgm:cxn modelId="{2550CB13-616C-48C0-90D2-25129B6C53CA}" type="presParOf" srcId="{679852E3-ECCF-4FA4-A8DA-93F31F839350}" destId="{B718E173-C272-489E-8755-D42B09402C0F}" srcOrd="1" destOrd="0" presId="urn:microsoft.com/office/officeart/2005/8/layout/orgChart1"/>
    <dgm:cxn modelId="{931EBB25-25C4-4D09-98D1-D5EA6ABDBD08}" type="presParOf" srcId="{B718E173-C272-489E-8755-D42B09402C0F}" destId="{BA545A18-7517-4851-9BDA-BD9BC0D02214}" srcOrd="0" destOrd="0" presId="urn:microsoft.com/office/officeart/2005/8/layout/orgChart1"/>
    <dgm:cxn modelId="{A90C20C1-5AE7-46B8-9CCC-CE8470C9E911}" type="presParOf" srcId="{B718E173-C272-489E-8755-D42B09402C0F}" destId="{7C907A61-6712-45C0-A686-96D66024AE6E}" srcOrd="1" destOrd="0" presId="urn:microsoft.com/office/officeart/2005/8/layout/orgChart1"/>
    <dgm:cxn modelId="{C454B8DB-F530-4B0D-9054-53398C064A1C}" type="presParOf" srcId="{7C907A61-6712-45C0-A686-96D66024AE6E}" destId="{B73E0CC1-7976-4D63-9D48-50EFD2B36AAB}" srcOrd="0" destOrd="0" presId="urn:microsoft.com/office/officeart/2005/8/layout/orgChart1"/>
    <dgm:cxn modelId="{040AB06A-B728-4BC9-8A57-A463B31C63C7}" type="presParOf" srcId="{B73E0CC1-7976-4D63-9D48-50EFD2B36AAB}" destId="{B3DC40EE-9479-4C3D-B53C-AF87AD0C3C11}" srcOrd="0" destOrd="0" presId="urn:microsoft.com/office/officeart/2005/8/layout/orgChart1"/>
    <dgm:cxn modelId="{C478A3B6-3264-4E5A-B68F-D7D7ED0D9586}" type="presParOf" srcId="{B73E0CC1-7976-4D63-9D48-50EFD2B36AAB}" destId="{4605D2E6-0586-4633-BF20-D59A1346E834}" srcOrd="1" destOrd="0" presId="urn:microsoft.com/office/officeart/2005/8/layout/orgChart1"/>
    <dgm:cxn modelId="{B4000BD1-CCA2-412C-A2C3-0A7B111CCC7B}" type="presParOf" srcId="{7C907A61-6712-45C0-A686-96D66024AE6E}" destId="{E41E5687-6367-464C-93C4-C9F981E95A07}" srcOrd="1" destOrd="0" presId="urn:microsoft.com/office/officeart/2005/8/layout/orgChart1"/>
    <dgm:cxn modelId="{B3320191-C8DE-4858-9F0E-3968D1622AEC}" type="presParOf" srcId="{7C907A61-6712-45C0-A686-96D66024AE6E}" destId="{6A51493E-A1C6-4828-B6E7-2A40BDE5ADA9}" srcOrd="2" destOrd="0" presId="urn:microsoft.com/office/officeart/2005/8/layout/orgChart1"/>
    <dgm:cxn modelId="{79F2B747-F340-4CF8-BCCD-870B62DD11B3}" type="presParOf" srcId="{B718E173-C272-489E-8755-D42B09402C0F}" destId="{802AF33D-9FEB-483D-8170-C33D16EBBC5E}" srcOrd="2" destOrd="0" presId="urn:microsoft.com/office/officeart/2005/8/layout/orgChart1"/>
    <dgm:cxn modelId="{9C4B07F9-D509-4522-ACD9-D59798BC928C}" type="presParOf" srcId="{B718E173-C272-489E-8755-D42B09402C0F}" destId="{E9DCBBD5-4CF7-4992-991D-D357F50C5C21}" srcOrd="3" destOrd="0" presId="urn:microsoft.com/office/officeart/2005/8/layout/orgChart1"/>
    <dgm:cxn modelId="{69A462FF-05BA-43CB-ABB5-13773E81E326}" type="presParOf" srcId="{E9DCBBD5-4CF7-4992-991D-D357F50C5C21}" destId="{63FD37ED-EB6F-4FE5-B555-E55574A0B96B}" srcOrd="0" destOrd="0" presId="urn:microsoft.com/office/officeart/2005/8/layout/orgChart1"/>
    <dgm:cxn modelId="{C3305097-33EC-4255-8692-62969591CEE6}" type="presParOf" srcId="{63FD37ED-EB6F-4FE5-B555-E55574A0B96B}" destId="{F2031A0E-400B-479D-BDE0-F6F94D676561}" srcOrd="0" destOrd="0" presId="urn:microsoft.com/office/officeart/2005/8/layout/orgChart1"/>
    <dgm:cxn modelId="{00C7AE5A-1843-41E3-AAE0-5DAD49A02E02}" type="presParOf" srcId="{63FD37ED-EB6F-4FE5-B555-E55574A0B96B}" destId="{AD946BA1-22DD-44B8-85DB-83B6DA693C30}" srcOrd="1" destOrd="0" presId="urn:microsoft.com/office/officeart/2005/8/layout/orgChart1"/>
    <dgm:cxn modelId="{62762646-F6C9-4EDE-856C-DB0F6356F61C}" type="presParOf" srcId="{E9DCBBD5-4CF7-4992-991D-D357F50C5C21}" destId="{388B9A3F-1542-4583-8B0E-F8D04CB8F487}" srcOrd="1" destOrd="0" presId="urn:microsoft.com/office/officeart/2005/8/layout/orgChart1"/>
    <dgm:cxn modelId="{1C48A6F9-A819-446F-BBE5-8A716903C733}" type="presParOf" srcId="{E9DCBBD5-4CF7-4992-991D-D357F50C5C21}" destId="{A7686458-10F3-42DE-9048-A89C91C12FEF}" srcOrd="2" destOrd="0" presId="urn:microsoft.com/office/officeart/2005/8/layout/orgChart1"/>
    <dgm:cxn modelId="{29E716B0-2C97-4D49-9FD1-AC552B8449DC}" type="presParOf" srcId="{679852E3-ECCF-4FA4-A8DA-93F31F839350}" destId="{709DE634-D749-4B11-8EFB-E8C1C7F900D1}" srcOrd="2" destOrd="0" presId="urn:microsoft.com/office/officeart/2005/8/layout/orgChart1"/>
    <dgm:cxn modelId="{F6CFDFE6-E9D7-4372-AB0E-3AF709C638EB}" type="presParOf" srcId="{178B3CF8-0E35-4207-9687-F22B2D335740}" destId="{717A37FA-D3FA-4658-B210-431B41E67FFE}" srcOrd="2" destOrd="0" presId="urn:microsoft.com/office/officeart/2005/8/layout/orgChart1"/>
    <dgm:cxn modelId="{1786B48C-7B55-49F0-A017-279B12A61C30}" type="presParOf" srcId="{178B3CF8-0E35-4207-9687-F22B2D335740}" destId="{2098A367-3B9A-4660-A80B-ED4D27C2D7F2}" srcOrd="3" destOrd="0" presId="urn:microsoft.com/office/officeart/2005/8/layout/orgChart1"/>
    <dgm:cxn modelId="{6258AE51-D363-4AB9-BD85-B777A6E7207C}" type="presParOf" srcId="{2098A367-3B9A-4660-A80B-ED4D27C2D7F2}" destId="{87C7B3BE-D5AF-44F3-B8A8-F1B66B6E774B}" srcOrd="0" destOrd="0" presId="urn:microsoft.com/office/officeart/2005/8/layout/orgChart1"/>
    <dgm:cxn modelId="{96963797-7B80-4FE7-9F94-ACC2FE5B8667}" type="presParOf" srcId="{87C7B3BE-D5AF-44F3-B8A8-F1B66B6E774B}" destId="{57E4C0B5-56F3-4AD1-B729-0FD389AE883D}" srcOrd="0" destOrd="0" presId="urn:microsoft.com/office/officeart/2005/8/layout/orgChart1"/>
    <dgm:cxn modelId="{A7C6A792-9F19-4D91-AA2D-BFB05323076B}" type="presParOf" srcId="{87C7B3BE-D5AF-44F3-B8A8-F1B66B6E774B}" destId="{F12460C4-8C51-4E8E-9A73-A853C8C37BF7}" srcOrd="1" destOrd="0" presId="urn:microsoft.com/office/officeart/2005/8/layout/orgChart1"/>
    <dgm:cxn modelId="{F8F02A58-2F31-4C27-9874-4D12C0FE1675}" type="presParOf" srcId="{2098A367-3B9A-4660-A80B-ED4D27C2D7F2}" destId="{66D34D43-910E-4624-AC4A-F13E2F36CB26}" srcOrd="1" destOrd="0" presId="urn:microsoft.com/office/officeart/2005/8/layout/orgChart1"/>
    <dgm:cxn modelId="{FE67C929-CFB2-4A45-AF74-1F2B1983F2DC}" type="presParOf" srcId="{2098A367-3B9A-4660-A80B-ED4D27C2D7F2}" destId="{D7F5B4E0-46F5-4D4C-A032-C768622122B0}" srcOrd="2" destOrd="0" presId="urn:microsoft.com/office/officeart/2005/8/layout/orgChart1"/>
    <dgm:cxn modelId="{B563342D-B14D-4C22-A6C6-31268E0ACF72}" type="presParOf" srcId="{F90B08EA-9CA3-4364-8674-03B2881A6EC8}" destId="{8B58D81D-0EB1-4216-BED0-5FAB2B8FDA3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90ADC9-0A7C-41AB-B2C0-16E69AE4543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242D65B-FF34-42D7-AD7D-18B3436EF7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ředitelství  </a:t>
          </a:r>
        </a:p>
      </dgm:t>
    </dgm:pt>
    <dgm:pt modelId="{94CAE93F-CCD1-4656-8A3B-0F9DA4C687DA}" type="parTrans" cxnId="{0A3F655E-C674-4450-B19C-10B8A1DFB087}">
      <dgm:prSet/>
      <dgm:spPr/>
    </dgm:pt>
    <dgm:pt modelId="{4ADCF5C8-D65B-4C94-AD21-A9B877633914}" type="sibTrans" cxnId="{0A3F655E-C674-4450-B19C-10B8A1DFB087}">
      <dgm:prSet/>
      <dgm:spPr/>
    </dgm:pt>
    <dgm:pt modelId="{9F4BA4E2-23D9-4773-A225-7071348DE7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ředitelství</a:t>
          </a:r>
        </a:p>
      </dgm:t>
    </dgm:pt>
    <dgm:pt modelId="{900C68C7-3E1F-4577-817A-AEB6F35CF9EB}" type="parTrans" cxnId="{4F39C330-B5D0-452A-A9EE-6E78C9511302}">
      <dgm:prSet/>
      <dgm:spPr/>
    </dgm:pt>
    <dgm:pt modelId="{C1A84CB8-6CC6-488B-A37E-B8EBEFF2E644}" type="sibTrans" cxnId="{4F39C330-B5D0-452A-A9EE-6E78C9511302}">
      <dgm:prSet/>
      <dgm:spPr/>
    </dgm:pt>
    <dgm:pt modelId="{10A1859D-8424-4275-8C19-0F041420BA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(14) </a:t>
          </a:r>
        </a:p>
      </dgm:t>
    </dgm:pt>
    <dgm:pt modelId="{F56BE953-0E56-4E5C-85F4-A464145C4494}" type="parTrans" cxnId="{806C4E20-BCF6-4504-AA18-DC20184947E8}">
      <dgm:prSet/>
      <dgm:spPr/>
    </dgm:pt>
    <dgm:pt modelId="{94D956ED-CFD4-48DC-9894-7362CA24536B}" type="sibTrans" cxnId="{806C4E20-BCF6-4504-AA18-DC20184947E8}">
      <dgm:prSet/>
      <dgm:spPr/>
    </dgm:pt>
    <dgm:pt modelId="{C9762337-830B-4A24-8CA9-86341AF9D4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 pro ČR)</a:t>
          </a:r>
        </a:p>
      </dgm:t>
    </dgm:pt>
    <dgm:pt modelId="{05E45A44-7FDC-46B8-A77F-C138AF25522F}" type="parTrans" cxnId="{3E109A74-335D-424B-B3AE-3C7D2A3D385F}">
      <dgm:prSet/>
      <dgm:spPr/>
    </dgm:pt>
    <dgm:pt modelId="{6BD385F0-C3DA-4BCC-9B32-0258A3227FA8}" type="sibTrans" cxnId="{3E109A74-335D-424B-B3AE-3C7D2A3D385F}">
      <dgm:prSet/>
      <dgm:spPr/>
    </dgm:pt>
    <dgm:pt modelId="{1D049374-A676-4A90-90E9-8130A6662996}" type="pres">
      <dgm:prSet presAssocID="{E090ADC9-0A7C-41AB-B2C0-16E69AE4543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6CFEA6-FD3C-46C0-AC4D-A51010C1AF27}" type="pres">
      <dgm:prSet presAssocID="{A242D65B-FF34-42D7-AD7D-18B3436EF710}" presName="hierRoot1" presStyleCnt="0">
        <dgm:presLayoutVars>
          <dgm:hierBranch/>
        </dgm:presLayoutVars>
      </dgm:prSet>
      <dgm:spPr/>
    </dgm:pt>
    <dgm:pt modelId="{70A9B4D8-AADB-4754-9B05-D4C7BC67399B}" type="pres">
      <dgm:prSet presAssocID="{A242D65B-FF34-42D7-AD7D-18B3436EF710}" presName="rootComposite1" presStyleCnt="0"/>
      <dgm:spPr/>
    </dgm:pt>
    <dgm:pt modelId="{A5330FF6-A029-4F95-99CB-D91E7E97705C}" type="pres">
      <dgm:prSet presAssocID="{A242D65B-FF34-42D7-AD7D-18B3436EF710}" presName="rootText1" presStyleLbl="node0" presStyleIdx="0" presStyleCnt="1">
        <dgm:presLayoutVars>
          <dgm:chPref val="3"/>
        </dgm:presLayoutVars>
      </dgm:prSet>
      <dgm:spPr/>
    </dgm:pt>
    <dgm:pt modelId="{D3201417-99DE-49DD-AE7E-ABD151DE263E}" type="pres">
      <dgm:prSet presAssocID="{A242D65B-FF34-42D7-AD7D-18B3436EF710}" presName="rootConnector1" presStyleLbl="node1" presStyleIdx="0" presStyleCnt="0"/>
      <dgm:spPr/>
    </dgm:pt>
    <dgm:pt modelId="{3B7D5589-8F6D-4E1A-88F3-C1AB2577E710}" type="pres">
      <dgm:prSet presAssocID="{A242D65B-FF34-42D7-AD7D-18B3436EF710}" presName="hierChild2" presStyleCnt="0"/>
      <dgm:spPr/>
    </dgm:pt>
    <dgm:pt modelId="{8747AEBA-781E-43D9-8803-3FEB02E188D1}" type="pres">
      <dgm:prSet presAssocID="{900C68C7-3E1F-4577-817A-AEB6F35CF9EB}" presName="Name35" presStyleLbl="parChTrans1D2" presStyleIdx="0" presStyleCnt="1"/>
      <dgm:spPr/>
    </dgm:pt>
    <dgm:pt modelId="{62EE6161-8EFB-4BA4-8C68-9435A2FC4807}" type="pres">
      <dgm:prSet presAssocID="{9F4BA4E2-23D9-4773-A225-7071348DE749}" presName="hierRoot2" presStyleCnt="0">
        <dgm:presLayoutVars>
          <dgm:hierBranch/>
        </dgm:presLayoutVars>
      </dgm:prSet>
      <dgm:spPr/>
    </dgm:pt>
    <dgm:pt modelId="{B6BA6D89-7691-4457-84D3-0667D770716D}" type="pres">
      <dgm:prSet presAssocID="{9F4BA4E2-23D9-4773-A225-7071348DE749}" presName="rootComposite" presStyleCnt="0"/>
      <dgm:spPr/>
    </dgm:pt>
    <dgm:pt modelId="{17E300EA-4665-4D59-A5C3-C0A5258064BE}" type="pres">
      <dgm:prSet presAssocID="{9F4BA4E2-23D9-4773-A225-7071348DE749}" presName="rootText" presStyleLbl="node2" presStyleIdx="0" presStyleCnt="1">
        <dgm:presLayoutVars>
          <dgm:chPref val="3"/>
        </dgm:presLayoutVars>
      </dgm:prSet>
      <dgm:spPr/>
    </dgm:pt>
    <dgm:pt modelId="{E11C20E5-D238-403A-B03F-E99D355D2DEC}" type="pres">
      <dgm:prSet presAssocID="{9F4BA4E2-23D9-4773-A225-7071348DE749}" presName="rootConnector" presStyleLbl="node2" presStyleIdx="0" presStyleCnt="1"/>
      <dgm:spPr/>
    </dgm:pt>
    <dgm:pt modelId="{58E50B37-7D34-46EA-AF65-A6289DE6ECDD}" type="pres">
      <dgm:prSet presAssocID="{9F4BA4E2-23D9-4773-A225-7071348DE749}" presName="hierChild4" presStyleCnt="0"/>
      <dgm:spPr/>
    </dgm:pt>
    <dgm:pt modelId="{8D441394-2DA3-42D0-B5A8-486A322BAA67}" type="pres">
      <dgm:prSet presAssocID="{F56BE953-0E56-4E5C-85F4-A464145C4494}" presName="Name35" presStyleLbl="parChTrans1D3" presStyleIdx="0" presStyleCnt="2"/>
      <dgm:spPr/>
    </dgm:pt>
    <dgm:pt modelId="{3C84E59F-FD2E-4C19-8B3B-A1191B712342}" type="pres">
      <dgm:prSet presAssocID="{10A1859D-8424-4275-8C19-0F041420BA17}" presName="hierRoot2" presStyleCnt="0">
        <dgm:presLayoutVars>
          <dgm:hierBranch val="r"/>
        </dgm:presLayoutVars>
      </dgm:prSet>
      <dgm:spPr/>
    </dgm:pt>
    <dgm:pt modelId="{48FBD2FC-73BE-4C30-966B-0ED68551D26C}" type="pres">
      <dgm:prSet presAssocID="{10A1859D-8424-4275-8C19-0F041420BA17}" presName="rootComposite" presStyleCnt="0"/>
      <dgm:spPr/>
    </dgm:pt>
    <dgm:pt modelId="{19918286-C356-4D5A-AEA0-DDA3ED572268}" type="pres">
      <dgm:prSet presAssocID="{10A1859D-8424-4275-8C19-0F041420BA17}" presName="rootText" presStyleLbl="node3" presStyleIdx="0" presStyleCnt="2">
        <dgm:presLayoutVars>
          <dgm:chPref val="3"/>
        </dgm:presLayoutVars>
      </dgm:prSet>
      <dgm:spPr/>
    </dgm:pt>
    <dgm:pt modelId="{CB8CBADA-672C-4371-8301-8E6B5E39A5F6}" type="pres">
      <dgm:prSet presAssocID="{10A1859D-8424-4275-8C19-0F041420BA17}" presName="rootConnector" presStyleLbl="node3" presStyleIdx="0" presStyleCnt="2"/>
      <dgm:spPr/>
    </dgm:pt>
    <dgm:pt modelId="{E926FDEE-B7A6-409C-A3D6-D5315073F11B}" type="pres">
      <dgm:prSet presAssocID="{10A1859D-8424-4275-8C19-0F041420BA17}" presName="hierChild4" presStyleCnt="0"/>
      <dgm:spPr/>
    </dgm:pt>
    <dgm:pt modelId="{8F0D824D-9D27-43D2-A8D7-5B3B20DD9441}" type="pres">
      <dgm:prSet presAssocID="{10A1859D-8424-4275-8C19-0F041420BA17}" presName="hierChild5" presStyleCnt="0"/>
      <dgm:spPr/>
    </dgm:pt>
    <dgm:pt modelId="{2B6B09E4-C6C0-41B3-8FC6-BB52B05731F2}" type="pres">
      <dgm:prSet presAssocID="{05E45A44-7FDC-46B8-A77F-C138AF25522F}" presName="Name35" presStyleLbl="parChTrans1D3" presStyleIdx="1" presStyleCnt="2"/>
      <dgm:spPr/>
    </dgm:pt>
    <dgm:pt modelId="{27E679FD-221B-4ED4-AF6A-593CC50D4693}" type="pres">
      <dgm:prSet presAssocID="{C9762337-830B-4A24-8CA9-86341AF9D498}" presName="hierRoot2" presStyleCnt="0">
        <dgm:presLayoutVars>
          <dgm:hierBranch val="r"/>
        </dgm:presLayoutVars>
      </dgm:prSet>
      <dgm:spPr/>
    </dgm:pt>
    <dgm:pt modelId="{32FEB8FD-3865-4E46-B51E-943C09A31FB1}" type="pres">
      <dgm:prSet presAssocID="{C9762337-830B-4A24-8CA9-86341AF9D498}" presName="rootComposite" presStyleCnt="0"/>
      <dgm:spPr/>
    </dgm:pt>
    <dgm:pt modelId="{AABCC6F1-785F-4D39-AC61-E878C65AE93E}" type="pres">
      <dgm:prSet presAssocID="{C9762337-830B-4A24-8CA9-86341AF9D498}" presName="rootText" presStyleLbl="node3" presStyleIdx="1" presStyleCnt="2">
        <dgm:presLayoutVars>
          <dgm:chPref val="3"/>
        </dgm:presLayoutVars>
      </dgm:prSet>
      <dgm:spPr/>
    </dgm:pt>
    <dgm:pt modelId="{0FA51B95-9DD1-4A13-9647-A08BE9DB8FB0}" type="pres">
      <dgm:prSet presAssocID="{C9762337-830B-4A24-8CA9-86341AF9D498}" presName="rootConnector" presStyleLbl="node3" presStyleIdx="1" presStyleCnt="2"/>
      <dgm:spPr/>
    </dgm:pt>
    <dgm:pt modelId="{318AE351-092C-45FC-9407-3F55A409EA46}" type="pres">
      <dgm:prSet presAssocID="{C9762337-830B-4A24-8CA9-86341AF9D498}" presName="hierChild4" presStyleCnt="0"/>
      <dgm:spPr/>
    </dgm:pt>
    <dgm:pt modelId="{E7314342-97BC-45B3-B694-1484D275D672}" type="pres">
      <dgm:prSet presAssocID="{C9762337-830B-4A24-8CA9-86341AF9D498}" presName="hierChild5" presStyleCnt="0"/>
      <dgm:spPr/>
    </dgm:pt>
    <dgm:pt modelId="{A61BC569-7DE5-4473-B50A-29D8F583A5C2}" type="pres">
      <dgm:prSet presAssocID="{9F4BA4E2-23D9-4773-A225-7071348DE749}" presName="hierChild5" presStyleCnt="0"/>
      <dgm:spPr/>
    </dgm:pt>
    <dgm:pt modelId="{824BE4B2-62E0-43B4-BF7A-A485ED7888B2}" type="pres">
      <dgm:prSet presAssocID="{A242D65B-FF34-42D7-AD7D-18B3436EF710}" presName="hierChild3" presStyleCnt="0"/>
      <dgm:spPr/>
    </dgm:pt>
  </dgm:ptLst>
  <dgm:cxnLst>
    <dgm:cxn modelId="{1BD8101E-CB78-4FFD-8AB8-2D2DF5178CB7}" type="presOf" srcId="{900C68C7-3E1F-4577-817A-AEB6F35CF9EB}" destId="{8747AEBA-781E-43D9-8803-3FEB02E188D1}" srcOrd="0" destOrd="0" presId="urn:microsoft.com/office/officeart/2005/8/layout/orgChart1"/>
    <dgm:cxn modelId="{806C4E20-BCF6-4504-AA18-DC20184947E8}" srcId="{9F4BA4E2-23D9-4773-A225-7071348DE749}" destId="{10A1859D-8424-4275-8C19-0F041420BA17}" srcOrd="0" destOrd="0" parTransId="{F56BE953-0E56-4E5C-85F4-A464145C4494}" sibTransId="{94D956ED-CFD4-48DC-9894-7362CA24536B}"/>
    <dgm:cxn modelId="{4F39C330-B5D0-452A-A9EE-6E78C9511302}" srcId="{A242D65B-FF34-42D7-AD7D-18B3436EF710}" destId="{9F4BA4E2-23D9-4773-A225-7071348DE749}" srcOrd="0" destOrd="0" parTransId="{900C68C7-3E1F-4577-817A-AEB6F35CF9EB}" sibTransId="{C1A84CB8-6CC6-488B-A37E-B8EBEFF2E644}"/>
    <dgm:cxn modelId="{DCE6165B-07AC-44C3-A5F8-A71C4FF7E8AD}" type="presOf" srcId="{A242D65B-FF34-42D7-AD7D-18B3436EF710}" destId="{D3201417-99DE-49DD-AE7E-ABD151DE263E}" srcOrd="1" destOrd="0" presId="urn:microsoft.com/office/officeart/2005/8/layout/orgChart1"/>
    <dgm:cxn modelId="{0A3F655E-C674-4450-B19C-10B8A1DFB087}" srcId="{E090ADC9-0A7C-41AB-B2C0-16E69AE4543B}" destId="{A242D65B-FF34-42D7-AD7D-18B3436EF710}" srcOrd="0" destOrd="0" parTransId="{94CAE93F-CCD1-4656-8A3B-0F9DA4C687DA}" sibTransId="{4ADCF5C8-D65B-4C94-AD21-A9B877633914}"/>
    <dgm:cxn modelId="{0861BE64-808B-4806-AB6F-7F995B56A9FE}" type="presOf" srcId="{A242D65B-FF34-42D7-AD7D-18B3436EF710}" destId="{A5330FF6-A029-4F95-99CB-D91E7E97705C}" srcOrd="0" destOrd="0" presId="urn:microsoft.com/office/officeart/2005/8/layout/orgChart1"/>
    <dgm:cxn modelId="{37C94D51-B21D-43D0-A804-4D47546585BE}" type="presOf" srcId="{E090ADC9-0A7C-41AB-B2C0-16E69AE4543B}" destId="{1D049374-A676-4A90-90E9-8130A6662996}" srcOrd="0" destOrd="0" presId="urn:microsoft.com/office/officeart/2005/8/layout/orgChart1"/>
    <dgm:cxn modelId="{07796874-3B82-4C87-B4E8-5F6BB01261B1}" type="presOf" srcId="{C9762337-830B-4A24-8CA9-86341AF9D498}" destId="{AABCC6F1-785F-4D39-AC61-E878C65AE93E}" srcOrd="0" destOrd="0" presId="urn:microsoft.com/office/officeart/2005/8/layout/orgChart1"/>
    <dgm:cxn modelId="{3E109A74-335D-424B-B3AE-3C7D2A3D385F}" srcId="{9F4BA4E2-23D9-4773-A225-7071348DE749}" destId="{C9762337-830B-4A24-8CA9-86341AF9D498}" srcOrd="1" destOrd="0" parTransId="{05E45A44-7FDC-46B8-A77F-C138AF25522F}" sibTransId="{6BD385F0-C3DA-4BCC-9B32-0258A3227FA8}"/>
    <dgm:cxn modelId="{6C6BC37C-1502-428E-838F-E5D5BA1D2D8F}" type="presOf" srcId="{9F4BA4E2-23D9-4773-A225-7071348DE749}" destId="{E11C20E5-D238-403A-B03F-E99D355D2DEC}" srcOrd="1" destOrd="0" presId="urn:microsoft.com/office/officeart/2005/8/layout/orgChart1"/>
    <dgm:cxn modelId="{42C7907E-873C-4A4A-A053-3EC189719417}" type="presOf" srcId="{C9762337-830B-4A24-8CA9-86341AF9D498}" destId="{0FA51B95-9DD1-4A13-9647-A08BE9DB8FB0}" srcOrd="1" destOrd="0" presId="urn:microsoft.com/office/officeart/2005/8/layout/orgChart1"/>
    <dgm:cxn modelId="{7269848A-B176-4394-94FD-65F8CD89C0F2}" type="presOf" srcId="{10A1859D-8424-4275-8C19-0F041420BA17}" destId="{19918286-C356-4D5A-AEA0-DDA3ED572268}" srcOrd="0" destOrd="0" presId="urn:microsoft.com/office/officeart/2005/8/layout/orgChart1"/>
    <dgm:cxn modelId="{98927297-9D09-4110-8AB7-2B7C90BD8713}" type="presOf" srcId="{05E45A44-7FDC-46B8-A77F-C138AF25522F}" destId="{2B6B09E4-C6C0-41B3-8FC6-BB52B05731F2}" srcOrd="0" destOrd="0" presId="urn:microsoft.com/office/officeart/2005/8/layout/orgChart1"/>
    <dgm:cxn modelId="{2D47C6A1-EE28-48BE-9AE2-07D799D983AD}" type="presOf" srcId="{F56BE953-0E56-4E5C-85F4-A464145C4494}" destId="{8D441394-2DA3-42D0-B5A8-486A322BAA67}" srcOrd="0" destOrd="0" presId="urn:microsoft.com/office/officeart/2005/8/layout/orgChart1"/>
    <dgm:cxn modelId="{F9E931B4-CCD0-4C6D-985E-055759AD6B06}" type="presOf" srcId="{10A1859D-8424-4275-8C19-0F041420BA17}" destId="{CB8CBADA-672C-4371-8301-8E6B5E39A5F6}" srcOrd="1" destOrd="0" presId="urn:microsoft.com/office/officeart/2005/8/layout/orgChart1"/>
    <dgm:cxn modelId="{9EFD59D5-882B-454B-8E9E-50D2FCAA8CCC}" type="presOf" srcId="{9F4BA4E2-23D9-4773-A225-7071348DE749}" destId="{17E300EA-4665-4D59-A5C3-C0A5258064BE}" srcOrd="0" destOrd="0" presId="urn:microsoft.com/office/officeart/2005/8/layout/orgChart1"/>
    <dgm:cxn modelId="{0F4C52EF-AAB4-487F-AFE6-B034473A4059}" type="presParOf" srcId="{1D049374-A676-4A90-90E9-8130A6662996}" destId="{846CFEA6-FD3C-46C0-AC4D-A51010C1AF27}" srcOrd="0" destOrd="0" presId="urn:microsoft.com/office/officeart/2005/8/layout/orgChart1"/>
    <dgm:cxn modelId="{61E215F7-4124-4C0A-BCAF-8D8DB2505E4E}" type="presParOf" srcId="{846CFEA6-FD3C-46C0-AC4D-A51010C1AF27}" destId="{70A9B4D8-AADB-4754-9B05-D4C7BC67399B}" srcOrd="0" destOrd="0" presId="urn:microsoft.com/office/officeart/2005/8/layout/orgChart1"/>
    <dgm:cxn modelId="{82BEDF5B-04D5-4CFA-BBC5-59D82F677F63}" type="presParOf" srcId="{70A9B4D8-AADB-4754-9B05-D4C7BC67399B}" destId="{A5330FF6-A029-4F95-99CB-D91E7E97705C}" srcOrd="0" destOrd="0" presId="urn:microsoft.com/office/officeart/2005/8/layout/orgChart1"/>
    <dgm:cxn modelId="{78B6234E-52BE-4D2C-B71D-0C36B2FFBDAE}" type="presParOf" srcId="{70A9B4D8-AADB-4754-9B05-D4C7BC67399B}" destId="{D3201417-99DE-49DD-AE7E-ABD151DE263E}" srcOrd="1" destOrd="0" presId="urn:microsoft.com/office/officeart/2005/8/layout/orgChart1"/>
    <dgm:cxn modelId="{19854325-D19E-4677-9384-46A9836AB306}" type="presParOf" srcId="{846CFEA6-FD3C-46C0-AC4D-A51010C1AF27}" destId="{3B7D5589-8F6D-4E1A-88F3-C1AB2577E710}" srcOrd="1" destOrd="0" presId="urn:microsoft.com/office/officeart/2005/8/layout/orgChart1"/>
    <dgm:cxn modelId="{E1C5A785-470D-4DA1-8AF5-E2E641598AEE}" type="presParOf" srcId="{3B7D5589-8F6D-4E1A-88F3-C1AB2577E710}" destId="{8747AEBA-781E-43D9-8803-3FEB02E188D1}" srcOrd="0" destOrd="0" presId="urn:microsoft.com/office/officeart/2005/8/layout/orgChart1"/>
    <dgm:cxn modelId="{9BE17ED5-D0D1-45AC-A832-9ACCDD10C460}" type="presParOf" srcId="{3B7D5589-8F6D-4E1A-88F3-C1AB2577E710}" destId="{62EE6161-8EFB-4BA4-8C68-9435A2FC4807}" srcOrd="1" destOrd="0" presId="urn:microsoft.com/office/officeart/2005/8/layout/orgChart1"/>
    <dgm:cxn modelId="{F3FB5BB8-D0DF-45DC-947C-54C4078AFA1C}" type="presParOf" srcId="{62EE6161-8EFB-4BA4-8C68-9435A2FC4807}" destId="{B6BA6D89-7691-4457-84D3-0667D770716D}" srcOrd="0" destOrd="0" presId="urn:microsoft.com/office/officeart/2005/8/layout/orgChart1"/>
    <dgm:cxn modelId="{F8F4AAEC-3BF6-4650-86B4-CE5B7533A720}" type="presParOf" srcId="{B6BA6D89-7691-4457-84D3-0667D770716D}" destId="{17E300EA-4665-4D59-A5C3-C0A5258064BE}" srcOrd="0" destOrd="0" presId="urn:microsoft.com/office/officeart/2005/8/layout/orgChart1"/>
    <dgm:cxn modelId="{648F97B5-328C-4028-B642-371D233583BD}" type="presParOf" srcId="{B6BA6D89-7691-4457-84D3-0667D770716D}" destId="{E11C20E5-D238-403A-B03F-E99D355D2DEC}" srcOrd="1" destOrd="0" presId="urn:microsoft.com/office/officeart/2005/8/layout/orgChart1"/>
    <dgm:cxn modelId="{BA4D8048-D77C-4460-8E0B-D311CAD8BDF3}" type="presParOf" srcId="{62EE6161-8EFB-4BA4-8C68-9435A2FC4807}" destId="{58E50B37-7D34-46EA-AF65-A6289DE6ECDD}" srcOrd="1" destOrd="0" presId="urn:microsoft.com/office/officeart/2005/8/layout/orgChart1"/>
    <dgm:cxn modelId="{02C86CAB-07F8-400A-8191-BEFA32ACBDB5}" type="presParOf" srcId="{58E50B37-7D34-46EA-AF65-A6289DE6ECDD}" destId="{8D441394-2DA3-42D0-B5A8-486A322BAA67}" srcOrd="0" destOrd="0" presId="urn:microsoft.com/office/officeart/2005/8/layout/orgChart1"/>
    <dgm:cxn modelId="{900DD47A-F235-423B-A419-2A7EAEF7B191}" type="presParOf" srcId="{58E50B37-7D34-46EA-AF65-A6289DE6ECDD}" destId="{3C84E59F-FD2E-4C19-8B3B-A1191B712342}" srcOrd="1" destOrd="0" presId="urn:microsoft.com/office/officeart/2005/8/layout/orgChart1"/>
    <dgm:cxn modelId="{5C58F010-6BE4-401C-BA4D-A845A4EBE72E}" type="presParOf" srcId="{3C84E59F-FD2E-4C19-8B3B-A1191B712342}" destId="{48FBD2FC-73BE-4C30-966B-0ED68551D26C}" srcOrd="0" destOrd="0" presId="urn:microsoft.com/office/officeart/2005/8/layout/orgChart1"/>
    <dgm:cxn modelId="{A68CBA32-C55F-4D9A-A8E4-1EFC1B52870C}" type="presParOf" srcId="{48FBD2FC-73BE-4C30-966B-0ED68551D26C}" destId="{19918286-C356-4D5A-AEA0-DDA3ED572268}" srcOrd="0" destOrd="0" presId="urn:microsoft.com/office/officeart/2005/8/layout/orgChart1"/>
    <dgm:cxn modelId="{FDCB6E37-724E-41B3-80F8-61A78A87808E}" type="presParOf" srcId="{48FBD2FC-73BE-4C30-966B-0ED68551D26C}" destId="{CB8CBADA-672C-4371-8301-8E6B5E39A5F6}" srcOrd="1" destOrd="0" presId="urn:microsoft.com/office/officeart/2005/8/layout/orgChart1"/>
    <dgm:cxn modelId="{E8524799-93F3-45EC-9F43-8F7D94A0816C}" type="presParOf" srcId="{3C84E59F-FD2E-4C19-8B3B-A1191B712342}" destId="{E926FDEE-B7A6-409C-A3D6-D5315073F11B}" srcOrd="1" destOrd="0" presId="urn:microsoft.com/office/officeart/2005/8/layout/orgChart1"/>
    <dgm:cxn modelId="{F0F07A5A-1434-442F-9679-6C627C434076}" type="presParOf" srcId="{3C84E59F-FD2E-4C19-8B3B-A1191B712342}" destId="{8F0D824D-9D27-43D2-A8D7-5B3B20DD9441}" srcOrd="2" destOrd="0" presId="urn:microsoft.com/office/officeart/2005/8/layout/orgChart1"/>
    <dgm:cxn modelId="{BF5841D5-921D-4E49-8D87-12552F089C7D}" type="presParOf" srcId="{58E50B37-7D34-46EA-AF65-A6289DE6ECDD}" destId="{2B6B09E4-C6C0-41B3-8FC6-BB52B05731F2}" srcOrd="2" destOrd="0" presId="urn:microsoft.com/office/officeart/2005/8/layout/orgChart1"/>
    <dgm:cxn modelId="{B111DD1B-5C3C-4454-8451-EFE266683862}" type="presParOf" srcId="{58E50B37-7D34-46EA-AF65-A6289DE6ECDD}" destId="{27E679FD-221B-4ED4-AF6A-593CC50D4693}" srcOrd="3" destOrd="0" presId="urn:microsoft.com/office/officeart/2005/8/layout/orgChart1"/>
    <dgm:cxn modelId="{156B9FD0-EE37-4313-A6F8-6EBD74E4A9E4}" type="presParOf" srcId="{27E679FD-221B-4ED4-AF6A-593CC50D4693}" destId="{32FEB8FD-3865-4E46-B51E-943C09A31FB1}" srcOrd="0" destOrd="0" presId="urn:microsoft.com/office/officeart/2005/8/layout/orgChart1"/>
    <dgm:cxn modelId="{8EB87984-6C6B-4E78-B4FC-ABCE3C4F0C38}" type="presParOf" srcId="{32FEB8FD-3865-4E46-B51E-943C09A31FB1}" destId="{AABCC6F1-785F-4D39-AC61-E878C65AE93E}" srcOrd="0" destOrd="0" presId="urn:microsoft.com/office/officeart/2005/8/layout/orgChart1"/>
    <dgm:cxn modelId="{CAE22FAA-081B-4379-B9C2-86BC27CB4A46}" type="presParOf" srcId="{32FEB8FD-3865-4E46-B51E-943C09A31FB1}" destId="{0FA51B95-9DD1-4A13-9647-A08BE9DB8FB0}" srcOrd="1" destOrd="0" presId="urn:microsoft.com/office/officeart/2005/8/layout/orgChart1"/>
    <dgm:cxn modelId="{8556B1A9-85CD-44A0-A8E0-7238AE100312}" type="presParOf" srcId="{27E679FD-221B-4ED4-AF6A-593CC50D4693}" destId="{318AE351-092C-45FC-9407-3F55A409EA46}" srcOrd="1" destOrd="0" presId="urn:microsoft.com/office/officeart/2005/8/layout/orgChart1"/>
    <dgm:cxn modelId="{186C1531-7E68-4AC0-A500-96A64877C72F}" type="presParOf" srcId="{27E679FD-221B-4ED4-AF6A-593CC50D4693}" destId="{E7314342-97BC-45B3-B694-1484D275D672}" srcOrd="2" destOrd="0" presId="urn:microsoft.com/office/officeart/2005/8/layout/orgChart1"/>
    <dgm:cxn modelId="{74228674-DF96-42BC-885E-0CA6C46C523F}" type="presParOf" srcId="{62EE6161-8EFB-4BA4-8C68-9435A2FC4807}" destId="{A61BC569-7DE5-4473-B50A-29D8F583A5C2}" srcOrd="2" destOrd="0" presId="urn:microsoft.com/office/officeart/2005/8/layout/orgChart1"/>
    <dgm:cxn modelId="{FF3CECE7-98F6-4584-8406-214AE931EAC0}" type="presParOf" srcId="{846CFEA6-FD3C-46C0-AC4D-A51010C1AF27}" destId="{824BE4B2-62E0-43B4-BF7A-A485ED7888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94A189-3101-499B-B7CF-FD5D1542BA4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2B447D0-BE8F-4734-A0D2-ABEFEFF3DE3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Generální ředitelství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 </a:t>
          </a:r>
        </a:p>
      </dgm:t>
    </dgm:pt>
    <dgm:pt modelId="{15A04905-4F72-44F6-9731-7CEFC36D0192}" type="parTrans" cxnId="{D0ECCC0A-7A15-4D6B-BA4B-912DDEA7A484}">
      <dgm:prSet/>
      <dgm:spPr/>
    </dgm:pt>
    <dgm:pt modelId="{2C412662-37DE-469B-82AB-5CFEA456E04A}" type="sibTrans" cxnId="{D0ECCC0A-7A15-4D6B-BA4B-912DDEA7A484}">
      <dgm:prSet/>
      <dgm:spPr/>
    </dgm:pt>
    <dgm:pt modelId="{6B3323B2-7927-45F0-B25D-76668F65DA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(14) </a:t>
          </a:r>
        </a:p>
      </dgm:t>
    </dgm:pt>
    <dgm:pt modelId="{5C48E277-4F91-4FA3-A091-EBA90FB7DB83}" type="parTrans" cxnId="{2EC624E4-F45C-48BF-ACF6-023524544A1B}">
      <dgm:prSet/>
      <dgm:spPr/>
    </dgm:pt>
    <dgm:pt modelId="{64F2B9BB-F181-4BED-A83A-5D6BFA47B107}" type="sibTrans" cxnId="{2EC624E4-F45C-48BF-ACF6-023524544A1B}">
      <dgm:prSet/>
      <dgm:spPr/>
    </dgm:pt>
    <dgm:pt modelId="{1DA42A14-41F2-4B96-85B4-120A9D4CBD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úřad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Praha Ruzyně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A48B5FD-E6ED-4897-A251-EDAA72DB56B8}" type="parTrans" cxnId="{D644262F-6B02-41A9-A0EE-7B18DDC8B266}">
      <dgm:prSet/>
      <dgm:spPr/>
    </dgm:pt>
    <dgm:pt modelId="{24731CEF-9252-41BE-AEA4-1AFF3CBFAF56}" type="sibTrans" cxnId="{D644262F-6B02-41A9-A0EE-7B18DDC8B266}">
      <dgm:prSet/>
      <dgm:spPr/>
    </dgm:pt>
    <dgm:pt modelId="{0E984C1D-4EBD-40C7-AA0C-73225439AF03}" type="pres">
      <dgm:prSet presAssocID="{9C94A189-3101-499B-B7CF-FD5D1542BA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2D11D1-3A10-4A93-8115-2ACDF5E18E7A}" type="pres">
      <dgm:prSet presAssocID="{F2B447D0-BE8F-4734-A0D2-ABEFEFF3DE37}" presName="hierRoot1" presStyleCnt="0">
        <dgm:presLayoutVars>
          <dgm:hierBranch/>
        </dgm:presLayoutVars>
      </dgm:prSet>
      <dgm:spPr/>
    </dgm:pt>
    <dgm:pt modelId="{9CDB953D-6C4B-4E26-9BF6-2BF1200595DE}" type="pres">
      <dgm:prSet presAssocID="{F2B447D0-BE8F-4734-A0D2-ABEFEFF3DE37}" presName="rootComposite1" presStyleCnt="0"/>
      <dgm:spPr/>
    </dgm:pt>
    <dgm:pt modelId="{080AB8DF-97F7-48ED-9DA7-C824E65716D2}" type="pres">
      <dgm:prSet presAssocID="{F2B447D0-BE8F-4734-A0D2-ABEFEFF3DE37}" presName="rootText1" presStyleLbl="node0" presStyleIdx="0" presStyleCnt="1">
        <dgm:presLayoutVars>
          <dgm:chPref val="3"/>
        </dgm:presLayoutVars>
      </dgm:prSet>
      <dgm:spPr/>
    </dgm:pt>
    <dgm:pt modelId="{F5FBCAE1-F35B-4182-88D2-582379E742F1}" type="pres">
      <dgm:prSet presAssocID="{F2B447D0-BE8F-4734-A0D2-ABEFEFF3DE37}" presName="rootConnector1" presStyleLbl="node1" presStyleIdx="0" presStyleCnt="0"/>
      <dgm:spPr/>
    </dgm:pt>
    <dgm:pt modelId="{9B428913-DE21-4213-93CC-134C05ABA8AF}" type="pres">
      <dgm:prSet presAssocID="{F2B447D0-BE8F-4734-A0D2-ABEFEFF3DE37}" presName="hierChild2" presStyleCnt="0"/>
      <dgm:spPr/>
    </dgm:pt>
    <dgm:pt modelId="{215C98B4-904C-4705-BCD4-FF1215E97F5F}" type="pres">
      <dgm:prSet presAssocID="{5C48E277-4F91-4FA3-A091-EBA90FB7DB83}" presName="Name35" presStyleLbl="parChTrans1D2" presStyleIdx="0" presStyleCnt="2"/>
      <dgm:spPr/>
    </dgm:pt>
    <dgm:pt modelId="{1E892299-9A33-44E1-8B16-298FCC512C9A}" type="pres">
      <dgm:prSet presAssocID="{6B3323B2-7927-45F0-B25D-76668F65DA1A}" presName="hierRoot2" presStyleCnt="0">
        <dgm:presLayoutVars>
          <dgm:hierBranch val="r"/>
        </dgm:presLayoutVars>
      </dgm:prSet>
      <dgm:spPr/>
    </dgm:pt>
    <dgm:pt modelId="{7F96F9F9-920A-469A-A1B4-F5EC90F1DC98}" type="pres">
      <dgm:prSet presAssocID="{6B3323B2-7927-45F0-B25D-76668F65DA1A}" presName="rootComposite" presStyleCnt="0"/>
      <dgm:spPr/>
    </dgm:pt>
    <dgm:pt modelId="{F9E6A954-BA75-4F7F-A423-A5A1FFCDC2A0}" type="pres">
      <dgm:prSet presAssocID="{6B3323B2-7927-45F0-B25D-76668F65DA1A}" presName="rootText" presStyleLbl="node2" presStyleIdx="0" presStyleCnt="2">
        <dgm:presLayoutVars>
          <dgm:chPref val="3"/>
        </dgm:presLayoutVars>
      </dgm:prSet>
      <dgm:spPr/>
    </dgm:pt>
    <dgm:pt modelId="{02C5CA03-725E-4B7C-A089-2E23AF0023C3}" type="pres">
      <dgm:prSet presAssocID="{6B3323B2-7927-45F0-B25D-76668F65DA1A}" presName="rootConnector" presStyleLbl="node2" presStyleIdx="0" presStyleCnt="2"/>
      <dgm:spPr/>
    </dgm:pt>
    <dgm:pt modelId="{56D41FE0-EA61-439A-B139-A2E7D2F032C9}" type="pres">
      <dgm:prSet presAssocID="{6B3323B2-7927-45F0-B25D-76668F65DA1A}" presName="hierChild4" presStyleCnt="0"/>
      <dgm:spPr/>
    </dgm:pt>
    <dgm:pt modelId="{59C93979-F8FB-496C-BDD3-4C522152F528}" type="pres">
      <dgm:prSet presAssocID="{6B3323B2-7927-45F0-B25D-76668F65DA1A}" presName="hierChild5" presStyleCnt="0"/>
      <dgm:spPr/>
    </dgm:pt>
    <dgm:pt modelId="{273A2266-9491-489A-A3FE-7BB9484877D5}" type="pres">
      <dgm:prSet presAssocID="{DA48B5FD-E6ED-4897-A251-EDAA72DB56B8}" presName="Name35" presStyleLbl="parChTrans1D2" presStyleIdx="1" presStyleCnt="2"/>
      <dgm:spPr/>
    </dgm:pt>
    <dgm:pt modelId="{1A9497E3-F0CB-4D65-B1D2-2FF741E7EB2D}" type="pres">
      <dgm:prSet presAssocID="{1DA42A14-41F2-4B96-85B4-120A9D4CBDF8}" presName="hierRoot2" presStyleCnt="0">
        <dgm:presLayoutVars>
          <dgm:hierBranch val="r"/>
        </dgm:presLayoutVars>
      </dgm:prSet>
      <dgm:spPr/>
    </dgm:pt>
    <dgm:pt modelId="{B34D0B83-AA87-4A28-A308-244EAC2BEBAD}" type="pres">
      <dgm:prSet presAssocID="{1DA42A14-41F2-4B96-85B4-120A9D4CBDF8}" presName="rootComposite" presStyleCnt="0"/>
      <dgm:spPr/>
    </dgm:pt>
    <dgm:pt modelId="{D1E46C48-815B-4757-9F0B-A938B8574D56}" type="pres">
      <dgm:prSet presAssocID="{1DA42A14-41F2-4B96-85B4-120A9D4CBDF8}" presName="rootText" presStyleLbl="node2" presStyleIdx="1" presStyleCnt="2">
        <dgm:presLayoutVars>
          <dgm:chPref val="3"/>
        </dgm:presLayoutVars>
      </dgm:prSet>
      <dgm:spPr/>
    </dgm:pt>
    <dgm:pt modelId="{201E001C-53B7-43B7-A2A8-03CE47CCC7DD}" type="pres">
      <dgm:prSet presAssocID="{1DA42A14-41F2-4B96-85B4-120A9D4CBDF8}" presName="rootConnector" presStyleLbl="node2" presStyleIdx="1" presStyleCnt="2"/>
      <dgm:spPr/>
    </dgm:pt>
    <dgm:pt modelId="{18430D1E-DA8E-4BA8-BE72-F739AAA4E596}" type="pres">
      <dgm:prSet presAssocID="{1DA42A14-41F2-4B96-85B4-120A9D4CBDF8}" presName="hierChild4" presStyleCnt="0"/>
      <dgm:spPr/>
    </dgm:pt>
    <dgm:pt modelId="{450EAFC3-E194-4A66-82D7-CC39D527B14B}" type="pres">
      <dgm:prSet presAssocID="{1DA42A14-41F2-4B96-85B4-120A9D4CBDF8}" presName="hierChild5" presStyleCnt="0"/>
      <dgm:spPr/>
    </dgm:pt>
    <dgm:pt modelId="{885E882E-B419-4ECF-BF1C-29CD411905A9}" type="pres">
      <dgm:prSet presAssocID="{F2B447D0-BE8F-4734-A0D2-ABEFEFF3DE37}" presName="hierChild3" presStyleCnt="0"/>
      <dgm:spPr/>
    </dgm:pt>
  </dgm:ptLst>
  <dgm:cxnLst>
    <dgm:cxn modelId="{08591803-D670-43FD-83BE-4746F5FACDCA}" type="presOf" srcId="{9C94A189-3101-499B-B7CF-FD5D1542BA42}" destId="{0E984C1D-4EBD-40C7-AA0C-73225439AF03}" srcOrd="0" destOrd="0" presId="urn:microsoft.com/office/officeart/2005/8/layout/orgChart1"/>
    <dgm:cxn modelId="{D0ECCC0A-7A15-4D6B-BA4B-912DDEA7A484}" srcId="{9C94A189-3101-499B-B7CF-FD5D1542BA42}" destId="{F2B447D0-BE8F-4734-A0D2-ABEFEFF3DE37}" srcOrd="0" destOrd="0" parTransId="{15A04905-4F72-44F6-9731-7CEFC36D0192}" sibTransId="{2C412662-37DE-469B-82AB-5CFEA456E04A}"/>
    <dgm:cxn modelId="{D644262F-6B02-41A9-A0EE-7B18DDC8B266}" srcId="{F2B447D0-BE8F-4734-A0D2-ABEFEFF3DE37}" destId="{1DA42A14-41F2-4B96-85B4-120A9D4CBDF8}" srcOrd="1" destOrd="0" parTransId="{DA48B5FD-E6ED-4897-A251-EDAA72DB56B8}" sibTransId="{24731CEF-9252-41BE-AEA4-1AFF3CBFAF56}"/>
    <dgm:cxn modelId="{7BE56D6F-042C-4477-B771-57D82FF694AC}" type="presOf" srcId="{6B3323B2-7927-45F0-B25D-76668F65DA1A}" destId="{F9E6A954-BA75-4F7F-A423-A5A1FFCDC2A0}" srcOrd="0" destOrd="0" presId="urn:microsoft.com/office/officeart/2005/8/layout/orgChart1"/>
    <dgm:cxn modelId="{86420051-F014-462F-9ADD-D1D08DD0D9AE}" type="presOf" srcId="{1DA42A14-41F2-4B96-85B4-120A9D4CBDF8}" destId="{D1E46C48-815B-4757-9F0B-A938B8574D56}" srcOrd="0" destOrd="0" presId="urn:microsoft.com/office/officeart/2005/8/layout/orgChart1"/>
    <dgm:cxn modelId="{1169B756-8362-48BC-9F1C-B78B6832B156}" type="presOf" srcId="{F2B447D0-BE8F-4734-A0D2-ABEFEFF3DE37}" destId="{080AB8DF-97F7-48ED-9DA7-C824E65716D2}" srcOrd="0" destOrd="0" presId="urn:microsoft.com/office/officeart/2005/8/layout/orgChart1"/>
    <dgm:cxn modelId="{11D12379-133D-4CC4-8F91-8C91EADF696F}" type="presOf" srcId="{1DA42A14-41F2-4B96-85B4-120A9D4CBDF8}" destId="{201E001C-53B7-43B7-A2A8-03CE47CCC7DD}" srcOrd="1" destOrd="0" presId="urn:microsoft.com/office/officeart/2005/8/layout/orgChart1"/>
    <dgm:cxn modelId="{A969509E-DE6B-4A1F-AEF9-7DAAFDF4AC16}" type="presOf" srcId="{F2B447D0-BE8F-4734-A0D2-ABEFEFF3DE37}" destId="{F5FBCAE1-F35B-4182-88D2-582379E742F1}" srcOrd="1" destOrd="0" presId="urn:microsoft.com/office/officeart/2005/8/layout/orgChart1"/>
    <dgm:cxn modelId="{F4A3DDA6-AC23-4504-A38E-068A01D3C821}" type="presOf" srcId="{DA48B5FD-E6ED-4897-A251-EDAA72DB56B8}" destId="{273A2266-9491-489A-A3FE-7BB9484877D5}" srcOrd="0" destOrd="0" presId="urn:microsoft.com/office/officeart/2005/8/layout/orgChart1"/>
    <dgm:cxn modelId="{A0C093CA-374A-4455-82D4-CB74C6300E6A}" type="presOf" srcId="{6B3323B2-7927-45F0-B25D-76668F65DA1A}" destId="{02C5CA03-725E-4B7C-A089-2E23AF0023C3}" srcOrd="1" destOrd="0" presId="urn:microsoft.com/office/officeart/2005/8/layout/orgChart1"/>
    <dgm:cxn modelId="{2EC624E4-F45C-48BF-ACF6-023524544A1B}" srcId="{F2B447D0-BE8F-4734-A0D2-ABEFEFF3DE37}" destId="{6B3323B2-7927-45F0-B25D-76668F65DA1A}" srcOrd="0" destOrd="0" parTransId="{5C48E277-4F91-4FA3-A091-EBA90FB7DB83}" sibTransId="{64F2B9BB-F181-4BED-A83A-5D6BFA47B107}"/>
    <dgm:cxn modelId="{66F04CF2-4496-408D-AA2D-5EFA1B33B0A1}" type="presOf" srcId="{5C48E277-4F91-4FA3-A091-EBA90FB7DB83}" destId="{215C98B4-904C-4705-BCD4-FF1215E97F5F}" srcOrd="0" destOrd="0" presId="urn:microsoft.com/office/officeart/2005/8/layout/orgChart1"/>
    <dgm:cxn modelId="{445615D3-4BE2-4D0A-83DC-BE60F4276904}" type="presParOf" srcId="{0E984C1D-4EBD-40C7-AA0C-73225439AF03}" destId="{912D11D1-3A10-4A93-8115-2ACDF5E18E7A}" srcOrd="0" destOrd="0" presId="urn:microsoft.com/office/officeart/2005/8/layout/orgChart1"/>
    <dgm:cxn modelId="{A0E82F4D-959E-4BB7-B8AF-65A54017FE97}" type="presParOf" srcId="{912D11D1-3A10-4A93-8115-2ACDF5E18E7A}" destId="{9CDB953D-6C4B-4E26-9BF6-2BF1200595DE}" srcOrd="0" destOrd="0" presId="urn:microsoft.com/office/officeart/2005/8/layout/orgChart1"/>
    <dgm:cxn modelId="{5E53D612-81EA-4794-BB95-25CB3941F36A}" type="presParOf" srcId="{9CDB953D-6C4B-4E26-9BF6-2BF1200595DE}" destId="{080AB8DF-97F7-48ED-9DA7-C824E65716D2}" srcOrd="0" destOrd="0" presId="urn:microsoft.com/office/officeart/2005/8/layout/orgChart1"/>
    <dgm:cxn modelId="{8F2B5E16-49B3-40FB-9BC4-5EC80F258587}" type="presParOf" srcId="{9CDB953D-6C4B-4E26-9BF6-2BF1200595DE}" destId="{F5FBCAE1-F35B-4182-88D2-582379E742F1}" srcOrd="1" destOrd="0" presId="urn:microsoft.com/office/officeart/2005/8/layout/orgChart1"/>
    <dgm:cxn modelId="{EA092666-E3DB-4029-B2D0-54F0B9B6869F}" type="presParOf" srcId="{912D11D1-3A10-4A93-8115-2ACDF5E18E7A}" destId="{9B428913-DE21-4213-93CC-134C05ABA8AF}" srcOrd="1" destOrd="0" presId="urn:microsoft.com/office/officeart/2005/8/layout/orgChart1"/>
    <dgm:cxn modelId="{436ED897-76D3-4B7A-8CF3-0070D715CC1B}" type="presParOf" srcId="{9B428913-DE21-4213-93CC-134C05ABA8AF}" destId="{215C98B4-904C-4705-BCD4-FF1215E97F5F}" srcOrd="0" destOrd="0" presId="urn:microsoft.com/office/officeart/2005/8/layout/orgChart1"/>
    <dgm:cxn modelId="{CAEECEDC-1A6A-4A06-B5D2-C9A0CAE8033A}" type="presParOf" srcId="{9B428913-DE21-4213-93CC-134C05ABA8AF}" destId="{1E892299-9A33-44E1-8B16-298FCC512C9A}" srcOrd="1" destOrd="0" presId="urn:microsoft.com/office/officeart/2005/8/layout/orgChart1"/>
    <dgm:cxn modelId="{962FCE3D-549F-40ED-9A6B-9A5C952B9B73}" type="presParOf" srcId="{1E892299-9A33-44E1-8B16-298FCC512C9A}" destId="{7F96F9F9-920A-469A-A1B4-F5EC90F1DC98}" srcOrd="0" destOrd="0" presId="urn:microsoft.com/office/officeart/2005/8/layout/orgChart1"/>
    <dgm:cxn modelId="{921C058C-0221-4870-9C7C-FAC9B7DC4B3A}" type="presParOf" srcId="{7F96F9F9-920A-469A-A1B4-F5EC90F1DC98}" destId="{F9E6A954-BA75-4F7F-A423-A5A1FFCDC2A0}" srcOrd="0" destOrd="0" presId="urn:microsoft.com/office/officeart/2005/8/layout/orgChart1"/>
    <dgm:cxn modelId="{B9C2629D-E7DC-4EB2-ADE1-D6953B30B092}" type="presParOf" srcId="{7F96F9F9-920A-469A-A1B4-F5EC90F1DC98}" destId="{02C5CA03-725E-4B7C-A089-2E23AF0023C3}" srcOrd="1" destOrd="0" presId="urn:microsoft.com/office/officeart/2005/8/layout/orgChart1"/>
    <dgm:cxn modelId="{BB841680-B5D1-4C74-9947-A9F7E7C29FA5}" type="presParOf" srcId="{1E892299-9A33-44E1-8B16-298FCC512C9A}" destId="{56D41FE0-EA61-439A-B139-A2E7D2F032C9}" srcOrd="1" destOrd="0" presId="urn:microsoft.com/office/officeart/2005/8/layout/orgChart1"/>
    <dgm:cxn modelId="{652367DE-FE3C-40FC-AC57-C51D1F0AEA01}" type="presParOf" srcId="{1E892299-9A33-44E1-8B16-298FCC512C9A}" destId="{59C93979-F8FB-496C-BDD3-4C522152F528}" srcOrd="2" destOrd="0" presId="urn:microsoft.com/office/officeart/2005/8/layout/orgChart1"/>
    <dgm:cxn modelId="{F97A7948-DACD-4EBF-98D1-30E0AD152F8B}" type="presParOf" srcId="{9B428913-DE21-4213-93CC-134C05ABA8AF}" destId="{273A2266-9491-489A-A3FE-7BB9484877D5}" srcOrd="2" destOrd="0" presId="urn:microsoft.com/office/officeart/2005/8/layout/orgChart1"/>
    <dgm:cxn modelId="{CC16CB9B-8E41-4A9E-A2E1-9AF7574DCB6F}" type="presParOf" srcId="{9B428913-DE21-4213-93CC-134C05ABA8AF}" destId="{1A9497E3-F0CB-4D65-B1D2-2FF741E7EB2D}" srcOrd="3" destOrd="0" presId="urn:microsoft.com/office/officeart/2005/8/layout/orgChart1"/>
    <dgm:cxn modelId="{E65FAFDB-DC30-4F63-8A67-177E46D38446}" type="presParOf" srcId="{1A9497E3-F0CB-4D65-B1D2-2FF741E7EB2D}" destId="{B34D0B83-AA87-4A28-A308-244EAC2BEBAD}" srcOrd="0" destOrd="0" presId="urn:microsoft.com/office/officeart/2005/8/layout/orgChart1"/>
    <dgm:cxn modelId="{A0EB3DEC-33F7-4AFD-83E0-99DE2440A7DE}" type="presParOf" srcId="{B34D0B83-AA87-4A28-A308-244EAC2BEBAD}" destId="{D1E46C48-815B-4757-9F0B-A938B8574D56}" srcOrd="0" destOrd="0" presId="urn:microsoft.com/office/officeart/2005/8/layout/orgChart1"/>
    <dgm:cxn modelId="{EA8AD06F-AAD0-4488-846D-A6F7445B1120}" type="presParOf" srcId="{B34D0B83-AA87-4A28-A308-244EAC2BEBAD}" destId="{201E001C-53B7-43B7-A2A8-03CE47CCC7DD}" srcOrd="1" destOrd="0" presId="urn:microsoft.com/office/officeart/2005/8/layout/orgChart1"/>
    <dgm:cxn modelId="{1CDF58F5-8FF3-42C2-A203-4DD74EB3862A}" type="presParOf" srcId="{1A9497E3-F0CB-4D65-B1D2-2FF741E7EB2D}" destId="{18430D1E-DA8E-4BA8-BE72-F739AAA4E596}" srcOrd="1" destOrd="0" presId="urn:microsoft.com/office/officeart/2005/8/layout/orgChart1"/>
    <dgm:cxn modelId="{EC9926AA-CEC9-4B8F-97BF-CD1CDB0D12A5}" type="presParOf" srcId="{1A9497E3-F0CB-4D65-B1D2-2FF741E7EB2D}" destId="{450EAFC3-E194-4A66-82D7-CC39D527B14B}" srcOrd="2" destOrd="0" presId="urn:microsoft.com/office/officeart/2005/8/layout/orgChart1"/>
    <dgm:cxn modelId="{CF84372D-427D-4067-AB35-C33920FCCBFB}" type="presParOf" srcId="{912D11D1-3A10-4A93-8115-2ACDF5E18E7A}" destId="{885E882E-B419-4ECF-BF1C-29CD411905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4FDF67-6239-4DC9-A628-81C3C43274F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5ADB0E3-53A2-4169-9783-F4CE633FA24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GŘC</a:t>
          </a:r>
        </a:p>
      </dgm:t>
    </dgm:pt>
    <dgm:pt modelId="{B88D15C9-3448-44E2-AF0E-D4820408A266}" type="parTrans" cxnId="{BFDB2D73-7597-4523-9552-539F517339FB}">
      <dgm:prSet/>
      <dgm:spPr/>
      <dgm:t>
        <a:bodyPr/>
        <a:lstStyle/>
        <a:p>
          <a:endParaRPr lang="cs-CZ"/>
        </a:p>
      </dgm:t>
    </dgm:pt>
    <dgm:pt modelId="{965D766E-BD7A-41A3-BB7E-B5ECC758669C}" type="sibTrans" cxnId="{BFDB2D73-7597-4523-9552-539F517339FB}">
      <dgm:prSet/>
      <dgm:spPr/>
      <dgm:t>
        <a:bodyPr/>
        <a:lstStyle/>
        <a:p>
          <a:endParaRPr lang="cs-CZ"/>
        </a:p>
      </dgm:t>
    </dgm:pt>
    <dgm:pt modelId="{B667F2C2-DDB4-429D-890D-E5DEC44F1A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CŘ</a:t>
          </a:r>
        </a:p>
      </dgm:t>
    </dgm:pt>
    <dgm:pt modelId="{7DDACB1D-8B32-4F21-B7A3-B934CA2B10AB}" type="parTrans" cxnId="{46BDD101-2E1B-4431-A86F-DB3E51D06F1C}">
      <dgm:prSet/>
      <dgm:spPr/>
      <dgm:t>
        <a:bodyPr/>
        <a:lstStyle/>
        <a:p>
          <a:endParaRPr lang="cs-CZ"/>
        </a:p>
      </dgm:t>
    </dgm:pt>
    <dgm:pt modelId="{E1A68672-E2E2-4C7F-8124-5EC9C9E36D4A}" type="sibTrans" cxnId="{46BDD101-2E1B-4431-A86F-DB3E51D06F1C}">
      <dgm:prSet/>
      <dgm:spPr/>
      <dgm:t>
        <a:bodyPr/>
        <a:lstStyle/>
        <a:p>
          <a:endParaRPr lang="cs-CZ"/>
        </a:p>
      </dgm:t>
    </dgm:pt>
    <dgm:pt modelId="{FB9E6D35-A566-4FB9-98E5-DAB0ECE2D2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CÚ</a:t>
          </a:r>
        </a:p>
      </dgm:t>
    </dgm:pt>
    <dgm:pt modelId="{F9A5DEF8-5D16-4693-B78E-0B50201573D2}" type="parTrans" cxnId="{F7C44899-958F-49C8-A1DF-38165A5F9F61}">
      <dgm:prSet/>
      <dgm:spPr/>
      <dgm:t>
        <a:bodyPr/>
        <a:lstStyle/>
        <a:p>
          <a:endParaRPr lang="cs-CZ"/>
        </a:p>
      </dgm:t>
    </dgm:pt>
    <dgm:pt modelId="{AD2B696A-777C-444C-AD38-02471A57C35E}" type="sibTrans" cxnId="{F7C44899-958F-49C8-A1DF-38165A5F9F61}">
      <dgm:prSet/>
      <dgm:spPr/>
      <dgm:t>
        <a:bodyPr/>
        <a:lstStyle/>
        <a:p>
          <a:endParaRPr lang="cs-CZ"/>
        </a:p>
      </dgm:t>
    </dgm:pt>
    <dgm:pt modelId="{5467701F-A5C1-4108-AFD3-618B589CB0B0}" type="pres">
      <dgm:prSet presAssocID="{7F4FDF67-6239-4DC9-A628-81C3C43274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2639B7-B5DE-4B0C-B96D-0E5DBECB2E39}" type="pres">
      <dgm:prSet presAssocID="{A5ADB0E3-53A2-4169-9783-F4CE633FA24A}" presName="hierRoot1" presStyleCnt="0">
        <dgm:presLayoutVars>
          <dgm:hierBranch/>
        </dgm:presLayoutVars>
      </dgm:prSet>
      <dgm:spPr/>
    </dgm:pt>
    <dgm:pt modelId="{5D1C155A-1A2C-4152-BB4C-77BB4C050050}" type="pres">
      <dgm:prSet presAssocID="{A5ADB0E3-53A2-4169-9783-F4CE633FA24A}" presName="rootComposite1" presStyleCnt="0"/>
      <dgm:spPr/>
    </dgm:pt>
    <dgm:pt modelId="{A9F4BE63-A825-4F4C-9800-66759BFAC5E4}" type="pres">
      <dgm:prSet presAssocID="{A5ADB0E3-53A2-4169-9783-F4CE633FA24A}" presName="rootText1" presStyleLbl="node0" presStyleIdx="0" presStyleCnt="1">
        <dgm:presLayoutVars>
          <dgm:chPref val="3"/>
        </dgm:presLayoutVars>
      </dgm:prSet>
      <dgm:spPr/>
    </dgm:pt>
    <dgm:pt modelId="{3229741C-01C2-4773-9F4F-BC0451D6E6C4}" type="pres">
      <dgm:prSet presAssocID="{A5ADB0E3-53A2-4169-9783-F4CE633FA24A}" presName="rootConnector1" presStyleLbl="node1" presStyleIdx="0" presStyleCnt="0"/>
      <dgm:spPr/>
    </dgm:pt>
    <dgm:pt modelId="{7C0857F5-D7B9-46BC-8570-16AA9D8AB710}" type="pres">
      <dgm:prSet presAssocID="{A5ADB0E3-53A2-4169-9783-F4CE633FA24A}" presName="hierChild2" presStyleCnt="0"/>
      <dgm:spPr/>
    </dgm:pt>
    <dgm:pt modelId="{67280660-BB2D-4563-874A-7A764F72E60C}" type="pres">
      <dgm:prSet presAssocID="{7DDACB1D-8B32-4F21-B7A3-B934CA2B10AB}" presName="Name35" presStyleLbl="parChTrans1D2" presStyleIdx="0" presStyleCnt="1"/>
      <dgm:spPr/>
    </dgm:pt>
    <dgm:pt modelId="{239B65FB-92BF-49B2-BB74-BD83BB7FCB37}" type="pres">
      <dgm:prSet presAssocID="{B667F2C2-DDB4-429D-890D-E5DEC44F1A32}" presName="hierRoot2" presStyleCnt="0">
        <dgm:presLayoutVars>
          <dgm:hierBranch/>
        </dgm:presLayoutVars>
      </dgm:prSet>
      <dgm:spPr/>
    </dgm:pt>
    <dgm:pt modelId="{70A3247B-81AB-403F-A482-8A972C56EA04}" type="pres">
      <dgm:prSet presAssocID="{B667F2C2-DDB4-429D-890D-E5DEC44F1A32}" presName="rootComposite" presStyleCnt="0"/>
      <dgm:spPr/>
    </dgm:pt>
    <dgm:pt modelId="{FF157815-71C9-4B33-B90F-3A7582B4DD4A}" type="pres">
      <dgm:prSet presAssocID="{B667F2C2-DDB4-429D-890D-E5DEC44F1A32}" presName="rootText" presStyleLbl="node2" presStyleIdx="0" presStyleCnt="1">
        <dgm:presLayoutVars>
          <dgm:chPref val="3"/>
        </dgm:presLayoutVars>
      </dgm:prSet>
      <dgm:spPr/>
    </dgm:pt>
    <dgm:pt modelId="{FDF49573-0C04-41DE-970A-EA4CCC6DD996}" type="pres">
      <dgm:prSet presAssocID="{B667F2C2-DDB4-429D-890D-E5DEC44F1A32}" presName="rootConnector" presStyleLbl="node2" presStyleIdx="0" presStyleCnt="1"/>
      <dgm:spPr/>
    </dgm:pt>
    <dgm:pt modelId="{0FBDD748-0C72-448D-8C00-9A995B0B737E}" type="pres">
      <dgm:prSet presAssocID="{B667F2C2-DDB4-429D-890D-E5DEC44F1A32}" presName="hierChild4" presStyleCnt="0"/>
      <dgm:spPr/>
    </dgm:pt>
    <dgm:pt modelId="{638F06F7-9FCA-4B6F-9511-AD9C5BFB2BF8}" type="pres">
      <dgm:prSet presAssocID="{F9A5DEF8-5D16-4693-B78E-0B50201573D2}" presName="Name35" presStyleLbl="parChTrans1D3" presStyleIdx="0" presStyleCnt="1"/>
      <dgm:spPr/>
    </dgm:pt>
    <dgm:pt modelId="{3AADAE7F-B6C6-47DE-A858-804E4C775E50}" type="pres">
      <dgm:prSet presAssocID="{FB9E6D35-A566-4FB9-98E5-DAB0ECE2D210}" presName="hierRoot2" presStyleCnt="0">
        <dgm:presLayoutVars>
          <dgm:hierBranch val="r"/>
        </dgm:presLayoutVars>
      </dgm:prSet>
      <dgm:spPr/>
    </dgm:pt>
    <dgm:pt modelId="{743EBAE3-9FF0-4836-A96A-296E9121A992}" type="pres">
      <dgm:prSet presAssocID="{FB9E6D35-A566-4FB9-98E5-DAB0ECE2D210}" presName="rootComposite" presStyleCnt="0"/>
      <dgm:spPr/>
    </dgm:pt>
    <dgm:pt modelId="{BD5EBABA-78FE-458D-93FB-39A351769C12}" type="pres">
      <dgm:prSet presAssocID="{FB9E6D35-A566-4FB9-98E5-DAB0ECE2D210}" presName="rootText" presStyleLbl="node3" presStyleIdx="0" presStyleCnt="1">
        <dgm:presLayoutVars>
          <dgm:chPref val="3"/>
        </dgm:presLayoutVars>
      </dgm:prSet>
      <dgm:spPr/>
    </dgm:pt>
    <dgm:pt modelId="{0D525DE7-2FE6-4178-9526-2FAA4EDD5B8E}" type="pres">
      <dgm:prSet presAssocID="{FB9E6D35-A566-4FB9-98E5-DAB0ECE2D210}" presName="rootConnector" presStyleLbl="node3" presStyleIdx="0" presStyleCnt="1"/>
      <dgm:spPr/>
    </dgm:pt>
    <dgm:pt modelId="{AF22A143-B929-4747-BC96-33D7B9F7F0A3}" type="pres">
      <dgm:prSet presAssocID="{FB9E6D35-A566-4FB9-98E5-DAB0ECE2D210}" presName="hierChild4" presStyleCnt="0"/>
      <dgm:spPr/>
    </dgm:pt>
    <dgm:pt modelId="{DFDDAD85-56A6-4143-B43A-5D9E79AE9E46}" type="pres">
      <dgm:prSet presAssocID="{FB9E6D35-A566-4FB9-98E5-DAB0ECE2D210}" presName="hierChild5" presStyleCnt="0"/>
      <dgm:spPr/>
    </dgm:pt>
    <dgm:pt modelId="{DC50F4AE-EEE9-49B8-89D6-ECE8A0473C95}" type="pres">
      <dgm:prSet presAssocID="{B667F2C2-DDB4-429D-890D-E5DEC44F1A32}" presName="hierChild5" presStyleCnt="0"/>
      <dgm:spPr/>
    </dgm:pt>
    <dgm:pt modelId="{00E597F3-5157-4544-A926-990A3A27EEF5}" type="pres">
      <dgm:prSet presAssocID="{A5ADB0E3-53A2-4169-9783-F4CE633FA24A}" presName="hierChild3" presStyleCnt="0"/>
      <dgm:spPr/>
    </dgm:pt>
  </dgm:ptLst>
  <dgm:cxnLst>
    <dgm:cxn modelId="{46BDD101-2E1B-4431-A86F-DB3E51D06F1C}" srcId="{A5ADB0E3-53A2-4169-9783-F4CE633FA24A}" destId="{B667F2C2-DDB4-429D-890D-E5DEC44F1A32}" srcOrd="0" destOrd="0" parTransId="{7DDACB1D-8B32-4F21-B7A3-B934CA2B10AB}" sibTransId="{E1A68672-E2E2-4C7F-8124-5EC9C9E36D4A}"/>
    <dgm:cxn modelId="{6C226D0B-B9CC-4A47-8432-468A0F73507A}" type="presOf" srcId="{A5ADB0E3-53A2-4169-9783-F4CE633FA24A}" destId="{A9F4BE63-A825-4F4C-9800-66759BFAC5E4}" srcOrd="0" destOrd="0" presId="urn:microsoft.com/office/officeart/2005/8/layout/orgChart1"/>
    <dgm:cxn modelId="{3AABF422-294B-417B-A634-8B44E717CF57}" type="presOf" srcId="{7DDACB1D-8B32-4F21-B7A3-B934CA2B10AB}" destId="{67280660-BB2D-4563-874A-7A764F72E60C}" srcOrd="0" destOrd="0" presId="urn:microsoft.com/office/officeart/2005/8/layout/orgChart1"/>
    <dgm:cxn modelId="{687F764F-1713-4A55-B12A-3FCC27843CBC}" type="presOf" srcId="{B667F2C2-DDB4-429D-890D-E5DEC44F1A32}" destId="{FDF49573-0C04-41DE-970A-EA4CCC6DD996}" srcOrd="1" destOrd="0" presId="urn:microsoft.com/office/officeart/2005/8/layout/orgChart1"/>
    <dgm:cxn modelId="{BFDB2D73-7597-4523-9552-539F517339FB}" srcId="{7F4FDF67-6239-4DC9-A628-81C3C43274F5}" destId="{A5ADB0E3-53A2-4169-9783-F4CE633FA24A}" srcOrd="0" destOrd="0" parTransId="{B88D15C9-3448-44E2-AF0E-D4820408A266}" sibTransId="{965D766E-BD7A-41A3-BB7E-B5ECC758669C}"/>
    <dgm:cxn modelId="{CAF26654-87EC-4B97-9823-204901FF16C6}" type="presOf" srcId="{F9A5DEF8-5D16-4693-B78E-0B50201573D2}" destId="{638F06F7-9FCA-4B6F-9511-AD9C5BFB2BF8}" srcOrd="0" destOrd="0" presId="urn:microsoft.com/office/officeart/2005/8/layout/orgChart1"/>
    <dgm:cxn modelId="{F7C44899-958F-49C8-A1DF-38165A5F9F61}" srcId="{B667F2C2-DDB4-429D-890D-E5DEC44F1A32}" destId="{FB9E6D35-A566-4FB9-98E5-DAB0ECE2D210}" srcOrd="0" destOrd="0" parTransId="{F9A5DEF8-5D16-4693-B78E-0B50201573D2}" sibTransId="{AD2B696A-777C-444C-AD38-02471A57C35E}"/>
    <dgm:cxn modelId="{C0AB37B1-8F69-42BE-84FC-399C87127FA7}" type="presOf" srcId="{7F4FDF67-6239-4DC9-A628-81C3C43274F5}" destId="{5467701F-A5C1-4108-AFD3-618B589CB0B0}" srcOrd="0" destOrd="0" presId="urn:microsoft.com/office/officeart/2005/8/layout/orgChart1"/>
    <dgm:cxn modelId="{80AA35BA-BF85-4842-A160-2224A59AB7C1}" type="presOf" srcId="{A5ADB0E3-53A2-4169-9783-F4CE633FA24A}" destId="{3229741C-01C2-4773-9F4F-BC0451D6E6C4}" srcOrd="1" destOrd="0" presId="urn:microsoft.com/office/officeart/2005/8/layout/orgChart1"/>
    <dgm:cxn modelId="{406B87D0-5B0B-4AC5-8A12-ADA7AC90BB3C}" type="presOf" srcId="{FB9E6D35-A566-4FB9-98E5-DAB0ECE2D210}" destId="{0D525DE7-2FE6-4178-9526-2FAA4EDD5B8E}" srcOrd="1" destOrd="0" presId="urn:microsoft.com/office/officeart/2005/8/layout/orgChart1"/>
    <dgm:cxn modelId="{B41DB8DE-43DE-40C8-8755-BFE8AC0E9761}" type="presOf" srcId="{FB9E6D35-A566-4FB9-98E5-DAB0ECE2D210}" destId="{BD5EBABA-78FE-458D-93FB-39A351769C12}" srcOrd="0" destOrd="0" presId="urn:microsoft.com/office/officeart/2005/8/layout/orgChart1"/>
    <dgm:cxn modelId="{F024ABE8-DDB1-4897-9AA2-D17E99CEF04A}" type="presOf" srcId="{B667F2C2-DDB4-429D-890D-E5DEC44F1A32}" destId="{FF157815-71C9-4B33-B90F-3A7582B4DD4A}" srcOrd="0" destOrd="0" presId="urn:microsoft.com/office/officeart/2005/8/layout/orgChart1"/>
    <dgm:cxn modelId="{ECB09F73-87A8-41EA-BC34-63402E9B269C}" type="presParOf" srcId="{5467701F-A5C1-4108-AFD3-618B589CB0B0}" destId="{DF2639B7-B5DE-4B0C-B96D-0E5DBECB2E39}" srcOrd="0" destOrd="0" presId="urn:microsoft.com/office/officeart/2005/8/layout/orgChart1"/>
    <dgm:cxn modelId="{27597AF0-5E63-4812-8445-ADD17CCEC149}" type="presParOf" srcId="{DF2639B7-B5DE-4B0C-B96D-0E5DBECB2E39}" destId="{5D1C155A-1A2C-4152-BB4C-77BB4C050050}" srcOrd="0" destOrd="0" presId="urn:microsoft.com/office/officeart/2005/8/layout/orgChart1"/>
    <dgm:cxn modelId="{227232DD-C6F6-4FAA-8332-6590707ACDFF}" type="presParOf" srcId="{5D1C155A-1A2C-4152-BB4C-77BB4C050050}" destId="{A9F4BE63-A825-4F4C-9800-66759BFAC5E4}" srcOrd="0" destOrd="0" presId="urn:microsoft.com/office/officeart/2005/8/layout/orgChart1"/>
    <dgm:cxn modelId="{D675387B-1C13-4B29-91F2-69EB1163A728}" type="presParOf" srcId="{5D1C155A-1A2C-4152-BB4C-77BB4C050050}" destId="{3229741C-01C2-4773-9F4F-BC0451D6E6C4}" srcOrd="1" destOrd="0" presId="urn:microsoft.com/office/officeart/2005/8/layout/orgChart1"/>
    <dgm:cxn modelId="{B22F3CAD-75F7-4BED-83AE-22A2F2F410B7}" type="presParOf" srcId="{DF2639B7-B5DE-4B0C-B96D-0E5DBECB2E39}" destId="{7C0857F5-D7B9-46BC-8570-16AA9D8AB710}" srcOrd="1" destOrd="0" presId="urn:microsoft.com/office/officeart/2005/8/layout/orgChart1"/>
    <dgm:cxn modelId="{D13E9B98-EBD7-42F4-B762-02A5755E1190}" type="presParOf" srcId="{7C0857F5-D7B9-46BC-8570-16AA9D8AB710}" destId="{67280660-BB2D-4563-874A-7A764F72E60C}" srcOrd="0" destOrd="0" presId="urn:microsoft.com/office/officeart/2005/8/layout/orgChart1"/>
    <dgm:cxn modelId="{9E36C1EC-22C0-407A-8F96-BDBE04A240F8}" type="presParOf" srcId="{7C0857F5-D7B9-46BC-8570-16AA9D8AB710}" destId="{239B65FB-92BF-49B2-BB74-BD83BB7FCB37}" srcOrd="1" destOrd="0" presId="urn:microsoft.com/office/officeart/2005/8/layout/orgChart1"/>
    <dgm:cxn modelId="{2E3E4A5A-E89D-41BF-9092-1854B8E25A8E}" type="presParOf" srcId="{239B65FB-92BF-49B2-BB74-BD83BB7FCB37}" destId="{70A3247B-81AB-403F-A482-8A972C56EA04}" srcOrd="0" destOrd="0" presId="urn:microsoft.com/office/officeart/2005/8/layout/orgChart1"/>
    <dgm:cxn modelId="{593160B1-90C2-4809-8AC4-9EA18251F888}" type="presParOf" srcId="{70A3247B-81AB-403F-A482-8A972C56EA04}" destId="{FF157815-71C9-4B33-B90F-3A7582B4DD4A}" srcOrd="0" destOrd="0" presId="urn:microsoft.com/office/officeart/2005/8/layout/orgChart1"/>
    <dgm:cxn modelId="{DF71C223-4D12-42F3-AF9A-4F6E98605CD2}" type="presParOf" srcId="{70A3247B-81AB-403F-A482-8A972C56EA04}" destId="{FDF49573-0C04-41DE-970A-EA4CCC6DD996}" srcOrd="1" destOrd="0" presId="urn:microsoft.com/office/officeart/2005/8/layout/orgChart1"/>
    <dgm:cxn modelId="{A5C679B2-63E3-4F98-A5A0-BA02B8D0CF1F}" type="presParOf" srcId="{239B65FB-92BF-49B2-BB74-BD83BB7FCB37}" destId="{0FBDD748-0C72-448D-8C00-9A995B0B737E}" srcOrd="1" destOrd="0" presId="urn:microsoft.com/office/officeart/2005/8/layout/orgChart1"/>
    <dgm:cxn modelId="{8B625046-A67D-4E18-B252-66C12508BDA5}" type="presParOf" srcId="{0FBDD748-0C72-448D-8C00-9A995B0B737E}" destId="{638F06F7-9FCA-4B6F-9511-AD9C5BFB2BF8}" srcOrd="0" destOrd="0" presId="urn:microsoft.com/office/officeart/2005/8/layout/orgChart1"/>
    <dgm:cxn modelId="{7598D2F3-81A6-4C40-8AB4-1353C30E68EC}" type="presParOf" srcId="{0FBDD748-0C72-448D-8C00-9A995B0B737E}" destId="{3AADAE7F-B6C6-47DE-A858-804E4C775E50}" srcOrd="1" destOrd="0" presId="urn:microsoft.com/office/officeart/2005/8/layout/orgChart1"/>
    <dgm:cxn modelId="{33B097AF-2379-4A3E-B34A-9382CB223AA8}" type="presParOf" srcId="{3AADAE7F-B6C6-47DE-A858-804E4C775E50}" destId="{743EBAE3-9FF0-4836-A96A-296E9121A992}" srcOrd="0" destOrd="0" presId="urn:microsoft.com/office/officeart/2005/8/layout/orgChart1"/>
    <dgm:cxn modelId="{71FF5D4F-72C1-4F3D-85C2-F23AF8699162}" type="presParOf" srcId="{743EBAE3-9FF0-4836-A96A-296E9121A992}" destId="{BD5EBABA-78FE-458D-93FB-39A351769C12}" srcOrd="0" destOrd="0" presId="urn:microsoft.com/office/officeart/2005/8/layout/orgChart1"/>
    <dgm:cxn modelId="{ABF29897-3891-4718-96EC-71B03087BBF2}" type="presParOf" srcId="{743EBAE3-9FF0-4836-A96A-296E9121A992}" destId="{0D525DE7-2FE6-4178-9526-2FAA4EDD5B8E}" srcOrd="1" destOrd="0" presId="urn:microsoft.com/office/officeart/2005/8/layout/orgChart1"/>
    <dgm:cxn modelId="{D566B638-138D-4796-8877-12152513A5B1}" type="presParOf" srcId="{3AADAE7F-B6C6-47DE-A858-804E4C775E50}" destId="{AF22A143-B929-4747-BC96-33D7B9F7F0A3}" srcOrd="1" destOrd="0" presId="urn:microsoft.com/office/officeart/2005/8/layout/orgChart1"/>
    <dgm:cxn modelId="{2173CBE7-1304-44DF-A1D1-515C2B2FB8E6}" type="presParOf" srcId="{3AADAE7F-B6C6-47DE-A858-804E4C775E50}" destId="{DFDDAD85-56A6-4143-B43A-5D9E79AE9E46}" srcOrd="2" destOrd="0" presId="urn:microsoft.com/office/officeart/2005/8/layout/orgChart1"/>
    <dgm:cxn modelId="{82A2E00C-2BCB-40CB-AEC2-64DD6A5A94FE}" type="presParOf" srcId="{239B65FB-92BF-49B2-BB74-BD83BB7FCB37}" destId="{DC50F4AE-EEE9-49B8-89D6-ECE8A0473C95}" srcOrd="2" destOrd="0" presId="urn:microsoft.com/office/officeart/2005/8/layout/orgChart1"/>
    <dgm:cxn modelId="{4738E4FB-D90F-480E-BC3B-D2A7E2DE92B9}" type="presParOf" srcId="{DF2639B7-B5DE-4B0C-B96D-0E5DBECB2E39}" destId="{00E597F3-5157-4544-A926-990A3A27EE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A15EB5-D512-4AC7-BF60-1884C5FEC3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F2BA065-C2E2-4247-BB8D-78795CEA6E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GFŘ</a:t>
          </a:r>
        </a:p>
      </dgm:t>
    </dgm:pt>
    <dgm:pt modelId="{4023A3E4-762D-4A9C-B6E8-1CD6919CFE32}" type="parTrans" cxnId="{47CAB353-6BBB-462C-864A-2124AAC8721C}">
      <dgm:prSet/>
      <dgm:spPr/>
      <dgm:t>
        <a:bodyPr/>
        <a:lstStyle/>
        <a:p>
          <a:endParaRPr lang="cs-CZ"/>
        </a:p>
      </dgm:t>
    </dgm:pt>
    <dgm:pt modelId="{710742B0-335F-4495-9720-24A4EE558CD5}" type="sibTrans" cxnId="{47CAB353-6BBB-462C-864A-2124AAC8721C}">
      <dgm:prSet/>
      <dgm:spPr/>
      <dgm:t>
        <a:bodyPr/>
        <a:lstStyle/>
        <a:p>
          <a:endParaRPr lang="cs-CZ"/>
        </a:p>
      </dgm:t>
    </dgm:pt>
    <dgm:pt modelId="{4CDD5401-4D56-43FA-B1FD-A2209E29F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FŘ</a:t>
          </a:r>
        </a:p>
      </dgm:t>
    </dgm:pt>
    <dgm:pt modelId="{7C6AD1EC-665B-474B-974D-A294EBC6069D}" type="parTrans" cxnId="{A68E9B6C-ED13-4CFB-ADFD-72E1231990D3}">
      <dgm:prSet/>
      <dgm:spPr/>
      <dgm:t>
        <a:bodyPr/>
        <a:lstStyle/>
        <a:p>
          <a:endParaRPr lang="cs-CZ"/>
        </a:p>
      </dgm:t>
    </dgm:pt>
    <dgm:pt modelId="{F2E24AA0-488A-48AD-A100-6B82C1F8789C}" type="sibTrans" cxnId="{A68E9B6C-ED13-4CFB-ADFD-72E1231990D3}">
      <dgm:prSet/>
      <dgm:spPr/>
      <dgm:t>
        <a:bodyPr/>
        <a:lstStyle/>
        <a:p>
          <a:endParaRPr lang="cs-CZ"/>
        </a:p>
      </dgm:t>
    </dgm:pt>
    <dgm:pt modelId="{19F57FE8-0B7B-41A9-B0FB-3D6A9E78E8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FÚ</a:t>
          </a:r>
        </a:p>
      </dgm:t>
    </dgm:pt>
    <dgm:pt modelId="{4F99BAB0-1650-4E3F-A13B-34BE57E27877}" type="parTrans" cxnId="{6FA2CB2B-222F-4A41-8C91-457A4E8A51AD}">
      <dgm:prSet/>
      <dgm:spPr/>
      <dgm:t>
        <a:bodyPr/>
        <a:lstStyle/>
        <a:p>
          <a:endParaRPr lang="cs-CZ"/>
        </a:p>
      </dgm:t>
    </dgm:pt>
    <dgm:pt modelId="{933A8516-6A81-45FB-B323-6F272CC71469}" type="sibTrans" cxnId="{6FA2CB2B-222F-4A41-8C91-457A4E8A51AD}">
      <dgm:prSet/>
      <dgm:spPr/>
      <dgm:t>
        <a:bodyPr/>
        <a:lstStyle/>
        <a:p>
          <a:endParaRPr lang="cs-CZ"/>
        </a:p>
      </dgm:t>
    </dgm:pt>
    <dgm:pt modelId="{1058022C-6DEA-4C21-8822-39CDFD4A795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SFÚ</a:t>
          </a:r>
        </a:p>
      </dgm:t>
    </dgm:pt>
    <dgm:pt modelId="{0288FD9B-9734-45A3-8645-526BC0B9EF5C}" type="parTrans" cxnId="{D36DF381-8DE2-4EF3-B042-55E181784E92}">
      <dgm:prSet/>
      <dgm:spPr/>
      <dgm:t>
        <a:bodyPr/>
        <a:lstStyle/>
        <a:p>
          <a:endParaRPr lang="cs-CZ"/>
        </a:p>
      </dgm:t>
    </dgm:pt>
    <dgm:pt modelId="{E45519B5-B4B7-4D42-890C-744E10E2C998}" type="sibTrans" cxnId="{D36DF381-8DE2-4EF3-B042-55E181784E92}">
      <dgm:prSet/>
      <dgm:spPr/>
      <dgm:t>
        <a:bodyPr/>
        <a:lstStyle/>
        <a:p>
          <a:endParaRPr lang="cs-CZ"/>
        </a:p>
      </dgm:t>
    </dgm:pt>
    <dgm:pt modelId="{607D2565-46A1-4CE1-BA06-4638EFFFAAF9}" type="pres">
      <dgm:prSet presAssocID="{DBA15EB5-D512-4AC7-BF60-1884C5FEC3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5F3AB4-CD2C-48B0-94EB-7F3B4E375FAC}" type="pres">
      <dgm:prSet presAssocID="{CF2BA065-C2E2-4247-BB8D-78795CEA6E65}" presName="hierRoot1" presStyleCnt="0">
        <dgm:presLayoutVars>
          <dgm:hierBranch/>
        </dgm:presLayoutVars>
      </dgm:prSet>
      <dgm:spPr/>
    </dgm:pt>
    <dgm:pt modelId="{2A718C08-2620-4E77-BF6D-D0BE3EE935CA}" type="pres">
      <dgm:prSet presAssocID="{CF2BA065-C2E2-4247-BB8D-78795CEA6E65}" presName="rootComposite1" presStyleCnt="0"/>
      <dgm:spPr/>
    </dgm:pt>
    <dgm:pt modelId="{8F4CA63A-1353-4B41-928C-DD2C8652E3E6}" type="pres">
      <dgm:prSet presAssocID="{CF2BA065-C2E2-4247-BB8D-78795CEA6E65}" presName="rootText1" presStyleLbl="node0" presStyleIdx="0" presStyleCnt="1">
        <dgm:presLayoutVars>
          <dgm:chPref val="3"/>
        </dgm:presLayoutVars>
      </dgm:prSet>
      <dgm:spPr/>
    </dgm:pt>
    <dgm:pt modelId="{478E091D-54CB-4729-8183-E1A94936E262}" type="pres">
      <dgm:prSet presAssocID="{CF2BA065-C2E2-4247-BB8D-78795CEA6E65}" presName="rootConnector1" presStyleLbl="node1" presStyleIdx="0" presStyleCnt="0"/>
      <dgm:spPr/>
    </dgm:pt>
    <dgm:pt modelId="{3F70DCFF-51C3-4ED6-9E43-F23A405A45BA}" type="pres">
      <dgm:prSet presAssocID="{CF2BA065-C2E2-4247-BB8D-78795CEA6E65}" presName="hierChild2" presStyleCnt="0"/>
      <dgm:spPr/>
    </dgm:pt>
    <dgm:pt modelId="{A0795893-2CFC-40BC-94AC-6E1A6E3D03E3}" type="pres">
      <dgm:prSet presAssocID="{7C6AD1EC-665B-474B-974D-A294EBC6069D}" presName="Name35" presStyleLbl="parChTrans1D2" presStyleIdx="0" presStyleCnt="2"/>
      <dgm:spPr/>
    </dgm:pt>
    <dgm:pt modelId="{7B88775A-DFED-4BFB-BA1F-7118C59B896C}" type="pres">
      <dgm:prSet presAssocID="{4CDD5401-4D56-43FA-B1FD-A2209E29F5B9}" presName="hierRoot2" presStyleCnt="0">
        <dgm:presLayoutVars>
          <dgm:hierBranch/>
        </dgm:presLayoutVars>
      </dgm:prSet>
      <dgm:spPr/>
    </dgm:pt>
    <dgm:pt modelId="{39B6C50B-F141-43EE-AA04-57954891818F}" type="pres">
      <dgm:prSet presAssocID="{4CDD5401-4D56-43FA-B1FD-A2209E29F5B9}" presName="rootComposite" presStyleCnt="0"/>
      <dgm:spPr/>
    </dgm:pt>
    <dgm:pt modelId="{3A28918A-F97C-4C80-9AD7-76DF0B04D602}" type="pres">
      <dgm:prSet presAssocID="{4CDD5401-4D56-43FA-B1FD-A2209E29F5B9}" presName="rootText" presStyleLbl="node2" presStyleIdx="0" presStyleCnt="2">
        <dgm:presLayoutVars>
          <dgm:chPref val="3"/>
        </dgm:presLayoutVars>
      </dgm:prSet>
      <dgm:spPr/>
    </dgm:pt>
    <dgm:pt modelId="{25127D43-9F84-427C-A5A0-D200F617D969}" type="pres">
      <dgm:prSet presAssocID="{4CDD5401-4D56-43FA-B1FD-A2209E29F5B9}" presName="rootConnector" presStyleLbl="node2" presStyleIdx="0" presStyleCnt="2"/>
      <dgm:spPr/>
    </dgm:pt>
    <dgm:pt modelId="{ACAB3818-5297-4016-8092-0B9CDA487A9E}" type="pres">
      <dgm:prSet presAssocID="{4CDD5401-4D56-43FA-B1FD-A2209E29F5B9}" presName="hierChild4" presStyleCnt="0"/>
      <dgm:spPr/>
    </dgm:pt>
    <dgm:pt modelId="{3CD26DC6-C8CF-45AD-9B74-3ABED0EDC411}" type="pres">
      <dgm:prSet presAssocID="{4F99BAB0-1650-4E3F-A13B-34BE57E27877}" presName="Name35" presStyleLbl="parChTrans1D3" presStyleIdx="0" presStyleCnt="1"/>
      <dgm:spPr/>
    </dgm:pt>
    <dgm:pt modelId="{E26E7A3A-E865-44C1-85E9-1605C55D6E4C}" type="pres">
      <dgm:prSet presAssocID="{19F57FE8-0B7B-41A9-B0FB-3D6A9E78E8F4}" presName="hierRoot2" presStyleCnt="0">
        <dgm:presLayoutVars>
          <dgm:hierBranch val="r"/>
        </dgm:presLayoutVars>
      </dgm:prSet>
      <dgm:spPr/>
    </dgm:pt>
    <dgm:pt modelId="{3446F010-DEF0-4F1F-871C-9C1774F2577A}" type="pres">
      <dgm:prSet presAssocID="{19F57FE8-0B7B-41A9-B0FB-3D6A9E78E8F4}" presName="rootComposite" presStyleCnt="0"/>
      <dgm:spPr/>
    </dgm:pt>
    <dgm:pt modelId="{965BDB99-C265-42D5-8491-8403C3D1FCB8}" type="pres">
      <dgm:prSet presAssocID="{19F57FE8-0B7B-41A9-B0FB-3D6A9E78E8F4}" presName="rootText" presStyleLbl="node3" presStyleIdx="0" presStyleCnt="1">
        <dgm:presLayoutVars>
          <dgm:chPref val="3"/>
        </dgm:presLayoutVars>
      </dgm:prSet>
      <dgm:spPr/>
    </dgm:pt>
    <dgm:pt modelId="{47F3A707-2661-406F-9FB3-39AE57C13309}" type="pres">
      <dgm:prSet presAssocID="{19F57FE8-0B7B-41A9-B0FB-3D6A9E78E8F4}" presName="rootConnector" presStyleLbl="node3" presStyleIdx="0" presStyleCnt="1"/>
      <dgm:spPr/>
    </dgm:pt>
    <dgm:pt modelId="{7FCB988E-B38D-46F6-9D42-13D7FA02035A}" type="pres">
      <dgm:prSet presAssocID="{19F57FE8-0B7B-41A9-B0FB-3D6A9E78E8F4}" presName="hierChild4" presStyleCnt="0"/>
      <dgm:spPr/>
    </dgm:pt>
    <dgm:pt modelId="{F91E7FE3-D4EF-422D-9E88-CB0FCD3EA4EE}" type="pres">
      <dgm:prSet presAssocID="{19F57FE8-0B7B-41A9-B0FB-3D6A9E78E8F4}" presName="hierChild5" presStyleCnt="0"/>
      <dgm:spPr/>
    </dgm:pt>
    <dgm:pt modelId="{FACAA9A7-4BFA-4244-97D7-9F327D3870EA}" type="pres">
      <dgm:prSet presAssocID="{4CDD5401-4D56-43FA-B1FD-A2209E29F5B9}" presName="hierChild5" presStyleCnt="0"/>
      <dgm:spPr/>
    </dgm:pt>
    <dgm:pt modelId="{1014D810-2D6E-4AFA-AE0A-E22B3438319F}" type="pres">
      <dgm:prSet presAssocID="{0288FD9B-9734-45A3-8645-526BC0B9EF5C}" presName="Name35" presStyleLbl="parChTrans1D2" presStyleIdx="1" presStyleCnt="2"/>
      <dgm:spPr/>
    </dgm:pt>
    <dgm:pt modelId="{5BD995BA-D706-4DC8-A31A-5B02E7CA982D}" type="pres">
      <dgm:prSet presAssocID="{1058022C-6DEA-4C21-8822-39CDFD4A795C}" presName="hierRoot2" presStyleCnt="0">
        <dgm:presLayoutVars>
          <dgm:hierBranch/>
        </dgm:presLayoutVars>
      </dgm:prSet>
      <dgm:spPr/>
    </dgm:pt>
    <dgm:pt modelId="{CDCC251E-2F0D-4A9F-89A5-EDDF6B8BDC70}" type="pres">
      <dgm:prSet presAssocID="{1058022C-6DEA-4C21-8822-39CDFD4A795C}" presName="rootComposite" presStyleCnt="0"/>
      <dgm:spPr/>
    </dgm:pt>
    <dgm:pt modelId="{51B0ACC3-CA89-4C7E-A904-584FEAAF60D8}" type="pres">
      <dgm:prSet presAssocID="{1058022C-6DEA-4C21-8822-39CDFD4A795C}" presName="rootText" presStyleLbl="node2" presStyleIdx="1" presStyleCnt="2">
        <dgm:presLayoutVars>
          <dgm:chPref val="3"/>
        </dgm:presLayoutVars>
      </dgm:prSet>
      <dgm:spPr/>
    </dgm:pt>
    <dgm:pt modelId="{1A1CC218-63F1-4852-9F46-C598C5879556}" type="pres">
      <dgm:prSet presAssocID="{1058022C-6DEA-4C21-8822-39CDFD4A795C}" presName="rootConnector" presStyleLbl="node2" presStyleIdx="1" presStyleCnt="2"/>
      <dgm:spPr/>
    </dgm:pt>
    <dgm:pt modelId="{B2F4F527-75AE-41D5-9A70-8992DD60A47D}" type="pres">
      <dgm:prSet presAssocID="{1058022C-6DEA-4C21-8822-39CDFD4A795C}" presName="hierChild4" presStyleCnt="0"/>
      <dgm:spPr/>
    </dgm:pt>
    <dgm:pt modelId="{A01748ED-875F-4AA7-B4DC-976D663C537E}" type="pres">
      <dgm:prSet presAssocID="{1058022C-6DEA-4C21-8822-39CDFD4A795C}" presName="hierChild5" presStyleCnt="0"/>
      <dgm:spPr/>
    </dgm:pt>
    <dgm:pt modelId="{5D5AEC5D-8FCE-4C09-B127-F247BA51570C}" type="pres">
      <dgm:prSet presAssocID="{CF2BA065-C2E2-4247-BB8D-78795CEA6E65}" presName="hierChild3" presStyleCnt="0"/>
      <dgm:spPr/>
    </dgm:pt>
  </dgm:ptLst>
  <dgm:cxnLst>
    <dgm:cxn modelId="{FDB1FD09-1FD7-4116-839F-BD43D6FB2516}" type="presOf" srcId="{DBA15EB5-D512-4AC7-BF60-1884C5FEC340}" destId="{607D2565-46A1-4CE1-BA06-4638EFFFAAF9}" srcOrd="0" destOrd="0" presId="urn:microsoft.com/office/officeart/2005/8/layout/orgChart1"/>
    <dgm:cxn modelId="{6FA2CB2B-222F-4A41-8C91-457A4E8A51AD}" srcId="{4CDD5401-4D56-43FA-B1FD-A2209E29F5B9}" destId="{19F57FE8-0B7B-41A9-B0FB-3D6A9E78E8F4}" srcOrd="0" destOrd="0" parTransId="{4F99BAB0-1650-4E3F-A13B-34BE57E27877}" sibTransId="{933A8516-6A81-45FB-B323-6F272CC71469}"/>
    <dgm:cxn modelId="{40B97C37-86B1-40F3-A1D3-42BD597C9909}" type="presOf" srcId="{0288FD9B-9734-45A3-8645-526BC0B9EF5C}" destId="{1014D810-2D6E-4AFA-AE0A-E22B3438319F}" srcOrd="0" destOrd="0" presId="urn:microsoft.com/office/officeart/2005/8/layout/orgChart1"/>
    <dgm:cxn modelId="{2885BF3A-CEF2-4280-A5BE-5D0D3C3FEFC2}" type="presOf" srcId="{19F57FE8-0B7B-41A9-B0FB-3D6A9E78E8F4}" destId="{47F3A707-2661-406F-9FB3-39AE57C13309}" srcOrd="1" destOrd="0" presId="urn:microsoft.com/office/officeart/2005/8/layout/orgChart1"/>
    <dgm:cxn modelId="{A549E45B-4755-49AB-A063-E32F2AB92779}" type="presOf" srcId="{4CDD5401-4D56-43FA-B1FD-A2209E29F5B9}" destId="{25127D43-9F84-427C-A5A0-D200F617D969}" srcOrd="1" destOrd="0" presId="urn:microsoft.com/office/officeart/2005/8/layout/orgChart1"/>
    <dgm:cxn modelId="{D815F247-8487-4D3A-93CE-4115CEC7CDE4}" type="presOf" srcId="{CF2BA065-C2E2-4247-BB8D-78795CEA6E65}" destId="{8F4CA63A-1353-4B41-928C-DD2C8652E3E6}" srcOrd="0" destOrd="0" presId="urn:microsoft.com/office/officeart/2005/8/layout/orgChart1"/>
    <dgm:cxn modelId="{A68E9B6C-ED13-4CFB-ADFD-72E1231990D3}" srcId="{CF2BA065-C2E2-4247-BB8D-78795CEA6E65}" destId="{4CDD5401-4D56-43FA-B1FD-A2209E29F5B9}" srcOrd="0" destOrd="0" parTransId="{7C6AD1EC-665B-474B-974D-A294EBC6069D}" sibTransId="{F2E24AA0-488A-48AD-A100-6B82C1F8789C}"/>
    <dgm:cxn modelId="{40565D72-1FC9-42FA-9916-2540F87282E7}" type="presOf" srcId="{1058022C-6DEA-4C21-8822-39CDFD4A795C}" destId="{1A1CC218-63F1-4852-9F46-C598C5879556}" srcOrd="1" destOrd="0" presId="urn:microsoft.com/office/officeart/2005/8/layout/orgChart1"/>
    <dgm:cxn modelId="{47CAB353-6BBB-462C-864A-2124AAC8721C}" srcId="{DBA15EB5-D512-4AC7-BF60-1884C5FEC340}" destId="{CF2BA065-C2E2-4247-BB8D-78795CEA6E65}" srcOrd="0" destOrd="0" parTransId="{4023A3E4-762D-4A9C-B6E8-1CD6919CFE32}" sibTransId="{710742B0-335F-4495-9720-24A4EE558CD5}"/>
    <dgm:cxn modelId="{D36DF381-8DE2-4EF3-B042-55E181784E92}" srcId="{CF2BA065-C2E2-4247-BB8D-78795CEA6E65}" destId="{1058022C-6DEA-4C21-8822-39CDFD4A795C}" srcOrd="1" destOrd="0" parTransId="{0288FD9B-9734-45A3-8645-526BC0B9EF5C}" sibTransId="{E45519B5-B4B7-4D42-890C-744E10E2C998}"/>
    <dgm:cxn modelId="{C9452B84-BAA3-40F6-86C6-7068908D6675}" type="presOf" srcId="{19F57FE8-0B7B-41A9-B0FB-3D6A9E78E8F4}" destId="{965BDB99-C265-42D5-8491-8403C3D1FCB8}" srcOrd="0" destOrd="0" presId="urn:microsoft.com/office/officeart/2005/8/layout/orgChart1"/>
    <dgm:cxn modelId="{B5682088-966E-4455-B8C3-5898D939E498}" type="presOf" srcId="{4CDD5401-4D56-43FA-B1FD-A2209E29F5B9}" destId="{3A28918A-F97C-4C80-9AD7-76DF0B04D602}" srcOrd="0" destOrd="0" presId="urn:microsoft.com/office/officeart/2005/8/layout/orgChart1"/>
    <dgm:cxn modelId="{785408B7-0AFA-4A5D-BC96-42169DAAAF6E}" type="presOf" srcId="{CF2BA065-C2E2-4247-BB8D-78795CEA6E65}" destId="{478E091D-54CB-4729-8183-E1A94936E262}" srcOrd="1" destOrd="0" presId="urn:microsoft.com/office/officeart/2005/8/layout/orgChart1"/>
    <dgm:cxn modelId="{8B7F1FCA-D8EA-4A81-BBCC-3560A47FFAF9}" type="presOf" srcId="{7C6AD1EC-665B-474B-974D-A294EBC6069D}" destId="{A0795893-2CFC-40BC-94AC-6E1A6E3D03E3}" srcOrd="0" destOrd="0" presId="urn:microsoft.com/office/officeart/2005/8/layout/orgChart1"/>
    <dgm:cxn modelId="{A60E81ED-5761-4A1C-985C-B60E918687CA}" type="presOf" srcId="{4F99BAB0-1650-4E3F-A13B-34BE57E27877}" destId="{3CD26DC6-C8CF-45AD-9B74-3ABED0EDC411}" srcOrd="0" destOrd="0" presId="urn:microsoft.com/office/officeart/2005/8/layout/orgChart1"/>
    <dgm:cxn modelId="{D2BBB9F8-38BE-4A5A-8BF5-DCFA92A71C6E}" type="presOf" srcId="{1058022C-6DEA-4C21-8822-39CDFD4A795C}" destId="{51B0ACC3-CA89-4C7E-A904-584FEAAF60D8}" srcOrd="0" destOrd="0" presId="urn:microsoft.com/office/officeart/2005/8/layout/orgChart1"/>
    <dgm:cxn modelId="{DBB218CA-9A21-4CDD-850E-87ACD31CD90C}" type="presParOf" srcId="{607D2565-46A1-4CE1-BA06-4638EFFFAAF9}" destId="{335F3AB4-CD2C-48B0-94EB-7F3B4E375FAC}" srcOrd="0" destOrd="0" presId="urn:microsoft.com/office/officeart/2005/8/layout/orgChart1"/>
    <dgm:cxn modelId="{384AC832-BFB0-4E19-B62D-4027E13F29EA}" type="presParOf" srcId="{335F3AB4-CD2C-48B0-94EB-7F3B4E375FAC}" destId="{2A718C08-2620-4E77-BF6D-D0BE3EE935CA}" srcOrd="0" destOrd="0" presId="urn:microsoft.com/office/officeart/2005/8/layout/orgChart1"/>
    <dgm:cxn modelId="{AD8BB24D-9D3F-4D1D-8618-1C048B5048C8}" type="presParOf" srcId="{2A718C08-2620-4E77-BF6D-D0BE3EE935CA}" destId="{8F4CA63A-1353-4B41-928C-DD2C8652E3E6}" srcOrd="0" destOrd="0" presId="urn:microsoft.com/office/officeart/2005/8/layout/orgChart1"/>
    <dgm:cxn modelId="{F3334008-17E4-44A7-A9FF-389D83F9465A}" type="presParOf" srcId="{2A718C08-2620-4E77-BF6D-D0BE3EE935CA}" destId="{478E091D-54CB-4729-8183-E1A94936E262}" srcOrd="1" destOrd="0" presId="urn:microsoft.com/office/officeart/2005/8/layout/orgChart1"/>
    <dgm:cxn modelId="{2081D654-4E18-40F2-8B5A-3497187185F0}" type="presParOf" srcId="{335F3AB4-CD2C-48B0-94EB-7F3B4E375FAC}" destId="{3F70DCFF-51C3-4ED6-9E43-F23A405A45BA}" srcOrd="1" destOrd="0" presId="urn:microsoft.com/office/officeart/2005/8/layout/orgChart1"/>
    <dgm:cxn modelId="{FC8CE4DD-23F3-4CB8-B7CD-E4B69A67FE46}" type="presParOf" srcId="{3F70DCFF-51C3-4ED6-9E43-F23A405A45BA}" destId="{A0795893-2CFC-40BC-94AC-6E1A6E3D03E3}" srcOrd="0" destOrd="0" presId="urn:microsoft.com/office/officeart/2005/8/layout/orgChart1"/>
    <dgm:cxn modelId="{C4B2778D-1F31-44BB-9377-A155679BA266}" type="presParOf" srcId="{3F70DCFF-51C3-4ED6-9E43-F23A405A45BA}" destId="{7B88775A-DFED-4BFB-BA1F-7118C59B896C}" srcOrd="1" destOrd="0" presId="urn:microsoft.com/office/officeart/2005/8/layout/orgChart1"/>
    <dgm:cxn modelId="{55E3EB9E-699B-46F7-90C2-EC7192088475}" type="presParOf" srcId="{7B88775A-DFED-4BFB-BA1F-7118C59B896C}" destId="{39B6C50B-F141-43EE-AA04-57954891818F}" srcOrd="0" destOrd="0" presId="urn:microsoft.com/office/officeart/2005/8/layout/orgChart1"/>
    <dgm:cxn modelId="{8D9BD1D9-FBF8-4080-A0AA-362EDEC598E4}" type="presParOf" srcId="{39B6C50B-F141-43EE-AA04-57954891818F}" destId="{3A28918A-F97C-4C80-9AD7-76DF0B04D602}" srcOrd="0" destOrd="0" presId="urn:microsoft.com/office/officeart/2005/8/layout/orgChart1"/>
    <dgm:cxn modelId="{14DD5660-7179-4181-9A64-FEFB594376D0}" type="presParOf" srcId="{39B6C50B-F141-43EE-AA04-57954891818F}" destId="{25127D43-9F84-427C-A5A0-D200F617D969}" srcOrd="1" destOrd="0" presId="urn:microsoft.com/office/officeart/2005/8/layout/orgChart1"/>
    <dgm:cxn modelId="{534B1385-9385-4D33-BF43-083532F475CE}" type="presParOf" srcId="{7B88775A-DFED-4BFB-BA1F-7118C59B896C}" destId="{ACAB3818-5297-4016-8092-0B9CDA487A9E}" srcOrd="1" destOrd="0" presId="urn:microsoft.com/office/officeart/2005/8/layout/orgChart1"/>
    <dgm:cxn modelId="{730232E3-0A01-4349-B107-9089598BC0D3}" type="presParOf" srcId="{ACAB3818-5297-4016-8092-0B9CDA487A9E}" destId="{3CD26DC6-C8CF-45AD-9B74-3ABED0EDC411}" srcOrd="0" destOrd="0" presId="urn:microsoft.com/office/officeart/2005/8/layout/orgChart1"/>
    <dgm:cxn modelId="{D3270301-5A7F-46DA-A93A-256A8CB3F008}" type="presParOf" srcId="{ACAB3818-5297-4016-8092-0B9CDA487A9E}" destId="{E26E7A3A-E865-44C1-85E9-1605C55D6E4C}" srcOrd="1" destOrd="0" presId="urn:microsoft.com/office/officeart/2005/8/layout/orgChart1"/>
    <dgm:cxn modelId="{F344ED02-8EFD-493D-8725-52105686540D}" type="presParOf" srcId="{E26E7A3A-E865-44C1-85E9-1605C55D6E4C}" destId="{3446F010-DEF0-4F1F-871C-9C1774F2577A}" srcOrd="0" destOrd="0" presId="urn:microsoft.com/office/officeart/2005/8/layout/orgChart1"/>
    <dgm:cxn modelId="{7ECE7586-DE08-4899-ACFE-6D3E12568ABF}" type="presParOf" srcId="{3446F010-DEF0-4F1F-871C-9C1774F2577A}" destId="{965BDB99-C265-42D5-8491-8403C3D1FCB8}" srcOrd="0" destOrd="0" presId="urn:microsoft.com/office/officeart/2005/8/layout/orgChart1"/>
    <dgm:cxn modelId="{5FC73F72-ADF0-4BE8-A998-B4FE54D3ABD0}" type="presParOf" srcId="{3446F010-DEF0-4F1F-871C-9C1774F2577A}" destId="{47F3A707-2661-406F-9FB3-39AE57C13309}" srcOrd="1" destOrd="0" presId="urn:microsoft.com/office/officeart/2005/8/layout/orgChart1"/>
    <dgm:cxn modelId="{5235F5BE-B962-41BA-B54C-3FD2DE0664D7}" type="presParOf" srcId="{E26E7A3A-E865-44C1-85E9-1605C55D6E4C}" destId="{7FCB988E-B38D-46F6-9D42-13D7FA02035A}" srcOrd="1" destOrd="0" presId="urn:microsoft.com/office/officeart/2005/8/layout/orgChart1"/>
    <dgm:cxn modelId="{897561B4-464C-40FA-819F-5D63A74DDE51}" type="presParOf" srcId="{E26E7A3A-E865-44C1-85E9-1605C55D6E4C}" destId="{F91E7FE3-D4EF-422D-9E88-CB0FCD3EA4EE}" srcOrd="2" destOrd="0" presId="urn:microsoft.com/office/officeart/2005/8/layout/orgChart1"/>
    <dgm:cxn modelId="{F8F55D10-B46D-4501-B677-22FAB4042791}" type="presParOf" srcId="{7B88775A-DFED-4BFB-BA1F-7118C59B896C}" destId="{FACAA9A7-4BFA-4244-97D7-9F327D3870EA}" srcOrd="2" destOrd="0" presId="urn:microsoft.com/office/officeart/2005/8/layout/orgChart1"/>
    <dgm:cxn modelId="{21DAD8DF-2301-49DB-9F1E-1468D31D1E5F}" type="presParOf" srcId="{3F70DCFF-51C3-4ED6-9E43-F23A405A45BA}" destId="{1014D810-2D6E-4AFA-AE0A-E22B3438319F}" srcOrd="2" destOrd="0" presId="urn:microsoft.com/office/officeart/2005/8/layout/orgChart1"/>
    <dgm:cxn modelId="{9B86107E-0015-45CF-84ED-8D949D1C040E}" type="presParOf" srcId="{3F70DCFF-51C3-4ED6-9E43-F23A405A45BA}" destId="{5BD995BA-D706-4DC8-A31A-5B02E7CA982D}" srcOrd="3" destOrd="0" presId="urn:microsoft.com/office/officeart/2005/8/layout/orgChart1"/>
    <dgm:cxn modelId="{1ABEB209-B9D0-432D-B2B0-5E2E5FCADC5A}" type="presParOf" srcId="{5BD995BA-D706-4DC8-A31A-5B02E7CA982D}" destId="{CDCC251E-2F0D-4A9F-89A5-EDDF6B8BDC70}" srcOrd="0" destOrd="0" presId="urn:microsoft.com/office/officeart/2005/8/layout/orgChart1"/>
    <dgm:cxn modelId="{06D4D000-82F2-4AA1-B275-BE71BA033248}" type="presParOf" srcId="{CDCC251E-2F0D-4A9F-89A5-EDDF6B8BDC70}" destId="{51B0ACC3-CA89-4C7E-A904-584FEAAF60D8}" srcOrd="0" destOrd="0" presId="urn:microsoft.com/office/officeart/2005/8/layout/orgChart1"/>
    <dgm:cxn modelId="{22C35ECB-8BB1-4E20-A6EA-7870F81F388F}" type="presParOf" srcId="{CDCC251E-2F0D-4A9F-89A5-EDDF6B8BDC70}" destId="{1A1CC218-63F1-4852-9F46-C598C5879556}" srcOrd="1" destOrd="0" presId="urn:microsoft.com/office/officeart/2005/8/layout/orgChart1"/>
    <dgm:cxn modelId="{982CA332-C17F-47F3-9BF9-51FFC665D121}" type="presParOf" srcId="{5BD995BA-D706-4DC8-A31A-5B02E7CA982D}" destId="{B2F4F527-75AE-41D5-9A70-8992DD60A47D}" srcOrd="1" destOrd="0" presId="urn:microsoft.com/office/officeart/2005/8/layout/orgChart1"/>
    <dgm:cxn modelId="{F45FA0BA-B480-47B5-B470-1452C2852422}" type="presParOf" srcId="{5BD995BA-D706-4DC8-A31A-5B02E7CA982D}" destId="{A01748ED-875F-4AA7-B4DC-976D663C537E}" srcOrd="2" destOrd="0" presId="urn:microsoft.com/office/officeart/2005/8/layout/orgChart1"/>
    <dgm:cxn modelId="{641C1B32-7F0C-45C2-8E10-048080EE54AC}" type="presParOf" srcId="{335F3AB4-CD2C-48B0-94EB-7F3B4E375FAC}" destId="{5D5AEC5D-8FCE-4C09-B127-F247BA5157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A37FA-D3FA-4658-B210-431B41E67FFE}">
      <dsp:nvSpPr>
        <dsp:cNvPr id="0" name=""/>
        <dsp:cNvSpPr/>
      </dsp:nvSpPr>
      <dsp:spPr>
        <a:xfrm>
          <a:off x="46526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AF33D-9FEB-483D-8170-C33D16EBBC5E}">
      <dsp:nvSpPr>
        <dsp:cNvPr id="0" name=""/>
        <dsp:cNvSpPr/>
      </dsp:nvSpPr>
      <dsp:spPr>
        <a:xfrm>
          <a:off x="32690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45A18-7517-4851-9BDA-BD9BC0D02214}">
      <dsp:nvSpPr>
        <dsp:cNvPr id="0" name=""/>
        <dsp:cNvSpPr/>
      </dsp:nvSpPr>
      <dsp:spPr>
        <a:xfrm>
          <a:off x="18854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0AA17-241B-4FEB-955B-3393E2843F2B}">
      <dsp:nvSpPr>
        <dsp:cNvPr id="0" name=""/>
        <dsp:cNvSpPr/>
      </dsp:nvSpPr>
      <dsp:spPr>
        <a:xfrm>
          <a:off x="32690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8DE2E-ACB5-4151-913B-CAEE047557C0}">
      <dsp:nvSpPr>
        <dsp:cNvPr id="0" name=""/>
        <dsp:cNvSpPr/>
      </dsp:nvSpPr>
      <dsp:spPr>
        <a:xfrm>
          <a:off x="3509141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Správce daně</a:t>
          </a:r>
        </a:p>
      </dsp:txBody>
      <dsp:txXfrm>
        <a:off x="3509141" y="840"/>
        <a:ext cx="2286943" cy="1143471"/>
      </dsp:txXfrm>
    </dsp:sp>
    <dsp:sp modelId="{890928CE-81B6-4AAD-8A03-C02750C22691}">
      <dsp:nvSpPr>
        <dsp:cNvPr id="0" name=""/>
        <dsp:cNvSpPr/>
      </dsp:nvSpPr>
      <dsp:spPr>
        <a:xfrm>
          <a:off x="21255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Primární</a:t>
          </a:r>
        </a:p>
      </dsp:txBody>
      <dsp:txXfrm>
        <a:off x="2125540" y="1624570"/>
        <a:ext cx="2286943" cy="1143471"/>
      </dsp:txXfrm>
    </dsp:sp>
    <dsp:sp modelId="{B3DC40EE-9479-4C3D-B53C-AF87AD0C3C11}">
      <dsp:nvSpPr>
        <dsp:cNvPr id="0" name=""/>
        <dsp:cNvSpPr/>
      </dsp:nvSpPr>
      <dsp:spPr>
        <a:xfrm>
          <a:off x="7419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sp:txBody>
      <dsp:txXfrm>
        <a:off x="741939" y="3248300"/>
        <a:ext cx="2286943" cy="1143471"/>
      </dsp:txXfrm>
    </dsp:sp>
    <dsp:sp modelId="{F2031A0E-400B-479D-BDE0-F6F94D676561}">
      <dsp:nvSpPr>
        <dsp:cNvPr id="0" name=""/>
        <dsp:cNvSpPr/>
      </dsp:nvSpPr>
      <dsp:spPr>
        <a:xfrm>
          <a:off x="35091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České republiky</a:t>
          </a:r>
        </a:p>
      </dsp:txBody>
      <dsp:txXfrm>
        <a:off x="3509141" y="3248300"/>
        <a:ext cx="2286943" cy="1143471"/>
      </dsp:txXfrm>
    </dsp:sp>
    <dsp:sp modelId="{57E4C0B5-56F3-4AD1-B729-0FD389AE883D}">
      <dsp:nvSpPr>
        <dsp:cNvPr id="0" name=""/>
        <dsp:cNvSpPr/>
      </dsp:nvSpPr>
      <dsp:spPr>
        <a:xfrm>
          <a:off x="4892742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Sekundární</a:t>
          </a:r>
        </a:p>
      </dsp:txBody>
      <dsp:txXfrm>
        <a:off x="4892742" y="1624570"/>
        <a:ext cx="2286943" cy="1143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B09E4-C6C0-41B3-8FC6-BB52B05731F2}">
      <dsp:nvSpPr>
        <dsp:cNvPr id="0" name=""/>
        <dsp:cNvSpPr/>
      </dsp:nvSpPr>
      <dsp:spPr>
        <a:xfrm>
          <a:off x="39608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41394-2DA3-42D0-B5A8-486A322BAA67}">
      <dsp:nvSpPr>
        <dsp:cNvPr id="0" name=""/>
        <dsp:cNvSpPr/>
      </dsp:nvSpPr>
      <dsp:spPr>
        <a:xfrm>
          <a:off x="25772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7AEBA-781E-43D9-8803-3FEB02E188D1}">
      <dsp:nvSpPr>
        <dsp:cNvPr id="0" name=""/>
        <dsp:cNvSpPr/>
      </dsp:nvSpPr>
      <dsp:spPr>
        <a:xfrm>
          <a:off x="3915092" y="1144312"/>
          <a:ext cx="91440" cy="480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30FF6-A029-4F95-99CB-D91E7E97705C}">
      <dsp:nvSpPr>
        <dsp:cNvPr id="0" name=""/>
        <dsp:cNvSpPr/>
      </dsp:nvSpPr>
      <dsp:spPr>
        <a:xfrm>
          <a:off x="2817340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ředitelství  </a:t>
          </a:r>
        </a:p>
      </dsp:txBody>
      <dsp:txXfrm>
        <a:off x="2817340" y="840"/>
        <a:ext cx="2286943" cy="1143471"/>
      </dsp:txXfrm>
    </dsp:sp>
    <dsp:sp modelId="{17E300EA-4665-4D59-A5C3-C0A5258064BE}">
      <dsp:nvSpPr>
        <dsp:cNvPr id="0" name=""/>
        <dsp:cNvSpPr/>
      </dsp:nvSpPr>
      <dsp:spPr>
        <a:xfrm>
          <a:off x="28173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ředitelství</a:t>
          </a:r>
        </a:p>
      </dsp:txBody>
      <dsp:txXfrm>
        <a:off x="2817340" y="1624570"/>
        <a:ext cx="2286943" cy="1143471"/>
      </dsp:txXfrm>
    </dsp:sp>
    <dsp:sp modelId="{19918286-C356-4D5A-AEA0-DDA3ED572268}">
      <dsp:nvSpPr>
        <dsp:cNvPr id="0" name=""/>
        <dsp:cNvSpPr/>
      </dsp:nvSpPr>
      <dsp:spPr>
        <a:xfrm>
          <a:off x="14337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(14) </a:t>
          </a:r>
        </a:p>
      </dsp:txBody>
      <dsp:txXfrm>
        <a:off x="1433739" y="3248300"/>
        <a:ext cx="2286943" cy="1143471"/>
      </dsp:txXfrm>
    </dsp:sp>
    <dsp:sp modelId="{AABCC6F1-785F-4D39-AC61-E878C65AE93E}">
      <dsp:nvSpPr>
        <dsp:cNvPr id="0" name=""/>
        <dsp:cNvSpPr/>
      </dsp:nvSpPr>
      <dsp:spPr>
        <a:xfrm>
          <a:off x="42009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 pro ČR)</a:t>
          </a:r>
        </a:p>
      </dsp:txBody>
      <dsp:txXfrm>
        <a:off x="4200941" y="3248300"/>
        <a:ext cx="2286943" cy="1143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A2266-9491-489A-A3FE-7BB9484877D5}">
      <dsp:nvSpPr>
        <dsp:cNvPr id="0" name=""/>
        <dsp:cNvSpPr/>
      </dsp:nvSpPr>
      <dsp:spPr>
        <a:xfrm>
          <a:off x="3960812" y="1820121"/>
          <a:ext cx="2167544" cy="752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185"/>
              </a:lnTo>
              <a:lnTo>
                <a:pt x="2167544" y="376185"/>
              </a:lnTo>
              <a:lnTo>
                <a:pt x="2167544" y="75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C98B4-904C-4705-BCD4-FF1215E97F5F}">
      <dsp:nvSpPr>
        <dsp:cNvPr id="0" name=""/>
        <dsp:cNvSpPr/>
      </dsp:nvSpPr>
      <dsp:spPr>
        <a:xfrm>
          <a:off x="1793268" y="1820121"/>
          <a:ext cx="2167544" cy="752370"/>
        </a:xfrm>
        <a:custGeom>
          <a:avLst/>
          <a:gdLst/>
          <a:ahLst/>
          <a:cxnLst/>
          <a:rect l="0" t="0" r="0" b="0"/>
          <a:pathLst>
            <a:path>
              <a:moveTo>
                <a:pt x="2167544" y="0"/>
              </a:moveTo>
              <a:lnTo>
                <a:pt x="2167544" y="376185"/>
              </a:lnTo>
              <a:lnTo>
                <a:pt x="0" y="376185"/>
              </a:lnTo>
              <a:lnTo>
                <a:pt x="0" y="75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AB8DF-97F7-48ED-9DA7-C824E65716D2}">
      <dsp:nvSpPr>
        <dsp:cNvPr id="0" name=""/>
        <dsp:cNvSpPr/>
      </dsp:nvSpPr>
      <dsp:spPr>
        <a:xfrm>
          <a:off x="2169453" y="28762"/>
          <a:ext cx="3582717" cy="1791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Generální ředitelství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 </a:t>
          </a:r>
        </a:p>
      </dsp:txBody>
      <dsp:txXfrm>
        <a:off x="2169453" y="28762"/>
        <a:ext cx="3582717" cy="1791358"/>
      </dsp:txXfrm>
    </dsp:sp>
    <dsp:sp modelId="{F9E6A954-BA75-4F7F-A423-A5A1FFCDC2A0}">
      <dsp:nvSpPr>
        <dsp:cNvPr id="0" name=""/>
        <dsp:cNvSpPr/>
      </dsp:nvSpPr>
      <dsp:spPr>
        <a:xfrm>
          <a:off x="1909" y="2572491"/>
          <a:ext cx="3582717" cy="1791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(14) </a:t>
          </a:r>
        </a:p>
      </dsp:txBody>
      <dsp:txXfrm>
        <a:off x="1909" y="2572491"/>
        <a:ext cx="3582717" cy="1791358"/>
      </dsp:txXfrm>
    </dsp:sp>
    <dsp:sp modelId="{D1E46C48-815B-4757-9F0B-A938B8574D56}">
      <dsp:nvSpPr>
        <dsp:cNvPr id="0" name=""/>
        <dsp:cNvSpPr/>
      </dsp:nvSpPr>
      <dsp:spPr>
        <a:xfrm>
          <a:off x="4336997" y="2572491"/>
          <a:ext cx="3582717" cy="1791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Celní úřad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9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Praha Ruzyně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39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336997" y="2572491"/>
        <a:ext cx="3582717" cy="17913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F06F7-9FCA-4B6F-9511-AD9C5BFB2BF8}">
      <dsp:nvSpPr>
        <dsp:cNvPr id="0" name=""/>
        <dsp:cNvSpPr/>
      </dsp:nvSpPr>
      <dsp:spPr>
        <a:xfrm>
          <a:off x="1862455" y="2768153"/>
          <a:ext cx="91440" cy="480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3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80660-BB2D-4563-874A-7A764F72E60C}">
      <dsp:nvSpPr>
        <dsp:cNvPr id="0" name=""/>
        <dsp:cNvSpPr/>
      </dsp:nvSpPr>
      <dsp:spPr>
        <a:xfrm>
          <a:off x="1862455" y="1144108"/>
          <a:ext cx="91440" cy="480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3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4BE63-A825-4F4C-9800-66759BFAC5E4}">
      <dsp:nvSpPr>
        <dsp:cNvPr id="0" name=""/>
        <dsp:cNvSpPr/>
      </dsp:nvSpPr>
      <dsp:spPr>
        <a:xfrm>
          <a:off x="764481" y="414"/>
          <a:ext cx="2287387" cy="1143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GŘC</a:t>
          </a:r>
        </a:p>
      </dsp:txBody>
      <dsp:txXfrm>
        <a:off x="764481" y="414"/>
        <a:ext cx="2287387" cy="1143693"/>
      </dsp:txXfrm>
    </dsp:sp>
    <dsp:sp modelId="{FF157815-71C9-4B33-B90F-3A7582B4DD4A}">
      <dsp:nvSpPr>
        <dsp:cNvPr id="0" name=""/>
        <dsp:cNvSpPr/>
      </dsp:nvSpPr>
      <dsp:spPr>
        <a:xfrm>
          <a:off x="764481" y="1624459"/>
          <a:ext cx="2287387" cy="1143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CŘ</a:t>
          </a:r>
        </a:p>
      </dsp:txBody>
      <dsp:txXfrm>
        <a:off x="764481" y="1624459"/>
        <a:ext cx="2287387" cy="1143693"/>
      </dsp:txXfrm>
    </dsp:sp>
    <dsp:sp modelId="{BD5EBABA-78FE-458D-93FB-39A351769C12}">
      <dsp:nvSpPr>
        <dsp:cNvPr id="0" name=""/>
        <dsp:cNvSpPr/>
      </dsp:nvSpPr>
      <dsp:spPr>
        <a:xfrm>
          <a:off x="764481" y="3248504"/>
          <a:ext cx="2287387" cy="1143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65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CÚ</a:t>
          </a:r>
        </a:p>
      </dsp:txBody>
      <dsp:txXfrm>
        <a:off x="764481" y="3248504"/>
        <a:ext cx="2287387" cy="1143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4D810-2D6E-4AFA-AE0A-E22B3438319F}">
      <dsp:nvSpPr>
        <dsp:cNvPr id="0" name=""/>
        <dsp:cNvSpPr/>
      </dsp:nvSpPr>
      <dsp:spPr>
        <a:xfrm>
          <a:off x="1908175" y="1402336"/>
          <a:ext cx="1044243" cy="362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232"/>
              </a:lnTo>
              <a:lnTo>
                <a:pt x="1044243" y="181232"/>
              </a:lnTo>
              <a:lnTo>
                <a:pt x="1044243" y="362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26DC6-C8CF-45AD-9B74-3ABED0EDC411}">
      <dsp:nvSpPr>
        <dsp:cNvPr id="0" name=""/>
        <dsp:cNvSpPr/>
      </dsp:nvSpPr>
      <dsp:spPr>
        <a:xfrm>
          <a:off x="818211" y="2627812"/>
          <a:ext cx="91440" cy="3624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4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95893-2CFC-40BC-94AC-6E1A6E3D03E3}">
      <dsp:nvSpPr>
        <dsp:cNvPr id="0" name=""/>
        <dsp:cNvSpPr/>
      </dsp:nvSpPr>
      <dsp:spPr>
        <a:xfrm>
          <a:off x="863931" y="1402336"/>
          <a:ext cx="1044243" cy="362464"/>
        </a:xfrm>
        <a:custGeom>
          <a:avLst/>
          <a:gdLst/>
          <a:ahLst/>
          <a:cxnLst/>
          <a:rect l="0" t="0" r="0" b="0"/>
          <a:pathLst>
            <a:path>
              <a:moveTo>
                <a:pt x="1044243" y="0"/>
              </a:moveTo>
              <a:lnTo>
                <a:pt x="1044243" y="181232"/>
              </a:lnTo>
              <a:lnTo>
                <a:pt x="0" y="181232"/>
              </a:lnTo>
              <a:lnTo>
                <a:pt x="0" y="362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CA63A-1353-4B41-928C-DD2C8652E3E6}">
      <dsp:nvSpPr>
        <dsp:cNvPr id="0" name=""/>
        <dsp:cNvSpPr/>
      </dsp:nvSpPr>
      <dsp:spPr>
        <a:xfrm>
          <a:off x="1045163" y="539324"/>
          <a:ext cx="1726022" cy="863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GFŘ</a:t>
          </a:r>
        </a:p>
      </dsp:txBody>
      <dsp:txXfrm>
        <a:off x="1045163" y="539324"/>
        <a:ext cx="1726022" cy="863011"/>
      </dsp:txXfrm>
    </dsp:sp>
    <dsp:sp modelId="{3A28918A-F97C-4C80-9AD7-76DF0B04D602}">
      <dsp:nvSpPr>
        <dsp:cNvPr id="0" name=""/>
        <dsp:cNvSpPr/>
      </dsp:nvSpPr>
      <dsp:spPr>
        <a:xfrm>
          <a:off x="920" y="1764800"/>
          <a:ext cx="1726022" cy="863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FŘ</a:t>
          </a:r>
        </a:p>
      </dsp:txBody>
      <dsp:txXfrm>
        <a:off x="920" y="1764800"/>
        <a:ext cx="1726022" cy="863011"/>
      </dsp:txXfrm>
    </dsp:sp>
    <dsp:sp modelId="{965BDB99-C265-42D5-8491-8403C3D1FCB8}">
      <dsp:nvSpPr>
        <dsp:cNvPr id="0" name=""/>
        <dsp:cNvSpPr/>
      </dsp:nvSpPr>
      <dsp:spPr>
        <a:xfrm>
          <a:off x="920" y="2990276"/>
          <a:ext cx="1726022" cy="863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FÚ</a:t>
          </a:r>
        </a:p>
      </dsp:txBody>
      <dsp:txXfrm>
        <a:off x="920" y="2990276"/>
        <a:ext cx="1726022" cy="863011"/>
      </dsp:txXfrm>
    </dsp:sp>
    <dsp:sp modelId="{51B0ACC3-CA89-4C7E-A904-584FEAAF60D8}">
      <dsp:nvSpPr>
        <dsp:cNvPr id="0" name=""/>
        <dsp:cNvSpPr/>
      </dsp:nvSpPr>
      <dsp:spPr>
        <a:xfrm>
          <a:off x="2089407" y="1764800"/>
          <a:ext cx="1726022" cy="863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54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SFÚ</a:t>
          </a:r>
        </a:p>
      </dsp:txBody>
      <dsp:txXfrm>
        <a:off x="2089407" y="1764800"/>
        <a:ext cx="1726022" cy="863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1600200"/>
            <a:ext cx="5181600" cy="4419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181600" cy="4419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3E4A0CB-0636-4985-8852-AF0D12AC6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093F039-E929-46F7-9C81-056820016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8ADA95F-EBA6-4B2D-942E-8DFE582F2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EC689-580C-4F33-8447-6F9E21EB19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2076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047-05C6-4618-B76A-647F2BEBD7D3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F2E-536B-42F2-A73A-94E98624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74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správa a správa daní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MP702Z Finanční právo I		     	    </a:t>
            </a:r>
          </a:p>
          <a:p>
            <a:r>
              <a:rPr lang="cs-CZ" dirty="0"/>
              <a:t>18. říjen 2021</a:t>
            </a:r>
          </a:p>
          <a:p>
            <a:r>
              <a:rPr lang="cs-CZ" sz="1600" dirty="0"/>
              <a:t>S </a:t>
            </a:r>
            <a:r>
              <a:rPr lang="cs-CZ" sz="1600"/>
              <a:t>využitím části podkladů </a:t>
            </a:r>
            <a:r>
              <a:rPr lang="cs-CZ" sz="1600" dirty="0"/>
              <a:t>doc. JUDr. Petra </a:t>
            </a:r>
            <a:r>
              <a:rPr lang="cs-CZ" sz="1600" dirty="0" err="1"/>
              <a:t>Mrkývky</a:t>
            </a:r>
            <a:r>
              <a:rPr lang="cs-CZ" sz="1600" dirty="0"/>
              <a:t>, Ph.D.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86425C2-75D2-4C85-BC5A-38C92292C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 2/3 – „správní orgán“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573CFC54-99CB-4318-9698-F2E5A85B9C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Správní orgán (DŘ) = </a:t>
            </a:r>
          </a:p>
          <a:p>
            <a:pPr lvl="1"/>
            <a:r>
              <a:rPr lang="cs-CZ" altLang="cs-CZ" dirty="0"/>
              <a:t>Orgán moci výkonné,</a:t>
            </a:r>
          </a:p>
          <a:p>
            <a:pPr lvl="1"/>
            <a:r>
              <a:rPr lang="cs-CZ" altLang="cs-CZ" dirty="0"/>
              <a:t>Orgán ÚSC,</a:t>
            </a:r>
          </a:p>
          <a:p>
            <a:pPr lvl="1"/>
            <a:r>
              <a:rPr lang="cs-CZ" altLang="cs-CZ" dirty="0"/>
              <a:t>Jiný orgán, PO, FO, pokud vykonává působnost v oblasti veřejné správy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4E47CBC-31DA-43DD-9AEA-CB793AF65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 3/3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A1B34741-B321-4E89-8A5B-D47B6EF91F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Správce daně má způsobilost být účastníkem občanského soudního řízení ve věcech souvisejících se správou daní a v tomto rozsahu má i procesní způsobilost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>
            <a:extLst>
              <a:ext uri="{FF2B5EF4-FFF2-40B4-BE49-F238E27FC236}">
                <a16:creationId xmlns:a16="http://schemas.microsoft.com/office/drawing/2014/main" id="{FDA8D4AC-AD96-42C0-9D53-81D46F106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Vykonavatelé daňové správy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520C16B-DD2D-44AC-AA2D-64DDAFDBD4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5023365"/>
              </p:ext>
            </p:extLst>
          </p:nvPr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8EF6D1A-7466-490B-A151-87C20F924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správa ČR</a:t>
            </a:r>
          </a:p>
        </p:txBody>
      </p:sp>
      <p:pic>
        <p:nvPicPr>
          <p:cNvPr id="17411" name="Zástupný symbol pro obsah 3">
            <a:extLst>
              <a:ext uri="{FF2B5EF4-FFF2-40B4-BE49-F238E27FC236}">
                <a16:creationId xmlns:a16="http://schemas.microsoft.com/office/drawing/2014/main" id="{FD009178-0A11-4653-AD0C-5596B395F9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0450" y="2708275"/>
            <a:ext cx="7531100" cy="12255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2B2CDD6-6E2C-4531-AEDE-037DAA34A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Charakteristika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FE76CDE-F052-43E5-9026-E9110F3AB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Zákon č. 456/2011 Sb., o Finanční správě České republiky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FSČR nahradila ÚFO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FSČR = soustava správních orgánů pro výkon správy daní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>
            <a:extLst>
              <a:ext uri="{FF2B5EF4-FFF2-40B4-BE49-F238E27FC236}">
                <a16:creationId xmlns:a16="http://schemas.microsoft.com/office/drawing/2014/main" id="{50C14EAE-477D-4411-9753-B328D5C6F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Soustava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C24654-3CA7-4122-B4AD-9936FEC235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1519416"/>
              </p:ext>
            </p:extLst>
          </p:nvPr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23260E0-23F7-492F-A494-11F0F3578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GFŘ – rozpočtové a bilanční postavení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AE693A6-6E31-4E10-BA8A-103344669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Bilanční subjektivita – GFŘ je účetní jednotkou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Rozpočtová forma – organizační složka státu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Kapitola: MF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7C20AA2-21C0-4E6A-8DCD-10E1500D24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GFŘ - působnost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325AB32-044A-4FFF-B171-FD5A88766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Správní delikty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Centrální evidence a registry nezbytné pro FSČR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Podíl na přípravě návrhů NP(S)A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Analytické a koncepční úkoly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Mezinárodní agenda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DE5F91B-4E00-4216-BC13-762DFC61F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GFŘ – působnost z pověření MF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BBB92F4-2960-4085-B34F-DF5FC7F06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Působnost ústředního kontaktního orgánu:</a:t>
            </a:r>
          </a:p>
          <a:p>
            <a:pPr eaLnBrk="1" hangingPunct="1"/>
            <a:r>
              <a:rPr lang="cs-CZ" altLang="cs-CZ" dirty="0"/>
              <a:t>pro mezinárodní administrativní spolupráci </a:t>
            </a:r>
          </a:p>
          <a:p>
            <a:pPr eaLnBrk="1" hangingPunct="1"/>
            <a:r>
              <a:rPr lang="cs-CZ" altLang="cs-CZ" dirty="0"/>
              <a:t>Při vymáhání některých finančních pohledávek</a:t>
            </a:r>
          </a:p>
          <a:p>
            <a:pPr eaLnBrk="1" hangingPunct="1"/>
            <a:r>
              <a:rPr lang="cs-CZ" altLang="cs-CZ" dirty="0"/>
              <a:t>Mezinárodní pomoc při správě daní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5DAA83B-64F8-42F8-93E9-E2E7E742B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GFŘ – audit a dozor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CE04F49-F657-439E-9D7E-B45487EEA3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Z pověření MF – </a:t>
            </a:r>
            <a:r>
              <a:rPr lang="cs-CZ" altLang="cs-CZ" b="1" dirty="0"/>
              <a:t>přezkoumání hospodaření</a:t>
            </a:r>
          </a:p>
          <a:p>
            <a:pPr eaLnBrk="1" hangingPunct="1"/>
            <a:r>
              <a:rPr lang="cs-CZ" altLang="cs-CZ" dirty="0"/>
              <a:t>krajů</a:t>
            </a:r>
          </a:p>
          <a:p>
            <a:pPr eaLnBrk="1" hangingPunct="1"/>
            <a:r>
              <a:rPr lang="cs-CZ" altLang="cs-CZ" dirty="0"/>
              <a:t>Hl. m. Praha</a:t>
            </a:r>
          </a:p>
          <a:p>
            <a:pPr eaLnBrk="1" hangingPunct="1"/>
            <a:r>
              <a:rPr lang="cs-CZ" altLang="cs-CZ" dirty="0"/>
              <a:t>RRRS = regionální rady regionů soudržnosti (NUTS II)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Dozor nad přezkoumáváním</a:t>
            </a:r>
            <a:r>
              <a:rPr lang="cs-CZ" altLang="cs-CZ" dirty="0"/>
              <a:t> hospodaření:</a:t>
            </a:r>
          </a:p>
          <a:p>
            <a:pPr eaLnBrk="1" hangingPunct="1"/>
            <a:r>
              <a:rPr lang="cs-CZ" altLang="cs-CZ" dirty="0"/>
              <a:t>Obce</a:t>
            </a:r>
          </a:p>
          <a:p>
            <a:pPr eaLnBrk="1" hangingPunct="1"/>
            <a:r>
              <a:rPr lang="cs-CZ" altLang="cs-CZ" dirty="0"/>
              <a:t>DSO a DSMČ hl. m. Prahy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FFF87A23-A01D-4C82-87F1-CFF4F3458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Daňová správa x správa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6172BF-C470-4E3F-A2E9-517A50BFC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Daňová správa = finanční správa ve smyslu organizačním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Správa daní = finanční správa ve funkčním smyslu = </a:t>
            </a:r>
            <a:r>
              <a:rPr lang="cs-CZ" i="1" dirty="0"/>
              <a:t>postup, jehož cílem je </a:t>
            </a:r>
            <a:r>
              <a:rPr lang="cs-CZ" i="1" u="sng" dirty="0"/>
              <a:t>správné</a:t>
            </a:r>
            <a:r>
              <a:rPr lang="cs-CZ" i="1" dirty="0"/>
              <a:t> zjištění a stanovení daní a zabezpečení jejich úhrady.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POZOR: patra realizace </a:t>
            </a:r>
          </a:p>
          <a:p>
            <a:pPr marL="0" indent="0">
              <a:buNone/>
              <a:defRPr/>
            </a:pPr>
            <a:r>
              <a:rPr lang="cs-CZ" dirty="0"/>
              <a:t>1. </a:t>
            </a:r>
            <a:r>
              <a:rPr lang="cs-CZ" dirty="0" err="1"/>
              <a:t>Autoaplikační</a:t>
            </a:r>
            <a:r>
              <a:rPr lang="cs-CZ" dirty="0"/>
              <a:t> proces 2. Mocenský proces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D83D4E7-C668-42A5-B99E-8BC7EEEBB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Generální ředitel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A100DEB-099E-4B68-91B1-9FB5908E6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Výběr, jmenování a odvolání se řídí zákonem o státní službě</a:t>
            </a:r>
          </a:p>
          <a:p>
            <a:pPr eaLnBrk="1" hangingPunct="1"/>
            <a:r>
              <a:rPr lang="cs-CZ" altLang="cs-CZ" dirty="0"/>
              <a:t>Jmenuje vláda na návrh MF</a:t>
            </a:r>
          </a:p>
          <a:p>
            <a:pPr eaLnBrk="1" hangingPunct="1"/>
            <a:r>
              <a:rPr lang="cs-CZ" altLang="cs-CZ" dirty="0"/>
              <a:t>Zákaz členství v politické straně/hnutí</a:t>
            </a:r>
          </a:p>
          <a:p>
            <a:pPr eaLnBrk="1" hangingPunct="1"/>
            <a:r>
              <a:rPr lang="cs-CZ" altLang="cs-CZ" dirty="0"/>
              <a:t>Zaměstnanec FSČR, ÚFO nebo MF – minimálně 5 let</a:t>
            </a:r>
          </a:p>
          <a:p>
            <a:pPr eaLnBrk="1" hangingPunct="1"/>
            <a:r>
              <a:rPr lang="cs-CZ" altLang="cs-CZ" dirty="0"/>
              <a:t>Mgr./Ing.</a:t>
            </a:r>
          </a:p>
          <a:p>
            <a:pPr eaLnBrk="1" hangingPunct="1"/>
            <a:r>
              <a:rPr lang="cs-CZ" altLang="cs-CZ" dirty="0"/>
              <a:t>Jmenuje a odvolává ředitele a zástupce OFŘ, FÚ a SFÚ</a:t>
            </a:r>
          </a:p>
          <a:p>
            <a:pPr eaLnBrk="1" hangingPunct="1"/>
            <a:r>
              <a:rPr lang="cs-CZ" altLang="cs-CZ" dirty="0"/>
              <a:t>Vydává organizační řád a služební předpisy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298C5E3-76EE-4A39-A9BE-90539404D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Zástupce generálního ředitele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551D7C0-AB0F-49D6-A767-75438565C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Výběr, jmenování a odvolání se řídí zákonem o státní službě</a:t>
            </a:r>
          </a:p>
          <a:p>
            <a:pPr eaLnBrk="1" hangingPunct="1"/>
            <a:r>
              <a:rPr lang="cs-CZ" altLang="cs-CZ" dirty="0"/>
              <a:t>Jmenuje a odvolává MF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4E3D29B-B216-4C33-8BDF-BDDB17E8A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Odvolací finanční ředitelství - působnost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C1C446E-4747-4392-A362-630A25F197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Správní delikty</a:t>
            </a:r>
          </a:p>
          <a:p>
            <a:pPr eaLnBrk="1" hangingPunct="1"/>
            <a:r>
              <a:rPr lang="cs-CZ" altLang="cs-CZ" dirty="0"/>
              <a:t>Evidence a registry</a:t>
            </a:r>
          </a:p>
          <a:p>
            <a:pPr eaLnBrk="1" hangingPunct="1"/>
            <a:r>
              <a:rPr lang="cs-CZ" altLang="cs-CZ" dirty="0"/>
              <a:t>II. instance k FÚ</a:t>
            </a:r>
          </a:p>
          <a:p>
            <a:pPr eaLnBrk="1" hangingPunct="1"/>
            <a:r>
              <a:rPr lang="cs-CZ" altLang="cs-CZ" dirty="0"/>
              <a:t>Sídlo: Brno (původně dle zákona Praha, před účinností změněno)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CAA7044-4E8E-4F90-B594-56D8C8ACA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Finanční úřady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D1DBEF9-058A-4B47-A3D5-B82FA78E2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Obecné finanční úřady – 14 (kraje + Praha)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Specializovaný finanční úřad (celorepubliková působnost)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8456A33-226F-4AD5-BEDD-A94248B08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Obecná věcná působnost 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6611961-82D1-46CE-BCDC-0125DC211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Správa daní</a:t>
            </a:r>
          </a:p>
          <a:p>
            <a:pPr eaLnBrk="1" hangingPunct="1"/>
            <a:r>
              <a:rPr lang="cs-CZ" altLang="cs-CZ" dirty="0"/>
              <a:t>Správní delikty</a:t>
            </a:r>
          </a:p>
          <a:p>
            <a:pPr eaLnBrk="1" hangingPunct="1"/>
            <a:r>
              <a:rPr lang="cs-CZ" altLang="cs-CZ" dirty="0"/>
              <a:t>Převod výnosů vybíraných a vymáhaných daní, které nejsou příjmem státního rozpočtu</a:t>
            </a:r>
          </a:p>
          <a:p>
            <a:pPr eaLnBrk="1" hangingPunct="1"/>
            <a:r>
              <a:rPr lang="cs-CZ" altLang="cs-CZ" dirty="0"/>
              <a:t>Správa splátek MZ (1991-1995)</a:t>
            </a:r>
          </a:p>
          <a:p>
            <a:pPr eaLnBrk="1" hangingPunct="1"/>
            <a:r>
              <a:rPr lang="cs-CZ" altLang="cs-CZ" dirty="0"/>
              <a:t>Inkasní správa v rámci FSČR</a:t>
            </a:r>
          </a:p>
          <a:p>
            <a:pPr eaLnBrk="1" hangingPunct="1"/>
            <a:r>
              <a:rPr lang="cs-CZ" altLang="cs-CZ" dirty="0"/>
              <a:t>Registry a evidence</a:t>
            </a:r>
          </a:p>
          <a:p>
            <a:pPr eaLnBrk="1" hangingPunct="1"/>
            <a:r>
              <a:rPr lang="cs-CZ" altLang="cs-CZ" dirty="0"/>
              <a:t>A další ze zákona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2EB403F-D59A-43BF-92DB-20E111E0B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Obecná věcná působnost II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B64CB68-2E31-4EAF-A936-257D8220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Finanční kontrola</a:t>
            </a:r>
          </a:p>
          <a:p>
            <a:pPr eaLnBrk="1" hangingPunct="1"/>
            <a:r>
              <a:rPr lang="cs-CZ" altLang="cs-CZ" dirty="0"/>
              <a:t>Cenová kontrola</a:t>
            </a:r>
          </a:p>
          <a:p>
            <a:pPr eaLnBrk="1" hangingPunct="1"/>
            <a:r>
              <a:rPr lang="cs-CZ" altLang="cs-CZ" dirty="0"/>
              <a:t>Bilanční kontrola (správní řízení!)</a:t>
            </a:r>
          </a:p>
          <a:p>
            <a:pPr eaLnBrk="1" hangingPunct="1"/>
            <a:r>
              <a:rPr lang="cs-CZ" altLang="cs-CZ" dirty="0"/>
              <a:t>Kontrola správy poplatků</a:t>
            </a:r>
          </a:p>
          <a:p>
            <a:pPr eaLnBrk="1" hangingPunct="1"/>
            <a:r>
              <a:rPr lang="cs-CZ" altLang="cs-CZ" dirty="0"/>
              <a:t>Kontrola ze </a:t>
            </a:r>
            <a:r>
              <a:rPr lang="cs-CZ" altLang="cs-CZ" dirty="0" err="1"/>
              <a:t>ZSpD</a:t>
            </a:r>
            <a:r>
              <a:rPr lang="cs-CZ" altLang="cs-CZ" dirty="0"/>
              <a:t> – značení, zákazy prodeje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112FCD1-B2E6-4745-B2FF-7D6293787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Obecná věcná působnost III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1DBD0C5-9FAD-468E-8F9A-710AF5A83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Z pověření MF: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Audit a dozor nad auditem územní samosprávy, NUTS (RRRS) a DSO (DSMČ)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Působnost kontaktního orgánu při vymáhání některých finančních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Realizace mezinárodní pomoci při správě daní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55FC1D7-B5A6-47E4-98C7-286001ADD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Specializovaný finanční úřad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C10FAD3-ACAA-4514-B6CD-6178D3A00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celou ČR</a:t>
            </a:r>
          </a:p>
          <a:p>
            <a:pPr eaLnBrk="1" hangingPunct="1"/>
            <a:r>
              <a:rPr lang="cs-CZ" altLang="cs-CZ" dirty="0"/>
              <a:t>Pro „vybrané subjekty“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A0021F53-EF62-4B5F-B4C9-9A6901976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Vybrané subjekty 1/5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97613D-72F0-4D9B-9535-452CA93D9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799" y="1600200"/>
            <a:ext cx="10955647" cy="4419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Podnikatel </a:t>
            </a:r>
            <a:r>
              <a:rPr lang="cs-CZ" sz="2400" dirty="0"/>
              <a:t>– PO, která dosáhla obratu více než </a:t>
            </a:r>
            <a:r>
              <a:rPr lang="cs-CZ" sz="2400" b="1" dirty="0"/>
              <a:t>2 000 000 000 </a:t>
            </a:r>
            <a:r>
              <a:rPr lang="cs-CZ" sz="2400" dirty="0"/>
              <a:t>Kč,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dirty="0"/>
              <a:t>banka,</a:t>
            </a:r>
            <a:r>
              <a:rPr lang="cs-CZ" altLang="cs-CZ" sz="2400" dirty="0"/>
              <a:t> pobočka zahraniční banky,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spořitelní a úvěrní </a:t>
            </a:r>
            <a:r>
              <a:rPr lang="cs-CZ" altLang="cs-CZ" sz="2400" b="1" dirty="0"/>
              <a:t>družstvo</a:t>
            </a:r>
            <a:r>
              <a:rPr lang="cs-CZ" altLang="cs-CZ" sz="24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dirty="0"/>
              <a:t>pojišťovna,</a:t>
            </a:r>
            <a:r>
              <a:rPr lang="cs-CZ" altLang="cs-CZ" sz="2400" dirty="0"/>
              <a:t> pobočka pojišťovny z jiného členského státu nebo z třetího státu,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b="1" dirty="0"/>
              <a:t>zajišťovna, </a:t>
            </a:r>
            <a:r>
              <a:rPr lang="cs-CZ" altLang="cs-CZ" sz="2400" dirty="0"/>
              <a:t>pobočka zajišťovny z jiného členského státu nebo z třetího státu,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F21FE90-E6B8-4C9C-8A6F-373341F33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Vybrané subjekty 2/5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5A65A-6472-42DB-A3A9-3C67D14DBC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cs-CZ" sz="2400" b="1" dirty="0"/>
              <a:t>obhospodařovatel</a:t>
            </a:r>
            <a:r>
              <a:rPr lang="cs-CZ" sz="2400" dirty="0"/>
              <a:t> nebo </a:t>
            </a:r>
            <a:r>
              <a:rPr lang="cs-CZ" sz="2400" b="1" dirty="0"/>
              <a:t>administrátor</a:t>
            </a:r>
            <a:r>
              <a:rPr lang="cs-CZ" sz="2400" dirty="0"/>
              <a:t> </a:t>
            </a:r>
            <a:r>
              <a:rPr lang="cs-CZ" sz="2400" b="1" dirty="0"/>
              <a:t>investičního fondu </a:t>
            </a:r>
            <a:r>
              <a:rPr lang="cs-CZ" sz="2400" dirty="0"/>
              <a:t>nebo zahraničního investičního fondu, včetně investičních fondů nebo zahraničních investičních fondů, které obhospodařuje nebo jejichž administraci provádí, nemají-li právní osobnost,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33796" name="Zástupný symbol pro obsah 3">
            <a:extLst>
              <a:ext uri="{FF2B5EF4-FFF2-40B4-BE49-F238E27FC236}">
                <a16:creationId xmlns:a16="http://schemas.microsoft.com/office/drawing/2014/main" id="{008B48D0-86AB-43E1-84F5-755E9060FB4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sz="2400" b="1"/>
              <a:t>investiční fond </a:t>
            </a:r>
            <a:r>
              <a:rPr lang="cs-CZ" altLang="cs-CZ" sz="2400"/>
              <a:t>nebo zahraniční investiční fond, má-li právní osobnost, depozitář investičního fondu nebo zahraničního investičního fondu a hlavní podpůrce investičního fondu nebo zahraničního investičního fondu,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55CC6B7-3277-43AF-9123-8FD6DCDC0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Daňová správa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5F9FC3-AF72-4E82-B698-69E23CE09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Kategorie finanční správy v organizačním smyslu</a:t>
            </a:r>
          </a:p>
          <a:p>
            <a:pPr>
              <a:defRPr/>
            </a:pPr>
            <a:r>
              <a:rPr lang="cs-CZ" dirty="0"/>
              <a:t>Finanční správa </a:t>
            </a:r>
            <a:r>
              <a:rPr lang="cs-CZ" i="1" dirty="0" err="1"/>
              <a:t>sensu</a:t>
            </a:r>
            <a:r>
              <a:rPr lang="cs-CZ" i="1" dirty="0"/>
              <a:t> </a:t>
            </a:r>
            <a:r>
              <a:rPr lang="cs-CZ" i="1" dirty="0" err="1"/>
              <a:t>stricto</a:t>
            </a:r>
            <a:endParaRPr lang="cs-CZ" i="1" dirty="0"/>
          </a:p>
          <a:p>
            <a:pPr marL="0" indent="0">
              <a:buNone/>
              <a:defRPr/>
            </a:pPr>
            <a:r>
              <a:rPr lang="cs-CZ" i="1" dirty="0"/>
              <a:t>= </a:t>
            </a:r>
            <a:r>
              <a:rPr lang="cs-CZ" b="1" dirty="0"/>
              <a:t>Soustava institucí </a:t>
            </a:r>
            <a:r>
              <a:rPr lang="cs-CZ" dirty="0"/>
              <a:t>(entit), které mají zákonem nebo na základě zákona ve své působnosti svěřenu správu </a:t>
            </a:r>
            <a:r>
              <a:rPr lang="cs-CZ" dirty="0">
                <a:solidFill>
                  <a:srgbClr val="FF0000"/>
                </a:solidFill>
              </a:rPr>
              <a:t>„daní“</a:t>
            </a:r>
            <a:r>
              <a:rPr lang="cs-CZ" dirty="0"/>
              <a:t>, a to v rozsahu zákonem stanoveném.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CB741C7B-E3CF-41C5-B123-6F68B98361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Vybrané subjekty 3/5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393CB2-3040-4CA7-A6D6-9CDC2EEF3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penzijní společnost </a:t>
            </a:r>
            <a:r>
              <a:rPr lang="cs-CZ" dirty="0"/>
              <a:t>včetně všech jí obhospodařovaných fondů a včetně transformovaného fondu, jehož prostřednictvím penzijní společnost provozuje penzijní připojištění,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6F87F1D0-D119-44FC-9F32-B47AD08C7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Vybrané subjekty 4/5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A808E881-485E-4609-AC25-5717260695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err="1"/>
              <a:t>poplatník</a:t>
            </a:r>
            <a:r>
              <a:rPr lang="en-US" altLang="cs-CZ" dirty="0"/>
              <a:t> </a:t>
            </a:r>
            <a:r>
              <a:rPr lang="en-US" altLang="cs-CZ" dirty="0" err="1"/>
              <a:t>daně</a:t>
            </a:r>
            <a:r>
              <a:rPr lang="en-US" altLang="cs-CZ" dirty="0"/>
              <a:t> z </a:t>
            </a:r>
            <a:r>
              <a:rPr lang="en-US" altLang="cs-CZ" dirty="0" err="1"/>
              <a:t>hazardních</a:t>
            </a:r>
            <a:r>
              <a:rPr lang="en-US" altLang="cs-CZ" dirty="0"/>
              <a:t> her, a to pro </a:t>
            </a:r>
            <a:r>
              <a:rPr lang="en-US" altLang="cs-CZ" dirty="0" err="1"/>
              <a:t>účely</a:t>
            </a:r>
            <a:r>
              <a:rPr lang="en-US" altLang="cs-CZ" dirty="0"/>
              <a:t> </a:t>
            </a:r>
            <a:r>
              <a:rPr lang="en-US" altLang="cs-CZ" dirty="0" err="1"/>
              <a:t>správy</a:t>
            </a:r>
            <a:r>
              <a:rPr lang="en-US" altLang="cs-CZ" dirty="0"/>
              <a:t> </a:t>
            </a:r>
            <a:r>
              <a:rPr lang="en-US" altLang="cs-CZ" dirty="0" err="1"/>
              <a:t>daně</a:t>
            </a:r>
            <a:r>
              <a:rPr lang="en-US" altLang="cs-CZ" dirty="0"/>
              <a:t> z </a:t>
            </a:r>
            <a:r>
              <a:rPr lang="en-US" altLang="cs-CZ" dirty="0" err="1"/>
              <a:t>hazardních</a:t>
            </a:r>
            <a:r>
              <a:rPr lang="en-US" altLang="cs-CZ" dirty="0"/>
              <a:t> her,</a:t>
            </a:r>
            <a:r>
              <a:rPr lang="cs-CZ" altLang="cs-CZ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E8970E45-CAF6-4360-8656-6925FFBF14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Vybrané subjekty 5/5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A80CCB81-70A9-48D5-85F8-A0B6303DF5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/>
              <a:t>člen skupiny podle zákona o dani z přidané hodnoty</a:t>
            </a:r>
            <a:r>
              <a:rPr lang="cs-CZ" altLang="cs-CZ" sz="2400" dirty="0"/>
              <a:t>, </a:t>
            </a:r>
          </a:p>
          <a:p>
            <a:pPr lvl="2"/>
            <a:r>
              <a:rPr lang="cs-CZ" altLang="cs-CZ" dirty="0"/>
              <a:t>je-li alespoň jeden z jejích členů subjektem  z kategorie </a:t>
            </a:r>
            <a:r>
              <a:rPr lang="cs-CZ" altLang="cs-CZ" u="sng" dirty="0"/>
              <a:t>vybraných</a:t>
            </a:r>
            <a:r>
              <a:rPr lang="cs-CZ" altLang="cs-CZ" dirty="0"/>
              <a:t> subjektů (kromě „podnikatele s obratem“ a „osoby provozujíc loterii nebo podobnou hru“)</a:t>
            </a:r>
          </a:p>
          <a:p>
            <a:pPr lvl="2"/>
            <a:r>
              <a:rPr lang="cs-CZ" altLang="cs-CZ" dirty="0"/>
              <a:t>dojde-li alespoň u jednoho jejího člena ke změně podmínek pro určení místní příslušnosti a to až do okamžiku, kdy u posledního z členů této skupiny dojde ke změně podmínek pro určení místní příslušnosti.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937D0FD-55BE-443F-B86E-E4E1E3027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Negativní výčet působnosti</a:t>
            </a:r>
            <a:br>
              <a:rPr lang="cs-CZ" altLang="cs-CZ" sz="3800"/>
            </a:br>
            <a:r>
              <a:rPr lang="cs-CZ" altLang="cs-CZ" sz="3800"/>
              <a:t>SFÚ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B405BA3-0781-4307-9D40-FBB9B72B7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u="sng" dirty="0"/>
          </a:p>
          <a:p>
            <a:pPr eaLnBrk="1" hangingPunct="1"/>
            <a:r>
              <a:rPr lang="cs-CZ" altLang="cs-CZ" dirty="0"/>
              <a:t>Nevykonává správu </a:t>
            </a:r>
            <a:r>
              <a:rPr lang="cs-CZ" altLang="cs-CZ" u="sng" dirty="0"/>
              <a:t>daně z nemovitých věcí</a:t>
            </a:r>
            <a:r>
              <a:rPr lang="cs-CZ" altLang="cs-CZ" dirty="0"/>
              <a:t>.</a:t>
            </a:r>
          </a:p>
          <a:p>
            <a:pPr eaLnBrk="1" hangingPunct="1"/>
            <a:endParaRPr lang="cs-CZ" altLang="cs-CZ" u="sng" dirty="0"/>
          </a:p>
          <a:p>
            <a:pPr eaLnBrk="1" hangingPunct="1"/>
            <a:r>
              <a:rPr lang="cs-CZ" altLang="cs-CZ" u="sng" dirty="0"/>
              <a:t>Dále nevykonává správu transferových daní </a:t>
            </a:r>
            <a:r>
              <a:rPr lang="cs-CZ" altLang="cs-CZ" dirty="0"/>
              <a:t>(dnes už jen správa pohledávek ze zrušených daní – daně dědické, daně darovací, daně z převodu nemovitostí a daně z nabytí nemovitých věcí)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C9DCB31-8904-4285-8C8B-1A8F690AB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Územní pracoviště FÚ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190909F-543A-4E68-A327-C03D287FE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Zřizují se a ruší vyhláškou MF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Stávající FÚ (ÚFO) – územní pracoviště FÚ pro …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Není samostatný subjekt, jen vnitřní členění</a:t>
            </a:r>
          </a:p>
          <a:p>
            <a:pPr lvl="1"/>
            <a:r>
              <a:rPr lang="cs-CZ" altLang="cs-CZ" dirty="0"/>
              <a:t>Důležité pro lhůty, doručování apod.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F7328C8-7CCE-4446-A8C2-360AEE719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/>
              <a:t>Bilanční, majetkové a pracovněprávní postavení orgánů finanční správy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95E478C-6188-4D8A-8852-B1DC9DB5E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FÚ, SFÚ, OFŘ mají postavení organizačních jednotek GFŘ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Nejsou: účetní jednotkou, nejsou správci majetku, nejsou zaměstnavatelem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22A83DED-FE59-4C16-A3CE-A3EB7E6A0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Celní správa České republiky</a:t>
            </a:r>
          </a:p>
        </p:txBody>
      </p:sp>
      <p:pic>
        <p:nvPicPr>
          <p:cNvPr id="40963" name="Zástupný symbol pro obsah 3">
            <a:extLst>
              <a:ext uri="{FF2B5EF4-FFF2-40B4-BE49-F238E27FC236}">
                <a16:creationId xmlns:a16="http://schemas.microsoft.com/office/drawing/2014/main" id="{450E71DE-C5B6-45C2-9F6A-D228279EC5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7214" y="1989138"/>
            <a:ext cx="3044825" cy="3205162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>
            <a:extLst>
              <a:ext uri="{FF2B5EF4-FFF2-40B4-BE49-F238E27FC236}">
                <a16:creationId xmlns:a16="http://schemas.microsoft.com/office/drawing/2014/main" id="{B19C0FA6-B0E2-4997-A9D2-2CFC9A674F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Celní správa České republiky</a:t>
            </a:r>
          </a:p>
        </p:txBody>
      </p:sp>
      <p:sp>
        <p:nvSpPr>
          <p:cNvPr id="41987" name="Rectangle 5">
            <a:extLst>
              <a:ext uri="{FF2B5EF4-FFF2-40B4-BE49-F238E27FC236}">
                <a16:creationId xmlns:a16="http://schemas.microsoft.com/office/drawing/2014/main" id="{92943FE9-E6B7-4746-9513-7B31F90924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C427629-81BA-4370-9D01-31E2CC85A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Charakteristika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C6226B5-E626-4175-A7DE-6032194DC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dirty="0"/>
              <a:t>Zákon č. 17/2012 Sb., o Celní správě České republiky </a:t>
            </a:r>
          </a:p>
          <a:p>
            <a:pPr marL="0" indent="0">
              <a:buNone/>
            </a:pPr>
            <a:endParaRPr lang="cs-CZ" altLang="cs-CZ" dirty="0"/>
          </a:p>
          <a:p>
            <a:pPr marL="609600" indent="-609600"/>
            <a:r>
              <a:rPr lang="cs-CZ" altLang="cs-CZ" dirty="0"/>
              <a:t>CSČR nahrazuje CSČR podle zákona č. 185/2004 Sb.- stejný název, ale jiná soustava</a:t>
            </a:r>
          </a:p>
          <a:p>
            <a:pPr marL="609600" indent="-609600"/>
            <a:r>
              <a:rPr lang="cs-CZ" altLang="cs-CZ" dirty="0"/>
              <a:t>CSČR = </a:t>
            </a:r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cs-CZ" altLang="cs-CZ" dirty="0"/>
              <a:t>soustava správních orgánů</a:t>
            </a:r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cs-CZ" altLang="cs-CZ" dirty="0"/>
              <a:t>ozbrojený bezpečnostní sbor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2">
            <a:extLst>
              <a:ext uri="{FF2B5EF4-FFF2-40B4-BE49-F238E27FC236}">
                <a16:creationId xmlns:a16="http://schemas.microsoft.com/office/drawing/2014/main" id="{6A497846-BEA0-4025-BB17-F153A99F6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Soustava (aktuální)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C1A100E-FF9C-4883-B19B-23F908A539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195538"/>
              </p:ext>
            </p:extLst>
          </p:nvPr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946DD-0F17-48DF-9E29-772DE33D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Nullum</a:t>
            </a:r>
            <a:r>
              <a:rPr lang="cs-CZ" i="1" dirty="0"/>
              <a:t> </a:t>
            </a:r>
            <a:r>
              <a:rPr lang="cs-CZ" i="1" dirty="0" err="1"/>
              <a:t>tributum</a:t>
            </a:r>
            <a:r>
              <a:rPr lang="cs-CZ" i="1" dirty="0"/>
              <a:t> sine lege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0014F6-C87A-49AE-AB70-67AA75F6F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11 odst. 5 LZPS: </a:t>
            </a:r>
            <a:r>
              <a:rPr lang="cs-CZ" i="1" dirty="0"/>
              <a:t>Daně a poplatky lze ukládat jen na základě zákona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Co je </a:t>
            </a:r>
            <a:r>
              <a:rPr lang="cs-CZ" sz="2400" i="1" dirty="0" err="1"/>
              <a:t>tributum</a:t>
            </a:r>
            <a:r>
              <a:rPr lang="cs-CZ" sz="2400" dirty="0"/>
              <a:t>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i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Co je </a:t>
            </a:r>
            <a:r>
              <a:rPr lang="cs-CZ" sz="2400" i="1" dirty="0"/>
              <a:t>lex?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Další limity ukládání daní?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Problematika zásady zákazu zneužití práva v daních?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72836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Rectangle 4">
            <a:extLst>
              <a:ext uri="{FF2B5EF4-FFF2-40B4-BE49-F238E27FC236}">
                <a16:creationId xmlns:a16="http://schemas.microsoft.com/office/drawing/2014/main" id="{C3FE6E4A-DE09-420B-A091-A0818EE9C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Soustava CSČR do 31. 12. 2012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E17AFB1-92C3-4FE4-8014-4BD37BD7FD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471078"/>
              </p:ext>
            </p:extLst>
          </p:nvPr>
        </p:nvGraphicFramePr>
        <p:xfrm>
          <a:off x="2133600" y="1568451"/>
          <a:ext cx="3816350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7B19CF0-D0BD-4909-A031-DEE899FAAD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6977231"/>
              </p:ext>
            </p:extLst>
          </p:nvPr>
        </p:nvGraphicFramePr>
        <p:xfrm>
          <a:off x="6172200" y="1568451"/>
          <a:ext cx="3816350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25AE0A6-733E-40FD-80F3-AFC4AB687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GŘC – rozpočtové a bilanční postavení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C3120BD-93DB-4EEA-83BA-35642F683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Bilanční subjektivita – GŘC je účetní jednotkou</a:t>
            </a:r>
          </a:p>
          <a:p>
            <a:pPr eaLnBrk="1" hangingPunct="1"/>
            <a:r>
              <a:rPr lang="cs-CZ" altLang="cs-CZ"/>
              <a:t>Rozpočtová forma – organizační složka státu</a:t>
            </a:r>
          </a:p>
          <a:p>
            <a:pPr eaLnBrk="1" hangingPunct="1"/>
            <a:r>
              <a:rPr lang="cs-CZ" altLang="cs-CZ"/>
              <a:t>Kapitola: MF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2AF5106-67EF-4BBC-A956-26E208A8F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I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6B4DA7A-9E89-4915-842B-E9CBBB8A4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II. instance k CÚ</a:t>
            </a:r>
          </a:p>
          <a:p>
            <a:pPr eaLnBrk="1" hangingPunct="1"/>
            <a:r>
              <a:rPr lang="cs-CZ" altLang="cs-CZ" dirty="0"/>
              <a:t>Převod cel podle Nařízení Rady (ES, Euratom) č. 1150/2000 ze dne 22.5.2000, kterým se provádí rozhodnutí 94/728/ES </a:t>
            </a:r>
            <a:r>
              <a:rPr lang="cs-CZ" altLang="cs-CZ" dirty="0" err="1"/>
              <a:t>Euroatom</a:t>
            </a:r>
            <a:r>
              <a:rPr lang="cs-CZ" altLang="cs-CZ" dirty="0"/>
              <a:t> o systému vlastních zdrojů Společenství</a:t>
            </a:r>
          </a:p>
          <a:p>
            <a:pPr eaLnBrk="1" hangingPunct="1"/>
            <a:r>
              <a:rPr lang="cs-CZ" altLang="cs-CZ" dirty="0"/>
              <a:t>Rozhoduje ve věcech působnosti o charakteru významu případu (celostátní/mezinárodní).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BD7D7D7-9083-457D-BA87-ACF411E58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II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8493A43-0239-47F6-83E6-AC97543EE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 případech cs a </a:t>
            </a:r>
            <a:r>
              <a:rPr lang="cs-CZ" altLang="cs-CZ" dirty="0" err="1"/>
              <a:t>mezinár</a:t>
            </a:r>
            <a:r>
              <a:rPr lang="cs-CZ" altLang="cs-CZ" dirty="0"/>
              <a:t>. významu je pověřeným celním orgánem s postavením policejního orgánu podle TŘ</a:t>
            </a:r>
          </a:p>
          <a:p>
            <a:pPr eaLnBrk="1" hangingPunct="1"/>
            <a:r>
              <a:rPr lang="cs-CZ" altLang="cs-CZ" dirty="0"/>
              <a:t>Plní funkci centrální analytické </a:t>
            </a:r>
            <a:r>
              <a:rPr lang="cs-CZ" altLang="cs-CZ" dirty="0" err="1"/>
              <a:t>jedntoky</a:t>
            </a:r>
            <a:r>
              <a:rPr lang="cs-CZ" altLang="cs-CZ" dirty="0"/>
              <a:t> pro účely analýzy rizik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117D3EB-2FC9-4733-BE83-C72FACD67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III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40AC557-A5DB-42F9-95A0-0F9FBA6FED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Podíl na:</a:t>
            </a:r>
          </a:p>
          <a:p>
            <a:pPr eaLnBrk="1" hangingPunct="1"/>
            <a:r>
              <a:rPr lang="cs-CZ" altLang="cs-CZ"/>
              <a:t>Příprava předpisů </a:t>
            </a:r>
          </a:p>
          <a:p>
            <a:pPr eaLnBrk="1" hangingPunct="1"/>
            <a:r>
              <a:rPr lang="cs-CZ" altLang="cs-CZ"/>
              <a:t>Zabezpečení analytických a koncepčních úkolů</a:t>
            </a:r>
          </a:p>
          <a:p>
            <a:pPr eaLnBrk="1" hangingPunct="1"/>
            <a:r>
              <a:rPr lang="cs-CZ" altLang="cs-CZ"/>
              <a:t>Sjednávání mezinár. smluv, rozvoj styků a spolupráce, plnění závazků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5570CDF-CF7B-4D3D-A6C8-2360F98D7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IV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1A3F9CF-5313-4E97-9AD3-4B717EF44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Oblast mezinárodní spolupráce:</a:t>
            </a:r>
          </a:p>
          <a:p>
            <a:pPr eaLnBrk="1" hangingPunct="1"/>
            <a:r>
              <a:rPr lang="cs-CZ" altLang="cs-CZ"/>
              <a:t>Národní koordinační jednotka spolupráce</a:t>
            </a:r>
          </a:p>
          <a:p>
            <a:pPr eaLnBrk="1" hangingPunct="1"/>
            <a:r>
              <a:rPr lang="cs-CZ" altLang="cs-CZ"/>
              <a:t>Ústřední kontaktní orgán – spotřební daně</a:t>
            </a:r>
          </a:p>
          <a:p>
            <a:pPr eaLnBrk="1" hangingPunct="1"/>
            <a:r>
              <a:rPr lang="cs-CZ" altLang="cs-CZ"/>
              <a:t>Ústřední úřad pro výměnu informací EU, EK</a:t>
            </a:r>
          </a:p>
          <a:p>
            <a:pPr eaLnBrk="1" hangingPunct="1"/>
            <a:r>
              <a:rPr lang="cs-CZ" altLang="cs-CZ"/>
              <a:t>Orgán odpovědný za doručování písemností nebo oznamování rozhodnutí jiných států</a:t>
            </a:r>
          </a:p>
          <a:p>
            <a:pPr eaLnBrk="1" hangingPunct="1"/>
            <a:r>
              <a:rPr lang="cs-CZ" altLang="cs-CZ"/>
              <a:t>Kontaktní orgán vymáhání některých finančních pohledávek a mezinár. pomoc při správě daní – pověření ministerstva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5B18B09-E9FD-4119-A407-FDCBC5959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V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2B76CBB-8312-4A68-B178-B64755BCF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u="sng" dirty="0"/>
              <a:t>Mezinárodní spolupráce – dohled nad</a:t>
            </a:r>
            <a:r>
              <a:rPr lang="cs-CZ" altLang="cs-CZ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osobami podezřelými z porušení právních předpisů druhého státu dle mezinárodní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Dopravními prostředky a kontejnery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Pohybem zboží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Místem porušení právních předpisů druhé smluvní strany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u="sng" dirty="0"/>
              <a:t>Opatření k zajištění převozu po dohodě s cizí celní správou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C4CE96C-EDF1-45DD-8377-0F36F3100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VI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065D154-900B-4490-B5C9-EE55B4F30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Působnost v oblasti evidence a statistiky</a:t>
            </a:r>
          </a:p>
          <a:p>
            <a:pPr eaLnBrk="1" hangingPunct="1"/>
            <a:r>
              <a:rPr lang="cs-CZ" altLang="cs-CZ"/>
              <a:t>Laboratorní zabezpečení CS a FS</a:t>
            </a:r>
          </a:p>
          <a:p>
            <a:pPr eaLnBrk="1" hangingPunct="1"/>
            <a:r>
              <a:rPr lang="cs-CZ" altLang="cs-CZ"/>
              <a:t>Edukační a expertní činnost a skladování</a:t>
            </a:r>
          </a:p>
          <a:p>
            <a:pPr eaLnBrk="1" hangingPunct="1"/>
            <a:r>
              <a:rPr lang="cs-CZ" altLang="cs-CZ"/>
              <a:t>Zpravodajsko technická kooperaxe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4C8AB1F-FF70-4504-85E6-A8C73AC5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působnost VII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1315EF9-CBD9-46F4-8546-4FA87B143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GŘC – speciální inspekční útvar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0705EA0-0EE5-4166-BBC9-B8789D112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Generální ředitel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291FCEC-8539-4BDD-98A1-41953EE7A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Celník</a:t>
            </a:r>
          </a:p>
          <a:p>
            <a:pPr eaLnBrk="1" hangingPunct="1"/>
            <a:r>
              <a:rPr lang="cs-CZ" altLang="cs-CZ" dirty="0"/>
              <a:t>Jmenovaný MF (x GŘ GFŘ – vláda!!!)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289F3C6C-B975-462A-89D3-8333CEC3D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DAŇ </a:t>
            </a:r>
            <a:r>
              <a:rPr lang="cs-CZ" altLang="cs-CZ" i="1" dirty="0" err="1"/>
              <a:t>sensu</a:t>
            </a:r>
            <a:r>
              <a:rPr lang="cs-CZ" altLang="cs-CZ" i="1" dirty="0"/>
              <a:t> largo (</a:t>
            </a:r>
            <a:r>
              <a:rPr lang="cs-CZ" altLang="cs-CZ" dirty="0"/>
              <a:t>§ 2 DŘ)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2CD79501-3414-4B76-9C3A-7742618D77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Peněžité plnění – daň </a:t>
            </a:r>
            <a:r>
              <a:rPr lang="cs-CZ" altLang="cs-CZ" i="1" dirty="0" err="1"/>
              <a:t>sensu</a:t>
            </a:r>
            <a:r>
              <a:rPr lang="cs-CZ" altLang="cs-CZ" i="1" dirty="0"/>
              <a:t> </a:t>
            </a:r>
            <a:r>
              <a:rPr lang="cs-CZ" altLang="cs-CZ" i="1" dirty="0" err="1"/>
              <a:t>stricto</a:t>
            </a:r>
            <a:r>
              <a:rPr lang="cs-CZ" altLang="cs-CZ" dirty="0"/>
              <a:t>, clo, poplatek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Peněžité plnění spravované podle DŘ</a:t>
            </a:r>
          </a:p>
          <a:p>
            <a:pPr lvl="1"/>
            <a:r>
              <a:rPr lang="cs-CZ" altLang="cs-CZ" dirty="0"/>
              <a:t>Např. § 12 zákona č. </a:t>
            </a:r>
            <a:r>
              <a:rPr lang="pl-PL" altLang="cs-CZ" dirty="0"/>
              <a:t>95/2021 Sb., o </a:t>
            </a:r>
            <a:r>
              <a:rPr lang="pl-PL" altLang="cs-CZ" dirty="0" err="1"/>
              <a:t>kompenzačním</a:t>
            </a:r>
            <a:r>
              <a:rPr lang="pl-PL" altLang="cs-CZ" dirty="0"/>
              <a:t> bonusu pro rok 2021:</a:t>
            </a:r>
            <a:endParaRPr lang="cs-CZ" altLang="cs-CZ" dirty="0"/>
          </a:p>
          <a:p>
            <a:pPr marL="324000" lvl="1" indent="0">
              <a:buNone/>
            </a:pPr>
            <a:r>
              <a:rPr lang="cs-CZ" altLang="cs-CZ" i="1" dirty="0"/>
              <a:t>	„Kompenzační bonus se spravuje jako daň podle daňového řádu.“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Peněžité plnění v rámci dělené správy</a:t>
            </a:r>
          </a:p>
          <a:p>
            <a:pPr lvl="1"/>
            <a:r>
              <a:rPr lang="cs-CZ" altLang="cs-CZ" dirty="0"/>
              <a:t>§ 161 DŘ</a:t>
            </a:r>
          </a:p>
          <a:p>
            <a:pPr lvl="1"/>
            <a:r>
              <a:rPr lang="cs-CZ" altLang="cs-CZ" dirty="0"/>
              <a:t>Např. odvod za odnětí půdy ze ZPF</a:t>
            </a:r>
          </a:p>
          <a:p>
            <a:pPr lvl="1"/>
            <a:endParaRPr lang="cs-CZ" altLang="cs-CZ" dirty="0"/>
          </a:p>
          <a:p>
            <a:pPr eaLnBrk="1" hangingPunct="1"/>
            <a:r>
              <a:rPr lang="cs-CZ" altLang="cs-CZ" dirty="0"/>
              <a:t>Dále také daňový odpočet, daňová ztráta nebo jiný způsob zdanění a příslušenství daně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DDF5A8B-98D0-4701-9FE4-DE4960405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Celní úřady – působnost I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3367600-0FFD-4979-AA24-B4915AFA7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Obecná působnost celního orgánu podle práva EU</a:t>
            </a:r>
          </a:p>
          <a:p>
            <a:pPr eaLnBrk="1" hangingPunct="1"/>
            <a:r>
              <a:rPr lang="cs-CZ" altLang="cs-CZ"/>
              <a:t>Správa cel</a:t>
            </a:r>
          </a:p>
          <a:p>
            <a:pPr eaLnBrk="1" hangingPunct="1"/>
            <a:r>
              <a:rPr lang="cs-CZ" altLang="cs-CZ"/>
              <a:t>Správa určených daní</a:t>
            </a:r>
          </a:p>
          <a:p>
            <a:pPr eaLnBrk="1" hangingPunct="1"/>
            <a:r>
              <a:rPr lang="cs-CZ" altLang="cs-CZ"/>
              <a:t>Pověřený celní orgán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F074239-895D-4137-9C4D-AA0926ED6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Celní úřad – působnost v dělené správě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531F1D8-C57F-4775-B7B7-DB2BD2849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Generální inkasent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„obecný správce daně podle SŘ“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Inkasní správa v rámci dělené správy v případě SR, SF, RÚSC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					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629E495-28F6-4BCF-B4C9-82BF28D75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Celní úřad – působnost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A6512DD-5683-45B9-9DAE-BBD18ED80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Mezinárodní spolupráce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Asistenční činnost pro 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Určení celního prostoru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Evidence kontrolovaného zboží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Registry a evidence jiné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Edukační a expertizní sklad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Autorizace – osvědčení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Kontrola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Pátrací služba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CB0B888-797F-43F1-A429-2C18EF7FA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Celostátní věcná působnost vybraných CÚ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6F96E18-4F4C-4284-A4B3-D2902262A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CÚ OK: závazné informace o sazebním zařazení (celní editační povinnost)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CÚ JMK: svobodná celní pásma, svobodný sklad, dotčený orgán územního a stavebního řízení v SCP, ručení, celní doklady podle MS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CÚ JČK: osvědčení podle práva EU, povolení k nezjišťování CD v tranzitu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CÚ </a:t>
            </a:r>
            <a:r>
              <a:rPr lang="cs-CZ" altLang="cs-CZ" dirty="0" err="1"/>
              <a:t>Pha</a:t>
            </a:r>
            <a:r>
              <a:rPr lang="cs-CZ" altLang="cs-CZ" dirty="0"/>
              <a:t>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povolení ručitele pro poskytnutí jednotlivé jistoty s použitím záručního dokladu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</a:rPr>
              <a:t>CÚ MSK: povolení pro přístup k systému TIR </a:t>
            </a:r>
            <a:endParaRPr lang="cs-CZ" alt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6F92282-F2D2-4EF0-ABA5-8D19A4274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Bilanční, majetkové a pracovněprávní postavení CÚ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978ABBD-BF79-438B-A8FF-2386AFDBA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CÚ mají postavení organizačních jednotek GŘC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Nejsou: účetní jednotkou, nejsou správci majetku, nejsou zaměstnavatelem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E1573-5883-45EB-8912-CF1ABC42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Sekundární správci daně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07A30-A6D6-43F6-8A26-736FDD69C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orgán veřejné moci, kterému je zákonem nebo na základě zákona svěřena působnost v oblasti správy daní</a:t>
            </a:r>
          </a:p>
          <a:p>
            <a:r>
              <a:rPr lang="cs-CZ" dirty="0"/>
              <a:t>Tj. daní </a:t>
            </a:r>
            <a:r>
              <a:rPr lang="cs-CZ" i="1" dirty="0" err="1"/>
              <a:t>sensu</a:t>
            </a:r>
            <a:r>
              <a:rPr lang="cs-CZ" i="1" dirty="0"/>
              <a:t> largo</a:t>
            </a:r>
          </a:p>
          <a:p>
            <a:r>
              <a:rPr lang="cs-CZ" dirty="0"/>
              <a:t>Správce daně: </a:t>
            </a:r>
          </a:p>
          <a:p>
            <a:pPr lvl="1"/>
            <a:r>
              <a:rPr lang="cs-CZ" sz="2400" dirty="0"/>
              <a:t>a) „správní orgán“</a:t>
            </a:r>
          </a:p>
          <a:p>
            <a:pPr lvl="1"/>
            <a:r>
              <a:rPr lang="cs-CZ" sz="2400" dirty="0"/>
              <a:t>b) jiný státní orgán</a:t>
            </a:r>
          </a:p>
          <a:p>
            <a:r>
              <a:rPr lang="cs-CZ" dirty="0"/>
              <a:t>„</a:t>
            </a:r>
            <a:r>
              <a:rPr lang="cs-CZ" dirty="0" err="1"/>
              <a:t>Spr</a:t>
            </a:r>
            <a:r>
              <a:rPr lang="cs-CZ" dirty="0"/>
              <a:t>. orgán“= orgán moci výkonné, ÚSC, jiný orgán a PO nebo FO, pokud vykonává působnost v oblasti veřejné správy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8179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0B6867F6-0457-4C58-B59D-AA9E4719F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Úkol</a:t>
            </a:r>
          </a:p>
        </p:txBody>
      </p:sp>
      <p:sp>
        <p:nvSpPr>
          <p:cNvPr id="59395" name="Zástupný symbol pro obsah 2">
            <a:extLst>
              <a:ext uri="{FF2B5EF4-FFF2-40B4-BE49-F238E27FC236}">
                <a16:creationId xmlns:a16="http://schemas.microsoft.com/office/drawing/2014/main" id="{D7BC13AD-D4A0-408A-8E44-B37003DB89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Vytvořte si tabulku primárních a sekundárních správců daně s přiřazeným objektem správy, „daněmi“.</a:t>
            </a:r>
          </a:p>
          <a:p>
            <a:endParaRPr lang="cs-CZ" altLang="cs-CZ" dirty="0"/>
          </a:p>
          <a:p>
            <a:r>
              <a:rPr lang="cs-CZ" altLang="cs-CZ" dirty="0"/>
              <a:t>Opatřete si daňový řád, který vám poslouží jako pracovní sešit…</a:t>
            </a:r>
            <a:endParaRPr lang="cs-CZ" altLang="cs-CZ" dirty="0">
              <a:sym typeface="Wingdings" panose="05000000000000000000" pitchFamily="2" charset="2"/>
            </a:endParaRPr>
          </a:p>
          <a:p>
            <a:endParaRPr lang="cs-CZ" altLang="cs-CZ" dirty="0">
              <a:sym typeface="Wingdings" panose="05000000000000000000" pitchFamily="2" charset="2"/>
            </a:endParaRPr>
          </a:p>
          <a:p>
            <a:r>
              <a:rPr lang="cs-CZ" altLang="cs-CZ" dirty="0">
                <a:sym typeface="Wingdings" panose="05000000000000000000" pitchFamily="2" charset="2"/>
              </a:rPr>
              <a:t>Vzhledem k tomu, že zkoušku máte až příští kalendářní rok, tak doporučuji soubor daňových zákonů až na rok 2022.</a:t>
            </a:r>
            <a:endParaRPr lang="cs-CZ" alt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06CC5A4F-CDA3-461C-84FD-41AFF73F1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Etapy správy daní</a:t>
            </a:r>
          </a:p>
        </p:txBody>
      </p:sp>
      <p:sp>
        <p:nvSpPr>
          <p:cNvPr id="60419" name="Zástupný symbol pro obsah 2">
            <a:extLst>
              <a:ext uri="{FF2B5EF4-FFF2-40B4-BE49-F238E27FC236}">
                <a16:creationId xmlns:a16="http://schemas.microsoft.com/office/drawing/2014/main" id="{E224BC39-C207-49CA-9AA4-334AC6684C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Rozlišovat etapy řízení a etapy správy</a:t>
            </a:r>
          </a:p>
          <a:p>
            <a:r>
              <a:rPr lang="cs-CZ" altLang="cs-CZ" dirty="0"/>
              <a:t>Rozlišovat daňové řízení, dílčí daňové řízení a jiná řízení před správcem daně </a:t>
            </a:r>
          </a:p>
          <a:p>
            <a:r>
              <a:rPr lang="cs-CZ" altLang="cs-CZ" dirty="0"/>
              <a:t>Pozor na řízení před FSČR a CSČR vedená v režimu SŘ (nedaňová řízení)</a:t>
            </a:r>
          </a:p>
          <a:p>
            <a:r>
              <a:rPr lang="cs-CZ" altLang="cs-CZ" dirty="0"/>
              <a:t>Etapy správy daní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58F86DE1-86CD-4CF9-8F0B-8B80C6DBF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Etapy správy daní</a:t>
            </a:r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1BCDD2A0-BD40-4C30-9BD3-0AF8581D77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1. Registrace a vyhledávání daňových subjektů</a:t>
            </a:r>
          </a:p>
          <a:p>
            <a:r>
              <a:rPr lang="cs-CZ" altLang="cs-CZ" dirty="0"/>
              <a:t>2. Nalézací řízení (správa)</a:t>
            </a:r>
          </a:p>
          <a:p>
            <a:r>
              <a:rPr lang="cs-CZ" altLang="cs-CZ" dirty="0"/>
              <a:t>3. Inkasní správa</a:t>
            </a:r>
          </a:p>
          <a:p>
            <a:r>
              <a:rPr lang="cs-CZ" altLang="cs-CZ" dirty="0"/>
              <a:t>4. Daňová exekuce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59096AAF-16D2-4103-A9BB-B16CE7F5B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„Veřejný rozpočet“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D2C3DE-514D-4D14-B569-A77576CB7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Termín DŘ </a:t>
            </a:r>
            <a:r>
              <a:rPr lang="cs-CZ" dirty="0"/>
              <a:t>– určující podmínka pro objekt správy daní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Státní rozpočet, státní finanční aktiva nebo rezervní fond </a:t>
            </a:r>
            <a:r>
              <a:rPr lang="cs-CZ" dirty="0" err="1"/>
              <a:t>org</a:t>
            </a:r>
            <a:r>
              <a:rPr lang="cs-CZ" dirty="0"/>
              <a:t>. složky státu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Rozpočet ÚSC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Rozpočet státního fondu nebo Národní fond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Rozpočet EU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/>
              <a:t>Rozpočet označený zákonodárcem za VR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99462DB6-E7FF-49E7-8615-94B1F0277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Podmínky pro určení objektu správy daní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0C507B-C0C1-482B-A30A-E154D317C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DAŇ </a:t>
            </a:r>
            <a:r>
              <a:rPr lang="cs-CZ" i="1" dirty="0" err="1"/>
              <a:t>sensu</a:t>
            </a:r>
            <a:r>
              <a:rPr lang="cs-CZ" i="1" dirty="0"/>
              <a:t> largo + „</a:t>
            </a:r>
            <a:r>
              <a:rPr lang="cs-CZ" dirty="0"/>
              <a:t>veřejný rozpočet“ = objekt správy daní </a:t>
            </a:r>
          </a:p>
          <a:p>
            <a:pPr marL="0" indent="0" algn="just">
              <a:buNone/>
              <a:defRPr/>
            </a:pPr>
            <a:endParaRPr lang="cs-CZ" b="1" dirty="0"/>
          </a:p>
          <a:p>
            <a:pPr marL="0" indent="0" algn="just">
              <a:buNone/>
              <a:defRPr/>
            </a:pPr>
            <a:r>
              <a:rPr lang="cs-CZ" b="1" dirty="0"/>
              <a:t>Předmětem správy daní jsou </a:t>
            </a:r>
            <a:r>
              <a:rPr lang="cs-CZ" b="1" dirty="0">
                <a:solidFill>
                  <a:srgbClr val="FF0000"/>
                </a:solidFill>
              </a:rPr>
              <a:t>daně,</a:t>
            </a:r>
            <a:r>
              <a:rPr lang="cs-CZ" b="1" dirty="0"/>
              <a:t> které jsou příjmem veřejného rozpočtu, nebo snížením příjmu veřejného rozpočtu (vratka).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F65D951A-8185-4B4A-8475-D6750C22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Správce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DE3D87-3220-4125-9C26-9C2B178B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Správce daně – primární, sekundární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Správce daně z dělené správy – primární, výjimečně sekundární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Pozor! Platební povinnost vázaná na jiné řízení než daňové</a:t>
            </a:r>
          </a:p>
          <a:p>
            <a:pPr lvl="1">
              <a:defRPr/>
            </a:pPr>
            <a:r>
              <a:rPr lang="cs-CZ" dirty="0"/>
              <a:t>Vyhledávání + nalézací proces: ne DŘ</a:t>
            </a:r>
          </a:p>
          <a:p>
            <a:pPr lvl="1">
              <a:defRPr/>
            </a:pPr>
            <a:r>
              <a:rPr lang="cs-CZ" dirty="0"/>
              <a:t>Inkaso …. : DŘ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886746A-C737-4CD4-8C1D-D928A375D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Správce daně 1/3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F1957-12DE-4D5D-B122-B4F7A81B1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Správce daně je správní orgán nebo jiný státní orgán (orgán veřejné moci), kterému byla zákonem nebo na základě zákona svěřena působnost v oblasti správy daní.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1944</Words>
  <Application>Microsoft Office PowerPoint</Application>
  <PresentationFormat>Širokoúhlá obrazovka</PresentationFormat>
  <Paragraphs>323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Tahoma</vt:lpstr>
      <vt:lpstr>Wingdings</vt:lpstr>
      <vt:lpstr>Prezentace_MU_CZ</vt:lpstr>
      <vt:lpstr>Daňová správa a správa daní</vt:lpstr>
      <vt:lpstr>Daňová správa x správa daní</vt:lpstr>
      <vt:lpstr>Daňová správa</vt:lpstr>
      <vt:lpstr>Nullum tributum sine lege</vt:lpstr>
      <vt:lpstr>DAŇ sensu largo (§ 2 DŘ)</vt:lpstr>
      <vt:lpstr>„Veřejný rozpočet“</vt:lpstr>
      <vt:lpstr>Podmínky pro určení objektu správy daní</vt:lpstr>
      <vt:lpstr>Správce daně</vt:lpstr>
      <vt:lpstr>Správce daně 1/3</vt:lpstr>
      <vt:lpstr>Správce daně 2/3 – „správní orgán“</vt:lpstr>
      <vt:lpstr>Správce daně 3/3 </vt:lpstr>
      <vt:lpstr>Vykonavatelé daňové správy</vt:lpstr>
      <vt:lpstr>Finanční správa ČR</vt:lpstr>
      <vt:lpstr>Charakteristika</vt:lpstr>
      <vt:lpstr>Soustava</vt:lpstr>
      <vt:lpstr>GFŘ – rozpočtové a bilanční postavení</vt:lpstr>
      <vt:lpstr>GFŘ - působnost</vt:lpstr>
      <vt:lpstr>GFŘ – působnost z pověření MF</vt:lpstr>
      <vt:lpstr>GFŘ – audit a dozor</vt:lpstr>
      <vt:lpstr>Generální ředitel</vt:lpstr>
      <vt:lpstr>Zástupce generálního ředitele</vt:lpstr>
      <vt:lpstr>Odvolací finanční ředitelství - působnost</vt:lpstr>
      <vt:lpstr>Finanční úřady</vt:lpstr>
      <vt:lpstr>Obecná věcná působnost I</vt:lpstr>
      <vt:lpstr>Obecná věcná působnost II</vt:lpstr>
      <vt:lpstr>Obecná věcná působnost III</vt:lpstr>
      <vt:lpstr>Specializovaný finanční úřad </vt:lpstr>
      <vt:lpstr>Vybrané subjekty 1/5</vt:lpstr>
      <vt:lpstr>Vybrané subjekty 2/5</vt:lpstr>
      <vt:lpstr>Vybrané subjekty 3/5</vt:lpstr>
      <vt:lpstr>Vybrané subjekty 4/5</vt:lpstr>
      <vt:lpstr>Vybrané subjekty 5/5</vt:lpstr>
      <vt:lpstr>Negativní výčet působnosti SFÚ</vt:lpstr>
      <vt:lpstr>Územní pracoviště FÚ</vt:lpstr>
      <vt:lpstr>Bilanční, majetkové a pracovněprávní postavení orgánů finanční správy</vt:lpstr>
      <vt:lpstr>Celní správa České republiky</vt:lpstr>
      <vt:lpstr>Celní správa České republiky</vt:lpstr>
      <vt:lpstr>Charakteristika</vt:lpstr>
      <vt:lpstr>Soustava (aktuální)</vt:lpstr>
      <vt:lpstr>Soustava CSČR do 31. 12. 2012</vt:lpstr>
      <vt:lpstr>GŘC – rozpočtové a bilanční postavení</vt:lpstr>
      <vt:lpstr>GŘC – působnost I</vt:lpstr>
      <vt:lpstr>GŘC – působnost II</vt:lpstr>
      <vt:lpstr>GŘC – působnost III</vt:lpstr>
      <vt:lpstr>GŘC – působnost IV</vt:lpstr>
      <vt:lpstr>GŘC – působnost V</vt:lpstr>
      <vt:lpstr>GŘC – působnost VI</vt:lpstr>
      <vt:lpstr>GŘC – působnost VII</vt:lpstr>
      <vt:lpstr>Generální ředitel</vt:lpstr>
      <vt:lpstr>Celní úřady – působnost I</vt:lpstr>
      <vt:lpstr>Celní úřad – působnost v dělené správě</vt:lpstr>
      <vt:lpstr>Celní úřad – působnost </vt:lpstr>
      <vt:lpstr>Celostátní věcná působnost vybraných CÚ</vt:lpstr>
      <vt:lpstr>Bilanční, majetkové a pracovněprávní postavení CÚ</vt:lpstr>
      <vt:lpstr>Sekundární správci daně</vt:lpstr>
      <vt:lpstr>Úkol</vt:lpstr>
      <vt:lpstr>Etapy správy daní</vt:lpstr>
      <vt:lpstr>Etapy správy daní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53</cp:revision>
  <cp:lastPrinted>1601-01-01T00:00:00Z</cp:lastPrinted>
  <dcterms:created xsi:type="dcterms:W3CDTF">2020-12-10T09:33:34Z</dcterms:created>
  <dcterms:modified xsi:type="dcterms:W3CDTF">2021-10-18T09:10:15Z</dcterms:modified>
</cp:coreProperties>
</file>