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74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33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95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612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21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2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17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1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93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2CFD426-0EFF-429A-8019-1AF656E47A5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A0CCD01-766C-43A0-8070-B39556D3A3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27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9BC76-EC4E-4BB8-A2BA-CC2314E1C1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Opinion</a:t>
            </a:r>
            <a:r>
              <a:rPr lang="cs-CZ" dirty="0"/>
              <a:t> 2/13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926560-196E-4BB9-AB92-9C5A44998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Public International </a:t>
            </a:r>
            <a:r>
              <a:rPr lang="cs-CZ" dirty="0" err="1"/>
              <a:t>Law</a:t>
            </a:r>
            <a:r>
              <a:rPr lang="cs-CZ" dirty="0"/>
              <a:t>: 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Seminar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76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477EC-C098-47D8-83F6-3052A0E8D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err="1"/>
              <a:t>why</a:t>
            </a:r>
            <a:r>
              <a:rPr lang="cs-CZ" dirty="0"/>
              <a:t> EU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become</a:t>
            </a:r>
            <a:r>
              <a:rPr lang="cs-CZ" dirty="0"/>
              <a:t> party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ECHR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4F768A-72FC-4CEE-91E1-9BB69D762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Autonomy (para 179 et </a:t>
            </a:r>
            <a:r>
              <a:rPr lang="cs-CZ" dirty="0" err="1"/>
              <a:t>seq</a:t>
            </a:r>
            <a:r>
              <a:rPr lang="cs-CZ" dirty="0"/>
              <a:t>)</a:t>
            </a:r>
            <a:r>
              <a:rPr lang="en-US" dirty="0"/>
              <a:t> = on international and MS’ laws</a:t>
            </a:r>
            <a:endParaRPr lang="cs-CZ" dirty="0"/>
          </a:p>
          <a:p>
            <a:r>
              <a:rPr lang="cs-CZ" dirty="0" err="1"/>
              <a:t>Dispute</a:t>
            </a:r>
            <a:r>
              <a:rPr lang="cs-CZ" dirty="0"/>
              <a:t> </a:t>
            </a:r>
            <a:r>
              <a:rPr lang="en-US" dirty="0"/>
              <a:t>resolution mechanism</a:t>
            </a:r>
            <a:r>
              <a:rPr lang="cs-CZ" dirty="0"/>
              <a:t> (Art. 344 TFEU) (para 201 et </a:t>
            </a:r>
            <a:r>
              <a:rPr lang="cs-CZ" dirty="0" err="1"/>
              <a:t>seq</a:t>
            </a:r>
            <a:r>
              <a:rPr lang="cs-CZ" dirty="0"/>
              <a:t>)</a:t>
            </a:r>
            <a:r>
              <a:rPr lang="en-US" dirty="0"/>
              <a:t> – Solely the CJEU may decide on disputes over interpretation and application of EU law</a:t>
            </a:r>
            <a:endParaRPr lang="cs-CZ" dirty="0"/>
          </a:p>
          <a:p>
            <a:r>
              <a:rPr lang="en-US" dirty="0"/>
              <a:t>The</a:t>
            </a:r>
            <a:r>
              <a:rPr lang="cs-CZ" dirty="0"/>
              <a:t> co-respondent </a:t>
            </a:r>
            <a:r>
              <a:rPr lang="cs-CZ" dirty="0" err="1"/>
              <a:t>mechanism</a:t>
            </a:r>
            <a:r>
              <a:rPr lang="cs-CZ" dirty="0"/>
              <a:t> (para 215 et </a:t>
            </a:r>
            <a:r>
              <a:rPr lang="cs-CZ" dirty="0" err="1"/>
              <a:t>seq</a:t>
            </a:r>
            <a:r>
              <a:rPr lang="cs-CZ" dirty="0"/>
              <a:t>)</a:t>
            </a:r>
            <a:r>
              <a:rPr lang="en-US" dirty="0"/>
              <a:t> – the final say as to the division of powers between EU and its member state would have the European Court of Human Rights</a:t>
            </a:r>
            <a:endParaRPr lang="cs-CZ" dirty="0"/>
          </a:p>
          <a:p>
            <a:r>
              <a:rPr lang="cs-CZ" dirty="0"/>
              <a:t>A </a:t>
            </a:r>
            <a:r>
              <a:rPr lang="en-US" dirty="0"/>
              <a:t>“prior involvement” of the CJEU (para 236 et seq) – a case with an EU-law element may arise, which would find its way directly to Strasbourg, and therefore no involvement of CJEU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923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2C364-5BBD-4A1A-9846-090801C2D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EB0146-DA68-47B7-9EEB-5A5B4DFD3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Accession to the ECHR would not be compatible with the EU primary 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532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EF042-EBDC-4472-8CC9-AE15FD1C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688B9-B7B2-4CD8-B9AE-3AFFBA02D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Pros and cons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616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9</TotalTime>
  <Words>153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Corbel</vt:lpstr>
      <vt:lpstr>Wingdings</vt:lpstr>
      <vt:lpstr>Pruhy</vt:lpstr>
      <vt:lpstr>Opinion 2/13</vt:lpstr>
      <vt:lpstr>Key reasons why EU cannot become party of the ECHR</vt:lpstr>
      <vt:lpstr>Conclusion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 2/13</dc:title>
  <dc:creator>Uživatel systému Windows</dc:creator>
  <cp:lastModifiedBy>Uživatel systému Windows</cp:lastModifiedBy>
  <cp:revision>3</cp:revision>
  <dcterms:created xsi:type="dcterms:W3CDTF">2020-11-04T20:05:47Z</dcterms:created>
  <dcterms:modified xsi:type="dcterms:W3CDTF">2020-11-04T20:15:21Z</dcterms:modified>
</cp:coreProperties>
</file>