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2" r:id="rId1"/>
  </p:sldMasterIdLst>
  <p:sldIdLst>
    <p:sldId id="256" r:id="rId2"/>
    <p:sldId id="258" r:id="rId3"/>
    <p:sldId id="259" r:id="rId4"/>
    <p:sldId id="260" r:id="rId5"/>
    <p:sldId id="262" r:id="rId6"/>
    <p:sldId id="261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63" r:id="rId16"/>
    <p:sldId id="264" r:id="rId17"/>
    <p:sldId id="273" r:id="rId18"/>
    <p:sldId id="257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89"/>
  </p:normalViewPr>
  <p:slideViewPr>
    <p:cSldViewPr snapToGrid="0" snapToObjects="1">
      <p:cViewPr varScale="1">
        <p:scale>
          <a:sx n="108" d="100"/>
          <a:sy n="108" d="100"/>
        </p:scale>
        <p:origin x="6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E04F8D-0812-4313-AFCF-BF92C92FCBEE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1735608-1DE5-4334-AD69-C7E829D896EC}">
      <dgm:prSet/>
      <dgm:spPr/>
      <dgm:t>
        <a:bodyPr/>
        <a:lstStyle/>
        <a:p>
          <a:r>
            <a:rPr lang="cs-CZ" b="1" baseline="0" dirty="0"/>
            <a:t>Ústavní zakotvení NS</a:t>
          </a:r>
          <a:endParaRPr lang="en-US" dirty="0"/>
        </a:p>
      </dgm:t>
    </dgm:pt>
    <dgm:pt modelId="{ACC6F1BD-B47A-4FED-AD89-6B18BD6E3EB9}" type="parTrans" cxnId="{95D0E62C-6F04-4712-AFA7-F38CE9E78393}">
      <dgm:prSet/>
      <dgm:spPr/>
      <dgm:t>
        <a:bodyPr/>
        <a:lstStyle/>
        <a:p>
          <a:endParaRPr lang="en-US"/>
        </a:p>
      </dgm:t>
    </dgm:pt>
    <dgm:pt modelId="{F04C5F05-B313-4E76-A295-88AC0079BCDF}" type="sibTrans" cxnId="{95D0E62C-6F04-4712-AFA7-F38CE9E78393}">
      <dgm:prSet/>
      <dgm:spPr/>
      <dgm:t>
        <a:bodyPr/>
        <a:lstStyle/>
        <a:p>
          <a:endParaRPr lang="en-US"/>
        </a:p>
      </dgm:t>
    </dgm:pt>
    <dgm:pt modelId="{9177894C-4CE9-45BA-98D4-10C0ABB6541C}">
      <dgm:prSet/>
      <dgm:spPr/>
      <dgm:t>
        <a:bodyPr/>
        <a:lstStyle/>
        <a:p>
          <a:r>
            <a:rPr lang="cs-CZ" b="1" baseline="0" dirty="0"/>
            <a:t>Rovnost a právní postavení jednotlivých NS</a:t>
          </a:r>
          <a:endParaRPr lang="en-US" dirty="0"/>
        </a:p>
      </dgm:t>
    </dgm:pt>
    <dgm:pt modelId="{E2EBC074-A20D-4E70-B6F2-E44550D45890}" type="parTrans" cxnId="{D92FBF92-03E4-4DC9-BCC3-884B1935BF3D}">
      <dgm:prSet/>
      <dgm:spPr/>
      <dgm:t>
        <a:bodyPr/>
        <a:lstStyle/>
        <a:p>
          <a:endParaRPr lang="en-US"/>
        </a:p>
      </dgm:t>
    </dgm:pt>
    <dgm:pt modelId="{A0FF3786-D000-4E87-ADDF-E7F40159EC3D}" type="sibTrans" cxnId="{D92FBF92-03E4-4DC9-BCC3-884B1935BF3D}">
      <dgm:prSet/>
      <dgm:spPr/>
      <dgm:t>
        <a:bodyPr/>
        <a:lstStyle/>
        <a:p>
          <a:endParaRPr lang="en-US"/>
        </a:p>
      </dgm:t>
    </dgm:pt>
    <dgm:pt modelId="{D41A9F33-CDBD-4B87-B3A1-44E2C41C2D57}">
      <dgm:prSet custT="1"/>
      <dgm:spPr/>
      <dgm:t>
        <a:bodyPr/>
        <a:lstStyle/>
        <a:p>
          <a:r>
            <a:rPr lang="cs-CZ" sz="3200" b="1" baseline="0" dirty="0"/>
            <a:t>Autonomie a vnit</a:t>
          </a:r>
          <a:r>
            <a:rPr lang="cs-CZ" sz="2800" b="0" baseline="0" dirty="0"/>
            <a:t>ř</a:t>
          </a:r>
          <a:r>
            <a:rPr lang="cs-CZ" sz="3200" b="1" baseline="0" dirty="0"/>
            <a:t>ní uspo</a:t>
          </a:r>
          <a:r>
            <a:rPr lang="cs-CZ" sz="2400" b="0" baseline="0" dirty="0"/>
            <a:t>ř</a:t>
          </a:r>
          <a:r>
            <a:rPr lang="cs-CZ" sz="3200" b="1" baseline="0" dirty="0"/>
            <a:t>ádání, da</a:t>
          </a:r>
          <a:r>
            <a:rPr lang="cs-CZ" sz="2400" b="0" baseline="0" dirty="0"/>
            <a:t>ň</a:t>
          </a:r>
          <a:r>
            <a:rPr lang="cs-CZ" sz="3200" b="1" baseline="0" dirty="0"/>
            <a:t>ové úlevy</a:t>
          </a:r>
          <a:endParaRPr lang="en-US" sz="3200" dirty="0"/>
        </a:p>
      </dgm:t>
    </dgm:pt>
    <dgm:pt modelId="{FBC6B176-192A-404C-A5DD-FB53B15B9DE6}" type="parTrans" cxnId="{3486EFCD-0081-4BAE-ABA6-681E989FAA3D}">
      <dgm:prSet/>
      <dgm:spPr/>
      <dgm:t>
        <a:bodyPr/>
        <a:lstStyle/>
        <a:p>
          <a:endParaRPr lang="en-US"/>
        </a:p>
      </dgm:t>
    </dgm:pt>
    <dgm:pt modelId="{2AFE1402-D380-42AF-A6F9-3EF537C85653}" type="sibTrans" cxnId="{3486EFCD-0081-4BAE-ABA6-681E989FAA3D}">
      <dgm:prSet/>
      <dgm:spPr/>
      <dgm:t>
        <a:bodyPr/>
        <a:lstStyle/>
        <a:p>
          <a:endParaRPr lang="en-US"/>
        </a:p>
      </dgm:t>
    </dgm:pt>
    <dgm:pt modelId="{F2DEE9BC-7DA4-4E07-A523-5583C10390C4}">
      <dgm:prSet/>
      <dgm:spPr/>
      <dgm:t>
        <a:bodyPr/>
        <a:lstStyle/>
        <a:p>
          <a:r>
            <a:rPr lang="cs-CZ" b="1" baseline="0" dirty="0"/>
            <a:t>Rigidita registrace nového NS</a:t>
          </a:r>
          <a:endParaRPr lang="en-US" dirty="0"/>
        </a:p>
      </dgm:t>
    </dgm:pt>
    <dgm:pt modelId="{B9D9D194-2B7C-4150-9489-5F7A2BA7C2C5}" type="parTrans" cxnId="{22C42329-D449-4E89-B4E2-04D441ED68CF}">
      <dgm:prSet/>
      <dgm:spPr/>
      <dgm:t>
        <a:bodyPr/>
        <a:lstStyle/>
        <a:p>
          <a:endParaRPr lang="en-US"/>
        </a:p>
      </dgm:t>
    </dgm:pt>
    <dgm:pt modelId="{E5D56EBD-CC17-4E4B-A845-35C1968036F1}" type="sibTrans" cxnId="{22C42329-D449-4E89-B4E2-04D441ED68CF}">
      <dgm:prSet/>
      <dgm:spPr/>
      <dgm:t>
        <a:bodyPr/>
        <a:lstStyle/>
        <a:p>
          <a:endParaRPr lang="en-US"/>
        </a:p>
      </dgm:t>
    </dgm:pt>
    <dgm:pt modelId="{C5909D7E-97B1-4B45-9D4F-EA2F7297A667}">
      <dgm:prSet/>
      <dgm:spPr/>
      <dgm:t>
        <a:bodyPr/>
        <a:lstStyle/>
        <a:p>
          <a:r>
            <a:rPr lang="cs-CZ" b="1" baseline="0" dirty="0"/>
            <a:t>Privilegovanost jednoho z NS</a:t>
          </a:r>
          <a:endParaRPr lang="en-US" dirty="0"/>
        </a:p>
      </dgm:t>
    </dgm:pt>
    <dgm:pt modelId="{DE211FDB-B604-4FA6-9CEC-0298C5A1E15D}" type="parTrans" cxnId="{5782E169-259C-4430-8E3A-AFC749C1ED37}">
      <dgm:prSet/>
      <dgm:spPr/>
      <dgm:t>
        <a:bodyPr/>
        <a:lstStyle/>
        <a:p>
          <a:endParaRPr lang="en-US"/>
        </a:p>
      </dgm:t>
    </dgm:pt>
    <dgm:pt modelId="{27C20CF9-842B-422A-8F08-A3731A8696B8}" type="sibTrans" cxnId="{5782E169-259C-4430-8E3A-AFC749C1ED37}">
      <dgm:prSet/>
      <dgm:spPr/>
      <dgm:t>
        <a:bodyPr/>
        <a:lstStyle/>
        <a:p>
          <a:endParaRPr lang="en-US"/>
        </a:p>
      </dgm:t>
    </dgm:pt>
    <dgm:pt modelId="{9A666E1D-05EB-794B-ADED-F7C917CA193B}" type="pres">
      <dgm:prSet presAssocID="{A4E04F8D-0812-4313-AFCF-BF92C92FCBEE}" presName="linear" presStyleCnt="0">
        <dgm:presLayoutVars>
          <dgm:animLvl val="lvl"/>
          <dgm:resizeHandles val="exact"/>
        </dgm:presLayoutVars>
      </dgm:prSet>
      <dgm:spPr/>
    </dgm:pt>
    <dgm:pt modelId="{54B7B2F8-9E69-8948-8FA4-A49B29870FF3}" type="pres">
      <dgm:prSet presAssocID="{21735608-1DE5-4334-AD69-C7E829D896EC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F529E71-8D9F-6C46-8D5D-60DE489DD7DA}" type="pres">
      <dgm:prSet presAssocID="{F04C5F05-B313-4E76-A295-88AC0079BCDF}" presName="spacer" presStyleCnt="0"/>
      <dgm:spPr/>
    </dgm:pt>
    <dgm:pt modelId="{4C6FD523-04D4-5743-9A3C-46FD1B8520C6}" type="pres">
      <dgm:prSet presAssocID="{9177894C-4CE9-45BA-98D4-10C0ABB6541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6A8E07AC-F154-BE4A-9995-0D8EFB01AD5B}" type="pres">
      <dgm:prSet presAssocID="{A0FF3786-D000-4E87-ADDF-E7F40159EC3D}" presName="spacer" presStyleCnt="0"/>
      <dgm:spPr/>
    </dgm:pt>
    <dgm:pt modelId="{A21B9498-155E-4A46-93F6-A4B959C247FD}" type="pres">
      <dgm:prSet presAssocID="{D41A9F33-CDBD-4B87-B3A1-44E2C41C2D5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339C709-ADCF-9B43-91DA-78D7FEA28703}" type="pres">
      <dgm:prSet presAssocID="{2AFE1402-D380-42AF-A6F9-3EF537C85653}" presName="spacer" presStyleCnt="0"/>
      <dgm:spPr/>
    </dgm:pt>
    <dgm:pt modelId="{EAB3A184-16DF-F946-A2FD-E90D4D633681}" type="pres">
      <dgm:prSet presAssocID="{F2DEE9BC-7DA4-4E07-A523-5583C10390C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65CE5DE-81DA-7348-B8DD-85FEA493F31C}" type="pres">
      <dgm:prSet presAssocID="{E5D56EBD-CC17-4E4B-A845-35C1968036F1}" presName="spacer" presStyleCnt="0"/>
      <dgm:spPr/>
    </dgm:pt>
    <dgm:pt modelId="{A8C4D255-92D8-074F-AEF9-BC3617A575E0}" type="pres">
      <dgm:prSet presAssocID="{C5909D7E-97B1-4B45-9D4F-EA2F7297A667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6ADA481E-748C-F440-883A-063B6CF0B485}" type="presOf" srcId="{C5909D7E-97B1-4B45-9D4F-EA2F7297A667}" destId="{A8C4D255-92D8-074F-AEF9-BC3617A575E0}" srcOrd="0" destOrd="0" presId="urn:microsoft.com/office/officeart/2005/8/layout/vList2"/>
    <dgm:cxn modelId="{22C42329-D449-4E89-B4E2-04D441ED68CF}" srcId="{A4E04F8D-0812-4313-AFCF-BF92C92FCBEE}" destId="{F2DEE9BC-7DA4-4E07-A523-5583C10390C4}" srcOrd="3" destOrd="0" parTransId="{B9D9D194-2B7C-4150-9489-5F7A2BA7C2C5}" sibTransId="{E5D56EBD-CC17-4E4B-A845-35C1968036F1}"/>
    <dgm:cxn modelId="{95D0E62C-6F04-4712-AFA7-F38CE9E78393}" srcId="{A4E04F8D-0812-4313-AFCF-BF92C92FCBEE}" destId="{21735608-1DE5-4334-AD69-C7E829D896EC}" srcOrd="0" destOrd="0" parTransId="{ACC6F1BD-B47A-4FED-AD89-6B18BD6E3EB9}" sibTransId="{F04C5F05-B313-4E76-A295-88AC0079BCDF}"/>
    <dgm:cxn modelId="{5782E169-259C-4430-8E3A-AFC749C1ED37}" srcId="{A4E04F8D-0812-4313-AFCF-BF92C92FCBEE}" destId="{C5909D7E-97B1-4B45-9D4F-EA2F7297A667}" srcOrd="4" destOrd="0" parTransId="{DE211FDB-B604-4FA6-9CEC-0298C5A1E15D}" sibTransId="{27C20CF9-842B-422A-8F08-A3731A8696B8}"/>
    <dgm:cxn modelId="{A4DD2355-E3D3-2B41-95BD-4E4663D1003E}" type="presOf" srcId="{F2DEE9BC-7DA4-4E07-A523-5583C10390C4}" destId="{EAB3A184-16DF-F946-A2FD-E90D4D633681}" srcOrd="0" destOrd="0" presId="urn:microsoft.com/office/officeart/2005/8/layout/vList2"/>
    <dgm:cxn modelId="{1DA84183-1455-3942-8F51-53F1CAFF1200}" type="presOf" srcId="{A4E04F8D-0812-4313-AFCF-BF92C92FCBEE}" destId="{9A666E1D-05EB-794B-ADED-F7C917CA193B}" srcOrd="0" destOrd="0" presId="urn:microsoft.com/office/officeart/2005/8/layout/vList2"/>
    <dgm:cxn modelId="{AFBA1F8A-0793-9443-87D2-A0F09A526D25}" type="presOf" srcId="{9177894C-4CE9-45BA-98D4-10C0ABB6541C}" destId="{4C6FD523-04D4-5743-9A3C-46FD1B8520C6}" srcOrd="0" destOrd="0" presId="urn:microsoft.com/office/officeart/2005/8/layout/vList2"/>
    <dgm:cxn modelId="{D92FBF92-03E4-4DC9-BCC3-884B1935BF3D}" srcId="{A4E04F8D-0812-4313-AFCF-BF92C92FCBEE}" destId="{9177894C-4CE9-45BA-98D4-10C0ABB6541C}" srcOrd="1" destOrd="0" parTransId="{E2EBC074-A20D-4E70-B6F2-E44550D45890}" sibTransId="{A0FF3786-D000-4E87-ADDF-E7F40159EC3D}"/>
    <dgm:cxn modelId="{852684BF-B185-7744-9FD4-F1C8E7028B4C}" type="presOf" srcId="{21735608-1DE5-4334-AD69-C7E829D896EC}" destId="{54B7B2F8-9E69-8948-8FA4-A49B29870FF3}" srcOrd="0" destOrd="0" presId="urn:microsoft.com/office/officeart/2005/8/layout/vList2"/>
    <dgm:cxn modelId="{3486EFCD-0081-4BAE-ABA6-681E989FAA3D}" srcId="{A4E04F8D-0812-4313-AFCF-BF92C92FCBEE}" destId="{D41A9F33-CDBD-4B87-B3A1-44E2C41C2D57}" srcOrd="2" destOrd="0" parTransId="{FBC6B176-192A-404C-A5DD-FB53B15B9DE6}" sibTransId="{2AFE1402-D380-42AF-A6F9-3EF537C85653}"/>
    <dgm:cxn modelId="{7B763ED1-68AD-E340-9E43-EB12144C3CBC}" type="presOf" srcId="{D41A9F33-CDBD-4B87-B3A1-44E2C41C2D57}" destId="{A21B9498-155E-4A46-93F6-A4B959C247FD}" srcOrd="0" destOrd="0" presId="urn:microsoft.com/office/officeart/2005/8/layout/vList2"/>
    <dgm:cxn modelId="{D58DF8EF-3D26-CE4E-899D-441705F52B78}" type="presParOf" srcId="{9A666E1D-05EB-794B-ADED-F7C917CA193B}" destId="{54B7B2F8-9E69-8948-8FA4-A49B29870FF3}" srcOrd="0" destOrd="0" presId="urn:microsoft.com/office/officeart/2005/8/layout/vList2"/>
    <dgm:cxn modelId="{76CFB072-233D-4846-8F14-63968BDF2CF8}" type="presParOf" srcId="{9A666E1D-05EB-794B-ADED-F7C917CA193B}" destId="{8F529E71-8D9F-6C46-8D5D-60DE489DD7DA}" srcOrd="1" destOrd="0" presId="urn:microsoft.com/office/officeart/2005/8/layout/vList2"/>
    <dgm:cxn modelId="{F99DAA27-E199-EB4C-89CB-F4BCDFBF0B16}" type="presParOf" srcId="{9A666E1D-05EB-794B-ADED-F7C917CA193B}" destId="{4C6FD523-04D4-5743-9A3C-46FD1B8520C6}" srcOrd="2" destOrd="0" presId="urn:microsoft.com/office/officeart/2005/8/layout/vList2"/>
    <dgm:cxn modelId="{58F9675B-6DAD-154B-B7D4-24D3AB351370}" type="presParOf" srcId="{9A666E1D-05EB-794B-ADED-F7C917CA193B}" destId="{6A8E07AC-F154-BE4A-9995-0D8EFB01AD5B}" srcOrd="3" destOrd="0" presId="urn:microsoft.com/office/officeart/2005/8/layout/vList2"/>
    <dgm:cxn modelId="{B59A4120-3279-A34E-80ED-E42F00DAA810}" type="presParOf" srcId="{9A666E1D-05EB-794B-ADED-F7C917CA193B}" destId="{A21B9498-155E-4A46-93F6-A4B959C247FD}" srcOrd="4" destOrd="0" presId="urn:microsoft.com/office/officeart/2005/8/layout/vList2"/>
    <dgm:cxn modelId="{12679ACC-11FD-2D4E-99F9-678A2E4CF87D}" type="presParOf" srcId="{9A666E1D-05EB-794B-ADED-F7C917CA193B}" destId="{0339C709-ADCF-9B43-91DA-78D7FEA28703}" srcOrd="5" destOrd="0" presId="urn:microsoft.com/office/officeart/2005/8/layout/vList2"/>
    <dgm:cxn modelId="{4849276E-4128-6A40-9BB4-6DB3507F0C2C}" type="presParOf" srcId="{9A666E1D-05EB-794B-ADED-F7C917CA193B}" destId="{EAB3A184-16DF-F946-A2FD-E90D4D633681}" srcOrd="6" destOrd="0" presId="urn:microsoft.com/office/officeart/2005/8/layout/vList2"/>
    <dgm:cxn modelId="{A8F2E1B6-203A-5B40-AFED-7A75769A94A2}" type="presParOf" srcId="{9A666E1D-05EB-794B-ADED-F7C917CA193B}" destId="{465CE5DE-81DA-7348-B8DD-85FEA493F31C}" srcOrd="7" destOrd="0" presId="urn:microsoft.com/office/officeart/2005/8/layout/vList2"/>
    <dgm:cxn modelId="{CB9BEAF9-8055-CD43-B556-A6F020B523D7}" type="presParOf" srcId="{9A666E1D-05EB-794B-ADED-F7C917CA193B}" destId="{A8C4D255-92D8-074F-AEF9-BC3617A575E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E04F8D-0812-4313-AFCF-BF92C92FCBEE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1735608-1DE5-4334-AD69-C7E829D896EC}">
      <dgm:prSet/>
      <dgm:spPr/>
      <dgm:t>
        <a:bodyPr/>
        <a:lstStyle/>
        <a:p>
          <a:r>
            <a:rPr lang="cs-CZ" b="1" baseline="0" dirty="0"/>
            <a:t>Je stát vázán na NS?</a:t>
          </a:r>
          <a:endParaRPr lang="en-US" dirty="0"/>
        </a:p>
      </dgm:t>
    </dgm:pt>
    <dgm:pt modelId="{ACC6F1BD-B47A-4FED-AD89-6B18BD6E3EB9}" type="parTrans" cxnId="{95D0E62C-6F04-4712-AFA7-F38CE9E78393}">
      <dgm:prSet/>
      <dgm:spPr/>
      <dgm:t>
        <a:bodyPr/>
        <a:lstStyle/>
        <a:p>
          <a:endParaRPr lang="en-US"/>
        </a:p>
      </dgm:t>
    </dgm:pt>
    <dgm:pt modelId="{F04C5F05-B313-4E76-A295-88AC0079BCDF}" type="sibTrans" cxnId="{95D0E62C-6F04-4712-AFA7-F38CE9E78393}">
      <dgm:prSet/>
      <dgm:spPr/>
      <dgm:t>
        <a:bodyPr/>
        <a:lstStyle/>
        <a:p>
          <a:endParaRPr lang="en-US"/>
        </a:p>
      </dgm:t>
    </dgm:pt>
    <dgm:pt modelId="{9177894C-4CE9-45BA-98D4-10C0ABB6541C}">
      <dgm:prSet/>
      <dgm:spPr/>
      <dgm:t>
        <a:bodyPr/>
        <a:lstStyle/>
        <a:p>
          <a:r>
            <a:rPr lang="cs-CZ" b="1" baseline="0" dirty="0"/>
            <a:t>„Ochrana morální integrity“</a:t>
          </a:r>
          <a:endParaRPr lang="en-US" dirty="0"/>
        </a:p>
      </dgm:t>
    </dgm:pt>
    <dgm:pt modelId="{E2EBC074-A20D-4E70-B6F2-E44550D45890}" type="parTrans" cxnId="{D92FBF92-03E4-4DC9-BCC3-884B1935BF3D}">
      <dgm:prSet/>
      <dgm:spPr/>
      <dgm:t>
        <a:bodyPr/>
        <a:lstStyle/>
        <a:p>
          <a:endParaRPr lang="en-US"/>
        </a:p>
      </dgm:t>
    </dgm:pt>
    <dgm:pt modelId="{A0FF3786-D000-4E87-ADDF-E7F40159EC3D}" type="sibTrans" cxnId="{D92FBF92-03E4-4DC9-BCC3-884B1935BF3D}">
      <dgm:prSet/>
      <dgm:spPr/>
      <dgm:t>
        <a:bodyPr/>
        <a:lstStyle/>
        <a:p>
          <a:endParaRPr lang="en-US"/>
        </a:p>
      </dgm:t>
    </dgm:pt>
    <dgm:pt modelId="{D41A9F33-CDBD-4B87-B3A1-44E2C41C2D57}">
      <dgm:prSet/>
      <dgm:spPr/>
      <dgm:t>
        <a:bodyPr/>
        <a:lstStyle/>
        <a:p>
          <a:r>
            <a:rPr lang="cs-CZ" b="1" baseline="0"/>
            <a:t>Mircov Mladenovic: Silný a slabý sekulární stát</a:t>
          </a:r>
          <a:endParaRPr lang="en-US"/>
        </a:p>
      </dgm:t>
    </dgm:pt>
    <dgm:pt modelId="{FBC6B176-192A-404C-A5DD-FB53B15B9DE6}" type="parTrans" cxnId="{3486EFCD-0081-4BAE-ABA6-681E989FAA3D}">
      <dgm:prSet/>
      <dgm:spPr/>
      <dgm:t>
        <a:bodyPr/>
        <a:lstStyle/>
        <a:p>
          <a:endParaRPr lang="en-US"/>
        </a:p>
      </dgm:t>
    </dgm:pt>
    <dgm:pt modelId="{2AFE1402-D380-42AF-A6F9-3EF537C85653}" type="sibTrans" cxnId="{3486EFCD-0081-4BAE-ABA6-681E989FAA3D}">
      <dgm:prSet/>
      <dgm:spPr/>
      <dgm:t>
        <a:bodyPr/>
        <a:lstStyle/>
        <a:p>
          <a:endParaRPr lang="en-US"/>
        </a:p>
      </dgm:t>
    </dgm:pt>
    <dgm:pt modelId="{F2DEE9BC-7DA4-4E07-A523-5583C10390C4}">
      <dgm:prSet custT="1"/>
      <dgm:spPr/>
      <dgm:t>
        <a:bodyPr/>
        <a:lstStyle/>
        <a:p>
          <a:r>
            <a:rPr lang="cs-CZ" sz="2900" b="1" baseline="0"/>
            <a:t>Státní svátky církevního p</a:t>
          </a:r>
          <a:r>
            <a:rPr lang="cs-CZ" sz="2000" b="0" baseline="0"/>
            <a:t>ů</a:t>
          </a:r>
          <a:r>
            <a:rPr lang="cs-CZ" sz="2900" b="1" baseline="0"/>
            <a:t>vodu</a:t>
          </a:r>
          <a:endParaRPr lang="en-US" sz="2900" dirty="0"/>
        </a:p>
      </dgm:t>
    </dgm:pt>
    <dgm:pt modelId="{B9D9D194-2B7C-4150-9489-5F7A2BA7C2C5}" type="parTrans" cxnId="{22C42329-D449-4E89-B4E2-04D441ED68CF}">
      <dgm:prSet/>
      <dgm:spPr/>
      <dgm:t>
        <a:bodyPr/>
        <a:lstStyle/>
        <a:p>
          <a:endParaRPr lang="en-US"/>
        </a:p>
      </dgm:t>
    </dgm:pt>
    <dgm:pt modelId="{E5D56EBD-CC17-4E4B-A845-35C1968036F1}" type="sibTrans" cxnId="{22C42329-D449-4E89-B4E2-04D441ED68CF}">
      <dgm:prSet/>
      <dgm:spPr/>
      <dgm:t>
        <a:bodyPr/>
        <a:lstStyle/>
        <a:p>
          <a:endParaRPr lang="en-US"/>
        </a:p>
      </dgm:t>
    </dgm:pt>
    <dgm:pt modelId="{C5909D7E-97B1-4B45-9D4F-EA2F7297A667}">
      <dgm:prSet/>
      <dgm:spPr/>
      <dgm:t>
        <a:bodyPr/>
        <a:lstStyle/>
        <a:p>
          <a:r>
            <a:rPr lang="cs-CZ" b="1" baseline="0" dirty="0"/>
            <a:t>Katechismus, modlitby</a:t>
          </a:r>
          <a:endParaRPr lang="en-US" dirty="0"/>
        </a:p>
      </dgm:t>
    </dgm:pt>
    <dgm:pt modelId="{DE211FDB-B604-4FA6-9CEC-0298C5A1E15D}" type="parTrans" cxnId="{5782E169-259C-4430-8E3A-AFC749C1ED37}">
      <dgm:prSet/>
      <dgm:spPr/>
      <dgm:t>
        <a:bodyPr/>
        <a:lstStyle/>
        <a:p>
          <a:endParaRPr lang="en-US"/>
        </a:p>
      </dgm:t>
    </dgm:pt>
    <dgm:pt modelId="{27C20CF9-842B-422A-8F08-A3731A8696B8}" type="sibTrans" cxnId="{5782E169-259C-4430-8E3A-AFC749C1ED37}">
      <dgm:prSet/>
      <dgm:spPr/>
      <dgm:t>
        <a:bodyPr/>
        <a:lstStyle/>
        <a:p>
          <a:endParaRPr lang="en-US"/>
        </a:p>
      </dgm:t>
    </dgm:pt>
    <dgm:pt modelId="{A0E004E0-A16A-B841-BA1A-1A29BC29E3F1}" type="pres">
      <dgm:prSet presAssocID="{A4E04F8D-0812-4313-AFCF-BF92C92FCBEE}" presName="linear" presStyleCnt="0">
        <dgm:presLayoutVars>
          <dgm:animLvl val="lvl"/>
          <dgm:resizeHandles val="exact"/>
        </dgm:presLayoutVars>
      </dgm:prSet>
      <dgm:spPr/>
    </dgm:pt>
    <dgm:pt modelId="{802D0261-E1DD-5A45-ACF7-69CD4AC7D00D}" type="pres">
      <dgm:prSet presAssocID="{21735608-1DE5-4334-AD69-C7E829D896EC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EAC9C32-90A3-8346-B950-D7AF82E57844}" type="pres">
      <dgm:prSet presAssocID="{F04C5F05-B313-4E76-A295-88AC0079BCDF}" presName="spacer" presStyleCnt="0"/>
      <dgm:spPr/>
    </dgm:pt>
    <dgm:pt modelId="{D7B8AC08-9E6E-2149-9F4B-681EE9FAD3F6}" type="pres">
      <dgm:prSet presAssocID="{9177894C-4CE9-45BA-98D4-10C0ABB6541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6CEE4DD8-9CFE-4448-848E-C173F77563A1}" type="pres">
      <dgm:prSet presAssocID="{A0FF3786-D000-4E87-ADDF-E7F40159EC3D}" presName="spacer" presStyleCnt="0"/>
      <dgm:spPr/>
    </dgm:pt>
    <dgm:pt modelId="{7D6E67C5-3083-9748-8587-A0814446DE9B}" type="pres">
      <dgm:prSet presAssocID="{D41A9F33-CDBD-4B87-B3A1-44E2C41C2D5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73BDCAC1-7A90-1A4C-92CE-93C2A00DD1D6}" type="pres">
      <dgm:prSet presAssocID="{2AFE1402-D380-42AF-A6F9-3EF537C85653}" presName="spacer" presStyleCnt="0"/>
      <dgm:spPr/>
    </dgm:pt>
    <dgm:pt modelId="{16720A22-9F49-3941-9BFE-C8B123A18EC9}" type="pres">
      <dgm:prSet presAssocID="{F2DEE9BC-7DA4-4E07-A523-5583C10390C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1E3349E9-15BA-6244-B629-E5CE4AE07FC3}" type="pres">
      <dgm:prSet presAssocID="{E5D56EBD-CC17-4E4B-A845-35C1968036F1}" presName="spacer" presStyleCnt="0"/>
      <dgm:spPr/>
    </dgm:pt>
    <dgm:pt modelId="{F0DD5A0B-A2B3-7940-9972-B25C71F147FE}" type="pres">
      <dgm:prSet presAssocID="{C5909D7E-97B1-4B45-9D4F-EA2F7297A667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A2165C18-C5FA-6248-A91F-8B5AECD737EA}" type="presOf" srcId="{9177894C-4CE9-45BA-98D4-10C0ABB6541C}" destId="{D7B8AC08-9E6E-2149-9F4B-681EE9FAD3F6}" srcOrd="0" destOrd="0" presId="urn:microsoft.com/office/officeart/2005/8/layout/vList2"/>
    <dgm:cxn modelId="{22C42329-D449-4E89-B4E2-04D441ED68CF}" srcId="{A4E04F8D-0812-4313-AFCF-BF92C92FCBEE}" destId="{F2DEE9BC-7DA4-4E07-A523-5583C10390C4}" srcOrd="3" destOrd="0" parTransId="{B9D9D194-2B7C-4150-9489-5F7A2BA7C2C5}" sibTransId="{E5D56EBD-CC17-4E4B-A845-35C1968036F1}"/>
    <dgm:cxn modelId="{95D0E62C-6F04-4712-AFA7-F38CE9E78393}" srcId="{A4E04F8D-0812-4313-AFCF-BF92C92FCBEE}" destId="{21735608-1DE5-4334-AD69-C7E829D896EC}" srcOrd="0" destOrd="0" parTransId="{ACC6F1BD-B47A-4FED-AD89-6B18BD6E3EB9}" sibTransId="{F04C5F05-B313-4E76-A295-88AC0079BCDF}"/>
    <dgm:cxn modelId="{5782E169-259C-4430-8E3A-AFC749C1ED37}" srcId="{A4E04F8D-0812-4313-AFCF-BF92C92FCBEE}" destId="{C5909D7E-97B1-4B45-9D4F-EA2F7297A667}" srcOrd="4" destOrd="0" parTransId="{DE211FDB-B604-4FA6-9CEC-0298C5A1E15D}" sibTransId="{27C20CF9-842B-422A-8F08-A3731A8696B8}"/>
    <dgm:cxn modelId="{55775F6A-E5AA-3F42-B4D6-0A33B05B1F2D}" type="presOf" srcId="{D41A9F33-CDBD-4B87-B3A1-44E2C41C2D57}" destId="{7D6E67C5-3083-9748-8587-A0814446DE9B}" srcOrd="0" destOrd="0" presId="urn:microsoft.com/office/officeart/2005/8/layout/vList2"/>
    <dgm:cxn modelId="{494AC84D-E36E-FC42-B935-CC3BE03B03A3}" type="presOf" srcId="{A4E04F8D-0812-4313-AFCF-BF92C92FCBEE}" destId="{A0E004E0-A16A-B841-BA1A-1A29BC29E3F1}" srcOrd="0" destOrd="0" presId="urn:microsoft.com/office/officeart/2005/8/layout/vList2"/>
    <dgm:cxn modelId="{DB00AA77-3AB3-004D-9845-17529C87114B}" type="presOf" srcId="{C5909D7E-97B1-4B45-9D4F-EA2F7297A667}" destId="{F0DD5A0B-A2B3-7940-9972-B25C71F147FE}" srcOrd="0" destOrd="0" presId="urn:microsoft.com/office/officeart/2005/8/layout/vList2"/>
    <dgm:cxn modelId="{D92FBF92-03E4-4DC9-BCC3-884B1935BF3D}" srcId="{A4E04F8D-0812-4313-AFCF-BF92C92FCBEE}" destId="{9177894C-4CE9-45BA-98D4-10C0ABB6541C}" srcOrd="1" destOrd="0" parTransId="{E2EBC074-A20D-4E70-B6F2-E44550D45890}" sibTransId="{A0FF3786-D000-4E87-ADDF-E7F40159EC3D}"/>
    <dgm:cxn modelId="{767E9DC7-6209-644C-998F-711B245BA2A7}" type="presOf" srcId="{21735608-1DE5-4334-AD69-C7E829D896EC}" destId="{802D0261-E1DD-5A45-ACF7-69CD4AC7D00D}" srcOrd="0" destOrd="0" presId="urn:microsoft.com/office/officeart/2005/8/layout/vList2"/>
    <dgm:cxn modelId="{3486EFCD-0081-4BAE-ABA6-681E989FAA3D}" srcId="{A4E04F8D-0812-4313-AFCF-BF92C92FCBEE}" destId="{D41A9F33-CDBD-4B87-B3A1-44E2C41C2D57}" srcOrd="2" destOrd="0" parTransId="{FBC6B176-192A-404C-A5DD-FB53B15B9DE6}" sibTransId="{2AFE1402-D380-42AF-A6F9-3EF537C85653}"/>
    <dgm:cxn modelId="{9820FAE8-6787-684A-BE7F-3574CA3A8041}" type="presOf" srcId="{F2DEE9BC-7DA4-4E07-A523-5583C10390C4}" destId="{16720A22-9F49-3941-9BFE-C8B123A18EC9}" srcOrd="0" destOrd="0" presId="urn:microsoft.com/office/officeart/2005/8/layout/vList2"/>
    <dgm:cxn modelId="{11CD465D-A5B2-1847-85CF-280E76BE57AC}" type="presParOf" srcId="{A0E004E0-A16A-B841-BA1A-1A29BC29E3F1}" destId="{802D0261-E1DD-5A45-ACF7-69CD4AC7D00D}" srcOrd="0" destOrd="0" presId="urn:microsoft.com/office/officeart/2005/8/layout/vList2"/>
    <dgm:cxn modelId="{A0EBE46C-5C35-EE4B-AA04-6EEBA490FAFC}" type="presParOf" srcId="{A0E004E0-A16A-B841-BA1A-1A29BC29E3F1}" destId="{EEAC9C32-90A3-8346-B950-D7AF82E57844}" srcOrd="1" destOrd="0" presId="urn:microsoft.com/office/officeart/2005/8/layout/vList2"/>
    <dgm:cxn modelId="{DF2F4980-1F13-D042-9047-D8B498586115}" type="presParOf" srcId="{A0E004E0-A16A-B841-BA1A-1A29BC29E3F1}" destId="{D7B8AC08-9E6E-2149-9F4B-681EE9FAD3F6}" srcOrd="2" destOrd="0" presId="urn:microsoft.com/office/officeart/2005/8/layout/vList2"/>
    <dgm:cxn modelId="{1036D6F9-5AD6-CC4C-AE76-A0AF63F1D1C2}" type="presParOf" srcId="{A0E004E0-A16A-B841-BA1A-1A29BC29E3F1}" destId="{6CEE4DD8-9CFE-4448-848E-C173F77563A1}" srcOrd="3" destOrd="0" presId="urn:microsoft.com/office/officeart/2005/8/layout/vList2"/>
    <dgm:cxn modelId="{C7AE8A22-4FE1-374B-8590-E079F78C08DB}" type="presParOf" srcId="{A0E004E0-A16A-B841-BA1A-1A29BC29E3F1}" destId="{7D6E67C5-3083-9748-8587-A0814446DE9B}" srcOrd="4" destOrd="0" presId="urn:microsoft.com/office/officeart/2005/8/layout/vList2"/>
    <dgm:cxn modelId="{0CB695B0-0A81-0043-AB7B-EDADA94B073D}" type="presParOf" srcId="{A0E004E0-A16A-B841-BA1A-1A29BC29E3F1}" destId="{73BDCAC1-7A90-1A4C-92CE-93C2A00DD1D6}" srcOrd="5" destOrd="0" presId="urn:microsoft.com/office/officeart/2005/8/layout/vList2"/>
    <dgm:cxn modelId="{2DF91E8A-2920-A347-8A29-AE495B78053B}" type="presParOf" srcId="{A0E004E0-A16A-B841-BA1A-1A29BC29E3F1}" destId="{16720A22-9F49-3941-9BFE-C8B123A18EC9}" srcOrd="6" destOrd="0" presId="urn:microsoft.com/office/officeart/2005/8/layout/vList2"/>
    <dgm:cxn modelId="{9641151D-E399-9543-91E1-D81B35AD7D62}" type="presParOf" srcId="{A0E004E0-A16A-B841-BA1A-1A29BC29E3F1}" destId="{1E3349E9-15BA-6244-B629-E5CE4AE07FC3}" srcOrd="7" destOrd="0" presId="urn:microsoft.com/office/officeart/2005/8/layout/vList2"/>
    <dgm:cxn modelId="{97BC90C7-8CAB-7442-9A79-91ADC7FA0837}" type="presParOf" srcId="{A0E004E0-A16A-B841-BA1A-1A29BC29E3F1}" destId="{F0DD5A0B-A2B3-7940-9972-B25C71F147F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B7B2F8-9E69-8948-8FA4-A49B29870FF3}">
      <dsp:nvSpPr>
        <dsp:cNvPr id="0" name=""/>
        <dsp:cNvSpPr/>
      </dsp:nvSpPr>
      <dsp:spPr>
        <a:xfrm>
          <a:off x="0" y="223183"/>
          <a:ext cx="5390148" cy="93541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900" b="1" kern="1200" baseline="0" dirty="0"/>
            <a:t>Ústavní zakotvení NS</a:t>
          </a:r>
          <a:endParaRPr lang="en-US" sz="3900" kern="1200" dirty="0"/>
        </a:p>
      </dsp:txBody>
      <dsp:txXfrm>
        <a:off x="45663" y="268846"/>
        <a:ext cx="5298822" cy="844089"/>
      </dsp:txXfrm>
    </dsp:sp>
    <dsp:sp modelId="{4C6FD523-04D4-5743-9A3C-46FD1B8520C6}">
      <dsp:nvSpPr>
        <dsp:cNvPr id="0" name=""/>
        <dsp:cNvSpPr/>
      </dsp:nvSpPr>
      <dsp:spPr>
        <a:xfrm>
          <a:off x="0" y="1270919"/>
          <a:ext cx="5390148" cy="935415"/>
        </a:xfrm>
        <a:prstGeom prst="roundRect">
          <a:avLst/>
        </a:prstGeom>
        <a:solidFill>
          <a:schemeClr val="accent5">
            <a:hueOff val="-3809578"/>
            <a:satOff val="-5647"/>
            <a:lumOff val="-22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900" b="1" kern="1200" baseline="0" dirty="0"/>
            <a:t>Rovnost a právní postavení jednotlivých NS</a:t>
          </a:r>
          <a:endParaRPr lang="en-US" sz="3900" kern="1200" dirty="0"/>
        </a:p>
      </dsp:txBody>
      <dsp:txXfrm>
        <a:off x="45663" y="1316582"/>
        <a:ext cx="5298822" cy="844089"/>
      </dsp:txXfrm>
    </dsp:sp>
    <dsp:sp modelId="{A21B9498-155E-4A46-93F6-A4B959C247FD}">
      <dsp:nvSpPr>
        <dsp:cNvPr id="0" name=""/>
        <dsp:cNvSpPr/>
      </dsp:nvSpPr>
      <dsp:spPr>
        <a:xfrm>
          <a:off x="0" y="2318654"/>
          <a:ext cx="5390148" cy="935415"/>
        </a:xfrm>
        <a:prstGeom prst="roundRect">
          <a:avLst/>
        </a:prstGeom>
        <a:solidFill>
          <a:schemeClr val="accent5">
            <a:hueOff val="-7619157"/>
            <a:satOff val="-11294"/>
            <a:lumOff val="-45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b="1" kern="1200" baseline="0" dirty="0"/>
            <a:t>Autonomie a vnit</a:t>
          </a:r>
          <a:r>
            <a:rPr lang="cs-CZ" sz="2800" b="0" kern="1200" baseline="0" dirty="0"/>
            <a:t>ř</a:t>
          </a:r>
          <a:r>
            <a:rPr lang="cs-CZ" sz="3200" b="1" kern="1200" baseline="0" dirty="0"/>
            <a:t>ní uspo</a:t>
          </a:r>
          <a:r>
            <a:rPr lang="cs-CZ" sz="2400" b="0" kern="1200" baseline="0" dirty="0"/>
            <a:t>ř</a:t>
          </a:r>
          <a:r>
            <a:rPr lang="cs-CZ" sz="3200" b="1" kern="1200" baseline="0" dirty="0"/>
            <a:t>ádání, da</a:t>
          </a:r>
          <a:r>
            <a:rPr lang="cs-CZ" sz="2400" b="0" kern="1200" baseline="0" dirty="0"/>
            <a:t>ň</a:t>
          </a:r>
          <a:r>
            <a:rPr lang="cs-CZ" sz="3200" b="1" kern="1200" baseline="0" dirty="0"/>
            <a:t>ové úlevy</a:t>
          </a:r>
          <a:endParaRPr lang="en-US" sz="3200" kern="1200" dirty="0"/>
        </a:p>
      </dsp:txBody>
      <dsp:txXfrm>
        <a:off x="45663" y="2364317"/>
        <a:ext cx="5298822" cy="844089"/>
      </dsp:txXfrm>
    </dsp:sp>
    <dsp:sp modelId="{EAB3A184-16DF-F946-A2FD-E90D4D633681}">
      <dsp:nvSpPr>
        <dsp:cNvPr id="0" name=""/>
        <dsp:cNvSpPr/>
      </dsp:nvSpPr>
      <dsp:spPr>
        <a:xfrm>
          <a:off x="0" y="3366389"/>
          <a:ext cx="5390148" cy="935415"/>
        </a:xfrm>
        <a:prstGeom prst="roundRect">
          <a:avLst/>
        </a:prstGeom>
        <a:solidFill>
          <a:schemeClr val="accent5">
            <a:hueOff val="-11428735"/>
            <a:satOff val="-16941"/>
            <a:lumOff val="-67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900" b="1" kern="1200" baseline="0" dirty="0"/>
            <a:t>Rigidita registrace nového NS</a:t>
          </a:r>
          <a:endParaRPr lang="en-US" sz="3900" kern="1200" dirty="0"/>
        </a:p>
      </dsp:txBody>
      <dsp:txXfrm>
        <a:off x="45663" y="3412052"/>
        <a:ext cx="5298822" cy="844089"/>
      </dsp:txXfrm>
    </dsp:sp>
    <dsp:sp modelId="{A8C4D255-92D8-074F-AEF9-BC3617A575E0}">
      <dsp:nvSpPr>
        <dsp:cNvPr id="0" name=""/>
        <dsp:cNvSpPr/>
      </dsp:nvSpPr>
      <dsp:spPr>
        <a:xfrm>
          <a:off x="0" y="4414124"/>
          <a:ext cx="5390148" cy="935415"/>
        </a:xfrm>
        <a:prstGeom prst="roundRect">
          <a:avLst/>
        </a:prstGeom>
        <a:solidFill>
          <a:schemeClr val="accent5">
            <a:hueOff val="-15238314"/>
            <a:satOff val="-22588"/>
            <a:lumOff val="-90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900" b="1" kern="1200" baseline="0" dirty="0"/>
            <a:t>Privilegovanost jednoho z NS</a:t>
          </a:r>
          <a:endParaRPr lang="en-US" sz="3900" kern="1200" dirty="0"/>
        </a:p>
      </dsp:txBody>
      <dsp:txXfrm>
        <a:off x="45663" y="4459787"/>
        <a:ext cx="5298822" cy="8440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2D0261-E1DD-5A45-ACF7-69CD4AC7D00D}">
      <dsp:nvSpPr>
        <dsp:cNvPr id="0" name=""/>
        <dsp:cNvSpPr/>
      </dsp:nvSpPr>
      <dsp:spPr>
        <a:xfrm>
          <a:off x="0" y="420351"/>
          <a:ext cx="5390148" cy="8634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b="1" kern="1200" baseline="0" dirty="0"/>
            <a:t>Je stát vázán na NS?</a:t>
          </a:r>
          <a:endParaRPr lang="en-US" sz="3600" kern="1200" dirty="0"/>
        </a:p>
      </dsp:txBody>
      <dsp:txXfrm>
        <a:off x="42151" y="462502"/>
        <a:ext cx="5305846" cy="779158"/>
      </dsp:txXfrm>
    </dsp:sp>
    <dsp:sp modelId="{D7B8AC08-9E6E-2149-9F4B-681EE9FAD3F6}">
      <dsp:nvSpPr>
        <dsp:cNvPr id="0" name=""/>
        <dsp:cNvSpPr/>
      </dsp:nvSpPr>
      <dsp:spPr>
        <a:xfrm>
          <a:off x="0" y="1387491"/>
          <a:ext cx="5390148" cy="863460"/>
        </a:xfrm>
        <a:prstGeom prst="roundRect">
          <a:avLst/>
        </a:prstGeom>
        <a:solidFill>
          <a:schemeClr val="accent5">
            <a:hueOff val="-3809578"/>
            <a:satOff val="-5647"/>
            <a:lumOff val="-22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b="1" kern="1200" baseline="0" dirty="0"/>
            <a:t>„Ochrana morální integrity“</a:t>
          </a:r>
          <a:endParaRPr lang="en-US" sz="3600" kern="1200" dirty="0"/>
        </a:p>
      </dsp:txBody>
      <dsp:txXfrm>
        <a:off x="42151" y="1429642"/>
        <a:ext cx="5305846" cy="779158"/>
      </dsp:txXfrm>
    </dsp:sp>
    <dsp:sp modelId="{7D6E67C5-3083-9748-8587-A0814446DE9B}">
      <dsp:nvSpPr>
        <dsp:cNvPr id="0" name=""/>
        <dsp:cNvSpPr/>
      </dsp:nvSpPr>
      <dsp:spPr>
        <a:xfrm>
          <a:off x="0" y="2354631"/>
          <a:ext cx="5390148" cy="863460"/>
        </a:xfrm>
        <a:prstGeom prst="roundRect">
          <a:avLst/>
        </a:prstGeom>
        <a:solidFill>
          <a:schemeClr val="accent5">
            <a:hueOff val="-7619157"/>
            <a:satOff val="-11294"/>
            <a:lumOff val="-45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b="1" kern="1200" baseline="0"/>
            <a:t>Mircov Mladenovic: Silný a slabý sekulární stát</a:t>
          </a:r>
          <a:endParaRPr lang="en-US" sz="3600" kern="1200"/>
        </a:p>
      </dsp:txBody>
      <dsp:txXfrm>
        <a:off x="42151" y="2396782"/>
        <a:ext cx="5305846" cy="779158"/>
      </dsp:txXfrm>
    </dsp:sp>
    <dsp:sp modelId="{16720A22-9F49-3941-9BFE-C8B123A18EC9}">
      <dsp:nvSpPr>
        <dsp:cNvPr id="0" name=""/>
        <dsp:cNvSpPr/>
      </dsp:nvSpPr>
      <dsp:spPr>
        <a:xfrm>
          <a:off x="0" y="3321771"/>
          <a:ext cx="5390148" cy="863460"/>
        </a:xfrm>
        <a:prstGeom prst="roundRect">
          <a:avLst/>
        </a:prstGeom>
        <a:solidFill>
          <a:schemeClr val="accent5">
            <a:hueOff val="-11428735"/>
            <a:satOff val="-16941"/>
            <a:lumOff val="-67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b="1" kern="1200" baseline="0"/>
            <a:t>Státní svátky církevního p</a:t>
          </a:r>
          <a:r>
            <a:rPr lang="cs-CZ" sz="2000" b="0" kern="1200" baseline="0"/>
            <a:t>ů</a:t>
          </a:r>
          <a:r>
            <a:rPr lang="cs-CZ" sz="2900" b="1" kern="1200" baseline="0"/>
            <a:t>vodu</a:t>
          </a:r>
          <a:endParaRPr lang="en-US" sz="2900" kern="1200" dirty="0"/>
        </a:p>
      </dsp:txBody>
      <dsp:txXfrm>
        <a:off x="42151" y="3363922"/>
        <a:ext cx="5305846" cy="779158"/>
      </dsp:txXfrm>
    </dsp:sp>
    <dsp:sp modelId="{F0DD5A0B-A2B3-7940-9972-B25C71F147FE}">
      <dsp:nvSpPr>
        <dsp:cNvPr id="0" name=""/>
        <dsp:cNvSpPr/>
      </dsp:nvSpPr>
      <dsp:spPr>
        <a:xfrm>
          <a:off x="0" y="4288911"/>
          <a:ext cx="5390148" cy="863460"/>
        </a:xfrm>
        <a:prstGeom prst="roundRect">
          <a:avLst/>
        </a:prstGeom>
        <a:solidFill>
          <a:schemeClr val="accent5">
            <a:hueOff val="-15238314"/>
            <a:satOff val="-22588"/>
            <a:lumOff val="-90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b="1" kern="1200" baseline="0" dirty="0"/>
            <a:t>Katechismus, modlitby</a:t>
          </a:r>
          <a:endParaRPr lang="en-US" sz="3600" kern="1200" dirty="0"/>
        </a:p>
      </dsp:txBody>
      <dsp:txXfrm>
        <a:off x="42151" y="4331062"/>
        <a:ext cx="5305846" cy="7791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6A35EAA-ED80-4FF1-942C-82B1D483AF60}"/>
              </a:ext>
            </a:extLst>
          </p:cNvPr>
          <p:cNvSpPr/>
          <p:nvPr/>
        </p:nvSpPr>
        <p:spPr>
          <a:xfrm rot="21133683" flipH="1">
            <a:off x="977627" y="481134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415F49B-3CBC-46CF-AFB5-988852D0479E}"/>
              </a:ext>
            </a:extLst>
          </p:cNvPr>
          <p:cNvSpPr/>
          <p:nvPr/>
        </p:nvSpPr>
        <p:spPr>
          <a:xfrm rot="21133683" flipH="1">
            <a:off x="1010574" y="456230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0FF0C0-FC1A-4C5B-9FE5-09BA33FF7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6392" y="1398181"/>
            <a:ext cx="7134446" cy="2870791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989092-15F8-4341-8D94-9E799301C5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0835" y="5135527"/>
            <a:ext cx="4397164" cy="1057938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7328B-E858-4921-99C2-3B0BE1724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81296-9B7B-4EF3-89B3-8B33E6070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2FE59-6CD1-4D0F-8A06-10CA2D383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841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139E3-FB89-4585-A22D-15851E8DE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94B498-70D2-4956-A576-83345B38DC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A84CB-FF9E-43D6-8805-B4ABB520D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7EE14-0A60-428B-BC0E-A50951E0E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A9A22-BBF2-4B23-B17F-B32AC87D2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91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5CC51B-E0BE-4D50-A04A-571F8BCAE2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99550" y="692150"/>
            <a:ext cx="2254250" cy="53099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1F5607-7A89-4981-87F4-98BC7CE0A9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692150"/>
            <a:ext cx="8108950" cy="53099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0D5BE-275A-42D5-BCE1-357D53FC5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25F9A-B406-4028-AC92-D12450519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70F0A-5147-4274-A0A1-BD2191794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782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AC77D-9BA0-4A3B-B823-2059DC3C3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811DB-C16F-4CED-97C6-73ABD71F3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14D3C-7343-4DD7-B816-0D4D66BD6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409C8-4D7C-40EE-A12E-59CB555C7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222D5-7193-4F59-83B4-3C19E8B14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698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BEFA1-A4AB-4CF4-B02E-57AAED571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971" y="1709738"/>
            <a:ext cx="9165772" cy="296327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B406C-F19A-4393-9AD1-A300A7E45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1971" y="4875028"/>
            <a:ext cx="9165772" cy="1052623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D7AE7-47F6-4023-8D44-8BA1DAB05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B32FC-A974-44FC-9804-F871EE51D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9ADE9-F40E-4E3B-AB8D-68CB1F485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87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4D816-3E01-4EFD-AD9C-783D674DA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53D69-34A7-451D-A902-5F6CD13343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0722" y="2095500"/>
            <a:ext cx="4999077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1E0E2-7D34-48E0-8795-546D2F00E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1056" y="2095500"/>
            <a:ext cx="5072743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005476-6B6D-4BA3-919B-5335D6429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DB6D41-07E2-4F6D-BB39-217957FE7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0CA9C-BFED-484F-B765-EA8CE4B4B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841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74AD2-5208-4201-90A7-F96187619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02129"/>
            <a:ext cx="10326688" cy="11256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A3FF53-BE24-42E9-BA12-BC5863CBF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1827804"/>
            <a:ext cx="4968875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A84776-6678-4D27-9BE9-5D83FC9E8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8700" y="2642191"/>
            <a:ext cx="4968875" cy="34024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BCA2E2-5B30-43B4-8FCD-23015451F2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1054" y="1827804"/>
            <a:ext cx="5087034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A7B7A1-E670-4E7E-AEBA-340893DE8E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1054" y="2642191"/>
            <a:ext cx="5087034" cy="34024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44D3AE-982A-4CC3-8456-4D4B0E35D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FE3087-09F9-4436-8236-8693EA498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413CB-0E24-4F96-AF8C-EE269ACCE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616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5CAD1C-D319-4A48-8DF9-50699231C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3D0181-83E0-4AB1-B372-24D6C075B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50352C-6317-4DD0-84C4-AE7DDAC5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8F340C5-9EBB-43D9-91F5-F767DBD59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92880">
            <a:off x="2401240" y="1130240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ECC812-F2A9-46D4-9B78-6659C68ED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671" y="1932214"/>
            <a:ext cx="6966858" cy="309154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7A37F60-69E7-41AC-BC9A-9DBC3B577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92880">
            <a:off x="2455668" y="1103025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356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6D441F-9FBB-4F90-987A-39793DE0E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C92B1E-8D5D-45CA-9A8B-53E3B7FEC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89E71-49A9-4CE9-AD1D-780A876BC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975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4053A-B2EE-4E20-9723-6BB0BBD50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3272"/>
            <a:ext cx="3932237" cy="173272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065AB-0DF3-4C86-AB5F-EB65021FD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5642" y="987425"/>
            <a:ext cx="593974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D99FAE-8825-466D-9F1E-3B7BAED2C0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8550"/>
            <a:ext cx="3932237" cy="350043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3A6375-677F-4A58-B98D-18F3DEF8E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B40F2C-7AE7-481B-856A-B3E26AE8B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E7C48C-9BD9-41CB-915E-A905B8869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221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B6DE4-025D-4D93-A5D0-FB4589720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15915"/>
            <a:ext cx="3932237" cy="16700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93EE21-471F-4B7B-B7AF-192243A12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6B769-8E40-42E6-8F62-C4347B0CE9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5744"/>
            <a:ext cx="3932237" cy="35032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384DC6-1AA3-4779-8EDF-F4A877508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47F83E-FAF9-43E1-95CC-6F4EDD76B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3D8C7B-B211-4BAF-9C05-09CF993B0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623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AAE2DA9-9BAF-4D46-BC97-20425C5321FD}"/>
              </a:ext>
            </a:extLst>
          </p:cNvPr>
          <p:cNvSpPr/>
          <p:nvPr/>
        </p:nvSpPr>
        <p:spPr>
          <a:xfrm>
            <a:off x="372926" y="367993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68807" y="-29564"/>
                  <a:pt x="11499601" y="84193"/>
                </a:cubicBezTo>
                <a:lnTo>
                  <a:pt x="11496115" y="333210"/>
                </a:lnTo>
                <a:cubicBezTo>
                  <a:pt x="11496285" y="48943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489E99-8A12-4C4F-92F9-95B01D814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724" y="558209"/>
            <a:ext cx="10333075" cy="1414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11B211-A6C3-4384-AA0B-7A8561A53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0726" y="2089298"/>
            <a:ext cx="10333074" cy="3827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07E98-5ED3-41C2-BC39-EA8FB826A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7834" y="6356350"/>
            <a:ext cx="2604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C1691109-F4F8-4597-962C-A4F4B7960636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93049-EC55-4ABD-8F77-F5A84AE38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56153" y="6356350"/>
            <a:ext cx="34441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1B6DF-CCDC-4ED0-A4B2-1512B668F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0263" y="6356350"/>
            <a:ext cx="523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2D2C6CA-56BB-4A08-A1E2-342F83955EDB}"/>
              </a:ext>
            </a:extLst>
          </p:cNvPr>
          <p:cNvSpPr/>
          <p:nvPr/>
        </p:nvSpPr>
        <p:spPr>
          <a:xfrm>
            <a:off x="403284" y="389461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5500 h 6255974"/>
              <a:gd name="connsiteX1" fmla="*/ 11263634 w 11499601"/>
              <a:gd name="connsiteY1" fmla="*/ 16394 h 6255974"/>
              <a:gd name="connsiteX2" fmla="*/ 11499601 w 11499601"/>
              <a:gd name="connsiteY2" fmla="*/ 64794 h 6255974"/>
              <a:gd name="connsiteX3" fmla="*/ 11496115 w 11499601"/>
              <a:gd name="connsiteY3" fmla="*/ 338710 h 6255974"/>
              <a:gd name="connsiteX4" fmla="*/ 11496626 w 11499601"/>
              <a:gd name="connsiteY4" fmla="*/ 807372 h 6255974"/>
              <a:gd name="connsiteX5" fmla="*/ 11482477 w 11499601"/>
              <a:gd name="connsiteY5" fmla="*/ 1840079 h 6255974"/>
              <a:gd name="connsiteX6" fmla="*/ 11478714 w 11499601"/>
              <a:gd name="connsiteY6" fmla="*/ 3525714 h 6255974"/>
              <a:gd name="connsiteX7" fmla="*/ 11419375 w 11499601"/>
              <a:gd name="connsiteY7" fmla="*/ 5987933 h 6255974"/>
              <a:gd name="connsiteX8" fmla="*/ 5959453 w 11499601"/>
              <a:gd name="connsiteY8" fmla="*/ 5978886 h 6255974"/>
              <a:gd name="connsiteX9" fmla="*/ 4858766 w 11499601"/>
              <a:gd name="connsiteY9" fmla="*/ 6005062 h 6255974"/>
              <a:gd name="connsiteX10" fmla="*/ 3239306 w 11499601"/>
              <a:gd name="connsiteY10" fmla="*/ 5978241 h 6255974"/>
              <a:gd name="connsiteX11" fmla="*/ 3217554 w 11499601"/>
              <a:gd name="connsiteY11" fmla="*/ 6011412 h 6255974"/>
              <a:gd name="connsiteX12" fmla="*/ 3219866 w 11499601"/>
              <a:gd name="connsiteY12" fmla="*/ 6255974 h 6255974"/>
              <a:gd name="connsiteX13" fmla="*/ 2870715 w 11499601"/>
              <a:gd name="connsiteY13" fmla="*/ 6061661 h 6255974"/>
              <a:gd name="connsiteX14" fmla="*/ 2785655 w 11499601"/>
              <a:gd name="connsiteY14" fmla="*/ 5978241 h 6255974"/>
              <a:gd name="connsiteX15" fmla="*/ 2301504 w 11499601"/>
              <a:gd name="connsiteY15" fmla="*/ 5973147 h 6255974"/>
              <a:gd name="connsiteX16" fmla="*/ 666073 w 11499601"/>
              <a:gd name="connsiteY16" fmla="*/ 5964071 h 6255974"/>
              <a:gd name="connsiteX17" fmla="*/ 94741 w 11499601"/>
              <a:gd name="connsiteY17" fmla="*/ 5962915 h 6255974"/>
              <a:gd name="connsiteX18" fmla="*/ 37859 w 11499601"/>
              <a:gd name="connsiteY18" fmla="*/ 5881560 h 6255974"/>
              <a:gd name="connsiteX19" fmla="*/ 28975 w 11499601"/>
              <a:gd name="connsiteY19" fmla="*/ 2612388 h 6255974"/>
              <a:gd name="connsiteX20" fmla="*/ 33539 w 11499601"/>
              <a:gd name="connsiteY20" fmla="*/ 65360 h 6255974"/>
              <a:gd name="connsiteX21" fmla="*/ 39830 w 11499601"/>
              <a:gd name="connsiteY21" fmla="*/ 47528 h 6255974"/>
              <a:gd name="connsiteX22" fmla="*/ 88659 w 11499601"/>
              <a:gd name="connsiteY22" fmla="*/ 42782 h 6255974"/>
              <a:gd name="connsiteX23" fmla="*/ 301554 w 11499601"/>
              <a:gd name="connsiteY23" fmla="*/ 42782 h 6255974"/>
              <a:gd name="connsiteX24" fmla="*/ 416464 w 11499601"/>
              <a:gd name="connsiteY24" fmla="*/ 36225 h 6255974"/>
              <a:gd name="connsiteX25" fmla="*/ 907723 w 11499601"/>
              <a:gd name="connsiteY25" fmla="*/ 29769 h 6255974"/>
              <a:gd name="connsiteX26" fmla="*/ 3989089 w 11499601"/>
              <a:gd name="connsiteY26" fmla="*/ 35153 h 6255974"/>
              <a:gd name="connsiteX27" fmla="*/ 9680053 w 11499601"/>
              <a:gd name="connsiteY27" fmla="*/ 5500 h 62559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5929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1172 w 11499601"/>
              <a:gd name="connsiteY3" fmla="*/ 31329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83635" y="5293"/>
                  <a:pt x="11499601" y="39374"/>
                </a:cubicBezTo>
                <a:lnTo>
                  <a:pt x="11491172" y="313290"/>
                </a:lnTo>
                <a:cubicBezTo>
                  <a:pt x="11491342" y="46951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365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2" r:id="rId2"/>
    <p:sldLayoutId id="2147483771" r:id="rId3"/>
    <p:sldLayoutId id="2147483770" r:id="rId4"/>
    <p:sldLayoutId id="2147483769" r:id="rId5"/>
    <p:sldLayoutId id="2147483768" r:id="rId6"/>
    <p:sldLayoutId id="2147483767" r:id="rId7"/>
    <p:sldLayoutId id="2147483766" r:id="rId8"/>
    <p:sldLayoutId id="2147483765" r:id="rId9"/>
    <p:sldLayoutId id="2147483764" r:id="rId10"/>
    <p:sldLayoutId id="214748376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b="1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SzPct val="73000"/>
        <a:buFontTx/>
        <a:buNone/>
        <a:defRPr sz="3200" b="1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18288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800" b="1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4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182880" algn="l" defTabSz="914400" rtl="0" eaLnBrk="1" latinLnBrk="0" hangingPunct="1">
        <a:lnSpc>
          <a:spcPct val="100000"/>
        </a:lnSpc>
        <a:spcBef>
          <a:spcPts val="500"/>
        </a:spcBef>
        <a:buSzPct val="73000"/>
        <a:buFont typeface="Arial" panose="020B0604020202020204" pitchFamily="34" charset="0"/>
        <a:buChar char="•"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Vysok%C3%A1_%C5%A1kola_soci%C3%A1ln%C3%AD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Vysok%C3%A1_%C5%A1kola_soci%C3%A1ln%C3%AD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Kostel_svat%C3%A9ho_Josefa_(%C3%9Aherce)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cs.wikipedia.org/wiki/Me%C5%A1ita_Banja_Ba%C5%A1i" TargetMode="Externa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21117CB-D197-45F3-B441-4AC4D215E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778232E-C75B-4B3C-9201-81C0775715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975159" y="595085"/>
            <a:ext cx="5457988" cy="5624739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80682" h="6405386">
                <a:moveTo>
                  <a:pt x="7142118" y="6405352"/>
                </a:moveTo>
                <a:cubicBezTo>
                  <a:pt x="6967357" y="6404963"/>
                  <a:pt x="6748379" y="6401325"/>
                  <a:pt x="6552830" y="6396252"/>
                </a:cubicBezTo>
                <a:lnTo>
                  <a:pt x="987782" y="6365722"/>
                </a:lnTo>
                <a:lnTo>
                  <a:pt x="0" y="6336938"/>
                </a:lnTo>
                <a:lnTo>
                  <a:pt x="0" y="32372"/>
                </a:lnTo>
                <a:lnTo>
                  <a:pt x="157934" y="32797"/>
                </a:lnTo>
                <a:cubicBezTo>
                  <a:pt x="2047215" y="35779"/>
                  <a:pt x="4666218" y="0"/>
                  <a:pt x="6431319" y="0"/>
                </a:cubicBezTo>
                <a:cubicBezTo>
                  <a:pt x="6931382" y="30531"/>
                  <a:pt x="7288570" y="-1"/>
                  <a:pt x="7631470" y="30531"/>
                </a:cubicBezTo>
                <a:cubicBezTo>
                  <a:pt x="7736245" y="2096465"/>
                  <a:pt x="7655283" y="4971471"/>
                  <a:pt x="7560032" y="6274128"/>
                </a:cubicBezTo>
                <a:cubicBezTo>
                  <a:pt x="7551842" y="6434165"/>
                  <a:pt x="7558630" y="6381800"/>
                  <a:pt x="7394324" y="6402154"/>
                </a:cubicBezTo>
                <a:cubicBezTo>
                  <a:pt x="7335914" y="6404650"/>
                  <a:pt x="7246975" y="6405586"/>
                  <a:pt x="7142118" y="6405352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1C4CFC6-2F63-4E68-9251-489E1A062F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1338566" y="472814"/>
            <a:ext cx="4333507" cy="5327363"/>
          </a:xfrm>
          <a:custGeom>
            <a:avLst/>
            <a:gdLst>
              <a:gd name="connsiteX0" fmla="*/ 6058 w 823258"/>
              <a:gd name="connsiteY0" fmla="*/ 673615 h 1272110"/>
              <a:gd name="connsiteX1" fmla="*/ 112452 w 823258"/>
              <a:gd name="connsiteY1" fmla="*/ 471685 h 1272110"/>
              <a:gd name="connsiteX2" fmla="*/ 94736 w 823258"/>
              <a:gd name="connsiteY2" fmla="*/ 159741 h 1272110"/>
              <a:gd name="connsiteX3" fmla="*/ 229419 w 823258"/>
              <a:gd name="connsiteY3" fmla="*/ 14485 h 1272110"/>
              <a:gd name="connsiteX4" fmla="*/ 580225 w 823258"/>
              <a:gd name="connsiteY4" fmla="*/ 3817 h 1272110"/>
              <a:gd name="connsiteX5" fmla="*/ 736149 w 823258"/>
              <a:gd name="connsiteY5" fmla="*/ 195174 h 1272110"/>
              <a:gd name="connsiteX6" fmla="*/ 823017 w 823258"/>
              <a:gd name="connsiteY6" fmla="*/ 912026 h 1272110"/>
              <a:gd name="connsiteX7" fmla="*/ 743293 w 823258"/>
              <a:gd name="connsiteY7" fmla="*/ 1196443 h 1272110"/>
              <a:gd name="connsiteX8" fmla="*/ 310858 w 823258"/>
              <a:gd name="connsiteY8" fmla="*/ 1251402 h 1272110"/>
              <a:gd name="connsiteX9" fmla="*/ 133693 w 823258"/>
              <a:gd name="connsiteY9" fmla="*/ 1020992 h 1272110"/>
              <a:gd name="connsiteX10" fmla="*/ 126549 w 823258"/>
              <a:gd name="connsiteY10" fmla="*/ 606369 h 1272110"/>
              <a:gd name="connsiteX11" fmla="*/ 6058 w 823258"/>
              <a:gd name="connsiteY11" fmla="*/ 673615 h 1272110"/>
              <a:gd name="connsiteX0" fmla="*/ 6097 w 846673"/>
              <a:gd name="connsiteY0" fmla="*/ 673624 h 1266490"/>
              <a:gd name="connsiteX1" fmla="*/ 112491 w 846673"/>
              <a:gd name="connsiteY1" fmla="*/ 471694 h 1266490"/>
              <a:gd name="connsiteX2" fmla="*/ 94775 w 846673"/>
              <a:gd name="connsiteY2" fmla="*/ 159750 h 1266490"/>
              <a:gd name="connsiteX3" fmla="*/ 229458 w 846673"/>
              <a:gd name="connsiteY3" fmla="*/ 14494 h 1266490"/>
              <a:gd name="connsiteX4" fmla="*/ 580264 w 846673"/>
              <a:gd name="connsiteY4" fmla="*/ 3826 h 1266490"/>
              <a:gd name="connsiteX5" fmla="*/ 736188 w 846673"/>
              <a:gd name="connsiteY5" fmla="*/ 195183 h 1266490"/>
              <a:gd name="connsiteX6" fmla="*/ 823056 w 846673"/>
              <a:gd name="connsiteY6" fmla="*/ 912035 h 1266490"/>
              <a:gd name="connsiteX7" fmla="*/ 795891 w 846673"/>
              <a:gd name="connsiteY7" fmla="*/ 1213658 h 1266490"/>
              <a:gd name="connsiteX8" fmla="*/ 310897 w 846673"/>
              <a:gd name="connsiteY8" fmla="*/ 1251411 h 1266490"/>
              <a:gd name="connsiteX9" fmla="*/ 133732 w 846673"/>
              <a:gd name="connsiteY9" fmla="*/ 1021001 h 1266490"/>
              <a:gd name="connsiteX10" fmla="*/ 126588 w 846673"/>
              <a:gd name="connsiteY10" fmla="*/ 606378 h 1266490"/>
              <a:gd name="connsiteX11" fmla="*/ 6097 w 846673"/>
              <a:gd name="connsiteY11" fmla="*/ 673624 h 1266490"/>
              <a:gd name="connsiteX0" fmla="*/ 6097 w 849914"/>
              <a:gd name="connsiteY0" fmla="*/ 673624 h 1273207"/>
              <a:gd name="connsiteX1" fmla="*/ 112491 w 849914"/>
              <a:gd name="connsiteY1" fmla="*/ 471694 h 1273207"/>
              <a:gd name="connsiteX2" fmla="*/ 94775 w 849914"/>
              <a:gd name="connsiteY2" fmla="*/ 159750 h 1273207"/>
              <a:gd name="connsiteX3" fmla="*/ 229458 w 849914"/>
              <a:gd name="connsiteY3" fmla="*/ 14494 h 1273207"/>
              <a:gd name="connsiteX4" fmla="*/ 580264 w 849914"/>
              <a:gd name="connsiteY4" fmla="*/ 3826 h 1273207"/>
              <a:gd name="connsiteX5" fmla="*/ 736188 w 849914"/>
              <a:gd name="connsiteY5" fmla="*/ 195183 h 1273207"/>
              <a:gd name="connsiteX6" fmla="*/ 823056 w 849914"/>
              <a:gd name="connsiteY6" fmla="*/ 912035 h 1273207"/>
              <a:gd name="connsiteX7" fmla="*/ 795891 w 849914"/>
              <a:gd name="connsiteY7" fmla="*/ 1213658 h 1273207"/>
              <a:gd name="connsiteX8" fmla="*/ 248636 w 849914"/>
              <a:gd name="connsiteY8" fmla="*/ 1257509 h 1273207"/>
              <a:gd name="connsiteX9" fmla="*/ 133732 w 849914"/>
              <a:gd name="connsiteY9" fmla="*/ 1021001 h 1273207"/>
              <a:gd name="connsiteX10" fmla="*/ 126588 w 849914"/>
              <a:gd name="connsiteY10" fmla="*/ 606378 h 1273207"/>
              <a:gd name="connsiteX11" fmla="*/ 6097 w 849914"/>
              <a:gd name="connsiteY11" fmla="*/ 673624 h 1273207"/>
              <a:gd name="connsiteX0" fmla="*/ 6097 w 857388"/>
              <a:gd name="connsiteY0" fmla="*/ 673624 h 1273231"/>
              <a:gd name="connsiteX1" fmla="*/ 112491 w 857388"/>
              <a:gd name="connsiteY1" fmla="*/ 471694 h 1273231"/>
              <a:gd name="connsiteX2" fmla="*/ 94775 w 857388"/>
              <a:gd name="connsiteY2" fmla="*/ 159750 h 1273231"/>
              <a:gd name="connsiteX3" fmla="*/ 229458 w 857388"/>
              <a:gd name="connsiteY3" fmla="*/ 14494 h 1273231"/>
              <a:gd name="connsiteX4" fmla="*/ 580264 w 857388"/>
              <a:gd name="connsiteY4" fmla="*/ 3826 h 1273231"/>
              <a:gd name="connsiteX5" fmla="*/ 736188 w 857388"/>
              <a:gd name="connsiteY5" fmla="*/ 195183 h 1273231"/>
              <a:gd name="connsiteX6" fmla="*/ 837750 w 857388"/>
              <a:gd name="connsiteY6" fmla="*/ 911367 h 1273231"/>
              <a:gd name="connsiteX7" fmla="*/ 795891 w 857388"/>
              <a:gd name="connsiteY7" fmla="*/ 1213658 h 1273231"/>
              <a:gd name="connsiteX8" fmla="*/ 248636 w 857388"/>
              <a:gd name="connsiteY8" fmla="*/ 1257509 h 1273231"/>
              <a:gd name="connsiteX9" fmla="*/ 133732 w 857388"/>
              <a:gd name="connsiteY9" fmla="*/ 1021001 h 1273231"/>
              <a:gd name="connsiteX10" fmla="*/ 126588 w 857388"/>
              <a:gd name="connsiteY10" fmla="*/ 606378 h 1273231"/>
              <a:gd name="connsiteX11" fmla="*/ 6097 w 857388"/>
              <a:gd name="connsiteY11" fmla="*/ 673624 h 1273231"/>
              <a:gd name="connsiteX0" fmla="*/ 6097 w 859776"/>
              <a:gd name="connsiteY0" fmla="*/ 673624 h 1273231"/>
              <a:gd name="connsiteX1" fmla="*/ 112491 w 859776"/>
              <a:gd name="connsiteY1" fmla="*/ 471694 h 1273231"/>
              <a:gd name="connsiteX2" fmla="*/ 94775 w 859776"/>
              <a:gd name="connsiteY2" fmla="*/ 159750 h 1273231"/>
              <a:gd name="connsiteX3" fmla="*/ 229458 w 859776"/>
              <a:gd name="connsiteY3" fmla="*/ 14494 h 1273231"/>
              <a:gd name="connsiteX4" fmla="*/ 580264 w 859776"/>
              <a:gd name="connsiteY4" fmla="*/ 3826 h 1273231"/>
              <a:gd name="connsiteX5" fmla="*/ 736188 w 859776"/>
              <a:gd name="connsiteY5" fmla="*/ 195183 h 1273231"/>
              <a:gd name="connsiteX6" fmla="*/ 837750 w 859776"/>
              <a:gd name="connsiteY6" fmla="*/ 911367 h 1273231"/>
              <a:gd name="connsiteX7" fmla="*/ 795891 w 859776"/>
              <a:gd name="connsiteY7" fmla="*/ 1213658 h 1273231"/>
              <a:gd name="connsiteX8" fmla="*/ 248636 w 859776"/>
              <a:gd name="connsiteY8" fmla="*/ 1257509 h 1273231"/>
              <a:gd name="connsiteX9" fmla="*/ 133732 w 859776"/>
              <a:gd name="connsiteY9" fmla="*/ 1021001 h 1273231"/>
              <a:gd name="connsiteX10" fmla="*/ 126588 w 859776"/>
              <a:gd name="connsiteY10" fmla="*/ 606378 h 1273231"/>
              <a:gd name="connsiteX11" fmla="*/ 6097 w 859776"/>
              <a:gd name="connsiteY11" fmla="*/ 673624 h 1273231"/>
              <a:gd name="connsiteX0" fmla="*/ 6097 w 863219"/>
              <a:gd name="connsiteY0" fmla="*/ 673624 h 1273231"/>
              <a:gd name="connsiteX1" fmla="*/ 112491 w 863219"/>
              <a:gd name="connsiteY1" fmla="*/ 471694 h 1273231"/>
              <a:gd name="connsiteX2" fmla="*/ 94775 w 863219"/>
              <a:gd name="connsiteY2" fmla="*/ 159750 h 1273231"/>
              <a:gd name="connsiteX3" fmla="*/ 229458 w 863219"/>
              <a:gd name="connsiteY3" fmla="*/ 14494 h 1273231"/>
              <a:gd name="connsiteX4" fmla="*/ 580264 w 863219"/>
              <a:gd name="connsiteY4" fmla="*/ 3826 h 1273231"/>
              <a:gd name="connsiteX5" fmla="*/ 736188 w 863219"/>
              <a:gd name="connsiteY5" fmla="*/ 195183 h 1273231"/>
              <a:gd name="connsiteX6" fmla="*/ 837750 w 863219"/>
              <a:gd name="connsiteY6" fmla="*/ 911367 h 1273231"/>
              <a:gd name="connsiteX7" fmla="*/ 795891 w 863219"/>
              <a:gd name="connsiteY7" fmla="*/ 1213658 h 1273231"/>
              <a:gd name="connsiteX8" fmla="*/ 248636 w 863219"/>
              <a:gd name="connsiteY8" fmla="*/ 1257509 h 1273231"/>
              <a:gd name="connsiteX9" fmla="*/ 133732 w 863219"/>
              <a:gd name="connsiteY9" fmla="*/ 1021001 h 1273231"/>
              <a:gd name="connsiteX10" fmla="*/ 126588 w 863219"/>
              <a:gd name="connsiteY10" fmla="*/ 606378 h 1273231"/>
              <a:gd name="connsiteX11" fmla="*/ 6097 w 863219"/>
              <a:gd name="connsiteY11" fmla="*/ 673624 h 1273231"/>
              <a:gd name="connsiteX0" fmla="*/ 6097 w 865261"/>
              <a:gd name="connsiteY0" fmla="*/ 673624 h 1271255"/>
              <a:gd name="connsiteX1" fmla="*/ 112491 w 865261"/>
              <a:gd name="connsiteY1" fmla="*/ 471694 h 1271255"/>
              <a:gd name="connsiteX2" fmla="*/ 94775 w 865261"/>
              <a:gd name="connsiteY2" fmla="*/ 159750 h 1271255"/>
              <a:gd name="connsiteX3" fmla="*/ 229458 w 865261"/>
              <a:gd name="connsiteY3" fmla="*/ 14494 h 1271255"/>
              <a:gd name="connsiteX4" fmla="*/ 580264 w 865261"/>
              <a:gd name="connsiteY4" fmla="*/ 3826 h 1271255"/>
              <a:gd name="connsiteX5" fmla="*/ 736188 w 865261"/>
              <a:gd name="connsiteY5" fmla="*/ 195183 h 1271255"/>
              <a:gd name="connsiteX6" fmla="*/ 841141 w 865261"/>
              <a:gd name="connsiteY6" fmla="*/ 970003 h 1271255"/>
              <a:gd name="connsiteX7" fmla="*/ 795891 w 865261"/>
              <a:gd name="connsiteY7" fmla="*/ 1213658 h 1271255"/>
              <a:gd name="connsiteX8" fmla="*/ 248636 w 865261"/>
              <a:gd name="connsiteY8" fmla="*/ 1257509 h 1271255"/>
              <a:gd name="connsiteX9" fmla="*/ 133732 w 865261"/>
              <a:gd name="connsiteY9" fmla="*/ 1021001 h 1271255"/>
              <a:gd name="connsiteX10" fmla="*/ 126588 w 865261"/>
              <a:gd name="connsiteY10" fmla="*/ 606378 h 1271255"/>
              <a:gd name="connsiteX11" fmla="*/ 6097 w 865261"/>
              <a:gd name="connsiteY11" fmla="*/ 673624 h 1271255"/>
              <a:gd name="connsiteX0" fmla="*/ 6097 w 860021"/>
              <a:gd name="connsiteY0" fmla="*/ 673624 h 1279428"/>
              <a:gd name="connsiteX1" fmla="*/ 112491 w 860021"/>
              <a:gd name="connsiteY1" fmla="*/ 471694 h 1279428"/>
              <a:gd name="connsiteX2" fmla="*/ 94775 w 860021"/>
              <a:gd name="connsiteY2" fmla="*/ 159750 h 1279428"/>
              <a:gd name="connsiteX3" fmla="*/ 229458 w 860021"/>
              <a:gd name="connsiteY3" fmla="*/ 14494 h 1279428"/>
              <a:gd name="connsiteX4" fmla="*/ 580264 w 860021"/>
              <a:gd name="connsiteY4" fmla="*/ 3826 h 1279428"/>
              <a:gd name="connsiteX5" fmla="*/ 736188 w 860021"/>
              <a:gd name="connsiteY5" fmla="*/ 195183 h 1279428"/>
              <a:gd name="connsiteX6" fmla="*/ 841141 w 860021"/>
              <a:gd name="connsiteY6" fmla="*/ 970003 h 1279428"/>
              <a:gd name="connsiteX7" fmla="*/ 797210 w 860021"/>
              <a:gd name="connsiteY7" fmla="*/ 1236461 h 1279428"/>
              <a:gd name="connsiteX8" fmla="*/ 248636 w 860021"/>
              <a:gd name="connsiteY8" fmla="*/ 1257509 h 1279428"/>
              <a:gd name="connsiteX9" fmla="*/ 133732 w 860021"/>
              <a:gd name="connsiteY9" fmla="*/ 1021001 h 1279428"/>
              <a:gd name="connsiteX10" fmla="*/ 126588 w 860021"/>
              <a:gd name="connsiteY10" fmla="*/ 606378 h 1279428"/>
              <a:gd name="connsiteX11" fmla="*/ 6097 w 860021"/>
              <a:gd name="connsiteY11" fmla="*/ 673624 h 1279428"/>
              <a:gd name="connsiteX0" fmla="*/ 6097 w 860380"/>
              <a:gd name="connsiteY0" fmla="*/ 679490 h 1285294"/>
              <a:gd name="connsiteX1" fmla="*/ 112491 w 860380"/>
              <a:gd name="connsiteY1" fmla="*/ 477560 h 1285294"/>
              <a:gd name="connsiteX2" fmla="*/ 94775 w 860380"/>
              <a:gd name="connsiteY2" fmla="*/ 165616 h 1285294"/>
              <a:gd name="connsiteX3" fmla="*/ 229458 w 860380"/>
              <a:gd name="connsiteY3" fmla="*/ 20360 h 1285294"/>
              <a:gd name="connsiteX4" fmla="*/ 580264 w 860380"/>
              <a:gd name="connsiteY4" fmla="*/ 9692 h 1285294"/>
              <a:gd name="connsiteX5" fmla="*/ 730442 w 860380"/>
              <a:gd name="connsiteY5" fmla="*/ 165383 h 1285294"/>
              <a:gd name="connsiteX6" fmla="*/ 841141 w 860380"/>
              <a:gd name="connsiteY6" fmla="*/ 975869 h 1285294"/>
              <a:gd name="connsiteX7" fmla="*/ 797210 w 860380"/>
              <a:gd name="connsiteY7" fmla="*/ 1242327 h 1285294"/>
              <a:gd name="connsiteX8" fmla="*/ 248636 w 860380"/>
              <a:gd name="connsiteY8" fmla="*/ 1263375 h 1285294"/>
              <a:gd name="connsiteX9" fmla="*/ 133732 w 860380"/>
              <a:gd name="connsiteY9" fmla="*/ 1026867 h 1285294"/>
              <a:gd name="connsiteX10" fmla="*/ 126588 w 860380"/>
              <a:gd name="connsiteY10" fmla="*/ 612244 h 1285294"/>
              <a:gd name="connsiteX11" fmla="*/ 6097 w 860380"/>
              <a:gd name="connsiteY11" fmla="*/ 679490 h 1285294"/>
              <a:gd name="connsiteX0" fmla="*/ 6097 w 881639"/>
              <a:gd name="connsiteY0" fmla="*/ 679490 h 1286194"/>
              <a:gd name="connsiteX1" fmla="*/ 112491 w 881639"/>
              <a:gd name="connsiteY1" fmla="*/ 477560 h 1286194"/>
              <a:gd name="connsiteX2" fmla="*/ 94775 w 881639"/>
              <a:gd name="connsiteY2" fmla="*/ 165616 h 1286194"/>
              <a:gd name="connsiteX3" fmla="*/ 229458 w 881639"/>
              <a:gd name="connsiteY3" fmla="*/ 20360 h 1286194"/>
              <a:gd name="connsiteX4" fmla="*/ 580264 w 881639"/>
              <a:gd name="connsiteY4" fmla="*/ 9692 h 1286194"/>
              <a:gd name="connsiteX5" fmla="*/ 730442 w 881639"/>
              <a:gd name="connsiteY5" fmla="*/ 165383 h 1286194"/>
              <a:gd name="connsiteX6" fmla="*/ 873260 w 881639"/>
              <a:gd name="connsiteY6" fmla="*/ 958078 h 1286194"/>
              <a:gd name="connsiteX7" fmla="*/ 797210 w 881639"/>
              <a:gd name="connsiteY7" fmla="*/ 1242327 h 1286194"/>
              <a:gd name="connsiteX8" fmla="*/ 248636 w 881639"/>
              <a:gd name="connsiteY8" fmla="*/ 1263375 h 1286194"/>
              <a:gd name="connsiteX9" fmla="*/ 133732 w 881639"/>
              <a:gd name="connsiteY9" fmla="*/ 1026867 h 1286194"/>
              <a:gd name="connsiteX10" fmla="*/ 126588 w 881639"/>
              <a:gd name="connsiteY10" fmla="*/ 612244 h 1286194"/>
              <a:gd name="connsiteX11" fmla="*/ 6097 w 881639"/>
              <a:gd name="connsiteY11" fmla="*/ 679490 h 1286194"/>
              <a:gd name="connsiteX0" fmla="*/ 6216 w 881758"/>
              <a:gd name="connsiteY0" fmla="*/ 679490 h 1286194"/>
              <a:gd name="connsiteX1" fmla="*/ 110067 w 881758"/>
              <a:gd name="connsiteY1" fmla="*/ 369894 h 1286194"/>
              <a:gd name="connsiteX2" fmla="*/ 94894 w 881758"/>
              <a:gd name="connsiteY2" fmla="*/ 165616 h 1286194"/>
              <a:gd name="connsiteX3" fmla="*/ 229577 w 881758"/>
              <a:gd name="connsiteY3" fmla="*/ 20360 h 1286194"/>
              <a:gd name="connsiteX4" fmla="*/ 580383 w 881758"/>
              <a:gd name="connsiteY4" fmla="*/ 9692 h 1286194"/>
              <a:gd name="connsiteX5" fmla="*/ 730561 w 881758"/>
              <a:gd name="connsiteY5" fmla="*/ 165383 h 1286194"/>
              <a:gd name="connsiteX6" fmla="*/ 873379 w 881758"/>
              <a:gd name="connsiteY6" fmla="*/ 958078 h 1286194"/>
              <a:gd name="connsiteX7" fmla="*/ 797329 w 881758"/>
              <a:gd name="connsiteY7" fmla="*/ 1242327 h 1286194"/>
              <a:gd name="connsiteX8" fmla="*/ 248755 w 881758"/>
              <a:gd name="connsiteY8" fmla="*/ 1263375 h 1286194"/>
              <a:gd name="connsiteX9" fmla="*/ 133851 w 881758"/>
              <a:gd name="connsiteY9" fmla="*/ 1026867 h 1286194"/>
              <a:gd name="connsiteX10" fmla="*/ 126707 w 881758"/>
              <a:gd name="connsiteY10" fmla="*/ 612244 h 1286194"/>
              <a:gd name="connsiteX11" fmla="*/ 6216 w 881758"/>
              <a:gd name="connsiteY11" fmla="*/ 679490 h 1286194"/>
              <a:gd name="connsiteX0" fmla="*/ 6216 w 881758"/>
              <a:gd name="connsiteY0" fmla="*/ 679490 h 1286194"/>
              <a:gd name="connsiteX1" fmla="*/ 110067 w 881758"/>
              <a:gd name="connsiteY1" fmla="*/ 369894 h 1286194"/>
              <a:gd name="connsiteX2" fmla="*/ 94894 w 881758"/>
              <a:gd name="connsiteY2" fmla="*/ 165616 h 1286194"/>
              <a:gd name="connsiteX3" fmla="*/ 229577 w 881758"/>
              <a:gd name="connsiteY3" fmla="*/ 20360 h 1286194"/>
              <a:gd name="connsiteX4" fmla="*/ 580383 w 881758"/>
              <a:gd name="connsiteY4" fmla="*/ 9692 h 1286194"/>
              <a:gd name="connsiteX5" fmla="*/ 730561 w 881758"/>
              <a:gd name="connsiteY5" fmla="*/ 165383 h 1286194"/>
              <a:gd name="connsiteX6" fmla="*/ 873379 w 881758"/>
              <a:gd name="connsiteY6" fmla="*/ 958078 h 1286194"/>
              <a:gd name="connsiteX7" fmla="*/ 797329 w 881758"/>
              <a:gd name="connsiteY7" fmla="*/ 1242327 h 1286194"/>
              <a:gd name="connsiteX8" fmla="*/ 248755 w 881758"/>
              <a:gd name="connsiteY8" fmla="*/ 1263375 h 1286194"/>
              <a:gd name="connsiteX9" fmla="*/ 133851 w 881758"/>
              <a:gd name="connsiteY9" fmla="*/ 1026867 h 1286194"/>
              <a:gd name="connsiteX10" fmla="*/ 138858 w 881758"/>
              <a:gd name="connsiteY10" fmla="*/ 503910 h 1286194"/>
              <a:gd name="connsiteX11" fmla="*/ 6216 w 881758"/>
              <a:gd name="connsiteY11" fmla="*/ 679490 h 1286194"/>
              <a:gd name="connsiteX0" fmla="*/ 6961 w 868563"/>
              <a:gd name="connsiteY0" fmla="*/ 538413 h 1286194"/>
              <a:gd name="connsiteX1" fmla="*/ 96872 w 868563"/>
              <a:gd name="connsiteY1" fmla="*/ 369894 h 1286194"/>
              <a:gd name="connsiteX2" fmla="*/ 81699 w 868563"/>
              <a:gd name="connsiteY2" fmla="*/ 165616 h 1286194"/>
              <a:gd name="connsiteX3" fmla="*/ 216382 w 868563"/>
              <a:gd name="connsiteY3" fmla="*/ 20360 h 1286194"/>
              <a:gd name="connsiteX4" fmla="*/ 567188 w 868563"/>
              <a:gd name="connsiteY4" fmla="*/ 9692 h 1286194"/>
              <a:gd name="connsiteX5" fmla="*/ 717366 w 868563"/>
              <a:gd name="connsiteY5" fmla="*/ 165383 h 1286194"/>
              <a:gd name="connsiteX6" fmla="*/ 860184 w 868563"/>
              <a:gd name="connsiteY6" fmla="*/ 958078 h 1286194"/>
              <a:gd name="connsiteX7" fmla="*/ 784134 w 868563"/>
              <a:gd name="connsiteY7" fmla="*/ 1242327 h 1286194"/>
              <a:gd name="connsiteX8" fmla="*/ 235560 w 868563"/>
              <a:gd name="connsiteY8" fmla="*/ 1263375 h 1286194"/>
              <a:gd name="connsiteX9" fmla="*/ 120656 w 868563"/>
              <a:gd name="connsiteY9" fmla="*/ 1026867 h 1286194"/>
              <a:gd name="connsiteX10" fmla="*/ 125663 w 868563"/>
              <a:gd name="connsiteY10" fmla="*/ 503910 h 1286194"/>
              <a:gd name="connsiteX11" fmla="*/ 6961 w 868563"/>
              <a:gd name="connsiteY11" fmla="*/ 538413 h 1286194"/>
              <a:gd name="connsiteX0" fmla="*/ 6961 w 867791"/>
              <a:gd name="connsiteY0" fmla="*/ 538413 h 1312892"/>
              <a:gd name="connsiteX1" fmla="*/ 96872 w 867791"/>
              <a:gd name="connsiteY1" fmla="*/ 369894 h 1312892"/>
              <a:gd name="connsiteX2" fmla="*/ 81699 w 867791"/>
              <a:gd name="connsiteY2" fmla="*/ 165616 h 1312892"/>
              <a:gd name="connsiteX3" fmla="*/ 216382 w 867791"/>
              <a:gd name="connsiteY3" fmla="*/ 20360 h 1312892"/>
              <a:gd name="connsiteX4" fmla="*/ 567188 w 867791"/>
              <a:gd name="connsiteY4" fmla="*/ 9692 h 1312892"/>
              <a:gd name="connsiteX5" fmla="*/ 717366 w 867791"/>
              <a:gd name="connsiteY5" fmla="*/ 165383 h 1312892"/>
              <a:gd name="connsiteX6" fmla="*/ 860184 w 867791"/>
              <a:gd name="connsiteY6" fmla="*/ 958078 h 1312892"/>
              <a:gd name="connsiteX7" fmla="*/ 784134 w 867791"/>
              <a:gd name="connsiteY7" fmla="*/ 1242327 h 1312892"/>
              <a:gd name="connsiteX8" fmla="*/ 256000 w 867791"/>
              <a:gd name="connsiteY8" fmla="*/ 1298372 h 1312892"/>
              <a:gd name="connsiteX9" fmla="*/ 120656 w 867791"/>
              <a:gd name="connsiteY9" fmla="*/ 1026867 h 1312892"/>
              <a:gd name="connsiteX10" fmla="*/ 125663 w 867791"/>
              <a:gd name="connsiteY10" fmla="*/ 503910 h 1312892"/>
              <a:gd name="connsiteX11" fmla="*/ 6961 w 867791"/>
              <a:gd name="connsiteY11" fmla="*/ 538413 h 1312892"/>
              <a:gd name="connsiteX0" fmla="*/ 6961 w 867791"/>
              <a:gd name="connsiteY0" fmla="*/ 538413 h 1313923"/>
              <a:gd name="connsiteX1" fmla="*/ 96872 w 867791"/>
              <a:gd name="connsiteY1" fmla="*/ 369894 h 1313923"/>
              <a:gd name="connsiteX2" fmla="*/ 81699 w 867791"/>
              <a:gd name="connsiteY2" fmla="*/ 165616 h 1313923"/>
              <a:gd name="connsiteX3" fmla="*/ 216382 w 867791"/>
              <a:gd name="connsiteY3" fmla="*/ 20360 h 1313923"/>
              <a:gd name="connsiteX4" fmla="*/ 567188 w 867791"/>
              <a:gd name="connsiteY4" fmla="*/ 9692 h 1313923"/>
              <a:gd name="connsiteX5" fmla="*/ 717366 w 867791"/>
              <a:gd name="connsiteY5" fmla="*/ 165383 h 1313923"/>
              <a:gd name="connsiteX6" fmla="*/ 860184 w 867791"/>
              <a:gd name="connsiteY6" fmla="*/ 958078 h 1313923"/>
              <a:gd name="connsiteX7" fmla="*/ 784134 w 867791"/>
              <a:gd name="connsiteY7" fmla="*/ 1242327 h 1313923"/>
              <a:gd name="connsiteX8" fmla="*/ 256000 w 867791"/>
              <a:gd name="connsiteY8" fmla="*/ 1298372 h 1313923"/>
              <a:gd name="connsiteX9" fmla="*/ 145617 w 867791"/>
              <a:gd name="connsiteY9" fmla="*/ 1012668 h 1313923"/>
              <a:gd name="connsiteX10" fmla="*/ 125663 w 867791"/>
              <a:gd name="connsiteY10" fmla="*/ 503910 h 1313923"/>
              <a:gd name="connsiteX11" fmla="*/ 6961 w 867791"/>
              <a:gd name="connsiteY11" fmla="*/ 538413 h 1313923"/>
              <a:gd name="connsiteX0" fmla="*/ 6961 w 867791"/>
              <a:gd name="connsiteY0" fmla="*/ 538413 h 1310173"/>
              <a:gd name="connsiteX1" fmla="*/ 96872 w 867791"/>
              <a:gd name="connsiteY1" fmla="*/ 369894 h 1310173"/>
              <a:gd name="connsiteX2" fmla="*/ 81699 w 867791"/>
              <a:gd name="connsiteY2" fmla="*/ 165616 h 1310173"/>
              <a:gd name="connsiteX3" fmla="*/ 216382 w 867791"/>
              <a:gd name="connsiteY3" fmla="*/ 20360 h 1310173"/>
              <a:gd name="connsiteX4" fmla="*/ 567188 w 867791"/>
              <a:gd name="connsiteY4" fmla="*/ 9692 h 1310173"/>
              <a:gd name="connsiteX5" fmla="*/ 717366 w 867791"/>
              <a:gd name="connsiteY5" fmla="*/ 165383 h 1310173"/>
              <a:gd name="connsiteX6" fmla="*/ 860184 w 867791"/>
              <a:gd name="connsiteY6" fmla="*/ 958078 h 1310173"/>
              <a:gd name="connsiteX7" fmla="*/ 784134 w 867791"/>
              <a:gd name="connsiteY7" fmla="*/ 1242327 h 1310173"/>
              <a:gd name="connsiteX8" fmla="*/ 256000 w 867791"/>
              <a:gd name="connsiteY8" fmla="*/ 1298372 h 1310173"/>
              <a:gd name="connsiteX9" fmla="*/ 155978 w 867791"/>
              <a:gd name="connsiteY9" fmla="*/ 1064454 h 1310173"/>
              <a:gd name="connsiteX10" fmla="*/ 125663 w 867791"/>
              <a:gd name="connsiteY10" fmla="*/ 503910 h 1310173"/>
              <a:gd name="connsiteX11" fmla="*/ 6961 w 867791"/>
              <a:gd name="connsiteY11" fmla="*/ 538413 h 1310173"/>
              <a:gd name="connsiteX0" fmla="*/ 6961 w 867791"/>
              <a:gd name="connsiteY0" fmla="*/ 538413 h 1309445"/>
              <a:gd name="connsiteX1" fmla="*/ 96872 w 867791"/>
              <a:gd name="connsiteY1" fmla="*/ 369894 h 1309445"/>
              <a:gd name="connsiteX2" fmla="*/ 81699 w 867791"/>
              <a:gd name="connsiteY2" fmla="*/ 165616 h 1309445"/>
              <a:gd name="connsiteX3" fmla="*/ 216382 w 867791"/>
              <a:gd name="connsiteY3" fmla="*/ 20360 h 1309445"/>
              <a:gd name="connsiteX4" fmla="*/ 567188 w 867791"/>
              <a:gd name="connsiteY4" fmla="*/ 9692 h 1309445"/>
              <a:gd name="connsiteX5" fmla="*/ 717366 w 867791"/>
              <a:gd name="connsiteY5" fmla="*/ 165383 h 1309445"/>
              <a:gd name="connsiteX6" fmla="*/ 860184 w 867791"/>
              <a:gd name="connsiteY6" fmla="*/ 958078 h 1309445"/>
              <a:gd name="connsiteX7" fmla="*/ 784134 w 867791"/>
              <a:gd name="connsiteY7" fmla="*/ 1242327 h 1309445"/>
              <a:gd name="connsiteX8" fmla="*/ 256000 w 867791"/>
              <a:gd name="connsiteY8" fmla="*/ 1298372 h 1309445"/>
              <a:gd name="connsiteX9" fmla="*/ 149196 w 867791"/>
              <a:gd name="connsiteY9" fmla="*/ 1074561 h 1309445"/>
              <a:gd name="connsiteX10" fmla="*/ 125663 w 867791"/>
              <a:gd name="connsiteY10" fmla="*/ 503910 h 1309445"/>
              <a:gd name="connsiteX11" fmla="*/ 6961 w 867791"/>
              <a:gd name="connsiteY11" fmla="*/ 538413 h 1309445"/>
              <a:gd name="connsiteX0" fmla="*/ 6961 w 867791"/>
              <a:gd name="connsiteY0" fmla="*/ 538413 h 1309445"/>
              <a:gd name="connsiteX1" fmla="*/ 96872 w 867791"/>
              <a:gd name="connsiteY1" fmla="*/ 369894 h 1309445"/>
              <a:gd name="connsiteX2" fmla="*/ 81699 w 867791"/>
              <a:gd name="connsiteY2" fmla="*/ 165616 h 1309445"/>
              <a:gd name="connsiteX3" fmla="*/ 216382 w 867791"/>
              <a:gd name="connsiteY3" fmla="*/ 20360 h 1309445"/>
              <a:gd name="connsiteX4" fmla="*/ 567188 w 867791"/>
              <a:gd name="connsiteY4" fmla="*/ 9692 h 1309445"/>
              <a:gd name="connsiteX5" fmla="*/ 717366 w 867791"/>
              <a:gd name="connsiteY5" fmla="*/ 165383 h 1309445"/>
              <a:gd name="connsiteX6" fmla="*/ 860184 w 867791"/>
              <a:gd name="connsiteY6" fmla="*/ 958078 h 1309445"/>
              <a:gd name="connsiteX7" fmla="*/ 784134 w 867791"/>
              <a:gd name="connsiteY7" fmla="*/ 1242327 h 1309445"/>
              <a:gd name="connsiteX8" fmla="*/ 256000 w 867791"/>
              <a:gd name="connsiteY8" fmla="*/ 1298372 h 1309445"/>
              <a:gd name="connsiteX9" fmla="*/ 149196 w 867791"/>
              <a:gd name="connsiteY9" fmla="*/ 1074561 h 1309445"/>
              <a:gd name="connsiteX10" fmla="*/ 125663 w 867791"/>
              <a:gd name="connsiteY10" fmla="*/ 503910 h 1309445"/>
              <a:gd name="connsiteX11" fmla="*/ 6961 w 867791"/>
              <a:gd name="connsiteY11" fmla="*/ 538413 h 1309445"/>
              <a:gd name="connsiteX0" fmla="*/ 6961 w 867791"/>
              <a:gd name="connsiteY0" fmla="*/ 538413 h 1309445"/>
              <a:gd name="connsiteX1" fmla="*/ 96872 w 867791"/>
              <a:gd name="connsiteY1" fmla="*/ 369894 h 1309445"/>
              <a:gd name="connsiteX2" fmla="*/ 81699 w 867791"/>
              <a:gd name="connsiteY2" fmla="*/ 165616 h 1309445"/>
              <a:gd name="connsiteX3" fmla="*/ 216382 w 867791"/>
              <a:gd name="connsiteY3" fmla="*/ 20360 h 1309445"/>
              <a:gd name="connsiteX4" fmla="*/ 567188 w 867791"/>
              <a:gd name="connsiteY4" fmla="*/ 9692 h 1309445"/>
              <a:gd name="connsiteX5" fmla="*/ 717366 w 867791"/>
              <a:gd name="connsiteY5" fmla="*/ 165383 h 1309445"/>
              <a:gd name="connsiteX6" fmla="*/ 860184 w 867791"/>
              <a:gd name="connsiteY6" fmla="*/ 958078 h 1309445"/>
              <a:gd name="connsiteX7" fmla="*/ 784134 w 867791"/>
              <a:gd name="connsiteY7" fmla="*/ 1242327 h 1309445"/>
              <a:gd name="connsiteX8" fmla="*/ 256000 w 867791"/>
              <a:gd name="connsiteY8" fmla="*/ 1298372 h 1309445"/>
              <a:gd name="connsiteX9" fmla="*/ 149196 w 867791"/>
              <a:gd name="connsiteY9" fmla="*/ 1074561 h 1309445"/>
              <a:gd name="connsiteX10" fmla="*/ 125663 w 867791"/>
              <a:gd name="connsiteY10" fmla="*/ 503910 h 1309445"/>
              <a:gd name="connsiteX11" fmla="*/ 6961 w 867791"/>
              <a:gd name="connsiteY11" fmla="*/ 538413 h 1309445"/>
              <a:gd name="connsiteX0" fmla="*/ 6961 w 867791"/>
              <a:gd name="connsiteY0" fmla="*/ 538413 h 1306197"/>
              <a:gd name="connsiteX1" fmla="*/ 96872 w 867791"/>
              <a:gd name="connsiteY1" fmla="*/ 369894 h 1306197"/>
              <a:gd name="connsiteX2" fmla="*/ 81699 w 867791"/>
              <a:gd name="connsiteY2" fmla="*/ 165616 h 1306197"/>
              <a:gd name="connsiteX3" fmla="*/ 216382 w 867791"/>
              <a:gd name="connsiteY3" fmla="*/ 20360 h 1306197"/>
              <a:gd name="connsiteX4" fmla="*/ 567188 w 867791"/>
              <a:gd name="connsiteY4" fmla="*/ 9692 h 1306197"/>
              <a:gd name="connsiteX5" fmla="*/ 717366 w 867791"/>
              <a:gd name="connsiteY5" fmla="*/ 165383 h 1306197"/>
              <a:gd name="connsiteX6" fmla="*/ 860184 w 867791"/>
              <a:gd name="connsiteY6" fmla="*/ 958078 h 1306197"/>
              <a:gd name="connsiteX7" fmla="*/ 784134 w 867791"/>
              <a:gd name="connsiteY7" fmla="*/ 1242327 h 1306197"/>
              <a:gd name="connsiteX8" fmla="*/ 256000 w 867791"/>
              <a:gd name="connsiteY8" fmla="*/ 1298372 h 1306197"/>
              <a:gd name="connsiteX9" fmla="*/ 155507 w 867791"/>
              <a:gd name="connsiteY9" fmla="*/ 1120000 h 1306197"/>
              <a:gd name="connsiteX10" fmla="*/ 125663 w 867791"/>
              <a:gd name="connsiteY10" fmla="*/ 503910 h 1306197"/>
              <a:gd name="connsiteX11" fmla="*/ 6961 w 867791"/>
              <a:gd name="connsiteY11" fmla="*/ 538413 h 1306197"/>
              <a:gd name="connsiteX0" fmla="*/ 6961 w 867791"/>
              <a:gd name="connsiteY0" fmla="*/ 541531 h 1309315"/>
              <a:gd name="connsiteX1" fmla="*/ 96872 w 867791"/>
              <a:gd name="connsiteY1" fmla="*/ 373012 h 1309315"/>
              <a:gd name="connsiteX2" fmla="*/ 80003 w 867791"/>
              <a:gd name="connsiteY2" fmla="*/ 139416 h 1309315"/>
              <a:gd name="connsiteX3" fmla="*/ 216382 w 867791"/>
              <a:gd name="connsiteY3" fmla="*/ 23478 h 1309315"/>
              <a:gd name="connsiteX4" fmla="*/ 567188 w 867791"/>
              <a:gd name="connsiteY4" fmla="*/ 12810 h 1309315"/>
              <a:gd name="connsiteX5" fmla="*/ 717366 w 867791"/>
              <a:gd name="connsiteY5" fmla="*/ 168501 h 1309315"/>
              <a:gd name="connsiteX6" fmla="*/ 860184 w 867791"/>
              <a:gd name="connsiteY6" fmla="*/ 961196 h 1309315"/>
              <a:gd name="connsiteX7" fmla="*/ 784134 w 867791"/>
              <a:gd name="connsiteY7" fmla="*/ 1245445 h 1309315"/>
              <a:gd name="connsiteX8" fmla="*/ 256000 w 867791"/>
              <a:gd name="connsiteY8" fmla="*/ 1301490 h 1309315"/>
              <a:gd name="connsiteX9" fmla="*/ 155507 w 867791"/>
              <a:gd name="connsiteY9" fmla="*/ 1123118 h 1309315"/>
              <a:gd name="connsiteX10" fmla="*/ 125663 w 867791"/>
              <a:gd name="connsiteY10" fmla="*/ 507028 h 1309315"/>
              <a:gd name="connsiteX11" fmla="*/ 6961 w 867791"/>
              <a:gd name="connsiteY11" fmla="*/ 541531 h 1309315"/>
              <a:gd name="connsiteX0" fmla="*/ 6961 w 867791"/>
              <a:gd name="connsiteY0" fmla="*/ 541531 h 1309315"/>
              <a:gd name="connsiteX1" fmla="*/ 96872 w 867791"/>
              <a:gd name="connsiteY1" fmla="*/ 373012 h 1309315"/>
              <a:gd name="connsiteX2" fmla="*/ 80003 w 867791"/>
              <a:gd name="connsiteY2" fmla="*/ 139416 h 1309315"/>
              <a:gd name="connsiteX3" fmla="*/ 216382 w 867791"/>
              <a:gd name="connsiteY3" fmla="*/ 23478 h 1309315"/>
              <a:gd name="connsiteX4" fmla="*/ 567188 w 867791"/>
              <a:gd name="connsiteY4" fmla="*/ 12810 h 1309315"/>
              <a:gd name="connsiteX5" fmla="*/ 717366 w 867791"/>
              <a:gd name="connsiteY5" fmla="*/ 168501 h 1309315"/>
              <a:gd name="connsiteX6" fmla="*/ 860184 w 867791"/>
              <a:gd name="connsiteY6" fmla="*/ 961196 h 1309315"/>
              <a:gd name="connsiteX7" fmla="*/ 784134 w 867791"/>
              <a:gd name="connsiteY7" fmla="*/ 1245445 h 1309315"/>
              <a:gd name="connsiteX8" fmla="*/ 256000 w 867791"/>
              <a:gd name="connsiteY8" fmla="*/ 1301490 h 1309315"/>
              <a:gd name="connsiteX9" fmla="*/ 155507 w 867791"/>
              <a:gd name="connsiteY9" fmla="*/ 1123118 h 1309315"/>
              <a:gd name="connsiteX10" fmla="*/ 125663 w 867791"/>
              <a:gd name="connsiteY10" fmla="*/ 507028 h 1309315"/>
              <a:gd name="connsiteX11" fmla="*/ 6961 w 867791"/>
              <a:gd name="connsiteY11" fmla="*/ 541531 h 1309315"/>
              <a:gd name="connsiteX0" fmla="*/ 6961 w 867791"/>
              <a:gd name="connsiteY0" fmla="*/ 539700 h 1307484"/>
              <a:gd name="connsiteX1" fmla="*/ 96872 w 867791"/>
              <a:gd name="connsiteY1" fmla="*/ 371181 h 1307484"/>
              <a:gd name="connsiteX2" fmla="*/ 77366 w 867791"/>
              <a:gd name="connsiteY2" fmla="*/ 91980 h 1307484"/>
              <a:gd name="connsiteX3" fmla="*/ 216382 w 867791"/>
              <a:gd name="connsiteY3" fmla="*/ 21647 h 1307484"/>
              <a:gd name="connsiteX4" fmla="*/ 567188 w 867791"/>
              <a:gd name="connsiteY4" fmla="*/ 10979 h 1307484"/>
              <a:gd name="connsiteX5" fmla="*/ 717366 w 867791"/>
              <a:gd name="connsiteY5" fmla="*/ 166670 h 1307484"/>
              <a:gd name="connsiteX6" fmla="*/ 860184 w 867791"/>
              <a:gd name="connsiteY6" fmla="*/ 959365 h 1307484"/>
              <a:gd name="connsiteX7" fmla="*/ 784134 w 867791"/>
              <a:gd name="connsiteY7" fmla="*/ 1243614 h 1307484"/>
              <a:gd name="connsiteX8" fmla="*/ 256000 w 867791"/>
              <a:gd name="connsiteY8" fmla="*/ 1299659 h 1307484"/>
              <a:gd name="connsiteX9" fmla="*/ 155507 w 867791"/>
              <a:gd name="connsiteY9" fmla="*/ 1121287 h 1307484"/>
              <a:gd name="connsiteX10" fmla="*/ 125663 w 867791"/>
              <a:gd name="connsiteY10" fmla="*/ 505197 h 1307484"/>
              <a:gd name="connsiteX11" fmla="*/ 6961 w 867791"/>
              <a:gd name="connsiteY11" fmla="*/ 539700 h 1307484"/>
              <a:gd name="connsiteX0" fmla="*/ 6961 w 867791"/>
              <a:gd name="connsiteY0" fmla="*/ 550995 h 1318779"/>
              <a:gd name="connsiteX1" fmla="*/ 96872 w 867791"/>
              <a:gd name="connsiteY1" fmla="*/ 382476 h 1318779"/>
              <a:gd name="connsiteX2" fmla="*/ 77366 w 867791"/>
              <a:gd name="connsiteY2" fmla="*/ 103275 h 1318779"/>
              <a:gd name="connsiteX3" fmla="*/ 229757 w 867791"/>
              <a:gd name="connsiteY3" fmla="*/ 9471 h 1318779"/>
              <a:gd name="connsiteX4" fmla="*/ 567188 w 867791"/>
              <a:gd name="connsiteY4" fmla="*/ 22274 h 1318779"/>
              <a:gd name="connsiteX5" fmla="*/ 717366 w 867791"/>
              <a:gd name="connsiteY5" fmla="*/ 177965 h 1318779"/>
              <a:gd name="connsiteX6" fmla="*/ 860184 w 867791"/>
              <a:gd name="connsiteY6" fmla="*/ 970660 h 1318779"/>
              <a:gd name="connsiteX7" fmla="*/ 784134 w 867791"/>
              <a:gd name="connsiteY7" fmla="*/ 1254909 h 1318779"/>
              <a:gd name="connsiteX8" fmla="*/ 256000 w 867791"/>
              <a:gd name="connsiteY8" fmla="*/ 1310954 h 1318779"/>
              <a:gd name="connsiteX9" fmla="*/ 155507 w 867791"/>
              <a:gd name="connsiteY9" fmla="*/ 1132582 h 1318779"/>
              <a:gd name="connsiteX10" fmla="*/ 125663 w 867791"/>
              <a:gd name="connsiteY10" fmla="*/ 516492 h 1318779"/>
              <a:gd name="connsiteX11" fmla="*/ 6961 w 867791"/>
              <a:gd name="connsiteY11" fmla="*/ 550995 h 1318779"/>
              <a:gd name="connsiteX0" fmla="*/ 6961 w 867791"/>
              <a:gd name="connsiteY0" fmla="*/ 560584 h 1328368"/>
              <a:gd name="connsiteX1" fmla="*/ 96872 w 867791"/>
              <a:gd name="connsiteY1" fmla="*/ 392065 h 1328368"/>
              <a:gd name="connsiteX2" fmla="*/ 77366 w 867791"/>
              <a:gd name="connsiteY2" fmla="*/ 112864 h 1328368"/>
              <a:gd name="connsiteX3" fmla="*/ 229757 w 867791"/>
              <a:gd name="connsiteY3" fmla="*/ 19060 h 1328368"/>
              <a:gd name="connsiteX4" fmla="*/ 566246 w 867791"/>
              <a:gd name="connsiteY4" fmla="*/ 15575 h 1328368"/>
              <a:gd name="connsiteX5" fmla="*/ 717366 w 867791"/>
              <a:gd name="connsiteY5" fmla="*/ 187554 h 1328368"/>
              <a:gd name="connsiteX6" fmla="*/ 860184 w 867791"/>
              <a:gd name="connsiteY6" fmla="*/ 980249 h 1328368"/>
              <a:gd name="connsiteX7" fmla="*/ 784134 w 867791"/>
              <a:gd name="connsiteY7" fmla="*/ 1264498 h 1328368"/>
              <a:gd name="connsiteX8" fmla="*/ 256000 w 867791"/>
              <a:gd name="connsiteY8" fmla="*/ 1320543 h 1328368"/>
              <a:gd name="connsiteX9" fmla="*/ 155507 w 867791"/>
              <a:gd name="connsiteY9" fmla="*/ 1142171 h 1328368"/>
              <a:gd name="connsiteX10" fmla="*/ 125663 w 867791"/>
              <a:gd name="connsiteY10" fmla="*/ 526081 h 1328368"/>
              <a:gd name="connsiteX11" fmla="*/ 6961 w 867791"/>
              <a:gd name="connsiteY11" fmla="*/ 560584 h 1328368"/>
              <a:gd name="connsiteX0" fmla="*/ 6961 w 865870"/>
              <a:gd name="connsiteY0" fmla="*/ 560584 h 1328871"/>
              <a:gd name="connsiteX1" fmla="*/ 96872 w 865870"/>
              <a:gd name="connsiteY1" fmla="*/ 392065 h 1328871"/>
              <a:gd name="connsiteX2" fmla="*/ 77366 w 865870"/>
              <a:gd name="connsiteY2" fmla="*/ 112864 h 1328871"/>
              <a:gd name="connsiteX3" fmla="*/ 229757 w 865870"/>
              <a:gd name="connsiteY3" fmla="*/ 19060 h 1328871"/>
              <a:gd name="connsiteX4" fmla="*/ 566246 w 865870"/>
              <a:gd name="connsiteY4" fmla="*/ 15575 h 1328871"/>
              <a:gd name="connsiteX5" fmla="*/ 717366 w 865870"/>
              <a:gd name="connsiteY5" fmla="*/ 187554 h 1328871"/>
              <a:gd name="connsiteX6" fmla="*/ 860184 w 865870"/>
              <a:gd name="connsiteY6" fmla="*/ 980249 h 1328871"/>
              <a:gd name="connsiteX7" fmla="*/ 784134 w 865870"/>
              <a:gd name="connsiteY7" fmla="*/ 1264498 h 1328871"/>
              <a:gd name="connsiteX8" fmla="*/ 314963 w 865870"/>
              <a:gd name="connsiteY8" fmla="*/ 1321127 h 1328871"/>
              <a:gd name="connsiteX9" fmla="*/ 155507 w 865870"/>
              <a:gd name="connsiteY9" fmla="*/ 1142171 h 1328871"/>
              <a:gd name="connsiteX10" fmla="*/ 125663 w 865870"/>
              <a:gd name="connsiteY10" fmla="*/ 526081 h 1328871"/>
              <a:gd name="connsiteX11" fmla="*/ 6961 w 865870"/>
              <a:gd name="connsiteY11" fmla="*/ 560584 h 1328871"/>
              <a:gd name="connsiteX0" fmla="*/ 6961 w 865870"/>
              <a:gd name="connsiteY0" fmla="*/ 560584 h 1328712"/>
              <a:gd name="connsiteX1" fmla="*/ 96872 w 865870"/>
              <a:gd name="connsiteY1" fmla="*/ 392065 h 1328712"/>
              <a:gd name="connsiteX2" fmla="*/ 77366 w 865870"/>
              <a:gd name="connsiteY2" fmla="*/ 112864 h 1328712"/>
              <a:gd name="connsiteX3" fmla="*/ 229757 w 865870"/>
              <a:gd name="connsiteY3" fmla="*/ 19060 h 1328712"/>
              <a:gd name="connsiteX4" fmla="*/ 566246 w 865870"/>
              <a:gd name="connsiteY4" fmla="*/ 15575 h 1328712"/>
              <a:gd name="connsiteX5" fmla="*/ 717366 w 865870"/>
              <a:gd name="connsiteY5" fmla="*/ 187554 h 1328712"/>
              <a:gd name="connsiteX6" fmla="*/ 860184 w 865870"/>
              <a:gd name="connsiteY6" fmla="*/ 980249 h 1328712"/>
              <a:gd name="connsiteX7" fmla="*/ 784134 w 865870"/>
              <a:gd name="connsiteY7" fmla="*/ 1264498 h 1328712"/>
              <a:gd name="connsiteX8" fmla="*/ 314963 w 865870"/>
              <a:gd name="connsiteY8" fmla="*/ 1321127 h 1328712"/>
              <a:gd name="connsiteX9" fmla="*/ 177736 w 865870"/>
              <a:gd name="connsiteY9" fmla="*/ 1144426 h 1328712"/>
              <a:gd name="connsiteX10" fmla="*/ 125663 w 865870"/>
              <a:gd name="connsiteY10" fmla="*/ 526081 h 1328712"/>
              <a:gd name="connsiteX11" fmla="*/ 6961 w 865870"/>
              <a:gd name="connsiteY11" fmla="*/ 560584 h 1328712"/>
              <a:gd name="connsiteX0" fmla="*/ 6961 w 864913"/>
              <a:gd name="connsiteY0" fmla="*/ 560584 h 1327274"/>
              <a:gd name="connsiteX1" fmla="*/ 96872 w 864913"/>
              <a:gd name="connsiteY1" fmla="*/ 392065 h 1327274"/>
              <a:gd name="connsiteX2" fmla="*/ 77366 w 864913"/>
              <a:gd name="connsiteY2" fmla="*/ 112864 h 1327274"/>
              <a:gd name="connsiteX3" fmla="*/ 229757 w 864913"/>
              <a:gd name="connsiteY3" fmla="*/ 19060 h 1327274"/>
              <a:gd name="connsiteX4" fmla="*/ 566246 w 864913"/>
              <a:gd name="connsiteY4" fmla="*/ 15575 h 1327274"/>
              <a:gd name="connsiteX5" fmla="*/ 717366 w 864913"/>
              <a:gd name="connsiteY5" fmla="*/ 187554 h 1327274"/>
              <a:gd name="connsiteX6" fmla="*/ 860184 w 864913"/>
              <a:gd name="connsiteY6" fmla="*/ 980249 h 1327274"/>
              <a:gd name="connsiteX7" fmla="*/ 784134 w 864913"/>
              <a:gd name="connsiteY7" fmla="*/ 1264498 h 1327274"/>
              <a:gd name="connsiteX8" fmla="*/ 351698 w 864913"/>
              <a:gd name="connsiteY8" fmla="*/ 1319456 h 1327274"/>
              <a:gd name="connsiteX9" fmla="*/ 177736 w 864913"/>
              <a:gd name="connsiteY9" fmla="*/ 1144426 h 1327274"/>
              <a:gd name="connsiteX10" fmla="*/ 125663 w 864913"/>
              <a:gd name="connsiteY10" fmla="*/ 526081 h 1327274"/>
              <a:gd name="connsiteX11" fmla="*/ 6961 w 864913"/>
              <a:gd name="connsiteY11" fmla="*/ 560584 h 1327274"/>
              <a:gd name="connsiteX0" fmla="*/ 6961 w 878410"/>
              <a:gd name="connsiteY0" fmla="*/ 560584 h 1325203"/>
              <a:gd name="connsiteX1" fmla="*/ 96872 w 878410"/>
              <a:gd name="connsiteY1" fmla="*/ 392065 h 1325203"/>
              <a:gd name="connsiteX2" fmla="*/ 77366 w 878410"/>
              <a:gd name="connsiteY2" fmla="*/ 112864 h 1325203"/>
              <a:gd name="connsiteX3" fmla="*/ 229757 w 878410"/>
              <a:gd name="connsiteY3" fmla="*/ 19060 h 1325203"/>
              <a:gd name="connsiteX4" fmla="*/ 566246 w 878410"/>
              <a:gd name="connsiteY4" fmla="*/ 15575 h 1325203"/>
              <a:gd name="connsiteX5" fmla="*/ 717366 w 878410"/>
              <a:gd name="connsiteY5" fmla="*/ 187554 h 1325203"/>
              <a:gd name="connsiteX6" fmla="*/ 860184 w 878410"/>
              <a:gd name="connsiteY6" fmla="*/ 980249 h 1325203"/>
              <a:gd name="connsiteX7" fmla="*/ 819942 w 878410"/>
              <a:gd name="connsiteY7" fmla="*/ 1254587 h 1325203"/>
              <a:gd name="connsiteX8" fmla="*/ 351698 w 878410"/>
              <a:gd name="connsiteY8" fmla="*/ 1319456 h 1325203"/>
              <a:gd name="connsiteX9" fmla="*/ 177736 w 878410"/>
              <a:gd name="connsiteY9" fmla="*/ 1144426 h 1325203"/>
              <a:gd name="connsiteX10" fmla="*/ 125663 w 878410"/>
              <a:gd name="connsiteY10" fmla="*/ 526081 h 1325203"/>
              <a:gd name="connsiteX11" fmla="*/ 6961 w 878410"/>
              <a:gd name="connsiteY11" fmla="*/ 560584 h 1325203"/>
              <a:gd name="connsiteX0" fmla="*/ 6961 w 879480"/>
              <a:gd name="connsiteY0" fmla="*/ 560584 h 1324478"/>
              <a:gd name="connsiteX1" fmla="*/ 96872 w 879480"/>
              <a:gd name="connsiteY1" fmla="*/ 392065 h 1324478"/>
              <a:gd name="connsiteX2" fmla="*/ 77366 w 879480"/>
              <a:gd name="connsiteY2" fmla="*/ 112864 h 1324478"/>
              <a:gd name="connsiteX3" fmla="*/ 229757 w 879480"/>
              <a:gd name="connsiteY3" fmla="*/ 19060 h 1324478"/>
              <a:gd name="connsiteX4" fmla="*/ 566246 w 879480"/>
              <a:gd name="connsiteY4" fmla="*/ 15575 h 1324478"/>
              <a:gd name="connsiteX5" fmla="*/ 717366 w 879480"/>
              <a:gd name="connsiteY5" fmla="*/ 187554 h 1324478"/>
              <a:gd name="connsiteX6" fmla="*/ 861931 w 879480"/>
              <a:gd name="connsiteY6" fmla="*/ 1026005 h 1324478"/>
              <a:gd name="connsiteX7" fmla="*/ 819942 w 879480"/>
              <a:gd name="connsiteY7" fmla="*/ 1254587 h 1324478"/>
              <a:gd name="connsiteX8" fmla="*/ 351698 w 879480"/>
              <a:gd name="connsiteY8" fmla="*/ 1319456 h 1324478"/>
              <a:gd name="connsiteX9" fmla="*/ 177736 w 879480"/>
              <a:gd name="connsiteY9" fmla="*/ 1144426 h 1324478"/>
              <a:gd name="connsiteX10" fmla="*/ 125663 w 879480"/>
              <a:gd name="connsiteY10" fmla="*/ 526081 h 1324478"/>
              <a:gd name="connsiteX11" fmla="*/ 6961 w 879480"/>
              <a:gd name="connsiteY11" fmla="*/ 560584 h 1324478"/>
              <a:gd name="connsiteX0" fmla="*/ 6961 w 864502"/>
              <a:gd name="connsiteY0" fmla="*/ 560584 h 1326578"/>
              <a:gd name="connsiteX1" fmla="*/ 96872 w 864502"/>
              <a:gd name="connsiteY1" fmla="*/ 392065 h 1326578"/>
              <a:gd name="connsiteX2" fmla="*/ 77366 w 864502"/>
              <a:gd name="connsiteY2" fmla="*/ 112864 h 1326578"/>
              <a:gd name="connsiteX3" fmla="*/ 229757 w 864502"/>
              <a:gd name="connsiteY3" fmla="*/ 19060 h 1326578"/>
              <a:gd name="connsiteX4" fmla="*/ 566246 w 864502"/>
              <a:gd name="connsiteY4" fmla="*/ 15575 h 1326578"/>
              <a:gd name="connsiteX5" fmla="*/ 717366 w 864502"/>
              <a:gd name="connsiteY5" fmla="*/ 187554 h 1326578"/>
              <a:gd name="connsiteX6" fmla="*/ 861931 w 864502"/>
              <a:gd name="connsiteY6" fmla="*/ 1026005 h 1326578"/>
              <a:gd name="connsiteX7" fmla="*/ 773212 w 864502"/>
              <a:gd name="connsiteY7" fmla="*/ 1266151 h 1326578"/>
              <a:gd name="connsiteX8" fmla="*/ 351698 w 864502"/>
              <a:gd name="connsiteY8" fmla="*/ 1319456 h 1326578"/>
              <a:gd name="connsiteX9" fmla="*/ 177736 w 864502"/>
              <a:gd name="connsiteY9" fmla="*/ 1144426 h 1326578"/>
              <a:gd name="connsiteX10" fmla="*/ 125663 w 864502"/>
              <a:gd name="connsiteY10" fmla="*/ 526081 h 1326578"/>
              <a:gd name="connsiteX11" fmla="*/ 6961 w 864502"/>
              <a:gd name="connsiteY11" fmla="*/ 560584 h 1326578"/>
              <a:gd name="connsiteX0" fmla="*/ 6961 w 864110"/>
              <a:gd name="connsiteY0" fmla="*/ 560584 h 1331877"/>
              <a:gd name="connsiteX1" fmla="*/ 96872 w 864110"/>
              <a:gd name="connsiteY1" fmla="*/ 392065 h 1331877"/>
              <a:gd name="connsiteX2" fmla="*/ 77366 w 864110"/>
              <a:gd name="connsiteY2" fmla="*/ 112864 h 1331877"/>
              <a:gd name="connsiteX3" fmla="*/ 229757 w 864110"/>
              <a:gd name="connsiteY3" fmla="*/ 19060 h 1331877"/>
              <a:gd name="connsiteX4" fmla="*/ 566246 w 864110"/>
              <a:gd name="connsiteY4" fmla="*/ 15575 h 1331877"/>
              <a:gd name="connsiteX5" fmla="*/ 717366 w 864110"/>
              <a:gd name="connsiteY5" fmla="*/ 187554 h 1331877"/>
              <a:gd name="connsiteX6" fmla="*/ 861931 w 864110"/>
              <a:gd name="connsiteY6" fmla="*/ 1026005 h 1331877"/>
              <a:gd name="connsiteX7" fmla="*/ 773212 w 864110"/>
              <a:gd name="connsiteY7" fmla="*/ 1266151 h 1331877"/>
              <a:gd name="connsiteX8" fmla="*/ 386884 w 864110"/>
              <a:gd name="connsiteY8" fmla="*/ 1325422 h 1331877"/>
              <a:gd name="connsiteX9" fmla="*/ 177736 w 864110"/>
              <a:gd name="connsiteY9" fmla="*/ 1144426 h 1331877"/>
              <a:gd name="connsiteX10" fmla="*/ 125663 w 864110"/>
              <a:gd name="connsiteY10" fmla="*/ 526081 h 1331877"/>
              <a:gd name="connsiteX11" fmla="*/ 6961 w 864110"/>
              <a:gd name="connsiteY11" fmla="*/ 560584 h 1331877"/>
              <a:gd name="connsiteX0" fmla="*/ 6961 w 864110"/>
              <a:gd name="connsiteY0" fmla="*/ 560584 h 1332354"/>
              <a:gd name="connsiteX1" fmla="*/ 96872 w 864110"/>
              <a:gd name="connsiteY1" fmla="*/ 392065 h 1332354"/>
              <a:gd name="connsiteX2" fmla="*/ 77366 w 864110"/>
              <a:gd name="connsiteY2" fmla="*/ 112864 h 1332354"/>
              <a:gd name="connsiteX3" fmla="*/ 229757 w 864110"/>
              <a:gd name="connsiteY3" fmla="*/ 19060 h 1332354"/>
              <a:gd name="connsiteX4" fmla="*/ 566246 w 864110"/>
              <a:gd name="connsiteY4" fmla="*/ 15575 h 1332354"/>
              <a:gd name="connsiteX5" fmla="*/ 717366 w 864110"/>
              <a:gd name="connsiteY5" fmla="*/ 187554 h 1332354"/>
              <a:gd name="connsiteX6" fmla="*/ 861931 w 864110"/>
              <a:gd name="connsiteY6" fmla="*/ 1026005 h 1332354"/>
              <a:gd name="connsiteX7" fmla="*/ 773212 w 864110"/>
              <a:gd name="connsiteY7" fmla="*/ 1266151 h 1332354"/>
              <a:gd name="connsiteX8" fmla="*/ 386884 w 864110"/>
              <a:gd name="connsiteY8" fmla="*/ 1325422 h 1332354"/>
              <a:gd name="connsiteX9" fmla="*/ 197485 w 864110"/>
              <a:gd name="connsiteY9" fmla="*/ 1137282 h 1332354"/>
              <a:gd name="connsiteX10" fmla="*/ 125663 w 864110"/>
              <a:gd name="connsiteY10" fmla="*/ 526081 h 1332354"/>
              <a:gd name="connsiteX11" fmla="*/ 6961 w 864110"/>
              <a:gd name="connsiteY11" fmla="*/ 560584 h 1332354"/>
              <a:gd name="connsiteX0" fmla="*/ 6961 w 864110"/>
              <a:gd name="connsiteY0" fmla="*/ 560674 h 1332444"/>
              <a:gd name="connsiteX1" fmla="*/ 96872 w 864110"/>
              <a:gd name="connsiteY1" fmla="*/ 392155 h 1332444"/>
              <a:gd name="connsiteX2" fmla="*/ 79552 w 864110"/>
              <a:gd name="connsiteY2" fmla="*/ 114810 h 1332444"/>
              <a:gd name="connsiteX3" fmla="*/ 229757 w 864110"/>
              <a:gd name="connsiteY3" fmla="*/ 19150 h 1332444"/>
              <a:gd name="connsiteX4" fmla="*/ 566246 w 864110"/>
              <a:gd name="connsiteY4" fmla="*/ 15665 h 1332444"/>
              <a:gd name="connsiteX5" fmla="*/ 717366 w 864110"/>
              <a:gd name="connsiteY5" fmla="*/ 187644 h 1332444"/>
              <a:gd name="connsiteX6" fmla="*/ 861931 w 864110"/>
              <a:gd name="connsiteY6" fmla="*/ 1026095 h 1332444"/>
              <a:gd name="connsiteX7" fmla="*/ 773212 w 864110"/>
              <a:gd name="connsiteY7" fmla="*/ 1266241 h 1332444"/>
              <a:gd name="connsiteX8" fmla="*/ 386884 w 864110"/>
              <a:gd name="connsiteY8" fmla="*/ 1325512 h 1332444"/>
              <a:gd name="connsiteX9" fmla="*/ 197485 w 864110"/>
              <a:gd name="connsiteY9" fmla="*/ 1137372 h 1332444"/>
              <a:gd name="connsiteX10" fmla="*/ 125663 w 864110"/>
              <a:gd name="connsiteY10" fmla="*/ 526171 h 1332444"/>
              <a:gd name="connsiteX11" fmla="*/ 6961 w 864110"/>
              <a:gd name="connsiteY11" fmla="*/ 560674 h 1332444"/>
              <a:gd name="connsiteX0" fmla="*/ 8576 w 843625"/>
              <a:gd name="connsiteY0" fmla="*/ 550409 h 1332444"/>
              <a:gd name="connsiteX1" fmla="*/ 76387 w 843625"/>
              <a:gd name="connsiteY1" fmla="*/ 392155 h 1332444"/>
              <a:gd name="connsiteX2" fmla="*/ 59067 w 843625"/>
              <a:gd name="connsiteY2" fmla="*/ 114810 h 1332444"/>
              <a:gd name="connsiteX3" fmla="*/ 209272 w 843625"/>
              <a:gd name="connsiteY3" fmla="*/ 19150 h 1332444"/>
              <a:gd name="connsiteX4" fmla="*/ 545761 w 843625"/>
              <a:gd name="connsiteY4" fmla="*/ 15665 h 1332444"/>
              <a:gd name="connsiteX5" fmla="*/ 696881 w 843625"/>
              <a:gd name="connsiteY5" fmla="*/ 187644 h 1332444"/>
              <a:gd name="connsiteX6" fmla="*/ 841446 w 843625"/>
              <a:gd name="connsiteY6" fmla="*/ 1026095 h 1332444"/>
              <a:gd name="connsiteX7" fmla="*/ 752727 w 843625"/>
              <a:gd name="connsiteY7" fmla="*/ 1266241 h 1332444"/>
              <a:gd name="connsiteX8" fmla="*/ 366399 w 843625"/>
              <a:gd name="connsiteY8" fmla="*/ 1325512 h 1332444"/>
              <a:gd name="connsiteX9" fmla="*/ 177000 w 843625"/>
              <a:gd name="connsiteY9" fmla="*/ 1137372 h 1332444"/>
              <a:gd name="connsiteX10" fmla="*/ 105178 w 843625"/>
              <a:gd name="connsiteY10" fmla="*/ 526171 h 1332444"/>
              <a:gd name="connsiteX11" fmla="*/ 8576 w 843625"/>
              <a:gd name="connsiteY11" fmla="*/ 550409 h 1332444"/>
              <a:gd name="connsiteX0" fmla="*/ 8576 w 843625"/>
              <a:gd name="connsiteY0" fmla="*/ 550409 h 1332444"/>
              <a:gd name="connsiteX1" fmla="*/ 76387 w 843625"/>
              <a:gd name="connsiteY1" fmla="*/ 392155 h 1332444"/>
              <a:gd name="connsiteX2" fmla="*/ 59067 w 843625"/>
              <a:gd name="connsiteY2" fmla="*/ 114810 h 1332444"/>
              <a:gd name="connsiteX3" fmla="*/ 209272 w 843625"/>
              <a:gd name="connsiteY3" fmla="*/ 19150 h 1332444"/>
              <a:gd name="connsiteX4" fmla="*/ 545761 w 843625"/>
              <a:gd name="connsiteY4" fmla="*/ 15665 h 1332444"/>
              <a:gd name="connsiteX5" fmla="*/ 696881 w 843625"/>
              <a:gd name="connsiteY5" fmla="*/ 187644 h 1332444"/>
              <a:gd name="connsiteX6" fmla="*/ 841446 w 843625"/>
              <a:gd name="connsiteY6" fmla="*/ 1026095 h 1332444"/>
              <a:gd name="connsiteX7" fmla="*/ 752727 w 843625"/>
              <a:gd name="connsiteY7" fmla="*/ 1266241 h 1332444"/>
              <a:gd name="connsiteX8" fmla="*/ 366399 w 843625"/>
              <a:gd name="connsiteY8" fmla="*/ 1325512 h 1332444"/>
              <a:gd name="connsiteX9" fmla="*/ 177000 w 843625"/>
              <a:gd name="connsiteY9" fmla="*/ 1137372 h 1332444"/>
              <a:gd name="connsiteX10" fmla="*/ 105178 w 843625"/>
              <a:gd name="connsiteY10" fmla="*/ 526171 h 1332444"/>
              <a:gd name="connsiteX11" fmla="*/ 8576 w 843625"/>
              <a:gd name="connsiteY11" fmla="*/ 550409 h 1332444"/>
              <a:gd name="connsiteX0" fmla="*/ 8576 w 843625"/>
              <a:gd name="connsiteY0" fmla="*/ 550409 h 1332528"/>
              <a:gd name="connsiteX1" fmla="*/ 76387 w 843625"/>
              <a:gd name="connsiteY1" fmla="*/ 392155 h 1332528"/>
              <a:gd name="connsiteX2" fmla="*/ 59067 w 843625"/>
              <a:gd name="connsiteY2" fmla="*/ 114810 h 1332528"/>
              <a:gd name="connsiteX3" fmla="*/ 209272 w 843625"/>
              <a:gd name="connsiteY3" fmla="*/ 19150 h 1332528"/>
              <a:gd name="connsiteX4" fmla="*/ 545761 w 843625"/>
              <a:gd name="connsiteY4" fmla="*/ 15665 h 1332528"/>
              <a:gd name="connsiteX5" fmla="*/ 696881 w 843625"/>
              <a:gd name="connsiteY5" fmla="*/ 187644 h 1332528"/>
              <a:gd name="connsiteX6" fmla="*/ 841446 w 843625"/>
              <a:gd name="connsiteY6" fmla="*/ 1026095 h 1332528"/>
              <a:gd name="connsiteX7" fmla="*/ 752727 w 843625"/>
              <a:gd name="connsiteY7" fmla="*/ 1266241 h 1332528"/>
              <a:gd name="connsiteX8" fmla="*/ 366399 w 843625"/>
              <a:gd name="connsiteY8" fmla="*/ 1325512 h 1332528"/>
              <a:gd name="connsiteX9" fmla="*/ 184643 w 843625"/>
              <a:gd name="connsiteY9" fmla="*/ 1136120 h 1332528"/>
              <a:gd name="connsiteX10" fmla="*/ 105178 w 843625"/>
              <a:gd name="connsiteY10" fmla="*/ 526171 h 1332528"/>
              <a:gd name="connsiteX11" fmla="*/ 8576 w 843625"/>
              <a:gd name="connsiteY11" fmla="*/ 550409 h 1332528"/>
              <a:gd name="connsiteX0" fmla="*/ 8576 w 843404"/>
              <a:gd name="connsiteY0" fmla="*/ 550409 h 1327013"/>
              <a:gd name="connsiteX1" fmla="*/ 76387 w 843404"/>
              <a:gd name="connsiteY1" fmla="*/ 392155 h 1327013"/>
              <a:gd name="connsiteX2" fmla="*/ 59067 w 843404"/>
              <a:gd name="connsiteY2" fmla="*/ 114810 h 1327013"/>
              <a:gd name="connsiteX3" fmla="*/ 209272 w 843404"/>
              <a:gd name="connsiteY3" fmla="*/ 19150 h 1327013"/>
              <a:gd name="connsiteX4" fmla="*/ 545761 w 843404"/>
              <a:gd name="connsiteY4" fmla="*/ 15665 h 1327013"/>
              <a:gd name="connsiteX5" fmla="*/ 696881 w 843404"/>
              <a:gd name="connsiteY5" fmla="*/ 187644 h 1327013"/>
              <a:gd name="connsiteX6" fmla="*/ 841446 w 843404"/>
              <a:gd name="connsiteY6" fmla="*/ 1026095 h 1327013"/>
              <a:gd name="connsiteX7" fmla="*/ 752727 w 843404"/>
              <a:gd name="connsiteY7" fmla="*/ 1266241 h 1327013"/>
              <a:gd name="connsiteX8" fmla="*/ 390961 w 843404"/>
              <a:gd name="connsiteY8" fmla="*/ 1319274 h 1327013"/>
              <a:gd name="connsiteX9" fmla="*/ 184643 w 843404"/>
              <a:gd name="connsiteY9" fmla="*/ 1136120 h 1327013"/>
              <a:gd name="connsiteX10" fmla="*/ 105178 w 843404"/>
              <a:gd name="connsiteY10" fmla="*/ 526171 h 1327013"/>
              <a:gd name="connsiteX11" fmla="*/ 8576 w 843404"/>
              <a:gd name="connsiteY11" fmla="*/ 550409 h 1327013"/>
              <a:gd name="connsiteX0" fmla="*/ 8576 w 843404"/>
              <a:gd name="connsiteY0" fmla="*/ 567995 h 1344599"/>
              <a:gd name="connsiteX1" fmla="*/ 76387 w 843404"/>
              <a:gd name="connsiteY1" fmla="*/ 409741 h 1344599"/>
              <a:gd name="connsiteX2" fmla="*/ 59067 w 843404"/>
              <a:gd name="connsiteY2" fmla="*/ 132396 h 1344599"/>
              <a:gd name="connsiteX3" fmla="*/ 262200 w 843404"/>
              <a:gd name="connsiteY3" fmla="*/ 8133 h 1344599"/>
              <a:gd name="connsiteX4" fmla="*/ 545761 w 843404"/>
              <a:gd name="connsiteY4" fmla="*/ 33251 h 1344599"/>
              <a:gd name="connsiteX5" fmla="*/ 696881 w 843404"/>
              <a:gd name="connsiteY5" fmla="*/ 205230 h 1344599"/>
              <a:gd name="connsiteX6" fmla="*/ 841446 w 843404"/>
              <a:gd name="connsiteY6" fmla="*/ 1043681 h 1344599"/>
              <a:gd name="connsiteX7" fmla="*/ 752727 w 843404"/>
              <a:gd name="connsiteY7" fmla="*/ 1283827 h 1344599"/>
              <a:gd name="connsiteX8" fmla="*/ 390961 w 843404"/>
              <a:gd name="connsiteY8" fmla="*/ 1336860 h 1344599"/>
              <a:gd name="connsiteX9" fmla="*/ 184643 w 843404"/>
              <a:gd name="connsiteY9" fmla="*/ 1153706 h 1344599"/>
              <a:gd name="connsiteX10" fmla="*/ 105178 w 843404"/>
              <a:gd name="connsiteY10" fmla="*/ 543757 h 1344599"/>
              <a:gd name="connsiteX11" fmla="*/ 8576 w 843404"/>
              <a:gd name="connsiteY11" fmla="*/ 567995 h 1344599"/>
              <a:gd name="connsiteX0" fmla="*/ 8576 w 843404"/>
              <a:gd name="connsiteY0" fmla="*/ 567509 h 1344113"/>
              <a:gd name="connsiteX1" fmla="*/ 76387 w 843404"/>
              <a:gd name="connsiteY1" fmla="*/ 409255 h 1344113"/>
              <a:gd name="connsiteX2" fmla="*/ 99190 w 843404"/>
              <a:gd name="connsiteY2" fmla="*/ 125338 h 1344113"/>
              <a:gd name="connsiteX3" fmla="*/ 262200 w 843404"/>
              <a:gd name="connsiteY3" fmla="*/ 7647 h 1344113"/>
              <a:gd name="connsiteX4" fmla="*/ 545761 w 843404"/>
              <a:gd name="connsiteY4" fmla="*/ 32765 h 1344113"/>
              <a:gd name="connsiteX5" fmla="*/ 696881 w 843404"/>
              <a:gd name="connsiteY5" fmla="*/ 204744 h 1344113"/>
              <a:gd name="connsiteX6" fmla="*/ 841446 w 843404"/>
              <a:gd name="connsiteY6" fmla="*/ 1043195 h 1344113"/>
              <a:gd name="connsiteX7" fmla="*/ 752727 w 843404"/>
              <a:gd name="connsiteY7" fmla="*/ 1283341 h 1344113"/>
              <a:gd name="connsiteX8" fmla="*/ 390961 w 843404"/>
              <a:gd name="connsiteY8" fmla="*/ 1336374 h 1344113"/>
              <a:gd name="connsiteX9" fmla="*/ 184643 w 843404"/>
              <a:gd name="connsiteY9" fmla="*/ 1153220 h 1344113"/>
              <a:gd name="connsiteX10" fmla="*/ 105178 w 843404"/>
              <a:gd name="connsiteY10" fmla="*/ 543271 h 1344113"/>
              <a:gd name="connsiteX11" fmla="*/ 8576 w 843404"/>
              <a:gd name="connsiteY11" fmla="*/ 567509 h 1344113"/>
              <a:gd name="connsiteX0" fmla="*/ 8576 w 843404"/>
              <a:gd name="connsiteY0" fmla="*/ 566478 h 1343082"/>
              <a:gd name="connsiteX1" fmla="*/ 76387 w 843404"/>
              <a:gd name="connsiteY1" fmla="*/ 408224 h 1343082"/>
              <a:gd name="connsiteX2" fmla="*/ 99190 w 843404"/>
              <a:gd name="connsiteY2" fmla="*/ 124307 h 1343082"/>
              <a:gd name="connsiteX3" fmla="*/ 262200 w 843404"/>
              <a:gd name="connsiteY3" fmla="*/ 6616 h 1343082"/>
              <a:gd name="connsiteX4" fmla="*/ 579343 w 843404"/>
              <a:gd name="connsiteY4" fmla="*/ 35092 h 1343082"/>
              <a:gd name="connsiteX5" fmla="*/ 696881 w 843404"/>
              <a:gd name="connsiteY5" fmla="*/ 203713 h 1343082"/>
              <a:gd name="connsiteX6" fmla="*/ 841446 w 843404"/>
              <a:gd name="connsiteY6" fmla="*/ 1042164 h 1343082"/>
              <a:gd name="connsiteX7" fmla="*/ 752727 w 843404"/>
              <a:gd name="connsiteY7" fmla="*/ 1282310 h 1343082"/>
              <a:gd name="connsiteX8" fmla="*/ 390961 w 843404"/>
              <a:gd name="connsiteY8" fmla="*/ 1335343 h 1343082"/>
              <a:gd name="connsiteX9" fmla="*/ 184643 w 843404"/>
              <a:gd name="connsiteY9" fmla="*/ 1152189 h 1343082"/>
              <a:gd name="connsiteX10" fmla="*/ 105178 w 843404"/>
              <a:gd name="connsiteY10" fmla="*/ 542240 h 1343082"/>
              <a:gd name="connsiteX11" fmla="*/ 8576 w 843404"/>
              <a:gd name="connsiteY11" fmla="*/ 566478 h 1343082"/>
              <a:gd name="connsiteX0" fmla="*/ 8576 w 843404"/>
              <a:gd name="connsiteY0" fmla="*/ 580816 h 1357420"/>
              <a:gd name="connsiteX1" fmla="*/ 76387 w 843404"/>
              <a:gd name="connsiteY1" fmla="*/ 422562 h 1357420"/>
              <a:gd name="connsiteX2" fmla="*/ 99190 w 843404"/>
              <a:gd name="connsiteY2" fmla="*/ 138645 h 1357420"/>
              <a:gd name="connsiteX3" fmla="*/ 308863 w 843404"/>
              <a:gd name="connsiteY3" fmla="*/ 4451 h 1357420"/>
              <a:gd name="connsiteX4" fmla="*/ 579343 w 843404"/>
              <a:gd name="connsiteY4" fmla="*/ 49430 h 1357420"/>
              <a:gd name="connsiteX5" fmla="*/ 696881 w 843404"/>
              <a:gd name="connsiteY5" fmla="*/ 218051 h 1357420"/>
              <a:gd name="connsiteX6" fmla="*/ 841446 w 843404"/>
              <a:gd name="connsiteY6" fmla="*/ 1056502 h 1357420"/>
              <a:gd name="connsiteX7" fmla="*/ 752727 w 843404"/>
              <a:gd name="connsiteY7" fmla="*/ 1296648 h 1357420"/>
              <a:gd name="connsiteX8" fmla="*/ 390961 w 843404"/>
              <a:gd name="connsiteY8" fmla="*/ 1349681 h 1357420"/>
              <a:gd name="connsiteX9" fmla="*/ 184643 w 843404"/>
              <a:gd name="connsiteY9" fmla="*/ 1166527 h 1357420"/>
              <a:gd name="connsiteX10" fmla="*/ 105178 w 843404"/>
              <a:gd name="connsiteY10" fmla="*/ 556578 h 1357420"/>
              <a:gd name="connsiteX11" fmla="*/ 8576 w 843404"/>
              <a:gd name="connsiteY11" fmla="*/ 580816 h 1357420"/>
              <a:gd name="connsiteX0" fmla="*/ 8576 w 842535"/>
              <a:gd name="connsiteY0" fmla="*/ 580879 h 1357483"/>
              <a:gd name="connsiteX1" fmla="*/ 76387 w 842535"/>
              <a:gd name="connsiteY1" fmla="*/ 422625 h 1357483"/>
              <a:gd name="connsiteX2" fmla="*/ 99190 w 842535"/>
              <a:gd name="connsiteY2" fmla="*/ 138708 h 1357483"/>
              <a:gd name="connsiteX3" fmla="*/ 308863 w 842535"/>
              <a:gd name="connsiteY3" fmla="*/ 4514 h 1357483"/>
              <a:gd name="connsiteX4" fmla="*/ 579343 w 842535"/>
              <a:gd name="connsiteY4" fmla="*/ 49493 h 1357483"/>
              <a:gd name="connsiteX5" fmla="*/ 714903 w 842535"/>
              <a:gd name="connsiteY5" fmla="*/ 221806 h 1357483"/>
              <a:gd name="connsiteX6" fmla="*/ 841446 w 842535"/>
              <a:gd name="connsiteY6" fmla="*/ 1056565 h 1357483"/>
              <a:gd name="connsiteX7" fmla="*/ 752727 w 842535"/>
              <a:gd name="connsiteY7" fmla="*/ 1296711 h 1357483"/>
              <a:gd name="connsiteX8" fmla="*/ 390961 w 842535"/>
              <a:gd name="connsiteY8" fmla="*/ 1349744 h 1357483"/>
              <a:gd name="connsiteX9" fmla="*/ 184643 w 842535"/>
              <a:gd name="connsiteY9" fmla="*/ 1166590 h 1357483"/>
              <a:gd name="connsiteX10" fmla="*/ 105178 w 842535"/>
              <a:gd name="connsiteY10" fmla="*/ 556641 h 1357483"/>
              <a:gd name="connsiteX11" fmla="*/ 8576 w 842535"/>
              <a:gd name="connsiteY11" fmla="*/ 580879 h 1357483"/>
              <a:gd name="connsiteX0" fmla="*/ 8576 w 842535"/>
              <a:gd name="connsiteY0" fmla="*/ 577971 h 1354575"/>
              <a:gd name="connsiteX1" fmla="*/ 76387 w 842535"/>
              <a:gd name="connsiteY1" fmla="*/ 419717 h 1354575"/>
              <a:gd name="connsiteX2" fmla="*/ 99190 w 842535"/>
              <a:gd name="connsiteY2" fmla="*/ 135800 h 1354575"/>
              <a:gd name="connsiteX3" fmla="*/ 308863 w 842535"/>
              <a:gd name="connsiteY3" fmla="*/ 1606 h 1354575"/>
              <a:gd name="connsiteX4" fmla="*/ 714903 w 842535"/>
              <a:gd name="connsiteY4" fmla="*/ 218898 h 1354575"/>
              <a:gd name="connsiteX5" fmla="*/ 841446 w 842535"/>
              <a:gd name="connsiteY5" fmla="*/ 1053657 h 1354575"/>
              <a:gd name="connsiteX6" fmla="*/ 752727 w 842535"/>
              <a:gd name="connsiteY6" fmla="*/ 1293803 h 1354575"/>
              <a:gd name="connsiteX7" fmla="*/ 390961 w 842535"/>
              <a:gd name="connsiteY7" fmla="*/ 1346836 h 1354575"/>
              <a:gd name="connsiteX8" fmla="*/ 184643 w 842535"/>
              <a:gd name="connsiteY8" fmla="*/ 1163682 h 1354575"/>
              <a:gd name="connsiteX9" fmla="*/ 105178 w 842535"/>
              <a:gd name="connsiteY9" fmla="*/ 553733 h 1354575"/>
              <a:gd name="connsiteX10" fmla="*/ 8576 w 842535"/>
              <a:gd name="connsiteY10" fmla="*/ 577971 h 1354575"/>
              <a:gd name="connsiteX0" fmla="*/ 8576 w 841897"/>
              <a:gd name="connsiteY0" fmla="*/ 576547 h 1353151"/>
              <a:gd name="connsiteX1" fmla="*/ 76387 w 841897"/>
              <a:gd name="connsiteY1" fmla="*/ 418293 h 1353151"/>
              <a:gd name="connsiteX2" fmla="*/ 99190 w 841897"/>
              <a:gd name="connsiteY2" fmla="*/ 134376 h 1353151"/>
              <a:gd name="connsiteX3" fmla="*/ 308863 w 841897"/>
              <a:gd name="connsiteY3" fmla="*/ 182 h 1353151"/>
              <a:gd name="connsiteX4" fmla="*/ 730941 w 841897"/>
              <a:gd name="connsiteY4" fmla="*/ 159475 h 1353151"/>
              <a:gd name="connsiteX5" fmla="*/ 841446 w 841897"/>
              <a:gd name="connsiteY5" fmla="*/ 1052233 h 1353151"/>
              <a:gd name="connsiteX6" fmla="*/ 752727 w 841897"/>
              <a:gd name="connsiteY6" fmla="*/ 1292379 h 1353151"/>
              <a:gd name="connsiteX7" fmla="*/ 390961 w 841897"/>
              <a:gd name="connsiteY7" fmla="*/ 1345412 h 1353151"/>
              <a:gd name="connsiteX8" fmla="*/ 184643 w 841897"/>
              <a:gd name="connsiteY8" fmla="*/ 1162258 h 1353151"/>
              <a:gd name="connsiteX9" fmla="*/ 105178 w 841897"/>
              <a:gd name="connsiteY9" fmla="*/ 552309 h 1353151"/>
              <a:gd name="connsiteX10" fmla="*/ 8576 w 841897"/>
              <a:gd name="connsiteY10" fmla="*/ 576547 h 1353151"/>
              <a:gd name="connsiteX0" fmla="*/ 8576 w 852902"/>
              <a:gd name="connsiteY0" fmla="*/ 576547 h 1354413"/>
              <a:gd name="connsiteX1" fmla="*/ 76387 w 852902"/>
              <a:gd name="connsiteY1" fmla="*/ 418293 h 1354413"/>
              <a:gd name="connsiteX2" fmla="*/ 99190 w 852902"/>
              <a:gd name="connsiteY2" fmla="*/ 134376 h 1354413"/>
              <a:gd name="connsiteX3" fmla="*/ 308863 w 852902"/>
              <a:gd name="connsiteY3" fmla="*/ 182 h 1354413"/>
              <a:gd name="connsiteX4" fmla="*/ 730941 w 852902"/>
              <a:gd name="connsiteY4" fmla="*/ 159475 h 1354413"/>
              <a:gd name="connsiteX5" fmla="*/ 852579 w 852902"/>
              <a:gd name="connsiteY5" fmla="*/ 1001682 h 1354413"/>
              <a:gd name="connsiteX6" fmla="*/ 752727 w 852902"/>
              <a:gd name="connsiteY6" fmla="*/ 1292379 h 1354413"/>
              <a:gd name="connsiteX7" fmla="*/ 390961 w 852902"/>
              <a:gd name="connsiteY7" fmla="*/ 1345412 h 1354413"/>
              <a:gd name="connsiteX8" fmla="*/ 184643 w 852902"/>
              <a:gd name="connsiteY8" fmla="*/ 1162258 h 1354413"/>
              <a:gd name="connsiteX9" fmla="*/ 105178 w 852902"/>
              <a:gd name="connsiteY9" fmla="*/ 552309 h 1354413"/>
              <a:gd name="connsiteX10" fmla="*/ 8576 w 852902"/>
              <a:gd name="connsiteY10" fmla="*/ 576547 h 1354413"/>
              <a:gd name="connsiteX0" fmla="*/ 9753 w 842440"/>
              <a:gd name="connsiteY0" fmla="*/ 568913 h 1354413"/>
              <a:gd name="connsiteX1" fmla="*/ 65925 w 842440"/>
              <a:gd name="connsiteY1" fmla="*/ 418293 h 1354413"/>
              <a:gd name="connsiteX2" fmla="*/ 88728 w 842440"/>
              <a:gd name="connsiteY2" fmla="*/ 134376 h 1354413"/>
              <a:gd name="connsiteX3" fmla="*/ 298401 w 842440"/>
              <a:gd name="connsiteY3" fmla="*/ 182 h 1354413"/>
              <a:gd name="connsiteX4" fmla="*/ 720479 w 842440"/>
              <a:gd name="connsiteY4" fmla="*/ 159475 h 1354413"/>
              <a:gd name="connsiteX5" fmla="*/ 842117 w 842440"/>
              <a:gd name="connsiteY5" fmla="*/ 1001682 h 1354413"/>
              <a:gd name="connsiteX6" fmla="*/ 742265 w 842440"/>
              <a:gd name="connsiteY6" fmla="*/ 1292379 h 1354413"/>
              <a:gd name="connsiteX7" fmla="*/ 380499 w 842440"/>
              <a:gd name="connsiteY7" fmla="*/ 1345412 h 1354413"/>
              <a:gd name="connsiteX8" fmla="*/ 174181 w 842440"/>
              <a:gd name="connsiteY8" fmla="*/ 1162258 h 1354413"/>
              <a:gd name="connsiteX9" fmla="*/ 94716 w 842440"/>
              <a:gd name="connsiteY9" fmla="*/ 552309 h 1354413"/>
              <a:gd name="connsiteX10" fmla="*/ 9753 w 842440"/>
              <a:gd name="connsiteY10" fmla="*/ 568913 h 1354413"/>
              <a:gd name="connsiteX0" fmla="*/ 9475 w 842162"/>
              <a:gd name="connsiteY0" fmla="*/ 568921 h 1354421"/>
              <a:gd name="connsiteX1" fmla="*/ 68141 w 842162"/>
              <a:gd name="connsiteY1" fmla="*/ 437939 h 1354421"/>
              <a:gd name="connsiteX2" fmla="*/ 88450 w 842162"/>
              <a:gd name="connsiteY2" fmla="*/ 134384 h 1354421"/>
              <a:gd name="connsiteX3" fmla="*/ 298123 w 842162"/>
              <a:gd name="connsiteY3" fmla="*/ 190 h 1354421"/>
              <a:gd name="connsiteX4" fmla="*/ 720201 w 842162"/>
              <a:gd name="connsiteY4" fmla="*/ 159483 h 1354421"/>
              <a:gd name="connsiteX5" fmla="*/ 841839 w 842162"/>
              <a:gd name="connsiteY5" fmla="*/ 1001690 h 1354421"/>
              <a:gd name="connsiteX6" fmla="*/ 741987 w 842162"/>
              <a:gd name="connsiteY6" fmla="*/ 1292387 h 1354421"/>
              <a:gd name="connsiteX7" fmla="*/ 380221 w 842162"/>
              <a:gd name="connsiteY7" fmla="*/ 1345420 h 1354421"/>
              <a:gd name="connsiteX8" fmla="*/ 173903 w 842162"/>
              <a:gd name="connsiteY8" fmla="*/ 1162266 h 1354421"/>
              <a:gd name="connsiteX9" fmla="*/ 94438 w 842162"/>
              <a:gd name="connsiteY9" fmla="*/ 552317 h 1354421"/>
              <a:gd name="connsiteX10" fmla="*/ 9475 w 842162"/>
              <a:gd name="connsiteY10" fmla="*/ 568921 h 1354421"/>
              <a:gd name="connsiteX0" fmla="*/ 9475 w 842162"/>
              <a:gd name="connsiteY0" fmla="*/ 568732 h 1354232"/>
              <a:gd name="connsiteX1" fmla="*/ 68141 w 842162"/>
              <a:gd name="connsiteY1" fmla="*/ 437750 h 1354232"/>
              <a:gd name="connsiteX2" fmla="*/ 86360 w 842162"/>
              <a:gd name="connsiteY2" fmla="*/ 157448 h 1354232"/>
              <a:gd name="connsiteX3" fmla="*/ 298123 w 842162"/>
              <a:gd name="connsiteY3" fmla="*/ 1 h 1354232"/>
              <a:gd name="connsiteX4" fmla="*/ 720201 w 842162"/>
              <a:gd name="connsiteY4" fmla="*/ 159294 h 1354232"/>
              <a:gd name="connsiteX5" fmla="*/ 841839 w 842162"/>
              <a:gd name="connsiteY5" fmla="*/ 1001501 h 1354232"/>
              <a:gd name="connsiteX6" fmla="*/ 741987 w 842162"/>
              <a:gd name="connsiteY6" fmla="*/ 1292198 h 1354232"/>
              <a:gd name="connsiteX7" fmla="*/ 380221 w 842162"/>
              <a:gd name="connsiteY7" fmla="*/ 1345231 h 1354232"/>
              <a:gd name="connsiteX8" fmla="*/ 173903 w 842162"/>
              <a:gd name="connsiteY8" fmla="*/ 1162077 h 1354232"/>
              <a:gd name="connsiteX9" fmla="*/ 94438 w 842162"/>
              <a:gd name="connsiteY9" fmla="*/ 552128 h 1354232"/>
              <a:gd name="connsiteX10" fmla="*/ 9475 w 842162"/>
              <a:gd name="connsiteY10" fmla="*/ 568732 h 1354232"/>
              <a:gd name="connsiteX0" fmla="*/ 9475 w 842162"/>
              <a:gd name="connsiteY0" fmla="*/ 553089 h 1338589"/>
              <a:gd name="connsiteX1" fmla="*/ 68141 w 842162"/>
              <a:gd name="connsiteY1" fmla="*/ 422107 h 1338589"/>
              <a:gd name="connsiteX2" fmla="*/ 86360 w 842162"/>
              <a:gd name="connsiteY2" fmla="*/ 141805 h 1338589"/>
              <a:gd name="connsiteX3" fmla="*/ 302731 w 842162"/>
              <a:gd name="connsiteY3" fmla="*/ 786 h 1338589"/>
              <a:gd name="connsiteX4" fmla="*/ 720201 w 842162"/>
              <a:gd name="connsiteY4" fmla="*/ 143651 h 1338589"/>
              <a:gd name="connsiteX5" fmla="*/ 841839 w 842162"/>
              <a:gd name="connsiteY5" fmla="*/ 985858 h 1338589"/>
              <a:gd name="connsiteX6" fmla="*/ 741987 w 842162"/>
              <a:gd name="connsiteY6" fmla="*/ 1276555 h 1338589"/>
              <a:gd name="connsiteX7" fmla="*/ 380221 w 842162"/>
              <a:gd name="connsiteY7" fmla="*/ 1329588 h 1338589"/>
              <a:gd name="connsiteX8" fmla="*/ 173903 w 842162"/>
              <a:gd name="connsiteY8" fmla="*/ 1146434 h 1338589"/>
              <a:gd name="connsiteX9" fmla="*/ 94438 w 842162"/>
              <a:gd name="connsiteY9" fmla="*/ 536485 h 1338589"/>
              <a:gd name="connsiteX10" fmla="*/ 9475 w 842162"/>
              <a:gd name="connsiteY10" fmla="*/ 553089 h 1338589"/>
              <a:gd name="connsiteX0" fmla="*/ 9475 w 842162"/>
              <a:gd name="connsiteY0" fmla="*/ 556656 h 1342156"/>
              <a:gd name="connsiteX1" fmla="*/ 68141 w 842162"/>
              <a:gd name="connsiteY1" fmla="*/ 425674 h 1342156"/>
              <a:gd name="connsiteX2" fmla="*/ 86360 w 842162"/>
              <a:gd name="connsiteY2" fmla="*/ 145372 h 1342156"/>
              <a:gd name="connsiteX3" fmla="*/ 302731 w 842162"/>
              <a:gd name="connsiteY3" fmla="*/ 4353 h 1342156"/>
              <a:gd name="connsiteX4" fmla="*/ 720201 w 842162"/>
              <a:gd name="connsiteY4" fmla="*/ 147218 h 1342156"/>
              <a:gd name="connsiteX5" fmla="*/ 841839 w 842162"/>
              <a:gd name="connsiteY5" fmla="*/ 989425 h 1342156"/>
              <a:gd name="connsiteX6" fmla="*/ 741987 w 842162"/>
              <a:gd name="connsiteY6" fmla="*/ 1280122 h 1342156"/>
              <a:gd name="connsiteX7" fmla="*/ 380221 w 842162"/>
              <a:gd name="connsiteY7" fmla="*/ 1333155 h 1342156"/>
              <a:gd name="connsiteX8" fmla="*/ 173903 w 842162"/>
              <a:gd name="connsiteY8" fmla="*/ 1150001 h 1342156"/>
              <a:gd name="connsiteX9" fmla="*/ 94438 w 842162"/>
              <a:gd name="connsiteY9" fmla="*/ 540052 h 1342156"/>
              <a:gd name="connsiteX10" fmla="*/ 9475 w 842162"/>
              <a:gd name="connsiteY10" fmla="*/ 556656 h 1342156"/>
              <a:gd name="connsiteX0" fmla="*/ 9475 w 842162"/>
              <a:gd name="connsiteY0" fmla="*/ 553349 h 1338849"/>
              <a:gd name="connsiteX1" fmla="*/ 68141 w 842162"/>
              <a:gd name="connsiteY1" fmla="*/ 422367 h 1338849"/>
              <a:gd name="connsiteX2" fmla="*/ 96954 w 842162"/>
              <a:gd name="connsiteY2" fmla="*/ 146058 h 1338849"/>
              <a:gd name="connsiteX3" fmla="*/ 302731 w 842162"/>
              <a:gd name="connsiteY3" fmla="*/ 1046 h 1338849"/>
              <a:gd name="connsiteX4" fmla="*/ 720201 w 842162"/>
              <a:gd name="connsiteY4" fmla="*/ 143911 h 1338849"/>
              <a:gd name="connsiteX5" fmla="*/ 841839 w 842162"/>
              <a:gd name="connsiteY5" fmla="*/ 986118 h 1338849"/>
              <a:gd name="connsiteX6" fmla="*/ 741987 w 842162"/>
              <a:gd name="connsiteY6" fmla="*/ 1276815 h 1338849"/>
              <a:gd name="connsiteX7" fmla="*/ 380221 w 842162"/>
              <a:gd name="connsiteY7" fmla="*/ 1329848 h 1338849"/>
              <a:gd name="connsiteX8" fmla="*/ 173903 w 842162"/>
              <a:gd name="connsiteY8" fmla="*/ 1146694 h 1338849"/>
              <a:gd name="connsiteX9" fmla="*/ 94438 w 842162"/>
              <a:gd name="connsiteY9" fmla="*/ 536745 h 1338849"/>
              <a:gd name="connsiteX10" fmla="*/ 9475 w 842162"/>
              <a:gd name="connsiteY10" fmla="*/ 553349 h 1338849"/>
              <a:gd name="connsiteX0" fmla="*/ 9475 w 842162"/>
              <a:gd name="connsiteY0" fmla="*/ 553349 h 1338908"/>
              <a:gd name="connsiteX1" fmla="*/ 68141 w 842162"/>
              <a:gd name="connsiteY1" fmla="*/ 422367 h 1338908"/>
              <a:gd name="connsiteX2" fmla="*/ 96954 w 842162"/>
              <a:gd name="connsiteY2" fmla="*/ 146058 h 1338908"/>
              <a:gd name="connsiteX3" fmla="*/ 302731 w 842162"/>
              <a:gd name="connsiteY3" fmla="*/ 1046 h 1338908"/>
              <a:gd name="connsiteX4" fmla="*/ 720201 w 842162"/>
              <a:gd name="connsiteY4" fmla="*/ 143911 h 1338908"/>
              <a:gd name="connsiteX5" fmla="*/ 841839 w 842162"/>
              <a:gd name="connsiteY5" fmla="*/ 986118 h 1338908"/>
              <a:gd name="connsiteX6" fmla="*/ 741987 w 842162"/>
              <a:gd name="connsiteY6" fmla="*/ 1276815 h 1338908"/>
              <a:gd name="connsiteX7" fmla="*/ 380221 w 842162"/>
              <a:gd name="connsiteY7" fmla="*/ 1329848 h 1338908"/>
              <a:gd name="connsiteX8" fmla="*/ 178844 w 842162"/>
              <a:gd name="connsiteY8" fmla="*/ 1145885 h 1338908"/>
              <a:gd name="connsiteX9" fmla="*/ 94438 w 842162"/>
              <a:gd name="connsiteY9" fmla="*/ 536745 h 1338908"/>
              <a:gd name="connsiteX10" fmla="*/ 9475 w 842162"/>
              <a:gd name="connsiteY10" fmla="*/ 553349 h 1338908"/>
              <a:gd name="connsiteX0" fmla="*/ 9475 w 842162"/>
              <a:gd name="connsiteY0" fmla="*/ 553349 h 1338908"/>
              <a:gd name="connsiteX1" fmla="*/ 68141 w 842162"/>
              <a:gd name="connsiteY1" fmla="*/ 422367 h 1338908"/>
              <a:gd name="connsiteX2" fmla="*/ 96954 w 842162"/>
              <a:gd name="connsiteY2" fmla="*/ 146058 h 1338908"/>
              <a:gd name="connsiteX3" fmla="*/ 302731 w 842162"/>
              <a:gd name="connsiteY3" fmla="*/ 1046 h 1338908"/>
              <a:gd name="connsiteX4" fmla="*/ 720201 w 842162"/>
              <a:gd name="connsiteY4" fmla="*/ 143911 h 1338908"/>
              <a:gd name="connsiteX5" fmla="*/ 841839 w 842162"/>
              <a:gd name="connsiteY5" fmla="*/ 986118 h 1338908"/>
              <a:gd name="connsiteX6" fmla="*/ 741987 w 842162"/>
              <a:gd name="connsiteY6" fmla="*/ 1276815 h 1338908"/>
              <a:gd name="connsiteX7" fmla="*/ 380221 w 842162"/>
              <a:gd name="connsiteY7" fmla="*/ 1329848 h 1338908"/>
              <a:gd name="connsiteX8" fmla="*/ 178844 w 842162"/>
              <a:gd name="connsiteY8" fmla="*/ 1145885 h 1338908"/>
              <a:gd name="connsiteX9" fmla="*/ 94438 w 842162"/>
              <a:gd name="connsiteY9" fmla="*/ 536745 h 1338908"/>
              <a:gd name="connsiteX10" fmla="*/ 9475 w 842162"/>
              <a:gd name="connsiteY10" fmla="*/ 553349 h 1338908"/>
              <a:gd name="connsiteX0" fmla="*/ 9475 w 842162"/>
              <a:gd name="connsiteY0" fmla="*/ 553349 h 1342900"/>
              <a:gd name="connsiteX1" fmla="*/ 68141 w 842162"/>
              <a:gd name="connsiteY1" fmla="*/ 422367 h 1342900"/>
              <a:gd name="connsiteX2" fmla="*/ 96954 w 842162"/>
              <a:gd name="connsiteY2" fmla="*/ 146058 h 1342900"/>
              <a:gd name="connsiteX3" fmla="*/ 302731 w 842162"/>
              <a:gd name="connsiteY3" fmla="*/ 1046 h 1342900"/>
              <a:gd name="connsiteX4" fmla="*/ 720201 w 842162"/>
              <a:gd name="connsiteY4" fmla="*/ 143911 h 1342900"/>
              <a:gd name="connsiteX5" fmla="*/ 841839 w 842162"/>
              <a:gd name="connsiteY5" fmla="*/ 986118 h 1342900"/>
              <a:gd name="connsiteX6" fmla="*/ 741987 w 842162"/>
              <a:gd name="connsiteY6" fmla="*/ 1276815 h 1342900"/>
              <a:gd name="connsiteX7" fmla="*/ 380221 w 842162"/>
              <a:gd name="connsiteY7" fmla="*/ 1329848 h 1342900"/>
              <a:gd name="connsiteX8" fmla="*/ 164306 w 842162"/>
              <a:gd name="connsiteY8" fmla="*/ 1090990 h 1342900"/>
              <a:gd name="connsiteX9" fmla="*/ 94438 w 842162"/>
              <a:gd name="connsiteY9" fmla="*/ 536745 h 1342900"/>
              <a:gd name="connsiteX10" fmla="*/ 9475 w 842162"/>
              <a:gd name="connsiteY10" fmla="*/ 553349 h 1342900"/>
              <a:gd name="connsiteX0" fmla="*/ 9475 w 842162"/>
              <a:gd name="connsiteY0" fmla="*/ 553349 h 1341177"/>
              <a:gd name="connsiteX1" fmla="*/ 68141 w 842162"/>
              <a:gd name="connsiteY1" fmla="*/ 422367 h 1341177"/>
              <a:gd name="connsiteX2" fmla="*/ 96954 w 842162"/>
              <a:gd name="connsiteY2" fmla="*/ 146058 h 1341177"/>
              <a:gd name="connsiteX3" fmla="*/ 302731 w 842162"/>
              <a:gd name="connsiteY3" fmla="*/ 1046 h 1341177"/>
              <a:gd name="connsiteX4" fmla="*/ 720201 w 842162"/>
              <a:gd name="connsiteY4" fmla="*/ 143911 h 1341177"/>
              <a:gd name="connsiteX5" fmla="*/ 841839 w 842162"/>
              <a:gd name="connsiteY5" fmla="*/ 986118 h 1341177"/>
              <a:gd name="connsiteX6" fmla="*/ 741987 w 842162"/>
              <a:gd name="connsiteY6" fmla="*/ 1276815 h 1341177"/>
              <a:gd name="connsiteX7" fmla="*/ 380221 w 842162"/>
              <a:gd name="connsiteY7" fmla="*/ 1329848 h 1341177"/>
              <a:gd name="connsiteX8" fmla="*/ 177395 w 842162"/>
              <a:gd name="connsiteY8" fmla="*/ 1114621 h 1341177"/>
              <a:gd name="connsiteX9" fmla="*/ 94438 w 842162"/>
              <a:gd name="connsiteY9" fmla="*/ 536745 h 1341177"/>
              <a:gd name="connsiteX10" fmla="*/ 9475 w 842162"/>
              <a:gd name="connsiteY10" fmla="*/ 553349 h 1341177"/>
              <a:gd name="connsiteX0" fmla="*/ 9475 w 842162"/>
              <a:gd name="connsiteY0" fmla="*/ 553349 h 1341177"/>
              <a:gd name="connsiteX1" fmla="*/ 68141 w 842162"/>
              <a:gd name="connsiteY1" fmla="*/ 422367 h 1341177"/>
              <a:gd name="connsiteX2" fmla="*/ 96954 w 842162"/>
              <a:gd name="connsiteY2" fmla="*/ 146058 h 1341177"/>
              <a:gd name="connsiteX3" fmla="*/ 302731 w 842162"/>
              <a:gd name="connsiteY3" fmla="*/ 1046 h 1341177"/>
              <a:gd name="connsiteX4" fmla="*/ 720201 w 842162"/>
              <a:gd name="connsiteY4" fmla="*/ 143911 h 1341177"/>
              <a:gd name="connsiteX5" fmla="*/ 841839 w 842162"/>
              <a:gd name="connsiteY5" fmla="*/ 986118 h 1341177"/>
              <a:gd name="connsiteX6" fmla="*/ 741987 w 842162"/>
              <a:gd name="connsiteY6" fmla="*/ 1276815 h 1341177"/>
              <a:gd name="connsiteX7" fmla="*/ 380221 w 842162"/>
              <a:gd name="connsiteY7" fmla="*/ 1329848 h 1341177"/>
              <a:gd name="connsiteX8" fmla="*/ 177395 w 842162"/>
              <a:gd name="connsiteY8" fmla="*/ 1114621 h 1341177"/>
              <a:gd name="connsiteX9" fmla="*/ 94438 w 842162"/>
              <a:gd name="connsiteY9" fmla="*/ 536745 h 1341177"/>
              <a:gd name="connsiteX10" fmla="*/ 9475 w 842162"/>
              <a:gd name="connsiteY10" fmla="*/ 553349 h 1341177"/>
              <a:gd name="connsiteX0" fmla="*/ 9475 w 842162"/>
              <a:gd name="connsiteY0" fmla="*/ 579552 h 1367380"/>
              <a:gd name="connsiteX1" fmla="*/ 68141 w 842162"/>
              <a:gd name="connsiteY1" fmla="*/ 448570 h 1367380"/>
              <a:gd name="connsiteX2" fmla="*/ 96954 w 842162"/>
              <a:gd name="connsiteY2" fmla="*/ 172261 h 1367380"/>
              <a:gd name="connsiteX3" fmla="*/ 424856 w 842162"/>
              <a:gd name="connsiteY3" fmla="*/ 22 h 1367380"/>
              <a:gd name="connsiteX4" fmla="*/ 720201 w 842162"/>
              <a:gd name="connsiteY4" fmla="*/ 170114 h 1367380"/>
              <a:gd name="connsiteX5" fmla="*/ 841839 w 842162"/>
              <a:gd name="connsiteY5" fmla="*/ 1012321 h 1367380"/>
              <a:gd name="connsiteX6" fmla="*/ 741987 w 842162"/>
              <a:gd name="connsiteY6" fmla="*/ 1303018 h 1367380"/>
              <a:gd name="connsiteX7" fmla="*/ 380221 w 842162"/>
              <a:gd name="connsiteY7" fmla="*/ 1356051 h 1367380"/>
              <a:gd name="connsiteX8" fmla="*/ 177395 w 842162"/>
              <a:gd name="connsiteY8" fmla="*/ 1140824 h 1367380"/>
              <a:gd name="connsiteX9" fmla="*/ 94438 w 842162"/>
              <a:gd name="connsiteY9" fmla="*/ 562948 h 1367380"/>
              <a:gd name="connsiteX10" fmla="*/ 9475 w 842162"/>
              <a:gd name="connsiteY10" fmla="*/ 579552 h 1367380"/>
              <a:gd name="connsiteX0" fmla="*/ 9475 w 842162"/>
              <a:gd name="connsiteY0" fmla="*/ 579628 h 1367456"/>
              <a:gd name="connsiteX1" fmla="*/ 68141 w 842162"/>
              <a:gd name="connsiteY1" fmla="*/ 448646 h 1367456"/>
              <a:gd name="connsiteX2" fmla="*/ 160918 w 842162"/>
              <a:gd name="connsiteY2" fmla="*/ 150520 h 1367456"/>
              <a:gd name="connsiteX3" fmla="*/ 424856 w 842162"/>
              <a:gd name="connsiteY3" fmla="*/ 98 h 1367456"/>
              <a:gd name="connsiteX4" fmla="*/ 720201 w 842162"/>
              <a:gd name="connsiteY4" fmla="*/ 170190 h 1367456"/>
              <a:gd name="connsiteX5" fmla="*/ 841839 w 842162"/>
              <a:gd name="connsiteY5" fmla="*/ 1012397 h 1367456"/>
              <a:gd name="connsiteX6" fmla="*/ 741987 w 842162"/>
              <a:gd name="connsiteY6" fmla="*/ 1303094 h 1367456"/>
              <a:gd name="connsiteX7" fmla="*/ 380221 w 842162"/>
              <a:gd name="connsiteY7" fmla="*/ 1356127 h 1367456"/>
              <a:gd name="connsiteX8" fmla="*/ 177395 w 842162"/>
              <a:gd name="connsiteY8" fmla="*/ 1140900 h 1367456"/>
              <a:gd name="connsiteX9" fmla="*/ 94438 w 842162"/>
              <a:gd name="connsiteY9" fmla="*/ 563024 h 1367456"/>
              <a:gd name="connsiteX10" fmla="*/ 9475 w 842162"/>
              <a:gd name="connsiteY10" fmla="*/ 579628 h 1367456"/>
              <a:gd name="connsiteX0" fmla="*/ 9475 w 840678"/>
              <a:gd name="connsiteY0" fmla="*/ 579628 h 1372792"/>
              <a:gd name="connsiteX1" fmla="*/ 68141 w 840678"/>
              <a:gd name="connsiteY1" fmla="*/ 448646 h 1372792"/>
              <a:gd name="connsiteX2" fmla="*/ 160918 w 840678"/>
              <a:gd name="connsiteY2" fmla="*/ 150520 h 1372792"/>
              <a:gd name="connsiteX3" fmla="*/ 424856 w 840678"/>
              <a:gd name="connsiteY3" fmla="*/ 98 h 1372792"/>
              <a:gd name="connsiteX4" fmla="*/ 720201 w 840678"/>
              <a:gd name="connsiteY4" fmla="*/ 170190 h 1372792"/>
              <a:gd name="connsiteX5" fmla="*/ 840342 w 840678"/>
              <a:gd name="connsiteY5" fmla="*/ 865377 h 1372792"/>
              <a:gd name="connsiteX6" fmla="*/ 741987 w 840678"/>
              <a:gd name="connsiteY6" fmla="*/ 1303094 h 1372792"/>
              <a:gd name="connsiteX7" fmla="*/ 380221 w 840678"/>
              <a:gd name="connsiteY7" fmla="*/ 1356127 h 1372792"/>
              <a:gd name="connsiteX8" fmla="*/ 177395 w 840678"/>
              <a:gd name="connsiteY8" fmla="*/ 1140900 h 1372792"/>
              <a:gd name="connsiteX9" fmla="*/ 94438 w 840678"/>
              <a:gd name="connsiteY9" fmla="*/ 563024 h 1372792"/>
              <a:gd name="connsiteX10" fmla="*/ 9475 w 840678"/>
              <a:gd name="connsiteY10" fmla="*/ 579628 h 1372792"/>
              <a:gd name="connsiteX0" fmla="*/ 9475 w 840424"/>
              <a:gd name="connsiteY0" fmla="*/ 579628 h 1364893"/>
              <a:gd name="connsiteX1" fmla="*/ 68141 w 840424"/>
              <a:gd name="connsiteY1" fmla="*/ 448646 h 1364893"/>
              <a:gd name="connsiteX2" fmla="*/ 160918 w 840424"/>
              <a:gd name="connsiteY2" fmla="*/ 150520 h 1364893"/>
              <a:gd name="connsiteX3" fmla="*/ 424856 w 840424"/>
              <a:gd name="connsiteY3" fmla="*/ 98 h 1364893"/>
              <a:gd name="connsiteX4" fmla="*/ 720201 w 840424"/>
              <a:gd name="connsiteY4" fmla="*/ 170190 h 1364893"/>
              <a:gd name="connsiteX5" fmla="*/ 840342 w 840424"/>
              <a:gd name="connsiteY5" fmla="*/ 865377 h 1364893"/>
              <a:gd name="connsiteX6" fmla="*/ 705354 w 840424"/>
              <a:gd name="connsiteY6" fmla="*/ 1277256 h 1364893"/>
              <a:gd name="connsiteX7" fmla="*/ 380221 w 840424"/>
              <a:gd name="connsiteY7" fmla="*/ 1356127 h 1364893"/>
              <a:gd name="connsiteX8" fmla="*/ 177395 w 840424"/>
              <a:gd name="connsiteY8" fmla="*/ 1140900 h 1364893"/>
              <a:gd name="connsiteX9" fmla="*/ 94438 w 840424"/>
              <a:gd name="connsiteY9" fmla="*/ 563024 h 1364893"/>
              <a:gd name="connsiteX10" fmla="*/ 9475 w 840424"/>
              <a:gd name="connsiteY10" fmla="*/ 579628 h 1364893"/>
              <a:gd name="connsiteX0" fmla="*/ 9475 w 840424"/>
              <a:gd name="connsiteY0" fmla="*/ 579628 h 1364893"/>
              <a:gd name="connsiteX1" fmla="*/ 68141 w 840424"/>
              <a:gd name="connsiteY1" fmla="*/ 448646 h 1364893"/>
              <a:gd name="connsiteX2" fmla="*/ 160918 w 840424"/>
              <a:gd name="connsiteY2" fmla="*/ 150520 h 1364893"/>
              <a:gd name="connsiteX3" fmla="*/ 424856 w 840424"/>
              <a:gd name="connsiteY3" fmla="*/ 98 h 1364893"/>
              <a:gd name="connsiteX4" fmla="*/ 720201 w 840424"/>
              <a:gd name="connsiteY4" fmla="*/ 170190 h 1364893"/>
              <a:gd name="connsiteX5" fmla="*/ 840342 w 840424"/>
              <a:gd name="connsiteY5" fmla="*/ 865377 h 1364893"/>
              <a:gd name="connsiteX6" fmla="*/ 705354 w 840424"/>
              <a:gd name="connsiteY6" fmla="*/ 1277256 h 1364893"/>
              <a:gd name="connsiteX7" fmla="*/ 380221 w 840424"/>
              <a:gd name="connsiteY7" fmla="*/ 1356127 h 1364893"/>
              <a:gd name="connsiteX8" fmla="*/ 177395 w 840424"/>
              <a:gd name="connsiteY8" fmla="*/ 1140900 h 1364893"/>
              <a:gd name="connsiteX9" fmla="*/ 94438 w 840424"/>
              <a:gd name="connsiteY9" fmla="*/ 563024 h 1364893"/>
              <a:gd name="connsiteX10" fmla="*/ 9475 w 840424"/>
              <a:gd name="connsiteY10" fmla="*/ 579628 h 1364893"/>
              <a:gd name="connsiteX0" fmla="*/ 9475 w 840424"/>
              <a:gd name="connsiteY0" fmla="*/ 579628 h 1364893"/>
              <a:gd name="connsiteX1" fmla="*/ 68141 w 840424"/>
              <a:gd name="connsiteY1" fmla="*/ 448646 h 1364893"/>
              <a:gd name="connsiteX2" fmla="*/ 160918 w 840424"/>
              <a:gd name="connsiteY2" fmla="*/ 150520 h 1364893"/>
              <a:gd name="connsiteX3" fmla="*/ 424856 w 840424"/>
              <a:gd name="connsiteY3" fmla="*/ 98 h 1364893"/>
              <a:gd name="connsiteX4" fmla="*/ 720201 w 840424"/>
              <a:gd name="connsiteY4" fmla="*/ 170190 h 1364893"/>
              <a:gd name="connsiteX5" fmla="*/ 840342 w 840424"/>
              <a:gd name="connsiteY5" fmla="*/ 865377 h 1364893"/>
              <a:gd name="connsiteX6" fmla="*/ 705354 w 840424"/>
              <a:gd name="connsiteY6" fmla="*/ 1277256 h 1364893"/>
              <a:gd name="connsiteX7" fmla="*/ 380221 w 840424"/>
              <a:gd name="connsiteY7" fmla="*/ 1356127 h 1364893"/>
              <a:gd name="connsiteX8" fmla="*/ 177395 w 840424"/>
              <a:gd name="connsiteY8" fmla="*/ 1140900 h 1364893"/>
              <a:gd name="connsiteX9" fmla="*/ 94438 w 840424"/>
              <a:gd name="connsiteY9" fmla="*/ 563024 h 1364893"/>
              <a:gd name="connsiteX10" fmla="*/ 9475 w 840424"/>
              <a:gd name="connsiteY10" fmla="*/ 579628 h 1364893"/>
              <a:gd name="connsiteX0" fmla="*/ 9475 w 840424"/>
              <a:gd name="connsiteY0" fmla="*/ 579628 h 1364893"/>
              <a:gd name="connsiteX1" fmla="*/ 68141 w 840424"/>
              <a:gd name="connsiteY1" fmla="*/ 448646 h 1364893"/>
              <a:gd name="connsiteX2" fmla="*/ 160918 w 840424"/>
              <a:gd name="connsiteY2" fmla="*/ 150520 h 1364893"/>
              <a:gd name="connsiteX3" fmla="*/ 424856 w 840424"/>
              <a:gd name="connsiteY3" fmla="*/ 98 h 1364893"/>
              <a:gd name="connsiteX4" fmla="*/ 720201 w 840424"/>
              <a:gd name="connsiteY4" fmla="*/ 170190 h 1364893"/>
              <a:gd name="connsiteX5" fmla="*/ 840342 w 840424"/>
              <a:gd name="connsiteY5" fmla="*/ 865377 h 1364893"/>
              <a:gd name="connsiteX6" fmla="*/ 705354 w 840424"/>
              <a:gd name="connsiteY6" fmla="*/ 1277256 h 1364893"/>
              <a:gd name="connsiteX7" fmla="*/ 380221 w 840424"/>
              <a:gd name="connsiteY7" fmla="*/ 1356127 h 1364893"/>
              <a:gd name="connsiteX8" fmla="*/ 177395 w 840424"/>
              <a:gd name="connsiteY8" fmla="*/ 1140900 h 1364893"/>
              <a:gd name="connsiteX9" fmla="*/ 94438 w 840424"/>
              <a:gd name="connsiteY9" fmla="*/ 563024 h 1364893"/>
              <a:gd name="connsiteX10" fmla="*/ 9475 w 840424"/>
              <a:gd name="connsiteY10" fmla="*/ 579628 h 1364893"/>
              <a:gd name="connsiteX0" fmla="*/ 9475 w 840376"/>
              <a:gd name="connsiteY0" fmla="*/ 579628 h 1357062"/>
              <a:gd name="connsiteX1" fmla="*/ 68141 w 840376"/>
              <a:gd name="connsiteY1" fmla="*/ 448646 h 1357062"/>
              <a:gd name="connsiteX2" fmla="*/ 160918 w 840376"/>
              <a:gd name="connsiteY2" fmla="*/ 150520 h 1357062"/>
              <a:gd name="connsiteX3" fmla="*/ 424856 w 840376"/>
              <a:gd name="connsiteY3" fmla="*/ 98 h 1357062"/>
              <a:gd name="connsiteX4" fmla="*/ 720201 w 840376"/>
              <a:gd name="connsiteY4" fmla="*/ 170190 h 1357062"/>
              <a:gd name="connsiteX5" fmla="*/ 840342 w 840376"/>
              <a:gd name="connsiteY5" fmla="*/ 865377 h 1357062"/>
              <a:gd name="connsiteX6" fmla="*/ 710765 w 840376"/>
              <a:gd name="connsiteY6" fmla="*/ 1204262 h 1357062"/>
              <a:gd name="connsiteX7" fmla="*/ 380221 w 840376"/>
              <a:gd name="connsiteY7" fmla="*/ 1356127 h 1357062"/>
              <a:gd name="connsiteX8" fmla="*/ 177395 w 840376"/>
              <a:gd name="connsiteY8" fmla="*/ 1140900 h 1357062"/>
              <a:gd name="connsiteX9" fmla="*/ 94438 w 840376"/>
              <a:gd name="connsiteY9" fmla="*/ 563024 h 1357062"/>
              <a:gd name="connsiteX10" fmla="*/ 9475 w 840376"/>
              <a:gd name="connsiteY10" fmla="*/ 579628 h 1357062"/>
              <a:gd name="connsiteX0" fmla="*/ 9475 w 840376"/>
              <a:gd name="connsiteY0" fmla="*/ 579628 h 1357017"/>
              <a:gd name="connsiteX1" fmla="*/ 68141 w 840376"/>
              <a:gd name="connsiteY1" fmla="*/ 448646 h 1357017"/>
              <a:gd name="connsiteX2" fmla="*/ 160918 w 840376"/>
              <a:gd name="connsiteY2" fmla="*/ 150520 h 1357017"/>
              <a:gd name="connsiteX3" fmla="*/ 424856 w 840376"/>
              <a:gd name="connsiteY3" fmla="*/ 98 h 1357017"/>
              <a:gd name="connsiteX4" fmla="*/ 720201 w 840376"/>
              <a:gd name="connsiteY4" fmla="*/ 170190 h 1357017"/>
              <a:gd name="connsiteX5" fmla="*/ 840342 w 840376"/>
              <a:gd name="connsiteY5" fmla="*/ 865377 h 1357017"/>
              <a:gd name="connsiteX6" fmla="*/ 710765 w 840376"/>
              <a:gd name="connsiteY6" fmla="*/ 1204262 h 1357017"/>
              <a:gd name="connsiteX7" fmla="*/ 380221 w 840376"/>
              <a:gd name="connsiteY7" fmla="*/ 1356127 h 1357017"/>
              <a:gd name="connsiteX8" fmla="*/ 177395 w 840376"/>
              <a:gd name="connsiteY8" fmla="*/ 1140900 h 1357017"/>
              <a:gd name="connsiteX9" fmla="*/ 94438 w 840376"/>
              <a:gd name="connsiteY9" fmla="*/ 563024 h 1357017"/>
              <a:gd name="connsiteX10" fmla="*/ 9475 w 840376"/>
              <a:gd name="connsiteY10" fmla="*/ 579628 h 1357017"/>
              <a:gd name="connsiteX0" fmla="*/ 9475 w 840376"/>
              <a:gd name="connsiteY0" fmla="*/ 579625 h 1357014"/>
              <a:gd name="connsiteX1" fmla="*/ 68141 w 840376"/>
              <a:gd name="connsiteY1" fmla="*/ 448643 h 1357014"/>
              <a:gd name="connsiteX2" fmla="*/ 160918 w 840376"/>
              <a:gd name="connsiteY2" fmla="*/ 150517 h 1357014"/>
              <a:gd name="connsiteX3" fmla="*/ 424856 w 840376"/>
              <a:gd name="connsiteY3" fmla="*/ 95 h 1357014"/>
              <a:gd name="connsiteX4" fmla="*/ 720201 w 840376"/>
              <a:gd name="connsiteY4" fmla="*/ 170187 h 1357014"/>
              <a:gd name="connsiteX5" fmla="*/ 840342 w 840376"/>
              <a:gd name="connsiteY5" fmla="*/ 865374 h 1357014"/>
              <a:gd name="connsiteX6" fmla="*/ 710765 w 840376"/>
              <a:gd name="connsiteY6" fmla="*/ 1204259 h 1357014"/>
              <a:gd name="connsiteX7" fmla="*/ 380221 w 840376"/>
              <a:gd name="connsiteY7" fmla="*/ 1356124 h 1357014"/>
              <a:gd name="connsiteX8" fmla="*/ 177395 w 840376"/>
              <a:gd name="connsiteY8" fmla="*/ 1140897 h 1357014"/>
              <a:gd name="connsiteX9" fmla="*/ 94438 w 840376"/>
              <a:gd name="connsiteY9" fmla="*/ 563021 h 1357014"/>
              <a:gd name="connsiteX10" fmla="*/ 9475 w 840376"/>
              <a:gd name="connsiteY10" fmla="*/ 579625 h 1357014"/>
              <a:gd name="connsiteX0" fmla="*/ 9665 w 840566"/>
              <a:gd name="connsiteY0" fmla="*/ 579625 h 1357014"/>
              <a:gd name="connsiteX1" fmla="*/ 66604 w 840566"/>
              <a:gd name="connsiteY1" fmla="*/ 430137 h 1357014"/>
              <a:gd name="connsiteX2" fmla="*/ 161108 w 840566"/>
              <a:gd name="connsiteY2" fmla="*/ 150517 h 1357014"/>
              <a:gd name="connsiteX3" fmla="*/ 425046 w 840566"/>
              <a:gd name="connsiteY3" fmla="*/ 95 h 1357014"/>
              <a:gd name="connsiteX4" fmla="*/ 720391 w 840566"/>
              <a:gd name="connsiteY4" fmla="*/ 170187 h 1357014"/>
              <a:gd name="connsiteX5" fmla="*/ 840532 w 840566"/>
              <a:gd name="connsiteY5" fmla="*/ 865374 h 1357014"/>
              <a:gd name="connsiteX6" fmla="*/ 710955 w 840566"/>
              <a:gd name="connsiteY6" fmla="*/ 1204259 h 1357014"/>
              <a:gd name="connsiteX7" fmla="*/ 380411 w 840566"/>
              <a:gd name="connsiteY7" fmla="*/ 1356124 h 1357014"/>
              <a:gd name="connsiteX8" fmla="*/ 177585 w 840566"/>
              <a:gd name="connsiteY8" fmla="*/ 1140897 h 1357014"/>
              <a:gd name="connsiteX9" fmla="*/ 94628 w 840566"/>
              <a:gd name="connsiteY9" fmla="*/ 563021 h 1357014"/>
              <a:gd name="connsiteX10" fmla="*/ 9665 w 840566"/>
              <a:gd name="connsiteY10" fmla="*/ 579625 h 1357014"/>
              <a:gd name="connsiteX0" fmla="*/ 9665 w 840611"/>
              <a:gd name="connsiteY0" fmla="*/ 579798 h 1357187"/>
              <a:gd name="connsiteX1" fmla="*/ 66604 w 840611"/>
              <a:gd name="connsiteY1" fmla="*/ 430310 h 1357187"/>
              <a:gd name="connsiteX2" fmla="*/ 161108 w 840611"/>
              <a:gd name="connsiteY2" fmla="*/ 150690 h 1357187"/>
              <a:gd name="connsiteX3" fmla="*/ 425046 w 840611"/>
              <a:gd name="connsiteY3" fmla="*/ 268 h 1357187"/>
              <a:gd name="connsiteX4" fmla="*/ 697895 w 840611"/>
              <a:gd name="connsiteY4" fmla="*/ 142131 h 1357187"/>
              <a:gd name="connsiteX5" fmla="*/ 840532 w 840611"/>
              <a:gd name="connsiteY5" fmla="*/ 865547 h 1357187"/>
              <a:gd name="connsiteX6" fmla="*/ 710955 w 840611"/>
              <a:gd name="connsiteY6" fmla="*/ 1204432 h 1357187"/>
              <a:gd name="connsiteX7" fmla="*/ 380411 w 840611"/>
              <a:gd name="connsiteY7" fmla="*/ 1356297 h 1357187"/>
              <a:gd name="connsiteX8" fmla="*/ 177585 w 840611"/>
              <a:gd name="connsiteY8" fmla="*/ 1141070 h 1357187"/>
              <a:gd name="connsiteX9" fmla="*/ 94628 w 840611"/>
              <a:gd name="connsiteY9" fmla="*/ 563194 h 1357187"/>
              <a:gd name="connsiteX10" fmla="*/ 9665 w 840611"/>
              <a:gd name="connsiteY10" fmla="*/ 579798 h 1357187"/>
              <a:gd name="connsiteX0" fmla="*/ 9665 w 808266"/>
              <a:gd name="connsiteY0" fmla="*/ 579838 h 1357257"/>
              <a:gd name="connsiteX1" fmla="*/ 66604 w 808266"/>
              <a:gd name="connsiteY1" fmla="*/ 430350 h 1357257"/>
              <a:gd name="connsiteX2" fmla="*/ 161108 w 808266"/>
              <a:gd name="connsiteY2" fmla="*/ 150730 h 1357257"/>
              <a:gd name="connsiteX3" fmla="*/ 425046 w 808266"/>
              <a:gd name="connsiteY3" fmla="*/ 308 h 1357257"/>
              <a:gd name="connsiteX4" fmla="*/ 697895 w 808266"/>
              <a:gd name="connsiteY4" fmla="*/ 142171 h 1357257"/>
              <a:gd name="connsiteX5" fmla="*/ 808150 w 808266"/>
              <a:gd name="connsiteY5" fmla="*/ 874405 h 1357257"/>
              <a:gd name="connsiteX6" fmla="*/ 710955 w 808266"/>
              <a:gd name="connsiteY6" fmla="*/ 1204472 h 1357257"/>
              <a:gd name="connsiteX7" fmla="*/ 380411 w 808266"/>
              <a:gd name="connsiteY7" fmla="*/ 1356337 h 1357257"/>
              <a:gd name="connsiteX8" fmla="*/ 177585 w 808266"/>
              <a:gd name="connsiteY8" fmla="*/ 1141110 h 1357257"/>
              <a:gd name="connsiteX9" fmla="*/ 94628 w 808266"/>
              <a:gd name="connsiteY9" fmla="*/ 563234 h 1357257"/>
              <a:gd name="connsiteX10" fmla="*/ 9665 w 808266"/>
              <a:gd name="connsiteY10" fmla="*/ 579838 h 1357257"/>
              <a:gd name="connsiteX0" fmla="*/ 9665 w 808159"/>
              <a:gd name="connsiteY0" fmla="*/ 579838 h 1357293"/>
              <a:gd name="connsiteX1" fmla="*/ 66604 w 808159"/>
              <a:gd name="connsiteY1" fmla="*/ 430350 h 1357293"/>
              <a:gd name="connsiteX2" fmla="*/ 161108 w 808159"/>
              <a:gd name="connsiteY2" fmla="*/ 150730 h 1357293"/>
              <a:gd name="connsiteX3" fmla="*/ 425046 w 808159"/>
              <a:gd name="connsiteY3" fmla="*/ 308 h 1357293"/>
              <a:gd name="connsiteX4" fmla="*/ 697895 w 808159"/>
              <a:gd name="connsiteY4" fmla="*/ 142171 h 1357293"/>
              <a:gd name="connsiteX5" fmla="*/ 808150 w 808159"/>
              <a:gd name="connsiteY5" fmla="*/ 874405 h 1357293"/>
              <a:gd name="connsiteX6" fmla="*/ 693344 w 808159"/>
              <a:gd name="connsiteY6" fmla="*/ 1205450 h 1357293"/>
              <a:gd name="connsiteX7" fmla="*/ 380411 w 808159"/>
              <a:gd name="connsiteY7" fmla="*/ 1356337 h 1357293"/>
              <a:gd name="connsiteX8" fmla="*/ 177585 w 808159"/>
              <a:gd name="connsiteY8" fmla="*/ 1141110 h 1357293"/>
              <a:gd name="connsiteX9" fmla="*/ 94628 w 808159"/>
              <a:gd name="connsiteY9" fmla="*/ 563234 h 1357293"/>
              <a:gd name="connsiteX10" fmla="*/ 9665 w 808159"/>
              <a:gd name="connsiteY10" fmla="*/ 579838 h 1357293"/>
              <a:gd name="connsiteX0" fmla="*/ 9665 w 808159"/>
              <a:gd name="connsiteY0" fmla="*/ 579838 h 1330744"/>
              <a:gd name="connsiteX1" fmla="*/ 66604 w 808159"/>
              <a:gd name="connsiteY1" fmla="*/ 430350 h 1330744"/>
              <a:gd name="connsiteX2" fmla="*/ 161108 w 808159"/>
              <a:gd name="connsiteY2" fmla="*/ 150730 h 1330744"/>
              <a:gd name="connsiteX3" fmla="*/ 425046 w 808159"/>
              <a:gd name="connsiteY3" fmla="*/ 308 h 1330744"/>
              <a:gd name="connsiteX4" fmla="*/ 697895 w 808159"/>
              <a:gd name="connsiteY4" fmla="*/ 142171 h 1330744"/>
              <a:gd name="connsiteX5" fmla="*/ 808150 w 808159"/>
              <a:gd name="connsiteY5" fmla="*/ 874405 h 1330744"/>
              <a:gd name="connsiteX6" fmla="*/ 693344 w 808159"/>
              <a:gd name="connsiteY6" fmla="*/ 1205450 h 1330744"/>
              <a:gd name="connsiteX7" fmla="*/ 366891 w 808159"/>
              <a:gd name="connsiteY7" fmla="*/ 1329481 h 1330744"/>
              <a:gd name="connsiteX8" fmla="*/ 177585 w 808159"/>
              <a:gd name="connsiteY8" fmla="*/ 1141110 h 1330744"/>
              <a:gd name="connsiteX9" fmla="*/ 94628 w 808159"/>
              <a:gd name="connsiteY9" fmla="*/ 563234 h 1330744"/>
              <a:gd name="connsiteX10" fmla="*/ 9665 w 808159"/>
              <a:gd name="connsiteY10" fmla="*/ 579838 h 1330744"/>
              <a:gd name="connsiteX0" fmla="*/ 9665 w 808228"/>
              <a:gd name="connsiteY0" fmla="*/ 579772 h 1330678"/>
              <a:gd name="connsiteX1" fmla="*/ 66604 w 808228"/>
              <a:gd name="connsiteY1" fmla="*/ 430284 h 1330678"/>
              <a:gd name="connsiteX2" fmla="*/ 161108 w 808228"/>
              <a:gd name="connsiteY2" fmla="*/ 150664 h 1330678"/>
              <a:gd name="connsiteX3" fmla="*/ 425046 w 808228"/>
              <a:gd name="connsiteY3" fmla="*/ 242 h 1330678"/>
              <a:gd name="connsiteX4" fmla="*/ 680284 w 808228"/>
              <a:gd name="connsiteY4" fmla="*/ 143084 h 1330678"/>
              <a:gd name="connsiteX5" fmla="*/ 808150 w 808228"/>
              <a:gd name="connsiteY5" fmla="*/ 874339 h 1330678"/>
              <a:gd name="connsiteX6" fmla="*/ 693344 w 808228"/>
              <a:gd name="connsiteY6" fmla="*/ 1205384 h 1330678"/>
              <a:gd name="connsiteX7" fmla="*/ 366891 w 808228"/>
              <a:gd name="connsiteY7" fmla="*/ 1329415 h 1330678"/>
              <a:gd name="connsiteX8" fmla="*/ 177585 w 808228"/>
              <a:gd name="connsiteY8" fmla="*/ 1141044 h 1330678"/>
              <a:gd name="connsiteX9" fmla="*/ 94628 w 808228"/>
              <a:gd name="connsiteY9" fmla="*/ 563168 h 1330678"/>
              <a:gd name="connsiteX10" fmla="*/ 9665 w 808228"/>
              <a:gd name="connsiteY10" fmla="*/ 579772 h 1330678"/>
              <a:gd name="connsiteX0" fmla="*/ 11494 w 796231"/>
              <a:gd name="connsiteY0" fmla="*/ 593372 h 1330678"/>
              <a:gd name="connsiteX1" fmla="*/ 54607 w 796231"/>
              <a:gd name="connsiteY1" fmla="*/ 430284 h 1330678"/>
              <a:gd name="connsiteX2" fmla="*/ 149111 w 796231"/>
              <a:gd name="connsiteY2" fmla="*/ 150664 h 1330678"/>
              <a:gd name="connsiteX3" fmla="*/ 413049 w 796231"/>
              <a:gd name="connsiteY3" fmla="*/ 242 h 1330678"/>
              <a:gd name="connsiteX4" fmla="*/ 668287 w 796231"/>
              <a:gd name="connsiteY4" fmla="*/ 143084 h 1330678"/>
              <a:gd name="connsiteX5" fmla="*/ 796153 w 796231"/>
              <a:gd name="connsiteY5" fmla="*/ 874339 h 1330678"/>
              <a:gd name="connsiteX6" fmla="*/ 681347 w 796231"/>
              <a:gd name="connsiteY6" fmla="*/ 1205384 h 1330678"/>
              <a:gd name="connsiteX7" fmla="*/ 354894 w 796231"/>
              <a:gd name="connsiteY7" fmla="*/ 1329415 h 1330678"/>
              <a:gd name="connsiteX8" fmla="*/ 165588 w 796231"/>
              <a:gd name="connsiteY8" fmla="*/ 1141044 h 1330678"/>
              <a:gd name="connsiteX9" fmla="*/ 82631 w 796231"/>
              <a:gd name="connsiteY9" fmla="*/ 563168 h 1330678"/>
              <a:gd name="connsiteX10" fmla="*/ 11494 w 796231"/>
              <a:gd name="connsiteY10" fmla="*/ 593372 h 1330678"/>
              <a:gd name="connsiteX0" fmla="*/ 3439 w 788176"/>
              <a:gd name="connsiteY0" fmla="*/ 593372 h 1330678"/>
              <a:gd name="connsiteX1" fmla="*/ 46552 w 788176"/>
              <a:gd name="connsiteY1" fmla="*/ 430284 h 1330678"/>
              <a:gd name="connsiteX2" fmla="*/ 141056 w 788176"/>
              <a:gd name="connsiteY2" fmla="*/ 150664 h 1330678"/>
              <a:gd name="connsiteX3" fmla="*/ 404994 w 788176"/>
              <a:gd name="connsiteY3" fmla="*/ 242 h 1330678"/>
              <a:gd name="connsiteX4" fmla="*/ 660232 w 788176"/>
              <a:gd name="connsiteY4" fmla="*/ 143084 h 1330678"/>
              <a:gd name="connsiteX5" fmla="*/ 788098 w 788176"/>
              <a:gd name="connsiteY5" fmla="*/ 874339 h 1330678"/>
              <a:gd name="connsiteX6" fmla="*/ 673292 w 788176"/>
              <a:gd name="connsiteY6" fmla="*/ 1205384 h 1330678"/>
              <a:gd name="connsiteX7" fmla="*/ 346839 w 788176"/>
              <a:gd name="connsiteY7" fmla="*/ 1329415 h 1330678"/>
              <a:gd name="connsiteX8" fmla="*/ 157533 w 788176"/>
              <a:gd name="connsiteY8" fmla="*/ 1141044 h 1330678"/>
              <a:gd name="connsiteX9" fmla="*/ 74576 w 788176"/>
              <a:gd name="connsiteY9" fmla="*/ 563168 h 1330678"/>
              <a:gd name="connsiteX10" fmla="*/ 3439 w 788176"/>
              <a:gd name="connsiteY10" fmla="*/ 593372 h 1330678"/>
              <a:gd name="connsiteX0" fmla="*/ 3398 w 788135"/>
              <a:gd name="connsiteY0" fmla="*/ 593372 h 1330678"/>
              <a:gd name="connsiteX1" fmla="*/ 46963 w 788135"/>
              <a:gd name="connsiteY1" fmla="*/ 421479 h 1330678"/>
              <a:gd name="connsiteX2" fmla="*/ 141015 w 788135"/>
              <a:gd name="connsiteY2" fmla="*/ 150664 h 1330678"/>
              <a:gd name="connsiteX3" fmla="*/ 404953 w 788135"/>
              <a:gd name="connsiteY3" fmla="*/ 242 h 1330678"/>
              <a:gd name="connsiteX4" fmla="*/ 660191 w 788135"/>
              <a:gd name="connsiteY4" fmla="*/ 143084 h 1330678"/>
              <a:gd name="connsiteX5" fmla="*/ 788057 w 788135"/>
              <a:gd name="connsiteY5" fmla="*/ 874339 h 1330678"/>
              <a:gd name="connsiteX6" fmla="*/ 673251 w 788135"/>
              <a:gd name="connsiteY6" fmla="*/ 1205384 h 1330678"/>
              <a:gd name="connsiteX7" fmla="*/ 346798 w 788135"/>
              <a:gd name="connsiteY7" fmla="*/ 1329415 h 1330678"/>
              <a:gd name="connsiteX8" fmla="*/ 157492 w 788135"/>
              <a:gd name="connsiteY8" fmla="*/ 1141044 h 1330678"/>
              <a:gd name="connsiteX9" fmla="*/ 74535 w 788135"/>
              <a:gd name="connsiteY9" fmla="*/ 563168 h 1330678"/>
              <a:gd name="connsiteX10" fmla="*/ 3398 w 788135"/>
              <a:gd name="connsiteY10" fmla="*/ 593372 h 1330678"/>
              <a:gd name="connsiteX0" fmla="*/ 3398 w 788135"/>
              <a:gd name="connsiteY0" fmla="*/ 593372 h 1330678"/>
              <a:gd name="connsiteX1" fmla="*/ 46963 w 788135"/>
              <a:gd name="connsiteY1" fmla="*/ 421479 h 1330678"/>
              <a:gd name="connsiteX2" fmla="*/ 141015 w 788135"/>
              <a:gd name="connsiteY2" fmla="*/ 150664 h 1330678"/>
              <a:gd name="connsiteX3" fmla="*/ 404953 w 788135"/>
              <a:gd name="connsiteY3" fmla="*/ 242 h 1330678"/>
              <a:gd name="connsiteX4" fmla="*/ 660191 w 788135"/>
              <a:gd name="connsiteY4" fmla="*/ 143084 h 1330678"/>
              <a:gd name="connsiteX5" fmla="*/ 788057 w 788135"/>
              <a:gd name="connsiteY5" fmla="*/ 874339 h 1330678"/>
              <a:gd name="connsiteX6" fmla="*/ 673251 w 788135"/>
              <a:gd name="connsiteY6" fmla="*/ 1205384 h 1330678"/>
              <a:gd name="connsiteX7" fmla="*/ 346798 w 788135"/>
              <a:gd name="connsiteY7" fmla="*/ 1329415 h 1330678"/>
              <a:gd name="connsiteX8" fmla="*/ 157492 w 788135"/>
              <a:gd name="connsiteY8" fmla="*/ 1141044 h 1330678"/>
              <a:gd name="connsiteX9" fmla="*/ 68591 w 788135"/>
              <a:gd name="connsiteY9" fmla="*/ 566957 h 1330678"/>
              <a:gd name="connsiteX10" fmla="*/ 3398 w 788135"/>
              <a:gd name="connsiteY10" fmla="*/ 593372 h 1330678"/>
              <a:gd name="connsiteX0" fmla="*/ 3398 w 788135"/>
              <a:gd name="connsiteY0" fmla="*/ 593372 h 1330678"/>
              <a:gd name="connsiteX1" fmla="*/ 46963 w 788135"/>
              <a:gd name="connsiteY1" fmla="*/ 421479 h 1330678"/>
              <a:gd name="connsiteX2" fmla="*/ 141015 w 788135"/>
              <a:gd name="connsiteY2" fmla="*/ 150664 h 1330678"/>
              <a:gd name="connsiteX3" fmla="*/ 404953 w 788135"/>
              <a:gd name="connsiteY3" fmla="*/ 242 h 1330678"/>
              <a:gd name="connsiteX4" fmla="*/ 660191 w 788135"/>
              <a:gd name="connsiteY4" fmla="*/ 143084 h 1330678"/>
              <a:gd name="connsiteX5" fmla="*/ 788057 w 788135"/>
              <a:gd name="connsiteY5" fmla="*/ 874339 h 1330678"/>
              <a:gd name="connsiteX6" fmla="*/ 673251 w 788135"/>
              <a:gd name="connsiteY6" fmla="*/ 1205384 h 1330678"/>
              <a:gd name="connsiteX7" fmla="*/ 346798 w 788135"/>
              <a:gd name="connsiteY7" fmla="*/ 1329415 h 1330678"/>
              <a:gd name="connsiteX8" fmla="*/ 157492 w 788135"/>
              <a:gd name="connsiteY8" fmla="*/ 1141044 h 1330678"/>
              <a:gd name="connsiteX9" fmla="*/ 68591 w 788135"/>
              <a:gd name="connsiteY9" fmla="*/ 566957 h 1330678"/>
              <a:gd name="connsiteX10" fmla="*/ 3398 w 788135"/>
              <a:gd name="connsiteY10" fmla="*/ 593372 h 1330678"/>
              <a:gd name="connsiteX0" fmla="*/ 3691 w 785392"/>
              <a:gd name="connsiteY0" fmla="*/ 599057 h 1330678"/>
              <a:gd name="connsiteX1" fmla="*/ 44220 w 785392"/>
              <a:gd name="connsiteY1" fmla="*/ 421479 h 1330678"/>
              <a:gd name="connsiteX2" fmla="*/ 138272 w 785392"/>
              <a:gd name="connsiteY2" fmla="*/ 150664 h 1330678"/>
              <a:gd name="connsiteX3" fmla="*/ 402210 w 785392"/>
              <a:gd name="connsiteY3" fmla="*/ 242 h 1330678"/>
              <a:gd name="connsiteX4" fmla="*/ 657448 w 785392"/>
              <a:gd name="connsiteY4" fmla="*/ 143084 h 1330678"/>
              <a:gd name="connsiteX5" fmla="*/ 785314 w 785392"/>
              <a:gd name="connsiteY5" fmla="*/ 874339 h 1330678"/>
              <a:gd name="connsiteX6" fmla="*/ 670508 w 785392"/>
              <a:gd name="connsiteY6" fmla="*/ 1205384 h 1330678"/>
              <a:gd name="connsiteX7" fmla="*/ 344055 w 785392"/>
              <a:gd name="connsiteY7" fmla="*/ 1329415 h 1330678"/>
              <a:gd name="connsiteX8" fmla="*/ 154749 w 785392"/>
              <a:gd name="connsiteY8" fmla="*/ 1141044 h 1330678"/>
              <a:gd name="connsiteX9" fmla="*/ 65848 w 785392"/>
              <a:gd name="connsiteY9" fmla="*/ 566957 h 1330678"/>
              <a:gd name="connsiteX10" fmla="*/ 3691 w 785392"/>
              <a:gd name="connsiteY10" fmla="*/ 599057 h 1330678"/>
              <a:gd name="connsiteX0" fmla="*/ 5429 w 787130"/>
              <a:gd name="connsiteY0" fmla="*/ 599057 h 1330678"/>
              <a:gd name="connsiteX1" fmla="*/ 45958 w 787130"/>
              <a:gd name="connsiteY1" fmla="*/ 421479 h 1330678"/>
              <a:gd name="connsiteX2" fmla="*/ 140010 w 787130"/>
              <a:gd name="connsiteY2" fmla="*/ 150664 h 1330678"/>
              <a:gd name="connsiteX3" fmla="*/ 403948 w 787130"/>
              <a:gd name="connsiteY3" fmla="*/ 242 h 1330678"/>
              <a:gd name="connsiteX4" fmla="*/ 659186 w 787130"/>
              <a:gd name="connsiteY4" fmla="*/ 143084 h 1330678"/>
              <a:gd name="connsiteX5" fmla="*/ 787052 w 787130"/>
              <a:gd name="connsiteY5" fmla="*/ 874339 h 1330678"/>
              <a:gd name="connsiteX6" fmla="*/ 672246 w 787130"/>
              <a:gd name="connsiteY6" fmla="*/ 1205384 h 1330678"/>
              <a:gd name="connsiteX7" fmla="*/ 345793 w 787130"/>
              <a:gd name="connsiteY7" fmla="*/ 1329415 h 1330678"/>
              <a:gd name="connsiteX8" fmla="*/ 156487 w 787130"/>
              <a:gd name="connsiteY8" fmla="*/ 1141044 h 1330678"/>
              <a:gd name="connsiteX9" fmla="*/ 67586 w 787130"/>
              <a:gd name="connsiteY9" fmla="*/ 566957 h 1330678"/>
              <a:gd name="connsiteX10" fmla="*/ 5429 w 787130"/>
              <a:gd name="connsiteY10" fmla="*/ 599057 h 1330678"/>
              <a:gd name="connsiteX0" fmla="*/ 5429 w 787130"/>
              <a:gd name="connsiteY0" fmla="*/ 599057 h 1330678"/>
              <a:gd name="connsiteX1" fmla="*/ 45958 w 787130"/>
              <a:gd name="connsiteY1" fmla="*/ 421479 h 1330678"/>
              <a:gd name="connsiteX2" fmla="*/ 140010 w 787130"/>
              <a:gd name="connsiteY2" fmla="*/ 150664 h 1330678"/>
              <a:gd name="connsiteX3" fmla="*/ 403948 w 787130"/>
              <a:gd name="connsiteY3" fmla="*/ 242 h 1330678"/>
              <a:gd name="connsiteX4" fmla="*/ 659186 w 787130"/>
              <a:gd name="connsiteY4" fmla="*/ 143084 h 1330678"/>
              <a:gd name="connsiteX5" fmla="*/ 787052 w 787130"/>
              <a:gd name="connsiteY5" fmla="*/ 874339 h 1330678"/>
              <a:gd name="connsiteX6" fmla="*/ 672246 w 787130"/>
              <a:gd name="connsiteY6" fmla="*/ 1205384 h 1330678"/>
              <a:gd name="connsiteX7" fmla="*/ 345793 w 787130"/>
              <a:gd name="connsiteY7" fmla="*/ 1329415 h 1330678"/>
              <a:gd name="connsiteX8" fmla="*/ 156487 w 787130"/>
              <a:gd name="connsiteY8" fmla="*/ 1141044 h 1330678"/>
              <a:gd name="connsiteX9" fmla="*/ 58183 w 787130"/>
              <a:gd name="connsiteY9" fmla="*/ 568228 h 1330678"/>
              <a:gd name="connsiteX10" fmla="*/ 5429 w 787130"/>
              <a:gd name="connsiteY10" fmla="*/ 599057 h 1330678"/>
              <a:gd name="connsiteX0" fmla="*/ 5429 w 787130"/>
              <a:gd name="connsiteY0" fmla="*/ 751347 h 1482968"/>
              <a:gd name="connsiteX1" fmla="*/ 45958 w 787130"/>
              <a:gd name="connsiteY1" fmla="*/ 573769 h 1482968"/>
              <a:gd name="connsiteX2" fmla="*/ 140010 w 787130"/>
              <a:gd name="connsiteY2" fmla="*/ 302954 h 1482968"/>
              <a:gd name="connsiteX3" fmla="*/ 403948 w 787130"/>
              <a:gd name="connsiteY3" fmla="*/ 9 h 1482968"/>
              <a:gd name="connsiteX4" fmla="*/ 659186 w 787130"/>
              <a:gd name="connsiteY4" fmla="*/ 295374 h 1482968"/>
              <a:gd name="connsiteX5" fmla="*/ 787052 w 787130"/>
              <a:gd name="connsiteY5" fmla="*/ 1026629 h 1482968"/>
              <a:gd name="connsiteX6" fmla="*/ 672246 w 787130"/>
              <a:gd name="connsiteY6" fmla="*/ 1357674 h 1482968"/>
              <a:gd name="connsiteX7" fmla="*/ 345793 w 787130"/>
              <a:gd name="connsiteY7" fmla="*/ 1481705 h 1482968"/>
              <a:gd name="connsiteX8" fmla="*/ 156487 w 787130"/>
              <a:gd name="connsiteY8" fmla="*/ 1293334 h 1482968"/>
              <a:gd name="connsiteX9" fmla="*/ 58183 w 787130"/>
              <a:gd name="connsiteY9" fmla="*/ 720518 h 1482968"/>
              <a:gd name="connsiteX10" fmla="*/ 5429 w 787130"/>
              <a:gd name="connsiteY10" fmla="*/ 751347 h 1482968"/>
              <a:gd name="connsiteX0" fmla="*/ 5429 w 787052"/>
              <a:gd name="connsiteY0" fmla="*/ 754100 h 1485721"/>
              <a:gd name="connsiteX1" fmla="*/ 45958 w 787052"/>
              <a:gd name="connsiteY1" fmla="*/ 576522 h 1485721"/>
              <a:gd name="connsiteX2" fmla="*/ 140010 w 787052"/>
              <a:gd name="connsiteY2" fmla="*/ 305707 h 1485721"/>
              <a:gd name="connsiteX3" fmla="*/ 403948 w 787052"/>
              <a:gd name="connsiteY3" fmla="*/ 2762 h 1485721"/>
              <a:gd name="connsiteX4" fmla="*/ 672102 w 787052"/>
              <a:gd name="connsiteY4" fmla="*/ 209565 h 1485721"/>
              <a:gd name="connsiteX5" fmla="*/ 787052 w 787052"/>
              <a:gd name="connsiteY5" fmla="*/ 1029382 h 1485721"/>
              <a:gd name="connsiteX6" fmla="*/ 672246 w 787052"/>
              <a:gd name="connsiteY6" fmla="*/ 1360427 h 1485721"/>
              <a:gd name="connsiteX7" fmla="*/ 345793 w 787052"/>
              <a:gd name="connsiteY7" fmla="*/ 1484458 h 1485721"/>
              <a:gd name="connsiteX8" fmla="*/ 156487 w 787052"/>
              <a:gd name="connsiteY8" fmla="*/ 1296087 h 1485721"/>
              <a:gd name="connsiteX9" fmla="*/ 58183 w 787052"/>
              <a:gd name="connsiteY9" fmla="*/ 723271 h 1485721"/>
              <a:gd name="connsiteX10" fmla="*/ 5429 w 787052"/>
              <a:gd name="connsiteY10" fmla="*/ 754100 h 1485721"/>
              <a:gd name="connsiteX0" fmla="*/ 5429 w 787052"/>
              <a:gd name="connsiteY0" fmla="*/ 751399 h 1483020"/>
              <a:gd name="connsiteX1" fmla="*/ 45958 w 787052"/>
              <a:gd name="connsiteY1" fmla="*/ 573821 h 1483020"/>
              <a:gd name="connsiteX2" fmla="*/ 140010 w 787052"/>
              <a:gd name="connsiteY2" fmla="*/ 189844 h 1483020"/>
              <a:gd name="connsiteX3" fmla="*/ 403948 w 787052"/>
              <a:gd name="connsiteY3" fmla="*/ 61 h 1483020"/>
              <a:gd name="connsiteX4" fmla="*/ 672102 w 787052"/>
              <a:gd name="connsiteY4" fmla="*/ 206864 h 1483020"/>
              <a:gd name="connsiteX5" fmla="*/ 787052 w 787052"/>
              <a:gd name="connsiteY5" fmla="*/ 1026681 h 1483020"/>
              <a:gd name="connsiteX6" fmla="*/ 672246 w 787052"/>
              <a:gd name="connsiteY6" fmla="*/ 1357726 h 1483020"/>
              <a:gd name="connsiteX7" fmla="*/ 345793 w 787052"/>
              <a:gd name="connsiteY7" fmla="*/ 1481757 h 1483020"/>
              <a:gd name="connsiteX8" fmla="*/ 156487 w 787052"/>
              <a:gd name="connsiteY8" fmla="*/ 1293386 h 1483020"/>
              <a:gd name="connsiteX9" fmla="*/ 58183 w 787052"/>
              <a:gd name="connsiteY9" fmla="*/ 720570 h 1483020"/>
              <a:gd name="connsiteX10" fmla="*/ 5429 w 787052"/>
              <a:gd name="connsiteY10" fmla="*/ 751399 h 1483020"/>
              <a:gd name="connsiteX0" fmla="*/ 5429 w 787052"/>
              <a:gd name="connsiteY0" fmla="*/ 751399 h 1483020"/>
              <a:gd name="connsiteX1" fmla="*/ 45958 w 787052"/>
              <a:gd name="connsiteY1" fmla="*/ 573821 h 1483020"/>
              <a:gd name="connsiteX2" fmla="*/ 140010 w 787052"/>
              <a:gd name="connsiteY2" fmla="*/ 189844 h 1483020"/>
              <a:gd name="connsiteX3" fmla="*/ 403948 w 787052"/>
              <a:gd name="connsiteY3" fmla="*/ 61 h 1483020"/>
              <a:gd name="connsiteX4" fmla="*/ 672102 w 787052"/>
              <a:gd name="connsiteY4" fmla="*/ 206864 h 1483020"/>
              <a:gd name="connsiteX5" fmla="*/ 787052 w 787052"/>
              <a:gd name="connsiteY5" fmla="*/ 1026681 h 1483020"/>
              <a:gd name="connsiteX6" fmla="*/ 672246 w 787052"/>
              <a:gd name="connsiteY6" fmla="*/ 1357726 h 1483020"/>
              <a:gd name="connsiteX7" fmla="*/ 345793 w 787052"/>
              <a:gd name="connsiteY7" fmla="*/ 1481757 h 1483020"/>
              <a:gd name="connsiteX8" fmla="*/ 156487 w 787052"/>
              <a:gd name="connsiteY8" fmla="*/ 1293386 h 1483020"/>
              <a:gd name="connsiteX9" fmla="*/ 71099 w 787052"/>
              <a:gd name="connsiteY9" fmla="*/ 755010 h 1483020"/>
              <a:gd name="connsiteX10" fmla="*/ 5429 w 787052"/>
              <a:gd name="connsiteY10" fmla="*/ 751399 h 1483020"/>
              <a:gd name="connsiteX0" fmla="*/ 5429 w 787052"/>
              <a:gd name="connsiteY0" fmla="*/ 751399 h 1483020"/>
              <a:gd name="connsiteX1" fmla="*/ 45958 w 787052"/>
              <a:gd name="connsiteY1" fmla="*/ 573821 h 1483020"/>
              <a:gd name="connsiteX2" fmla="*/ 140010 w 787052"/>
              <a:gd name="connsiteY2" fmla="*/ 189844 h 1483020"/>
              <a:gd name="connsiteX3" fmla="*/ 403948 w 787052"/>
              <a:gd name="connsiteY3" fmla="*/ 61 h 1483020"/>
              <a:gd name="connsiteX4" fmla="*/ 672102 w 787052"/>
              <a:gd name="connsiteY4" fmla="*/ 206864 h 1483020"/>
              <a:gd name="connsiteX5" fmla="*/ 787052 w 787052"/>
              <a:gd name="connsiteY5" fmla="*/ 1026681 h 1483020"/>
              <a:gd name="connsiteX6" fmla="*/ 672246 w 787052"/>
              <a:gd name="connsiteY6" fmla="*/ 1357726 h 1483020"/>
              <a:gd name="connsiteX7" fmla="*/ 345793 w 787052"/>
              <a:gd name="connsiteY7" fmla="*/ 1481757 h 1483020"/>
              <a:gd name="connsiteX8" fmla="*/ 156487 w 787052"/>
              <a:gd name="connsiteY8" fmla="*/ 1293386 h 1483020"/>
              <a:gd name="connsiteX9" fmla="*/ 71099 w 787052"/>
              <a:gd name="connsiteY9" fmla="*/ 755010 h 1483020"/>
              <a:gd name="connsiteX10" fmla="*/ 5429 w 787052"/>
              <a:gd name="connsiteY10" fmla="*/ 751399 h 1483020"/>
              <a:gd name="connsiteX0" fmla="*/ 5782 w 785613"/>
              <a:gd name="connsiteY0" fmla="*/ 784164 h 1483020"/>
              <a:gd name="connsiteX1" fmla="*/ 44519 w 785613"/>
              <a:gd name="connsiteY1" fmla="*/ 573821 h 1483020"/>
              <a:gd name="connsiteX2" fmla="*/ 138571 w 785613"/>
              <a:gd name="connsiteY2" fmla="*/ 189844 h 1483020"/>
              <a:gd name="connsiteX3" fmla="*/ 402509 w 785613"/>
              <a:gd name="connsiteY3" fmla="*/ 61 h 1483020"/>
              <a:gd name="connsiteX4" fmla="*/ 670663 w 785613"/>
              <a:gd name="connsiteY4" fmla="*/ 206864 h 1483020"/>
              <a:gd name="connsiteX5" fmla="*/ 785613 w 785613"/>
              <a:gd name="connsiteY5" fmla="*/ 1026681 h 1483020"/>
              <a:gd name="connsiteX6" fmla="*/ 670807 w 785613"/>
              <a:gd name="connsiteY6" fmla="*/ 1357726 h 1483020"/>
              <a:gd name="connsiteX7" fmla="*/ 344354 w 785613"/>
              <a:gd name="connsiteY7" fmla="*/ 1481757 h 1483020"/>
              <a:gd name="connsiteX8" fmla="*/ 155048 w 785613"/>
              <a:gd name="connsiteY8" fmla="*/ 1293386 h 1483020"/>
              <a:gd name="connsiteX9" fmla="*/ 69660 w 785613"/>
              <a:gd name="connsiteY9" fmla="*/ 755010 h 1483020"/>
              <a:gd name="connsiteX10" fmla="*/ 5782 w 785613"/>
              <a:gd name="connsiteY10" fmla="*/ 784164 h 1483020"/>
              <a:gd name="connsiteX0" fmla="*/ 5430 w 785261"/>
              <a:gd name="connsiteY0" fmla="*/ 784162 h 1483018"/>
              <a:gd name="connsiteX1" fmla="*/ 45959 w 785261"/>
              <a:gd name="connsiteY1" fmla="*/ 546516 h 1483018"/>
              <a:gd name="connsiteX2" fmla="*/ 138219 w 785261"/>
              <a:gd name="connsiteY2" fmla="*/ 189842 h 1483018"/>
              <a:gd name="connsiteX3" fmla="*/ 402157 w 785261"/>
              <a:gd name="connsiteY3" fmla="*/ 59 h 1483018"/>
              <a:gd name="connsiteX4" fmla="*/ 670311 w 785261"/>
              <a:gd name="connsiteY4" fmla="*/ 206862 h 1483018"/>
              <a:gd name="connsiteX5" fmla="*/ 785261 w 785261"/>
              <a:gd name="connsiteY5" fmla="*/ 1026679 h 1483018"/>
              <a:gd name="connsiteX6" fmla="*/ 670455 w 785261"/>
              <a:gd name="connsiteY6" fmla="*/ 1357724 h 1483018"/>
              <a:gd name="connsiteX7" fmla="*/ 344002 w 785261"/>
              <a:gd name="connsiteY7" fmla="*/ 1481755 h 1483018"/>
              <a:gd name="connsiteX8" fmla="*/ 154696 w 785261"/>
              <a:gd name="connsiteY8" fmla="*/ 1293384 h 1483018"/>
              <a:gd name="connsiteX9" fmla="*/ 69308 w 785261"/>
              <a:gd name="connsiteY9" fmla="*/ 755008 h 1483018"/>
              <a:gd name="connsiteX10" fmla="*/ 5430 w 785261"/>
              <a:gd name="connsiteY10" fmla="*/ 784162 h 1483018"/>
              <a:gd name="connsiteX0" fmla="*/ 7552 w 778423"/>
              <a:gd name="connsiteY0" fmla="*/ 822387 h 1483018"/>
              <a:gd name="connsiteX1" fmla="*/ 39121 w 778423"/>
              <a:gd name="connsiteY1" fmla="*/ 546516 h 1483018"/>
              <a:gd name="connsiteX2" fmla="*/ 131381 w 778423"/>
              <a:gd name="connsiteY2" fmla="*/ 189842 h 1483018"/>
              <a:gd name="connsiteX3" fmla="*/ 395319 w 778423"/>
              <a:gd name="connsiteY3" fmla="*/ 59 h 1483018"/>
              <a:gd name="connsiteX4" fmla="*/ 663473 w 778423"/>
              <a:gd name="connsiteY4" fmla="*/ 206862 h 1483018"/>
              <a:gd name="connsiteX5" fmla="*/ 778423 w 778423"/>
              <a:gd name="connsiteY5" fmla="*/ 1026679 h 1483018"/>
              <a:gd name="connsiteX6" fmla="*/ 663617 w 778423"/>
              <a:gd name="connsiteY6" fmla="*/ 1357724 h 1483018"/>
              <a:gd name="connsiteX7" fmla="*/ 337164 w 778423"/>
              <a:gd name="connsiteY7" fmla="*/ 1481755 h 1483018"/>
              <a:gd name="connsiteX8" fmla="*/ 147858 w 778423"/>
              <a:gd name="connsiteY8" fmla="*/ 1293384 h 1483018"/>
              <a:gd name="connsiteX9" fmla="*/ 62470 w 778423"/>
              <a:gd name="connsiteY9" fmla="*/ 755008 h 1483018"/>
              <a:gd name="connsiteX10" fmla="*/ 7552 w 778423"/>
              <a:gd name="connsiteY10" fmla="*/ 822387 h 1483018"/>
              <a:gd name="connsiteX0" fmla="*/ 5173 w 776044"/>
              <a:gd name="connsiteY0" fmla="*/ 822387 h 1483018"/>
              <a:gd name="connsiteX1" fmla="*/ 36742 w 776044"/>
              <a:gd name="connsiteY1" fmla="*/ 546516 h 1483018"/>
              <a:gd name="connsiteX2" fmla="*/ 129002 w 776044"/>
              <a:gd name="connsiteY2" fmla="*/ 189842 h 1483018"/>
              <a:gd name="connsiteX3" fmla="*/ 392940 w 776044"/>
              <a:gd name="connsiteY3" fmla="*/ 59 h 1483018"/>
              <a:gd name="connsiteX4" fmla="*/ 661094 w 776044"/>
              <a:gd name="connsiteY4" fmla="*/ 206862 h 1483018"/>
              <a:gd name="connsiteX5" fmla="*/ 776044 w 776044"/>
              <a:gd name="connsiteY5" fmla="*/ 1026679 h 1483018"/>
              <a:gd name="connsiteX6" fmla="*/ 661238 w 776044"/>
              <a:gd name="connsiteY6" fmla="*/ 1357724 h 1483018"/>
              <a:gd name="connsiteX7" fmla="*/ 334785 w 776044"/>
              <a:gd name="connsiteY7" fmla="*/ 1481755 h 1483018"/>
              <a:gd name="connsiteX8" fmla="*/ 145479 w 776044"/>
              <a:gd name="connsiteY8" fmla="*/ 1293384 h 1483018"/>
              <a:gd name="connsiteX9" fmla="*/ 60091 w 776044"/>
              <a:gd name="connsiteY9" fmla="*/ 755008 h 1483018"/>
              <a:gd name="connsiteX10" fmla="*/ 5173 w 776044"/>
              <a:gd name="connsiteY10" fmla="*/ 822387 h 1483018"/>
              <a:gd name="connsiteX0" fmla="*/ 3111 w 773982"/>
              <a:gd name="connsiteY0" fmla="*/ 822384 h 1483015"/>
              <a:gd name="connsiteX1" fmla="*/ 43640 w 773982"/>
              <a:gd name="connsiteY1" fmla="*/ 516479 h 1483015"/>
              <a:gd name="connsiteX2" fmla="*/ 126940 w 773982"/>
              <a:gd name="connsiteY2" fmla="*/ 189839 h 1483015"/>
              <a:gd name="connsiteX3" fmla="*/ 390878 w 773982"/>
              <a:gd name="connsiteY3" fmla="*/ 56 h 1483015"/>
              <a:gd name="connsiteX4" fmla="*/ 659032 w 773982"/>
              <a:gd name="connsiteY4" fmla="*/ 206859 h 1483015"/>
              <a:gd name="connsiteX5" fmla="*/ 773982 w 773982"/>
              <a:gd name="connsiteY5" fmla="*/ 1026676 h 1483015"/>
              <a:gd name="connsiteX6" fmla="*/ 659176 w 773982"/>
              <a:gd name="connsiteY6" fmla="*/ 1357721 h 1483015"/>
              <a:gd name="connsiteX7" fmla="*/ 332723 w 773982"/>
              <a:gd name="connsiteY7" fmla="*/ 1481752 h 1483015"/>
              <a:gd name="connsiteX8" fmla="*/ 143417 w 773982"/>
              <a:gd name="connsiteY8" fmla="*/ 1293381 h 1483015"/>
              <a:gd name="connsiteX9" fmla="*/ 58029 w 773982"/>
              <a:gd name="connsiteY9" fmla="*/ 755005 h 1483015"/>
              <a:gd name="connsiteX10" fmla="*/ 3111 w 773982"/>
              <a:gd name="connsiteY10" fmla="*/ 822384 h 1483015"/>
              <a:gd name="connsiteX0" fmla="*/ 3111 w 773982"/>
              <a:gd name="connsiteY0" fmla="*/ 822399 h 1483030"/>
              <a:gd name="connsiteX1" fmla="*/ 43640 w 773982"/>
              <a:gd name="connsiteY1" fmla="*/ 516494 h 1483030"/>
              <a:gd name="connsiteX2" fmla="*/ 126940 w 773982"/>
              <a:gd name="connsiteY2" fmla="*/ 189854 h 1483030"/>
              <a:gd name="connsiteX3" fmla="*/ 390878 w 773982"/>
              <a:gd name="connsiteY3" fmla="*/ 71 h 1483030"/>
              <a:gd name="connsiteX4" fmla="*/ 659032 w 773982"/>
              <a:gd name="connsiteY4" fmla="*/ 206874 h 1483030"/>
              <a:gd name="connsiteX5" fmla="*/ 773982 w 773982"/>
              <a:gd name="connsiteY5" fmla="*/ 1026691 h 1483030"/>
              <a:gd name="connsiteX6" fmla="*/ 659176 w 773982"/>
              <a:gd name="connsiteY6" fmla="*/ 1357736 h 1483030"/>
              <a:gd name="connsiteX7" fmla="*/ 332723 w 773982"/>
              <a:gd name="connsiteY7" fmla="*/ 1481767 h 1483030"/>
              <a:gd name="connsiteX8" fmla="*/ 143417 w 773982"/>
              <a:gd name="connsiteY8" fmla="*/ 1293396 h 1483030"/>
              <a:gd name="connsiteX9" fmla="*/ 58029 w 773982"/>
              <a:gd name="connsiteY9" fmla="*/ 755020 h 1483030"/>
              <a:gd name="connsiteX10" fmla="*/ 3111 w 773982"/>
              <a:gd name="connsiteY10" fmla="*/ 822399 h 1483030"/>
              <a:gd name="connsiteX0" fmla="*/ 1158 w 772029"/>
              <a:gd name="connsiteY0" fmla="*/ 822384 h 1483015"/>
              <a:gd name="connsiteX1" fmla="*/ 66600 w 772029"/>
              <a:gd name="connsiteY1" fmla="*/ 513029 h 1483015"/>
              <a:gd name="connsiteX2" fmla="*/ 124987 w 772029"/>
              <a:gd name="connsiteY2" fmla="*/ 189839 h 1483015"/>
              <a:gd name="connsiteX3" fmla="*/ 388925 w 772029"/>
              <a:gd name="connsiteY3" fmla="*/ 56 h 1483015"/>
              <a:gd name="connsiteX4" fmla="*/ 657079 w 772029"/>
              <a:gd name="connsiteY4" fmla="*/ 206859 h 1483015"/>
              <a:gd name="connsiteX5" fmla="*/ 772029 w 772029"/>
              <a:gd name="connsiteY5" fmla="*/ 1026676 h 1483015"/>
              <a:gd name="connsiteX6" fmla="*/ 657223 w 772029"/>
              <a:gd name="connsiteY6" fmla="*/ 1357721 h 1483015"/>
              <a:gd name="connsiteX7" fmla="*/ 330770 w 772029"/>
              <a:gd name="connsiteY7" fmla="*/ 1481752 h 1483015"/>
              <a:gd name="connsiteX8" fmla="*/ 141464 w 772029"/>
              <a:gd name="connsiteY8" fmla="*/ 1293381 h 1483015"/>
              <a:gd name="connsiteX9" fmla="*/ 56076 w 772029"/>
              <a:gd name="connsiteY9" fmla="*/ 755005 h 1483015"/>
              <a:gd name="connsiteX10" fmla="*/ 1158 w 772029"/>
              <a:gd name="connsiteY10" fmla="*/ 822384 h 1483015"/>
              <a:gd name="connsiteX0" fmla="*/ 923 w 771794"/>
              <a:gd name="connsiteY0" fmla="*/ 822384 h 1483015"/>
              <a:gd name="connsiteX1" fmla="*/ 75424 w 771794"/>
              <a:gd name="connsiteY1" fmla="*/ 513030 h 1483015"/>
              <a:gd name="connsiteX2" fmla="*/ 124752 w 771794"/>
              <a:gd name="connsiteY2" fmla="*/ 189839 h 1483015"/>
              <a:gd name="connsiteX3" fmla="*/ 388690 w 771794"/>
              <a:gd name="connsiteY3" fmla="*/ 56 h 1483015"/>
              <a:gd name="connsiteX4" fmla="*/ 656844 w 771794"/>
              <a:gd name="connsiteY4" fmla="*/ 206859 h 1483015"/>
              <a:gd name="connsiteX5" fmla="*/ 771794 w 771794"/>
              <a:gd name="connsiteY5" fmla="*/ 1026676 h 1483015"/>
              <a:gd name="connsiteX6" fmla="*/ 656988 w 771794"/>
              <a:gd name="connsiteY6" fmla="*/ 1357721 h 1483015"/>
              <a:gd name="connsiteX7" fmla="*/ 330535 w 771794"/>
              <a:gd name="connsiteY7" fmla="*/ 1481752 h 1483015"/>
              <a:gd name="connsiteX8" fmla="*/ 141229 w 771794"/>
              <a:gd name="connsiteY8" fmla="*/ 1293381 h 1483015"/>
              <a:gd name="connsiteX9" fmla="*/ 55841 w 771794"/>
              <a:gd name="connsiteY9" fmla="*/ 755005 h 1483015"/>
              <a:gd name="connsiteX10" fmla="*/ 923 w 771794"/>
              <a:gd name="connsiteY10" fmla="*/ 822384 h 1483015"/>
              <a:gd name="connsiteX0" fmla="*/ 923 w 771794"/>
              <a:gd name="connsiteY0" fmla="*/ 822427 h 1483058"/>
              <a:gd name="connsiteX1" fmla="*/ 75424 w 771794"/>
              <a:gd name="connsiteY1" fmla="*/ 513073 h 1483058"/>
              <a:gd name="connsiteX2" fmla="*/ 124752 w 771794"/>
              <a:gd name="connsiteY2" fmla="*/ 220941 h 1483058"/>
              <a:gd name="connsiteX3" fmla="*/ 388690 w 771794"/>
              <a:gd name="connsiteY3" fmla="*/ 99 h 1483058"/>
              <a:gd name="connsiteX4" fmla="*/ 656844 w 771794"/>
              <a:gd name="connsiteY4" fmla="*/ 206902 h 1483058"/>
              <a:gd name="connsiteX5" fmla="*/ 771794 w 771794"/>
              <a:gd name="connsiteY5" fmla="*/ 1026719 h 1483058"/>
              <a:gd name="connsiteX6" fmla="*/ 656988 w 771794"/>
              <a:gd name="connsiteY6" fmla="*/ 1357764 h 1483058"/>
              <a:gd name="connsiteX7" fmla="*/ 330535 w 771794"/>
              <a:gd name="connsiteY7" fmla="*/ 1481795 h 1483058"/>
              <a:gd name="connsiteX8" fmla="*/ 141229 w 771794"/>
              <a:gd name="connsiteY8" fmla="*/ 1293424 h 1483058"/>
              <a:gd name="connsiteX9" fmla="*/ 55841 w 771794"/>
              <a:gd name="connsiteY9" fmla="*/ 755048 h 1483058"/>
              <a:gd name="connsiteX10" fmla="*/ 923 w 771794"/>
              <a:gd name="connsiteY10" fmla="*/ 822427 h 1483058"/>
              <a:gd name="connsiteX0" fmla="*/ 2041 w 772912"/>
              <a:gd name="connsiteY0" fmla="*/ 822427 h 1483058"/>
              <a:gd name="connsiteX1" fmla="*/ 76542 w 772912"/>
              <a:gd name="connsiteY1" fmla="*/ 513073 h 1483058"/>
              <a:gd name="connsiteX2" fmla="*/ 125870 w 772912"/>
              <a:gd name="connsiteY2" fmla="*/ 220941 h 1483058"/>
              <a:gd name="connsiteX3" fmla="*/ 389808 w 772912"/>
              <a:gd name="connsiteY3" fmla="*/ 99 h 1483058"/>
              <a:gd name="connsiteX4" fmla="*/ 657962 w 772912"/>
              <a:gd name="connsiteY4" fmla="*/ 206902 h 1483058"/>
              <a:gd name="connsiteX5" fmla="*/ 772912 w 772912"/>
              <a:gd name="connsiteY5" fmla="*/ 1026719 h 1483058"/>
              <a:gd name="connsiteX6" fmla="*/ 658106 w 772912"/>
              <a:gd name="connsiteY6" fmla="*/ 1357764 h 1483058"/>
              <a:gd name="connsiteX7" fmla="*/ 331653 w 772912"/>
              <a:gd name="connsiteY7" fmla="*/ 1481795 h 1483058"/>
              <a:gd name="connsiteX8" fmla="*/ 142347 w 772912"/>
              <a:gd name="connsiteY8" fmla="*/ 1293424 h 1483058"/>
              <a:gd name="connsiteX9" fmla="*/ 56959 w 772912"/>
              <a:gd name="connsiteY9" fmla="*/ 755048 h 1483058"/>
              <a:gd name="connsiteX10" fmla="*/ 2041 w 772912"/>
              <a:gd name="connsiteY10" fmla="*/ 822427 h 1483058"/>
              <a:gd name="connsiteX0" fmla="*/ 2041 w 772912"/>
              <a:gd name="connsiteY0" fmla="*/ 822427 h 1483058"/>
              <a:gd name="connsiteX1" fmla="*/ 76542 w 772912"/>
              <a:gd name="connsiteY1" fmla="*/ 513073 h 1483058"/>
              <a:gd name="connsiteX2" fmla="*/ 125870 w 772912"/>
              <a:gd name="connsiteY2" fmla="*/ 220941 h 1483058"/>
              <a:gd name="connsiteX3" fmla="*/ 389808 w 772912"/>
              <a:gd name="connsiteY3" fmla="*/ 99 h 1483058"/>
              <a:gd name="connsiteX4" fmla="*/ 657962 w 772912"/>
              <a:gd name="connsiteY4" fmla="*/ 206902 h 1483058"/>
              <a:gd name="connsiteX5" fmla="*/ 772912 w 772912"/>
              <a:gd name="connsiteY5" fmla="*/ 1026719 h 1483058"/>
              <a:gd name="connsiteX6" fmla="*/ 658106 w 772912"/>
              <a:gd name="connsiteY6" fmla="*/ 1357764 h 1483058"/>
              <a:gd name="connsiteX7" fmla="*/ 331653 w 772912"/>
              <a:gd name="connsiteY7" fmla="*/ 1481795 h 1483058"/>
              <a:gd name="connsiteX8" fmla="*/ 142347 w 772912"/>
              <a:gd name="connsiteY8" fmla="*/ 1293424 h 1483058"/>
              <a:gd name="connsiteX9" fmla="*/ 56959 w 772912"/>
              <a:gd name="connsiteY9" fmla="*/ 755048 h 1483058"/>
              <a:gd name="connsiteX10" fmla="*/ 2041 w 772912"/>
              <a:gd name="connsiteY10" fmla="*/ 822427 h 1483058"/>
              <a:gd name="connsiteX0" fmla="*/ 2041 w 772912"/>
              <a:gd name="connsiteY0" fmla="*/ 822427 h 1483058"/>
              <a:gd name="connsiteX1" fmla="*/ 76542 w 772912"/>
              <a:gd name="connsiteY1" fmla="*/ 513073 h 1483058"/>
              <a:gd name="connsiteX2" fmla="*/ 125870 w 772912"/>
              <a:gd name="connsiteY2" fmla="*/ 220941 h 1483058"/>
              <a:gd name="connsiteX3" fmla="*/ 389808 w 772912"/>
              <a:gd name="connsiteY3" fmla="*/ 99 h 1483058"/>
              <a:gd name="connsiteX4" fmla="*/ 657962 w 772912"/>
              <a:gd name="connsiteY4" fmla="*/ 206902 h 1483058"/>
              <a:gd name="connsiteX5" fmla="*/ 772912 w 772912"/>
              <a:gd name="connsiteY5" fmla="*/ 1026719 h 1483058"/>
              <a:gd name="connsiteX6" fmla="*/ 658106 w 772912"/>
              <a:gd name="connsiteY6" fmla="*/ 1357764 h 1483058"/>
              <a:gd name="connsiteX7" fmla="*/ 331653 w 772912"/>
              <a:gd name="connsiteY7" fmla="*/ 1481795 h 1483058"/>
              <a:gd name="connsiteX8" fmla="*/ 142347 w 772912"/>
              <a:gd name="connsiteY8" fmla="*/ 1293424 h 1483058"/>
              <a:gd name="connsiteX9" fmla="*/ 66018 w 772912"/>
              <a:gd name="connsiteY9" fmla="*/ 744695 h 1483058"/>
              <a:gd name="connsiteX10" fmla="*/ 2041 w 772912"/>
              <a:gd name="connsiteY10" fmla="*/ 822427 h 1483058"/>
              <a:gd name="connsiteX0" fmla="*/ 2041 w 772912"/>
              <a:gd name="connsiteY0" fmla="*/ 822427 h 1483058"/>
              <a:gd name="connsiteX1" fmla="*/ 76542 w 772912"/>
              <a:gd name="connsiteY1" fmla="*/ 513073 h 1483058"/>
              <a:gd name="connsiteX2" fmla="*/ 125870 w 772912"/>
              <a:gd name="connsiteY2" fmla="*/ 220941 h 1483058"/>
              <a:gd name="connsiteX3" fmla="*/ 389808 w 772912"/>
              <a:gd name="connsiteY3" fmla="*/ 99 h 1483058"/>
              <a:gd name="connsiteX4" fmla="*/ 657962 w 772912"/>
              <a:gd name="connsiteY4" fmla="*/ 206902 h 1483058"/>
              <a:gd name="connsiteX5" fmla="*/ 772912 w 772912"/>
              <a:gd name="connsiteY5" fmla="*/ 1026719 h 1483058"/>
              <a:gd name="connsiteX6" fmla="*/ 658106 w 772912"/>
              <a:gd name="connsiteY6" fmla="*/ 1357764 h 1483058"/>
              <a:gd name="connsiteX7" fmla="*/ 331653 w 772912"/>
              <a:gd name="connsiteY7" fmla="*/ 1481795 h 1483058"/>
              <a:gd name="connsiteX8" fmla="*/ 142347 w 772912"/>
              <a:gd name="connsiteY8" fmla="*/ 1293424 h 1483058"/>
              <a:gd name="connsiteX9" fmla="*/ 68283 w 772912"/>
              <a:gd name="connsiteY9" fmla="*/ 758499 h 1483058"/>
              <a:gd name="connsiteX10" fmla="*/ 2041 w 772912"/>
              <a:gd name="connsiteY10" fmla="*/ 822427 h 1483058"/>
              <a:gd name="connsiteX0" fmla="*/ 2041 w 772912"/>
              <a:gd name="connsiteY0" fmla="*/ 822427 h 1483058"/>
              <a:gd name="connsiteX1" fmla="*/ 76542 w 772912"/>
              <a:gd name="connsiteY1" fmla="*/ 513073 h 1483058"/>
              <a:gd name="connsiteX2" fmla="*/ 125870 w 772912"/>
              <a:gd name="connsiteY2" fmla="*/ 220941 h 1483058"/>
              <a:gd name="connsiteX3" fmla="*/ 389808 w 772912"/>
              <a:gd name="connsiteY3" fmla="*/ 99 h 1483058"/>
              <a:gd name="connsiteX4" fmla="*/ 657962 w 772912"/>
              <a:gd name="connsiteY4" fmla="*/ 206902 h 1483058"/>
              <a:gd name="connsiteX5" fmla="*/ 772912 w 772912"/>
              <a:gd name="connsiteY5" fmla="*/ 1026719 h 1483058"/>
              <a:gd name="connsiteX6" fmla="*/ 658106 w 772912"/>
              <a:gd name="connsiteY6" fmla="*/ 1357764 h 1483058"/>
              <a:gd name="connsiteX7" fmla="*/ 331653 w 772912"/>
              <a:gd name="connsiteY7" fmla="*/ 1481795 h 1483058"/>
              <a:gd name="connsiteX8" fmla="*/ 142347 w 772912"/>
              <a:gd name="connsiteY8" fmla="*/ 1293424 h 1483058"/>
              <a:gd name="connsiteX9" fmla="*/ 72813 w 772912"/>
              <a:gd name="connsiteY9" fmla="*/ 751597 h 1483058"/>
              <a:gd name="connsiteX10" fmla="*/ 2041 w 772912"/>
              <a:gd name="connsiteY10" fmla="*/ 822427 h 1483058"/>
              <a:gd name="connsiteX0" fmla="*/ 2041 w 772912"/>
              <a:gd name="connsiteY0" fmla="*/ 822427 h 1483058"/>
              <a:gd name="connsiteX1" fmla="*/ 76542 w 772912"/>
              <a:gd name="connsiteY1" fmla="*/ 561386 h 1483058"/>
              <a:gd name="connsiteX2" fmla="*/ 125870 w 772912"/>
              <a:gd name="connsiteY2" fmla="*/ 220941 h 1483058"/>
              <a:gd name="connsiteX3" fmla="*/ 389808 w 772912"/>
              <a:gd name="connsiteY3" fmla="*/ 99 h 1483058"/>
              <a:gd name="connsiteX4" fmla="*/ 657962 w 772912"/>
              <a:gd name="connsiteY4" fmla="*/ 206902 h 1483058"/>
              <a:gd name="connsiteX5" fmla="*/ 772912 w 772912"/>
              <a:gd name="connsiteY5" fmla="*/ 1026719 h 1483058"/>
              <a:gd name="connsiteX6" fmla="*/ 658106 w 772912"/>
              <a:gd name="connsiteY6" fmla="*/ 1357764 h 1483058"/>
              <a:gd name="connsiteX7" fmla="*/ 331653 w 772912"/>
              <a:gd name="connsiteY7" fmla="*/ 1481795 h 1483058"/>
              <a:gd name="connsiteX8" fmla="*/ 142347 w 772912"/>
              <a:gd name="connsiteY8" fmla="*/ 1293424 h 1483058"/>
              <a:gd name="connsiteX9" fmla="*/ 72813 w 772912"/>
              <a:gd name="connsiteY9" fmla="*/ 751597 h 1483058"/>
              <a:gd name="connsiteX10" fmla="*/ 2041 w 772912"/>
              <a:gd name="connsiteY10" fmla="*/ 822427 h 1483058"/>
              <a:gd name="connsiteX0" fmla="*/ 2737 w 773608"/>
              <a:gd name="connsiteY0" fmla="*/ 822427 h 1483058"/>
              <a:gd name="connsiteX1" fmla="*/ 70444 w 773608"/>
              <a:gd name="connsiteY1" fmla="*/ 575190 h 1483058"/>
              <a:gd name="connsiteX2" fmla="*/ 126566 w 773608"/>
              <a:gd name="connsiteY2" fmla="*/ 220941 h 1483058"/>
              <a:gd name="connsiteX3" fmla="*/ 390504 w 773608"/>
              <a:gd name="connsiteY3" fmla="*/ 99 h 1483058"/>
              <a:gd name="connsiteX4" fmla="*/ 658658 w 773608"/>
              <a:gd name="connsiteY4" fmla="*/ 206902 h 1483058"/>
              <a:gd name="connsiteX5" fmla="*/ 773608 w 773608"/>
              <a:gd name="connsiteY5" fmla="*/ 1026719 h 1483058"/>
              <a:gd name="connsiteX6" fmla="*/ 658802 w 773608"/>
              <a:gd name="connsiteY6" fmla="*/ 1357764 h 1483058"/>
              <a:gd name="connsiteX7" fmla="*/ 332349 w 773608"/>
              <a:gd name="connsiteY7" fmla="*/ 1481795 h 1483058"/>
              <a:gd name="connsiteX8" fmla="*/ 143043 w 773608"/>
              <a:gd name="connsiteY8" fmla="*/ 1293424 h 1483058"/>
              <a:gd name="connsiteX9" fmla="*/ 73509 w 773608"/>
              <a:gd name="connsiteY9" fmla="*/ 751597 h 1483058"/>
              <a:gd name="connsiteX10" fmla="*/ 2737 w 773608"/>
              <a:gd name="connsiteY10" fmla="*/ 822427 h 1483058"/>
              <a:gd name="connsiteX0" fmla="*/ 2737 w 773608"/>
              <a:gd name="connsiteY0" fmla="*/ 822427 h 1483058"/>
              <a:gd name="connsiteX1" fmla="*/ 70444 w 773608"/>
              <a:gd name="connsiteY1" fmla="*/ 575190 h 1483058"/>
              <a:gd name="connsiteX2" fmla="*/ 126566 w 773608"/>
              <a:gd name="connsiteY2" fmla="*/ 220941 h 1483058"/>
              <a:gd name="connsiteX3" fmla="*/ 390504 w 773608"/>
              <a:gd name="connsiteY3" fmla="*/ 99 h 1483058"/>
              <a:gd name="connsiteX4" fmla="*/ 658658 w 773608"/>
              <a:gd name="connsiteY4" fmla="*/ 206902 h 1483058"/>
              <a:gd name="connsiteX5" fmla="*/ 773608 w 773608"/>
              <a:gd name="connsiteY5" fmla="*/ 1026719 h 1483058"/>
              <a:gd name="connsiteX6" fmla="*/ 658802 w 773608"/>
              <a:gd name="connsiteY6" fmla="*/ 1357764 h 1483058"/>
              <a:gd name="connsiteX7" fmla="*/ 332349 w 773608"/>
              <a:gd name="connsiteY7" fmla="*/ 1481795 h 1483058"/>
              <a:gd name="connsiteX8" fmla="*/ 143043 w 773608"/>
              <a:gd name="connsiteY8" fmla="*/ 1293425 h 1483058"/>
              <a:gd name="connsiteX9" fmla="*/ 73509 w 773608"/>
              <a:gd name="connsiteY9" fmla="*/ 751597 h 1483058"/>
              <a:gd name="connsiteX10" fmla="*/ 2737 w 773608"/>
              <a:gd name="connsiteY10" fmla="*/ 822427 h 1483058"/>
              <a:gd name="connsiteX0" fmla="*/ 2737 w 773608"/>
              <a:gd name="connsiteY0" fmla="*/ 784686 h 1445317"/>
              <a:gd name="connsiteX1" fmla="*/ 70444 w 773608"/>
              <a:gd name="connsiteY1" fmla="*/ 537449 h 1445317"/>
              <a:gd name="connsiteX2" fmla="*/ 126566 w 773608"/>
              <a:gd name="connsiteY2" fmla="*/ 183200 h 1445317"/>
              <a:gd name="connsiteX3" fmla="*/ 388239 w 773608"/>
              <a:gd name="connsiteY3" fmla="*/ 318 h 1445317"/>
              <a:gd name="connsiteX4" fmla="*/ 658658 w 773608"/>
              <a:gd name="connsiteY4" fmla="*/ 169161 h 1445317"/>
              <a:gd name="connsiteX5" fmla="*/ 773608 w 773608"/>
              <a:gd name="connsiteY5" fmla="*/ 988978 h 1445317"/>
              <a:gd name="connsiteX6" fmla="*/ 658802 w 773608"/>
              <a:gd name="connsiteY6" fmla="*/ 1320023 h 1445317"/>
              <a:gd name="connsiteX7" fmla="*/ 332349 w 773608"/>
              <a:gd name="connsiteY7" fmla="*/ 1444054 h 1445317"/>
              <a:gd name="connsiteX8" fmla="*/ 143043 w 773608"/>
              <a:gd name="connsiteY8" fmla="*/ 1255684 h 1445317"/>
              <a:gd name="connsiteX9" fmla="*/ 73509 w 773608"/>
              <a:gd name="connsiteY9" fmla="*/ 713856 h 1445317"/>
              <a:gd name="connsiteX10" fmla="*/ 2737 w 773608"/>
              <a:gd name="connsiteY10" fmla="*/ 784686 h 1445317"/>
              <a:gd name="connsiteX0" fmla="*/ 2737 w 773608"/>
              <a:gd name="connsiteY0" fmla="*/ 786943 h 1447574"/>
              <a:gd name="connsiteX1" fmla="*/ 70444 w 773608"/>
              <a:gd name="connsiteY1" fmla="*/ 539706 h 1447574"/>
              <a:gd name="connsiteX2" fmla="*/ 137890 w 773608"/>
              <a:gd name="connsiteY2" fmla="*/ 233770 h 1447574"/>
              <a:gd name="connsiteX3" fmla="*/ 388239 w 773608"/>
              <a:gd name="connsiteY3" fmla="*/ 2575 h 1447574"/>
              <a:gd name="connsiteX4" fmla="*/ 658658 w 773608"/>
              <a:gd name="connsiteY4" fmla="*/ 171418 h 1447574"/>
              <a:gd name="connsiteX5" fmla="*/ 773608 w 773608"/>
              <a:gd name="connsiteY5" fmla="*/ 991235 h 1447574"/>
              <a:gd name="connsiteX6" fmla="*/ 658802 w 773608"/>
              <a:gd name="connsiteY6" fmla="*/ 1322280 h 1447574"/>
              <a:gd name="connsiteX7" fmla="*/ 332349 w 773608"/>
              <a:gd name="connsiteY7" fmla="*/ 1446311 h 1447574"/>
              <a:gd name="connsiteX8" fmla="*/ 143043 w 773608"/>
              <a:gd name="connsiteY8" fmla="*/ 1257941 h 1447574"/>
              <a:gd name="connsiteX9" fmla="*/ 73509 w 773608"/>
              <a:gd name="connsiteY9" fmla="*/ 716113 h 1447574"/>
              <a:gd name="connsiteX10" fmla="*/ 2737 w 773608"/>
              <a:gd name="connsiteY10" fmla="*/ 786943 h 1447574"/>
              <a:gd name="connsiteX0" fmla="*/ 4243 w 775114"/>
              <a:gd name="connsiteY0" fmla="*/ 786943 h 1447574"/>
              <a:gd name="connsiteX1" fmla="*/ 62891 w 775114"/>
              <a:gd name="connsiteY1" fmla="*/ 522452 h 1447574"/>
              <a:gd name="connsiteX2" fmla="*/ 139396 w 775114"/>
              <a:gd name="connsiteY2" fmla="*/ 233770 h 1447574"/>
              <a:gd name="connsiteX3" fmla="*/ 389745 w 775114"/>
              <a:gd name="connsiteY3" fmla="*/ 2575 h 1447574"/>
              <a:gd name="connsiteX4" fmla="*/ 660164 w 775114"/>
              <a:gd name="connsiteY4" fmla="*/ 171418 h 1447574"/>
              <a:gd name="connsiteX5" fmla="*/ 775114 w 775114"/>
              <a:gd name="connsiteY5" fmla="*/ 991235 h 1447574"/>
              <a:gd name="connsiteX6" fmla="*/ 660308 w 775114"/>
              <a:gd name="connsiteY6" fmla="*/ 1322280 h 1447574"/>
              <a:gd name="connsiteX7" fmla="*/ 333855 w 775114"/>
              <a:gd name="connsiteY7" fmla="*/ 1446311 h 1447574"/>
              <a:gd name="connsiteX8" fmla="*/ 144549 w 775114"/>
              <a:gd name="connsiteY8" fmla="*/ 1257941 h 1447574"/>
              <a:gd name="connsiteX9" fmla="*/ 75015 w 775114"/>
              <a:gd name="connsiteY9" fmla="*/ 716113 h 1447574"/>
              <a:gd name="connsiteX10" fmla="*/ 4243 w 775114"/>
              <a:gd name="connsiteY10" fmla="*/ 786943 h 1447574"/>
              <a:gd name="connsiteX0" fmla="*/ 9050 w 779921"/>
              <a:gd name="connsiteY0" fmla="*/ 786943 h 1447574"/>
              <a:gd name="connsiteX1" fmla="*/ 51844 w 779921"/>
              <a:gd name="connsiteY1" fmla="*/ 522452 h 1447574"/>
              <a:gd name="connsiteX2" fmla="*/ 144203 w 779921"/>
              <a:gd name="connsiteY2" fmla="*/ 233770 h 1447574"/>
              <a:gd name="connsiteX3" fmla="*/ 394552 w 779921"/>
              <a:gd name="connsiteY3" fmla="*/ 2575 h 1447574"/>
              <a:gd name="connsiteX4" fmla="*/ 664971 w 779921"/>
              <a:gd name="connsiteY4" fmla="*/ 171418 h 1447574"/>
              <a:gd name="connsiteX5" fmla="*/ 779921 w 779921"/>
              <a:gd name="connsiteY5" fmla="*/ 991235 h 1447574"/>
              <a:gd name="connsiteX6" fmla="*/ 665115 w 779921"/>
              <a:gd name="connsiteY6" fmla="*/ 1322280 h 1447574"/>
              <a:gd name="connsiteX7" fmla="*/ 338662 w 779921"/>
              <a:gd name="connsiteY7" fmla="*/ 1446311 h 1447574"/>
              <a:gd name="connsiteX8" fmla="*/ 149356 w 779921"/>
              <a:gd name="connsiteY8" fmla="*/ 1257941 h 1447574"/>
              <a:gd name="connsiteX9" fmla="*/ 79822 w 779921"/>
              <a:gd name="connsiteY9" fmla="*/ 716113 h 1447574"/>
              <a:gd name="connsiteX10" fmla="*/ 9050 w 779921"/>
              <a:gd name="connsiteY10" fmla="*/ 786943 h 1447574"/>
              <a:gd name="connsiteX0" fmla="*/ 2472 w 773343"/>
              <a:gd name="connsiteY0" fmla="*/ 786943 h 1447574"/>
              <a:gd name="connsiteX1" fmla="*/ 72444 w 773343"/>
              <a:gd name="connsiteY1" fmla="*/ 525904 h 1447574"/>
              <a:gd name="connsiteX2" fmla="*/ 137625 w 773343"/>
              <a:gd name="connsiteY2" fmla="*/ 233770 h 1447574"/>
              <a:gd name="connsiteX3" fmla="*/ 387974 w 773343"/>
              <a:gd name="connsiteY3" fmla="*/ 2575 h 1447574"/>
              <a:gd name="connsiteX4" fmla="*/ 658393 w 773343"/>
              <a:gd name="connsiteY4" fmla="*/ 171418 h 1447574"/>
              <a:gd name="connsiteX5" fmla="*/ 773343 w 773343"/>
              <a:gd name="connsiteY5" fmla="*/ 991235 h 1447574"/>
              <a:gd name="connsiteX6" fmla="*/ 658537 w 773343"/>
              <a:gd name="connsiteY6" fmla="*/ 1322280 h 1447574"/>
              <a:gd name="connsiteX7" fmla="*/ 332084 w 773343"/>
              <a:gd name="connsiteY7" fmla="*/ 1446311 h 1447574"/>
              <a:gd name="connsiteX8" fmla="*/ 142778 w 773343"/>
              <a:gd name="connsiteY8" fmla="*/ 1257941 h 1447574"/>
              <a:gd name="connsiteX9" fmla="*/ 73244 w 773343"/>
              <a:gd name="connsiteY9" fmla="*/ 716113 h 1447574"/>
              <a:gd name="connsiteX10" fmla="*/ 2472 w 773343"/>
              <a:gd name="connsiteY10" fmla="*/ 786943 h 1447574"/>
              <a:gd name="connsiteX0" fmla="*/ 1502 w 772373"/>
              <a:gd name="connsiteY0" fmla="*/ 786943 h 1447574"/>
              <a:gd name="connsiteX1" fmla="*/ 71474 w 772373"/>
              <a:gd name="connsiteY1" fmla="*/ 525904 h 1447574"/>
              <a:gd name="connsiteX2" fmla="*/ 136655 w 772373"/>
              <a:gd name="connsiteY2" fmla="*/ 233770 h 1447574"/>
              <a:gd name="connsiteX3" fmla="*/ 387004 w 772373"/>
              <a:gd name="connsiteY3" fmla="*/ 2575 h 1447574"/>
              <a:gd name="connsiteX4" fmla="*/ 657423 w 772373"/>
              <a:gd name="connsiteY4" fmla="*/ 171418 h 1447574"/>
              <a:gd name="connsiteX5" fmla="*/ 772373 w 772373"/>
              <a:gd name="connsiteY5" fmla="*/ 991235 h 1447574"/>
              <a:gd name="connsiteX6" fmla="*/ 657567 w 772373"/>
              <a:gd name="connsiteY6" fmla="*/ 1322280 h 1447574"/>
              <a:gd name="connsiteX7" fmla="*/ 331114 w 772373"/>
              <a:gd name="connsiteY7" fmla="*/ 1446311 h 1447574"/>
              <a:gd name="connsiteX8" fmla="*/ 141808 w 772373"/>
              <a:gd name="connsiteY8" fmla="*/ 1257941 h 1447574"/>
              <a:gd name="connsiteX9" fmla="*/ 72274 w 772373"/>
              <a:gd name="connsiteY9" fmla="*/ 716113 h 1447574"/>
              <a:gd name="connsiteX10" fmla="*/ 1502 w 772373"/>
              <a:gd name="connsiteY10" fmla="*/ 786943 h 1447574"/>
              <a:gd name="connsiteX0" fmla="*/ 1931 w 772802"/>
              <a:gd name="connsiteY0" fmla="*/ 786943 h 1447574"/>
              <a:gd name="connsiteX1" fmla="*/ 65109 w 772802"/>
              <a:gd name="connsiteY1" fmla="*/ 532806 h 1447574"/>
              <a:gd name="connsiteX2" fmla="*/ 137084 w 772802"/>
              <a:gd name="connsiteY2" fmla="*/ 233770 h 1447574"/>
              <a:gd name="connsiteX3" fmla="*/ 387433 w 772802"/>
              <a:gd name="connsiteY3" fmla="*/ 2575 h 1447574"/>
              <a:gd name="connsiteX4" fmla="*/ 657852 w 772802"/>
              <a:gd name="connsiteY4" fmla="*/ 171418 h 1447574"/>
              <a:gd name="connsiteX5" fmla="*/ 772802 w 772802"/>
              <a:gd name="connsiteY5" fmla="*/ 991235 h 1447574"/>
              <a:gd name="connsiteX6" fmla="*/ 657996 w 772802"/>
              <a:gd name="connsiteY6" fmla="*/ 1322280 h 1447574"/>
              <a:gd name="connsiteX7" fmla="*/ 331543 w 772802"/>
              <a:gd name="connsiteY7" fmla="*/ 1446311 h 1447574"/>
              <a:gd name="connsiteX8" fmla="*/ 142237 w 772802"/>
              <a:gd name="connsiteY8" fmla="*/ 1257941 h 1447574"/>
              <a:gd name="connsiteX9" fmla="*/ 72703 w 772802"/>
              <a:gd name="connsiteY9" fmla="*/ 716113 h 1447574"/>
              <a:gd name="connsiteX10" fmla="*/ 1931 w 772802"/>
              <a:gd name="connsiteY10" fmla="*/ 786943 h 1447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2802" h="1447574">
                <a:moveTo>
                  <a:pt x="1931" y="786943"/>
                </a:moveTo>
                <a:cubicBezTo>
                  <a:pt x="-5304" y="793031"/>
                  <a:pt x="6108" y="637170"/>
                  <a:pt x="65109" y="532806"/>
                </a:cubicBezTo>
                <a:cubicBezTo>
                  <a:pt x="95020" y="452841"/>
                  <a:pt x="83363" y="322142"/>
                  <a:pt x="137084" y="233770"/>
                </a:cubicBezTo>
                <a:cubicBezTo>
                  <a:pt x="190805" y="145398"/>
                  <a:pt x="300638" y="12967"/>
                  <a:pt x="387433" y="2575"/>
                </a:cubicBezTo>
                <a:cubicBezTo>
                  <a:pt x="474228" y="-7817"/>
                  <a:pt x="593624" y="6641"/>
                  <a:pt x="657852" y="171418"/>
                </a:cubicBezTo>
                <a:cubicBezTo>
                  <a:pt x="722080" y="336195"/>
                  <a:pt x="772778" y="799425"/>
                  <a:pt x="772802" y="991235"/>
                </a:cubicBezTo>
                <a:cubicBezTo>
                  <a:pt x="772826" y="1183045"/>
                  <a:pt x="731539" y="1246434"/>
                  <a:pt x="657996" y="1322280"/>
                </a:cubicBezTo>
                <a:cubicBezTo>
                  <a:pt x="584453" y="1398126"/>
                  <a:pt x="417503" y="1457034"/>
                  <a:pt x="331543" y="1446311"/>
                </a:cubicBezTo>
                <a:cubicBezTo>
                  <a:pt x="245583" y="1435588"/>
                  <a:pt x="162488" y="1364071"/>
                  <a:pt x="142237" y="1257941"/>
                </a:cubicBezTo>
                <a:cubicBezTo>
                  <a:pt x="70105" y="1028184"/>
                  <a:pt x="105499" y="806115"/>
                  <a:pt x="72703" y="716113"/>
                </a:cubicBezTo>
                <a:cubicBezTo>
                  <a:pt x="35569" y="690454"/>
                  <a:pt x="12746" y="754000"/>
                  <a:pt x="1931" y="786943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D8F2997-47B7-C043-BB2E-891C961438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2292" y="1626344"/>
            <a:ext cx="4035135" cy="2590413"/>
          </a:xfrm>
        </p:spPr>
        <p:txBody>
          <a:bodyPr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cs-CZ" sz="4100" b="1" dirty="0">
                <a:latin typeface="Cambria" panose="02040503050406030204" pitchFamily="18" charset="0"/>
              </a:rPr>
              <a:t>Regulace muslimského zahalování </a:t>
            </a:r>
            <a:br>
              <a:rPr lang="cs-CZ" sz="4100" b="1" dirty="0">
                <a:latin typeface="Cambria" panose="02040503050406030204" pitchFamily="18" charset="0"/>
              </a:rPr>
            </a:br>
            <a:r>
              <a:rPr lang="cs-CZ" sz="4100" b="1" dirty="0">
                <a:latin typeface="Cambria" panose="02040503050406030204" pitchFamily="18" charset="0"/>
              </a:rPr>
              <a:t>v sekulární Evropě:</a:t>
            </a:r>
            <a:br>
              <a:rPr lang="cs-CZ" sz="4100" b="1" dirty="0">
                <a:latin typeface="Cambria" panose="02040503050406030204" pitchFamily="18" charset="0"/>
              </a:rPr>
            </a:br>
            <a:r>
              <a:rPr lang="cs-CZ" sz="4100" b="1" dirty="0">
                <a:latin typeface="Cambria" panose="02040503050406030204" pitchFamily="18" charset="0"/>
              </a:rPr>
              <a:t>případ Itálie </a:t>
            </a:r>
            <a:br>
              <a:rPr lang="cs-CZ" sz="4100" b="1" dirty="0">
                <a:latin typeface="Cambria" panose="02040503050406030204" pitchFamily="18" charset="0"/>
              </a:rPr>
            </a:br>
            <a:r>
              <a:rPr lang="cs-CZ" sz="4100" b="1" dirty="0">
                <a:latin typeface="Cambria" panose="02040503050406030204" pitchFamily="18" charset="0"/>
              </a:rPr>
              <a:t>a Francie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EA4BE01-B548-C347-B347-34614061C8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1983" y="5401185"/>
            <a:ext cx="4991881" cy="125679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cs-CZ" dirty="0"/>
              <a:t>Kamila </a:t>
            </a:r>
            <a:r>
              <a:rPr lang="cs-CZ" dirty="0" err="1"/>
              <a:t>Abbasi</a:t>
            </a:r>
            <a:endParaRPr lang="cs-CZ" dirty="0"/>
          </a:p>
          <a:p>
            <a:pPr algn="ctr">
              <a:lnSpc>
                <a:spcPct val="90000"/>
              </a:lnSpc>
            </a:pPr>
            <a:r>
              <a:rPr lang="cs-CZ" dirty="0" err="1"/>
              <a:t>abbasi.kamila@gmail.com</a:t>
            </a:r>
            <a:endParaRPr lang="cs-CZ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44C5789-1895-49EE-863C-2BAB9693E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1263107" y="401221"/>
            <a:ext cx="4333507" cy="5327363"/>
          </a:xfrm>
          <a:custGeom>
            <a:avLst/>
            <a:gdLst>
              <a:gd name="connsiteX0" fmla="*/ 6058 w 823258"/>
              <a:gd name="connsiteY0" fmla="*/ 673615 h 1272110"/>
              <a:gd name="connsiteX1" fmla="*/ 112452 w 823258"/>
              <a:gd name="connsiteY1" fmla="*/ 471685 h 1272110"/>
              <a:gd name="connsiteX2" fmla="*/ 94736 w 823258"/>
              <a:gd name="connsiteY2" fmla="*/ 159741 h 1272110"/>
              <a:gd name="connsiteX3" fmla="*/ 229419 w 823258"/>
              <a:gd name="connsiteY3" fmla="*/ 14485 h 1272110"/>
              <a:gd name="connsiteX4" fmla="*/ 580225 w 823258"/>
              <a:gd name="connsiteY4" fmla="*/ 3817 h 1272110"/>
              <a:gd name="connsiteX5" fmla="*/ 736149 w 823258"/>
              <a:gd name="connsiteY5" fmla="*/ 195174 h 1272110"/>
              <a:gd name="connsiteX6" fmla="*/ 823017 w 823258"/>
              <a:gd name="connsiteY6" fmla="*/ 912026 h 1272110"/>
              <a:gd name="connsiteX7" fmla="*/ 743293 w 823258"/>
              <a:gd name="connsiteY7" fmla="*/ 1196443 h 1272110"/>
              <a:gd name="connsiteX8" fmla="*/ 310858 w 823258"/>
              <a:gd name="connsiteY8" fmla="*/ 1251402 h 1272110"/>
              <a:gd name="connsiteX9" fmla="*/ 133693 w 823258"/>
              <a:gd name="connsiteY9" fmla="*/ 1020992 h 1272110"/>
              <a:gd name="connsiteX10" fmla="*/ 126549 w 823258"/>
              <a:gd name="connsiteY10" fmla="*/ 606369 h 1272110"/>
              <a:gd name="connsiteX11" fmla="*/ 6058 w 823258"/>
              <a:gd name="connsiteY11" fmla="*/ 673615 h 1272110"/>
              <a:gd name="connsiteX0" fmla="*/ 6097 w 846673"/>
              <a:gd name="connsiteY0" fmla="*/ 673624 h 1266490"/>
              <a:gd name="connsiteX1" fmla="*/ 112491 w 846673"/>
              <a:gd name="connsiteY1" fmla="*/ 471694 h 1266490"/>
              <a:gd name="connsiteX2" fmla="*/ 94775 w 846673"/>
              <a:gd name="connsiteY2" fmla="*/ 159750 h 1266490"/>
              <a:gd name="connsiteX3" fmla="*/ 229458 w 846673"/>
              <a:gd name="connsiteY3" fmla="*/ 14494 h 1266490"/>
              <a:gd name="connsiteX4" fmla="*/ 580264 w 846673"/>
              <a:gd name="connsiteY4" fmla="*/ 3826 h 1266490"/>
              <a:gd name="connsiteX5" fmla="*/ 736188 w 846673"/>
              <a:gd name="connsiteY5" fmla="*/ 195183 h 1266490"/>
              <a:gd name="connsiteX6" fmla="*/ 823056 w 846673"/>
              <a:gd name="connsiteY6" fmla="*/ 912035 h 1266490"/>
              <a:gd name="connsiteX7" fmla="*/ 795891 w 846673"/>
              <a:gd name="connsiteY7" fmla="*/ 1213658 h 1266490"/>
              <a:gd name="connsiteX8" fmla="*/ 310897 w 846673"/>
              <a:gd name="connsiteY8" fmla="*/ 1251411 h 1266490"/>
              <a:gd name="connsiteX9" fmla="*/ 133732 w 846673"/>
              <a:gd name="connsiteY9" fmla="*/ 1021001 h 1266490"/>
              <a:gd name="connsiteX10" fmla="*/ 126588 w 846673"/>
              <a:gd name="connsiteY10" fmla="*/ 606378 h 1266490"/>
              <a:gd name="connsiteX11" fmla="*/ 6097 w 846673"/>
              <a:gd name="connsiteY11" fmla="*/ 673624 h 1266490"/>
              <a:gd name="connsiteX0" fmla="*/ 6097 w 849914"/>
              <a:gd name="connsiteY0" fmla="*/ 673624 h 1273207"/>
              <a:gd name="connsiteX1" fmla="*/ 112491 w 849914"/>
              <a:gd name="connsiteY1" fmla="*/ 471694 h 1273207"/>
              <a:gd name="connsiteX2" fmla="*/ 94775 w 849914"/>
              <a:gd name="connsiteY2" fmla="*/ 159750 h 1273207"/>
              <a:gd name="connsiteX3" fmla="*/ 229458 w 849914"/>
              <a:gd name="connsiteY3" fmla="*/ 14494 h 1273207"/>
              <a:gd name="connsiteX4" fmla="*/ 580264 w 849914"/>
              <a:gd name="connsiteY4" fmla="*/ 3826 h 1273207"/>
              <a:gd name="connsiteX5" fmla="*/ 736188 w 849914"/>
              <a:gd name="connsiteY5" fmla="*/ 195183 h 1273207"/>
              <a:gd name="connsiteX6" fmla="*/ 823056 w 849914"/>
              <a:gd name="connsiteY6" fmla="*/ 912035 h 1273207"/>
              <a:gd name="connsiteX7" fmla="*/ 795891 w 849914"/>
              <a:gd name="connsiteY7" fmla="*/ 1213658 h 1273207"/>
              <a:gd name="connsiteX8" fmla="*/ 248636 w 849914"/>
              <a:gd name="connsiteY8" fmla="*/ 1257509 h 1273207"/>
              <a:gd name="connsiteX9" fmla="*/ 133732 w 849914"/>
              <a:gd name="connsiteY9" fmla="*/ 1021001 h 1273207"/>
              <a:gd name="connsiteX10" fmla="*/ 126588 w 849914"/>
              <a:gd name="connsiteY10" fmla="*/ 606378 h 1273207"/>
              <a:gd name="connsiteX11" fmla="*/ 6097 w 849914"/>
              <a:gd name="connsiteY11" fmla="*/ 673624 h 1273207"/>
              <a:gd name="connsiteX0" fmla="*/ 6097 w 857388"/>
              <a:gd name="connsiteY0" fmla="*/ 673624 h 1273231"/>
              <a:gd name="connsiteX1" fmla="*/ 112491 w 857388"/>
              <a:gd name="connsiteY1" fmla="*/ 471694 h 1273231"/>
              <a:gd name="connsiteX2" fmla="*/ 94775 w 857388"/>
              <a:gd name="connsiteY2" fmla="*/ 159750 h 1273231"/>
              <a:gd name="connsiteX3" fmla="*/ 229458 w 857388"/>
              <a:gd name="connsiteY3" fmla="*/ 14494 h 1273231"/>
              <a:gd name="connsiteX4" fmla="*/ 580264 w 857388"/>
              <a:gd name="connsiteY4" fmla="*/ 3826 h 1273231"/>
              <a:gd name="connsiteX5" fmla="*/ 736188 w 857388"/>
              <a:gd name="connsiteY5" fmla="*/ 195183 h 1273231"/>
              <a:gd name="connsiteX6" fmla="*/ 837750 w 857388"/>
              <a:gd name="connsiteY6" fmla="*/ 911367 h 1273231"/>
              <a:gd name="connsiteX7" fmla="*/ 795891 w 857388"/>
              <a:gd name="connsiteY7" fmla="*/ 1213658 h 1273231"/>
              <a:gd name="connsiteX8" fmla="*/ 248636 w 857388"/>
              <a:gd name="connsiteY8" fmla="*/ 1257509 h 1273231"/>
              <a:gd name="connsiteX9" fmla="*/ 133732 w 857388"/>
              <a:gd name="connsiteY9" fmla="*/ 1021001 h 1273231"/>
              <a:gd name="connsiteX10" fmla="*/ 126588 w 857388"/>
              <a:gd name="connsiteY10" fmla="*/ 606378 h 1273231"/>
              <a:gd name="connsiteX11" fmla="*/ 6097 w 857388"/>
              <a:gd name="connsiteY11" fmla="*/ 673624 h 1273231"/>
              <a:gd name="connsiteX0" fmla="*/ 6097 w 859776"/>
              <a:gd name="connsiteY0" fmla="*/ 673624 h 1273231"/>
              <a:gd name="connsiteX1" fmla="*/ 112491 w 859776"/>
              <a:gd name="connsiteY1" fmla="*/ 471694 h 1273231"/>
              <a:gd name="connsiteX2" fmla="*/ 94775 w 859776"/>
              <a:gd name="connsiteY2" fmla="*/ 159750 h 1273231"/>
              <a:gd name="connsiteX3" fmla="*/ 229458 w 859776"/>
              <a:gd name="connsiteY3" fmla="*/ 14494 h 1273231"/>
              <a:gd name="connsiteX4" fmla="*/ 580264 w 859776"/>
              <a:gd name="connsiteY4" fmla="*/ 3826 h 1273231"/>
              <a:gd name="connsiteX5" fmla="*/ 736188 w 859776"/>
              <a:gd name="connsiteY5" fmla="*/ 195183 h 1273231"/>
              <a:gd name="connsiteX6" fmla="*/ 837750 w 859776"/>
              <a:gd name="connsiteY6" fmla="*/ 911367 h 1273231"/>
              <a:gd name="connsiteX7" fmla="*/ 795891 w 859776"/>
              <a:gd name="connsiteY7" fmla="*/ 1213658 h 1273231"/>
              <a:gd name="connsiteX8" fmla="*/ 248636 w 859776"/>
              <a:gd name="connsiteY8" fmla="*/ 1257509 h 1273231"/>
              <a:gd name="connsiteX9" fmla="*/ 133732 w 859776"/>
              <a:gd name="connsiteY9" fmla="*/ 1021001 h 1273231"/>
              <a:gd name="connsiteX10" fmla="*/ 126588 w 859776"/>
              <a:gd name="connsiteY10" fmla="*/ 606378 h 1273231"/>
              <a:gd name="connsiteX11" fmla="*/ 6097 w 859776"/>
              <a:gd name="connsiteY11" fmla="*/ 673624 h 1273231"/>
              <a:gd name="connsiteX0" fmla="*/ 6097 w 863219"/>
              <a:gd name="connsiteY0" fmla="*/ 673624 h 1273231"/>
              <a:gd name="connsiteX1" fmla="*/ 112491 w 863219"/>
              <a:gd name="connsiteY1" fmla="*/ 471694 h 1273231"/>
              <a:gd name="connsiteX2" fmla="*/ 94775 w 863219"/>
              <a:gd name="connsiteY2" fmla="*/ 159750 h 1273231"/>
              <a:gd name="connsiteX3" fmla="*/ 229458 w 863219"/>
              <a:gd name="connsiteY3" fmla="*/ 14494 h 1273231"/>
              <a:gd name="connsiteX4" fmla="*/ 580264 w 863219"/>
              <a:gd name="connsiteY4" fmla="*/ 3826 h 1273231"/>
              <a:gd name="connsiteX5" fmla="*/ 736188 w 863219"/>
              <a:gd name="connsiteY5" fmla="*/ 195183 h 1273231"/>
              <a:gd name="connsiteX6" fmla="*/ 837750 w 863219"/>
              <a:gd name="connsiteY6" fmla="*/ 911367 h 1273231"/>
              <a:gd name="connsiteX7" fmla="*/ 795891 w 863219"/>
              <a:gd name="connsiteY7" fmla="*/ 1213658 h 1273231"/>
              <a:gd name="connsiteX8" fmla="*/ 248636 w 863219"/>
              <a:gd name="connsiteY8" fmla="*/ 1257509 h 1273231"/>
              <a:gd name="connsiteX9" fmla="*/ 133732 w 863219"/>
              <a:gd name="connsiteY9" fmla="*/ 1021001 h 1273231"/>
              <a:gd name="connsiteX10" fmla="*/ 126588 w 863219"/>
              <a:gd name="connsiteY10" fmla="*/ 606378 h 1273231"/>
              <a:gd name="connsiteX11" fmla="*/ 6097 w 863219"/>
              <a:gd name="connsiteY11" fmla="*/ 673624 h 1273231"/>
              <a:gd name="connsiteX0" fmla="*/ 6097 w 865261"/>
              <a:gd name="connsiteY0" fmla="*/ 673624 h 1271255"/>
              <a:gd name="connsiteX1" fmla="*/ 112491 w 865261"/>
              <a:gd name="connsiteY1" fmla="*/ 471694 h 1271255"/>
              <a:gd name="connsiteX2" fmla="*/ 94775 w 865261"/>
              <a:gd name="connsiteY2" fmla="*/ 159750 h 1271255"/>
              <a:gd name="connsiteX3" fmla="*/ 229458 w 865261"/>
              <a:gd name="connsiteY3" fmla="*/ 14494 h 1271255"/>
              <a:gd name="connsiteX4" fmla="*/ 580264 w 865261"/>
              <a:gd name="connsiteY4" fmla="*/ 3826 h 1271255"/>
              <a:gd name="connsiteX5" fmla="*/ 736188 w 865261"/>
              <a:gd name="connsiteY5" fmla="*/ 195183 h 1271255"/>
              <a:gd name="connsiteX6" fmla="*/ 841141 w 865261"/>
              <a:gd name="connsiteY6" fmla="*/ 970003 h 1271255"/>
              <a:gd name="connsiteX7" fmla="*/ 795891 w 865261"/>
              <a:gd name="connsiteY7" fmla="*/ 1213658 h 1271255"/>
              <a:gd name="connsiteX8" fmla="*/ 248636 w 865261"/>
              <a:gd name="connsiteY8" fmla="*/ 1257509 h 1271255"/>
              <a:gd name="connsiteX9" fmla="*/ 133732 w 865261"/>
              <a:gd name="connsiteY9" fmla="*/ 1021001 h 1271255"/>
              <a:gd name="connsiteX10" fmla="*/ 126588 w 865261"/>
              <a:gd name="connsiteY10" fmla="*/ 606378 h 1271255"/>
              <a:gd name="connsiteX11" fmla="*/ 6097 w 865261"/>
              <a:gd name="connsiteY11" fmla="*/ 673624 h 1271255"/>
              <a:gd name="connsiteX0" fmla="*/ 6097 w 860021"/>
              <a:gd name="connsiteY0" fmla="*/ 673624 h 1279428"/>
              <a:gd name="connsiteX1" fmla="*/ 112491 w 860021"/>
              <a:gd name="connsiteY1" fmla="*/ 471694 h 1279428"/>
              <a:gd name="connsiteX2" fmla="*/ 94775 w 860021"/>
              <a:gd name="connsiteY2" fmla="*/ 159750 h 1279428"/>
              <a:gd name="connsiteX3" fmla="*/ 229458 w 860021"/>
              <a:gd name="connsiteY3" fmla="*/ 14494 h 1279428"/>
              <a:gd name="connsiteX4" fmla="*/ 580264 w 860021"/>
              <a:gd name="connsiteY4" fmla="*/ 3826 h 1279428"/>
              <a:gd name="connsiteX5" fmla="*/ 736188 w 860021"/>
              <a:gd name="connsiteY5" fmla="*/ 195183 h 1279428"/>
              <a:gd name="connsiteX6" fmla="*/ 841141 w 860021"/>
              <a:gd name="connsiteY6" fmla="*/ 970003 h 1279428"/>
              <a:gd name="connsiteX7" fmla="*/ 797210 w 860021"/>
              <a:gd name="connsiteY7" fmla="*/ 1236461 h 1279428"/>
              <a:gd name="connsiteX8" fmla="*/ 248636 w 860021"/>
              <a:gd name="connsiteY8" fmla="*/ 1257509 h 1279428"/>
              <a:gd name="connsiteX9" fmla="*/ 133732 w 860021"/>
              <a:gd name="connsiteY9" fmla="*/ 1021001 h 1279428"/>
              <a:gd name="connsiteX10" fmla="*/ 126588 w 860021"/>
              <a:gd name="connsiteY10" fmla="*/ 606378 h 1279428"/>
              <a:gd name="connsiteX11" fmla="*/ 6097 w 860021"/>
              <a:gd name="connsiteY11" fmla="*/ 673624 h 1279428"/>
              <a:gd name="connsiteX0" fmla="*/ 6097 w 860380"/>
              <a:gd name="connsiteY0" fmla="*/ 679490 h 1285294"/>
              <a:gd name="connsiteX1" fmla="*/ 112491 w 860380"/>
              <a:gd name="connsiteY1" fmla="*/ 477560 h 1285294"/>
              <a:gd name="connsiteX2" fmla="*/ 94775 w 860380"/>
              <a:gd name="connsiteY2" fmla="*/ 165616 h 1285294"/>
              <a:gd name="connsiteX3" fmla="*/ 229458 w 860380"/>
              <a:gd name="connsiteY3" fmla="*/ 20360 h 1285294"/>
              <a:gd name="connsiteX4" fmla="*/ 580264 w 860380"/>
              <a:gd name="connsiteY4" fmla="*/ 9692 h 1285294"/>
              <a:gd name="connsiteX5" fmla="*/ 730442 w 860380"/>
              <a:gd name="connsiteY5" fmla="*/ 165383 h 1285294"/>
              <a:gd name="connsiteX6" fmla="*/ 841141 w 860380"/>
              <a:gd name="connsiteY6" fmla="*/ 975869 h 1285294"/>
              <a:gd name="connsiteX7" fmla="*/ 797210 w 860380"/>
              <a:gd name="connsiteY7" fmla="*/ 1242327 h 1285294"/>
              <a:gd name="connsiteX8" fmla="*/ 248636 w 860380"/>
              <a:gd name="connsiteY8" fmla="*/ 1263375 h 1285294"/>
              <a:gd name="connsiteX9" fmla="*/ 133732 w 860380"/>
              <a:gd name="connsiteY9" fmla="*/ 1026867 h 1285294"/>
              <a:gd name="connsiteX10" fmla="*/ 126588 w 860380"/>
              <a:gd name="connsiteY10" fmla="*/ 612244 h 1285294"/>
              <a:gd name="connsiteX11" fmla="*/ 6097 w 860380"/>
              <a:gd name="connsiteY11" fmla="*/ 679490 h 1285294"/>
              <a:gd name="connsiteX0" fmla="*/ 6097 w 881639"/>
              <a:gd name="connsiteY0" fmla="*/ 679490 h 1286194"/>
              <a:gd name="connsiteX1" fmla="*/ 112491 w 881639"/>
              <a:gd name="connsiteY1" fmla="*/ 477560 h 1286194"/>
              <a:gd name="connsiteX2" fmla="*/ 94775 w 881639"/>
              <a:gd name="connsiteY2" fmla="*/ 165616 h 1286194"/>
              <a:gd name="connsiteX3" fmla="*/ 229458 w 881639"/>
              <a:gd name="connsiteY3" fmla="*/ 20360 h 1286194"/>
              <a:gd name="connsiteX4" fmla="*/ 580264 w 881639"/>
              <a:gd name="connsiteY4" fmla="*/ 9692 h 1286194"/>
              <a:gd name="connsiteX5" fmla="*/ 730442 w 881639"/>
              <a:gd name="connsiteY5" fmla="*/ 165383 h 1286194"/>
              <a:gd name="connsiteX6" fmla="*/ 873260 w 881639"/>
              <a:gd name="connsiteY6" fmla="*/ 958078 h 1286194"/>
              <a:gd name="connsiteX7" fmla="*/ 797210 w 881639"/>
              <a:gd name="connsiteY7" fmla="*/ 1242327 h 1286194"/>
              <a:gd name="connsiteX8" fmla="*/ 248636 w 881639"/>
              <a:gd name="connsiteY8" fmla="*/ 1263375 h 1286194"/>
              <a:gd name="connsiteX9" fmla="*/ 133732 w 881639"/>
              <a:gd name="connsiteY9" fmla="*/ 1026867 h 1286194"/>
              <a:gd name="connsiteX10" fmla="*/ 126588 w 881639"/>
              <a:gd name="connsiteY10" fmla="*/ 612244 h 1286194"/>
              <a:gd name="connsiteX11" fmla="*/ 6097 w 881639"/>
              <a:gd name="connsiteY11" fmla="*/ 679490 h 1286194"/>
              <a:gd name="connsiteX0" fmla="*/ 6216 w 881758"/>
              <a:gd name="connsiteY0" fmla="*/ 679490 h 1286194"/>
              <a:gd name="connsiteX1" fmla="*/ 110067 w 881758"/>
              <a:gd name="connsiteY1" fmla="*/ 369894 h 1286194"/>
              <a:gd name="connsiteX2" fmla="*/ 94894 w 881758"/>
              <a:gd name="connsiteY2" fmla="*/ 165616 h 1286194"/>
              <a:gd name="connsiteX3" fmla="*/ 229577 w 881758"/>
              <a:gd name="connsiteY3" fmla="*/ 20360 h 1286194"/>
              <a:gd name="connsiteX4" fmla="*/ 580383 w 881758"/>
              <a:gd name="connsiteY4" fmla="*/ 9692 h 1286194"/>
              <a:gd name="connsiteX5" fmla="*/ 730561 w 881758"/>
              <a:gd name="connsiteY5" fmla="*/ 165383 h 1286194"/>
              <a:gd name="connsiteX6" fmla="*/ 873379 w 881758"/>
              <a:gd name="connsiteY6" fmla="*/ 958078 h 1286194"/>
              <a:gd name="connsiteX7" fmla="*/ 797329 w 881758"/>
              <a:gd name="connsiteY7" fmla="*/ 1242327 h 1286194"/>
              <a:gd name="connsiteX8" fmla="*/ 248755 w 881758"/>
              <a:gd name="connsiteY8" fmla="*/ 1263375 h 1286194"/>
              <a:gd name="connsiteX9" fmla="*/ 133851 w 881758"/>
              <a:gd name="connsiteY9" fmla="*/ 1026867 h 1286194"/>
              <a:gd name="connsiteX10" fmla="*/ 126707 w 881758"/>
              <a:gd name="connsiteY10" fmla="*/ 612244 h 1286194"/>
              <a:gd name="connsiteX11" fmla="*/ 6216 w 881758"/>
              <a:gd name="connsiteY11" fmla="*/ 679490 h 1286194"/>
              <a:gd name="connsiteX0" fmla="*/ 6216 w 881758"/>
              <a:gd name="connsiteY0" fmla="*/ 679490 h 1286194"/>
              <a:gd name="connsiteX1" fmla="*/ 110067 w 881758"/>
              <a:gd name="connsiteY1" fmla="*/ 369894 h 1286194"/>
              <a:gd name="connsiteX2" fmla="*/ 94894 w 881758"/>
              <a:gd name="connsiteY2" fmla="*/ 165616 h 1286194"/>
              <a:gd name="connsiteX3" fmla="*/ 229577 w 881758"/>
              <a:gd name="connsiteY3" fmla="*/ 20360 h 1286194"/>
              <a:gd name="connsiteX4" fmla="*/ 580383 w 881758"/>
              <a:gd name="connsiteY4" fmla="*/ 9692 h 1286194"/>
              <a:gd name="connsiteX5" fmla="*/ 730561 w 881758"/>
              <a:gd name="connsiteY5" fmla="*/ 165383 h 1286194"/>
              <a:gd name="connsiteX6" fmla="*/ 873379 w 881758"/>
              <a:gd name="connsiteY6" fmla="*/ 958078 h 1286194"/>
              <a:gd name="connsiteX7" fmla="*/ 797329 w 881758"/>
              <a:gd name="connsiteY7" fmla="*/ 1242327 h 1286194"/>
              <a:gd name="connsiteX8" fmla="*/ 248755 w 881758"/>
              <a:gd name="connsiteY8" fmla="*/ 1263375 h 1286194"/>
              <a:gd name="connsiteX9" fmla="*/ 133851 w 881758"/>
              <a:gd name="connsiteY9" fmla="*/ 1026867 h 1286194"/>
              <a:gd name="connsiteX10" fmla="*/ 138858 w 881758"/>
              <a:gd name="connsiteY10" fmla="*/ 503910 h 1286194"/>
              <a:gd name="connsiteX11" fmla="*/ 6216 w 881758"/>
              <a:gd name="connsiteY11" fmla="*/ 679490 h 1286194"/>
              <a:gd name="connsiteX0" fmla="*/ 6961 w 868563"/>
              <a:gd name="connsiteY0" fmla="*/ 538413 h 1286194"/>
              <a:gd name="connsiteX1" fmla="*/ 96872 w 868563"/>
              <a:gd name="connsiteY1" fmla="*/ 369894 h 1286194"/>
              <a:gd name="connsiteX2" fmla="*/ 81699 w 868563"/>
              <a:gd name="connsiteY2" fmla="*/ 165616 h 1286194"/>
              <a:gd name="connsiteX3" fmla="*/ 216382 w 868563"/>
              <a:gd name="connsiteY3" fmla="*/ 20360 h 1286194"/>
              <a:gd name="connsiteX4" fmla="*/ 567188 w 868563"/>
              <a:gd name="connsiteY4" fmla="*/ 9692 h 1286194"/>
              <a:gd name="connsiteX5" fmla="*/ 717366 w 868563"/>
              <a:gd name="connsiteY5" fmla="*/ 165383 h 1286194"/>
              <a:gd name="connsiteX6" fmla="*/ 860184 w 868563"/>
              <a:gd name="connsiteY6" fmla="*/ 958078 h 1286194"/>
              <a:gd name="connsiteX7" fmla="*/ 784134 w 868563"/>
              <a:gd name="connsiteY7" fmla="*/ 1242327 h 1286194"/>
              <a:gd name="connsiteX8" fmla="*/ 235560 w 868563"/>
              <a:gd name="connsiteY8" fmla="*/ 1263375 h 1286194"/>
              <a:gd name="connsiteX9" fmla="*/ 120656 w 868563"/>
              <a:gd name="connsiteY9" fmla="*/ 1026867 h 1286194"/>
              <a:gd name="connsiteX10" fmla="*/ 125663 w 868563"/>
              <a:gd name="connsiteY10" fmla="*/ 503910 h 1286194"/>
              <a:gd name="connsiteX11" fmla="*/ 6961 w 868563"/>
              <a:gd name="connsiteY11" fmla="*/ 538413 h 1286194"/>
              <a:gd name="connsiteX0" fmla="*/ 6961 w 867791"/>
              <a:gd name="connsiteY0" fmla="*/ 538413 h 1312892"/>
              <a:gd name="connsiteX1" fmla="*/ 96872 w 867791"/>
              <a:gd name="connsiteY1" fmla="*/ 369894 h 1312892"/>
              <a:gd name="connsiteX2" fmla="*/ 81699 w 867791"/>
              <a:gd name="connsiteY2" fmla="*/ 165616 h 1312892"/>
              <a:gd name="connsiteX3" fmla="*/ 216382 w 867791"/>
              <a:gd name="connsiteY3" fmla="*/ 20360 h 1312892"/>
              <a:gd name="connsiteX4" fmla="*/ 567188 w 867791"/>
              <a:gd name="connsiteY4" fmla="*/ 9692 h 1312892"/>
              <a:gd name="connsiteX5" fmla="*/ 717366 w 867791"/>
              <a:gd name="connsiteY5" fmla="*/ 165383 h 1312892"/>
              <a:gd name="connsiteX6" fmla="*/ 860184 w 867791"/>
              <a:gd name="connsiteY6" fmla="*/ 958078 h 1312892"/>
              <a:gd name="connsiteX7" fmla="*/ 784134 w 867791"/>
              <a:gd name="connsiteY7" fmla="*/ 1242327 h 1312892"/>
              <a:gd name="connsiteX8" fmla="*/ 256000 w 867791"/>
              <a:gd name="connsiteY8" fmla="*/ 1298372 h 1312892"/>
              <a:gd name="connsiteX9" fmla="*/ 120656 w 867791"/>
              <a:gd name="connsiteY9" fmla="*/ 1026867 h 1312892"/>
              <a:gd name="connsiteX10" fmla="*/ 125663 w 867791"/>
              <a:gd name="connsiteY10" fmla="*/ 503910 h 1312892"/>
              <a:gd name="connsiteX11" fmla="*/ 6961 w 867791"/>
              <a:gd name="connsiteY11" fmla="*/ 538413 h 1312892"/>
              <a:gd name="connsiteX0" fmla="*/ 6961 w 867791"/>
              <a:gd name="connsiteY0" fmla="*/ 538413 h 1313923"/>
              <a:gd name="connsiteX1" fmla="*/ 96872 w 867791"/>
              <a:gd name="connsiteY1" fmla="*/ 369894 h 1313923"/>
              <a:gd name="connsiteX2" fmla="*/ 81699 w 867791"/>
              <a:gd name="connsiteY2" fmla="*/ 165616 h 1313923"/>
              <a:gd name="connsiteX3" fmla="*/ 216382 w 867791"/>
              <a:gd name="connsiteY3" fmla="*/ 20360 h 1313923"/>
              <a:gd name="connsiteX4" fmla="*/ 567188 w 867791"/>
              <a:gd name="connsiteY4" fmla="*/ 9692 h 1313923"/>
              <a:gd name="connsiteX5" fmla="*/ 717366 w 867791"/>
              <a:gd name="connsiteY5" fmla="*/ 165383 h 1313923"/>
              <a:gd name="connsiteX6" fmla="*/ 860184 w 867791"/>
              <a:gd name="connsiteY6" fmla="*/ 958078 h 1313923"/>
              <a:gd name="connsiteX7" fmla="*/ 784134 w 867791"/>
              <a:gd name="connsiteY7" fmla="*/ 1242327 h 1313923"/>
              <a:gd name="connsiteX8" fmla="*/ 256000 w 867791"/>
              <a:gd name="connsiteY8" fmla="*/ 1298372 h 1313923"/>
              <a:gd name="connsiteX9" fmla="*/ 145617 w 867791"/>
              <a:gd name="connsiteY9" fmla="*/ 1012668 h 1313923"/>
              <a:gd name="connsiteX10" fmla="*/ 125663 w 867791"/>
              <a:gd name="connsiteY10" fmla="*/ 503910 h 1313923"/>
              <a:gd name="connsiteX11" fmla="*/ 6961 w 867791"/>
              <a:gd name="connsiteY11" fmla="*/ 538413 h 1313923"/>
              <a:gd name="connsiteX0" fmla="*/ 6961 w 867791"/>
              <a:gd name="connsiteY0" fmla="*/ 538413 h 1310173"/>
              <a:gd name="connsiteX1" fmla="*/ 96872 w 867791"/>
              <a:gd name="connsiteY1" fmla="*/ 369894 h 1310173"/>
              <a:gd name="connsiteX2" fmla="*/ 81699 w 867791"/>
              <a:gd name="connsiteY2" fmla="*/ 165616 h 1310173"/>
              <a:gd name="connsiteX3" fmla="*/ 216382 w 867791"/>
              <a:gd name="connsiteY3" fmla="*/ 20360 h 1310173"/>
              <a:gd name="connsiteX4" fmla="*/ 567188 w 867791"/>
              <a:gd name="connsiteY4" fmla="*/ 9692 h 1310173"/>
              <a:gd name="connsiteX5" fmla="*/ 717366 w 867791"/>
              <a:gd name="connsiteY5" fmla="*/ 165383 h 1310173"/>
              <a:gd name="connsiteX6" fmla="*/ 860184 w 867791"/>
              <a:gd name="connsiteY6" fmla="*/ 958078 h 1310173"/>
              <a:gd name="connsiteX7" fmla="*/ 784134 w 867791"/>
              <a:gd name="connsiteY7" fmla="*/ 1242327 h 1310173"/>
              <a:gd name="connsiteX8" fmla="*/ 256000 w 867791"/>
              <a:gd name="connsiteY8" fmla="*/ 1298372 h 1310173"/>
              <a:gd name="connsiteX9" fmla="*/ 155978 w 867791"/>
              <a:gd name="connsiteY9" fmla="*/ 1064454 h 1310173"/>
              <a:gd name="connsiteX10" fmla="*/ 125663 w 867791"/>
              <a:gd name="connsiteY10" fmla="*/ 503910 h 1310173"/>
              <a:gd name="connsiteX11" fmla="*/ 6961 w 867791"/>
              <a:gd name="connsiteY11" fmla="*/ 538413 h 1310173"/>
              <a:gd name="connsiteX0" fmla="*/ 6961 w 867791"/>
              <a:gd name="connsiteY0" fmla="*/ 538413 h 1309445"/>
              <a:gd name="connsiteX1" fmla="*/ 96872 w 867791"/>
              <a:gd name="connsiteY1" fmla="*/ 369894 h 1309445"/>
              <a:gd name="connsiteX2" fmla="*/ 81699 w 867791"/>
              <a:gd name="connsiteY2" fmla="*/ 165616 h 1309445"/>
              <a:gd name="connsiteX3" fmla="*/ 216382 w 867791"/>
              <a:gd name="connsiteY3" fmla="*/ 20360 h 1309445"/>
              <a:gd name="connsiteX4" fmla="*/ 567188 w 867791"/>
              <a:gd name="connsiteY4" fmla="*/ 9692 h 1309445"/>
              <a:gd name="connsiteX5" fmla="*/ 717366 w 867791"/>
              <a:gd name="connsiteY5" fmla="*/ 165383 h 1309445"/>
              <a:gd name="connsiteX6" fmla="*/ 860184 w 867791"/>
              <a:gd name="connsiteY6" fmla="*/ 958078 h 1309445"/>
              <a:gd name="connsiteX7" fmla="*/ 784134 w 867791"/>
              <a:gd name="connsiteY7" fmla="*/ 1242327 h 1309445"/>
              <a:gd name="connsiteX8" fmla="*/ 256000 w 867791"/>
              <a:gd name="connsiteY8" fmla="*/ 1298372 h 1309445"/>
              <a:gd name="connsiteX9" fmla="*/ 149196 w 867791"/>
              <a:gd name="connsiteY9" fmla="*/ 1074561 h 1309445"/>
              <a:gd name="connsiteX10" fmla="*/ 125663 w 867791"/>
              <a:gd name="connsiteY10" fmla="*/ 503910 h 1309445"/>
              <a:gd name="connsiteX11" fmla="*/ 6961 w 867791"/>
              <a:gd name="connsiteY11" fmla="*/ 538413 h 1309445"/>
              <a:gd name="connsiteX0" fmla="*/ 6961 w 867791"/>
              <a:gd name="connsiteY0" fmla="*/ 538413 h 1309445"/>
              <a:gd name="connsiteX1" fmla="*/ 96872 w 867791"/>
              <a:gd name="connsiteY1" fmla="*/ 369894 h 1309445"/>
              <a:gd name="connsiteX2" fmla="*/ 81699 w 867791"/>
              <a:gd name="connsiteY2" fmla="*/ 165616 h 1309445"/>
              <a:gd name="connsiteX3" fmla="*/ 216382 w 867791"/>
              <a:gd name="connsiteY3" fmla="*/ 20360 h 1309445"/>
              <a:gd name="connsiteX4" fmla="*/ 567188 w 867791"/>
              <a:gd name="connsiteY4" fmla="*/ 9692 h 1309445"/>
              <a:gd name="connsiteX5" fmla="*/ 717366 w 867791"/>
              <a:gd name="connsiteY5" fmla="*/ 165383 h 1309445"/>
              <a:gd name="connsiteX6" fmla="*/ 860184 w 867791"/>
              <a:gd name="connsiteY6" fmla="*/ 958078 h 1309445"/>
              <a:gd name="connsiteX7" fmla="*/ 784134 w 867791"/>
              <a:gd name="connsiteY7" fmla="*/ 1242327 h 1309445"/>
              <a:gd name="connsiteX8" fmla="*/ 256000 w 867791"/>
              <a:gd name="connsiteY8" fmla="*/ 1298372 h 1309445"/>
              <a:gd name="connsiteX9" fmla="*/ 149196 w 867791"/>
              <a:gd name="connsiteY9" fmla="*/ 1074561 h 1309445"/>
              <a:gd name="connsiteX10" fmla="*/ 125663 w 867791"/>
              <a:gd name="connsiteY10" fmla="*/ 503910 h 1309445"/>
              <a:gd name="connsiteX11" fmla="*/ 6961 w 867791"/>
              <a:gd name="connsiteY11" fmla="*/ 538413 h 1309445"/>
              <a:gd name="connsiteX0" fmla="*/ 6961 w 867791"/>
              <a:gd name="connsiteY0" fmla="*/ 538413 h 1309445"/>
              <a:gd name="connsiteX1" fmla="*/ 96872 w 867791"/>
              <a:gd name="connsiteY1" fmla="*/ 369894 h 1309445"/>
              <a:gd name="connsiteX2" fmla="*/ 81699 w 867791"/>
              <a:gd name="connsiteY2" fmla="*/ 165616 h 1309445"/>
              <a:gd name="connsiteX3" fmla="*/ 216382 w 867791"/>
              <a:gd name="connsiteY3" fmla="*/ 20360 h 1309445"/>
              <a:gd name="connsiteX4" fmla="*/ 567188 w 867791"/>
              <a:gd name="connsiteY4" fmla="*/ 9692 h 1309445"/>
              <a:gd name="connsiteX5" fmla="*/ 717366 w 867791"/>
              <a:gd name="connsiteY5" fmla="*/ 165383 h 1309445"/>
              <a:gd name="connsiteX6" fmla="*/ 860184 w 867791"/>
              <a:gd name="connsiteY6" fmla="*/ 958078 h 1309445"/>
              <a:gd name="connsiteX7" fmla="*/ 784134 w 867791"/>
              <a:gd name="connsiteY7" fmla="*/ 1242327 h 1309445"/>
              <a:gd name="connsiteX8" fmla="*/ 256000 w 867791"/>
              <a:gd name="connsiteY8" fmla="*/ 1298372 h 1309445"/>
              <a:gd name="connsiteX9" fmla="*/ 149196 w 867791"/>
              <a:gd name="connsiteY9" fmla="*/ 1074561 h 1309445"/>
              <a:gd name="connsiteX10" fmla="*/ 125663 w 867791"/>
              <a:gd name="connsiteY10" fmla="*/ 503910 h 1309445"/>
              <a:gd name="connsiteX11" fmla="*/ 6961 w 867791"/>
              <a:gd name="connsiteY11" fmla="*/ 538413 h 1309445"/>
              <a:gd name="connsiteX0" fmla="*/ 6961 w 867791"/>
              <a:gd name="connsiteY0" fmla="*/ 538413 h 1306197"/>
              <a:gd name="connsiteX1" fmla="*/ 96872 w 867791"/>
              <a:gd name="connsiteY1" fmla="*/ 369894 h 1306197"/>
              <a:gd name="connsiteX2" fmla="*/ 81699 w 867791"/>
              <a:gd name="connsiteY2" fmla="*/ 165616 h 1306197"/>
              <a:gd name="connsiteX3" fmla="*/ 216382 w 867791"/>
              <a:gd name="connsiteY3" fmla="*/ 20360 h 1306197"/>
              <a:gd name="connsiteX4" fmla="*/ 567188 w 867791"/>
              <a:gd name="connsiteY4" fmla="*/ 9692 h 1306197"/>
              <a:gd name="connsiteX5" fmla="*/ 717366 w 867791"/>
              <a:gd name="connsiteY5" fmla="*/ 165383 h 1306197"/>
              <a:gd name="connsiteX6" fmla="*/ 860184 w 867791"/>
              <a:gd name="connsiteY6" fmla="*/ 958078 h 1306197"/>
              <a:gd name="connsiteX7" fmla="*/ 784134 w 867791"/>
              <a:gd name="connsiteY7" fmla="*/ 1242327 h 1306197"/>
              <a:gd name="connsiteX8" fmla="*/ 256000 w 867791"/>
              <a:gd name="connsiteY8" fmla="*/ 1298372 h 1306197"/>
              <a:gd name="connsiteX9" fmla="*/ 155507 w 867791"/>
              <a:gd name="connsiteY9" fmla="*/ 1120000 h 1306197"/>
              <a:gd name="connsiteX10" fmla="*/ 125663 w 867791"/>
              <a:gd name="connsiteY10" fmla="*/ 503910 h 1306197"/>
              <a:gd name="connsiteX11" fmla="*/ 6961 w 867791"/>
              <a:gd name="connsiteY11" fmla="*/ 538413 h 1306197"/>
              <a:gd name="connsiteX0" fmla="*/ 6961 w 867791"/>
              <a:gd name="connsiteY0" fmla="*/ 541531 h 1309315"/>
              <a:gd name="connsiteX1" fmla="*/ 96872 w 867791"/>
              <a:gd name="connsiteY1" fmla="*/ 373012 h 1309315"/>
              <a:gd name="connsiteX2" fmla="*/ 80003 w 867791"/>
              <a:gd name="connsiteY2" fmla="*/ 139416 h 1309315"/>
              <a:gd name="connsiteX3" fmla="*/ 216382 w 867791"/>
              <a:gd name="connsiteY3" fmla="*/ 23478 h 1309315"/>
              <a:gd name="connsiteX4" fmla="*/ 567188 w 867791"/>
              <a:gd name="connsiteY4" fmla="*/ 12810 h 1309315"/>
              <a:gd name="connsiteX5" fmla="*/ 717366 w 867791"/>
              <a:gd name="connsiteY5" fmla="*/ 168501 h 1309315"/>
              <a:gd name="connsiteX6" fmla="*/ 860184 w 867791"/>
              <a:gd name="connsiteY6" fmla="*/ 961196 h 1309315"/>
              <a:gd name="connsiteX7" fmla="*/ 784134 w 867791"/>
              <a:gd name="connsiteY7" fmla="*/ 1245445 h 1309315"/>
              <a:gd name="connsiteX8" fmla="*/ 256000 w 867791"/>
              <a:gd name="connsiteY8" fmla="*/ 1301490 h 1309315"/>
              <a:gd name="connsiteX9" fmla="*/ 155507 w 867791"/>
              <a:gd name="connsiteY9" fmla="*/ 1123118 h 1309315"/>
              <a:gd name="connsiteX10" fmla="*/ 125663 w 867791"/>
              <a:gd name="connsiteY10" fmla="*/ 507028 h 1309315"/>
              <a:gd name="connsiteX11" fmla="*/ 6961 w 867791"/>
              <a:gd name="connsiteY11" fmla="*/ 541531 h 1309315"/>
              <a:gd name="connsiteX0" fmla="*/ 6961 w 867791"/>
              <a:gd name="connsiteY0" fmla="*/ 541531 h 1309315"/>
              <a:gd name="connsiteX1" fmla="*/ 96872 w 867791"/>
              <a:gd name="connsiteY1" fmla="*/ 373012 h 1309315"/>
              <a:gd name="connsiteX2" fmla="*/ 80003 w 867791"/>
              <a:gd name="connsiteY2" fmla="*/ 139416 h 1309315"/>
              <a:gd name="connsiteX3" fmla="*/ 216382 w 867791"/>
              <a:gd name="connsiteY3" fmla="*/ 23478 h 1309315"/>
              <a:gd name="connsiteX4" fmla="*/ 567188 w 867791"/>
              <a:gd name="connsiteY4" fmla="*/ 12810 h 1309315"/>
              <a:gd name="connsiteX5" fmla="*/ 717366 w 867791"/>
              <a:gd name="connsiteY5" fmla="*/ 168501 h 1309315"/>
              <a:gd name="connsiteX6" fmla="*/ 860184 w 867791"/>
              <a:gd name="connsiteY6" fmla="*/ 961196 h 1309315"/>
              <a:gd name="connsiteX7" fmla="*/ 784134 w 867791"/>
              <a:gd name="connsiteY7" fmla="*/ 1245445 h 1309315"/>
              <a:gd name="connsiteX8" fmla="*/ 256000 w 867791"/>
              <a:gd name="connsiteY8" fmla="*/ 1301490 h 1309315"/>
              <a:gd name="connsiteX9" fmla="*/ 155507 w 867791"/>
              <a:gd name="connsiteY9" fmla="*/ 1123118 h 1309315"/>
              <a:gd name="connsiteX10" fmla="*/ 125663 w 867791"/>
              <a:gd name="connsiteY10" fmla="*/ 507028 h 1309315"/>
              <a:gd name="connsiteX11" fmla="*/ 6961 w 867791"/>
              <a:gd name="connsiteY11" fmla="*/ 541531 h 1309315"/>
              <a:gd name="connsiteX0" fmla="*/ 6961 w 867791"/>
              <a:gd name="connsiteY0" fmla="*/ 539700 h 1307484"/>
              <a:gd name="connsiteX1" fmla="*/ 96872 w 867791"/>
              <a:gd name="connsiteY1" fmla="*/ 371181 h 1307484"/>
              <a:gd name="connsiteX2" fmla="*/ 77366 w 867791"/>
              <a:gd name="connsiteY2" fmla="*/ 91980 h 1307484"/>
              <a:gd name="connsiteX3" fmla="*/ 216382 w 867791"/>
              <a:gd name="connsiteY3" fmla="*/ 21647 h 1307484"/>
              <a:gd name="connsiteX4" fmla="*/ 567188 w 867791"/>
              <a:gd name="connsiteY4" fmla="*/ 10979 h 1307484"/>
              <a:gd name="connsiteX5" fmla="*/ 717366 w 867791"/>
              <a:gd name="connsiteY5" fmla="*/ 166670 h 1307484"/>
              <a:gd name="connsiteX6" fmla="*/ 860184 w 867791"/>
              <a:gd name="connsiteY6" fmla="*/ 959365 h 1307484"/>
              <a:gd name="connsiteX7" fmla="*/ 784134 w 867791"/>
              <a:gd name="connsiteY7" fmla="*/ 1243614 h 1307484"/>
              <a:gd name="connsiteX8" fmla="*/ 256000 w 867791"/>
              <a:gd name="connsiteY8" fmla="*/ 1299659 h 1307484"/>
              <a:gd name="connsiteX9" fmla="*/ 155507 w 867791"/>
              <a:gd name="connsiteY9" fmla="*/ 1121287 h 1307484"/>
              <a:gd name="connsiteX10" fmla="*/ 125663 w 867791"/>
              <a:gd name="connsiteY10" fmla="*/ 505197 h 1307484"/>
              <a:gd name="connsiteX11" fmla="*/ 6961 w 867791"/>
              <a:gd name="connsiteY11" fmla="*/ 539700 h 1307484"/>
              <a:gd name="connsiteX0" fmla="*/ 6961 w 867791"/>
              <a:gd name="connsiteY0" fmla="*/ 550995 h 1318779"/>
              <a:gd name="connsiteX1" fmla="*/ 96872 w 867791"/>
              <a:gd name="connsiteY1" fmla="*/ 382476 h 1318779"/>
              <a:gd name="connsiteX2" fmla="*/ 77366 w 867791"/>
              <a:gd name="connsiteY2" fmla="*/ 103275 h 1318779"/>
              <a:gd name="connsiteX3" fmla="*/ 229757 w 867791"/>
              <a:gd name="connsiteY3" fmla="*/ 9471 h 1318779"/>
              <a:gd name="connsiteX4" fmla="*/ 567188 w 867791"/>
              <a:gd name="connsiteY4" fmla="*/ 22274 h 1318779"/>
              <a:gd name="connsiteX5" fmla="*/ 717366 w 867791"/>
              <a:gd name="connsiteY5" fmla="*/ 177965 h 1318779"/>
              <a:gd name="connsiteX6" fmla="*/ 860184 w 867791"/>
              <a:gd name="connsiteY6" fmla="*/ 970660 h 1318779"/>
              <a:gd name="connsiteX7" fmla="*/ 784134 w 867791"/>
              <a:gd name="connsiteY7" fmla="*/ 1254909 h 1318779"/>
              <a:gd name="connsiteX8" fmla="*/ 256000 w 867791"/>
              <a:gd name="connsiteY8" fmla="*/ 1310954 h 1318779"/>
              <a:gd name="connsiteX9" fmla="*/ 155507 w 867791"/>
              <a:gd name="connsiteY9" fmla="*/ 1132582 h 1318779"/>
              <a:gd name="connsiteX10" fmla="*/ 125663 w 867791"/>
              <a:gd name="connsiteY10" fmla="*/ 516492 h 1318779"/>
              <a:gd name="connsiteX11" fmla="*/ 6961 w 867791"/>
              <a:gd name="connsiteY11" fmla="*/ 550995 h 1318779"/>
              <a:gd name="connsiteX0" fmla="*/ 6961 w 867791"/>
              <a:gd name="connsiteY0" fmla="*/ 560584 h 1328368"/>
              <a:gd name="connsiteX1" fmla="*/ 96872 w 867791"/>
              <a:gd name="connsiteY1" fmla="*/ 392065 h 1328368"/>
              <a:gd name="connsiteX2" fmla="*/ 77366 w 867791"/>
              <a:gd name="connsiteY2" fmla="*/ 112864 h 1328368"/>
              <a:gd name="connsiteX3" fmla="*/ 229757 w 867791"/>
              <a:gd name="connsiteY3" fmla="*/ 19060 h 1328368"/>
              <a:gd name="connsiteX4" fmla="*/ 566246 w 867791"/>
              <a:gd name="connsiteY4" fmla="*/ 15575 h 1328368"/>
              <a:gd name="connsiteX5" fmla="*/ 717366 w 867791"/>
              <a:gd name="connsiteY5" fmla="*/ 187554 h 1328368"/>
              <a:gd name="connsiteX6" fmla="*/ 860184 w 867791"/>
              <a:gd name="connsiteY6" fmla="*/ 980249 h 1328368"/>
              <a:gd name="connsiteX7" fmla="*/ 784134 w 867791"/>
              <a:gd name="connsiteY7" fmla="*/ 1264498 h 1328368"/>
              <a:gd name="connsiteX8" fmla="*/ 256000 w 867791"/>
              <a:gd name="connsiteY8" fmla="*/ 1320543 h 1328368"/>
              <a:gd name="connsiteX9" fmla="*/ 155507 w 867791"/>
              <a:gd name="connsiteY9" fmla="*/ 1142171 h 1328368"/>
              <a:gd name="connsiteX10" fmla="*/ 125663 w 867791"/>
              <a:gd name="connsiteY10" fmla="*/ 526081 h 1328368"/>
              <a:gd name="connsiteX11" fmla="*/ 6961 w 867791"/>
              <a:gd name="connsiteY11" fmla="*/ 560584 h 1328368"/>
              <a:gd name="connsiteX0" fmla="*/ 6961 w 865870"/>
              <a:gd name="connsiteY0" fmla="*/ 560584 h 1328871"/>
              <a:gd name="connsiteX1" fmla="*/ 96872 w 865870"/>
              <a:gd name="connsiteY1" fmla="*/ 392065 h 1328871"/>
              <a:gd name="connsiteX2" fmla="*/ 77366 w 865870"/>
              <a:gd name="connsiteY2" fmla="*/ 112864 h 1328871"/>
              <a:gd name="connsiteX3" fmla="*/ 229757 w 865870"/>
              <a:gd name="connsiteY3" fmla="*/ 19060 h 1328871"/>
              <a:gd name="connsiteX4" fmla="*/ 566246 w 865870"/>
              <a:gd name="connsiteY4" fmla="*/ 15575 h 1328871"/>
              <a:gd name="connsiteX5" fmla="*/ 717366 w 865870"/>
              <a:gd name="connsiteY5" fmla="*/ 187554 h 1328871"/>
              <a:gd name="connsiteX6" fmla="*/ 860184 w 865870"/>
              <a:gd name="connsiteY6" fmla="*/ 980249 h 1328871"/>
              <a:gd name="connsiteX7" fmla="*/ 784134 w 865870"/>
              <a:gd name="connsiteY7" fmla="*/ 1264498 h 1328871"/>
              <a:gd name="connsiteX8" fmla="*/ 314963 w 865870"/>
              <a:gd name="connsiteY8" fmla="*/ 1321127 h 1328871"/>
              <a:gd name="connsiteX9" fmla="*/ 155507 w 865870"/>
              <a:gd name="connsiteY9" fmla="*/ 1142171 h 1328871"/>
              <a:gd name="connsiteX10" fmla="*/ 125663 w 865870"/>
              <a:gd name="connsiteY10" fmla="*/ 526081 h 1328871"/>
              <a:gd name="connsiteX11" fmla="*/ 6961 w 865870"/>
              <a:gd name="connsiteY11" fmla="*/ 560584 h 1328871"/>
              <a:gd name="connsiteX0" fmla="*/ 6961 w 865870"/>
              <a:gd name="connsiteY0" fmla="*/ 560584 h 1328712"/>
              <a:gd name="connsiteX1" fmla="*/ 96872 w 865870"/>
              <a:gd name="connsiteY1" fmla="*/ 392065 h 1328712"/>
              <a:gd name="connsiteX2" fmla="*/ 77366 w 865870"/>
              <a:gd name="connsiteY2" fmla="*/ 112864 h 1328712"/>
              <a:gd name="connsiteX3" fmla="*/ 229757 w 865870"/>
              <a:gd name="connsiteY3" fmla="*/ 19060 h 1328712"/>
              <a:gd name="connsiteX4" fmla="*/ 566246 w 865870"/>
              <a:gd name="connsiteY4" fmla="*/ 15575 h 1328712"/>
              <a:gd name="connsiteX5" fmla="*/ 717366 w 865870"/>
              <a:gd name="connsiteY5" fmla="*/ 187554 h 1328712"/>
              <a:gd name="connsiteX6" fmla="*/ 860184 w 865870"/>
              <a:gd name="connsiteY6" fmla="*/ 980249 h 1328712"/>
              <a:gd name="connsiteX7" fmla="*/ 784134 w 865870"/>
              <a:gd name="connsiteY7" fmla="*/ 1264498 h 1328712"/>
              <a:gd name="connsiteX8" fmla="*/ 314963 w 865870"/>
              <a:gd name="connsiteY8" fmla="*/ 1321127 h 1328712"/>
              <a:gd name="connsiteX9" fmla="*/ 177736 w 865870"/>
              <a:gd name="connsiteY9" fmla="*/ 1144426 h 1328712"/>
              <a:gd name="connsiteX10" fmla="*/ 125663 w 865870"/>
              <a:gd name="connsiteY10" fmla="*/ 526081 h 1328712"/>
              <a:gd name="connsiteX11" fmla="*/ 6961 w 865870"/>
              <a:gd name="connsiteY11" fmla="*/ 560584 h 1328712"/>
              <a:gd name="connsiteX0" fmla="*/ 6961 w 864913"/>
              <a:gd name="connsiteY0" fmla="*/ 560584 h 1327274"/>
              <a:gd name="connsiteX1" fmla="*/ 96872 w 864913"/>
              <a:gd name="connsiteY1" fmla="*/ 392065 h 1327274"/>
              <a:gd name="connsiteX2" fmla="*/ 77366 w 864913"/>
              <a:gd name="connsiteY2" fmla="*/ 112864 h 1327274"/>
              <a:gd name="connsiteX3" fmla="*/ 229757 w 864913"/>
              <a:gd name="connsiteY3" fmla="*/ 19060 h 1327274"/>
              <a:gd name="connsiteX4" fmla="*/ 566246 w 864913"/>
              <a:gd name="connsiteY4" fmla="*/ 15575 h 1327274"/>
              <a:gd name="connsiteX5" fmla="*/ 717366 w 864913"/>
              <a:gd name="connsiteY5" fmla="*/ 187554 h 1327274"/>
              <a:gd name="connsiteX6" fmla="*/ 860184 w 864913"/>
              <a:gd name="connsiteY6" fmla="*/ 980249 h 1327274"/>
              <a:gd name="connsiteX7" fmla="*/ 784134 w 864913"/>
              <a:gd name="connsiteY7" fmla="*/ 1264498 h 1327274"/>
              <a:gd name="connsiteX8" fmla="*/ 351698 w 864913"/>
              <a:gd name="connsiteY8" fmla="*/ 1319456 h 1327274"/>
              <a:gd name="connsiteX9" fmla="*/ 177736 w 864913"/>
              <a:gd name="connsiteY9" fmla="*/ 1144426 h 1327274"/>
              <a:gd name="connsiteX10" fmla="*/ 125663 w 864913"/>
              <a:gd name="connsiteY10" fmla="*/ 526081 h 1327274"/>
              <a:gd name="connsiteX11" fmla="*/ 6961 w 864913"/>
              <a:gd name="connsiteY11" fmla="*/ 560584 h 1327274"/>
              <a:gd name="connsiteX0" fmla="*/ 6961 w 878410"/>
              <a:gd name="connsiteY0" fmla="*/ 560584 h 1325203"/>
              <a:gd name="connsiteX1" fmla="*/ 96872 w 878410"/>
              <a:gd name="connsiteY1" fmla="*/ 392065 h 1325203"/>
              <a:gd name="connsiteX2" fmla="*/ 77366 w 878410"/>
              <a:gd name="connsiteY2" fmla="*/ 112864 h 1325203"/>
              <a:gd name="connsiteX3" fmla="*/ 229757 w 878410"/>
              <a:gd name="connsiteY3" fmla="*/ 19060 h 1325203"/>
              <a:gd name="connsiteX4" fmla="*/ 566246 w 878410"/>
              <a:gd name="connsiteY4" fmla="*/ 15575 h 1325203"/>
              <a:gd name="connsiteX5" fmla="*/ 717366 w 878410"/>
              <a:gd name="connsiteY5" fmla="*/ 187554 h 1325203"/>
              <a:gd name="connsiteX6" fmla="*/ 860184 w 878410"/>
              <a:gd name="connsiteY6" fmla="*/ 980249 h 1325203"/>
              <a:gd name="connsiteX7" fmla="*/ 819942 w 878410"/>
              <a:gd name="connsiteY7" fmla="*/ 1254587 h 1325203"/>
              <a:gd name="connsiteX8" fmla="*/ 351698 w 878410"/>
              <a:gd name="connsiteY8" fmla="*/ 1319456 h 1325203"/>
              <a:gd name="connsiteX9" fmla="*/ 177736 w 878410"/>
              <a:gd name="connsiteY9" fmla="*/ 1144426 h 1325203"/>
              <a:gd name="connsiteX10" fmla="*/ 125663 w 878410"/>
              <a:gd name="connsiteY10" fmla="*/ 526081 h 1325203"/>
              <a:gd name="connsiteX11" fmla="*/ 6961 w 878410"/>
              <a:gd name="connsiteY11" fmla="*/ 560584 h 1325203"/>
              <a:gd name="connsiteX0" fmla="*/ 6961 w 879480"/>
              <a:gd name="connsiteY0" fmla="*/ 560584 h 1324478"/>
              <a:gd name="connsiteX1" fmla="*/ 96872 w 879480"/>
              <a:gd name="connsiteY1" fmla="*/ 392065 h 1324478"/>
              <a:gd name="connsiteX2" fmla="*/ 77366 w 879480"/>
              <a:gd name="connsiteY2" fmla="*/ 112864 h 1324478"/>
              <a:gd name="connsiteX3" fmla="*/ 229757 w 879480"/>
              <a:gd name="connsiteY3" fmla="*/ 19060 h 1324478"/>
              <a:gd name="connsiteX4" fmla="*/ 566246 w 879480"/>
              <a:gd name="connsiteY4" fmla="*/ 15575 h 1324478"/>
              <a:gd name="connsiteX5" fmla="*/ 717366 w 879480"/>
              <a:gd name="connsiteY5" fmla="*/ 187554 h 1324478"/>
              <a:gd name="connsiteX6" fmla="*/ 861931 w 879480"/>
              <a:gd name="connsiteY6" fmla="*/ 1026005 h 1324478"/>
              <a:gd name="connsiteX7" fmla="*/ 819942 w 879480"/>
              <a:gd name="connsiteY7" fmla="*/ 1254587 h 1324478"/>
              <a:gd name="connsiteX8" fmla="*/ 351698 w 879480"/>
              <a:gd name="connsiteY8" fmla="*/ 1319456 h 1324478"/>
              <a:gd name="connsiteX9" fmla="*/ 177736 w 879480"/>
              <a:gd name="connsiteY9" fmla="*/ 1144426 h 1324478"/>
              <a:gd name="connsiteX10" fmla="*/ 125663 w 879480"/>
              <a:gd name="connsiteY10" fmla="*/ 526081 h 1324478"/>
              <a:gd name="connsiteX11" fmla="*/ 6961 w 879480"/>
              <a:gd name="connsiteY11" fmla="*/ 560584 h 1324478"/>
              <a:gd name="connsiteX0" fmla="*/ 6961 w 864502"/>
              <a:gd name="connsiteY0" fmla="*/ 560584 h 1326578"/>
              <a:gd name="connsiteX1" fmla="*/ 96872 w 864502"/>
              <a:gd name="connsiteY1" fmla="*/ 392065 h 1326578"/>
              <a:gd name="connsiteX2" fmla="*/ 77366 w 864502"/>
              <a:gd name="connsiteY2" fmla="*/ 112864 h 1326578"/>
              <a:gd name="connsiteX3" fmla="*/ 229757 w 864502"/>
              <a:gd name="connsiteY3" fmla="*/ 19060 h 1326578"/>
              <a:gd name="connsiteX4" fmla="*/ 566246 w 864502"/>
              <a:gd name="connsiteY4" fmla="*/ 15575 h 1326578"/>
              <a:gd name="connsiteX5" fmla="*/ 717366 w 864502"/>
              <a:gd name="connsiteY5" fmla="*/ 187554 h 1326578"/>
              <a:gd name="connsiteX6" fmla="*/ 861931 w 864502"/>
              <a:gd name="connsiteY6" fmla="*/ 1026005 h 1326578"/>
              <a:gd name="connsiteX7" fmla="*/ 773212 w 864502"/>
              <a:gd name="connsiteY7" fmla="*/ 1266151 h 1326578"/>
              <a:gd name="connsiteX8" fmla="*/ 351698 w 864502"/>
              <a:gd name="connsiteY8" fmla="*/ 1319456 h 1326578"/>
              <a:gd name="connsiteX9" fmla="*/ 177736 w 864502"/>
              <a:gd name="connsiteY9" fmla="*/ 1144426 h 1326578"/>
              <a:gd name="connsiteX10" fmla="*/ 125663 w 864502"/>
              <a:gd name="connsiteY10" fmla="*/ 526081 h 1326578"/>
              <a:gd name="connsiteX11" fmla="*/ 6961 w 864502"/>
              <a:gd name="connsiteY11" fmla="*/ 560584 h 1326578"/>
              <a:gd name="connsiteX0" fmla="*/ 6961 w 864110"/>
              <a:gd name="connsiteY0" fmla="*/ 560584 h 1331877"/>
              <a:gd name="connsiteX1" fmla="*/ 96872 w 864110"/>
              <a:gd name="connsiteY1" fmla="*/ 392065 h 1331877"/>
              <a:gd name="connsiteX2" fmla="*/ 77366 w 864110"/>
              <a:gd name="connsiteY2" fmla="*/ 112864 h 1331877"/>
              <a:gd name="connsiteX3" fmla="*/ 229757 w 864110"/>
              <a:gd name="connsiteY3" fmla="*/ 19060 h 1331877"/>
              <a:gd name="connsiteX4" fmla="*/ 566246 w 864110"/>
              <a:gd name="connsiteY4" fmla="*/ 15575 h 1331877"/>
              <a:gd name="connsiteX5" fmla="*/ 717366 w 864110"/>
              <a:gd name="connsiteY5" fmla="*/ 187554 h 1331877"/>
              <a:gd name="connsiteX6" fmla="*/ 861931 w 864110"/>
              <a:gd name="connsiteY6" fmla="*/ 1026005 h 1331877"/>
              <a:gd name="connsiteX7" fmla="*/ 773212 w 864110"/>
              <a:gd name="connsiteY7" fmla="*/ 1266151 h 1331877"/>
              <a:gd name="connsiteX8" fmla="*/ 386884 w 864110"/>
              <a:gd name="connsiteY8" fmla="*/ 1325422 h 1331877"/>
              <a:gd name="connsiteX9" fmla="*/ 177736 w 864110"/>
              <a:gd name="connsiteY9" fmla="*/ 1144426 h 1331877"/>
              <a:gd name="connsiteX10" fmla="*/ 125663 w 864110"/>
              <a:gd name="connsiteY10" fmla="*/ 526081 h 1331877"/>
              <a:gd name="connsiteX11" fmla="*/ 6961 w 864110"/>
              <a:gd name="connsiteY11" fmla="*/ 560584 h 1331877"/>
              <a:gd name="connsiteX0" fmla="*/ 6961 w 864110"/>
              <a:gd name="connsiteY0" fmla="*/ 560584 h 1332354"/>
              <a:gd name="connsiteX1" fmla="*/ 96872 w 864110"/>
              <a:gd name="connsiteY1" fmla="*/ 392065 h 1332354"/>
              <a:gd name="connsiteX2" fmla="*/ 77366 w 864110"/>
              <a:gd name="connsiteY2" fmla="*/ 112864 h 1332354"/>
              <a:gd name="connsiteX3" fmla="*/ 229757 w 864110"/>
              <a:gd name="connsiteY3" fmla="*/ 19060 h 1332354"/>
              <a:gd name="connsiteX4" fmla="*/ 566246 w 864110"/>
              <a:gd name="connsiteY4" fmla="*/ 15575 h 1332354"/>
              <a:gd name="connsiteX5" fmla="*/ 717366 w 864110"/>
              <a:gd name="connsiteY5" fmla="*/ 187554 h 1332354"/>
              <a:gd name="connsiteX6" fmla="*/ 861931 w 864110"/>
              <a:gd name="connsiteY6" fmla="*/ 1026005 h 1332354"/>
              <a:gd name="connsiteX7" fmla="*/ 773212 w 864110"/>
              <a:gd name="connsiteY7" fmla="*/ 1266151 h 1332354"/>
              <a:gd name="connsiteX8" fmla="*/ 386884 w 864110"/>
              <a:gd name="connsiteY8" fmla="*/ 1325422 h 1332354"/>
              <a:gd name="connsiteX9" fmla="*/ 197485 w 864110"/>
              <a:gd name="connsiteY9" fmla="*/ 1137282 h 1332354"/>
              <a:gd name="connsiteX10" fmla="*/ 125663 w 864110"/>
              <a:gd name="connsiteY10" fmla="*/ 526081 h 1332354"/>
              <a:gd name="connsiteX11" fmla="*/ 6961 w 864110"/>
              <a:gd name="connsiteY11" fmla="*/ 560584 h 1332354"/>
              <a:gd name="connsiteX0" fmla="*/ 6961 w 864110"/>
              <a:gd name="connsiteY0" fmla="*/ 560674 h 1332444"/>
              <a:gd name="connsiteX1" fmla="*/ 96872 w 864110"/>
              <a:gd name="connsiteY1" fmla="*/ 392155 h 1332444"/>
              <a:gd name="connsiteX2" fmla="*/ 79552 w 864110"/>
              <a:gd name="connsiteY2" fmla="*/ 114810 h 1332444"/>
              <a:gd name="connsiteX3" fmla="*/ 229757 w 864110"/>
              <a:gd name="connsiteY3" fmla="*/ 19150 h 1332444"/>
              <a:gd name="connsiteX4" fmla="*/ 566246 w 864110"/>
              <a:gd name="connsiteY4" fmla="*/ 15665 h 1332444"/>
              <a:gd name="connsiteX5" fmla="*/ 717366 w 864110"/>
              <a:gd name="connsiteY5" fmla="*/ 187644 h 1332444"/>
              <a:gd name="connsiteX6" fmla="*/ 861931 w 864110"/>
              <a:gd name="connsiteY6" fmla="*/ 1026095 h 1332444"/>
              <a:gd name="connsiteX7" fmla="*/ 773212 w 864110"/>
              <a:gd name="connsiteY7" fmla="*/ 1266241 h 1332444"/>
              <a:gd name="connsiteX8" fmla="*/ 386884 w 864110"/>
              <a:gd name="connsiteY8" fmla="*/ 1325512 h 1332444"/>
              <a:gd name="connsiteX9" fmla="*/ 197485 w 864110"/>
              <a:gd name="connsiteY9" fmla="*/ 1137372 h 1332444"/>
              <a:gd name="connsiteX10" fmla="*/ 125663 w 864110"/>
              <a:gd name="connsiteY10" fmla="*/ 526171 h 1332444"/>
              <a:gd name="connsiteX11" fmla="*/ 6961 w 864110"/>
              <a:gd name="connsiteY11" fmla="*/ 560674 h 1332444"/>
              <a:gd name="connsiteX0" fmla="*/ 8576 w 843625"/>
              <a:gd name="connsiteY0" fmla="*/ 550409 h 1332444"/>
              <a:gd name="connsiteX1" fmla="*/ 76387 w 843625"/>
              <a:gd name="connsiteY1" fmla="*/ 392155 h 1332444"/>
              <a:gd name="connsiteX2" fmla="*/ 59067 w 843625"/>
              <a:gd name="connsiteY2" fmla="*/ 114810 h 1332444"/>
              <a:gd name="connsiteX3" fmla="*/ 209272 w 843625"/>
              <a:gd name="connsiteY3" fmla="*/ 19150 h 1332444"/>
              <a:gd name="connsiteX4" fmla="*/ 545761 w 843625"/>
              <a:gd name="connsiteY4" fmla="*/ 15665 h 1332444"/>
              <a:gd name="connsiteX5" fmla="*/ 696881 w 843625"/>
              <a:gd name="connsiteY5" fmla="*/ 187644 h 1332444"/>
              <a:gd name="connsiteX6" fmla="*/ 841446 w 843625"/>
              <a:gd name="connsiteY6" fmla="*/ 1026095 h 1332444"/>
              <a:gd name="connsiteX7" fmla="*/ 752727 w 843625"/>
              <a:gd name="connsiteY7" fmla="*/ 1266241 h 1332444"/>
              <a:gd name="connsiteX8" fmla="*/ 366399 w 843625"/>
              <a:gd name="connsiteY8" fmla="*/ 1325512 h 1332444"/>
              <a:gd name="connsiteX9" fmla="*/ 177000 w 843625"/>
              <a:gd name="connsiteY9" fmla="*/ 1137372 h 1332444"/>
              <a:gd name="connsiteX10" fmla="*/ 105178 w 843625"/>
              <a:gd name="connsiteY10" fmla="*/ 526171 h 1332444"/>
              <a:gd name="connsiteX11" fmla="*/ 8576 w 843625"/>
              <a:gd name="connsiteY11" fmla="*/ 550409 h 1332444"/>
              <a:gd name="connsiteX0" fmla="*/ 8576 w 843625"/>
              <a:gd name="connsiteY0" fmla="*/ 550409 h 1332444"/>
              <a:gd name="connsiteX1" fmla="*/ 76387 w 843625"/>
              <a:gd name="connsiteY1" fmla="*/ 392155 h 1332444"/>
              <a:gd name="connsiteX2" fmla="*/ 59067 w 843625"/>
              <a:gd name="connsiteY2" fmla="*/ 114810 h 1332444"/>
              <a:gd name="connsiteX3" fmla="*/ 209272 w 843625"/>
              <a:gd name="connsiteY3" fmla="*/ 19150 h 1332444"/>
              <a:gd name="connsiteX4" fmla="*/ 545761 w 843625"/>
              <a:gd name="connsiteY4" fmla="*/ 15665 h 1332444"/>
              <a:gd name="connsiteX5" fmla="*/ 696881 w 843625"/>
              <a:gd name="connsiteY5" fmla="*/ 187644 h 1332444"/>
              <a:gd name="connsiteX6" fmla="*/ 841446 w 843625"/>
              <a:gd name="connsiteY6" fmla="*/ 1026095 h 1332444"/>
              <a:gd name="connsiteX7" fmla="*/ 752727 w 843625"/>
              <a:gd name="connsiteY7" fmla="*/ 1266241 h 1332444"/>
              <a:gd name="connsiteX8" fmla="*/ 366399 w 843625"/>
              <a:gd name="connsiteY8" fmla="*/ 1325512 h 1332444"/>
              <a:gd name="connsiteX9" fmla="*/ 177000 w 843625"/>
              <a:gd name="connsiteY9" fmla="*/ 1137372 h 1332444"/>
              <a:gd name="connsiteX10" fmla="*/ 105178 w 843625"/>
              <a:gd name="connsiteY10" fmla="*/ 526171 h 1332444"/>
              <a:gd name="connsiteX11" fmla="*/ 8576 w 843625"/>
              <a:gd name="connsiteY11" fmla="*/ 550409 h 1332444"/>
              <a:gd name="connsiteX0" fmla="*/ 8576 w 843625"/>
              <a:gd name="connsiteY0" fmla="*/ 550409 h 1332528"/>
              <a:gd name="connsiteX1" fmla="*/ 76387 w 843625"/>
              <a:gd name="connsiteY1" fmla="*/ 392155 h 1332528"/>
              <a:gd name="connsiteX2" fmla="*/ 59067 w 843625"/>
              <a:gd name="connsiteY2" fmla="*/ 114810 h 1332528"/>
              <a:gd name="connsiteX3" fmla="*/ 209272 w 843625"/>
              <a:gd name="connsiteY3" fmla="*/ 19150 h 1332528"/>
              <a:gd name="connsiteX4" fmla="*/ 545761 w 843625"/>
              <a:gd name="connsiteY4" fmla="*/ 15665 h 1332528"/>
              <a:gd name="connsiteX5" fmla="*/ 696881 w 843625"/>
              <a:gd name="connsiteY5" fmla="*/ 187644 h 1332528"/>
              <a:gd name="connsiteX6" fmla="*/ 841446 w 843625"/>
              <a:gd name="connsiteY6" fmla="*/ 1026095 h 1332528"/>
              <a:gd name="connsiteX7" fmla="*/ 752727 w 843625"/>
              <a:gd name="connsiteY7" fmla="*/ 1266241 h 1332528"/>
              <a:gd name="connsiteX8" fmla="*/ 366399 w 843625"/>
              <a:gd name="connsiteY8" fmla="*/ 1325512 h 1332528"/>
              <a:gd name="connsiteX9" fmla="*/ 184643 w 843625"/>
              <a:gd name="connsiteY9" fmla="*/ 1136120 h 1332528"/>
              <a:gd name="connsiteX10" fmla="*/ 105178 w 843625"/>
              <a:gd name="connsiteY10" fmla="*/ 526171 h 1332528"/>
              <a:gd name="connsiteX11" fmla="*/ 8576 w 843625"/>
              <a:gd name="connsiteY11" fmla="*/ 550409 h 1332528"/>
              <a:gd name="connsiteX0" fmla="*/ 8576 w 843404"/>
              <a:gd name="connsiteY0" fmla="*/ 550409 h 1327013"/>
              <a:gd name="connsiteX1" fmla="*/ 76387 w 843404"/>
              <a:gd name="connsiteY1" fmla="*/ 392155 h 1327013"/>
              <a:gd name="connsiteX2" fmla="*/ 59067 w 843404"/>
              <a:gd name="connsiteY2" fmla="*/ 114810 h 1327013"/>
              <a:gd name="connsiteX3" fmla="*/ 209272 w 843404"/>
              <a:gd name="connsiteY3" fmla="*/ 19150 h 1327013"/>
              <a:gd name="connsiteX4" fmla="*/ 545761 w 843404"/>
              <a:gd name="connsiteY4" fmla="*/ 15665 h 1327013"/>
              <a:gd name="connsiteX5" fmla="*/ 696881 w 843404"/>
              <a:gd name="connsiteY5" fmla="*/ 187644 h 1327013"/>
              <a:gd name="connsiteX6" fmla="*/ 841446 w 843404"/>
              <a:gd name="connsiteY6" fmla="*/ 1026095 h 1327013"/>
              <a:gd name="connsiteX7" fmla="*/ 752727 w 843404"/>
              <a:gd name="connsiteY7" fmla="*/ 1266241 h 1327013"/>
              <a:gd name="connsiteX8" fmla="*/ 390961 w 843404"/>
              <a:gd name="connsiteY8" fmla="*/ 1319274 h 1327013"/>
              <a:gd name="connsiteX9" fmla="*/ 184643 w 843404"/>
              <a:gd name="connsiteY9" fmla="*/ 1136120 h 1327013"/>
              <a:gd name="connsiteX10" fmla="*/ 105178 w 843404"/>
              <a:gd name="connsiteY10" fmla="*/ 526171 h 1327013"/>
              <a:gd name="connsiteX11" fmla="*/ 8576 w 843404"/>
              <a:gd name="connsiteY11" fmla="*/ 550409 h 1327013"/>
              <a:gd name="connsiteX0" fmla="*/ 8576 w 843404"/>
              <a:gd name="connsiteY0" fmla="*/ 567995 h 1344599"/>
              <a:gd name="connsiteX1" fmla="*/ 76387 w 843404"/>
              <a:gd name="connsiteY1" fmla="*/ 409741 h 1344599"/>
              <a:gd name="connsiteX2" fmla="*/ 59067 w 843404"/>
              <a:gd name="connsiteY2" fmla="*/ 132396 h 1344599"/>
              <a:gd name="connsiteX3" fmla="*/ 262200 w 843404"/>
              <a:gd name="connsiteY3" fmla="*/ 8133 h 1344599"/>
              <a:gd name="connsiteX4" fmla="*/ 545761 w 843404"/>
              <a:gd name="connsiteY4" fmla="*/ 33251 h 1344599"/>
              <a:gd name="connsiteX5" fmla="*/ 696881 w 843404"/>
              <a:gd name="connsiteY5" fmla="*/ 205230 h 1344599"/>
              <a:gd name="connsiteX6" fmla="*/ 841446 w 843404"/>
              <a:gd name="connsiteY6" fmla="*/ 1043681 h 1344599"/>
              <a:gd name="connsiteX7" fmla="*/ 752727 w 843404"/>
              <a:gd name="connsiteY7" fmla="*/ 1283827 h 1344599"/>
              <a:gd name="connsiteX8" fmla="*/ 390961 w 843404"/>
              <a:gd name="connsiteY8" fmla="*/ 1336860 h 1344599"/>
              <a:gd name="connsiteX9" fmla="*/ 184643 w 843404"/>
              <a:gd name="connsiteY9" fmla="*/ 1153706 h 1344599"/>
              <a:gd name="connsiteX10" fmla="*/ 105178 w 843404"/>
              <a:gd name="connsiteY10" fmla="*/ 543757 h 1344599"/>
              <a:gd name="connsiteX11" fmla="*/ 8576 w 843404"/>
              <a:gd name="connsiteY11" fmla="*/ 567995 h 1344599"/>
              <a:gd name="connsiteX0" fmla="*/ 8576 w 843404"/>
              <a:gd name="connsiteY0" fmla="*/ 567509 h 1344113"/>
              <a:gd name="connsiteX1" fmla="*/ 76387 w 843404"/>
              <a:gd name="connsiteY1" fmla="*/ 409255 h 1344113"/>
              <a:gd name="connsiteX2" fmla="*/ 99190 w 843404"/>
              <a:gd name="connsiteY2" fmla="*/ 125338 h 1344113"/>
              <a:gd name="connsiteX3" fmla="*/ 262200 w 843404"/>
              <a:gd name="connsiteY3" fmla="*/ 7647 h 1344113"/>
              <a:gd name="connsiteX4" fmla="*/ 545761 w 843404"/>
              <a:gd name="connsiteY4" fmla="*/ 32765 h 1344113"/>
              <a:gd name="connsiteX5" fmla="*/ 696881 w 843404"/>
              <a:gd name="connsiteY5" fmla="*/ 204744 h 1344113"/>
              <a:gd name="connsiteX6" fmla="*/ 841446 w 843404"/>
              <a:gd name="connsiteY6" fmla="*/ 1043195 h 1344113"/>
              <a:gd name="connsiteX7" fmla="*/ 752727 w 843404"/>
              <a:gd name="connsiteY7" fmla="*/ 1283341 h 1344113"/>
              <a:gd name="connsiteX8" fmla="*/ 390961 w 843404"/>
              <a:gd name="connsiteY8" fmla="*/ 1336374 h 1344113"/>
              <a:gd name="connsiteX9" fmla="*/ 184643 w 843404"/>
              <a:gd name="connsiteY9" fmla="*/ 1153220 h 1344113"/>
              <a:gd name="connsiteX10" fmla="*/ 105178 w 843404"/>
              <a:gd name="connsiteY10" fmla="*/ 543271 h 1344113"/>
              <a:gd name="connsiteX11" fmla="*/ 8576 w 843404"/>
              <a:gd name="connsiteY11" fmla="*/ 567509 h 1344113"/>
              <a:gd name="connsiteX0" fmla="*/ 8576 w 843404"/>
              <a:gd name="connsiteY0" fmla="*/ 566478 h 1343082"/>
              <a:gd name="connsiteX1" fmla="*/ 76387 w 843404"/>
              <a:gd name="connsiteY1" fmla="*/ 408224 h 1343082"/>
              <a:gd name="connsiteX2" fmla="*/ 99190 w 843404"/>
              <a:gd name="connsiteY2" fmla="*/ 124307 h 1343082"/>
              <a:gd name="connsiteX3" fmla="*/ 262200 w 843404"/>
              <a:gd name="connsiteY3" fmla="*/ 6616 h 1343082"/>
              <a:gd name="connsiteX4" fmla="*/ 579343 w 843404"/>
              <a:gd name="connsiteY4" fmla="*/ 35092 h 1343082"/>
              <a:gd name="connsiteX5" fmla="*/ 696881 w 843404"/>
              <a:gd name="connsiteY5" fmla="*/ 203713 h 1343082"/>
              <a:gd name="connsiteX6" fmla="*/ 841446 w 843404"/>
              <a:gd name="connsiteY6" fmla="*/ 1042164 h 1343082"/>
              <a:gd name="connsiteX7" fmla="*/ 752727 w 843404"/>
              <a:gd name="connsiteY7" fmla="*/ 1282310 h 1343082"/>
              <a:gd name="connsiteX8" fmla="*/ 390961 w 843404"/>
              <a:gd name="connsiteY8" fmla="*/ 1335343 h 1343082"/>
              <a:gd name="connsiteX9" fmla="*/ 184643 w 843404"/>
              <a:gd name="connsiteY9" fmla="*/ 1152189 h 1343082"/>
              <a:gd name="connsiteX10" fmla="*/ 105178 w 843404"/>
              <a:gd name="connsiteY10" fmla="*/ 542240 h 1343082"/>
              <a:gd name="connsiteX11" fmla="*/ 8576 w 843404"/>
              <a:gd name="connsiteY11" fmla="*/ 566478 h 1343082"/>
              <a:gd name="connsiteX0" fmla="*/ 8576 w 843404"/>
              <a:gd name="connsiteY0" fmla="*/ 580816 h 1357420"/>
              <a:gd name="connsiteX1" fmla="*/ 76387 w 843404"/>
              <a:gd name="connsiteY1" fmla="*/ 422562 h 1357420"/>
              <a:gd name="connsiteX2" fmla="*/ 99190 w 843404"/>
              <a:gd name="connsiteY2" fmla="*/ 138645 h 1357420"/>
              <a:gd name="connsiteX3" fmla="*/ 308863 w 843404"/>
              <a:gd name="connsiteY3" fmla="*/ 4451 h 1357420"/>
              <a:gd name="connsiteX4" fmla="*/ 579343 w 843404"/>
              <a:gd name="connsiteY4" fmla="*/ 49430 h 1357420"/>
              <a:gd name="connsiteX5" fmla="*/ 696881 w 843404"/>
              <a:gd name="connsiteY5" fmla="*/ 218051 h 1357420"/>
              <a:gd name="connsiteX6" fmla="*/ 841446 w 843404"/>
              <a:gd name="connsiteY6" fmla="*/ 1056502 h 1357420"/>
              <a:gd name="connsiteX7" fmla="*/ 752727 w 843404"/>
              <a:gd name="connsiteY7" fmla="*/ 1296648 h 1357420"/>
              <a:gd name="connsiteX8" fmla="*/ 390961 w 843404"/>
              <a:gd name="connsiteY8" fmla="*/ 1349681 h 1357420"/>
              <a:gd name="connsiteX9" fmla="*/ 184643 w 843404"/>
              <a:gd name="connsiteY9" fmla="*/ 1166527 h 1357420"/>
              <a:gd name="connsiteX10" fmla="*/ 105178 w 843404"/>
              <a:gd name="connsiteY10" fmla="*/ 556578 h 1357420"/>
              <a:gd name="connsiteX11" fmla="*/ 8576 w 843404"/>
              <a:gd name="connsiteY11" fmla="*/ 580816 h 1357420"/>
              <a:gd name="connsiteX0" fmla="*/ 8576 w 842535"/>
              <a:gd name="connsiteY0" fmla="*/ 580879 h 1357483"/>
              <a:gd name="connsiteX1" fmla="*/ 76387 w 842535"/>
              <a:gd name="connsiteY1" fmla="*/ 422625 h 1357483"/>
              <a:gd name="connsiteX2" fmla="*/ 99190 w 842535"/>
              <a:gd name="connsiteY2" fmla="*/ 138708 h 1357483"/>
              <a:gd name="connsiteX3" fmla="*/ 308863 w 842535"/>
              <a:gd name="connsiteY3" fmla="*/ 4514 h 1357483"/>
              <a:gd name="connsiteX4" fmla="*/ 579343 w 842535"/>
              <a:gd name="connsiteY4" fmla="*/ 49493 h 1357483"/>
              <a:gd name="connsiteX5" fmla="*/ 714903 w 842535"/>
              <a:gd name="connsiteY5" fmla="*/ 221806 h 1357483"/>
              <a:gd name="connsiteX6" fmla="*/ 841446 w 842535"/>
              <a:gd name="connsiteY6" fmla="*/ 1056565 h 1357483"/>
              <a:gd name="connsiteX7" fmla="*/ 752727 w 842535"/>
              <a:gd name="connsiteY7" fmla="*/ 1296711 h 1357483"/>
              <a:gd name="connsiteX8" fmla="*/ 390961 w 842535"/>
              <a:gd name="connsiteY8" fmla="*/ 1349744 h 1357483"/>
              <a:gd name="connsiteX9" fmla="*/ 184643 w 842535"/>
              <a:gd name="connsiteY9" fmla="*/ 1166590 h 1357483"/>
              <a:gd name="connsiteX10" fmla="*/ 105178 w 842535"/>
              <a:gd name="connsiteY10" fmla="*/ 556641 h 1357483"/>
              <a:gd name="connsiteX11" fmla="*/ 8576 w 842535"/>
              <a:gd name="connsiteY11" fmla="*/ 580879 h 1357483"/>
              <a:gd name="connsiteX0" fmla="*/ 8576 w 842535"/>
              <a:gd name="connsiteY0" fmla="*/ 577971 h 1354575"/>
              <a:gd name="connsiteX1" fmla="*/ 76387 w 842535"/>
              <a:gd name="connsiteY1" fmla="*/ 419717 h 1354575"/>
              <a:gd name="connsiteX2" fmla="*/ 99190 w 842535"/>
              <a:gd name="connsiteY2" fmla="*/ 135800 h 1354575"/>
              <a:gd name="connsiteX3" fmla="*/ 308863 w 842535"/>
              <a:gd name="connsiteY3" fmla="*/ 1606 h 1354575"/>
              <a:gd name="connsiteX4" fmla="*/ 714903 w 842535"/>
              <a:gd name="connsiteY4" fmla="*/ 218898 h 1354575"/>
              <a:gd name="connsiteX5" fmla="*/ 841446 w 842535"/>
              <a:gd name="connsiteY5" fmla="*/ 1053657 h 1354575"/>
              <a:gd name="connsiteX6" fmla="*/ 752727 w 842535"/>
              <a:gd name="connsiteY6" fmla="*/ 1293803 h 1354575"/>
              <a:gd name="connsiteX7" fmla="*/ 390961 w 842535"/>
              <a:gd name="connsiteY7" fmla="*/ 1346836 h 1354575"/>
              <a:gd name="connsiteX8" fmla="*/ 184643 w 842535"/>
              <a:gd name="connsiteY8" fmla="*/ 1163682 h 1354575"/>
              <a:gd name="connsiteX9" fmla="*/ 105178 w 842535"/>
              <a:gd name="connsiteY9" fmla="*/ 553733 h 1354575"/>
              <a:gd name="connsiteX10" fmla="*/ 8576 w 842535"/>
              <a:gd name="connsiteY10" fmla="*/ 577971 h 1354575"/>
              <a:gd name="connsiteX0" fmla="*/ 8576 w 841897"/>
              <a:gd name="connsiteY0" fmla="*/ 576547 h 1353151"/>
              <a:gd name="connsiteX1" fmla="*/ 76387 w 841897"/>
              <a:gd name="connsiteY1" fmla="*/ 418293 h 1353151"/>
              <a:gd name="connsiteX2" fmla="*/ 99190 w 841897"/>
              <a:gd name="connsiteY2" fmla="*/ 134376 h 1353151"/>
              <a:gd name="connsiteX3" fmla="*/ 308863 w 841897"/>
              <a:gd name="connsiteY3" fmla="*/ 182 h 1353151"/>
              <a:gd name="connsiteX4" fmla="*/ 730941 w 841897"/>
              <a:gd name="connsiteY4" fmla="*/ 159475 h 1353151"/>
              <a:gd name="connsiteX5" fmla="*/ 841446 w 841897"/>
              <a:gd name="connsiteY5" fmla="*/ 1052233 h 1353151"/>
              <a:gd name="connsiteX6" fmla="*/ 752727 w 841897"/>
              <a:gd name="connsiteY6" fmla="*/ 1292379 h 1353151"/>
              <a:gd name="connsiteX7" fmla="*/ 390961 w 841897"/>
              <a:gd name="connsiteY7" fmla="*/ 1345412 h 1353151"/>
              <a:gd name="connsiteX8" fmla="*/ 184643 w 841897"/>
              <a:gd name="connsiteY8" fmla="*/ 1162258 h 1353151"/>
              <a:gd name="connsiteX9" fmla="*/ 105178 w 841897"/>
              <a:gd name="connsiteY9" fmla="*/ 552309 h 1353151"/>
              <a:gd name="connsiteX10" fmla="*/ 8576 w 841897"/>
              <a:gd name="connsiteY10" fmla="*/ 576547 h 1353151"/>
              <a:gd name="connsiteX0" fmla="*/ 8576 w 852902"/>
              <a:gd name="connsiteY0" fmla="*/ 576547 h 1354413"/>
              <a:gd name="connsiteX1" fmla="*/ 76387 w 852902"/>
              <a:gd name="connsiteY1" fmla="*/ 418293 h 1354413"/>
              <a:gd name="connsiteX2" fmla="*/ 99190 w 852902"/>
              <a:gd name="connsiteY2" fmla="*/ 134376 h 1354413"/>
              <a:gd name="connsiteX3" fmla="*/ 308863 w 852902"/>
              <a:gd name="connsiteY3" fmla="*/ 182 h 1354413"/>
              <a:gd name="connsiteX4" fmla="*/ 730941 w 852902"/>
              <a:gd name="connsiteY4" fmla="*/ 159475 h 1354413"/>
              <a:gd name="connsiteX5" fmla="*/ 852579 w 852902"/>
              <a:gd name="connsiteY5" fmla="*/ 1001682 h 1354413"/>
              <a:gd name="connsiteX6" fmla="*/ 752727 w 852902"/>
              <a:gd name="connsiteY6" fmla="*/ 1292379 h 1354413"/>
              <a:gd name="connsiteX7" fmla="*/ 390961 w 852902"/>
              <a:gd name="connsiteY7" fmla="*/ 1345412 h 1354413"/>
              <a:gd name="connsiteX8" fmla="*/ 184643 w 852902"/>
              <a:gd name="connsiteY8" fmla="*/ 1162258 h 1354413"/>
              <a:gd name="connsiteX9" fmla="*/ 105178 w 852902"/>
              <a:gd name="connsiteY9" fmla="*/ 552309 h 1354413"/>
              <a:gd name="connsiteX10" fmla="*/ 8576 w 852902"/>
              <a:gd name="connsiteY10" fmla="*/ 576547 h 1354413"/>
              <a:gd name="connsiteX0" fmla="*/ 9753 w 842440"/>
              <a:gd name="connsiteY0" fmla="*/ 568913 h 1354413"/>
              <a:gd name="connsiteX1" fmla="*/ 65925 w 842440"/>
              <a:gd name="connsiteY1" fmla="*/ 418293 h 1354413"/>
              <a:gd name="connsiteX2" fmla="*/ 88728 w 842440"/>
              <a:gd name="connsiteY2" fmla="*/ 134376 h 1354413"/>
              <a:gd name="connsiteX3" fmla="*/ 298401 w 842440"/>
              <a:gd name="connsiteY3" fmla="*/ 182 h 1354413"/>
              <a:gd name="connsiteX4" fmla="*/ 720479 w 842440"/>
              <a:gd name="connsiteY4" fmla="*/ 159475 h 1354413"/>
              <a:gd name="connsiteX5" fmla="*/ 842117 w 842440"/>
              <a:gd name="connsiteY5" fmla="*/ 1001682 h 1354413"/>
              <a:gd name="connsiteX6" fmla="*/ 742265 w 842440"/>
              <a:gd name="connsiteY6" fmla="*/ 1292379 h 1354413"/>
              <a:gd name="connsiteX7" fmla="*/ 380499 w 842440"/>
              <a:gd name="connsiteY7" fmla="*/ 1345412 h 1354413"/>
              <a:gd name="connsiteX8" fmla="*/ 174181 w 842440"/>
              <a:gd name="connsiteY8" fmla="*/ 1162258 h 1354413"/>
              <a:gd name="connsiteX9" fmla="*/ 94716 w 842440"/>
              <a:gd name="connsiteY9" fmla="*/ 552309 h 1354413"/>
              <a:gd name="connsiteX10" fmla="*/ 9753 w 842440"/>
              <a:gd name="connsiteY10" fmla="*/ 568913 h 1354413"/>
              <a:gd name="connsiteX0" fmla="*/ 9475 w 842162"/>
              <a:gd name="connsiteY0" fmla="*/ 568921 h 1354421"/>
              <a:gd name="connsiteX1" fmla="*/ 68141 w 842162"/>
              <a:gd name="connsiteY1" fmla="*/ 437939 h 1354421"/>
              <a:gd name="connsiteX2" fmla="*/ 88450 w 842162"/>
              <a:gd name="connsiteY2" fmla="*/ 134384 h 1354421"/>
              <a:gd name="connsiteX3" fmla="*/ 298123 w 842162"/>
              <a:gd name="connsiteY3" fmla="*/ 190 h 1354421"/>
              <a:gd name="connsiteX4" fmla="*/ 720201 w 842162"/>
              <a:gd name="connsiteY4" fmla="*/ 159483 h 1354421"/>
              <a:gd name="connsiteX5" fmla="*/ 841839 w 842162"/>
              <a:gd name="connsiteY5" fmla="*/ 1001690 h 1354421"/>
              <a:gd name="connsiteX6" fmla="*/ 741987 w 842162"/>
              <a:gd name="connsiteY6" fmla="*/ 1292387 h 1354421"/>
              <a:gd name="connsiteX7" fmla="*/ 380221 w 842162"/>
              <a:gd name="connsiteY7" fmla="*/ 1345420 h 1354421"/>
              <a:gd name="connsiteX8" fmla="*/ 173903 w 842162"/>
              <a:gd name="connsiteY8" fmla="*/ 1162266 h 1354421"/>
              <a:gd name="connsiteX9" fmla="*/ 94438 w 842162"/>
              <a:gd name="connsiteY9" fmla="*/ 552317 h 1354421"/>
              <a:gd name="connsiteX10" fmla="*/ 9475 w 842162"/>
              <a:gd name="connsiteY10" fmla="*/ 568921 h 1354421"/>
              <a:gd name="connsiteX0" fmla="*/ 9475 w 842162"/>
              <a:gd name="connsiteY0" fmla="*/ 568732 h 1354232"/>
              <a:gd name="connsiteX1" fmla="*/ 68141 w 842162"/>
              <a:gd name="connsiteY1" fmla="*/ 437750 h 1354232"/>
              <a:gd name="connsiteX2" fmla="*/ 86360 w 842162"/>
              <a:gd name="connsiteY2" fmla="*/ 157448 h 1354232"/>
              <a:gd name="connsiteX3" fmla="*/ 298123 w 842162"/>
              <a:gd name="connsiteY3" fmla="*/ 1 h 1354232"/>
              <a:gd name="connsiteX4" fmla="*/ 720201 w 842162"/>
              <a:gd name="connsiteY4" fmla="*/ 159294 h 1354232"/>
              <a:gd name="connsiteX5" fmla="*/ 841839 w 842162"/>
              <a:gd name="connsiteY5" fmla="*/ 1001501 h 1354232"/>
              <a:gd name="connsiteX6" fmla="*/ 741987 w 842162"/>
              <a:gd name="connsiteY6" fmla="*/ 1292198 h 1354232"/>
              <a:gd name="connsiteX7" fmla="*/ 380221 w 842162"/>
              <a:gd name="connsiteY7" fmla="*/ 1345231 h 1354232"/>
              <a:gd name="connsiteX8" fmla="*/ 173903 w 842162"/>
              <a:gd name="connsiteY8" fmla="*/ 1162077 h 1354232"/>
              <a:gd name="connsiteX9" fmla="*/ 94438 w 842162"/>
              <a:gd name="connsiteY9" fmla="*/ 552128 h 1354232"/>
              <a:gd name="connsiteX10" fmla="*/ 9475 w 842162"/>
              <a:gd name="connsiteY10" fmla="*/ 568732 h 1354232"/>
              <a:gd name="connsiteX0" fmla="*/ 9475 w 842162"/>
              <a:gd name="connsiteY0" fmla="*/ 553089 h 1338589"/>
              <a:gd name="connsiteX1" fmla="*/ 68141 w 842162"/>
              <a:gd name="connsiteY1" fmla="*/ 422107 h 1338589"/>
              <a:gd name="connsiteX2" fmla="*/ 86360 w 842162"/>
              <a:gd name="connsiteY2" fmla="*/ 141805 h 1338589"/>
              <a:gd name="connsiteX3" fmla="*/ 302731 w 842162"/>
              <a:gd name="connsiteY3" fmla="*/ 786 h 1338589"/>
              <a:gd name="connsiteX4" fmla="*/ 720201 w 842162"/>
              <a:gd name="connsiteY4" fmla="*/ 143651 h 1338589"/>
              <a:gd name="connsiteX5" fmla="*/ 841839 w 842162"/>
              <a:gd name="connsiteY5" fmla="*/ 985858 h 1338589"/>
              <a:gd name="connsiteX6" fmla="*/ 741987 w 842162"/>
              <a:gd name="connsiteY6" fmla="*/ 1276555 h 1338589"/>
              <a:gd name="connsiteX7" fmla="*/ 380221 w 842162"/>
              <a:gd name="connsiteY7" fmla="*/ 1329588 h 1338589"/>
              <a:gd name="connsiteX8" fmla="*/ 173903 w 842162"/>
              <a:gd name="connsiteY8" fmla="*/ 1146434 h 1338589"/>
              <a:gd name="connsiteX9" fmla="*/ 94438 w 842162"/>
              <a:gd name="connsiteY9" fmla="*/ 536485 h 1338589"/>
              <a:gd name="connsiteX10" fmla="*/ 9475 w 842162"/>
              <a:gd name="connsiteY10" fmla="*/ 553089 h 1338589"/>
              <a:gd name="connsiteX0" fmla="*/ 9475 w 842162"/>
              <a:gd name="connsiteY0" fmla="*/ 556656 h 1342156"/>
              <a:gd name="connsiteX1" fmla="*/ 68141 w 842162"/>
              <a:gd name="connsiteY1" fmla="*/ 425674 h 1342156"/>
              <a:gd name="connsiteX2" fmla="*/ 86360 w 842162"/>
              <a:gd name="connsiteY2" fmla="*/ 145372 h 1342156"/>
              <a:gd name="connsiteX3" fmla="*/ 302731 w 842162"/>
              <a:gd name="connsiteY3" fmla="*/ 4353 h 1342156"/>
              <a:gd name="connsiteX4" fmla="*/ 720201 w 842162"/>
              <a:gd name="connsiteY4" fmla="*/ 147218 h 1342156"/>
              <a:gd name="connsiteX5" fmla="*/ 841839 w 842162"/>
              <a:gd name="connsiteY5" fmla="*/ 989425 h 1342156"/>
              <a:gd name="connsiteX6" fmla="*/ 741987 w 842162"/>
              <a:gd name="connsiteY6" fmla="*/ 1280122 h 1342156"/>
              <a:gd name="connsiteX7" fmla="*/ 380221 w 842162"/>
              <a:gd name="connsiteY7" fmla="*/ 1333155 h 1342156"/>
              <a:gd name="connsiteX8" fmla="*/ 173903 w 842162"/>
              <a:gd name="connsiteY8" fmla="*/ 1150001 h 1342156"/>
              <a:gd name="connsiteX9" fmla="*/ 94438 w 842162"/>
              <a:gd name="connsiteY9" fmla="*/ 540052 h 1342156"/>
              <a:gd name="connsiteX10" fmla="*/ 9475 w 842162"/>
              <a:gd name="connsiteY10" fmla="*/ 556656 h 1342156"/>
              <a:gd name="connsiteX0" fmla="*/ 9475 w 842162"/>
              <a:gd name="connsiteY0" fmla="*/ 553349 h 1338849"/>
              <a:gd name="connsiteX1" fmla="*/ 68141 w 842162"/>
              <a:gd name="connsiteY1" fmla="*/ 422367 h 1338849"/>
              <a:gd name="connsiteX2" fmla="*/ 96954 w 842162"/>
              <a:gd name="connsiteY2" fmla="*/ 146058 h 1338849"/>
              <a:gd name="connsiteX3" fmla="*/ 302731 w 842162"/>
              <a:gd name="connsiteY3" fmla="*/ 1046 h 1338849"/>
              <a:gd name="connsiteX4" fmla="*/ 720201 w 842162"/>
              <a:gd name="connsiteY4" fmla="*/ 143911 h 1338849"/>
              <a:gd name="connsiteX5" fmla="*/ 841839 w 842162"/>
              <a:gd name="connsiteY5" fmla="*/ 986118 h 1338849"/>
              <a:gd name="connsiteX6" fmla="*/ 741987 w 842162"/>
              <a:gd name="connsiteY6" fmla="*/ 1276815 h 1338849"/>
              <a:gd name="connsiteX7" fmla="*/ 380221 w 842162"/>
              <a:gd name="connsiteY7" fmla="*/ 1329848 h 1338849"/>
              <a:gd name="connsiteX8" fmla="*/ 173903 w 842162"/>
              <a:gd name="connsiteY8" fmla="*/ 1146694 h 1338849"/>
              <a:gd name="connsiteX9" fmla="*/ 94438 w 842162"/>
              <a:gd name="connsiteY9" fmla="*/ 536745 h 1338849"/>
              <a:gd name="connsiteX10" fmla="*/ 9475 w 842162"/>
              <a:gd name="connsiteY10" fmla="*/ 553349 h 1338849"/>
              <a:gd name="connsiteX0" fmla="*/ 9475 w 842162"/>
              <a:gd name="connsiteY0" fmla="*/ 553349 h 1338908"/>
              <a:gd name="connsiteX1" fmla="*/ 68141 w 842162"/>
              <a:gd name="connsiteY1" fmla="*/ 422367 h 1338908"/>
              <a:gd name="connsiteX2" fmla="*/ 96954 w 842162"/>
              <a:gd name="connsiteY2" fmla="*/ 146058 h 1338908"/>
              <a:gd name="connsiteX3" fmla="*/ 302731 w 842162"/>
              <a:gd name="connsiteY3" fmla="*/ 1046 h 1338908"/>
              <a:gd name="connsiteX4" fmla="*/ 720201 w 842162"/>
              <a:gd name="connsiteY4" fmla="*/ 143911 h 1338908"/>
              <a:gd name="connsiteX5" fmla="*/ 841839 w 842162"/>
              <a:gd name="connsiteY5" fmla="*/ 986118 h 1338908"/>
              <a:gd name="connsiteX6" fmla="*/ 741987 w 842162"/>
              <a:gd name="connsiteY6" fmla="*/ 1276815 h 1338908"/>
              <a:gd name="connsiteX7" fmla="*/ 380221 w 842162"/>
              <a:gd name="connsiteY7" fmla="*/ 1329848 h 1338908"/>
              <a:gd name="connsiteX8" fmla="*/ 178844 w 842162"/>
              <a:gd name="connsiteY8" fmla="*/ 1145885 h 1338908"/>
              <a:gd name="connsiteX9" fmla="*/ 94438 w 842162"/>
              <a:gd name="connsiteY9" fmla="*/ 536745 h 1338908"/>
              <a:gd name="connsiteX10" fmla="*/ 9475 w 842162"/>
              <a:gd name="connsiteY10" fmla="*/ 553349 h 1338908"/>
              <a:gd name="connsiteX0" fmla="*/ 9475 w 842162"/>
              <a:gd name="connsiteY0" fmla="*/ 553349 h 1338908"/>
              <a:gd name="connsiteX1" fmla="*/ 68141 w 842162"/>
              <a:gd name="connsiteY1" fmla="*/ 422367 h 1338908"/>
              <a:gd name="connsiteX2" fmla="*/ 96954 w 842162"/>
              <a:gd name="connsiteY2" fmla="*/ 146058 h 1338908"/>
              <a:gd name="connsiteX3" fmla="*/ 302731 w 842162"/>
              <a:gd name="connsiteY3" fmla="*/ 1046 h 1338908"/>
              <a:gd name="connsiteX4" fmla="*/ 720201 w 842162"/>
              <a:gd name="connsiteY4" fmla="*/ 143911 h 1338908"/>
              <a:gd name="connsiteX5" fmla="*/ 841839 w 842162"/>
              <a:gd name="connsiteY5" fmla="*/ 986118 h 1338908"/>
              <a:gd name="connsiteX6" fmla="*/ 741987 w 842162"/>
              <a:gd name="connsiteY6" fmla="*/ 1276815 h 1338908"/>
              <a:gd name="connsiteX7" fmla="*/ 380221 w 842162"/>
              <a:gd name="connsiteY7" fmla="*/ 1329848 h 1338908"/>
              <a:gd name="connsiteX8" fmla="*/ 178844 w 842162"/>
              <a:gd name="connsiteY8" fmla="*/ 1145885 h 1338908"/>
              <a:gd name="connsiteX9" fmla="*/ 94438 w 842162"/>
              <a:gd name="connsiteY9" fmla="*/ 536745 h 1338908"/>
              <a:gd name="connsiteX10" fmla="*/ 9475 w 842162"/>
              <a:gd name="connsiteY10" fmla="*/ 553349 h 1338908"/>
              <a:gd name="connsiteX0" fmla="*/ 9475 w 842162"/>
              <a:gd name="connsiteY0" fmla="*/ 553349 h 1342900"/>
              <a:gd name="connsiteX1" fmla="*/ 68141 w 842162"/>
              <a:gd name="connsiteY1" fmla="*/ 422367 h 1342900"/>
              <a:gd name="connsiteX2" fmla="*/ 96954 w 842162"/>
              <a:gd name="connsiteY2" fmla="*/ 146058 h 1342900"/>
              <a:gd name="connsiteX3" fmla="*/ 302731 w 842162"/>
              <a:gd name="connsiteY3" fmla="*/ 1046 h 1342900"/>
              <a:gd name="connsiteX4" fmla="*/ 720201 w 842162"/>
              <a:gd name="connsiteY4" fmla="*/ 143911 h 1342900"/>
              <a:gd name="connsiteX5" fmla="*/ 841839 w 842162"/>
              <a:gd name="connsiteY5" fmla="*/ 986118 h 1342900"/>
              <a:gd name="connsiteX6" fmla="*/ 741987 w 842162"/>
              <a:gd name="connsiteY6" fmla="*/ 1276815 h 1342900"/>
              <a:gd name="connsiteX7" fmla="*/ 380221 w 842162"/>
              <a:gd name="connsiteY7" fmla="*/ 1329848 h 1342900"/>
              <a:gd name="connsiteX8" fmla="*/ 164306 w 842162"/>
              <a:gd name="connsiteY8" fmla="*/ 1090990 h 1342900"/>
              <a:gd name="connsiteX9" fmla="*/ 94438 w 842162"/>
              <a:gd name="connsiteY9" fmla="*/ 536745 h 1342900"/>
              <a:gd name="connsiteX10" fmla="*/ 9475 w 842162"/>
              <a:gd name="connsiteY10" fmla="*/ 553349 h 1342900"/>
              <a:gd name="connsiteX0" fmla="*/ 9475 w 842162"/>
              <a:gd name="connsiteY0" fmla="*/ 553349 h 1341177"/>
              <a:gd name="connsiteX1" fmla="*/ 68141 w 842162"/>
              <a:gd name="connsiteY1" fmla="*/ 422367 h 1341177"/>
              <a:gd name="connsiteX2" fmla="*/ 96954 w 842162"/>
              <a:gd name="connsiteY2" fmla="*/ 146058 h 1341177"/>
              <a:gd name="connsiteX3" fmla="*/ 302731 w 842162"/>
              <a:gd name="connsiteY3" fmla="*/ 1046 h 1341177"/>
              <a:gd name="connsiteX4" fmla="*/ 720201 w 842162"/>
              <a:gd name="connsiteY4" fmla="*/ 143911 h 1341177"/>
              <a:gd name="connsiteX5" fmla="*/ 841839 w 842162"/>
              <a:gd name="connsiteY5" fmla="*/ 986118 h 1341177"/>
              <a:gd name="connsiteX6" fmla="*/ 741987 w 842162"/>
              <a:gd name="connsiteY6" fmla="*/ 1276815 h 1341177"/>
              <a:gd name="connsiteX7" fmla="*/ 380221 w 842162"/>
              <a:gd name="connsiteY7" fmla="*/ 1329848 h 1341177"/>
              <a:gd name="connsiteX8" fmla="*/ 177395 w 842162"/>
              <a:gd name="connsiteY8" fmla="*/ 1114621 h 1341177"/>
              <a:gd name="connsiteX9" fmla="*/ 94438 w 842162"/>
              <a:gd name="connsiteY9" fmla="*/ 536745 h 1341177"/>
              <a:gd name="connsiteX10" fmla="*/ 9475 w 842162"/>
              <a:gd name="connsiteY10" fmla="*/ 553349 h 1341177"/>
              <a:gd name="connsiteX0" fmla="*/ 9475 w 842162"/>
              <a:gd name="connsiteY0" fmla="*/ 553349 h 1341177"/>
              <a:gd name="connsiteX1" fmla="*/ 68141 w 842162"/>
              <a:gd name="connsiteY1" fmla="*/ 422367 h 1341177"/>
              <a:gd name="connsiteX2" fmla="*/ 96954 w 842162"/>
              <a:gd name="connsiteY2" fmla="*/ 146058 h 1341177"/>
              <a:gd name="connsiteX3" fmla="*/ 302731 w 842162"/>
              <a:gd name="connsiteY3" fmla="*/ 1046 h 1341177"/>
              <a:gd name="connsiteX4" fmla="*/ 720201 w 842162"/>
              <a:gd name="connsiteY4" fmla="*/ 143911 h 1341177"/>
              <a:gd name="connsiteX5" fmla="*/ 841839 w 842162"/>
              <a:gd name="connsiteY5" fmla="*/ 986118 h 1341177"/>
              <a:gd name="connsiteX6" fmla="*/ 741987 w 842162"/>
              <a:gd name="connsiteY6" fmla="*/ 1276815 h 1341177"/>
              <a:gd name="connsiteX7" fmla="*/ 380221 w 842162"/>
              <a:gd name="connsiteY7" fmla="*/ 1329848 h 1341177"/>
              <a:gd name="connsiteX8" fmla="*/ 177395 w 842162"/>
              <a:gd name="connsiteY8" fmla="*/ 1114621 h 1341177"/>
              <a:gd name="connsiteX9" fmla="*/ 94438 w 842162"/>
              <a:gd name="connsiteY9" fmla="*/ 536745 h 1341177"/>
              <a:gd name="connsiteX10" fmla="*/ 9475 w 842162"/>
              <a:gd name="connsiteY10" fmla="*/ 553349 h 1341177"/>
              <a:gd name="connsiteX0" fmla="*/ 9475 w 842162"/>
              <a:gd name="connsiteY0" fmla="*/ 579552 h 1367380"/>
              <a:gd name="connsiteX1" fmla="*/ 68141 w 842162"/>
              <a:gd name="connsiteY1" fmla="*/ 448570 h 1367380"/>
              <a:gd name="connsiteX2" fmla="*/ 96954 w 842162"/>
              <a:gd name="connsiteY2" fmla="*/ 172261 h 1367380"/>
              <a:gd name="connsiteX3" fmla="*/ 424856 w 842162"/>
              <a:gd name="connsiteY3" fmla="*/ 22 h 1367380"/>
              <a:gd name="connsiteX4" fmla="*/ 720201 w 842162"/>
              <a:gd name="connsiteY4" fmla="*/ 170114 h 1367380"/>
              <a:gd name="connsiteX5" fmla="*/ 841839 w 842162"/>
              <a:gd name="connsiteY5" fmla="*/ 1012321 h 1367380"/>
              <a:gd name="connsiteX6" fmla="*/ 741987 w 842162"/>
              <a:gd name="connsiteY6" fmla="*/ 1303018 h 1367380"/>
              <a:gd name="connsiteX7" fmla="*/ 380221 w 842162"/>
              <a:gd name="connsiteY7" fmla="*/ 1356051 h 1367380"/>
              <a:gd name="connsiteX8" fmla="*/ 177395 w 842162"/>
              <a:gd name="connsiteY8" fmla="*/ 1140824 h 1367380"/>
              <a:gd name="connsiteX9" fmla="*/ 94438 w 842162"/>
              <a:gd name="connsiteY9" fmla="*/ 562948 h 1367380"/>
              <a:gd name="connsiteX10" fmla="*/ 9475 w 842162"/>
              <a:gd name="connsiteY10" fmla="*/ 579552 h 1367380"/>
              <a:gd name="connsiteX0" fmla="*/ 9475 w 842162"/>
              <a:gd name="connsiteY0" fmla="*/ 579628 h 1367456"/>
              <a:gd name="connsiteX1" fmla="*/ 68141 w 842162"/>
              <a:gd name="connsiteY1" fmla="*/ 448646 h 1367456"/>
              <a:gd name="connsiteX2" fmla="*/ 160918 w 842162"/>
              <a:gd name="connsiteY2" fmla="*/ 150520 h 1367456"/>
              <a:gd name="connsiteX3" fmla="*/ 424856 w 842162"/>
              <a:gd name="connsiteY3" fmla="*/ 98 h 1367456"/>
              <a:gd name="connsiteX4" fmla="*/ 720201 w 842162"/>
              <a:gd name="connsiteY4" fmla="*/ 170190 h 1367456"/>
              <a:gd name="connsiteX5" fmla="*/ 841839 w 842162"/>
              <a:gd name="connsiteY5" fmla="*/ 1012397 h 1367456"/>
              <a:gd name="connsiteX6" fmla="*/ 741987 w 842162"/>
              <a:gd name="connsiteY6" fmla="*/ 1303094 h 1367456"/>
              <a:gd name="connsiteX7" fmla="*/ 380221 w 842162"/>
              <a:gd name="connsiteY7" fmla="*/ 1356127 h 1367456"/>
              <a:gd name="connsiteX8" fmla="*/ 177395 w 842162"/>
              <a:gd name="connsiteY8" fmla="*/ 1140900 h 1367456"/>
              <a:gd name="connsiteX9" fmla="*/ 94438 w 842162"/>
              <a:gd name="connsiteY9" fmla="*/ 563024 h 1367456"/>
              <a:gd name="connsiteX10" fmla="*/ 9475 w 842162"/>
              <a:gd name="connsiteY10" fmla="*/ 579628 h 1367456"/>
              <a:gd name="connsiteX0" fmla="*/ 9475 w 840678"/>
              <a:gd name="connsiteY0" fmla="*/ 579628 h 1372792"/>
              <a:gd name="connsiteX1" fmla="*/ 68141 w 840678"/>
              <a:gd name="connsiteY1" fmla="*/ 448646 h 1372792"/>
              <a:gd name="connsiteX2" fmla="*/ 160918 w 840678"/>
              <a:gd name="connsiteY2" fmla="*/ 150520 h 1372792"/>
              <a:gd name="connsiteX3" fmla="*/ 424856 w 840678"/>
              <a:gd name="connsiteY3" fmla="*/ 98 h 1372792"/>
              <a:gd name="connsiteX4" fmla="*/ 720201 w 840678"/>
              <a:gd name="connsiteY4" fmla="*/ 170190 h 1372792"/>
              <a:gd name="connsiteX5" fmla="*/ 840342 w 840678"/>
              <a:gd name="connsiteY5" fmla="*/ 865377 h 1372792"/>
              <a:gd name="connsiteX6" fmla="*/ 741987 w 840678"/>
              <a:gd name="connsiteY6" fmla="*/ 1303094 h 1372792"/>
              <a:gd name="connsiteX7" fmla="*/ 380221 w 840678"/>
              <a:gd name="connsiteY7" fmla="*/ 1356127 h 1372792"/>
              <a:gd name="connsiteX8" fmla="*/ 177395 w 840678"/>
              <a:gd name="connsiteY8" fmla="*/ 1140900 h 1372792"/>
              <a:gd name="connsiteX9" fmla="*/ 94438 w 840678"/>
              <a:gd name="connsiteY9" fmla="*/ 563024 h 1372792"/>
              <a:gd name="connsiteX10" fmla="*/ 9475 w 840678"/>
              <a:gd name="connsiteY10" fmla="*/ 579628 h 1372792"/>
              <a:gd name="connsiteX0" fmla="*/ 9475 w 840424"/>
              <a:gd name="connsiteY0" fmla="*/ 579628 h 1364893"/>
              <a:gd name="connsiteX1" fmla="*/ 68141 w 840424"/>
              <a:gd name="connsiteY1" fmla="*/ 448646 h 1364893"/>
              <a:gd name="connsiteX2" fmla="*/ 160918 w 840424"/>
              <a:gd name="connsiteY2" fmla="*/ 150520 h 1364893"/>
              <a:gd name="connsiteX3" fmla="*/ 424856 w 840424"/>
              <a:gd name="connsiteY3" fmla="*/ 98 h 1364893"/>
              <a:gd name="connsiteX4" fmla="*/ 720201 w 840424"/>
              <a:gd name="connsiteY4" fmla="*/ 170190 h 1364893"/>
              <a:gd name="connsiteX5" fmla="*/ 840342 w 840424"/>
              <a:gd name="connsiteY5" fmla="*/ 865377 h 1364893"/>
              <a:gd name="connsiteX6" fmla="*/ 705354 w 840424"/>
              <a:gd name="connsiteY6" fmla="*/ 1277256 h 1364893"/>
              <a:gd name="connsiteX7" fmla="*/ 380221 w 840424"/>
              <a:gd name="connsiteY7" fmla="*/ 1356127 h 1364893"/>
              <a:gd name="connsiteX8" fmla="*/ 177395 w 840424"/>
              <a:gd name="connsiteY8" fmla="*/ 1140900 h 1364893"/>
              <a:gd name="connsiteX9" fmla="*/ 94438 w 840424"/>
              <a:gd name="connsiteY9" fmla="*/ 563024 h 1364893"/>
              <a:gd name="connsiteX10" fmla="*/ 9475 w 840424"/>
              <a:gd name="connsiteY10" fmla="*/ 579628 h 1364893"/>
              <a:gd name="connsiteX0" fmla="*/ 9475 w 840424"/>
              <a:gd name="connsiteY0" fmla="*/ 579628 h 1364893"/>
              <a:gd name="connsiteX1" fmla="*/ 68141 w 840424"/>
              <a:gd name="connsiteY1" fmla="*/ 448646 h 1364893"/>
              <a:gd name="connsiteX2" fmla="*/ 160918 w 840424"/>
              <a:gd name="connsiteY2" fmla="*/ 150520 h 1364893"/>
              <a:gd name="connsiteX3" fmla="*/ 424856 w 840424"/>
              <a:gd name="connsiteY3" fmla="*/ 98 h 1364893"/>
              <a:gd name="connsiteX4" fmla="*/ 720201 w 840424"/>
              <a:gd name="connsiteY4" fmla="*/ 170190 h 1364893"/>
              <a:gd name="connsiteX5" fmla="*/ 840342 w 840424"/>
              <a:gd name="connsiteY5" fmla="*/ 865377 h 1364893"/>
              <a:gd name="connsiteX6" fmla="*/ 705354 w 840424"/>
              <a:gd name="connsiteY6" fmla="*/ 1277256 h 1364893"/>
              <a:gd name="connsiteX7" fmla="*/ 380221 w 840424"/>
              <a:gd name="connsiteY7" fmla="*/ 1356127 h 1364893"/>
              <a:gd name="connsiteX8" fmla="*/ 177395 w 840424"/>
              <a:gd name="connsiteY8" fmla="*/ 1140900 h 1364893"/>
              <a:gd name="connsiteX9" fmla="*/ 94438 w 840424"/>
              <a:gd name="connsiteY9" fmla="*/ 563024 h 1364893"/>
              <a:gd name="connsiteX10" fmla="*/ 9475 w 840424"/>
              <a:gd name="connsiteY10" fmla="*/ 579628 h 1364893"/>
              <a:gd name="connsiteX0" fmla="*/ 9475 w 840424"/>
              <a:gd name="connsiteY0" fmla="*/ 579628 h 1364893"/>
              <a:gd name="connsiteX1" fmla="*/ 68141 w 840424"/>
              <a:gd name="connsiteY1" fmla="*/ 448646 h 1364893"/>
              <a:gd name="connsiteX2" fmla="*/ 160918 w 840424"/>
              <a:gd name="connsiteY2" fmla="*/ 150520 h 1364893"/>
              <a:gd name="connsiteX3" fmla="*/ 424856 w 840424"/>
              <a:gd name="connsiteY3" fmla="*/ 98 h 1364893"/>
              <a:gd name="connsiteX4" fmla="*/ 720201 w 840424"/>
              <a:gd name="connsiteY4" fmla="*/ 170190 h 1364893"/>
              <a:gd name="connsiteX5" fmla="*/ 840342 w 840424"/>
              <a:gd name="connsiteY5" fmla="*/ 865377 h 1364893"/>
              <a:gd name="connsiteX6" fmla="*/ 705354 w 840424"/>
              <a:gd name="connsiteY6" fmla="*/ 1277256 h 1364893"/>
              <a:gd name="connsiteX7" fmla="*/ 380221 w 840424"/>
              <a:gd name="connsiteY7" fmla="*/ 1356127 h 1364893"/>
              <a:gd name="connsiteX8" fmla="*/ 177395 w 840424"/>
              <a:gd name="connsiteY8" fmla="*/ 1140900 h 1364893"/>
              <a:gd name="connsiteX9" fmla="*/ 94438 w 840424"/>
              <a:gd name="connsiteY9" fmla="*/ 563024 h 1364893"/>
              <a:gd name="connsiteX10" fmla="*/ 9475 w 840424"/>
              <a:gd name="connsiteY10" fmla="*/ 579628 h 1364893"/>
              <a:gd name="connsiteX0" fmla="*/ 9475 w 840424"/>
              <a:gd name="connsiteY0" fmla="*/ 579628 h 1364893"/>
              <a:gd name="connsiteX1" fmla="*/ 68141 w 840424"/>
              <a:gd name="connsiteY1" fmla="*/ 448646 h 1364893"/>
              <a:gd name="connsiteX2" fmla="*/ 160918 w 840424"/>
              <a:gd name="connsiteY2" fmla="*/ 150520 h 1364893"/>
              <a:gd name="connsiteX3" fmla="*/ 424856 w 840424"/>
              <a:gd name="connsiteY3" fmla="*/ 98 h 1364893"/>
              <a:gd name="connsiteX4" fmla="*/ 720201 w 840424"/>
              <a:gd name="connsiteY4" fmla="*/ 170190 h 1364893"/>
              <a:gd name="connsiteX5" fmla="*/ 840342 w 840424"/>
              <a:gd name="connsiteY5" fmla="*/ 865377 h 1364893"/>
              <a:gd name="connsiteX6" fmla="*/ 705354 w 840424"/>
              <a:gd name="connsiteY6" fmla="*/ 1277256 h 1364893"/>
              <a:gd name="connsiteX7" fmla="*/ 380221 w 840424"/>
              <a:gd name="connsiteY7" fmla="*/ 1356127 h 1364893"/>
              <a:gd name="connsiteX8" fmla="*/ 177395 w 840424"/>
              <a:gd name="connsiteY8" fmla="*/ 1140900 h 1364893"/>
              <a:gd name="connsiteX9" fmla="*/ 94438 w 840424"/>
              <a:gd name="connsiteY9" fmla="*/ 563024 h 1364893"/>
              <a:gd name="connsiteX10" fmla="*/ 9475 w 840424"/>
              <a:gd name="connsiteY10" fmla="*/ 579628 h 1364893"/>
              <a:gd name="connsiteX0" fmla="*/ 9475 w 840376"/>
              <a:gd name="connsiteY0" fmla="*/ 579628 h 1357062"/>
              <a:gd name="connsiteX1" fmla="*/ 68141 w 840376"/>
              <a:gd name="connsiteY1" fmla="*/ 448646 h 1357062"/>
              <a:gd name="connsiteX2" fmla="*/ 160918 w 840376"/>
              <a:gd name="connsiteY2" fmla="*/ 150520 h 1357062"/>
              <a:gd name="connsiteX3" fmla="*/ 424856 w 840376"/>
              <a:gd name="connsiteY3" fmla="*/ 98 h 1357062"/>
              <a:gd name="connsiteX4" fmla="*/ 720201 w 840376"/>
              <a:gd name="connsiteY4" fmla="*/ 170190 h 1357062"/>
              <a:gd name="connsiteX5" fmla="*/ 840342 w 840376"/>
              <a:gd name="connsiteY5" fmla="*/ 865377 h 1357062"/>
              <a:gd name="connsiteX6" fmla="*/ 710765 w 840376"/>
              <a:gd name="connsiteY6" fmla="*/ 1204262 h 1357062"/>
              <a:gd name="connsiteX7" fmla="*/ 380221 w 840376"/>
              <a:gd name="connsiteY7" fmla="*/ 1356127 h 1357062"/>
              <a:gd name="connsiteX8" fmla="*/ 177395 w 840376"/>
              <a:gd name="connsiteY8" fmla="*/ 1140900 h 1357062"/>
              <a:gd name="connsiteX9" fmla="*/ 94438 w 840376"/>
              <a:gd name="connsiteY9" fmla="*/ 563024 h 1357062"/>
              <a:gd name="connsiteX10" fmla="*/ 9475 w 840376"/>
              <a:gd name="connsiteY10" fmla="*/ 579628 h 1357062"/>
              <a:gd name="connsiteX0" fmla="*/ 9475 w 840376"/>
              <a:gd name="connsiteY0" fmla="*/ 579628 h 1357017"/>
              <a:gd name="connsiteX1" fmla="*/ 68141 w 840376"/>
              <a:gd name="connsiteY1" fmla="*/ 448646 h 1357017"/>
              <a:gd name="connsiteX2" fmla="*/ 160918 w 840376"/>
              <a:gd name="connsiteY2" fmla="*/ 150520 h 1357017"/>
              <a:gd name="connsiteX3" fmla="*/ 424856 w 840376"/>
              <a:gd name="connsiteY3" fmla="*/ 98 h 1357017"/>
              <a:gd name="connsiteX4" fmla="*/ 720201 w 840376"/>
              <a:gd name="connsiteY4" fmla="*/ 170190 h 1357017"/>
              <a:gd name="connsiteX5" fmla="*/ 840342 w 840376"/>
              <a:gd name="connsiteY5" fmla="*/ 865377 h 1357017"/>
              <a:gd name="connsiteX6" fmla="*/ 710765 w 840376"/>
              <a:gd name="connsiteY6" fmla="*/ 1204262 h 1357017"/>
              <a:gd name="connsiteX7" fmla="*/ 380221 w 840376"/>
              <a:gd name="connsiteY7" fmla="*/ 1356127 h 1357017"/>
              <a:gd name="connsiteX8" fmla="*/ 177395 w 840376"/>
              <a:gd name="connsiteY8" fmla="*/ 1140900 h 1357017"/>
              <a:gd name="connsiteX9" fmla="*/ 94438 w 840376"/>
              <a:gd name="connsiteY9" fmla="*/ 563024 h 1357017"/>
              <a:gd name="connsiteX10" fmla="*/ 9475 w 840376"/>
              <a:gd name="connsiteY10" fmla="*/ 579628 h 1357017"/>
              <a:gd name="connsiteX0" fmla="*/ 9475 w 840376"/>
              <a:gd name="connsiteY0" fmla="*/ 579625 h 1357014"/>
              <a:gd name="connsiteX1" fmla="*/ 68141 w 840376"/>
              <a:gd name="connsiteY1" fmla="*/ 448643 h 1357014"/>
              <a:gd name="connsiteX2" fmla="*/ 160918 w 840376"/>
              <a:gd name="connsiteY2" fmla="*/ 150517 h 1357014"/>
              <a:gd name="connsiteX3" fmla="*/ 424856 w 840376"/>
              <a:gd name="connsiteY3" fmla="*/ 95 h 1357014"/>
              <a:gd name="connsiteX4" fmla="*/ 720201 w 840376"/>
              <a:gd name="connsiteY4" fmla="*/ 170187 h 1357014"/>
              <a:gd name="connsiteX5" fmla="*/ 840342 w 840376"/>
              <a:gd name="connsiteY5" fmla="*/ 865374 h 1357014"/>
              <a:gd name="connsiteX6" fmla="*/ 710765 w 840376"/>
              <a:gd name="connsiteY6" fmla="*/ 1204259 h 1357014"/>
              <a:gd name="connsiteX7" fmla="*/ 380221 w 840376"/>
              <a:gd name="connsiteY7" fmla="*/ 1356124 h 1357014"/>
              <a:gd name="connsiteX8" fmla="*/ 177395 w 840376"/>
              <a:gd name="connsiteY8" fmla="*/ 1140897 h 1357014"/>
              <a:gd name="connsiteX9" fmla="*/ 94438 w 840376"/>
              <a:gd name="connsiteY9" fmla="*/ 563021 h 1357014"/>
              <a:gd name="connsiteX10" fmla="*/ 9475 w 840376"/>
              <a:gd name="connsiteY10" fmla="*/ 579625 h 1357014"/>
              <a:gd name="connsiteX0" fmla="*/ 9665 w 840566"/>
              <a:gd name="connsiteY0" fmla="*/ 579625 h 1357014"/>
              <a:gd name="connsiteX1" fmla="*/ 66604 w 840566"/>
              <a:gd name="connsiteY1" fmla="*/ 430137 h 1357014"/>
              <a:gd name="connsiteX2" fmla="*/ 161108 w 840566"/>
              <a:gd name="connsiteY2" fmla="*/ 150517 h 1357014"/>
              <a:gd name="connsiteX3" fmla="*/ 425046 w 840566"/>
              <a:gd name="connsiteY3" fmla="*/ 95 h 1357014"/>
              <a:gd name="connsiteX4" fmla="*/ 720391 w 840566"/>
              <a:gd name="connsiteY4" fmla="*/ 170187 h 1357014"/>
              <a:gd name="connsiteX5" fmla="*/ 840532 w 840566"/>
              <a:gd name="connsiteY5" fmla="*/ 865374 h 1357014"/>
              <a:gd name="connsiteX6" fmla="*/ 710955 w 840566"/>
              <a:gd name="connsiteY6" fmla="*/ 1204259 h 1357014"/>
              <a:gd name="connsiteX7" fmla="*/ 380411 w 840566"/>
              <a:gd name="connsiteY7" fmla="*/ 1356124 h 1357014"/>
              <a:gd name="connsiteX8" fmla="*/ 177585 w 840566"/>
              <a:gd name="connsiteY8" fmla="*/ 1140897 h 1357014"/>
              <a:gd name="connsiteX9" fmla="*/ 94628 w 840566"/>
              <a:gd name="connsiteY9" fmla="*/ 563021 h 1357014"/>
              <a:gd name="connsiteX10" fmla="*/ 9665 w 840566"/>
              <a:gd name="connsiteY10" fmla="*/ 579625 h 1357014"/>
              <a:gd name="connsiteX0" fmla="*/ 9665 w 840611"/>
              <a:gd name="connsiteY0" fmla="*/ 579798 h 1357187"/>
              <a:gd name="connsiteX1" fmla="*/ 66604 w 840611"/>
              <a:gd name="connsiteY1" fmla="*/ 430310 h 1357187"/>
              <a:gd name="connsiteX2" fmla="*/ 161108 w 840611"/>
              <a:gd name="connsiteY2" fmla="*/ 150690 h 1357187"/>
              <a:gd name="connsiteX3" fmla="*/ 425046 w 840611"/>
              <a:gd name="connsiteY3" fmla="*/ 268 h 1357187"/>
              <a:gd name="connsiteX4" fmla="*/ 697895 w 840611"/>
              <a:gd name="connsiteY4" fmla="*/ 142131 h 1357187"/>
              <a:gd name="connsiteX5" fmla="*/ 840532 w 840611"/>
              <a:gd name="connsiteY5" fmla="*/ 865547 h 1357187"/>
              <a:gd name="connsiteX6" fmla="*/ 710955 w 840611"/>
              <a:gd name="connsiteY6" fmla="*/ 1204432 h 1357187"/>
              <a:gd name="connsiteX7" fmla="*/ 380411 w 840611"/>
              <a:gd name="connsiteY7" fmla="*/ 1356297 h 1357187"/>
              <a:gd name="connsiteX8" fmla="*/ 177585 w 840611"/>
              <a:gd name="connsiteY8" fmla="*/ 1141070 h 1357187"/>
              <a:gd name="connsiteX9" fmla="*/ 94628 w 840611"/>
              <a:gd name="connsiteY9" fmla="*/ 563194 h 1357187"/>
              <a:gd name="connsiteX10" fmla="*/ 9665 w 840611"/>
              <a:gd name="connsiteY10" fmla="*/ 579798 h 1357187"/>
              <a:gd name="connsiteX0" fmla="*/ 9665 w 808266"/>
              <a:gd name="connsiteY0" fmla="*/ 579838 h 1357257"/>
              <a:gd name="connsiteX1" fmla="*/ 66604 w 808266"/>
              <a:gd name="connsiteY1" fmla="*/ 430350 h 1357257"/>
              <a:gd name="connsiteX2" fmla="*/ 161108 w 808266"/>
              <a:gd name="connsiteY2" fmla="*/ 150730 h 1357257"/>
              <a:gd name="connsiteX3" fmla="*/ 425046 w 808266"/>
              <a:gd name="connsiteY3" fmla="*/ 308 h 1357257"/>
              <a:gd name="connsiteX4" fmla="*/ 697895 w 808266"/>
              <a:gd name="connsiteY4" fmla="*/ 142171 h 1357257"/>
              <a:gd name="connsiteX5" fmla="*/ 808150 w 808266"/>
              <a:gd name="connsiteY5" fmla="*/ 874405 h 1357257"/>
              <a:gd name="connsiteX6" fmla="*/ 710955 w 808266"/>
              <a:gd name="connsiteY6" fmla="*/ 1204472 h 1357257"/>
              <a:gd name="connsiteX7" fmla="*/ 380411 w 808266"/>
              <a:gd name="connsiteY7" fmla="*/ 1356337 h 1357257"/>
              <a:gd name="connsiteX8" fmla="*/ 177585 w 808266"/>
              <a:gd name="connsiteY8" fmla="*/ 1141110 h 1357257"/>
              <a:gd name="connsiteX9" fmla="*/ 94628 w 808266"/>
              <a:gd name="connsiteY9" fmla="*/ 563234 h 1357257"/>
              <a:gd name="connsiteX10" fmla="*/ 9665 w 808266"/>
              <a:gd name="connsiteY10" fmla="*/ 579838 h 1357257"/>
              <a:gd name="connsiteX0" fmla="*/ 9665 w 808159"/>
              <a:gd name="connsiteY0" fmla="*/ 579838 h 1357293"/>
              <a:gd name="connsiteX1" fmla="*/ 66604 w 808159"/>
              <a:gd name="connsiteY1" fmla="*/ 430350 h 1357293"/>
              <a:gd name="connsiteX2" fmla="*/ 161108 w 808159"/>
              <a:gd name="connsiteY2" fmla="*/ 150730 h 1357293"/>
              <a:gd name="connsiteX3" fmla="*/ 425046 w 808159"/>
              <a:gd name="connsiteY3" fmla="*/ 308 h 1357293"/>
              <a:gd name="connsiteX4" fmla="*/ 697895 w 808159"/>
              <a:gd name="connsiteY4" fmla="*/ 142171 h 1357293"/>
              <a:gd name="connsiteX5" fmla="*/ 808150 w 808159"/>
              <a:gd name="connsiteY5" fmla="*/ 874405 h 1357293"/>
              <a:gd name="connsiteX6" fmla="*/ 693344 w 808159"/>
              <a:gd name="connsiteY6" fmla="*/ 1205450 h 1357293"/>
              <a:gd name="connsiteX7" fmla="*/ 380411 w 808159"/>
              <a:gd name="connsiteY7" fmla="*/ 1356337 h 1357293"/>
              <a:gd name="connsiteX8" fmla="*/ 177585 w 808159"/>
              <a:gd name="connsiteY8" fmla="*/ 1141110 h 1357293"/>
              <a:gd name="connsiteX9" fmla="*/ 94628 w 808159"/>
              <a:gd name="connsiteY9" fmla="*/ 563234 h 1357293"/>
              <a:gd name="connsiteX10" fmla="*/ 9665 w 808159"/>
              <a:gd name="connsiteY10" fmla="*/ 579838 h 1357293"/>
              <a:gd name="connsiteX0" fmla="*/ 9665 w 808159"/>
              <a:gd name="connsiteY0" fmla="*/ 579838 h 1330744"/>
              <a:gd name="connsiteX1" fmla="*/ 66604 w 808159"/>
              <a:gd name="connsiteY1" fmla="*/ 430350 h 1330744"/>
              <a:gd name="connsiteX2" fmla="*/ 161108 w 808159"/>
              <a:gd name="connsiteY2" fmla="*/ 150730 h 1330744"/>
              <a:gd name="connsiteX3" fmla="*/ 425046 w 808159"/>
              <a:gd name="connsiteY3" fmla="*/ 308 h 1330744"/>
              <a:gd name="connsiteX4" fmla="*/ 697895 w 808159"/>
              <a:gd name="connsiteY4" fmla="*/ 142171 h 1330744"/>
              <a:gd name="connsiteX5" fmla="*/ 808150 w 808159"/>
              <a:gd name="connsiteY5" fmla="*/ 874405 h 1330744"/>
              <a:gd name="connsiteX6" fmla="*/ 693344 w 808159"/>
              <a:gd name="connsiteY6" fmla="*/ 1205450 h 1330744"/>
              <a:gd name="connsiteX7" fmla="*/ 366891 w 808159"/>
              <a:gd name="connsiteY7" fmla="*/ 1329481 h 1330744"/>
              <a:gd name="connsiteX8" fmla="*/ 177585 w 808159"/>
              <a:gd name="connsiteY8" fmla="*/ 1141110 h 1330744"/>
              <a:gd name="connsiteX9" fmla="*/ 94628 w 808159"/>
              <a:gd name="connsiteY9" fmla="*/ 563234 h 1330744"/>
              <a:gd name="connsiteX10" fmla="*/ 9665 w 808159"/>
              <a:gd name="connsiteY10" fmla="*/ 579838 h 1330744"/>
              <a:gd name="connsiteX0" fmla="*/ 9665 w 808228"/>
              <a:gd name="connsiteY0" fmla="*/ 579772 h 1330678"/>
              <a:gd name="connsiteX1" fmla="*/ 66604 w 808228"/>
              <a:gd name="connsiteY1" fmla="*/ 430284 h 1330678"/>
              <a:gd name="connsiteX2" fmla="*/ 161108 w 808228"/>
              <a:gd name="connsiteY2" fmla="*/ 150664 h 1330678"/>
              <a:gd name="connsiteX3" fmla="*/ 425046 w 808228"/>
              <a:gd name="connsiteY3" fmla="*/ 242 h 1330678"/>
              <a:gd name="connsiteX4" fmla="*/ 680284 w 808228"/>
              <a:gd name="connsiteY4" fmla="*/ 143084 h 1330678"/>
              <a:gd name="connsiteX5" fmla="*/ 808150 w 808228"/>
              <a:gd name="connsiteY5" fmla="*/ 874339 h 1330678"/>
              <a:gd name="connsiteX6" fmla="*/ 693344 w 808228"/>
              <a:gd name="connsiteY6" fmla="*/ 1205384 h 1330678"/>
              <a:gd name="connsiteX7" fmla="*/ 366891 w 808228"/>
              <a:gd name="connsiteY7" fmla="*/ 1329415 h 1330678"/>
              <a:gd name="connsiteX8" fmla="*/ 177585 w 808228"/>
              <a:gd name="connsiteY8" fmla="*/ 1141044 h 1330678"/>
              <a:gd name="connsiteX9" fmla="*/ 94628 w 808228"/>
              <a:gd name="connsiteY9" fmla="*/ 563168 h 1330678"/>
              <a:gd name="connsiteX10" fmla="*/ 9665 w 808228"/>
              <a:gd name="connsiteY10" fmla="*/ 579772 h 1330678"/>
              <a:gd name="connsiteX0" fmla="*/ 11494 w 796231"/>
              <a:gd name="connsiteY0" fmla="*/ 593372 h 1330678"/>
              <a:gd name="connsiteX1" fmla="*/ 54607 w 796231"/>
              <a:gd name="connsiteY1" fmla="*/ 430284 h 1330678"/>
              <a:gd name="connsiteX2" fmla="*/ 149111 w 796231"/>
              <a:gd name="connsiteY2" fmla="*/ 150664 h 1330678"/>
              <a:gd name="connsiteX3" fmla="*/ 413049 w 796231"/>
              <a:gd name="connsiteY3" fmla="*/ 242 h 1330678"/>
              <a:gd name="connsiteX4" fmla="*/ 668287 w 796231"/>
              <a:gd name="connsiteY4" fmla="*/ 143084 h 1330678"/>
              <a:gd name="connsiteX5" fmla="*/ 796153 w 796231"/>
              <a:gd name="connsiteY5" fmla="*/ 874339 h 1330678"/>
              <a:gd name="connsiteX6" fmla="*/ 681347 w 796231"/>
              <a:gd name="connsiteY6" fmla="*/ 1205384 h 1330678"/>
              <a:gd name="connsiteX7" fmla="*/ 354894 w 796231"/>
              <a:gd name="connsiteY7" fmla="*/ 1329415 h 1330678"/>
              <a:gd name="connsiteX8" fmla="*/ 165588 w 796231"/>
              <a:gd name="connsiteY8" fmla="*/ 1141044 h 1330678"/>
              <a:gd name="connsiteX9" fmla="*/ 82631 w 796231"/>
              <a:gd name="connsiteY9" fmla="*/ 563168 h 1330678"/>
              <a:gd name="connsiteX10" fmla="*/ 11494 w 796231"/>
              <a:gd name="connsiteY10" fmla="*/ 593372 h 1330678"/>
              <a:gd name="connsiteX0" fmla="*/ 3439 w 788176"/>
              <a:gd name="connsiteY0" fmla="*/ 593372 h 1330678"/>
              <a:gd name="connsiteX1" fmla="*/ 46552 w 788176"/>
              <a:gd name="connsiteY1" fmla="*/ 430284 h 1330678"/>
              <a:gd name="connsiteX2" fmla="*/ 141056 w 788176"/>
              <a:gd name="connsiteY2" fmla="*/ 150664 h 1330678"/>
              <a:gd name="connsiteX3" fmla="*/ 404994 w 788176"/>
              <a:gd name="connsiteY3" fmla="*/ 242 h 1330678"/>
              <a:gd name="connsiteX4" fmla="*/ 660232 w 788176"/>
              <a:gd name="connsiteY4" fmla="*/ 143084 h 1330678"/>
              <a:gd name="connsiteX5" fmla="*/ 788098 w 788176"/>
              <a:gd name="connsiteY5" fmla="*/ 874339 h 1330678"/>
              <a:gd name="connsiteX6" fmla="*/ 673292 w 788176"/>
              <a:gd name="connsiteY6" fmla="*/ 1205384 h 1330678"/>
              <a:gd name="connsiteX7" fmla="*/ 346839 w 788176"/>
              <a:gd name="connsiteY7" fmla="*/ 1329415 h 1330678"/>
              <a:gd name="connsiteX8" fmla="*/ 157533 w 788176"/>
              <a:gd name="connsiteY8" fmla="*/ 1141044 h 1330678"/>
              <a:gd name="connsiteX9" fmla="*/ 74576 w 788176"/>
              <a:gd name="connsiteY9" fmla="*/ 563168 h 1330678"/>
              <a:gd name="connsiteX10" fmla="*/ 3439 w 788176"/>
              <a:gd name="connsiteY10" fmla="*/ 593372 h 1330678"/>
              <a:gd name="connsiteX0" fmla="*/ 3398 w 788135"/>
              <a:gd name="connsiteY0" fmla="*/ 593372 h 1330678"/>
              <a:gd name="connsiteX1" fmla="*/ 46963 w 788135"/>
              <a:gd name="connsiteY1" fmla="*/ 421479 h 1330678"/>
              <a:gd name="connsiteX2" fmla="*/ 141015 w 788135"/>
              <a:gd name="connsiteY2" fmla="*/ 150664 h 1330678"/>
              <a:gd name="connsiteX3" fmla="*/ 404953 w 788135"/>
              <a:gd name="connsiteY3" fmla="*/ 242 h 1330678"/>
              <a:gd name="connsiteX4" fmla="*/ 660191 w 788135"/>
              <a:gd name="connsiteY4" fmla="*/ 143084 h 1330678"/>
              <a:gd name="connsiteX5" fmla="*/ 788057 w 788135"/>
              <a:gd name="connsiteY5" fmla="*/ 874339 h 1330678"/>
              <a:gd name="connsiteX6" fmla="*/ 673251 w 788135"/>
              <a:gd name="connsiteY6" fmla="*/ 1205384 h 1330678"/>
              <a:gd name="connsiteX7" fmla="*/ 346798 w 788135"/>
              <a:gd name="connsiteY7" fmla="*/ 1329415 h 1330678"/>
              <a:gd name="connsiteX8" fmla="*/ 157492 w 788135"/>
              <a:gd name="connsiteY8" fmla="*/ 1141044 h 1330678"/>
              <a:gd name="connsiteX9" fmla="*/ 74535 w 788135"/>
              <a:gd name="connsiteY9" fmla="*/ 563168 h 1330678"/>
              <a:gd name="connsiteX10" fmla="*/ 3398 w 788135"/>
              <a:gd name="connsiteY10" fmla="*/ 593372 h 1330678"/>
              <a:gd name="connsiteX0" fmla="*/ 3398 w 788135"/>
              <a:gd name="connsiteY0" fmla="*/ 593372 h 1330678"/>
              <a:gd name="connsiteX1" fmla="*/ 46963 w 788135"/>
              <a:gd name="connsiteY1" fmla="*/ 421479 h 1330678"/>
              <a:gd name="connsiteX2" fmla="*/ 141015 w 788135"/>
              <a:gd name="connsiteY2" fmla="*/ 150664 h 1330678"/>
              <a:gd name="connsiteX3" fmla="*/ 404953 w 788135"/>
              <a:gd name="connsiteY3" fmla="*/ 242 h 1330678"/>
              <a:gd name="connsiteX4" fmla="*/ 660191 w 788135"/>
              <a:gd name="connsiteY4" fmla="*/ 143084 h 1330678"/>
              <a:gd name="connsiteX5" fmla="*/ 788057 w 788135"/>
              <a:gd name="connsiteY5" fmla="*/ 874339 h 1330678"/>
              <a:gd name="connsiteX6" fmla="*/ 673251 w 788135"/>
              <a:gd name="connsiteY6" fmla="*/ 1205384 h 1330678"/>
              <a:gd name="connsiteX7" fmla="*/ 346798 w 788135"/>
              <a:gd name="connsiteY7" fmla="*/ 1329415 h 1330678"/>
              <a:gd name="connsiteX8" fmla="*/ 157492 w 788135"/>
              <a:gd name="connsiteY8" fmla="*/ 1141044 h 1330678"/>
              <a:gd name="connsiteX9" fmla="*/ 68591 w 788135"/>
              <a:gd name="connsiteY9" fmla="*/ 566957 h 1330678"/>
              <a:gd name="connsiteX10" fmla="*/ 3398 w 788135"/>
              <a:gd name="connsiteY10" fmla="*/ 593372 h 1330678"/>
              <a:gd name="connsiteX0" fmla="*/ 3398 w 788135"/>
              <a:gd name="connsiteY0" fmla="*/ 593372 h 1330678"/>
              <a:gd name="connsiteX1" fmla="*/ 46963 w 788135"/>
              <a:gd name="connsiteY1" fmla="*/ 421479 h 1330678"/>
              <a:gd name="connsiteX2" fmla="*/ 141015 w 788135"/>
              <a:gd name="connsiteY2" fmla="*/ 150664 h 1330678"/>
              <a:gd name="connsiteX3" fmla="*/ 404953 w 788135"/>
              <a:gd name="connsiteY3" fmla="*/ 242 h 1330678"/>
              <a:gd name="connsiteX4" fmla="*/ 660191 w 788135"/>
              <a:gd name="connsiteY4" fmla="*/ 143084 h 1330678"/>
              <a:gd name="connsiteX5" fmla="*/ 788057 w 788135"/>
              <a:gd name="connsiteY5" fmla="*/ 874339 h 1330678"/>
              <a:gd name="connsiteX6" fmla="*/ 673251 w 788135"/>
              <a:gd name="connsiteY6" fmla="*/ 1205384 h 1330678"/>
              <a:gd name="connsiteX7" fmla="*/ 346798 w 788135"/>
              <a:gd name="connsiteY7" fmla="*/ 1329415 h 1330678"/>
              <a:gd name="connsiteX8" fmla="*/ 157492 w 788135"/>
              <a:gd name="connsiteY8" fmla="*/ 1141044 h 1330678"/>
              <a:gd name="connsiteX9" fmla="*/ 68591 w 788135"/>
              <a:gd name="connsiteY9" fmla="*/ 566957 h 1330678"/>
              <a:gd name="connsiteX10" fmla="*/ 3398 w 788135"/>
              <a:gd name="connsiteY10" fmla="*/ 593372 h 1330678"/>
              <a:gd name="connsiteX0" fmla="*/ 3691 w 785392"/>
              <a:gd name="connsiteY0" fmla="*/ 599057 h 1330678"/>
              <a:gd name="connsiteX1" fmla="*/ 44220 w 785392"/>
              <a:gd name="connsiteY1" fmla="*/ 421479 h 1330678"/>
              <a:gd name="connsiteX2" fmla="*/ 138272 w 785392"/>
              <a:gd name="connsiteY2" fmla="*/ 150664 h 1330678"/>
              <a:gd name="connsiteX3" fmla="*/ 402210 w 785392"/>
              <a:gd name="connsiteY3" fmla="*/ 242 h 1330678"/>
              <a:gd name="connsiteX4" fmla="*/ 657448 w 785392"/>
              <a:gd name="connsiteY4" fmla="*/ 143084 h 1330678"/>
              <a:gd name="connsiteX5" fmla="*/ 785314 w 785392"/>
              <a:gd name="connsiteY5" fmla="*/ 874339 h 1330678"/>
              <a:gd name="connsiteX6" fmla="*/ 670508 w 785392"/>
              <a:gd name="connsiteY6" fmla="*/ 1205384 h 1330678"/>
              <a:gd name="connsiteX7" fmla="*/ 344055 w 785392"/>
              <a:gd name="connsiteY7" fmla="*/ 1329415 h 1330678"/>
              <a:gd name="connsiteX8" fmla="*/ 154749 w 785392"/>
              <a:gd name="connsiteY8" fmla="*/ 1141044 h 1330678"/>
              <a:gd name="connsiteX9" fmla="*/ 65848 w 785392"/>
              <a:gd name="connsiteY9" fmla="*/ 566957 h 1330678"/>
              <a:gd name="connsiteX10" fmla="*/ 3691 w 785392"/>
              <a:gd name="connsiteY10" fmla="*/ 599057 h 1330678"/>
              <a:gd name="connsiteX0" fmla="*/ 5429 w 787130"/>
              <a:gd name="connsiteY0" fmla="*/ 599057 h 1330678"/>
              <a:gd name="connsiteX1" fmla="*/ 45958 w 787130"/>
              <a:gd name="connsiteY1" fmla="*/ 421479 h 1330678"/>
              <a:gd name="connsiteX2" fmla="*/ 140010 w 787130"/>
              <a:gd name="connsiteY2" fmla="*/ 150664 h 1330678"/>
              <a:gd name="connsiteX3" fmla="*/ 403948 w 787130"/>
              <a:gd name="connsiteY3" fmla="*/ 242 h 1330678"/>
              <a:gd name="connsiteX4" fmla="*/ 659186 w 787130"/>
              <a:gd name="connsiteY4" fmla="*/ 143084 h 1330678"/>
              <a:gd name="connsiteX5" fmla="*/ 787052 w 787130"/>
              <a:gd name="connsiteY5" fmla="*/ 874339 h 1330678"/>
              <a:gd name="connsiteX6" fmla="*/ 672246 w 787130"/>
              <a:gd name="connsiteY6" fmla="*/ 1205384 h 1330678"/>
              <a:gd name="connsiteX7" fmla="*/ 345793 w 787130"/>
              <a:gd name="connsiteY7" fmla="*/ 1329415 h 1330678"/>
              <a:gd name="connsiteX8" fmla="*/ 156487 w 787130"/>
              <a:gd name="connsiteY8" fmla="*/ 1141044 h 1330678"/>
              <a:gd name="connsiteX9" fmla="*/ 67586 w 787130"/>
              <a:gd name="connsiteY9" fmla="*/ 566957 h 1330678"/>
              <a:gd name="connsiteX10" fmla="*/ 5429 w 787130"/>
              <a:gd name="connsiteY10" fmla="*/ 599057 h 1330678"/>
              <a:gd name="connsiteX0" fmla="*/ 5429 w 787130"/>
              <a:gd name="connsiteY0" fmla="*/ 599057 h 1330678"/>
              <a:gd name="connsiteX1" fmla="*/ 45958 w 787130"/>
              <a:gd name="connsiteY1" fmla="*/ 421479 h 1330678"/>
              <a:gd name="connsiteX2" fmla="*/ 140010 w 787130"/>
              <a:gd name="connsiteY2" fmla="*/ 150664 h 1330678"/>
              <a:gd name="connsiteX3" fmla="*/ 403948 w 787130"/>
              <a:gd name="connsiteY3" fmla="*/ 242 h 1330678"/>
              <a:gd name="connsiteX4" fmla="*/ 659186 w 787130"/>
              <a:gd name="connsiteY4" fmla="*/ 143084 h 1330678"/>
              <a:gd name="connsiteX5" fmla="*/ 787052 w 787130"/>
              <a:gd name="connsiteY5" fmla="*/ 874339 h 1330678"/>
              <a:gd name="connsiteX6" fmla="*/ 672246 w 787130"/>
              <a:gd name="connsiteY6" fmla="*/ 1205384 h 1330678"/>
              <a:gd name="connsiteX7" fmla="*/ 345793 w 787130"/>
              <a:gd name="connsiteY7" fmla="*/ 1329415 h 1330678"/>
              <a:gd name="connsiteX8" fmla="*/ 156487 w 787130"/>
              <a:gd name="connsiteY8" fmla="*/ 1141044 h 1330678"/>
              <a:gd name="connsiteX9" fmla="*/ 58183 w 787130"/>
              <a:gd name="connsiteY9" fmla="*/ 568228 h 1330678"/>
              <a:gd name="connsiteX10" fmla="*/ 5429 w 787130"/>
              <a:gd name="connsiteY10" fmla="*/ 599057 h 1330678"/>
              <a:gd name="connsiteX0" fmla="*/ 5429 w 787130"/>
              <a:gd name="connsiteY0" fmla="*/ 751347 h 1482968"/>
              <a:gd name="connsiteX1" fmla="*/ 45958 w 787130"/>
              <a:gd name="connsiteY1" fmla="*/ 573769 h 1482968"/>
              <a:gd name="connsiteX2" fmla="*/ 140010 w 787130"/>
              <a:gd name="connsiteY2" fmla="*/ 302954 h 1482968"/>
              <a:gd name="connsiteX3" fmla="*/ 403948 w 787130"/>
              <a:gd name="connsiteY3" fmla="*/ 9 h 1482968"/>
              <a:gd name="connsiteX4" fmla="*/ 659186 w 787130"/>
              <a:gd name="connsiteY4" fmla="*/ 295374 h 1482968"/>
              <a:gd name="connsiteX5" fmla="*/ 787052 w 787130"/>
              <a:gd name="connsiteY5" fmla="*/ 1026629 h 1482968"/>
              <a:gd name="connsiteX6" fmla="*/ 672246 w 787130"/>
              <a:gd name="connsiteY6" fmla="*/ 1357674 h 1482968"/>
              <a:gd name="connsiteX7" fmla="*/ 345793 w 787130"/>
              <a:gd name="connsiteY7" fmla="*/ 1481705 h 1482968"/>
              <a:gd name="connsiteX8" fmla="*/ 156487 w 787130"/>
              <a:gd name="connsiteY8" fmla="*/ 1293334 h 1482968"/>
              <a:gd name="connsiteX9" fmla="*/ 58183 w 787130"/>
              <a:gd name="connsiteY9" fmla="*/ 720518 h 1482968"/>
              <a:gd name="connsiteX10" fmla="*/ 5429 w 787130"/>
              <a:gd name="connsiteY10" fmla="*/ 751347 h 1482968"/>
              <a:gd name="connsiteX0" fmla="*/ 5429 w 787052"/>
              <a:gd name="connsiteY0" fmla="*/ 754100 h 1485721"/>
              <a:gd name="connsiteX1" fmla="*/ 45958 w 787052"/>
              <a:gd name="connsiteY1" fmla="*/ 576522 h 1485721"/>
              <a:gd name="connsiteX2" fmla="*/ 140010 w 787052"/>
              <a:gd name="connsiteY2" fmla="*/ 305707 h 1485721"/>
              <a:gd name="connsiteX3" fmla="*/ 403948 w 787052"/>
              <a:gd name="connsiteY3" fmla="*/ 2762 h 1485721"/>
              <a:gd name="connsiteX4" fmla="*/ 672102 w 787052"/>
              <a:gd name="connsiteY4" fmla="*/ 209565 h 1485721"/>
              <a:gd name="connsiteX5" fmla="*/ 787052 w 787052"/>
              <a:gd name="connsiteY5" fmla="*/ 1029382 h 1485721"/>
              <a:gd name="connsiteX6" fmla="*/ 672246 w 787052"/>
              <a:gd name="connsiteY6" fmla="*/ 1360427 h 1485721"/>
              <a:gd name="connsiteX7" fmla="*/ 345793 w 787052"/>
              <a:gd name="connsiteY7" fmla="*/ 1484458 h 1485721"/>
              <a:gd name="connsiteX8" fmla="*/ 156487 w 787052"/>
              <a:gd name="connsiteY8" fmla="*/ 1296087 h 1485721"/>
              <a:gd name="connsiteX9" fmla="*/ 58183 w 787052"/>
              <a:gd name="connsiteY9" fmla="*/ 723271 h 1485721"/>
              <a:gd name="connsiteX10" fmla="*/ 5429 w 787052"/>
              <a:gd name="connsiteY10" fmla="*/ 754100 h 1485721"/>
              <a:gd name="connsiteX0" fmla="*/ 5429 w 787052"/>
              <a:gd name="connsiteY0" fmla="*/ 751399 h 1483020"/>
              <a:gd name="connsiteX1" fmla="*/ 45958 w 787052"/>
              <a:gd name="connsiteY1" fmla="*/ 573821 h 1483020"/>
              <a:gd name="connsiteX2" fmla="*/ 140010 w 787052"/>
              <a:gd name="connsiteY2" fmla="*/ 189844 h 1483020"/>
              <a:gd name="connsiteX3" fmla="*/ 403948 w 787052"/>
              <a:gd name="connsiteY3" fmla="*/ 61 h 1483020"/>
              <a:gd name="connsiteX4" fmla="*/ 672102 w 787052"/>
              <a:gd name="connsiteY4" fmla="*/ 206864 h 1483020"/>
              <a:gd name="connsiteX5" fmla="*/ 787052 w 787052"/>
              <a:gd name="connsiteY5" fmla="*/ 1026681 h 1483020"/>
              <a:gd name="connsiteX6" fmla="*/ 672246 w 787052"/>
              <a:gd name="connsiteY6" fmla="*/ 1357726 h 1483020"/>
              <a:gd name="connsiteX7" fmla="*/ 345793 w 787052"/>
              <a:gd name="connsiteY7" fmla="*/ 1481757 h 1483020"/>
              <a:gd name="connsiteX8" fmla="*/ 156487 w 787052"/>
              <a:gd name="connsiteY8" fmla="*/ 1293386 h 1483020"/>
              <a:gd name="connsiteX9" fmla="*/ 58183 w 787052"/>
              <a:gd name="connsiteY9" fmla="*/ 720570 h 1483020"/>
              <a:gd name="connsiteX10" fmla="*/ 5429 w 787052"/>
              <a:gd name="connsiteY10" fmla="*/ 751399 h 1483020"/>
              <a:gd name="connsiteX0" fmla="*/ 5429 w 787052"/>
              <a:gd name="connsiteY0" fmla="*/ 751399 h 1483020"/>
              <a:gd name="connsiteX1" fmla="*/ 45958 w 787052"/>
              <a:gd name="connsiteY1" fmla="*/ 573821 h 1483020"/>
              <a:gd name="connsiteX2" fmla="*/ 140010 w 787052"/>
              <a:gd name="connsiteY2" fmla="*/ 189844 h 1483020"/>
              <a:gd name="connsiteX3" fmla="*/ 403948 w 787052"/>
              <a:gd name="connsiteY3" fmla="*/ 61 h 1483020"/>
              <a:gd name="connsiteX4" fmla="*/ 672102 w 787052"/>
              <a:gd name="connsiteY4" fmla="*/ 206864 h 1483020"/>
              <a:gd name="connsiteX5" fmla="*/ 787052 w 787052"/>
              <a:gd name="connsiteY5" fmla="*/ 1026681 h 1483020"/>
              <a:gd name="connsiteX6" fmla="*/ 672246 w 787052"/>
              <a:gd name="connsiteY6" fmla="*/ 1357726 h 1483020"/>
              <a:gd name="connsiteX7" fmla="*/ 345793 w 787052"/>
              <a:gd name="connsiteY7" fmla="*/ 1481757 h 1483020"/>
              <a:gd name="connsiteX8" fmla="*/ 156487 w 787052"/>
              <a:gd name="connsiteY8" fmla="*/ 1293386 h 1483020"/>
              <a:gd name="connsiteX9" fmla="*/ 71099 w 787052"/>
              <a:gd name="connsiteY9" fmla="*/ 755010 h 1483020"/>
              <a:gd name="connsiteX10" fmla="*/ 5429 w 787052"/>
              <a:gd name="connsiteY10" fmla="*/ 751399 h 1483020"/>
              <a:gd name="connsiteX0" fmla="*/ 5429 w 787052"/>
              <a:gd name="connsiteY0" fmla="*/ 751399 h 1483020"/>
              <a:gd name="connsiteX1" fmla="*/ 45958 w 787052"/>
              <a:gd name="connsiteY1" fmla="*/ 573821 h 1483020"/>
              <a:gd name="connsiteX2" fmla="*/ 140010 w 787052"/>
              <a:gd name="connsiteY2" fmla="*/ 189844 h 1483020"/>
              <a:gd name="connsiteX3" fmla="*/ 403948 w 787052"/>
              <a:gd name="connsiteY3" fmla="*/ 61 h 1483020"/>
              <a:gd name="connsiteX4" fmla="*/ 672102 w 787052"/>
              <a:gd name="connsiteY4" fmla="*/ 206864 h 1483020"/>
              <a:gd name="connsiteX5" fmla="*/ 787052 w 787052"/>
              <a:gd name="connsiteY5" fmla="*/ 1026681 h 1483020"/>
              <a:gd name="connsiteX6" fmla="*/ 672246 w 787052"/>
              <a:gd name="connsiteY6" fmla="*/ 1357726 h 1483020"/>
              <a:gd name="connsiteX7" fmla="*/ 345793 w 787052"/>
              <a:gd name="connsiteY7" fmla="*/ 1481757 h 1483020"/>
              <a:gd name="connsiteX8" fmla="*/ 156487 w 787052"/>
              <a:gd name="connsiteY8" fmla="*/ 1293386 h 1483020"/>
              <a:gd name="connsiteX9" fmla="*/ 71099 w 787052"/>
              <a:gd name="connsiteY9" fmla="*/ 755010 h 1483020"/>
              <a:gd name="connsiteX10" fmla="*/ 5429 w 787052"/>
              <a:gd name="connsiteY10" fmla="*/ 751399 h 1483020"/>
              <a:gd name="connsiteX0" fmla="*/ 5782 w 785613"/>
              <a:gd name="connsiteY0" fmla="*/ 784164 h 1483020"/>
              <a:gd name="connsiteX1" fmla="*/ 44519 w 785613"/>
              <a:gd name="connsiteY1" fmla="*/ 573821 h 1483020"/>
              <a:gd name="connsiteX2" fmla="*/ 138571 w 785613"/>
              <a:gd name="connsiteY2" fmla="*/ 189844 h 1483020"/>
              <a:gd name="connsiteX3" fmla="*/ 402509 w 785613"/>
              <a:gd name="connsiteY3" fmla="*/ 61 h 1483020"/>
              <a:gd name="connsiteX4" fmla="*/ 670663 w 785613"/>
              <a:gd name="connsiteY4" fmla="*/ 206864 h 1483020"/>
              <a:gd name="connsiteX5" fmla="*/ 785613 w 785613"/>
              <a:gd name="connsiteY5" fmla="*/ 1026681 h 1483020"/>
              <a:gd name="connsiteX6" fmla="*/ 670807 w 785613"/>
              <a:gd name="connsiteY6" fmla="*/ 1357726 h 1483020"/>
              <a:gd name="connsiteX7" fmla="*/ 344354 w 785613"/>
              <a:gd name="connsiteY7" fmla="*/ 1481757 h 1483020"/>
              <a:gd name="connsiteX8" fmla="*/ 155048 w 785613"/>
              <a:gd name="connsiteY8" fmla="*/ 1293386 h 1483020"/>
              <a:gd name="connsiteX9" fmla="*/ 69660 w 785613"/>
              <a:gd name="connsiteY9" fmla="*/ 755010 h 1483020"/>
              <a:gd name="connsiteX10" fmla="*/ 5782 w 785613"/>
              <a:gd name="connsiteY10" fmla="*/ 784164 h 1483020"/>
              <a:gd name="connsiteX0" fmla="*/ 5430 w 785261"/>
              <a:gd name="connsiteY0" fmla="*/ 784162 h 1483018"/>
              <a:gd name="connsiteX1" fmla="*/ 45959 w 785261"/>
              <a:gd name="connsiteY1" fmla="*/ 546516 h 1483018"/>
              <a:gd name="connsiteX2" fmla="*/ 138219 w 785261"/>
              <a:gd name="connsiteY2" fmla="*/ 189842 h 1483018"/>
              <a:gd name="connsiteX3" fmla="*/ 402157 w 785261"/>
              <a:gd name="connsiteY3" fmla="*/ 59 h 1483018"/>
              <a:gd name="connsiteX4" fmla="*/ 670311 w 785261"/>
              <a:gd name="connsiteY4" fmla="*/ 206862 h 1483018"/>
              <a:gd name="connsiteX5" fmla="*/ 785261 w 785261"/>
              <a:gd name="connsiteY5" fmla="*/ 1026679 h 1483018"/>
              <a:gd name="connsiteX6" fmla="*/ 670455 w 785261"/>
              <a:gd name="connsiteY6" fmla="*/ 1357724 h 1483018"/>
              <a:gd name="connsiteX7" fmla="*/ 344002 w 785261"/>
              <a:gd name="connsiteY7" fmla="*/ 1481755 h 1483018"/>
              <a:gd name="connsiteX8" fmla="*/ 154696 w 785261"/>
              <a:gd name="connsiteY8" fmla="*/ 1293384 h 1483018"/>
              <a:gd name="connsiteX9" fmla="*/ 69308 w 785261"/>
              <a:gd name="connsiteY9" fmla="*/ 755008 h 1483018"/>
              <a:gd name="connsiteX10" fmla="*/ 5430 w 785261"/>
              <a:gd name="connsiteY10" fmla="*/ 784162 h 1483018"/>
              <a:gd name="connsiteX0" fmla="*/ 7552 w 778423"/>
              <a:gd name="connsiteY0" fmla="*/ 822387 h 1483018"/>
              <a:gd name="connsiteX1" fmla="*/ 39121 w 778423"/>
              <a:gd name="connsiteY1" fmla="*/ 546516 h 1483018"/>
              <a:gd name="connsiteX2" fmla="*/ 131381 w 778423"/>
              <a:gd name="connsiteY2" fmla="*/ 189842 h 1483018"/>
              <a:gd name="connsiteX3" fmla="*/ 395319 w 778423"/>
              <a:gd name="connsiteY3" fmla="*/ 59 h 1483018"/>
              <a:gd name="connsiteX4" fmla="*/ 663473 w 778423"/>
              <a:gd name="connsiteY4" fmla="*/ 206862 h 1483018"/>
              <a:gd name="connsiteX5" fmla="*/ 778423 w 778423"/>
              <a:gd name="connsiteY5" fmla="*/ 1026679 h 1483018"/>
              <a:gd name="connsiteX6" fmla="*/ 663617 w 778423"/>
              <a:gd name="connsiteY6" fmla="*/ 1357724 h 1483018"/>
              <a:gd name="connsiteX7" fmla="*/ 337164 w 778423"/>
              <a:gd name="connsiteY7" fmla="*/ 1481755 h 1483018"/>
              <a:gd name="connsiteX8" fmla="*/ 147858 w 778423"/>
              <a:gd name="connsiteY8" fmla="*/ 1293384 h 1483018"/>
              <a:gd name="connsiteX9" fmla="*/ 62470 w 778423"/>
              <a:gd name="connsiteY9" fmla="*/ 755008 h 1483018"/>
              <a:gd name="connsiteX10" fmla="*/ 7552 w 778423"/>
              <a:gd name="connsiteY10" fmla="*/ 822387 h 1483018"/>
              <a:gd name="connsiteX0" fmla="*/ 5173 w 776044"/>
              <a:gd name="connsiteY0" fmla="*/ 822387 h 1483018"/>
              <a:gd name="connsiteX1" fmla="*/ 36742 w 776044"/>
              <a:gd name="connsiteY1" fmla="*/ 546516 h 1483018"/>
              <a:gd name="connsiteX2" fmla="*/ 129002 w 776044"/>
              <a:gd name="connsiteY2" fmla="*/ 189842 h 1483018"/>
              <a:gd name="connsiteX3" fmla="*/ 392940 w 776044"/>
              <a:gd name="connsiteY3" fmla="*/ 59 h 1483018"/>
              <a:gd name="connsiteX4" fmla="*/ 661094 w 776044"/>
              <a:gd name="connsiteY4" fmla="*/ 206862 h 1483018"/>
              <a:gd name="connsiteX5" fmla="*/ 776044 w 776044"/>
              <a:gd name="connsiteY5" fmla="*/ 1026679 h 1483018"/>
              <a:gd name="connsiteX6" fmla="*/ 661238 w 776044"/>
              <a:gd name="connsiteY6" fmla="*/ 1357724 h 1483018"/>
              <a:gd name="connsiteX7" fmla="*/ 334785 w 776044"/>
              <a:gd name="connsiteY7" fmla="*/ 1481755 h 1483018"/>
              <a:gd name="connsiteX8" fmla="*/ 145479 w 776044"/>
              <a:gd name="connsiteY8" fmla="*/ 1293384 h 1483018"/>
              <a:gd name="connsiteX9" fmla="*/ 60091 w 776044"/>
              <a:gd name="connsiteY9" fmla="*/ 755008 h 1483018"/>
              <a:gd name="connsiteX10" fmla="*/ 5173 w 776044"/>
              <a:gd name="connsiteY10" fmla="*/ 822387 h 1483018"/>
              <a:gd name="connsiteX0" fmla="*/ 3111 w 773982"/>
              <a:gd name="connsiteY0" fmla="*/ 822384 h 1483015"/>
              <a:gd name="connsiteX1" fmla="*/ 43640 w 773982"/>
              <a:gd name="connsiteY1" fmla="*/ 516479 h 1483015"/>
              <a:gd name="connsiteX2" fmla="*/ 126940 w 773982"/>
              <a:gd name="connsiteY2" fmla="*/ 189839 h 1483015"/>
              <a:gd name="connsiteX3" fmla="*/ 390878 w 773982"/>
              <a:gd name="connsiteY3" fmla="*/ 56 h 1483015"/>
              <a:gd name="connsiteX4" fmla="*/ 659032 w 773982"/>
              <a:gd name="connsiteY4" fmla="*/ 206859 h 1483015"/>
              <a:gd name="connsiteX5" fmla="*/ 773982 w 773982"/>
              <a:gd name="connsiteY5" fmla="*/ 1026676 h 1483015"/>
              <a:gd name="connsiteX6" fmla="*/ 659176 w 773982"/>
              <a:gd name="connsiteY6" fmla="*/ 1357721 h 1483015"/>
              <a:gd name="connsiteX7" fmla="*/ 332723 w 773982"/>
              <a:gd name="connsiteY7" fmla="*/ 1481752 h 1483015"/>
              <a:gd name="connsiteX8" fmla="*/ 143417 w 773982"/>
              <a:gd name="connsiteY8" fmla="*/ 1293381 h 1483015"/>
              <a:gd name="connsiteX9" fmla="*/ 58029 w 773982"/>
              <a:gd name="connsiteY9" fmla="*/ 755005 h 1483015"/>
              <a:gd name="connsiteX10" fmla="*/ 3111 w 773982"/>
              <a:gd name="connsiteY10" fmla="*/ 822384 h 1483015"/>
              <a:gd name="connsiteX0" fmla="*/ 3111 w 773982"/>
              <a:gd name="connsiteY0" fmla="*/ 822399 h 1483030"/>
              <a:gd name="connsiteX1" fmla="*/ 43640 w 773982"/>
              <a:gd name="connsiteY1" fmla="*/ 516494 h 1483030"/>
              <a:gd name="connsiteX2" fmla="*/ 126940 w 773982"/>
              <a:gd name="connsiteY2" fmla="*/ 189854 h 1483030"/>
              <a:gd name="connsiteX3" fmla="*/ 390878 w 773982"/>
              <a:gd name="connsiteY3" fmla="*/ 71 h 1483030"/>
              <a:gd name="connsiteX4" fmla="*/ 659032 w 773982"/>
              <a:gd name="connsiteY4" fmla="*/ 206874 h 1483030"/>
              <a:gd name="connsiteX5" fmla="*/ 773982 w 773982"/>
              <a:gd name="connsiteY5" fmla="*/ 1026691 h 1483030"/>
              <a:gd name="connsiteX6" fmla="*/ 659176 w 773982"/>
              <a:gd name="connsiteY6" fmla="*/ 1357736 h 1483030"/>
              <a:gd name="connsiteX7" fmla="*/ 332723 w 773982"/>
              <a:gd name="connsiteY7" fmla="*/ 1481767 h 1483030"/>
              <a:gd name="connsiteX8" fmla="*/ 143417 w 773982"/>
              <a:gd name="connsiteY8" fmla="*/ 1293396 h 1483030"/>
              <a:gd name="connsiteX9" fmla="*/ 58029 w 773982"/>
              <a:gd name="connsiteY9" fmla="*/ 755020 h 1483030"/>
              <a:gd name="connsiteX10" fmla="*/ 3111 w 773982"/>
              <a:gd name="connsiteY10" fmla="*/ 822399 h 1483030"/>
              <a:gd name="connsiteX0" fmla="*/ 1158 w 772029"/>
              <a:gd name="connsiteY0" fmla="*/ 822384 h 1483015"/>
              <a:gd name="connsiteX1" fmla="*/ 66600 w 772029"/>
              <a:gd name="connsiteY1" fmla="*/ 513029 h 1483015"/>
              <a:gd name="connsiteX2" fmla="*/ 124987 w 772029"/>
              <a:gd name="connsiteY2" fmla="*/ 189839 h 1483015"/>
              <a:gd name="connsiteX3" fmla="*/ 388925 w 772029"/>
              <a:gd name="connsiteY3" fmla="*/ 56 h 1483015"/>
              <a:gd name="connsiteX4" fmla="*/ 657079 w 772029"/>
              <a:gd name="connsiteY4" fmla="*/ 206859 h 1483015"/>
              <a:gd name="connsiteX5" fmla="*/ 772029 w 772029"/>
              <a:gd name="connsiteY5" fmla="*/ 1026676 h 1483015"/>
              <a:gd name="connsiteX6" fmla="*/ 657223 w 772029"/>
              <a:gd name="connsiteY6" fmla="*/ 1357721 h 1483015"/>
              <a:gd name="connsiteX7" fmla="*/ 330770 w 772029"/>
              <a:gd name="connsiteY7" fmla="*/ 1481752 h 1483015"/>
              <a:gd name="connsiteX8" fmla="*/ 141464 w 772029"/>
              <a:gd name="connsiteY8" fmla="*/ 1293381 h 1483015"/>
              <a:gd name="connsiteX9" fmla="*/ 56076 w 772029"/>
              <a:gd name="connsiteY9" fmla="*/ 755005 h 1483015"/>
              <a:gd name="connsiteX10" fmla="*/ 1158 w 772029"/>
              <a:gd name="connsiteY10" fmla="*/ 822384 h 1483015"/>
              <a:gd name="connsiteX0" fmla="*/ 923 w 771794"/>
              <a:gd name="connsiteY0" fmla="*/ 822384 h 1483015"/>
              <a:gd name="connsiteX1" fmla="*/ 75424 w 771794"/>
              <a:gd name="connsiteY1" fmla="*/ 513030 h 1483015"/>
              <a:gd name="connsiteX2" fmla="*/ 124752 w 771794"/>
              <a:gd name="connsiteY2" fmla="*/ 189839 h 1483015"/>
              <a:gd name="connsiteX3" fmla="*/ 388690 w 771794"/>
              <a:gd name="connsiteY3" fmla="*/ 56 h 1483015"/>
              <a:gd name="connsiteX4" fmla="*/ 656844 w 771794"/>
              <a:gd name="connsiteY4" fmla="*/ 206859 h 1483015"/>
              <a:gd name="connsiteX5" fmla="*/ 771794 w 771794"/>
              <a:gd name="connsiteY5" fmla="*/ 1026676 h 1483015"/>
              <a:gd name="connsiteX6" fmla="*/ 656988 w 771794"/>
              <a:gd name="connsiteY6" fmla="*/ 1357721 h 1483015"/>
              <a:gd name="connsiteX7" fmla="*/ 330535 w 771794"/>
              <a:gd name="connsiteY7" fmla="*/ 1481752 h 1483015"/>
              <a:gd name="connsiteX8" fmla="*/ 141229 w 771794"/>
              <a:gd name="connsiteY8" fmla="*/ 1293381 h 1483015"/>
              <a:gd name="connsiteX9" fmla="*/ 55841 w 771794"/>
              <a:gd name="connsiteY9" fmla="*/ 755005 h 1483015"/>
              <a:gd name="connsiteX10" fmla="*/ 923 w 771794"/>
              <a:gd name="connsiteY10" fmla="*/ 822384 h 1483015"/>
              <a:gd name="connsiteX0" fmla="*/ 923 w 771794"/>
              <a:gd name="connsiteY0" fmla="*/ 822427 h 1483058"/>
              <a:gd name="connsiteX1" fmla="*/ 75424 w 771794"/>
              <a:gd name="connsiteY1" fmla="*/ 513073 h 1483058"/>
              <a:gd name="connsiteX2" fmla="*/ 124752 w 771794"/>
              <a:gd name="connsiteY2" fmla="*/ 220941 h 1483058"/>
              <a:gd name="connsiteX3" fmla="*/ 388690 w 771794"/>
              <a:gd name="connsiteY3" fmla="*/ 99 h 1483058"/>
              <a:gd name="connsiteX4" fmla="*/ 656844 w 771794"/>
              <a:gd name="connsiteY4" fmla="*/ 206902 h 1483058"/>
              <a:gd name="connsiteX5" fmla="*/ 771794 w 771794"/>
              <a:gd name="connsiteY5" fmla="*/ 1026719 h 1483058"/>
              <a:gd name="connsiteX6" fmla="*/ 656988 w 771794"/>
              <a:gd name="connsiteY6" fmla="*/ 1357764 h 1483058"/>
              <a:gd name="connsiteX7" fmla="*/ 330535 w 771794"/>
              <a:gd name="connsiteY7" fmla="*/ 1481795 h 1483058"/>
              <a:gd name="connsiteX8" fmla="*/ 141229 w 771794"/>
              <a:gd name="connsiteY8" fmla="*/ 1293424 h 1483058"/>
              <a:gd name="connsiteX9" fmla="*/ 55841 w 771794"/>
              <a:gd name="connsiteY9" fmla="*/ 755048 h 1483058"/>
              <a:gd name="connsiteX10" fmla="*/ 923 w 771794"/>
              <a:gd name="connsiteY10" fmla="*/ 822427 h 1483058"/>
              <a:gd name="connsiteX0" fmla="*/ 2041 w 772912"/>
              <a:gd name="connsiteY0" fmla="*/ 822427 h 1483058"/>
              <a:gd name="connsiteX1" fmla="*/ 76542 w 772912"/>
              <a:gd name="connsiteY1" fmla="*/ 513073 h 1483058"/>
              <a:gd name="connsiteX2" fmla="*/ 125870 w 772912"/>
              <a:gd name="connsiteY2" fmla="*/ 220941 h 1483058"/>
              <a:gd name="connsiteX3" fmla="*/ 389808 w 772912"/>
              <a:gd name="connsiteY3" fmla="*/ 99 h 1483058"/>
              <a:gd name="connsiteX4" fmla="*/ 657962 w 772912"/>
              <a:gd name="connsiteY4" fmla="*/ 206902 h 1483058"/>
              <a:gd name="connsiteX5" fmla="*/ 772912 w 772912"/>
              <a:gd name="connsiteY5" fmla="*/ 1026719 h 1483058"/>
              <a:gd name="connsiteX6" fmla="*/ 658106 w 772912"/>
              <a:gd name="connsiteY6" fmla="*/ 1357764 h 1483058"/>
              <a:gd name="connsiteX7" fmla="*/ 331653 w 772912"/>
              <a:gd name="connsiteY7" fmla="*/ 1481795 h 1483058"/>
              <a:gd name="connsiteX8" fmla="*/ 142347 w 772912"/>
              <a:gd name="connsiteY8" fmla="*/ 1293424 h 1483058"/>
              <a:gd name="connsiteX9" fmla="*/ 56959 w 772912"/>
              <a:gd name="connsiteY9" fmla="*/ 755048 h 1483058"/>
              <a:gd name="connsiteX10" fmla="*/ 2041 w 772912"/>
              <a:gd name="connsiteY10" fmla="*/ 822427 h 1483058"/>
              <a:gd name="connsiteX0" fmla="*/ 2041 w 772912"/>
              <a:gd name="connsiteY0" fmla="*/ 822427 h 1483058"/>
              <a:gd name="connsiteX1" fmla="*/ 76542 w 772912"/>
              <a:gd name="connsiteY1" fmla="*/ 513073 h 1483058"/>
              <a:gd name="connsiteX2" fmla="*/ 125870 w 772912"/>
              <a:gd name="connsiteY2" fmla="*/ 220941 h 1483058"/>
              <a:gd name="connsiteX3" fmla="*/ 389808 w 772912"/>
              <a:gd name="connsiteY3" fmla="*/ 99 h 1483058"/>
              <a:gd name="connsiteX4" fmla="*/ 657962 w 772912"/>
              <a:gd name="connsiteY4" fmla="*/ 206902 h 1483058"/>
              <a:gd name="connsiteX5" fmla="*/ 772912 w 772912"/>
              <a:gd name="connsiteY5" fmla="*/ 1026719 h 1483058"/>
              <a:gd name="connsiteX6" fmla="*/ 658106 w 772912"/>
              <a:gd name="connsiteY6" fmla="*/ 1357764 h 1483058"/>
              <a:gd name="connsiteX7" fmla="*/ 331653 w 772912"/>
              <a:gd name="connsiteY7" fmla="*/ 1481795 h 1483058"/>
              <a:gd name="connsiteX8" fmla="*/ 142347 w 772912"/>
              <a:gd name="connsiteY8" fmla="*/ 1293424 h 1483058"/>
              <a:gd name="connsiteX9" fmla="*/ 56959 w 772912"/>
              <a:gd name="connsiteY9" fmla="*/ 755048 h 1483058"/>
              <a:gd name="connsiteX10" fmla="*/ 2041 w 772912"/>
              <a:gd name="connsiteY10" fmla="*/ 822427 h 1483058"/>
              <a:gd name="connsiteX0" fmla="*/ 2041 w 772912"/>
              <a:gd name="connsiteY0" fmla="*/ 822427 h 1483058"/>
              <a:gd name="connsiteX1" fmla="*/ 76542 w 772912"/>
              <a:gd name="connsiteY1" fmla="*/ 513073 h 1483058"/>
              <a:gd name="connsiteX2" fmla="*/ 125870 w 772912"/>
              <a:gd name="connsiteY2" fmla="*/ 220941 h 1483058"/>
              <a:gd name="connsiteX3" fmla="*/ 389808 w 772912"/>
              <a:gd name="connsiteY3" fmla="*/ 99 h 1483058"/>
              <a:gd name="connsiteX4" fmla="*/ 657962 w 772912"/>
              <a:gd name="connsiteY4" fmla="*/ 206902 h 1483058"/>
              <a:gd name="connsiteX5" fmla="*/ 772912 w 772912"/>
              <a:gd name="connsiteY5" fmla="*/ 1026719 h 1483058"/>
              <a:gd name="connsiteX6" fmla="*/ 658106 w 772912"/>
              <a:gd name="connsiteY6" fmla="*/ 1357764 h 1483058"/>
              <a:gd name="connsiteX7" fmla="*/ 331653 w 772912"/>
              <a:gd name="connsiteY7" fmla="*/ 1481795 h 1483058"/>
              <a:gd name="connsiteX8" fmla="*/ 142347 w 772912"/>
              <a:gd name="connsiteY8" fmla="*/ 1293424 h 1483058"/>
              <a:gd name="connsiteX9" fmla="*/ 66018 w 772912"/>
              <a:gd name="connsiteY9" fmla="*/ 744695 h 1483058"/>
              <a:gd name="connsiteX10" fmla="*/ 2041 w 772912"/>
              <a:gd name="connsiteY10" fmla="*/ 822427 h 1483058"/>
              <a:gd name="connsiteX0" fmla="*/ 2041 w 772912"/>
              <a:gd name="connsiteY0" fmla="*/ 822427 h 1483058"/>
              <a:gd name="connsiteX1" fmla="*/ 76542 w 772912"/>
              <a:gd name="connsiteY1" fmla="*/ 513073 h 1483058"/>
              <a:gd name="connsiteX2" fmla="*/ 125870 w 772912"/>
              <a:gd name="connsiteY2" fmla="*/ 220941 h 1483058"/>
              <a:gd name="connsiteX3" fmla="*/ 389808 w 772912"/>
              <a:gd name="connsiteY3" fmla="*/ 99 h 1483058"/>
              <a:gd name="connsiteX4" fmla="*/ 657962 w 772912"/>
              <a:gd name="connsiteY4" fmla="*/ 206902 h 1483058"/>
              <a:gd name="connsiteX5" fmla="*/ 772912 w 772912"/>
              <a:gd name="connsiteY5" fmla="*/ 1026719 h 1483058"/>
              <a:gd name="connsiteX6" fmla="*/ 658106 w 772912"/>
              <a:gd name="connsiteY6" fmla="*/ 1357764 h 1483058"/>
              <a:gd name="connsiteX7" fmla="*/ 331653 w 772912"/>
              <a:gd name="connsiteY7" fmla="*/ 1481795 h 1483058"/>
              <a:gd name="connsiteX8" fmla="*/ 142347 w 772912"/>
              <a:gd name="connsiteY8" fmla="*/ 1293424 h 1483058"/>
              <a:gd name="connsiteX9" fmla="*/ 68283 w 772912"/>
              <a:gd name="connsiteY9" fmla="*/ 758499 h 1483058"/>
              <a:gd name="connsiteX10" fmla="*/ 2041 w 772912"/>
              <a:gd name="connsiteY10" fmla="*/ 822427 h 1483058"/>
              <a:gd name="connsiteX0" fmla="*/ 2041 w 772912"/>
              <a:gd name="connsiteY0" fmla="*/ 822427 h 1483058"/>
              <a:gd name="connsiteX1" fmla="*/ 76542 w 772912"/>
              <a:gd name="connsiteY1" fmla="*/ 513073 h 1483058"/>
              <a:gd name="connsiteX2" fmla="*/ 125870 w 772912"/>
              <a:gd name="connsiteY2" fmla="*/ 220941 h 1483058"/>
              <a:gd name="connsiteX3" fmla="*/ 389808 w 772912"/>
              <a:gd name="connsiteY3" fmla="*/ 99 h 1483058"/>
              <a:gd name="connsiteX4" fmla="*/ 657962 w 772912"/>
              <a:gd name="connsiteY4" fmla="*/ 206902 h 1483058"/>
              <a:gd name="connsiteX5" fmla="*/ 772912 w 772912"/>
              <a:gd name="connsiteY5" fmla="*/ 1026719 h 1483058"/>
              <a:gd name="connsiteX6" fmla="*/ 658106 w 772912"/>
              <a:gd name="connsiteY6" fmla="*/ 1357764 h 1483058"/>
              <a:gd name="connsiteX7" fmla="*/ 331653 w 772912"/>
              <a:gd name="connsiteY7" fmla="*/ 1481795 h 1483058"/>
              <a:gd name="connsiteX8" fmla="*/ 142347 w 772912"/>
              <a:gd name="connsiteY8" fmla="*/ 1293424 h 1483058"/>
              <a:gd name="connsiteX9" fmla="*/ 72813 w 772912"/>
              <a:gd name="connsiteY9" fmla="*/ 751597 h 1483058"/>
              <a:gd name="connsiteX10" fmla="*/ 2041 w 772912"/>
              <a:gd name="connsiteY10" fmla="*/ 822427 h 1483058"/>
              <a:gd name="connsiteX0" fmla="*/ 2041 w 772912"/>
              <a:gd name="connsiteY0" fmla="*/ 822427 h 1483058"/>
              <a:gd name="connsiteX1" fmla="*/ 76542 w 772912"/>
              <a:gd name="connsiteY1" fmla="*/ 561386 h 1483058"/>
              <a:gd name="connsiteX2" fmla="*/ 125870 w 772912"/>
              <a:gd name="connsiteY2" fmla="*/ 220941 h 1483058"/>
              <a:gd name="connsiteX3" fmla="*/ 389808 w 772912"/>
              <a:gd name="connsiteY3" fmla="*/ 99 h 1483058"/>
              <a:gd name="connsiteX4" fmla="*/ 657962 w 772912"/>
              <a:gd name="connsiteY4" fmla="*/ 206902 h 1483058"/>
              <a:gd name="connsiteX5" fmla="*/ 772912 w 772912"/>
              <a:gd name="connsiteY5" fmla="*/ 1026719 h 1483058"/>
              <a:gd name="connsiteX6" fmla="*/ 658106 w 772912"/>
              <a:gd name="connsiteY6" fmla="*/ 1357764 h 1483058"/>
              <a:gd name="connsiteX7" fmla="*/ 331653 w 772912"/>
              <a:gd name="connsiteY7" fmla="*/ 1481795 h 1483058"/>
              <a:gd name="connsiteX8" fmla="*/ 142347 w 772912"/>
              <a:gd name="connsiteY8" fmla="*/ 1293424 h 1483058"/>
              <a:gd name="connsiteX9" fmla="*/ 72813 w 772912"/>
              <a:gd name="connsiteY9" fmla="*/ 751597 h 1483058"/>
              <a:gd name="connsiteX10" fmla="*/ 2041 w 772912"/>
              <a:gd name="connsiteY10" fmla="*/ 822427 h 1483058"/>
              <a:gd name="connsiteX0" fmla="*/ 2737 w 773608"/>
              <a:gd name="connsiteY0" fmla="*/ 822427 h 1483058"/>
              <a:gd name="connsiteX1" fmla="*/ 70444 w 773608"/>
              <a:gd name="connsiteY1" fmla="*/ 575190 h 1483058"/>
              <a:gd name="connsiteX2" fmla="*/ 126566 w 773608"/>
              <a:gd name="connsiteY2" fmla="*/ 220941 h 1483058"/>
              <a:gd name="connsiteX3" fmla="*/ 390504 w 773608"/>
              <a:gd name="connsiteY3" fmla="*/ 99 h 1483058"/>
              <a:gd name="connsiteX4" fmla="*/ 658658 w 773608"/>
              <a:gd name="connsiteY4" fmla="*/ 206902 h 1483058"/>
              <a:gd name="connsiteX5" fmla="*/ 773608 w 773608"/>
              <a:gd name="connsiteY5" fmla="*/ 1026719 h 1483058"/>
              <a:gd name="connsiteX6" fmla="*/ 658802 w 773608"/>
              <a:gd name="connsiteY6" fmla="*/ 1357764 h 1483058"/>
              <a:gd name="connsiteX7" fmla="*/ 332349 w 773608"/>
              <a:gd name="connsiteY7" fmla="*/ 1481795 h 1483058"/>
              <a:gd name="connsiteX8" fmla="*/ 143043 w 773608"/>
              <a:gd name="connsiteY8" fmla="*/ 1293424 h 1483058"/>
              <a:gd name="connsiteX9" fmla="*/ 73509 w 773608"/>
              <a:gd name="connsiteY9" fmla="*/ 751597 h 1483058"/>
              <a:gd name="connsiteX10" fmla="*/ 2737 w 773608"/>
              <a:gd name="connsiteY10" fmla="*/ 822427 h 1483058"/>
              <a:gd name="connsiteX0" fmla="*/ 2737 w 773608"/>
              <a:gd name="connsiteY0" fmla="*/ 822427 h 1483058"/>
              <a:gd name="connsiteX1" fmla="*/ 70444 w 773608"/>
              <a:gd name="connsiteY1" fmla="*/ 575190 h 1483058"/>
              <a:gd name="connsiteX2" fmla="*/ 126566 w 773608"/>
              <a:gd name="connsiteY2" fmla="*/ 220941 h 1483058"/>
              <a:gd name="connsiteX3" fmla="*/ 390504 w 773608"/>
              <a:gd name="connsiteY3" fmla="*/ 99 h 1483058"/>
              <a:gd name="connsiteX4" fmla="*/ 658658 w 773608"/>
              <a:gd name="connsiteY4" fmla="*/ 206902 h 1483058"/>
              <a:gd name="connsiteX5" fmla="*/ 773608 w 773608"/>
              <a:gd name="connsiteY5" fmla="*/ 1026719 h 1483058"/>
              <a:gd name="connsiteX6" fmla="*/ 658802 w 773608"/>
              <a:gd name="connsiteY6" fmla="*/ 1357764 h 1483058"/>
              <a:gd name="connsiteX7" fmla="*/ 332349 w 773608"/>
              <a:gd name="connsiteY7" fmla="*/ 1481795 h 1483058"/>
              <a:gd name="connsiteX8" fmla="*/ 143043 w 773608"/>
              <a:gd name="connsiteY8" fmla="*/ 1293425 h 1483058"/>
              <a:gd name="connsiteX9" fmla="*/ 73509 w 773608"/>
              <a:gd name="connsiteY9" fmla="*/ 751597 h 1483058"/>
              <a:gd name="connsiteX10" fmla="*/ 2737 w 773608"/>
              <a:gd name="connsiteY10" fmla="*/ 822427 h 1483058"/>
              <a:gd name="connsiteX0" fmla="*/ 2737 w 773608"/>
              <a:gd name="connsiteY0" fmla="*/ 784686 h 1445317"/>
              <a:gd name="connsiteX1" fmla="*/ 70444 w 773608"/>
              <a:gd name="connsiteY1" fmla="*/ 537449 h 1445317"/>
              <a:gd name="connsiteX2" fmla="*/ 126566 w 773608"/>
              <a:gd name="connsiteY2" fmla="*/ 183200 h 1445317"/>
              <a:gd name="connsiteX3" fmla="*/ 388239 w 773608"/>
              <a:gd name="connsiteY3" fmla="*/ 318 h 1445317"/>
              <a:gd name="connsiteX4" fmla="*/ 658658 w 773608"/>
              <a:gd name="connsiteY4" fmla="*/ 169161 h 1445317"/>
              <a:gd name="connsiteX5" fmla="*/ 773608 w 773608"/>
              <a:gd name="connsiteY5" fmla="*/ 988978 h 1445317"/>
              <a:gd name="connsiteX6" fmla="*/ 658802 w 773608"/>
              <a:gd name="connsiteY6" fmla="*/ 1320023 h 1445317"/>
              <a:gd name="connsiteX7" fmla="*/ 332349 w 773608"/>
              <a:gd name="connsiteY7" fmla="*/ 1444054 h 1445317"/>
              <a:gd name="connsiteX8" fmla="*/ 143043 w 773608"/>
              <a:gd name="connsiteY8" fmla="*/ 1255684 h 1445317"/>
              <a:gd name="connsiteX9" fmla="*/ 73509 w 773608"/>
              <a:gd name="connsiteY9" fmla="*/ 713856 h 1445317"/>
              <a:gd name="connsiteX10" fmla="*/ 2737 w 773608"/>
              <a:gd name="connsiteY10" fmla="*/ 784686 h 1445317"/>
              <a:gd name="connsiteX0" fmla="*/ 2737 w 773608"/>
              <a:gd name="connsiteY0" fmla="*/ 786943 h 1447574"/>
              <a:gd name="connsiteX1" fmla="*/ 70444 w 773608"/>
              <a:gd name="connsiteY1" fmla="*/ 539706 h 1447574"/>
              <a:gd name="connsiteX2" fmla="*/ 137890 w 773608"/>
              <a:gd name="connsiteY2" fmla="*/ 233770 h 1447574"/>
              <a:gd name="connsiteX3" fmla="*/ 388239 w 773608"/>
              <a:gd name="connsiteY3" fmla="*/ 2575 h 1447574"/>
              <a:gd name="connsiteX4" fmla="*/ 658658 w 773608"/>
              <a:gd name="connsiteY4" fmla="*/ 171418 h 1447574"/>
              <a:gd name="connsiteX5" fmla="*/ 773608 w 773608"/>
              <a:gd name="connsiteY5" fmla="*/ 991235 h 1447574"/>
              <a:gd name="connsiteX6" fmla="*/ 658802 w 773608"/>
              <a:gd name="connsiteY6" fmla="*/ 1322280 h 1447574"/>
              <a:gd name="connsiteX7" fmla="*/ 332349 w 773608"/>
              <a:gd name="connsiteY7" fmla="*/ 1446311 h 1447574"/>
              <a:gd name="connsiteX8" fmla="*/ 143043 w 773608"/>
              <a:gd name="connsiteY8" fmla="*/ 1257941 h 1447574"/>
              <a:gd name="connsiteX9" fmla="*/ 73509 w 773608"/>
              <a:gd name="connsiteY9" fmla="*/ 716113 h 1447574"/>
              <a:gd name="connsiteX10" fmla="*/ 2737 w 773608"/>
              <a:gd name="connsiteY10" fmla="*/ 786943 h 1447574"/>
              <a:gd name="connsiteX0" fmla="*/ 4243 w 775114"/>
              <a:gd name="connsiteY0" fmla="*/ 786943 h 1447574"/>
              <a:gd name="connsiteX1" fmla="*/ 62891 w 775114"/>
              <a:gd name="connsiteY1" fmla="*/ 522452 h 1447574"/>
              <a:gd name="connsiteX2" fmla="*/ 139396 w 775114"/>
              <a:gd name="connsiteY2" fmla="*/ 233770 h 1447574"/>
              <a:gd name="connsiteX3" fmla="*/ 389745 w 775114"/>
              <a:gd name="connsiteY3" fmla="*/ 2575 h 1447574"/>
              <a:gd name="connsiteX4" fmla="*/ 660164 w 775114"/>
              <a:gd name="connsiteY4" fmla="*/ 171418 h 1447574"/>
              <a:gd name="connsiteX5" fmla="*/ 775114 w 775114"/>
              <a:gd name="connsiteY5" fmla="*/ 991235 h 1447574"/>
              <a:gd name="connsiteX6" fmla="*/ 660308 w 775114"/>
              <a:gd name="connsiteY6" fmla="*/ 1322280 h 1447574"/>
              <a:gd name="connsiteX7" fmla="*/ 333855 w 775114"/>
              <a:gd name="connsiteY7" fmla="*/ 1446311 h 1447574"/>
              <a:gd name="connsiteX8" fmla="*/ 144549 w 775114"/>
              <a:gd name="connsiteY8" fmla="*/ 1257941 h 1447574"/>
              <a:gd name="connsiteX9" fmla="*/ 75015 w 775114"/>
              <a:gd name="connsiteY9" fmla="*/ 716113 h 1447574"/>
              <a:gd name="connsiteX10" fmla="*/ 4243 w 775114"/>
              <a:gd name="connsiteY10" fmla="*/ 786943 h 1447574"/>
              <a:gd name="connsiteX0" fmla="*/ 9050 w 779921"/>
              <a:gd name="connsiteY0" fmla="*/ 786943 h 1447574"/>
              <a:gd name="connsiteX1" fmla="*/ 51844 w 779921"/>
              <a:gd name="connsiteY1" fmla="*/ 522452 h 1447574"/>
              <a:gd name="connsiteX2" fmla="*/ 144203 w 779921"/>
              <a:gd name="connsiteY2" fmla="*/ 233770 h 1447574"/>
              <a:gd name="connsiteX3" fmla="*/ 394552 w 779921"/>
              <a:gd name="connsiteY3" fmla="*/ 2575 h 1447574"/>
              <a:gd name="connsiteX4" fmla="*/ 664971 w 779921"/>
              <a:gd name="connsiteY4" fmla="*/ 171418 h 1447574"/>
              <a:gd name="connsiteX5" fmla="*/ 779921 w 779921"/>
              <a:gd name="connsiteY5" fmla="*/ 991235 h 1447574"/>
              <a:gd name="connsiteX6" fmla="*/ 665115 w 779921"/>
              <a:gd name="connsiteY6" fmla="*/ 1322280 h 1447574"/>
              <a:gd name="connsiteX7" fmla="*/ 338662 w 779921"/>
              <a:gd name="connsiteY7" fmla="*/ 1446311 h 1447574"/>
              <a:gd name="connsiteX8" fmla="*/ 149356 w 779921"/>
              <a:gd name="connsiteY8" fmla="*/ 1257941 h 1447574"/>
              <a:gd name="connsiteX9" fmla="*/ 79822 w 779921"/>
              <a:gd name="connsiteY9" fmla="*/ 716113 h 1447574"/>
              <a:gd name="connsiteX10" fmla="*/ 9050 w 779921"/>
              <a:gd name="connsiteY10" fmla="*/ 786943 h 1447574"/>
              <a:gd name="connsiteX0" fmla="*/ 2472 w 773343"/>
              <a:gd name="connsiteY0" fmla="*/ 786943 h 1447574"/>
              <a:gd name="connsiteX1" fmla="*/ 72444 w 773343"/>
              <a:gd name="connsiteY1" fmla="*/ 525904 h 1447574"/>
              <a:gd name="connsiteX2" fmla="*/ 137625 w 773343"/>
              <a:gd name="connsiteY2" fmla="*/ 233770 h 1447574"/>
              <a:gd name="connsiteX3" fmla="*/ 387974 w 773343"/>
              <a:gd name="connsiteY3" fmla="*/ 2575 h 1447574"/>
              <a:gd name="connsiteX4" fmla="*/ 658393 w 773343"/>
              <a:gd name="connsiteY4" fmla="*/ 171418 h 1447574"/>
              <a:gd name="connsiteX5" fmla="*/ 773343 w 773343"/>
              <a:gd name="connsiteY5" fmla="*/ 991235 h 1447574"/>
              <a:gd name="connsiteX6" fmla="*/ 658537 w 773343"/>
              <a:gd name="connsiteY6" fmla="*/ 1322280 h 1447574"/>
              <a:gd name="connsiteX7" fmla="*/ 332084 w 773343"/>
              <a:gd name="connsiteY7" fmla="*/ 1446311 h 1447574"/>
              <a:gd name="connsiteX8" fmla="*/ 142778 w 773343"/>
              <a:gd name="connsiteY8" fmla="*/ 1257941 h 1447574"/>
              <a:gd name="connsiteX9" fmla="*/ 73244 w 773343"/>
              <a:gd name="connsiteY9" fmla="*/ 716113 h 1447574"/>
              <a:gd name="connsiteX10" fmla="*/ 2472 w 773343"/>
              <a:gd name="connsiteY10" fmla="*/ 786943 h 1447574"/>
              <a:gd name="connsiteX0" fmla="*/ 1502 w 772373"/>
              <a:gd name="connsiteY0" fmla="*/ 786943 h 1447574"/>
              <a:gd name="connsiteX1" fmla="*/ 71474 w 772373"/>
              <a:gd name="connsiteY1" fmla="*/ 525904 h 1447574"/>
              <a:gd name="connsiteX2" fmla="*/ 136655 w 772373"/>
              <a:gd name="connsiteY2" fmla="*/ 233770 h 1447574"/>
              <a:gd name="connsiteX3" fmla="*/ 387004 w 772373"/>
              <a:gd name="connsiteY3" fmla="*/ 2575 h 1447574"/>
              <a:gd name="connsiteX4" fmla="*/ 657423 w 772373"/>
              <a:gd name="connsiteY4" fmla="*/ 171418 h 1447574"/>
              <a:gd name="connsiteX5" fmla="*/ 772373 w 772373"/>
              <a:gd name="connsiteY5" fmla="*/ 991235 h 1447574"/>
              <a:gd name="connsiteX6" fmla="*/ 657567 w 772373"/>
              <a:gd name="connsiteY6" fmla="*/ 1322280 h 1447574"/>
              <a:gd name="connsiteX7" fmla="*/ 331114 w 772373"/>
              <a:gd name="connsiteY7" fmla="*/ 1446311 h 1447574"/>
              <a:gd name="connsiteX8" fmla="*/ 141808 w 772373"/>
              <a:gd name="connsiteY8" fmla="*/ 1257941 h 1447574"/>
              <a:gd name="connsiteX9" fmla="*/ 72274 w 772373"/>
              <a:gd name="connsiteY9" fmla="*/ 716113 h 1447574"/>
              <a:gd name="connsiteX10" fmla="*/ 1502 w 772373"/>
              <a:gd name="connsiteY10" fmla="*/ 786943 h 1447574"/>
              <a:gd name="connsiteX0" fmla="*/ 1931 w 772802"/>
              <a:gd name="connsiteY0" fmla="*/ 786943 h 1447574"/>
              <a:gd name="connsiteX1" fmla="*/ 65109 w 772802"/>
              <a:gd name="connsiteY1" fmla="*/ 532806 h 1447574"/>
              <a:gd name="connsiteX2" fmla="*/ 137084 w 772802"/>
              <a:gd name="connsiteY2" fmla="*/ 233770 h 1447574"/>
              <a:gd name="connsiteX3" fmla="*/ 387433 w 772802"/>
              <a:gd name="connsiteY3" fmla="*/ 2575 h 1447574"/>
              <a:gd name="connsiteX4" fmla="*/ 657852 w 772802"/>
              <a:gd name="connsiteY4" fmla="*/ 171418 h 1447574"/>
              <a:gd name="connsiteX5" fmla="*/ 772802 w 772802"/>
              <a:gd name="connsiteY5" fmla="*/ 991235 h 1447574"/>
              <a:gd name="connsiteX6" fmla="*/ 657996 w 772802"/>
              <a:gd name="connsiteY6" fmla="*/ 1322280 h 1447574"/>
              <a:gd name="connsiteX7" fmla="*/ 331543 w 772802"/>
              <a:gd name="connsiteY7" fmla="*/ 1446311 h 1447574"/>
              <a:gd name="connsiteX8" fmla="*/ 142237 w 772802"/>
              <a:gd name="connsiteY8" fmla="*/ 1257941 h 1447574"/>
              <a:gd name="connsiteX9" fmla="*/ 72703 w 772802"/>
              <a:gd name="connsiteY9" fmla="*/ 716113 h 1447574"/>
              <a:gd name="connsiteX10" fmla="*/ 1931 w 772802"/>
              <a:gd name="connsiteY10" fmla="*/ 786943 h 1447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2802" h="1447574">
                <a:moveTo>
                  <a:pt x="1931" y="786943"/>
                </a:moveTo>
                <a:cubicBezTo>
                  <a:pt x="-5304" y="793031"/>
                  <a:pt x="6108" y="637170"/>
                  <a:pt x="65109" y="532806"/>
                </a:cubicBezTo>
                <a:cubicBezTo>
                  <a:pt x="95020" y="452841"/>
                  <a:pt x="83363" y="322142"/>
                  <a:pt x="137084" y="233770"/>
                </a:cubicBezTo>
                <a:cubicBezTo>
                  <a:pt x="190805" y="145398"/>
                  <a:pt x="300638" y="12967"/>
                  <a:pt x="387433" y="2575"/>
                </a:cubicBezTo>
                <a:cubicBezTo>
                  <a:pt x="474228" y="-7817"/>
                  <a:pt x="593624" y="6641"/>
                  <a:pt x="657852" y="171418"/>
                </a:cubicBezTo>
                <a:cubicBezTo>
                  <a:pt x="722080" y="336195"/>
                  <a:pt x="772778" y="799425"/>
                  <a:pt x="772802" y="991235"/>
                </a:cubicBezTo>
                <a:cubicBezTo>
                  <a:pt x="772826" y="1183045"/>
                  <a:pt x="731539" y="1246434"/>
                  <a:pt x="657996" y="1322280"/>
                </a:cubicBezTo>
                <a:cubicBezTo>
                  <a:pt x="584453" y="1398126"/>
                  <a:pt x="417503" y="1457034"/>
                  <a:pt x="331543" y="1446311"/>
                </a:cubicBezTo>
                <a:cubicBezTo>
                  <a:pt x="245583" y="1435588"/>
                  <a:pt x="162488" y="1364071"/>
                  <a:pt x="142237" y="1257941"/>
                </a:cubicBezTo>
                <a:cubicBezTo>
                  <a:pt x="70105" y="1028184"/>
                  <a:pt x="105499" y="806115"/>
                  <a:pt x="72703" y="716113"/>
                </a:cubicBezTo>
                <a:cubicBezTo>
                  <a:pt x="35569" y="690454"/>
                  <a:pt x="12746" y="754000"/>
                  <a:pt x="1931" y="786943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pic>
        <p:nvPicPr>
          <p:cNvPr id="5" name="Obrázek 4" descr="Obsah obrázku text, kniha, vektorová grafika&#10;&#10;Popis byl vytvořen automaticky">
            <a:extLst>
              <a:ext uri="{FF2B5EF4-FFF2-40B4-BE49-F238E27FC236}">
                <a16:creationId xmlns:a16="http://schemas.microsoft.com/office/drawing/2014/main" id="{F963EEEB-7242-F04D-82F2-08F9B7B891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761" r="75108" b="802"/>
          <a:stretch/>
        </p:blipFill>
        <p:spPr>
          <a:xfrm>
            <a:off x="6764128" y="1139896"/>
            <a:ext cx="4023257" cy="453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98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4474318-9BA9-4C58-85CC-EAF141DDB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ADBC609-A264-4706-8FCD-C3B072E7C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678838" y="1135438"/>
            <a:ext cx="4728955" cy="4602352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196455 w 12114253"/>
              <a:gd name="connsiteY11" fmla="*/ 5908410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141474 w 12114253"/>
              <a:gd name="connsiteY9" fmla="*/ 5927859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236797 w 12114253"/>
              <a:gd name="connsiteY9" fmla="*/ 5927859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92239 w 12114253"/>
              <a:gd name="connsiteY11" fmla="*/ 5912762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3319168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07348"/>
              <a:gd name="connsiteY0" fmla="*/ 0 h 6231011"/>
              <a:gd name="connsiteX1" fmla="*/ 304663 w 12107348"/>
              <a:gd name="connsiteY1" fmla="*/ 10761 h 6231011"/>
              <a:gd name="connsiteX2" fmla="*/ 0 w 12107348"/>
              <a:gd name="connsiteY2" fmla="*/ 47942 h 6231011"/>
              <a:gd name="connsiteX3" fmla="*/ 0 w 12107348"/>
              <a:gd name="connsiteY3" fmla="*/ 909146 h 6231011"/>
              <a:gd name="connsiteX4" fmla="*/ 4597 w 12107348"/>
              <a:gd name="connsiteY4" fmla="*/ 909146 h 6231011"/>
              <a:gd name="connsiteX5" fmla="*/ 88972 w 12107348"/>
              <a:gd name="connsiteY5" fmla="*/ 3523848 h 6231011"/>
              <a:gd name="connsiteX6" fmla="*/ 148480 w 12107348"/>
              <a:gd name="connsiteY6" fmla="*/ 5930841 h 6231011"/>
              <a:gd name="connsiteX7" fmla="*/ 3319168 w 12107348"/>
              <a:gd name="connsiteY7" fmla="*/ 5933377 h 6231011"/>
              <a:gd name="connsiteX8" fmla="*/ 4308929 w 12107348"/>
              <a:gd name="connsiteY8" fmla="*/ 5926717 h 6231011"/>
              <a:gd name="connsiteX9" fmla="*/ 5308288 w 12107348"/>
              <a:gd name="connsiteY9" fmla="*/ 5937810 h 6231011"/>
              <a:gd name="connsiteX10" fmla="*/ 5707509 w 12107348"/>
              <a:gd name="connsiteY10" fmla="*/ 6231011 h 6231011"/>
              <a:gd name="connsiteX11" fmla="*/ 6071394 w 12107348"/>
              <a:gd name="connsiteY11" fmla="*/ 5917114 h 6231011"/>
              <a:gd name="connsiteX12" fmla="*/ 9098386 w 12107348"/>
              <a:gd name="connsiteY12" fmla="*/ 5911624 h 6231011"/>
              <a:gd name="connsiteX13" fmla="*/ 10007288 w 12107348"/>
              <a:gd name="connsiteY13" fmla="*/ 5914499 h 6231011"/>
              <a:gd name="connsiteX14" fmla="*/ 10927227 w 12107348"/>
              <a:gd name="connsiteY14" fmla="*/ 5922366 h 6231011"/>
              <a:gd name="connsiteX15" fmla="*/ 12085310 w 12107348"/>
              <a:gd name="connsiteY15" fmla="*/ 5921320 h 6231011"/>
              <a:gd name="connsiteX16" fmla="*/ 12063456 w 12107348"/>
              <a:gd name="connsiteY16" fmla="*/ 2621674 h 6231011"/>
              <a:gd name="connsiteX17" fmla="*/ 12054104 w 12107348"/>
              <a:gd name="connsiteY17" fmla="*/ 176313 h 6231011"/>
              <a:gd name="connsiteX18" fmla="*/ 11289537 w 12107348"/>
              <a:gd name="connsiteY18" fmla="*/ 107615 h 6231011"/>
              <a:gd name="connsiteX19" fmla="*/ 10259313 w 12107348"/>
              <a:gd name="connsiteY19" fmla="*/ 101059 h 6231011"/>
              <a:gd name="connsiteX20" fmla="*/ 7599878 w 12107348"/>
              <a:gd name="connsiteY20" fmla="*/ 75910 h 6231011"/>
              <a:gd name="connsiteX21" fmla="*/ 1892744 w 12107348"/>
              <a:gd name="connsiteY21" fmla="*/ 0 h 6231011"/>
              <a:gd name="connsiteX0" fmla="*/ 1892744 w 12107348"/>
              <a:gd name="connsiteY0" fmla="*/ 0 h 6231011"/>
              <a:gd name="connsiteX1" fmla="*/ 304663 w 12107348"/>
              <a:gd name="connsiteY1" fmla="*/ 10761 h 6231011"/>
              <a:gd name="connsiteX2" fmla="*/ 0 w 12107348"/>
              <a:gd name="connsiteY2" fmla="*/ 47942 h 6231011"/>
              <a:gd name="connsiteX3" fmla="*/ 0 w 12107348"/>
              <a:gd name="connsiteY3" fmla="*/ 909146 h 6231011"/>
              <a:gd name="connsiteX4" fmla="*/ 4597 w 12107348"/>
              <a:gd name="connsiteY4" fmla="*/ 909146 h 6231011"/>
              <a:gd name="connsiteX5" fmla="*/ 88972 w 12107348"/>
              <a:gd name="connsiteY5" fmla="*/ 3523848 h 6231011"/>
              <a:gd name="connsiteX6" fmla="*/ 148480 w 12107348"/>
              <a:gd name="connsiteY6" fmla="*/ 5930841 h 6231011"/>
              <a:gd name="connsiteX7" fmla="*/ 3319168 w 12107348"/>
              <a:gd name="connsiteY7" fmla="*/ 5933377 h 6231011"/>
              <a:gd name="connsiteX8" fmla="*/ 4308929 w 12107348"/>
              <a:gd name="connsiteY8" fmla="*/ 5926717 h 6231011"/>
              <a:gd name="connsiteX9" fmla="*/ 5308288 w 12107348"/>
              <a:gd name="connsiteY9" fmla="*/ 5937810 h 6231011"/>
              <a:gd name="connsiteX10" fmla="*/ 5707509 w 12107348"/>
              <a:gd name="connsiteY10" fmla="*/ 6231011 h 6231011"/>
              <a:gd name="connsiteX11" fmla="*/ 6071394 w 12107348"/>
              <a:gd name="connsiteY11" fmla="*/ 5917114 h 6231011"/>
              <a:gd name="connsiteX12" fmla="*/ 9098386 w 12107348"/>
              <a:gd name="connsiteY12" fmla="*/ 5911624 h 6231011"/>
              <a:gd name="connsiteX13" fmla="*/ 10007288 w 12107348"/>
              <a:gd name="connsiteY13" fmla="*/ 5914499 h 6231011"/>
              <a:gd name="connsiteX14" fmla="*/ 10927227 w 12107348"/>
              <a:gd name="connsiteY14" fmla="*/ 5922366 h 6231011"/>
              <a:gd name="connsiteX15" fmla="*/ 12085310 w 12107348"/>
              <a:gd name="connsiteY15" fmla="*/ 5921320 h 6231011"/>
              <a:gd name="connsiteX16" fmla="*/ 12063456 w 12107348"/>
              <a:gd name="connsiteY16" fmla="*/ 2621674 h 6231011"/>
              <a:gd name="connsiteX17" fmla="*/ 12054104 w 12107348"/>
              <a:gd name="connsiteY17" fmla="*/ 176313 h 6231011"/>
              <a:gd name="connsiteX18" fmla="*/ 11289537 w 12107348"/>
              <a:gd name="connsiteY18" fmla="*/ 107615 h 6231011"/>
              <a:gd name="connsiteX19" fmla="*/ 10259313 w 12107348"/>
              <a:gd name="connsiteY19" fmla="*/ 101059 h 6231011"/>
              <a:gd name="connsiteX20" fmla="*/ 7599878 w 12107348"/>
              <a:gd name="connsiteY20" fmla="*/ 75910 h 6231011"/>
              <a:gd name="connsiteX21" fmla="*/ 1892744 w 12107348"/>
              <a:gd name="connsiteY21" fmla="*/ 0 h 6231011"/>
              <a:gd name="connsiteX0" fmla="*/ 1892744 w 12113512"/>
              <a:gd name="connsiteY0" fmla="*/ 25991 h 6257002"/>
              <a:gd name="connsiteX1" fmla="*/ 304663 w 12113512"/>
              <a:gd name="connsiteY1" fmla="*/ 36752 h 6257002"/>
              <a:gd name="connsiteX2" fmla="*/ 0 w 12113512"/>
              <a:gd name="connsiteY2" fmla="*/ 73933 h 6257002"/>
              <a:gd name="connsiteX3" fmla="*/ 0 w 12113512"/>
              <a:gd name="connsiteY3" fmla="*/ 935137 h 6257002"/>
              <a:gd name="connsiteX4" fmla="*/ 4597 w 12113512"/>
              <a:gd name="connsiteY4" fmla="*/ 935137 h 6257002"/>
              <a:gd name="connsiteX5" fmla="*/ 88972 w 12113512"/>
              <a:gd name="connsiteY5" fmla="*/ 3549839 h 6257002"/>
              <a:gd name="connsiteX6" fmla="*/ 148480 w 12113512"/>
              <a:gd name="connsiteY6" fmla="*/ 5956832 h 6257002"/>
              <a:gd name="connsiteX7" fmla="*/ 3319168 w 12113512"/>
              <a:gd name="connsiteY7" fmla="*/ 5959368 h 6257002"/>
              <a:gd name="connsiteX8" fmla="*/ 4308929 w 12113512"/>
              <a:gd name="connsiteY8" fmla="*/ 5952708 h 6257002"/>
              <a:gd name="connsiteX9" fmla="*/ 5308288 w 12113512"/>
              <a:gd name="connsiteY9" fmla="*/ 5963801 h 6257002"/>
              <a:gd name="connsiteX10" fmla="*/ 5707509 w 12113512"/>
              <a:gd name="connsiteY10" fmla="*/ 6257002 h 6257002"/>
              <a:gd name="connsiteX11" fmla="*/ 6071394 w 12113512"/>
              <a:gd name="connsiteY11" fmla="*/ 5943105 h 6257002"/>
              <a:gd name="connsiteX12" fmla="*/ 9098386 w 12113512"/>
              <a:gd name="connsiteY12" fmla="*/ 5937615 h 6257002"/>
              <a:gd name="connsiteX13" fmla="*/ 10007288 w 12113512"/>
              <a:gd name="connsiteY13" fmla="*/ 5940490 h 6257002"/>
              <a:gd name="connsiteX14" fmla="*/ 10927227 w 12113512"/>
              <a:gd name="connsiteY14" fmla="*/ 5948357 h 6257002"/>
              <a:gd name="connsiteX15" fmla="*/ 12085310 w 12113512"/>
              <a:gd name="connsiteY15" fmla="*/ 5947311 h 6257002"/>
              <a:gd name="connsiteX16" fmla="*/ 12063456 w 12113512"/>
              <a:gd name="connsiteY16" fmla="*/ 2647665 h 6257002"/>
              <a:gd name="connsiteX17" fmla="*/ 12054104 w 12113512"/>
              <a:gd name="connsiteY17" fmla="*/ 202304 h 6257002"/>
              <a:gd name="connsiteX18" fmla="*/ 11486459 w 12113512"/>
              <a:gd name="connsiteY18" fmla="*/ 141081 h 6257002"/>
              <a:gd name="connsiteX19" fmla="*/ 10259313 w 12113512"/>
              <a:gd name="connsiteY19" fmla="*/ 127050 h 6257002"/>
              <a:gd name="connsiteX20" fmla="*/ 7599878 w 12113512"/>
              <a:gd name="connsiteY20" fmla="*/ 101901 h 6257002"/>
              <a:gd name="connsiteX21" fmla="*/ 1892744 w 12113512"/>
              <a:gd name="connsiteY21" fmla="*/ 25991 h 6257002"/>
              <a:gd name="connsiteX0" fmla="*/ 1892744 w 12117505"/>
              <a:gd name="connsiteY0" fmla="*/ 0 h 6231011"/>
              <a:gd name="connsiteX1" fmla="*/ 304663 w 12117505"/>
              <a:gd name="connsiteY1" fmla="*/ 10761 h 6231011"/>
              <a:gd name="connsiteX2" fmla="*/ 0 w 12117505"/>
              <a:gd name="connsiteY2" fmla="*/ 47942 h 6231011"/>
              <a:gd name="connsiteX3" fmla="*/ 0 w 12117505"/>
              <a:gd name="connsiteY3" fmla="*/ 909146 h 6231011"/>
              <a:gd name="connsiteX4" fmla="*/ 4597 w 12117505"/>
              <a:gd name="connsiteY4" fmla="*/ 909146 h 6231011"/>
              <a:gd name="connsiteX5" fmla="*/ 88972 w 12117505"/>
              <a:gd name="connsiteY5" fmla="*/ 3523848 h 6231011"/>
              <a:gd name="connsiteX6" fmla="*/ 148480 w 12117505"/>
              <a:gd name="connsiteY6" fmla="*/ 5930841 h 6231011"/>
              <a:gd name="connsiteX7" fmla="*/ 3319168 w 12117505"/>
              <a:gd name="connsiteY7" fmla="*/ 5933377 h 6231011"/>
              <a:gd name="connsiteX8" fmla="*/ 4308929 w 12117505"/>
              <a:gd name="connsiteY8" fmla="*/ 5926717 h 6231011"/>
              <a:gd name="connsiteX9" fmla="*/ 5308288 w 12117505"/>
              <a:gd name="connsiteY9" fmla="*/ 5937810 h 6231011"/>
              <a:gd name="connsiteX10" fmla="*/ 5707509 w 12117505"/>
              <a:gd name="connsiteY10" fmla="*/ 6231011 h 6231011"/>
              <a:gd name="connsiteX11" fmla="*/ 6071394 w 12117505"/>
              <a:gd name="connsiteY11" fmla="*/ 5917114 h 6231011"/>
              <a:gd name="connsiteX12" fmla="*/ 9098386 w 12117505"/>
              <a:gd name="connsiteY12" fmla="*/ 5911624 h 6231011"/>
              <a:gd name="connsiteX13" fmla="*/ 10007288 w 12117505"/>
              <a:gd name="connsiteY13" fmla="*/ 5914499 h 6231011"/>
              <a:gd name="connsiteX14" fmla="*/ 10927227 w 12117505"/>
              <a:gd name="connsiteY14" fmla="*/ 5922366 h 6231011"/>
              <a:gd name="connsiteX15" fmla="*/ 12085310 w 12117505"/>
              <a:gd name="connsiteY15" fmla="*/ 5921320 h 6231011"/>
              <a:gd name="connsiteX16" fmla="*/ 12063456 w 12117505"/>
              <a:gd name="connsiteY16" fmla="*/ 2621674 h 6231011"/>
              <a:gd name="connsiteX17" fmla="*/ 12054104 w 12117505"/>
              <a:gd name="connsiteY17" fmla="*/ 176313 h 6231011"/>
              <a:gd name="connsiteX18" fmla="*/ 11486459 w 12117505"/>
              <a:gd name="connsiteY18" fmla="*/ 115090 h 6231011"/>
              <a:gd name="connsiteX19" fmla="*/ 10259313 w 12117505"/>
              <a:gd name="connsiteY19" fmla="*/ 101059 h 6231011"/>
              <a:gd name="connsiteX20" fmla="*/ 7599878 w 12117505"/>
              <a:gd name="connsiteY20" fmla="*/ 75910 h 6231011"/>
              <a:gd name="connsiteX21" fmla="*/ 1892744 w 12117505"/>
              <a:gd name="connsiteY21" fmla="*/ 0 h 6231011"/>
              <a:gd name="connsiteX0" fmla="*/ 1892744 w 12117505"/>
              <a:gd name="connsiteY0" fmla="*/ 0 h 6231011"/>
              <a:gd name="connsiteX1" fmla="*/ 304663 w 12117505"/>
              <a:gd name="connsiteY1" fmla="*/ 10761 h 6231011"/>
              <a:gd name="connsiteX2" fmla="*/ 0 w 12117505"/>
              <a:gd name="connsiteY2" fmla="*/ 47942 h 6231011"/>
              <a:gd name="connsiteX3" fmla="*/ 0 w 12117505"/>
              <a:gd name="connsiteY3" fmla="*/ 909146 h 6231011"/>
              <a:gd name="connsiteX4" fmla="*/ 4597 w 12117505"/>
              <a:gd name="connsiteY4" fmla="*/ 909146 h 6231011"/>
              <a:gd name="connsiteX5" fmla="*/ 88972 w 12117505"/>
              <a:gd name="connsiteY5" fmla="*/ 3523848 h 6231011"/>
              <a:gd name="connsiteX6" fmla="*/ 148480 w 12117505"/>
              <a:gd name="connsiteY6" fmla="*/ 5930841 h 6231011"/>
              <a:gd name="connsiteX7" fmla="*/ 3319168 w 12117505"/>
              <a:gd name="connsiteY7" fmla="*/ 5933377 h 6231011"/>
              <a:gd name="connsiteX8" fmla="*/ 4308929 w 12117505"/>
              <a:gd name="connsiteY8" fmla="*/ 5926717 h 6231011"/>
              <a:gd name="connsiteX9" fmla="*/ 5308288 w 12117505"/>
              <a:gd name="connsiteY9" fmla="*/ 5937810 h 6231011"/>
              <a:gd name="connsiteX10" fmla="*/ 5707509 w 12117505"/>
              <a:gd name="connsiteY10" fmla="*/ 6231011 h 6231011"/>
              <a:gd name="connsiteX11" fmla="*/ 6071394 w 12117505"/>
              <a:gd name="connsiteY11" fmla="*/ 5917114 h 6231011"/>
              <a:gd name="connsiteX12" fmla="*/ 9098386 w 12117505"/>
              <a:gd name="connsiteY12" fmla="*/ 5911624 h 6231011"/>
              <a:gd name="connsiteX13" fmla="*/ 10007288 w 12117505"/>
              <a:gd name="connsiteY13" fmla="*/ 5914499 h 6231011"/>
              <a:gd name="connsiteX14" fmla="*/ 10927227 w 12117505"/>
              <a:gd name="connsiteY14" fmla="*/ 5922366 h 6231011"/>
              <a:gd name="connsiteX15" fmla="*/ 12085310 w 12117505"/>
              <a:gd name="connsiteY15" fmla="*/ 5921320 h 6231011"/>
              <a:gd name="connsiteX16" fmla="*/ 12063456 w 12117505"/>
              <a:gd name="connsiteY16" fmla="*/ 2621674 h 6231011"/>
              <a:gd name="connsiteX17" fmla="*/ 12054104 w 12117505"/>
              <a:gd name="connsiteY17" fmla="*/ 176313 h 6231011"/>
              <a:gd name="connsiteX18" fmla="*/ 11486459 w 12117505"/>
              <a:gd name="connsiteY18" fmla="*/ 115090 h 6231011"/>
              <a:gd name="connsiteX19" fmla="*/ 10223511 w 12117505"/>
              <a:gd name="connsiteY19" fmla="*/ 101059 h 6231011"/>
              <a:gd name="connsiteX20" fmla="*/ 7599878 w 12117505"/>
              <a:gd name="connsiteY20" fmla="*/ 75910 h 6231011"/>
              <a:gd name="connsiteX21" fmla="*/ 1892744 w 12117505"/>
              <a:gd name="connsiteY21" fmla="*/ 0 h 6231011"/>
              <a:gd name="connsiteX0" fmla="*/ 2161267 w 12117505"/>
              <a:gd name="connsiteY0" fmla="*/ 19141 h 6220250"/>
              <a:gd name="connsiteX1" fmla="*/ 304663 w 12117505"/>
              <a:gd name="connsiteY1" fmla="*/ 0 h 6220250"/>
              <a:gd name="connsiteX2" fmla="*/ 0 w 12117505"/>
              <a:gd name="connsiteY2" fmla="*/ 37181 h 6220250"/>
              <a:gd name="connsiteX3" fmla="*/ 0 w 12117505"/>
              <a:gd name="connsiteY3" fmla="*/ 898385 h 6220250"/>
              <a:gd name="connsiteX4" fmla="*/ 4597 w 12117505"/>
              <a:gd name="connsiteY4" fmla="*/ 898385 h 6220250"/>
              <a:gd name="connsiteX5" fmla="*/ 88972 w 12117505"/>
              <a:gd name="connsiteY5" fmla="*/ 3513087 h 6220250"/>
              <a:gd name="connsiteX6" fmla="*/ 148480 w 12117505"/>
              <a:gd name="connsiteY6" fmla="*/ 5920080 h 6220250"/>
              <a:gd name="connsiteX7" fmla="*/ 3319168 w 12117505"/>
              <a:gd name="connsiteY7" fmla="*/ 5922616 h 6220250"/>
              <a:gd name="connsiteX8" fmla="*/ 4308929 w 12117505"/>
              <a:gd name="connsiteY8" fmla="*/ 5915956 h 6220250"/>
              <a:gd name="connsiteX9" fmla="*/ 5308288 w 12117505"/>
              <a:gd name="connsiteY9" fmla="*/ 5927049 h 6220250"/>
              <a:gd name="connsiteX10" fmla="*/ 5707509 w 12117505"/>
              <a:gd name="connsiteY10" fmla="*/ 6220250 h 6220250"/>
              <a:gd name="connsiteX11" fmla="*/ 6071394 w 12117505"/>
              <a:gd name="connsiteY11" fmla="*/ 5906353 h 6220250"/>
              <a:gd name="connsiteX12" fmla="*/ 9098386 w 12117505"/>
              <a:gd name="connsiteY12" fmla="*/ 5900863 h 6220250"/>
              <a:gd name="connsiteX13" fmla="*/ 10007288 w 12117505"/>
              <a:gd name="connsiteY13" fmla="*/ 5903738 h 6220250"/>
              <a:gd name="connsiteX14" fmla="*/ 10927227 w 12117505"/>
              <a:gd name="connsiteY14" fmla="*/ 5911605 h 6220250"/>
              <a:gd name="connsiteX15" fmla="*/ 12085310 w 12117505"/>
              <a:gd name="connsiteY15" fmla="*/ 5910559 h 6220250"/>
              <a:gd name="connsiteX16" fmla="*/ 12063456 w 12117505"/>
              <a:gd name="connsiteY16" fmla="*/ 2610913 h 6220250"/>
              <a:gd name="connsiteX17" fmla="*/ 12054104 w 12117505"/>
              <a:gd name="connsiteY17" fmla="*/ 165552 h 6220250"/>
              <a:gd name="connsiteX18" fmla="*/ 11486459 w 12117505"/>
              <a:gd name="connsiteY18" fmla="*/ 104329 h 6220250"/>
              <a:gd name="connsiteX19" fmla="*/ 10223511 w 12117505"/>
              <a:gd name="connsiteY19" fmla="*/ 90298 h 6220250"/>
              <a:gd name="connsiteX20" fmla="*/ 7599878 w 12117505"/>
              <a:gd name="connsiteY20" fmla="*/ 65149 h 6220250"/>
              <a:gd name="connsiteX21" fmla="*/ 2161267 w 12117505"/>
              <a:gd name="connsiteY21" fmla="*/ 19141 h 6220250"/>
              <a:gd name="connsiteX0" fmla="*/ 2161267 w 12117505"/>
              <a:gd name="connsiteY0" fmla="*/ 19141 h 6220250"/>
              <a:gd name="connsiteX1" fmla="*/ 304663 w 12117505"/>
              <a:gd name="connsiteY1" fmla="*/ 0 h 6220250"/>
              <a:gd name="connsiteX2" fmla="*/ 0 w 12117505"/>
              <a:gd name="connsiteY2" fmla="*/ 140095 h 6220250"/>
              <a:gd name="connsiteX3" fmla="*/ 0 w 12117505"/>
              <a:gd name="connsiteY3" fmla="*/ 898385 h 6220250"/>
              <a:gd name="connsiteX4" fmla="*/ 4597 w 12117505"/>
              <a:gd name="connsiteY4" fmla="*/ 898385 h 6220250"/>
              <a:gd name="connsiteX5" fmla="*/ 88972 w 12117505"/>
              <a:gd name="connsiteY5" fmla="*/ 3513087 h 6220250"/>
              <a:gd name="connsiteX6" fmla="*/ 148480 w 12117505"/>
              <a:gd name="connsiteY6" fmla="*/ 5920080 h 6220250"/>
              <a:gd name="connsiteX7" fmla="*/ 3319168 w 12117505"/>
              <a:gd name="connsiteY7" fmla="*/ 5922616 h 6220250"/>
              <a:gd name="connsiteX8" fmla="*/ 4308929 w 12117505"/>
              <a:gd name="connsiteY8" fmla="*/ 5915956 h 6220250"/>
              <a:gd name="connsiteX9" fmla="*/ 5308288 w 12117505"/>
              <a:gd name="connsiteY9" fmla="*/ 5927049 h 6220250"/>
              <a:gd name="connsiteX10" fmla="*/ 5707509 w 12117505"/>
              <a:gd name="connsiteY10" fmla="*/ 6220250 h 6220250"/>
              <a:gd name="connsiteX11" fmla="*/ 6071394 w 12117505"/>
              <a:gd name="connsiteY11" fmla="*/ 5906353 h 6220250"/>
              <a:gd name="connsiteX12" fmla="*/ 9098386 w 12117505"/>
              <a:gd name="connsiteY12" fmla="*/ 5900863 h 6220250"/>
              <a:gd name="connsiteX13" fmla="*/ 10007288 w 12117505"/>
              <a:gd name="connsiteY13" fmla="*/ 5903738 h 6220250"/>
              <a:gd name="connsiteX14" fmla="*/ 10927227 w 12117505"/>
              <a:gd name="connsiteY14" fmla="*/ 5911605 h 6220250"/>
              <a:gd name="connsiteX15" fmla="*/ 12085310 w 12117505"/>
              <a:gd name="connsiteY15" fmla="*/ 5910559 h 6220250"/>
              <a:gd name="connsiteX16" fmla="*/ 12063456 w 12117505"/>
              <a:gd name="connsiteY16" fmla="*/ 2610913 h 6220250"/>
              <a:gd name="connsiteX17" fmla="*/ 12054104 w 12117505"/>
              <a:gd name="connsiteY17" fmla="*/ 165552 h 6220250"/>
              <a:gd name="connsiteX18" fmla="*/ 11486459 w 12117505"/>
              <a:gd name="connsiteY18" fmla="*/ 104329 h 6220250"/>
              <a:gd name="connsiteX19" fmla="*/ 10223511 w 12117505"/>
              <a:gd name="connsiteY19" fmla="*/ 90298 h 6220250"/>
              <a:gd name="connsiteX20" fmla="*/ 7599878 w 12117505"/>
              <a:gd name="connsiteY20" fmla="*/ 65149 h 6220250"/>
              <a:gd name="connsiteX21" fmla="*/ 2161267 w 12117505"/>
              <a:gd name="connsiteY21" fmla="*/ 19141 h 6220250"/>
              <a:gd name="connsiteX0" fmla="*/ 2161267 w 12117505"/>
              <a:gd name="connsiteY0" fmla="*/ 0 h 6201109"/>
              <a:gd name="connsiteX1" fmla="*/ 705111 w 12117505"/>
              <a:gd name="connsiteY1" fmla="*/ 15164 h 6201109"/>
              <a:gd name="connsiteX2" fmla="*/ 0 w 12117505"/>
              <a:gd name="connsiteY2" fmla="*/ 120954 h 6201109"/>
              <a:gd name="connsiteX3" fmla="*/ 0 w 12117505"/>
              <a:gd name="connsiteY3" fmla="*/ 879244 h 6201109"/>
              <a:gd name="connsiteX4" fmla="*/ 4597 w 12117505"/>
              <a:gd name="connsiteY4" fmla="*/ 879244 h 6201109"/>
              <a:gd name="connsiteX5" fmla="*/ 88972 w 12117505"/>
              <a:gd name="connsiteY5" fmla="*/ 3493946 h 6201109"/>
              <a:gd name="connsiteX6" fmla="*/ 148480 w 12117505"/>
              <a:gd name="connsiteY6" fmla="*/ 5900939 h 6201109"/>
              <a:gd name="connsiteX7" fmla="*/ 3319168 w 12117505"/>
              <a:gd name="connsiteY7" fmla="*/ 5903475 h 6201109"/>
              <a:gd name="connsiteX8" fmla="*/ 4308929 w 12117505"/>
              <a:gd name="connsiteY8" fmla="*/ 5896815 h 6201109"/>
              <a:gd name="connsiteX9" fmla="*/ 5308288 w 12117505"/>
              <a:gd name="connsiteY9" fmla="*/ 5907908 h 6201109"/>
              <a:gd name="connsiteX10" fmla="*/ 5707509 w 12117505"/>
              <a:gd name="connsiteY10" fmla="*/ 6201109 h 6201109"/>
              <a:gd name="connsiteX11" fmla="*/ 6071394 w 12117505"/>
              <a:gd name="connsiteY11" fmla="*/ 5887212 h 6201109"/>
              <a:gd name="connsiteX12" fmla="*/ 9098386 w 12117505"/>
              <a:gd name="connsiteY12" fmla="*/ 5881722 h 6201109"/>
              <a:gd name="connsiteX13" fmla="*/ 10007288 w 12117505"/>
              <a:gd name="connsiteY13" fmla="*/ 5884597 h 6201109"/>
              <a:gd name="connsiteX14" fmla="*/ 10927227 w 12117505"/>
              <a:gd name="connsiteY14" fmla="*/ 5892464 h 6201109"/>
              <a:gd name="connsiteX15" fmla="*/ 12085310 w 12117505"/>
              <a:gd name="connsiteY15" fmla="*/ 5891418 h 6201109"/>
              <a:gd name="connsiteX16" fmla="*/ 12063456 w 12117505"/>
              <a:gd name="connsiteY16" fmla="*/ 2591772 h 6201109"/>
              <a:gd name="connsiteX17" fmla="*/ 12054104 w 12117505"/>
              <a:gd name="connsiteY17" fmla="*/ 146411 h 6201109"/>
              <a:gd name="connsiteX18" fmla="*/ 11486459 w 12117505"/>
              <a:gd name="connsiteY18" fmla="*/ 85188 h 6201109"/>
              <a:gd name="connsiteX19" fmla="*/ 10223511 w 12117505"/>
              <a:gd name="connsiteY19" fmla="*/ 71157 h 6201109"/>
              <a:gd name="connsiteX20" fmla="*/ 7599878 w 12117505"/>
              <a:gd name="connsiteY20" fmla="*/ 46008 h 6201109"/>
              <a:gd name="connsiteX21" fmla="*/ 2161267 w 12117505"/>
              <a:gd name="connsiteY21" fmla="*/ 0 h 6201109"/>
              <a:gd name="connsiteX0" fmla="*/ 2695196 w 12117505"/>
              <a:gd name="connsiteY0" fmla="*/ 36292 h 6185945"/>
              <a:gd name="connsiteX1" fmla="*/ 705111 w 12117505"/>
              <a:gd name="connsiteY1" fmla="*/ 0 h 6185945"/>
              <a:gd name="connsiteX2" fmla="*/ 0 w 12117505"/>
              <a:gd name="connsiteY2" fmla="*/ 105790 h 6185945"/>
              <a:gd name="connsiteX3" fmla="*/ 0 w 12117505"/>
              <a:gd name="connsiteY3" fmla="*/ 864080 h 6185945"/>
              <a:gd name="connsiteX4" fmla="*/ 4597 w 12117505"/>
              <a:gd name="connsiteY4" fmla="*/ 864080 h 6185945"/>
              <a:gd name="connsiteX5" fmla="*/ 88972 w 12117505"/>
              <a:gd name="connsiteY5" fmla="*/ 3478782 h 6185945"/>
              <a:gd name="connsiteX6" fmla="*/ 148480 w 12117505"/>
              <a:gd name="connsiteY6" fmla="*/ 5885775 h 6185945"/>
              <a:gd name="connsiteX7" fmla="*/ 3319168 w 12117505"/>
              <a:gd name="connsiteY7" fmla="*/ 5888311 h 6185945"/>
              <a:gd name="connsiteX8" fmla="*/ 4308929 w 12117505"/>
              <a:gd name="connsiteY8" fmla="*/ 5881651 h 6185945"/>
              <a:gd name="connsiteX9" fmla="*/ 5308288 w 12117505"/>
              <a:gd name="connsiteY9" fmla="*/ 5892744 h 6185945"/>
              <a:gd name="connsiteX10" fmla="*/ 5707509 w 12117505"/>
              <a:gd name="connsiteY10" fmla="*/ 6185945 h 6185945"/>
              <a:gd name="connsiteX11" fmla="*/ 6071394 w 12117505"/>
              <a:gd name="connsiteY11" fmla="*/ 5872048 h 6185945"/>
              <a:gd name="connsiteX12" fmla="*/ 9098386 w 12117505"/>
              <a:gd name="connsiteY12" fmla="*/ 5866558 h 6185945"/>
              <a:gd name="connsiteX13" fmla="*/ 10007288 w 12117505"/>
              <a:gd name="connsiteY13" fmla="*/ 5869433 h 6185945"/>
              <a:gd name="connsiteX14" fmla="*/ 10927227 w 12117505"/>
              <a:gd name="connsiteY14" fmla="*/ 5877300 h 6185945"/>
              <a:gd name="connsiteX15" fmla="*/ 12085310 w 12117505"/>
              <a:gd name="connsiteY15" fmla="*/ 5876254 h 6185945"/>
              <a:gd name="connsiteX16" fmla="*/ 12063456 w 12117505"/>
              <a:gd name="connsiteY16" fmla="*/ 2576608 h 6185945"/>
              <a:gd name="connsiteX17" fmla="*/ 12054104 w 12117505"/>
              <a:gd name="connsiteY17" fmla="*/ 131247 h 6185945"/>
              <a:gd name="connsiteX18" fmla="*/ 11486459 w 12117505"/>
              <a:gd name="connsiteY18" fmla="*/ 70024 h 6185945"/>
              <a:gd name="connsiteX19" fmla="*/ 10223511 w 12117505"/>
              <a:gd name="connsiteY19" fmla="*/ 55993 h 6185945"/>
              <a:gd name="connsiteX20" fmla="*/ 7599878 w 12117505"/>
              <a:gd name="connsiteY20" fmla="*/ 30844 h 6185945"/>
              <a:gd name="connsiteX21" fmla="*/ 2695196 w 12117505"/>
              <a:gd name="connsiteY21" fmla="*/ 36292 h 6185945"/>
              <a:gd name="connsiteX0" fmla="*/ 2695196 w 12117505"/>
              <a:gd name="connsiteY0" fmla="*/ 5448 h 6155101"/>
              <a:gd name="connsiteX1" fmla="*/ 604999 w 12117505"/>
              <a:gd name="connsiteY1" fmla="*/ 37768 h 6155101"/>
              <a:gd name="connsiteX2" fmla="*/ 0 w 12117505"/>
              <a:gd name="connsiteY2" fmla="*/ 74946 h 6155101"/>
              <a:gd name="connsiteX3" fmla="*/ 0 w 12117505"/>
              <a:gd name="connsiteY3" fmla="*/ 833236 h 6155101"/>
              <a:gd name="connsiteX4" fmla="*/ 4597 w 12117505"/>
              <a:gd name="connsiteY4" fmla="*/ 833236 h 6155101"/>
              <a:gd name="connsiteX5" fmla="*/ 88972 w 12117505"/>
              <a:gd name="connsiteY5" fmla="*/ 3447938 h 6155101"/>
              <a:gd name="connsiteX6" fmla="*/ 148480 w 12117505"/>
              <a:gd name="connsiteY6" fmla="*/ 5854931 h 6155101"/>
              <a:gd name="connsiteX7" fmla="*/ 3319168 w 12117505"/>
              <a:gd name="connsiteY7" fmla="*/ 5857467 h 6155101"/>
              <a:gd name="connsiteX8" fmla="*/ 4308929 w 12117505"/>
              <a:gd name="connsiteY8" fmla="*/ 5850807 h 6155101"/>
              <a:gd name="connsiteX9" fmla="*/ 5308288 w 12117505"/>
              <a:gd name="connsiteY9" fmla="*/ 5861900 h 6155101"/>
              <a:gd name="connsiteX10" fmla="*/ 5707509 w 12117505"/>
              <a:gd name="connsiteY10" fmla="*/ 6155101 h 6155101"/>
              <a:gd name="connsiteX11" fmla="*/ 6071394 w 12117505"/>
              <a:gd name="connsiteY11" fmla="*/ 5841204 h 6155101"/>
              <a:gd name="connsiteX12" fmla="*/ 9098386 w 12117505"/>
              <a:gd name="connsiteY12" fmla="*/ 5835714 h 6155101"/>
              <a:gd name="connsiteX13" fmla="*/ 10007288 w 12117505"/>
              <a:gd name="connsiteY13" fmla="*/ 5838589 h 6155101"/>
              <a:gd name="connsiteX14" fmla="*/ 10927227 w 12117505"/>
              <a:gd name="connsiteY14" fmla="*/ 5846456 h 6155101"/>
              <a:gd name="connsiteX15" fmla="*/ 12085310 w 12117505"/>
              <a:gd name="connsiteY15" fmla="*/ 5845410 h 6155101"/>
              <a:gd name="connsiteX16" fmla="*/ 12063456 w 12117505"/>
              <a:gd name="connsiteY16" fmla="*/ 2545764 h 6155101"/>
              <a:gd name="connsiteX17" fmla="*/ 12054104 w 12117505"/>
              <a:gd name="connsiteY17" fmla="*/ 100403 h 6155101"/>
              <a:gd name="connsiteX18" fmla="*/ 11486459 w 12117505"/>
              <a:gd name="connsiteY18" fmla="*/ 39180 h 6155101"/>
              <a:gd name="connsiteX19" fmla="*/ 10223511 w 12117505"/>
              <a:gd name="connsiteY19" fmla="*/ 25149 h 6155101"/>
              <a:gd name="connsiteX20" fmla="*/ 7599878 w 12117505"/>
              <a:gd name="connsiteY20" fmla="*/ 0 h 6155101"/>
              <a:gd name="connsiteX21" fmla="*/ 2695196 w 12117505"/>
              <a:gd name="connsiteY21" fmla="*/ 5448 h 6155101"/>
              <a:gd name="connsiteX0" fmla="*/ 2695196 w 12117505"/>
              <a:gd name="connsiteY0" fmla="*/ 5448 h 6155101"/>
              <a:gd name="connsiteX1" fmla="*/ 604999 w 12117505"/>
              <a:gd name="connsiteY1" fmla="*/ 37768 h 6155101"/>
              <a:gd name="connsiteX2" fmla="*/ 0 w 12117505"/>
              <a:gd name="connsiteY2" fmla="*/ 74946 h 6155101"/>
              <a:gd name="connsiteX3" fmla="*/ 0 w 12117505"/>
              <a:gd name="connsiteY3" fmla="*/ 833236 h 6155101"/>
              <a:gd name="connsiteX4" fmla="*/ 4597 w 12117505"/>
              <a:gd name="connsiteY4" fmla="*/ 833236 h 6155101"/>
              <a:gd name="connsiteX5" fmla="*/ 88972 w 12117505"/>
              <a:gd name="connsiteY5" fmla="*/ 3447938 h 6155101"/>
              <a:gd name="connsiteX6" fmla="*/ 148480 w 12117505"/>
              <a:gd name="connsiteY6" fmla="*/ 5854931 h 6155101"/>
              <a:gd name="connsiteX7" fmla="*/ 3319168 w 12117505"/>
              <a:gd name="connsiteY7" fmla="*/ 5857467 h 6155101"/>
              <a:gd name="connsiteX8" fmla="*/ 4308929 w 12117505"/>
              <a:gd name="connsiteY8" fmla="*/ 5850807 h 6155101"/>
              <a:gd name="connsiteX9" fmla="*/ 5308288 w 12117505"/>
              <a:gd name="connsiteY9" fmla="*/ 5861900 h 6155101"/>
              <a:gd name="connsiteX10" fmla="*/ 5707509 w 12117505"/>
              <a:gd name="connsiteY10" fmla="*/ 6155101 h 6155101"/>
              <a:gd name="connsiteX11" fmla="*/ 6254140 w 12117505"/>
              <a:gd name="connsiteY11" fmla="*/ 5841204 h 6155101"/>
              <a:gd name="connsiteX12" fmla="*/ 9098386 w 12117505"/>
              <a:gd name="connsiteY12" fmla="*/ 5835714 h 6155101"/>
              <a:gd name="connsiteX13" fmla="*/ 10007288 w 12117505"/>
              <a:gd name="connsiteY13" fmla="*/ 5838589 h 6155101"/>
              <a:gd name="connsiteX14" fmla="*/ 10927227 w 12117505"/>
              <a:gd name="connsiteY14" fmla="*/ 5846456 h 6155101"/>
              <a:gd name="connsiteX15" fmla="*/ 12085310 w 12117505"/>
              <a:gd name="connsiteY15" fmla="*/ 5845410 h 6155101"/>
              <a:gd name="connsiteX16" fmla="*/ 12063456 w 12117505"/>
              <a:gd name="connsiteY16" fmla="*/ 2545764 h 6155101"/>
              <a:gd name="connsiteX17" fmla="*/ 12054104 w 12117505"/>
              <a:gd name="connsiteY17" fmla="*/ 100403 h 6155101"/>
              <a:gd name="connsiteX18" fmla="*/ 11486459 w 12117505"/>
              <a:gd name="connsiteY18" fmla="*/ 39180 h 6155101"/>
              <a:gd name="connsiteX19" fmla="*/ 10223511 w 12117505"/>
              <a:gd name="connsiteY19" fmla="*/ 25149 h 6155101"/>
              <a:gd name="connsiteX20" fmla="*/ 7599878 w 12117505"/>
              <a:gd name="connsiteY20" fmla="*/ 0 h 6155101"/>
              <a:gd name="connsiteX21" fmla="*/ 2695196 w 12117505"/>
              <a:gd name="connsiteY21" fmla="*/ 5448 h 6155101"/>
              <a:gd name="connsiteX0" fmla="*/ 2695196 w 12117505"/>
              <a:gd name="connsiteY0" fmla="*/ 5448 h 6210525"/>
              <a:gd name="connsiteX1" fmla="*/ 604999 w 12117505"/>
              <a:gd name="connsiteY1" fmla="*/ 37768 h 6210525"/>
              <a:gd name="connsiteX2" fmla="*/ 0 w 12117505"/>
              <a:gd name="connsiteY2" fmla="*/ 74946 h 6210525"/>
              <a:gd name="connsiteX3" fmla="*/ 0 w 12117505"/>
              <a:gd name="connsiteY3" fmla="*/ 833236 h 6210525"/>
              <a:gd name="connsiteX4" fmla="*/ 4597 w 12117505"/>
              <a:gd name="connsiteY4" fmla="*/ 833236 h 6210525"/>
              <a:gd name="connsiteX5" fmla="*/ 88972 w 12117505"/>
              <a:gd name="connsiteY5" fmla="*/ 3447938 h 6210525"/>
              <a:gd name="connsiteX6" fmla="*/ 148480 w 12117505"/>
              <a:gd name="connsiteY6" fmla="*/ 5854931 h 6210525"/>
              <a:gd name="connsiteX7" fmla="*/ 3319168 w 12117505"/>
              <a:gd name="connsiteY7" fmla="*/ 5857467 h 6210525"/>
              <a:gd name="connsiteX8" fmla="*/ 4308929 w 12117505"/>
              <a:gd name="connsiteY8" fmla="*/ 5850807 h 6210525"/>
              <a:gd name="connsiteX9" fmla="*/ 5308288 w 12117505"/>
              <a:gd name="connsiteY9" fmla="*/ 5861900 h 6210525"/>
              <a:gd name="connsiteX10" fmla="*/ 5877202 w 12117505"/>
              <a:gd name="connsiteY10" fmla="*/ 6210525 h 6210525"/>
              <a:gd name="connsiteX11" fmla="*/ 6254140 w 12117505"/>
              <a:gd name="connsiteY11" fmla="*/ 5841204 h 6210525"/>
              <a:gd name="connsiteX12" fmla="*/ 9098386 w 12117505"/>
              <a:gd name="connsiteY12" fmla="*/ 5835714 h 6210525"/>
              <a:gd name="connsiteX13" fmla="*/ 10007288 w 12117505"/>
              <a:gd name="connsiteY13" fmla="*/ 5838589 h 6210525"/>
              <a:gd name="connsiteX14" fmla="*/ 10927227 w 12117505"/>
              <a:gd name="connsiteY14" fmla="*/ 5846456 h 6210525"/>
              <a:gd name="connsiteX15" fmla="*/ 12085310 w 12117505"/>
              <a:gd name="connsiteY15" fmla="*/ 5845410 h 6210525"/>
              <a:gd name="connsiteX16" fmla="*/ 12063456 w 12117505"/>
              <a:gd name="connsiteY16" fmla="*/ 2545764 h 6210525"/>
              <a:gd name="connsiteX17" fmla="*/ 12054104 w 12117505"/>
              <a:gd name="connsiteY17" fmla="*/ 100403 h 6210525"/>
              <a:gd name="connsiteX18" fmla="*/ 11486459 w 12117505"/>
              <a:gd name="connsiteY18" fmla="*/ 39180 h 6210525"/>
              <a:gd name="connsiteX19" fmla="*/ 10223511 w 12117505"/>
              <a:gd name="connsiteY19" fmla="*/ 25149 h 6210525"/>
              <a:gd name="connsiteX20" fmla="*/ 7599878 w 12117505"/>
              <a:gd name="connsiteY20" fmla="*/ 0 h 6210525"/>
              <a:gd name="connsiteX21" fmla="*/ 2695196 w 12117505"/>
              <a:gd name="connsiteY21" fmla="*/ 5448 h 6210525"/>
              <a:gd name="connsiteX0" fmla="*/ 2695196 w 12117505"/>
              <a:gd name="connsiteY0" fmla="*/ 5448 h 6259020"/>
              <a:gd name="connsiteX1" fmla="*/ 604999 w 12117505"/>
              <a:gd name="connsiteY1" fmla="*/ 37768 h 6259020"/>
              <a:gd name="connsiteX2" fmla="*/ 0 w 12117505"/>
              <a:gd name="connsiteY2" fmla="*/ 74946 h 6259020"/>
              <a:gd name="connsiteX3" fmla="*/ 0 w 12117505"/>
              <a:gd name="connsiteY3" fmla="*/ 833236 h 6259020"/>
              <a:gd name="connsiteX4" fmla="*/ 4597 w 12117505"/>
              <a:gd name="connsiteY4" fmla="*/ 833236 h 6259020"/>
              <a:gd name="connsiteX5" fmla="*/ 88972 w 12117505"/>
              <a:gd name="connsiteY5" fmla="*/ 3447938 h 6259020"/>
              <a:gd name="connsiteX6" fmla="*/ 148480 w 12117505"/>
              <a:gd name="connsiteY6" fmla="*/ 5854931 h 6259020"/>
              <a:gd name="connsiteX7" fmla="*/ 3319168 w 12117505"/>
              <a:gd name="connsiteY7" fmla="*/ 5857467 h 6259020"/>
              <a:gd name="connsiteX8" fmla="*/ 4308929 w 12117505"/>
              <a:gd name="connsiteY8" fmla="*/ 5850807 h 6259020"/>
              <a:gd name="connsiteX9" fmla="*/ 5308288 w 12117505"/>
              <a:gd name="connsiteY9" fmla="*/ 5861900 h 6259020"/>
              <a:gd name="connsiteX10" fmla="*/ 5903311 w 12117505"/>
              <a:gd name="connsiteY10" fmla="*/ 6259020 h 6259020"/>
              <a:gd name="connsiteX11" fmla="*/ 6254140 w 12117505"/>
              <a:gd name="connsiteY11" fmla="*/ 5841204 h 6259020"/>
              <a:gd name="connsiteX12" fmla="*/ 9098386 w 12117505"/>
              <a:gd name="connsiteY12" fmla="*/ 5835714 h 6259020"/>
              <a:gd name="connsiteX13" fmla="*/ 10007288 w 12117505"/>
              <a:gd name="connsiteY13" fmla="*/ 5838589 h 6259020"/>
              <a:gd name="connsiteX14" fmla="*/ 10927227 w 12117505"/>
              <a:gd name="connsiteY14" fmla="*/ 5846456 h 6259020"/>
              <a:gd name="connsiteX15" fmla="*/ 12085310 w 12117505"/>
              <a:gd name="connsiteY15" fmla="*/ 5845410 h 6259020"/>
              <a:gd name="connsiteX16" fmla="*/ 12063456 w 12117505"/>
              <a:gd name="connsiteY16" fmla="*/ 2545764 h 6259020"/>
              <a:gd name="connsiteX17" fmla="*/ 12054104 w 12117505"/>
              <a:gd name="connsiteY17" fmla="*/ 100403 h 6259020"/>
              <a:gd name="connsiteX18" fmla="*/ 11486459 w 12117505"/>
              <a:gd name="connsiteY18" fmla="*/ 39180 h 6259020"/>
              <a:gd name="connsiteX19" fmla="*/ 10223511 w 12117505"/>
              <a:gd name="connsiteY19" fmla="*/ 25149 h 6259020"/>
              <a:gd name="connsiteX20" fmla="*/ 7599878 w 12117505"/>
              <a:gd name="connsiteY20" fmla="*/ 0 h 6259020"/>
              <a:gd name="connsiteX21" fmla="*/ 2695196 w 12117505"/>
              <a:gd name="connsiteY21" fmla="*/ 5448 h 6259020"/>
              <a:gd name="connsiteX0" fmla="*/ 2695196 w 12117505"/>
              <a:gd name="connsiteY0" fmla="*/ 5448 h 6259020"/>
              <a:gd name="connsiteX1" fmla="*/ 604999 w 12117505"/>
              <a:gd name="connsiteY1" fmla="*/ 37768 h 6259020"/>
              <a:gd name="connsiteX2" fmla="*/ 0 w 12117505"/>
              <a:gd name="connsiteY2" fmla="*/ 74946 h 6259020"/>
              <a:gd name="connsiteX3" fmla="*/ 0 w 12117505"/>
              <a:gd name="connsiteY3" fmla="*/ 833236 h 6259020"/>
              <a:gd name="connsiteX4" fmla="*/ 4597 w 12117505"/>
              <a:gd name="connsiteY4" fmla="*/ 833236 h 6259020"/>
              <a:gd name="connsiteX5" fmla="*/ 88972 w 12117505"/>
              <a:gd name="connsiteY5" fmla="*/ 3447938 h 6259020"/>
              <a:gd name="connsiteX6" fmla="*/ 148480 w 12117505"/>
              <a:gd name="connsiteY6" fmla="*/ 5854931 h 6259020"/>
              <a:gd name="connsiteX7" fmla="*/ 3319168 w 12117505"/>
              <a:gd name="connsiteY7" fmla="*/ 5857467 h 6259020"/>
              <a:gd name="connsiteX8" fmla="*/ 4308929 w 12117505"/>
              <a:gd name="connsiteY8" fmla="*/ 5850807 h 6259020"/>
              <a:gd name="connsiteX9" fmla="*/ 5308288 w 12117505"/>
              <a:gd name="connsiteY9" fmla="*/ 5861900 h 6259020"/>
              <a:gd name="connsiteX10" fmla="*/ 5903311 w 12117505"/>
              <a:gd name="connsiteY10" fmla="*/ 6259020 h 6259020"/>
              <a:gd name="connsiteX11" fmla="*/ 6358569 w 12117505"/>
              <a:gd name="connsiteY11" fmla="*/ 5841208 h 6259020"/>
              <a:gd name="connsiteX12" fmla="*/ 9098386 w 12117505"/>
              <a:gd name="connsiteY12" fmla="*/ 5835714 h 6259020"/>
              <a:gd name="connsiteX13" fmla="*/ 10007288 w 12117505"/>
              <a:gd name="connsiteY13" fmla="*/ 5838589 h 6259020"/>
              <a:gd name="connsiteX14" fmla="*/ 10927227 w 12117505"/>
              <a:gd name="connsiteY14" fmla="*/ 5846456 h 6259020"/>
              <a:gd name="connsiteX15" fmla="*/ 12085310 w 12117505"/>
              <a:gd name="connsiteY15" fmla="*/ 5845410 h 6259020"/>
              <a:gd name="connsiteX16" fmla="*/ 12063456 w 12117505"/>
              <a:gd name="connsiteY16" fmla="*/ 2545764 h 6259020"/>
              <a:gd name="connsiteX17" fmla="*/ 12054104 w 12117505"/>
              <a:gd name="connsiteY17" fmla="*/ 100403 h 6259020"/>
              <a:gd name="connsiteX18" fmla="*/ 11486459 w 12117505"/>
              <a:gd name="connsiteY18" fmla="*/ 39180 h 6259020"/>
              <a:gd name="connsiteX19" fmla="*/ 10223511 w 12117505"/>
              <a:gd name="connsiteY19" fmla="*/ 25149 h 6259020"/>
              <a:gd name="connsiteX20" fmla="*/ 7599878 w 12117505"/>
              <a:gd name="connsiteY20" fmla="*/ 0 h 6259020"/>
              <a:gd name="connsiteX21" fmla="*/ 2695196 w 12117505"/>
              <a:gd name="connsiteY21" fmla="*/ 5448 h 625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17505" h="6259020">
                <a:moveTo>
                  <a:pt x="2695196" y="5448"/>
                </a:moveTo>
                <a:lnTo>
                  <a:pt x="604999" y="37768"/>
                </a:lnTo>
                <a:cubicBezTo>
                  <a:pt x="485777" y="44401"/>
                  <a:pt x="30881" y="27994"/>
                  <a:pt x="0" y="74946"/>
                </a:cubicBezTo>
                <a:lnTo>
                  <a:pt x="0" y="833236"/>
                </a:lnTo>
                <a:lnTo>
                  <a:pt x="4597" y="833236"/>
                </a:lnTo>
                <a:cubicBezTo>
                  <a:pt x="19426" y="1269020"/>
                  <a:pt x="64992" y="2610989"/>
                  <a:pt x="88972" y="3447938"/>
                </a:cubicBezTo>
                <a:cubicBezTo>
                  <a:pt x="105117" y="5555727"/>
                  <a:pt x="7283" y="5882511"/>
                  <a:pt x="148480" y="5854931"/>
                </a:cubicBezTo>
                <a:cubicBezTo>
                  <a:pt x="1104834" y="5841902"/>
                  <a:pt x="1937287" y="5880951"/>
                  <a:pt x="3319168" y="5857467"/>
                </a:cubicBezTo>
                <a:lnTo>
                  <a:pt x="4308929" y="5850807"/>
                </a:lnTo>
                <a:lnTo>
                  <a:pt x="5308288" y="5861900"/>
                </a:lnTo>
                <a:cubicBezTo>
                  <a:pt x="5547231" y="6002161"/>
                  <a:pt x="5692022" y="6126648"/>
                  <a:pt x="5903311" y="6259020"/>
                </a:cubicBezTo>
                <a:cubicBezTo>
                  <a:pt x="6036995" y="6157144"/>
                  <a:pt x="6233063" y="5970792"/>
                  <a:pt x="6358569" y="5841208"/>
                </a:cubicBezTo>
                <a:cubicBezTo>
                  <a:pt x="6445558" y="5838468"/>
                  <a:pt x="8737174" y="5842629"/>
                  <a:pt x="9098386" y="5835714"/>
                </a:cubicBezTo>
                <a:lnTo>
                  <a:pt x="10007288" y="5838589"/>
                </a:lnTo>
                <a:lnTo>
                  <a:pt x="10927227" y="5846456"/>
                </a:lnTo>
                <a:cubicBezTo>
                  <a:pt x="11284890" y="5836792"/>
                  <a:pt x="12058379" y="5889163"/>
                  <a:pt x="12085310" y="5845410"/>
                </a:cubicBezTo>
                <a:cubicBezTo>
                  <a:pt x="12123753" y="5639890"/>
                  <a:pt x="12050112" y="4331065"/>
                  <a:pt x="12063456" y="2545764"/>
                </a:cubicBezTo>
                <a:cubicBezTo>
                  <a:pt x="12111817" y="1464496"/>
                  <a:pt x="12159998" y="515808"/>
                  <a:pt x="12054104" y="100403"/>
                </a:cubicBezTo>
                <a:cubicBezTo>
                  <a:pt x="12029550" y="4082"/>
                  <a:pt x="11791558" y="51722"/>
                  <a:pt x="11486459" y="39180"/>
                </a:cubicBezTo>
                <a:cubicBezTo>
                  <a:pt x="11181360" y="26638"/>
                  <a:pt x="10644494" y="29826"/>
                  <a:pt x="10223511" y="25149"/>
                </a:cubicBezTo>
                <a:lnTo>
                  <a:pt x="7599878" y="0"/>
                </a:lnTo>
                <a:lnTo>
                  <a:pt x="2695196" y="5448"/>
                </a:ln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8867DC6-8426-254C-8FFD-E5CAF8DE8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284" y="1516649"/>
            <a:ext cx="3351113" cy="3824702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Laicizace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F408001-0904-4508-B1EC-DE5E735F8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722763" y="1079300"/>
            <a:ext cx="4728955" cy="4602352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196455 w 12114253"/>
              <a:gd name="connsiteY11" fmla="*/ 5908410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141474 w 12114253"/>
              <a:gd name="connsiteY9" fmla="*/ 5927859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236797 w 12114253"/>
              <a:gd name="connsiteY9" fmla="*/ 5927859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92239 w 12114253"/>
              <a:gd name="connsiteY11" fmla="*/ 5912762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3319168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07348"/>
              <a:gd name="connsiteY0" fmla="*/ 0 h 6231011"/>
              <a:gd name="connsiteX1" fmla="*/ 304663 w 12107348"/>
              <a:gd name="connsiteY1" fmla="*/ 10761 h 6231011"/>
              <a:gd name="connsiteX2" fmla="*/ 0 w 12107348"/>
              <a:gd name="connsiteY2" fmla="*/ 47942 h 6231011"/>
              <a:gd name="connsiteX3" fmla="*/ 0 w 12107348"/>
              <a:gd name="connsiteY3" fmla="*/ 909146 h 6231011"/>
              <a:gd name="connsiteX4" fmla="*/ 4597 w 12107348"/>
              <a:gd name="connsiteY4" fmla="*/ 909146 h 6231011"/>
              <a:gd name="connsiteX5" fmla="*/ 88972 w 12107348"/>
              <a:gd name="connsiteY5" fmla="*/ 3523848 h 6231011"/>
              <a:gd name="connsiteX6" fmla="*/ 148480 w 12107348"/>
              <a:gd name="connsiteY6" fmla="*/ 5930841 h 6231011"/>
              <a:gd name="connsiteX7" fmla="*/ 3319168 w 12107348"/>
              <a:gd name="connsiteY7" fmla="*/ 5933377 h 6231011"/>
              <a:gd name="connsiteX8" fmla="*/ 4308929 w 12107348"/>
              <a:gd name="connsiteY8" fmla="*/ 5926717 h 6231011"/>
              <a:gd name="connsiteX9" fmla="*/ 5308288 w 12107348"/>
              <a:gd name="connsiteY9" fmla="*/ 5937810 h 6231011"/>
              <a:gd name="connsiteX10" fmla="*/ 5707509 w 12107348"/>
              <a:gd name="connsiteY10" fmla="*/ 6231011 h 6231011"/>
              <a:gd name="connsiteX11" fmla="*/ 6071394 w 12107348"/>
              <a:gd name="connsiteY11" fmla="*/ 5917114 h 6231011"/>
              <a:gd name="connsiteX12" fmla="*/ 9098386 w 12107348"/>
              <a:gd name="connsiteY12" fmla="*/ 5911624 h 6231011"/>
              <a:gd name="connsiteX13" fmla="*/ 10007288 w 12107348"/>
              <a:gd name="connsiteY13" fmla="*/ 5914499 h 6231011"/>
              <a:gd name="connsiteX14" fmla="*/ 10927227 w 12107348"/>
              <a:gd name="connsiteY14" fmla="*/ 5922366 h 6231011"/>
              <a:gd name="connsiteX15" fmla="*/ 12085310 w 12107348"/>
              <a:gd name="connsiteY15" fmla="*/ 5921320 h 6231011"/>
              <a:gd name="connsiteX16" fmla="*/ 12063456 w 12107348"/>
              <a:gd name="connsiteY16" fmla="*/ 2621674 h 6231011"/>
              <a:gd name="connsiteX17" fmla="*/ 12054104 w 12107348"/>
              <a:gd name="connsiteY17" fmla="*/ 176313 h 6231011"/>
              <a:gd name="connsiteX18" fmla="*/ 11289537 w 12107348"/>
              <a:gd name="connsiteY18" fmla="*/ 107615 h 6231011"/>
              <a:gd name="connsiteX19" fmla="*/ 10259313 w 12107348"/>
              <a:gd name="connsiteY19" fmla="*/ 101059 h 6231011"/>
              <a:gd name="connsiteX20" fmla="*/ 7599878 w 12107348"/>
              <a:gd name="connsiteY20" fmla="*/ 75910 h 6231011"/>
              <a:gd name="connsiteX21" fmla="*/ 1892744 w 12107348"/>
              <a:gd name="connsiteY21" fmla="*/ 0 h 6231011"/>
              <a:gd name="connsiteX0" fmla="*/ 1892744 w 12107348"/>
              <a:gd name="connsiteY0" fmla="*/ 0 h 6231011"/>
              <a:gd name="connsiteX1" fmla="*/ 304663 w 12107348"/>
              <a:gd name="connsiteY1" fmla="*/ 10761 h 6231011"/>
              <a:gd name="connsiteX2" fmla="*/ 0 w 12107348"/>
              <a:gd name="connsiteY2" fmla="*/ 47942 h 6231011"/>
              <a:gd name="connsiteX3" fmla="*/ 0 w 12107348"/>
              <a:gd name="connsiteY3" fmla="*/ 909146 h 6231011"/>
              <a:gd name="connsiteX4" fmla="*/ 4597 w 12107348"/>
              <a:gd name="connsiteY4" fmla="*/ 909146 h 6231011"/>
              <a:gd name="connsiteX5" fmla="*/ 88972 w 12107348"/>
              <a:gd name="connsiteY5" fmla="*/ 3523848 h 6231011"/>
              <a:gd name="connsiteX6" fmla="*/ 148480 w 12107348"/>
              <a:gd name="connsiteY6" fmla="*/ 5930841 h 6231011"/>
              <a:gd name="connsiteX7" fmla="*/ 3319168 w 12107348"/>
              <a:gd name="connsiteY7" fmla="*/ 5933377 h 6231011"/>
              <a:gd name="connsiteX8" fmla="*/ 4308929 w 12107348"/>
              <a:gd name="connsiteY8" fmla="*/ 5926717 h 6231011"/>
              <a:gd name="connsiteX9" fmla="*/ 5308288 w 12107348"/>
              <a:gd name="connsiteY9" fmla="*/ 5937810 h 6231011"/>
              <a:gd name="connsiteX10" fmla="*/ 5707509 w 12107348"/>
              <a:gd name="connsiteY10" fmla="*/ 6231011 h 6231011"/>
              <a:gd name="connsiteX11" fmla="*/ 6071394 w 12107348"/>
              <a:gd name="connsiteY11" fmla="*/ 5917114 h 6231011"/>
              <a:gd name="connsiteX12" fmla="*/ 9098386 w 12107348"/>
              <a:gd name="connsiteY12" fmla="*/ 5911624 h 6231011"/>
              <a:gd name="connsiteX13" fmla="*/ 10007288 w 12107348"/>
              <a:gd name="connsiteY13" fmla="*/ 5914499 h 6231011"/>
              <a:gd name="connsiteX14" fmla="*/ 10927227 w 12107348"/>
              <a:gd name="connsiteY14" fmla="*/ 5922366 h 6231011"/>
              <a:gd name="connsiteX15" fmla="*/ 12085310 w 12107348"/>
              <a:gd name="connsiteY15" fmla="*/ 5921320 h 6231011"/>
              <a:gd name="connsiteX16" fmla="*/ 12063456 w 12107348"/>
              <a:gd name="connsiteY16" fmla="*/ 2621674 h 6231011"/>
              <a:gd name="connsiteX17" fmla="*/ 12054104 w 12107348"/>
              <a:gd name="connsiteY17" fmla="*/ 176313 h 6231011"/>
              <a:gd name="connsiteX18" fmla="*/ 11289537 w 12107348"/>
              <a:gd name="connsiteY18" fmla="*/ 107615 h 6231011"/>
              <a:gd name="connsiteX19" fmla="*/ 10259313 w 12107348"/>
              <a:gd name="connsiteY19" fmla="*/ 101059 h 6231011"/>
              <a:gd name="connsiteX20" fmla="*/ 7599878 w 12107348"/>
              <a:gd name="connsiteY20" fmla="*/ 75910 h 6231011"/>
              <a:gd name="connsiteX21" fmla="*/ 1892744 w 12107348"/>
              <a:gd name="connsiteY21" fmla="*/ 0 h 6231011"/>
              <a:gd name="connsiteX0" fmla="*/ 1892744 w 12113512"/>
              <a:gd name="connsiteY0" fmla="*/ 25991 h 6257002"/>
              <a:gd name="connsiteX1" fmla="*/ 304663 w 12113512"/>
              <a:gd name="connsiteY1" fmla="*/ 36752 h 6257002"/>
              <a:gd name="connsiteX2" fmla="*/ 0 w 12113512"/>
              <a:gd name="connsiteY2" fmla="*/ 73933 h 6257002"/>
              <a:gd name="connsiteX3" fmla="*/ 0 w 12113512"/>
              <a:gd name="connsiteY3" fmla="*/ 935137 h 6257002"/>
              <a:gd name="connsiteX4" fmla="*/ 4597 w 12113512"/>
              <a:gd name="connsiteY4" fmla="*/ 935137 h 6257002"/>
              <a:gd name="connsiteX5" fmla="*/ 88972 w 12113512"/>
              <a:gd name="connsiteY5" fmla="*/ 3549839 h 6257002"/>
              <a:gd name="connsiteX6" fmla="*/ 148480 w 12113512"/>
              <a:gd name="connsiteY6" fmla="*/ 5956832 h 6257002"/>
              <a:gd name="connsiteX7" fmla="*/ 3319168 w 12113512"/>
              <a:gd name="connsiteY7" fmla="*/ 5959368 h 6257002"/>
              <a:gd name="connsiteX8" fmla="*/ 4308929 w 12113512"/>
              <a:gd name="connsiteY8" fmla="*/ 5952708 h 6257002"/>
              <a:gd name="connsiteX9" fmla="*/ 5308288 w 12113512"/>
              <a:gd name="connsiteY9" fmla="*/ 5963801 h 6257002"/>
              <a:gd name="connsiteX10" fmla="*/ 5707509 w 12113512"/>
              <a:gd name="connsiteY10" fmla="*/ 6257002 h 6257002"/>
              <a:gd name="connsiteX11" fmla="*/ 6071394 w 12113512"/>
              <a:gd name="connsiteY11" fmla="*/ 5943105 h 6257002"/>
              <a:gd name="connsiteX12" fmla="*/ 9098386 w 12113512"/>
              <a:gd name="connsiteY12" fmla="*/ 5937615 h 6257002"/>
              <a:gd name="connsiteX13" fmla="*/ 10007288 w 12113512"/>
              <a:gd name="connsiteY13" fmla="*/ 5940490 h 6257002"/>
              <a:gd name="connsiteX14" fmla="*/ 10927227 w 12113512"/>
              <a:gd name="connsiteY14" fmla="*/ 5948357 h 6257002"/>
              <a:gd name="connsiteX15" fmla="*/ 12085310 w 12113512"/>
              <a:gd name="connsiteY15" fmla="*/ 5947311 h 6257002"/>
              <a:gd name="connsiteX16" fmla="*/ 12063456 w 12113512"/>
              <a:gd name="connsiteY16" fmla="*/ 2647665 h 6257002"/>
              <a:gd name="connsiteX17" fmla="*/ 12054104 w 12113512"/>
              <a:gd name="connsiteY17" fmla="*/ 202304 h 6257002"/>
              <a:gd name="connsiteX18" fmla="*/ 11486459 w 12113512"/>
              <a:gd name="connsiteY18" fmla="*/ 141081 h 6257002"/>
              <a:gd name="connsiteX19" fmla="*/ 10259313 w 12113512"/>
              <a:gd name="connsiteY19" fmla="*/ 127050 h 6257002"/>
              <a:gd name="connsiteX20" fmla="*/ 7599878 w 12113512"/>
              <a:gd name="connsiteY20" fmla="*/ 101901 h 6257002"/>
              <a:gd name="connsiteX21" fmla="*/ 1892744 w 12113512"/>
              <a:gd name="connsiteY21" fmla="*/ 25991 h 6257002"/>
              <a:gd name="connsiteX0" fmla="*/ 1892744 w 12117505"/>
              <a:gd name="connsiteY0" fmla="*/ 0 h 6231011"/>
              <a:gd name="connsiteX1" fmla="*/ 304663 w 12117505"/>
              <a:gd name="connsiteY1" fmla="*/ 10761 h 6231011"/>
              <a:gd name="connsiteX2" fmla="*/ 0 w 12117505"/>
              <a:gd name="connsiteY2" fmla="*/ 47942 h 6231011"/>
              <a:gd name="connsiteX3" fmla="*/ 0 w 12117505"/>
              <a:gd name="connsiteY3" fmla="*/ 909146 h 6231011"/>
              <a:gd name="connsiteX4" fmla="*/ 4597 w 12117505"/>
              <a:gd name="connsiteY4" fmla="*/ 909146 h 6231011"/>
              <a:gd name="connsiteX5" fmla="*/ 88972 w 12117505"/>
              <a:gd name="connsiteY5" fmla="*/ 3523848 h 6231011"/>
              <a:gd name="connsiteX6" fmla="*/ 148480 w 12117505"/>
              <a:gd name="connsiteY6" fmla="*/ 5930841 h 6231011"/>
              <a:gd name="connsiteX7" fmla="*/ 3319168 w 12117505"/>
              <a:gd name="connsiteY7" fmla="*/ 5933377 h 6231011"/>
              <a:gd name="connsiteX8" fmla="*/ 4308929 w 12117505"/>
              <a:gd name="connsiteY8" fmla="*/ 5926717 h 6231011"/>
              <a:gd name="connsiteX9" fmla="*/ 5308288 w 12117505"/>
              <a:gd name="connsiteY9" fmla="*/ 5937810 h 6231011"/>
              <a:gd name="connsiteX10" fmla="*/ 5707509 w 12117505"/>
              <a:gd name="connsiteY10" fmla="*/ 6231011 h 6231011"/>
              <a:gd name="connsiteX11" fmla="*/ 6071394 w 12117505"/>
              <a:gd name="connsiteY11" fmla="*/ 5917114 h 6231011"/>
              <a:gd name="connsiteX12" fmla="*/ 9098386 w 12117505"/>
              <a:gd name="connsiteY12" fmla="*/ 5911624 h 6231011"/>
              <a:gd name="connsiteX13" fmla="*/ 10007288 w 12117505"/>
              <a:gd name="connsiteY13" fmla="*/ 5914499 h 6231011"/>
              <a:gd name="connsiteX14" fmla="*/ 10927227 w 12117505"/>
              <a:gd name="connsiteY14" fmla="*/ 5922366 h 6231011"/>
              <a:gd name="connsiteX15" fmla="*/ 12085310 w 12117505"/>
              <a:gd name="connsiteY15" fmla="*/ 5921320 h 6231011"/>
              <a:gd name="connsiteX16" fmla="*/ 12063456 w 12117505"/>
              <a:gd name="connsiteY16" fmla="*/ 2621674 h 6231011"/>
              <a:gd name="connsiteX17" fmla="*/ 12054104 w 12117505"/>
              <a:gd name="connsiteY17" fmla="*/ 176313 h 6231011"/>
              <a:gd name="connsiteX18" fmla="*/ 11486459 w 12117505"/>
              <a:gd name="connsiteY18" fmla="*/ 115090 h 6231011"/>
              <a:gd name="connsiteX19" fmla="*/ 10259313 w 12117505"/>
              <a:gd name="connsiteY19" fmla="*/ 101059 h 6231011"/>
              <a:gd name="connsiteX20" fmla="*/ 7599878 w 12117505"/>
              <a:gd name="connsiteY20" fmla="*/ 75910 h 6231011"/>
              <a:gd name="connsiteX21" fmla="*/ 1892744 w 12117505"/>
              <a:gd name="connsiteY21" fmla="*/ 0 h 6231011"/>
              <a:gd name="connsiteX0" fmla="*/ 1892744 w 12117505"/>
              <a:gd name="connsiteY0" fmla="*/ 0 h 6231011"/>
              <a:gd name="connsiteX1" fmla="*/ 304663 w 12117505"/>
              <a:gd name="connsiteY1" fmla="*/ 10761 h 6231011"/>
              <a:gd name="connsiteX2" fmla="*/ 0 w 12117505"/>
              <a:gd name="connsiteY2" fmla="*/ 47942 h 6231011"/>
              <a:gd name="connsiteX3" fmla="*/ 0 w 12117505"/>
              <a:gd name="connsiteY3" fmla="*/ 909146 h 6231011"/>
              <a:gd name="connsiteX4" fmla="*/ 4597 w 12117505"/>
              <a:gd name="connsiteY4" fmla="*/ 909146 h 6231011"/>
              <a:gd name="connsiteX5" fmla="*/ 88972 w 12117505"/>
              <a:gd name="connsiteY5" fmla="*/ 3523848 h 6231011"/>
              <a:gd name="connsiteX6" fmla="*/ 148480 w 12117505"/>
              <a:gd name="connsiteY6" fmla="*/ 5930841 h 6231011"/>
              <a:gd name="connsiteX7" fmla="*/ 3319168 w 12117505"/>
              <a:gd name="connsiteY7" fmla="*/ 5933377 h 6231011"/>
              <a:gd name="connsiteX8" fmla="*/ 4308929 w 12117505"/>
              <a:gd name="connsiteY8" fmla="*/ 5926717 h 6231011"/>
              <a:gd name="connsiteX9" fmla="*/ 5308288 w 12117505"/>
              <a:gd name="connsiteY9" fmla="*/ 5937810 h 6231011"/>
              <a:gd name="connsiteX10" fmla="*/ 5707509 w 12117505"/>
              <a:gd name="connsiteY10" fmla="*/ 6231011 h 6231011"/>
              <a:gd name="connsiteX11" fmla="*/ 6071394 w 12117505"/>
              <a:gd name="connsiteY11" fmla="*/ 5917114 h 6231011"/>
              <a:gd name="connsiteX12" fmla="*/ 9098386 w 12117505"/>
              <a:gd name="connsiteY12" fmla="*/ 5911624 h 6231011"/>
              <a:gd name="connsiteX13" fmla="*/ 10007288 w 12117505"/>
              <a:gd name="connsiteY13" fmla="*/ 5914499 h 6231011"/>
              <a:gd name="connsiteX14" fmla="*/ 10927227 w 12117505"/>
              <a:gd name="connsiteY14" fmla="*/ 5922366 h 6231011"/>
              <a:gd name="connsiteX15" fmla="*/ 12085310 w 12117505"/>
              <a:gd name="connsiteY15" fmla="*/ 5921320 h 6231011"/>
              <a:gd name="connsiteX16" fmla="*/ 12063456 w 12117505"/>
              <a:gd name="connsiteY16" fmla="*/ 2621674 h 6231011"/>
              <a:gd name="connsiteX17" fmla="*/ 12054104 w 12117505"/>
              <a:gd name="connsiteY17" fmla="*/ 176313 h 6231011"/>
              <a:gd name="connsiteX18" fmla="*/ 11486459 w 12117505"/>
              <a:gd name="connsiteY18" fmla="*/ 115090 h 6231011"/>
              <a:gd name="connsiteX19" fmla="*/ 10223511 w 12117505"/>
              <a:gd name="connsiteY19" fmla="*/ 101059 h 6231011"/>
              <a:gd name="connsiteX20" fmla="*/ 7599878 w 12117505"/>
              <a:gd name="connsiteY20" fmla="*/ 75910 h 6231011"/>
              <a:gd name="connsiteX21" fmla="*/ 1892744 w 12117505"/>
              <a:gd name="connsiteY21" fmla="*/ 0 h 6231011"/>
              <a:gd name="connsiteX0" fmla="*/ 2161267 w 12117505"/>
              <a:gd name="connsiteY0" fmla="*/ 19141 h 6220250"/>
              <a:gd name="connsiteX1" fmla="*/ 304663 w 12117505"/>
              <a:gd name="connsiteY1" fmla="*/ 0 h 6220250"/>
              <a:gd name="connsiteX2" fmla="*/ 0 w 12117505"/>
              <a:gd name="connsiteY2" fmla="*/ 37181 h 6220250"/>
              <a:gd name="connsiteX3" fmla="*/ 0 w 12117505"/>
              <a:gd name="connsiteY3" fmla="*/ 898385 h 6220250"/>
              <a:gd name="connsiteX4" fmla="*/ 4597 w 12117505"/>
              <a:gd name="connsiteY4" fmla="*/ 898385 h 6220250"/>
              <a:gd name="connsiteX5" fmla="*/ 88972 w 12117505"/>
              <a:gd name="connsiteY5" fmla="*/ 3513087 h 6220250"/>
              <a:gd name="connsiteX6" fmla="*/ 148480 w 12117505"/>
              <a:gd name="connsiteY6" fmla="*/ 5920080 h 6220250"/>
              <a:gd name="connsiteX7" fmla="*/ 3319168 w 12117505"/>
              <a:gd name="connsiteY7" fmla="*/ 5922616 h 6220250"/>
              <a:gd name="connsiteX8" fmla="*/ 4308929 w 12117505"/>
              <a:gd name="connsiteY8" fmla="*/ 5915956 h 6220250"/>
              <a:gd name="connsiteX9" fmla="*/ 5308288 w 12117505"/>
              <a:gd name="connsiteY9" fmla="*/ 5927049 h 6220250"/>
              <a:gd name="connsiteX10" fmla="*/ 5707509 w 12117505"/>
              <a:gd name="connsiteY10" fmla="*/ 6220250 h 6220250"/>
              <a:gd name="connsiteX11" fmla="*/ 6071394 w 12117505"/>
              <a:gd name="connsiteY11" fmla="*/ 5906353 h 6220250"/>
              <a:gd name="connsiteX12" fmla="*/ 9098386 w 12117505"/>
              <a:gd name="connsiteY12" fmla="*/ 5900863 h 6220250"/>
              <a:gd name="connsiteX13" fmla="*/ 10007288 w 12117505"/>
              <a:gd name="connsiteY13" fmla="*/ 5903738 h 6220250"/>
              <a:gd name="connsiteX14" fmla="*/ 10927227 w 12117505"/>
              <a:gd name="connsiteY14" fmla="*/ 5911605 h 6220250"/>
              <a:gd name="connsiteX15" fmla="*/ 12085310 w 12117505"/>
              <a:gd name="connsiteY15" fmla="*/ 5910559 h 6220250"/>
              <a:gd name="connsiteX16" fmla="*/ 12063456 w 12117505"/>
              <a:gd name="connsiteY16" fmla="*/ 2610913 h 6220250"/>
              <a:gd name="connsiteX17" fmla="*/ 12054104 w 12117505"/>
              <a:gd name="connsiteY17" fmla="*/ 165552 h 6220250"/>
              <a:gd name="connsiteX18" fmla="*/ 11486459 w 12117505"/>
              <a:gd name="connsiteY18" fmla="*/ 104329 h 6220250"/>
              <a:gd name="connsiteX19" fmla="*/ 10223511 w 12117505"/>
              <a:gd name="connsiteY19" fmla="*/ 90298 h 6220250"/>
              <a:gd name="connsiteX20" fmla="*/ 7599878 w 12117505"/>
              <a:gd name="connsiteY20" fmla="*/ 65149 h 6220250"/>
              <a:gd name="connsiteX21" fmla="*/ 2161267 w 12117505"/>
              <a:gd name="connsiteY21" fmla="*/ 19141 h 6220250"/>
              <a:gd name="connsiteX0" fmla="*/ 2161267 w 12117505"/>
              <a:gd name="connsiteY0" fmla="*/ 19141 h 6220250"/>
              <a:gd name="connsiteX1" fmla="*/ 304663 w 12117505"/>
              <a:gd name="connsiteY1" fmla="*/ 0 h 6220250"/>
              <a:gd name="connsiteX2" fmla="*/ 0 w 12117505"/>
              <a:gd name="connsiteY2" fmla="*/ 140095 h 6220250"/>
              <a:gd name="connsiteX3" fmla="*/ 0 w 12117505"/>
              <a:gd name="connsiteY3" fmla="*/ 898385 h 6220250"/>
              <a:gd name="connsiteX4" fmla="*/ 4597 w 12117505"/>
              <a:gd name="connsiteY4" fmla="*/ 898385 h 6220250"/>
              <a:gd name="connsiteX5" fmla="*/ 88972 w 12117505"/>
              <a:gd name="connsiteY5" fmla="*/ 3513087 h 6220250"/>
              <a:gd name="connsiteX6" fmla="*/ 148480 w 12117505"/>
              <a:gd name="connsiteY6" fmla="*/ 5920080 h 6220250"/>
              <a:gd name="connsiteX7" fmla="*/ 3319168 w 12117505"/>
              <a:gd name="connsiteY7" fmla="*/ 5922616 h 6220250"/>
              <a:gd name="connsiteX8" fmla="*/ 4308929 w 12117505"/>
              <a:gd name="connsiteY8" fmla="*/ 5915956 h 6220250"/>
              <a:gd name="connsiteX9" fmla="*/ 5308288 w 12117505"/>
              <a:gd name="connsiteY9" fmla="*/ 5927049 h 6220250"/>
              <a:gd name="connsiteX10" fmla="*/ 5707509 w 12117505"/>
              <a:gd name="connsiteY10" fmla="*/ 6220250 h 6220250"/>
              <a:gd name="connsiteX11" fmla="*/ 6071394 w 12117505"/>
              <a:gd name="connsiteY11" fmla="*/ 5906353 h 6220250"/>
              <a:gd name="connsiteX12" fmla="*/ 9098386 w 12117505"/>
              <a:gd name="connsiteY12" fmla="*/ 5900863 h 6220250"/>
              <a:gd name="connsiteX13" fmla="*/ 10007288 w 12117505"/>
              <a:gd name="connsiteY13" fmla="*/ 5903738 h 6220250"/>
              <a:gd name="connsiteX14" fmla="*/ 10927227 w 12117505"/>
              <a:gd name="connsiteY14" fmla="*/ 5911605 h 6220250"/>
              <a:gd name="connsiteX15" fmla="*/ 12085310 w 12117505"/>
              <a:gd name="connsiteY15" fmla="*/ 5910559 h 6220250"/>
              <a:gd name="connsiteX16" fmla="*/ 12063456 w 12117505"/>
              <a:gd name="connsiteY16" fmla="*/ 2610913 h 6220250"/>
              <a:gd name="connsiteX17" fmla="*/ 12054104 w 12117505"/>
              <a:gd name="connsiteY17" fmla="*/ 165552 h 6220250"/>
              <a:gd name="connsiteX18" fmla="*/ 11486459 w 12117505"/>
              <a:gd name="connsiteY18" fmla="*/ 104329 h 6220250"/>
              <a:gd name="connsiteX19" fmla="*/ 10223511 w 12117505"/>
              <a:gd name="connsiteY19" fmla="*/ 90298 h 6220250"/>
              <a:gd name="connsiteX20" fmla="*/ 7599878 w 12117505"/>
              <a:gd name="connsiteY20" fmla="*/ 65149 h 6220250"/>
              <a:gd name="connsiteX21" fmla="*/ 2161267 w 12117505"/>
              <a:gd name="connsiteY21" fmla="*/ 19141 h 6220250"/>
              <a:gd name="connsiteX0" fmla="*/ 2161267 w 12117505"/>
              <a:gd name="connsiteY0" fmla="*/ 0 h 6201109"/>
              <a:gd name="connsiteX1" fmla="*/ 705111 w 12117505"/>
              <a:gd name="connsiteY1" fmla="*/ 15164 h 6201109"/>
              <a:gd name="connsiteX2" fmla="*/ 0 w 12117505"/>
              <a:gd name="connsiteY2" fmla="*/ 120954 h 6201109"/>
              <a:gd name="connsiteX3" fmla="*/ 0 w 12117505"/>
              <a:gd name="connsiteY3" fmla="*/ 879244 h 6201109"/>
              <a:gd name="connsiteX4" fmla="*/ 4597 w 12117505"/>
              <a:gd name="connsiteY4" fmla="*/ 879244 h 6201109"/>
              <a:gd name="connsiteX5" fmla="*/ 88972 w 12117505"/>
              <a:gd name="connsiteY5" fmla="*/ 3493946 h 6201109"/>
              <a:gd name="connsiteX6" fmla="*/ 148480 w 12117505"/>
              <a:gd name="connsiteY6" fmla="*/ 5900939 h 6201109"/>
              <a:gd name="connsiteX7" fmla="*/ 3319168 w 12117505"/>
              <a:gd name="connsiteY7" fmla="*/ 5903475 h 6201109"/>
              <a:gd name="connsiteX8" fmla="*/ 4308929 w 12117505"/>
              <a:gd name="connsiteY8" fmla="*/ 5896815 h 6201109"/>
              <a:gd name="connsiteX9" fmla="*/ 5308288 w 12117505"/>
              <a:gd name="connsiteY9" fmla="*/ 5907908 h 6201109"/>
              <a:gd name="connsiteX10" fmla="*/ 5707509 w 12117505"/>
              <a:gd name="connsiteY10" fmla="*/ 6201109 h 6201109"/>
              <a:gd name="connsiteX11" fmla="*/ 6071394 w 12117505"/>
              <a:gd name="connsiteY11" fmla="*/ 5887212 h 6201109"/>
              <a:gd name="connsiteX12" fmla="*/ 9098386 w 12117505"/>
              <a:gd name="connsiteY12" fmla="*/ 5881722 h 6201109"/>
              <a:gd name="connsiteX13" fmla="*/ 10007288 w 12117505"/>
              <a:gd name="connsiteY13" fmla="*/ 5884597 h 6201109"/>
              <a:gd name="connsiteX14" fmla="*/ 10927227 w 12117505"/>
              <a:gd name="connsiteY14" fmla="*/ 5892464 h 6201109"/>
              <a:gd name="connsiteX15" fmla="*/ 12085310 w 12117505"/>
              <a:gd name="connsiteY15" fmla="*/ 5891418 h 6201109"/>
              <a:gd name="connsiteX16" fmla="*/ 12063456 w 12117505"/>
              <a:gd name="connsiteY16" fmla="*/ 2591772 h 6201109"/>
              <a:gd name="connsiteX17" fmla="*/ 12054104 w 12117505"/>
              <a:gd name="connsiteY17" fmla="*/ 146411 h 6201109"/>
              <a:gd name="connsiteX18" fmla="*/ 11486459 w 12117505"/>
              <a:gd name="connsiteY18" fmla="*/ 85188 h 6201109"/>
              <a:gd name="connsiteX19" fmla="*/ 10223511 w 12117505"/>
              <a:gd name="connsiteY19" fmla="*/ 71157 h 6201109"/>
              <a:gd name="connsiteX20" fmla="*/ 7599878 w 12117505"/>
              <a:gd name="connsiteY20" fmla="*/ 46008 h 6201109"/>
              <a:gd name="connsiteX21" fmla="*/ 2161267 w 12117505"/>
              <a:gd name="connsiteY21" fmla="*/ 0 h 6201109"/>
              <a:gd name="connsiteX0" fmla="*/ 2695196 w 12117505"/>
              <a:gd name="connsiteY0" fmla="*/ 36292 h 6185945"/>
              <a:gd name="connsiteX1" fmla="*/ 705111 w 12117505"/>
              <a:gd name="connsiteY1" fmla="*/ 0 h 6185945"/>
              <a:gd name="connsiteX2" fmla="*/ 0 w 12117505"/>
              <a:gd name="connsiteY2" fmla="*/ 105790 h 6185945"/>
              <a:gd name="connsiteX3" fmla="*/ 0 w 12117505"/>
              <a:gd name="connsiteY3" fmla="*/ 864080 h 6185945"/>
              <a:gd name="connsiteX4" fmla="*/ 4597 w 12117505"/>
              <a:gd name="connsiteY4" fmla="*/ 864080 h 6185945"/>
              <a:gd name="connsiteX5" fmla="*/ 88972 w 12117505"/>
              <a:gd name="connsiteY5" fmla="*/ 3478782 h 6185945"/>
              <a:gd name="connsiteX6" fmla="*/ 148480 w 12117505"/>
              <a:gd name="connsiteY6" fmla="*/ 5885775 h 6185945"/>
              <a:gd name="connsiteX7" fmla="*/ 3319168 w 12117505"/>
              <a:gd name="connsiteY7" fmla="*/ 5888311 h 6185945"/>
              <a:gd name="connsiteX8" fmla="*/ 4308929 w 12117505"/>
              <a:gd name="connsiteY8" fmla="*/ 5881651 h 6185945"/>
              <a:gd name="connsiteX9" fmla="*/ 5308288 w 12117505"/>
              <a:gd name="connsiteY9" fmla="*/ 5892744 h 6185945"/>
              <a:gd name="connsiteX10" fmla="*/ 5707509 w 12117505"/>
              <a:gd name="connsiteY10" fmla="*/ 6185945 h 6185945"/>
              <a:gd name="connsiteX11" fmla="*/ 6071394 w 12117505"/>
              <a:gd name="connsiteY11" fmla="*/ 5872048 h 6185945"/>
              <a:gd name="connsiteX12" fmla="*/ 9098386 w 12117505"/>
              <a:gd name="connsiteY12" fmla="*/ 5866558 h 6185945"/>
              <a:gd name="connsiteX13" fmla="*/ 10007288 w 12117505"/>
              <a:gd name="connsiteY13" fmla="*/ 5869433 h 6185945"/>
              <a:gd name="connsiteX14" fmla="*/ 10927227 w 12117505"/>
              <a:gd name="connsiteY14" fmla="*/ 5877300 h 6185945"/>
              <a:gd name="connsiteX15" fmla="*/ 12085310 w 12117505"/>
              <a:gd name="connsiteY15" fmla="*/ 5876254 h 6185945"/>
              <a:gd name="connsiteX16" fmla="*/ 12063456 w 12117505"/>
              <a:gd name="connsiteY16" fmla="*/ 2576608 h 6185945"/>
              <a:gd name="connsiteX17" fmla="*/ 12054104 w 12117505"/>
              <a:gd name="connsiteY17" fmla="*/ 131247 h 6185945"/>
              <a:gd name="connsiteX18" fmla="*/ 11486459 w 12117505"/>
              <a:gd name="connsiteY18" fmla="*/ 70024 h 6185945"/>
              <a:gd name="connsiteX19" fmla="*/ 10223511 w 12117505"/>
              <a:gd name="connsiteY19" fmla="*/ 55993 h 6185945"/>
              <a:gd name="connsiteX20" fmla="*/ 7599878 w 12117505"/>
              <a:gd name="connsiteY20" fmla="*/ 30844 h 6185945"/>
              <a:gd name="connsiteX21" fmla="*/ 2695196 w 12117505"/>
              <a:gd name="connsiteY21" fmla="*/ 36292 h 6185945"/>
              <a:gd name="connsiteX0" fmla="*/ 2695196 w 12117505"/>
              <a:gd name="connsiteY0" fmla="*/ 5448 h 6155101"/>
              <a:gd name="connsiteX1" fmla="*/ 604999 w 12117505"/>
              <a:gd name="connsiteY1" fmla="*/ 37768 h 6155101"/>
              <a:gd name="connsiteX2" fmla="*/ 0 w 12117505"/>
              <a:gd name="connsiteY2" fmla="*/ 74946 h 6155101"/>
              <a:gd name="connsiteX3" fmla="*/ 0 w 12117505"/>
              <a:gd name="connsiteY3" fmla="*/ 833236 h 6155101"/>
              <a:gd name="connsiteX4" fmla="*/ 4597 w 12117505"/>
              <a:gd name="connsiteY4" fmla="*/ 833236 h 6155101"/>
              <a:gd name="connsiteX5" fmla="*/ 88972 w 12117505"/>
              <a:gd name="connsiteY5" fmla="*/ 3447938 h 6155101"/>
              <a:gd name="connsiteX6" fmla="*/ 148480 w 12117505"/>
              <a:gd name="connsiteY6" fmla="*/ 5854931 h 6155101"/>
              <a:gd name="connsiteX7" fmla="*/ 3319168 w 12117505"/>
              <a:gd name="connsiteY7" fmla="*/ 5857467 h 6155101"/>
              <a:gd name="connsiteX8" fmla="*/ 4308929 w 12117505"/>
              <a:gd name="connsiteY8" fmla="*/ 5850807 h 6155101"/>
              <a:gd name="connsiteX9" fmla="*/ 5308288 w 12117505"/>
              <a:gd name="connsiteY9" fmla="*/ 5861900 h 6155101"/>
              <a:gd name="connsiteX10" fmla="*/ 5707509 w 12117505"/>
              <a:gd name="connsiteY10" fmla="*/ 6155101 h 6155101"/>
              <a:gd name="connsiteX11" fmla="*/ 6071394 w 12117505"/>
              <a:gd name="connsiteY11" fmla="*/ 5841204 h 6155101"/>
              <a:gd name="connsiteX12" fmla="*/ 9098386 w 12117505"/>
              <a:gd name="connsiteY12" fmla="*/ 5835714 h 6155101"/>
              <a:gd name="connsiteX13" fmla="*/ 10007288 w 12117505"/>
              <a:gd name="connsiteY13" fmla="*/ 5838589 h 6155101"/>
              <a:gd name="connsiteX14" fmla="*/ 10927227 w 12117505"/>
              <a:gd name="connsiteY14" fmla="*/ 5846456 h 6155101"/>
              <a:gd name="connsiteX15" fmla="*/ 12085310 w 12117505"/>
              <a:gd name="connsiteY15" fmla="*/ 5845410 h 6155101"/>
              <a:gd name="connsiteX16" fmla="*/ 12063456 w 12117505"/>
              <a:gd name="connsiteY16" fmla="*/ 2545764 h 6155101"/>
              <a:gd name="connsiteX17" fmla="*/ 12054104 w 12117505"/>
              <a:gd name="connsiteY17" fmla="*/ 100403 h 6155101"/>
              <a:gd name="connsiteX18" fmla="*/ 11486459 w 12117505"/>
              <a:gd name="connsiteY18" fmla="*/ 39180 h 6155101"/>
              <a:gd name="connsiteX19" fmla="*/ 10223511 w 12117505"/>
              <a:gd name="connsiteY19" fmla="*/ 25149 h 6155101"/>
              <a:gd name="connsiteX20" fmla="*/ 7599878 w 12117505"/>
              <a:gd name="connsiteY20" fmla="*/ 0 h 6155101"/>
              <a:gd name="connsiteX21" fmla="*/ 2695196 w 12117505"/>
              <a:gd name="connsiteY21" fmla="*/ 5448 h 6155101"/>
              <a:gd name="connsiteX0" fmla="*/ 2695196 w 12117505"/>
              <a:gd name="connsiteY0" fmla="*/ 5448 h 6155101"/>
              <a:gd name="connsiteX1" fmla="*/ 604999 w 12117505"/>
              <a:gd name="connsiteY1" fmla="*/ 37768 h 6155101"/>
              <a:gd name="connsiteX2" fmla="*/ 0 w 12117505"/>
              <a:gd name="connsiteY2" fmla="*/ 74946 h 6155101"/>
              <a:gd name="connsiteX3" fmla="*/ 0 w 12117505"/>
              <a:gd name="connsiteY3" fmla="*/ 833236 h 6155101"/>
              <a:gd name="connsiteX4" fmla="*/ 4597 w 12117505"/>
              <a:gd name="connsiteY4" fmla="*/ 833236 h 6155101"/>
              <a:gd name="connsiteX5" fmla="*/ 88972 w 12117505"/>
              <a:gd name="connsiteY5" fmla="*/ 3447938 h 6155101"/>
              <a:gd name="connsiteX6" fmla="*/ 148480 w 12117505"/>
              <a:gd name="connsiteY6" fmla="*/ 5854931 h 6155101"/>
              <a:gd name="connsiteX7" fmla="*/ 3319168 w 12117505"/>
              <a:gd name="connsiteY7" fmla="*/ 5857467 h 6155101"/>
              <a:gd name="connsiteX8" fmla="*/ 4308929 w 12117505"/>
              <a:gd name="connsiteY8" fmla="*/ 5850807 h 6155101"/>
              <a:gd name="connsiteX9" fmla="*/ 5308288 w 12117505"/>
              <a:gd name="connsiteY9" fmla="*/ 5861900 h 6155101"/>
              <a:gd name="connsiteX10" fmla="*/ 5707509 w 12117505"/>
              <a:gd name="connsiteY10" fmla="*/ 6155101 h 6155101"/>
              <a:gd name="connsiteX11" fmla="*/ 6254140 w 12117505"/>
              <a:gd name="connsiteY11" fmla="*/ 5841204 h 6155101"/>
              <a:gd name="connsiteX12" fmla="*/ 9098386 w 12117505"/>
              <a:gd name="connsiteY12" fmla="*/ 5835714 h 6155101"/>
              <a:gd name="connsiteX13" fmla="*/ 10007288 w 12117505"/>
              <a:gd name="connsiteY13" fmla="*/ 5838589 h 6155101"/>
              <a:gd name="connsiteX14" fmla="*/ 10927227 w 12117505"/>
              <a:gd name="connsiteY14" fmla="*/ 5846456 h 6155101"/>
              <a:gd name="connsiteX15" fmla="*/ 12085310 w 12117505"/>
              <a:gd name="connsiteY15" fmla="*/ 5845410 h 6155101"/>
              <a:gd name="connsiteX16" fmla="*/ 12063456 w 12117505"/>
              <a:gd name="connsiteY16" fmla="*/ 2545764 h 6155101"/>
              <a:gd name="connsiteX17" fmla="*/ 12054104 w 12117505"/>
              <a:gd name="connsiteY17" fmla="*/ 100403 h 6155101"/>
              <a:gd name="connsiteX18" fmla="*/ 11486459 w 12117505"/>
              <a:gd name="connsiteY18" fmla="*/ 39180 h 6155101"/>
              <a:gd name="connsiteX19" fmla="*/ 10223511 w 12117505"/>
              <a:gd name="connsiteY19" fmla="*/ 25149 h 6155101"/>
              <a:gd name="connsiteX20" fmla="*/ 7599878 w 12117505"/>
              <a:gd name="connsiteY20" fmla="*/ 0 h 6155101"/>
              <a:gd name="connsiteX21" fmla="*/ 2695196 w 12117505"/>
              <a:gd name="connsiteY21" fmla="*/ 5448 h 6155101"/>
              <a:gd name="connsiteX0" fmla="*/ 2695196 w 12117505"/>
              <a:gd name="connsiteY0" fmla="*/ 5448 h 6210525"/>
              <a:gd name="connsiteX1" fmla="*/ 604999 w 12117505"/>
              <a:gd name="connsiteY1" fmla="*/ 37768 h 6210525"/>
              <a:gd name="connsiteX2" fmla="*/ 0 w 12117505"/>
              <a:gd name="connsiteY2" fmla="*/ 74946 h 6210525"/>
              <a:gd name="connsiteX3" fmla="*/ 0 w 12117505"/>
              <a:gd name="connsiteY3" fmla="*/ 833236 h 6210525"/>
              <a:gd name="connsiteX4" fmla="*/ 4597 w 12117505"/>
              <a:gd name="connsiteY4" fmla="*/ 833236 h 6210525"/>
              <a:gd name="connsiteX5" fmla="*/ 88972 w 12117505"/>
              <a:gd name="connsiteY5" fmla="*/ 3447938 h 6210525"/>
              <a:gd name="connsiteX6" fmla="*/ 148480 w 12117505"/>
              <a:gd name="connsiteY6" fmla="*/ 5854931 h 6210525"/>
              <a:gd name="connsiteX7" fmla="*/ 3319168 w 12117505"/>
              <a:gd name="connsiteY7" fmla="*/ 5857467 h 6210525"/>
              <a:gd name="connsiteX8" fmla="*/ 4308929 w 12117505"/>
              <a:gd name="connsiteY8" fmla="*/ 5850807 h 6210525"/>
              <a:gd name="connsiteX9" fmla="*/ 5308288 w 12117505"/>
              <a:gd name="connsiteY9" fmla="*/ 5861900 h 6210525"/>
              <a:gd name="connsiteX10" fmla="*/ 5877202 w 12117505"/>
              <a:gd name="connsiteY10" fmla="*/ 6210525 h 6210525"/>
              <a:gd name="connsiteX11" fmla="*/ 6254140 w 12117505"/>
              <a:gd name="connsiteY11" fmla="*/ 5841204 h 6210525"/>
              <a:gd name="connsiteX12" fmla="*/ 9098386 w 12117505"/>
              <a:gd name="connsiteY12" fmla="*/ 5835714 h 6210525"/>
              <a:gd name="connsiteX13" fmla="*/ 10007288 w 12117505"/>
              <a:gd name="connsiteY13" fmla="*/ 5838589 h 6210525"/>
              <a:gd name="connsiteX14" fmla="*/ 10927227 w 12117505"/>
              <a:gd name="connsiteY14" fmla="*/ 5846456 h 6210525"/>
              <a:gd name="connsiteX15" fmla="*/ 12085310 w 12117505"/>
              <a:gd name="connsiteY15" fmla="*/ 5845410 h 6210525"/>
              <a:gd name="connsiteX16" fmla="*/ 12063456 w 12117505"/>
              <a:gd name="connsiteY16" fmla="*/ 2545764 h 6210525"/>
              <a:gd name="connsiteX17" fmla="*/ 12054104 w 12117505"/>
              <a:gd name="connsiteY17" fmla="*/ 100403 h 6210525"/>
              <a:gd name="connsiteX18" fmla="*/ 11486459 w 12117505"/>
              <a:gd name="connsiteY18" fmla="*/ 39180 h 6210525"/>
              <a:gd name="connsiteX19" fmla="*/ 10223511 w 12117505"/>
              <a:gd name="connsiteY19" fmla="*/ 25149 h 6210525"/>
              <a:gd name="connsiteX20" fmla="*/ 7599878 w 12117505"/>
              <a:gd name="connsiteY20" fmla="*/ 0 h 6210525"/>
              <a:gd name="connsiteX21" fmla="*/ 2695196 w 12117505"/>
              <a:gd name="connsiteY21" fmla="*/ 5448 h 6210525"/>
              <a:gd name="connsiteX0" fmla="*/ 2695196 w 12117505"/>
              <a:gd name="connsiteY0" fmla="*/ 5448 h 6259020"/>
              <a:gd name="connsiteX1" fmla="*/ 604999 w 12117505"/>
              <a:gd name="connsiteY1" fmla="*/ 37768 h 6259020"/>
              <a:gd name="connsiteX2" fmla="*/ 0 w 12117505"/>
              <a:gd name="connsiteY2" fmla="*/ 74946 h 6259020"/>
              <a:gd name="connsiteX3" fmla="*/ 0 w 12117505"/>
              <a:gd name="connsiteY3" fmla="*/ 833236 h 6259020"/>
              <a:gd name="connsiteX4" fmla="*/ 4597 w 12117505"/>
              <a:gd name="connsiteY4" fmla="*/ 833236 h 6259020"/>
              <a:gd name="connsiteX5" fmla="*/ 88972 w 12117505"/>
              <a:gd name="connsiteY5" fmla="*/ 3447938 h 6259020"/>
              <a:gd name="connsiteX6" fmla="*/ 148480 w 12117505"/>
              <a:gd name="connsiteY6" fmla="*/ 5854931 h 6259020"/>
              <a:gd name="connsiteX7" fmla="*/ 3319168 w 12117505"/>
              <a:gd name="connsiteY7" fmla="*/ 5857467 h 6259020"/>
              <a:gd name="connsiteX8" fmla="*/ 4308929 w 12117505"/>
              <a:gd name="connsiteY8" fmla="*/ 5850807 h 6259020"/>
              <a:gd name="connsiteX9" fmla="*/ 5308288 w 12117505"/>
              <a:gd name="connsiteY9" fmla="*/ 5861900 h 6259020"/>
              <a:gd name="connsiteX10" fmla="*/ 5903311 w 12117505"/>
              <a:gd name="connsiteY10" fmla="*/ 6259020 h 6259020"/>
              <a:gd name="connsiteX11" fmla="*/ 6254140 w 12117505"/>
              <a:gd name="connsiteY11" fmla="*/ 5841204 h 6259020"/>
              <a:gd name="connsiteX12" fmla="*/ 9098386 w 12117505"/>
              <a:gd name="connsiteY12" fmla="*/ 5835714 h 6259020"/>
              <a:gd name="connsiteX13" fmla="*/ 10007288 w 12117505"/>
              <a:gd name="connsiteY13" fmla="*/ 5838589 h 6259020"/>
              <a:gd name="connsiteX14" fmla="*/ 10927227 w 12117505"/>
              <a:gd name="connsiteY14" fmla="*/ 5846456 h 6259020"/>
              <a:gd name="connsiteX15" fmla="*/ 12085310 w 12117505"/>
              <a:gd name="connsiteY15" fmla="*/ 5845410 h 6259020"/>
              <a:gd name="connsiteX16" fmla="*/ 12063456 w 12117505"/>
              <a:gd name="connsiteY16" fmla="*/ 2545764 h 6259020"/>
              <a:gd name="connsiteX17" fmla="*/ 12054104 w 12117505"/>
              <a:gd name="connsiteY17" fmla="*/ 100403 h 6259020"/>
              <a:gd name="connsiteX18" fmla="*/ 11486459 w 12117505"/>
              <a:gd name="connsiteY18" fmla="*/ 39180 h 6259020"/>
              <a:gd name="connsiteX19" fmla="*/ 10223511 w 12117505"/>
              <a:gd name="connsiteY19" fmla="*/ 25149 h 6259020"/>
              <a:gd name="connsiteX20" fmla="*/ 7599878 w 12117505"/>
              <a:gd name="connsiteY20" fmla="*/ 0 h 6259020"/>
              <a:gd name="connsiteX21" fmla="*/ 2695196 w 12117505"/>
              <a:gd name="connsiteY21" fmla="*/ 5448 h 6259020"/>
              <a:gd name="connsiteX0" fmla="*/ 2695196 w 12117505"/>
              <a:gd name="connsiteY0" fmla="*/ 5448 h 6259020"/>
              <a:gd name="connsiteX1" fmla="*/ 604999 w 12117505"/>
              <a:gd name="connsiteY1" fmla="*/ 37768 h 6259020"/>
              <a:gd name="connsiteX2" fmla="*/ 0 w 12117505"/>
              <a:gd name="connsiteY2" fmla="*/ 74946 h 6259020"/>
              <a:gd name="connsiteX3" fmla="*/ 0 w 12117505"/>
              <a:gd name="connsiteY3" fmla="*/ 833236 h 6259020"/>
              <a:gd name="connsiteX4" fmla="*/ 4597 w 12117505"/>
              <a:gd name="connsiteY4" fmla="*/ 833236 h 6259020"/>
              <a:gd name="connsiteX5" fmla="*/ 88972 w 12117505"/>
              <a:gd name="connsiteY5" fmla="*/ 3447938 h 6259020"/>
              <a:gd name="connsiteX6" fmla="*/ 148480 w 12117505"/>
              <a:gd name="connsiteY6" fmla="*/ 5854931 h 6259020"/>
              <a:gd name="connsiteX7" fmla="*/ 3319168 w 12117505"/>
              <a:gd name="connsiteY7" fmla="*/ 5857467 h 6259020"/>
              <a:gd name="connsiteX8" fmla="*/ 4308929 w 12117505"/>
              <a:gd name="connsiteY8" fmla="*/ 5850807 h 6259020"/>
              <a:gd name="connsiteX9" fmla="*/ 5308288 w 12117505"/>
              <a:gd name="connsiteY9" fmla="*/ 5861900 h 6259020"/>
              <a:gd name="connsiteX10" fmla="*/ 5903311 w 12117505"/>
              <a:gd name="connsiteY10" fmla="*/ 6259020 h 6259020"/>
              <a:gd name="connsiteX11" fmla="*/ 6358569 w 12117505"/>
              <a:gd name="connsiteY11" fmla="*/ 5841208 h 6259020"/>
              <a:gd name="connsiteX12" fmla="*/ 9098386 w 12117505"/>
              <a:gd name="connsiteY12" fmla="*/ 5835714 h 6259020"/>
              <a:gd name="connsiteX13" fmla="*/ 10007288 w 12117505"/>
              <a:gd name="connsiteY13" fmla="*/ 5838589 h 6259020"/>
              <a:gd name="connsiteX14" fmla="*/ 10927227 w 12117505"/>
              <a:gd name="connsiteY14" fmla="*/ 5846456 h 6259020"/>
              <a:gd name="connsiteX15" fmla="*/ 12085310 w 12117505"/>
              <a:gd name="connsiteY15" fmla="*/ 5845410 h 6259020"/>
              <a:gd name="connsiteX16" fmla="*/ 12063456 w 12117505"/>
              <a:gd name="connsiteY16" fmla="*/ 2545764 h 6259020"/>
              <a:gd name="connsiteX17" fmla="*/ 12054104 w 12117505"/>
              <a:gd name="connsiteY17" fmla="*/ 100403 h 6259020"/>
              <a:gd name="connsiteX18" fmla="*/ 11486459 w 12117505"/>
              <a:gd name="connsiteY18" fmla="*/ 39180 h 6259020"/>
              <a:gd name="connsiteX19" fmla="*/ 10223511 w 12117505"/>
              <a:gd name="connsiteY19" fmla="*/ 25149 h 6259020"/>
              <a:gd name="connsiteX20" fmla="*/ 7599878 w 12117505"/>
              <a:gd name="connsiteY20" fmla="*/ 0 h 6259020"/>
              <a:gd name="connsiteX21" fmla="*/ 2695196 w 12117505"/>
              <a:gd name="connsiteY21" fmla="*/ 5448 h 625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17505" h="6259020">
                <a:moveTo>
                  <a:pt x="2695196" y="5448"/>
                </a:moveTo>
                <a:lnTo>
                  <a:pt x="604999" y="37768"/>
                </a:lnTo>
                <a:cubicBezTo>
                  <a:pt x="485777" y="44401"/>
                  <a:pt x="30881" y="27994"/>
                  <a:pt x="0" y="74946"/>
                </a:cubicBezTo>
                <a:lnTo>
                  <a:pt x="0" y="833236"/>
                </a:lnTo>
                <a:lnTo>
                  <a:pt x="4597" y="833236"/>
                </a:lnTo>
                <a:cubicBezTo>
                  <a:pt x="19426" y="1269020"/>
                  <a:pt x="64992" y="2610989"/>
                  <a:pt x="88972" y="3447938"/>
                </a:cubicBezTo>
                <a:cubicBezTo>
                  <a:pt x="105117" y="5555727"/>
                  <a:pt x="7283" y="5882511"/>
                  <a:pt x="148480" y="5854931"/>
                </a:cubicBezTo>
                <a:cubicBezTo>
                  <a:pt x="1104834" y="5841902"/>
                  <a:pt x="1937287" y="5880951"/>
                  <a:pt x="3319168" y="5857467"/>
                </a:cubicBezTo>
                <a:lnTo>
                  <a:pt x="4308929" y="5850807"/>
                </a:lnTo>
                <a:lnTo>
                  <a:pt x="5308288" y="5861900"/>
                </a:lnTo>
                <a:cubicBezTo>
                  <a:pt x="5547231" y="6002161"/>
                  <a:pt x="5692022" y="6126648"/>
                  <a:pt x="5903311" y="6259020"/>
                </a:cubicBezTo>
                <a:cubicBezTo>
                  <a:pt x="6036995" y="6157144"/>
                  <a:pt x="6233063" y="5970792"/>
                  <a:pt x="6358569" y="5841208"/>
                </a:cubicBezTo>
                <a:cubicBezTo>
                  <a:pt x="6445558" y="5838468"/>
                  <a:pt x="8737174" y="5842629"/>
                  <a:pt x="9098386" y="5835714"/>
                </a:cubicBezTo>
                <a:lnTo>
                  <a:pt x="10007288" y="5838589"/>
                </a:lnTo>
                <a:lnTo>
                  <a:pt x="10927227" y="5846456"/>
                </a:lnTo>
                <a:cubicBezTo>
                  <a:pt x="11284890" y="5836792"/>
                  <a:pt x="12058379" y="5889163"/>
                  <a:pt x="12085310" y="5845410"/>
                </a:cubicBezTo>
                <a:cubicBezTo>
                  <a:pt x="12123753" y="5639890"/>
                  <a:pt x="12050112" y="4331065"/>
                  <a:pt x="12063456" y="2545764"/>
                </a:cubicBezTo>
                <a:cubicBezTo>
                  <a:pt x="12111817" y="1464496"/>
                  <a:pt x="12159998" y="515808"/>
                  <a:pt x="12054104" y="100403"/>
                </a:cubicBezTo>
                <a:cubicBezTo>
                  <a:pt x="12029550" y="4082"/>
                  <a:pt x="11791558" y="51722"/>
                  <a:pt x="11486459" y="39180"/>
                </a:cubicBezTo>
                <a:cubicBezTo>
                  <a:pt x="11181360" y="26638"/>
                  <a:pt x="10644494" y="29826"/>
                  <a:pt x="10223511" y="25149"/>
                </a:cubicBezTo>
                <a:lnTo>
                  <a:pt x="7599878" y="0"/>
                </a:lnTo>
                <a:lnTo>
                  <a:pt x="2695196" y="5448"/>
                </a:ln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B66F0472-F127-4764-BC76-24D4A6F158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8910945"/>
              </p:ext>
            </p:extLst>
          </p:nvPr>
        </p:nvGraphicFramePr>
        <p:xfrm>
          <a:off x="6015789" y="554539"/>
          <a:ext cx="5390148" cy="5572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5978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867DC6-8426-254C-8FFD-E5CAF8DE8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284" y="1516649"/>
            <a:ext cx="3351113" cy="3824702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Sekularismus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B66F0472-F127-4764-BC76-24D4A6F158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0435520"/>
              </p:ext>
            </p:extLst>
          </p:nvPr>
        </p:nvGraphicFramePr>
        <p:xfrm>
          <a:off x="6015789" y="554539"/>
          <a:ext cx="5390148" cy="5572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0484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D6A03ED-7B7A-4C88-8FFC-A4D862447D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E35CEEB-7835-F141-8C7C-5F311B3C7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0015" y="747906"/>
            <a:ext cx="3811205" cy="2058793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Matice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3975754-B125-4FFC-9140-F88A16E3D0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79013" y="303198"/>
            <a:ext cx="6631387" cy="5959786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  <a:gd name="connsiteX0" fmla="*/ 7142118 w 7631470"/>
              <a:gd name="connsiteY0" fmla="*/ 6405352 h 6405386"/>
              <a:gd name="connsiteX1" fmla="*/ 6552830 w 7631470"/>
              <a:gd name="connsiteY1" fmla="*/ 6396252 h 6405386"/>
              <a:gd name="connsiteX2" fmla="*/ 987782 w 7631470"/>
              <a:gd name="connsiteY2" fmla="*/ 6365722 h 6405386"/>
              <a:gd name="connsiteX3" fmla="*/ 0 w 7631470"/>
              <a:gd name="connsiteY3" fmla="*/ 6336938 h 6405386"/>
              <a:gd name="connsiteX4" fmla="*/ 0 w 7631470"/>
              <a:gd name="connsiteY4" fmla="*/ 32372 h 6405386"/>
              <a:gd name="connsiteX5" fmla="*/ 157934 w 7631470"/>
              <a:gd name="connsiteY5" fmla="*/ 32797 h 6405386"/>
              <a:gd name="connsiteX6" fmla="*/ 6431319 w 7631470"/>
              <a:gd name="connsiteY6" fmla="*/ 0 h 6405386"/>
              <a:gd name="connsiteX7" fmla="*/ 7631470 w 7631470"/>
              <a:gd name="connsiteY7" fmla="*/ 30531 h 6405386"/>
              <a:gd name="connsiteX8" fmla="*/ 7560032 w 7631470"/>
              <a:gd name="connsiteY8" fmla="*/ 6274128 h 6405386"/>
              <a:gd name="connsiteX9" fmla="*/ 7394324 w 7631470"/>
              <a:gd name="connsiteY9" fmla="*/ 6402154 h 6405386"/>
              <a:gd name="connsiteX10" fmla="*/ 7142118 w 7631470"/>
              <a:gd name="connsiteY10" fmla="*/ 6405352 h 6405386"/>
              <a:gd name="connsiteX0" fmla="*/ 7154766 w 7644118"/>
              <a:gd name="connsiteY0" fmla="*/ 6405352 h 6405386"/>
              <a:gd name="connsiteX1" fmla="*/ 6565478 w 7644118"/>
              <a:gd name="connsiteY1" fmla="*/ 6396252 h 6405386"/>
              <a:gd name="connsiteX2" fmla="*/ 1000430 w 7644118"/>
              <a:gd name="connsiteY2" fmla="*/ 6365722 h 6405386"/>
              <a:gd name="connsiteX3" fmla="*/ 0 w 7644118"/>
              <a:gd name="connsiteY3" fmla="*/ 6324387 h 6405386"/>
              <a:gd name="connsiteX4" fmla="*/ 12648 w 7644118"/>
              <a:gd name="connsiteY4" fmla="*/ 32372 h 6405386"/>
              <a:gd name="connsiteX5" fmla="*/ 170582 w 7644118"/>
              <a:gd name="connsiteY5" fmla="*/ 32797 h 6405386"/>
              <a:gd name="connsiteX6" fmla="*/ 6443967 w 7644118"/>
              <a:gd name="connsiteY6" fmla="*/ 0 h 6405386"/>
              <a:gd name="connsiteX7" fmla="*/ 7644118 w 7644118"/>
              <a:gd name="connsiteY7" fmla="*/ 30531 h 6405386"/>
              <a:gd name="connsiteX8" fmla="*/ 7572680 w 7644118"/>
              <a:gd name="connsiteY8" fmla="*/ 6274128 h 6405386"/>
              <a:gd name="connsiteX9" fmla="*/ 7406972 w 7644118"/>
              <a:gd name="connsiteY9" fmla="*/ 6402154 h 6405386"/>
              <a:gd name="connsiteX10" fmla="*/ 7154766 w 7644118"/>
              <a:gd name="connsiteY10" fmla="*/ 6405352 h 6405386"/>
              <a:gd name="connsiteX0" fmla="*/ 7167747 w 7657099"/>
              <a:gd name="connsiteY0" fmla="*/ 6405352 h 6405386"/>
              <a:gd name="connsiteX1" fmla="*/ 6578459 w 7657099"/>
              <a:gd name="connsiteY1" fmla="*/ 6396252 h 6405386"/>
              <a:gd name="connsiteX2" fmla="*/ 1013411 w 7657099"/>
              <a:gd name="connsiteY2" fmla="*/ 6365722 h 6405386"/>
              <a:gd name="connsiteX3" fmla="*/ 12981 w 7657099"/>
              <a:gd name="connsiteY3" fmla="*/ 6324387 h 6405386"/>
              <a:gd name="connsiteX4" fmla="*/ 25629 w 7657099"/>
              <a:gd name="connsiteY4" fmla="*/ 32372 h 6405386"/>
              <a:gd name="connsiteX5" fmla="*/ 183563 w 7657099"/>
              <a:gd name="connsiteY5" fmla="*/ 32797 h 6405386"/>
              <a:gd name="connsiteX6" fmla="*/ 6456948 w 7657099"/>
              <a:gd name="connsiteY6" fmla="*/ 0 h 6405386"/>
              <a:gd name="connsiteX7" fmla="*/ 7657099 w 7657099"/>
              <a:gd name="connsiteY7" fmla="*/ 30531 h 6405386"/>
              <a:gd name="connsiteX8" fmla="*/ 7585661 w 7657099"/>
              <a:gd name="connsiteY8" fmla="*/ 6274128 h 6405386"/>
              <a:gd name="connsiteX9" fmla="*/ 7419953 w 7657099"/>
              <a:gd name="connsiteY9" fmla="*/ 6402154 h 6405386"/>
              <a:gd name="connsiteX10" fmla="*/ 7167747 w 7657099"/>
              <a:gd name="connsiteY10" fmla="*/ 6405352 h 6405386"/>
              <a:gd name="connsiteX0" fmla="*/ 7236700 w 7726052"/>
              <a:gd name="connsiteY0" fmla="*/ 6405352 h 6405386"/>
              <a:gd name="connsiteX1" fmla="*/ 6647412 w 7726052"/>
              <a:gd name="connsiteY1" fmla="*/ 6396252 h 6405386"/>
              <a:gd name="connsiteX2" fmla="*/ 1082364 w 7726052"/>
              <a:gd name="connsiteY2" fmla="*/ 6365722 h 6405386"/>
              <a:gd name="connsiteX3" fmla="*/ 6051 w 7726052"/>
              <a:gd name="connsiteY3" fmla="*/ 6324387 h 6405386"/>
              <a:gd name="connsiteX4" fmla="*/ 94582 w 7726052"/>
              <a:gd name="connsiteY4" fmla="*/ 32372 h 6405386"/>
              <a:gd name="connsiteX5" fmla="*/ 252516 w 7726052"/>
              <a:gd name="connsiteY5" fmla="*/ 32797 h 6405386"/>
              <a:gd name="connsiteX6" fmla="*/ 6525901 w 7726052"/>
              <a:gd name="connsiteY6" fmla="*/ 0 h 6405386"/>
              <a:gd name="connsiteX7" fmla="*/ 7726052 w 7726052"/>
              <a:gd name="connsiteY7" fmla="*/ 30531 h 6405386"/>
              <a:gd name="connsiteX8" fmla="*/ 7654614 w 7726052"/>
              <a:gd name="connsiteY8" fmla="*/ 6274128 h 6405386"/>
              <a:gd name="connsiteX9" fmla="*/ 7488906 w 7726052"/>
              <a:gd name="connsiteY9" fmla="*/ 6402154 h 6405386"/>
              <a:gd name="connsiteX10" fmla="*/ 7236700 w 7726052"/>
              <a:gd name="connsiteY10" fmla="*/ 6405352 h 6405386"/>
              <a:gd name="connsiteX0" fmla="*/ 7240058 w 7729410"/>
              <a:gd name="connsiteY0" fmla="*/ 6405352 h 6405386"/>
              <a:gd name="connsiteX1" fmla="*/ 6650770 w 7729410"/>
              <a:gd name="connsiteY1" fmla="*/ 6396252 h 6405386"/>
              <a:gd name="connsiteX2" fmla="*/ 1085722 w 7729410"/>
              <a:gd name="connsiteY2" fmla="*/ 6365722 h 6405386"/>
              <a:gd name="connsiteX3" fmla="*/ 9409 w 7729410"/>
              <a:gd name="connsiteY3" fmla="*/ 6324387 h 6405386"/>
              <a:gd name="connsiteX4" fmla="*/ 47351 w 7729410"/>
              <a:gd name="connsiteY4" fmla="*/ 32372 h 6405386"/>
              <a:gd name="connsiteX5" fmla="*/ 255874 w 7729410"/>
              <a:gd name="connsiteY5" fmla="*/ 32797 h 6405386"/>
              <a:gd name="connsiteX6" fmla="*/ 6529259 w 7729410"/>
              <a:gd name="connsiteY6" fmla="*/ 0 h 6405386"/>
              <a:gd name="connsiteX7" fmla="*/ 7729410 w 7729410"/>
              <a:gd name="connsiteY7" fmla="*/ 30531 h 6405386"/>
              <a:gd name="connsiteX8" fmla="*/ 7657972 w 7729410"/>
              <a:gd name="connsiteY8" fmla="*/ 6274128 h 6405386"/>
              <a:gd name="connsiteX9" fmla="*/ 7492264 w 7729410"/>
              <a:gd name="connsiteY9" fmla="*/ 6402154 h 6405386"/>
              <a:gd name="connsiteX10" fmla="*/ 7240058 w 7729410"/>
              <a:gd name="connsiteY10" fmla="*/ 6405352 h 640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29410" h="6405386">
                <a:moveTo>
                  <a:pt x="7240058" y="6405352"/>
                </a:moveTo>
                <a:cubicBezTo>
                  <a:pt x="7065297" y="6404963"/>
                  <a:pt x="6846319" y="6401325"/>
                  <a:pt x="6650770" y="6396252"/>
                </a:cubicBezTo>
                <a:lnTo>
                  <a:pt x="1085722" y="6365722"/>
                </a:lnTo>
                <a:lnTo>
                  <a:pt x="9409" y="6324387"/>
                </a:lnTo>
                <a:cubicBezTo>
                  <a:pt x="-24317" y="4214496"/>
                  <a:pt x="43135" y="2129710"/>
                  <a:pt x="47351" y="32372"/>
                </a:cubicBezTo>
                <a:lnTo>
                  <a:pt x="255874" y="32797"/>
                </a:lnTo>
                <a:lnTo>
                  <a:pt x="6529259" y="0"/>
                </a:lnTo>
                <a:cubicBezTo>
                  <a:pt x="7029322" y="30531"/>
                  <a:pt x="7386510" y="-1"/>
                  <a:pt x="7729410" y="30531"/>
                </a:cubicBezTo>
                <a:cubicBezTo>
                  <a:pt x="7707716" y="2585987"/>
                  <a:pt x="7753223" y="4971471"/>
                  <a:pt x="7657972" y="6274128"/>
                </a:cubicBezTo>
                <a:cubicBezTo>
                  <a:pt x="7649782" y="6434165"/>
                  <a:pt x="7656570" y="6381800"/>
                  <a:pt x="7492264" y="6402154"/>
                </a:cubicBezTo>
                <a:cubicBezTo>
                  <a:pt x="7433854" y="6404650"/>
                  <a:pt x="7344915" y="6405586"/>
                  <a:pt x="7240058" y="6405352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Zástupný obsah 4" descr="Obsah obrázku stůl&#10;&#10;Popis byl vytvořen automaticky">
            <a:extLst>
              <a:ext uri="{FF2B5EF4-FFF2-40B4-BE49-F238E27FC236}">
                <a16:creationId xmlns:a16="http://schemas.microsoft.com/office/drawing/2014/main" id="{EFF017B3-0166-164D-92AD-46DF69271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138" y="1412339"/>
            <a:ext cx="6193116" cy="3793282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ACE94BC-1F54-49FC-8847-125011CD1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4900" y="2997200"/>
            <a:ext cx="3768403" cy="3216713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Co </a:t>
            </a:r>
            <a:r>
              <a:rPr lang="en-US" dirty="0" err="1"/>
              <a:t>prázdná</a:t>
            </a:r>
            <a:r>
              <a:rPr lang="en-US" dirty="0"/>
              <a:t> </a:t>
            </a:r>
            <a:r>
              <a:rPr lang="en-US" dirty="0" err="1"/>
              <a:t>polí</a:t>
            </a:r>
            <a:r>
              <a:rPr lang="en-US" sz="2400" b="0" dirty="0" err="1"/>
              <a:t>č</a:t>
            </a:r>
            <a:r>
              <a:rPr lang="en-US" dirty="0" err="1"/>
              <a:t>ka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34498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11741A-97EF-6E4A-B46C-32A04A8C3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Které státy regulují zahalování?</a:t>
            </a:r>
          </a:p>
        </p:txBody>
      </p:sp>
    </p:spTree>
    <p:extLst>
      <p:ext uri="{BB962C8B-B14F-4D97-AF65-F5344CB8AC3E}">
        <p14:creationId xmlns:p14="http://schemas.microsoft.com/office/powerpoint/2010/main" val="228508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067285-990F-FF44-B9DA-6EE68C489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726" y="847898"/>
            <a:ext cx="10333074" cy="5069122"/>
          </a:xfrm>
        </p:spPr>
        <p:txBody>
          <a:bodyPr>
            <a:normAutofit/>
          </a:bodyPr>
          <a:lstStyle/>
          <a:p>
            <a:r>
              <a:rPr lang="cs-CZ" sz="3600" dirty="0"/>
              <a:t>Pro</a:t>
            </a:r>
            <a:r>
              <a:rPr lang="cs-CZ" sz="2800" b="0" dirty="0"/>
              <a:t>č</a:t>
            </a:r>
            <a:r>
              <a:rPr lang="cs-CZ" sz="3600" dirty="0"/>
              <a:t> n</a:t>
            </a:r>
            <a:r>
              <a:rPr lang="cs-CZ" sz="2800" b="0" dirty="0"/>
              <a:t>ě</a:t>
            </a:r>
            <a:r>
              <a:rPr lang="cs-CZ" sz="3600" dirty="0"/>
              <a:t>kde zahalování </a:t>
            </a:r>
            <a:r>
              <a:rPr lang="cs-CZ" sz="3600" u="sng" dirty="0"/>
              <a:t>ne</a:t>
            </a:r>
            <a:r>
              <a:rPr lang="cs-CZ" sz="3600" dirty="0"/>
              <a:t>regulují?</a:t>
            </a:r>
          </a:p>
          <a:p>
            <a:endParaRPr lang="cs-CZ" sz="3600" dirty="0"/>
          </a:p>
          <a:p>
            <a:r>
              <a:rPr lang="cs-CZ" sz="3600" dirty="0"/>
              <a:t>Zákonodárci</a:t>
            </a:r>
            <a:r>
              <a:rPr lang="cs-CZ" sz="3600" b="0" dirty="0"/>
              <a:t> </a:t>
            </a:r>
            <a:r>
              <a:rPr lang="cs-CZ" sz="3600" dirty="0"/>
              <a:t>r</a:t>
            </a:r>
            <a:r>
              <a:rPr lang="cs-CZ" sz="2800" b="0" dirty="0"/>
              <a:t>ů</a:t>
            </a:r>
            <a:r>
              <a:rPr lang="cs-CZ" sz="3600" dirty="0"/>
              <a:t>zných</a:t>
            </a:r>
            <a:r>
              <a:rPr lang="cs-CZ" sz="3600" b="0" dirty="0"/>
              <a:t> </a:t>
            </a:r>
            <a:r>
              <a:rPr lang="cs-CZ" sz="3600" dirty="0"/>
              <a:t>stát</a:t>
            </a:r>
            <a:r>
              <a:rPr lang="cs-CZ" sz="2800" b="0" dirty="0"/>
              <a:t>ů</a:t>
            </a:r>
            <a:r>
              <a:rPr lang="cs-CZ" sz="3600" b="0" dirty="0"/>
              <a:t> </a:t>
            </a:r>
            <a:r>
              <a:rPr lang="cs-CZ" sz="3600" dirty="0"/>
              <a:t>ve srovnatelném postavení regulují zahalování zcela odlišn</a:t>
            </a:r>
            <a:r>
              <a:rPr lang="cs-CZ" sz="2800" b="0" dirty="0"/>
              <a:t>ě</a:t>
            </a:r>
          </a:p>
          <a:p>
            <a:endParaRPr lang="cs-CZ" sz="3600" dirty="0"/>
          </a:p>
          <a:p>
            <a:r>
              <a:rPr lang="cs-CZ" sz="3600" dirty="0"/>
              <a:t>Francie, Belgie a Dánsko, Špan</a:t>
            </a:r>
            <a:r>
              <a:rPr lang="cs-CZ" sz="2800" b="0" dirty="0"/>
              <a:t>ě</a:t>
            </a:r>
            <a:r>
              <a:rPr lang="cs-CZ" sz="3600" dirty="0"/>
              <a:t>lsko, Itálii a Nizozemsko</a:t>
            </a:r>
          </a:p>
          <a:p>
            <a:r>
              <a:rPr lang="cs-CZ" sz="3600" dirty="0" err="1"/>
              <a:t>Hirchl</a:t>
            </a:r>
            <a:r>
              <a:rPr lang="cs-CZ" sz="3600" dirty="0"/>
              <a:t>: </a:t>
            </a:r>
            <a:r>
              <a:rPr lang="cs-CZ" sz="3600" dirty="0" err="1"/>
              <a:t>The</a:t>
            </a:r>
            <a:r>
              <a:rPr lang="cs-CZ" sz="3600" dirty="0"/>
              <a:t> most </a:t>
            </a:r>
            <a:r>
              <a:rPr lang="cs-CZ" sz="3600" dirty="0" err="1"/>
              <a:t>similar</a:t>
            </a:r>
            <a:r>
              <a:rPr lang="cs-CZ" sz="3600" dirty="0"/>
              <a:t> </a:t>
            </a:r>
            <a:r>
              <a:rPr lang="cs-CZ" sz="3600" dirty="0" err="1"/>
              <a:t>cases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519622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F2B4CD28-604D-4D9D-89A8-12FAC7245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 descr="Obsah obrázku obloha, exteriér, budova, silnice&#10;&#10;Popis byl vytvořen automaticky">
            <a:extLst>
              <a:ext uri="{FF2B5EF4-FFF2-40B4-BE49-F238E27FC236}">
                <a16:creationId xmlns:a16="http://schemas.microsoft.com/office/drawing/2014/main" id="{DD4A6CAC-AD0E-454D-9279-3D512D2E39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0980" b="4114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C9AD5DBC-DEC2-48AB-A2B9-164512BEA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97424">
            <a:off x="459251" y="374305"/>
            <a:ext cx="5522001" cy="2792916"/>
          </a:xfrm>
          <a:custGeom>
            <a:avLst/>
            <a:gdLst>
              <a:gd name="connsiteX0" fmla="*/ 891379 w 4662985"/>
              <a:gd name="connsiteY0" fmla="*/ 1591181 h 1931508"/>
              <a:gd name="connsiteX1" fmla="*/ 126235 w 4662985"/>
              <a:gd name="connsiteY1" fmla="*/ 1242280 h 1931508"/>
              <a:gd name="connsiteX2" fmla="*/ 8887 w 4662985"/>
              <a:gd name="connsiteY2" fmla="*/ 549241 h 1931508"/>
              <a:gd name="connsiteX3" fmla="*/ 481994 w 4662985"/>
              <a:gd name="connsiteY3" fmla="*/ 38891 h 1931508"/>
              <a:gd name="connsiteX4" fmla="*/ 4176837 w 4662985"/>
              <a:gd name="connsiteY4" fmla="*/ 108043 h 1931508"/>
              <a:gd name="connsiteX5" fmla="*/ 4661945 w 4662985"/>
              <a:gd name="connsiteY5" fmla="*/ 598104 h 1931508"/>
              <a:gd name="connsiteX6" fmla="*/ 4354479 w 4662985"/>
              <a:gd name="connsiteY6" fmla="*/ 1472118 h 1931508"/>
              <a:gd name="connsiteX7" fmla="*/ 1274188 w 4662985"/>
              <a:gd name="connsiteY7" fmla="*/ 1591276 h 1931508"/>
              <a:gd name="connsiteX8" fmla="*/ 896713 w 4662985"/>
              <a:gd name="connsiteY8" fmla="*/ 1931509 h 1931508"/>
              <a:gd name="connsiteX9" fmla="*/ 891379 w 4662985"/>
              <a:gd name="connsiteY9" fmla="*/ 1591181 h 1931508"/>
              <a:gd name="connsiteX0" fmla="*/ 891157 w 4662763"/>
              <a:gd name="connsiteY0" fmla="*/ 1591181 h 1931509"/>
              <a:gd name="connsiteX1" fmla="*/ 215888 w 4662763"/>
              <a:gd name="connsiteY1" fmla="*/ 1252973 h 1931509"/>
              <a:gd name="connsiteX2" fmla="*/ 8665 w 4662763"/>
              <a:gd name="connsiteY2" fmla="*/ 549241 h 1931509"/>
              <a:gd name="connsiteX3" fmla="*/ 481772 w 4662763"/>
              <a:gd name="connsiteY3" fmla="*/ 38891 h 1931509"/>
              <a:gd name="connsiteX4" fmla="*/ 4176615 w 4662763"/>
              <a:gd name="connsiteY4" fmla="*/ 108043 h 1931509"/>
              <a:gd name="connsiteX5" fmla="*/ 4661723 w 4662763"/>
              <a:gd name="connsiteY5" fmla="*/ 598104 h 1931509"/>
              <a:gd name="connsiteX6" fmla="*/ 4354257 w 4662763"/>
              <a:gd name="connsiteY6" fmla="*/ 1472118 h 1931509"/>
              <a:gd name="connsiteX7" fmla="*/ 1273966 w 4662763"/>
              <a:gd name="connsiteY7" fmla="*/ 1591276 h 1931509"/>
              <a:gd name="connsiteX8" fmla="*/ 896491 w 4662763"/>
              <a:gd name="connsiteY8" fmla="*/ 1931509 h 1931509"/>
              <a:gd name="connsiteX9" fmla="*/ 891157 w 4662763"/>
              <a:gd name="connsiteY9" fmla="*/ 1591181 h 1931509"/>
              <a:gd name="connsiteX0" fmla="*/ 893955 w 4665561"/>
              <a:gd name="connsiteY0" fmla="*/ 1591181 h 1931509"/>
              <a:gd name="connsiteX1" fmla="*/ 218686 w 4665561"/>
              <a:gd name="connsiteY1" fmla="*/ 1252973 h 1931509"/>
              <a:gd name="connsiteX2" fmla="*/ 11463 w 4665561"/>
              <a:gd name="connsiteY2" fmla="*/ 549241 h 1931509"/>
              <a:gd name="connsiteX3" fmla="*/ 484570 w 4665561"/>
              <a:gd name="connsiteY3" fmla="*/ 38891 h 1931509"/>
              <a:gd name="connsiteX4" fmla="*/ 4179413 w 4665561"/>
              <a:gd name="connsiteY4" fmla="*/ 108043 h 1931509"/>
              <a:gd name="connsiteX5" fmla="*/ 4664521 w 4665561"/>
              <a:gd name="connsiteY5" fmla="*/ 598104 h 1931509"/>
              <a:gd name="connsiteX6" fmla="*/ 4357055 w 4665561"/>
              <a:gd name="connsiteY6" fmla="*/ 1472118 h 1931509"/>
              <a:gd name="connsiteX7" fmla="*/ 1276764 w 4665561"/>
              <a:gd name="connsiteY7" fmla="*/ 1591276 h 1931509"/>
              <a:gd name="connsiteX8" fmla="*/ 899289 w 4665561"/>
              <a:gd name="connsiteY8" fmla="*/ 1931509 h 1931509"/>
              <a:gd name="connsiteX9" fmla="*/ 893955 w 4665561"/>
              <a:gd name="connsiteY9" fmla="*/ 1591181 h 1931509"/>
              <a:gd name="connsiteX0" fmla="*/ 882812 w 4654418"/>
              <a:gd name="connsiteY0" fmla="*/ 1591181 h 1931509"/>
              <a:gd name="connsiteX1" fmla="*/ 409762 w 4654418"/>
              <a:gd name="connsiteY1" fmla="*/ 1317128 h 1931509"/>
              <a:gd name="connsiteX2" fmla="*/ 320 w 4654418"/>
              <a:gd name="connsiteY2" fmla="*/ 549241 h 1931509"/>
              <a:gd name="connsiteX3" fmla="*/ 473427 w 4654418"/>
              <a:gd name="connsiteY3" fmla="*/ 38891 h 1931509"/>
              <a:gd name="connsiteX4" fmla="*/ 4168270 w 4654418"/>
              <a:gd name="connsiteY4" fmla="*/ 108043 h 1931509"/>
              <a:gd name="connsiteX5" fmla="*/ 4653378 w 4654418"/>
              <a:gd name="connsiteY5" fmla="*/ 598104 h 1931509"/>
              <a:gd name="connsiteX6" fmla="*/ 4345912 w 4654418"/>
              <a:gd name="connsiteY6" fmla="*/ 1472118 h 1931509"/>
              <a:gd name="connsiteX7" fmla="*/ 1265621 w 4654418"/>
              <a:gd name="connsiteY7" fmla="*/ 1591276 h 1931509"/>
              <a:gd name="connsiteX8" fmla="*/ 888146 w 4654418"/>
              <a:gd name="connsiteY8" fmla="*/ 1931509 h 1931509"/>
              <a:gd name="connsiteX9" fmla="*/ 882812 w 4654418"/>
              <a:gd name="connsiteY9" fmla="*/ 1591181 h 1931509"/>
              <a:gd name="connsiteX0" fmla="*/ 721472 w 4493078"/>
              <a:gd name="connsiteY0" fmla="*/ 1576074 h 1916402"/>
              <a:gd name="connsiteX1" fmla="*/ 248422 w 4493078"/>
              <a:gd name="connsiteY1" fmla="*/ 1302021 h 1916402"/>
              <a:gd name="connsiteX2" fmla="*/ 198481 w 4493078"/>
              <a:gd name="connsiteY2" fmla="*/ 544828 h 1916402"/>
              <a:gd name="connsiteX3" fmla="*/ 312087 w 4493078"/>
              <a:gd name="connsiteY3" fmla="*/ 23784 h 1916402"/>
              <a:gd name="connsiteX4" fmla="*/ 4006930 w 4493078"/>
              <a:gd name="connsiteY4" fmla="*/ 92936 h 1916402"/>
              <a:gd name="connsiteX5" fmla="*/ 4492038 w 4493078"/>
              <a:gd name="connsiteY5" fmla="*/ 582997 h 1916402"/>
              <a:gd name="connsiteX6" fmla="*/ 4184572 w 4493078"/>
              <a:gd name="connsiteY6" fmla="*/ 1457011 h 1916402"/>
              <a:gd name="connsiteX7" fmla="*/ 1104281 w 4493078"/>
              <a:gd name="connsiteY7" fmla="*/ 1576169 h 1916402"/>
              <a:gd name="connsiteX8" fmla="*/ 726806 w 4493078"/>
              <a:gd name="connsiteY8" fmla="*/ 1916402 h 1916402"/>
              <a:gd name="connsiteX9" fmla="*/ 721472 w 4493078"/>
              <a:gd name="connsiteY9" fmla="*/ 1576074 h 1916402"/>
              <a:gd name="connsiteX0" fmla="*/ 571898 w 4363378"/>
              <a:gd name="connsiteY0" fmla="*/ 1544826 h 1885154"/>
              <a:gd name="connsiteX1" fmla="*/ 98848 w 4363378"/>
              <a:gd name="connsiteY1" fmla="*/ 1270773 h 1885154"/>
              <a:gd name="connsiteX2" fmla="*/ 48907 w 4363378"/>
              <a:gd name="connsiteY2" fmla="*/ 513580 h 1885154"/>
              <a:gd name="connsiteX3" fmla="*/ 668060 w 4363378"/>
              <a:gd name="connsiteY3" fmla="*/ 56691 h 1885154"/>
              <a:gd name="connsiteX4" fmla="*/ 3857356 w 4363378"/>
              <a:gd name="connsiteY4" fmla="*/ 61688 h 1885154"/>
              <a:gd name="connsiteX5" fmla="*/ 4342464 w 4363378"/>
              <a:gd name="connsiteY5" fmla="*/ 551749 h 1885154"/>
              <a:gd name="connsiteX6" fmla="*/ 4034998 w 4363378"/>
              <a:gd name="connsiteY6" fmla="*/ 1425763 h 1885154"/>
              <a:gd name="connsiteX7" fmla="*/ 954707 w 4363378"/>
              <a:gd name="connsiteY7" fmla="*/ 1544921 h 1885154"/>
              <a:gd name="connsiteX8" fmla="*/ 577232 w 4363378"/>
              <a:gd name="connsiteY8" fmla="*/ 1885154 h 1885154"/>
              <a:gd name="connsiteX9" fmla="*/ 571898 w 4363378"/>
              <a:gd name="connsiteY9" fmla="*/ 1544826 h 1885154"/>
              <a:gd name="connsiteX0" fmla="*/ 571898 w 4363379"/>
              <a:gd name="connsiteY0" fmla="*/ 1544826 h 1885154"/>
              <a:gd name="connsiteX1" fmla="*/ 98848 w 4363379"/>
              <a:gd name="connsiteY1" fmla="*/ 1270773 h 1885154"/>
              <a:gd name="connsiteX2" fmla="*/ 48907 w 4363379"/>
              <a:gd name="connsiteY2" fmla="*/ 513580 h 1885154"/>
              <a:gd name="connsiteX3" fmla="*/ 668060 w 4363379"/>
              <a:gd name="connsiteY3" fmla="*/ 56691 h 1885154"/>
              <a:gd name="connsiteX4" fmla="*/ 3857356 w 4363379"/>
              <a:gd name="connsiteY4" fmla="*/ 61688 h 1885154"/>
              <a:gd name="connsiteX5" fmla="*/ 4342464 w 4363379"/>
              <a:gd name="connsiteY5" fmla="*/ 551749 h 1885154"/>
              <a:gd name="connsiteX6" fmla="*/ 4034998 w 4363379"/>
              <a:gd name="connsiteY6" fmla="*/ 1425763 h 1885154"/>
              <a:gd name="connsiteX7" fmla="*/ 954707 w 4363379"/>
              <a:gd name="connsiteY7" fmla="*/ 1544921 h 1885154"/>
              <a:gd name="connsiteX8" fmla="*/ 577232 w 4363379"/>
              <a:gd name="connsiteY8" fmla="*/ 1885154 h 1885154"/>
              <a:gd name="connsiteX9" fmla="*/ 571898 w 4363379"/>
              <a:gd name="connsiteY9" fmla="*/ 1544826 h 1885154"/>
              <a:gd name="connsiteX0" fmla="*/ 577456 w 4368937"/>
              <a:gd name="connsiteY0" fmla="*/ 1544826 h 1885154"/>
              <a:gd name="connsiteX1" fmla="*/ 104406 w 4368937"/>
              <a:gd name="connsiteY1" fmla="*/ 1270773 h 1885154"/>
              <a:gd name="connsiteX2" fmla="*/ 54465 w 4368937"/>
              <a:gd name="connsiteY2" fmla="*/ 513580 h 1885154"/>
              <a:gd name="connsiteX3" fmla="*/ 673618 w 4368937"/>
              <a:gd name="connsiteY3" fmla="*/ 56691 h 1885154"/>
              <a:gd name="connsiteX4" fmla="*/ 3862914 w 4368937"/>
              <a:gd name="connsiteY4" fmla="*/ 61688 h 1885154"/>
              <a:gd name="connsiteX5" fmla="*/ 4348022 w 4368937"/>
              <a:gd name="connsiteY5" fmla="*/ 551749 h 1885154"/>
              <a:gd name="connsiteX6" fmla="*/ 4040556 w 4368937"/>
              <a:gd name="connsiteY6" fmla="*/ 1425763 h 1885154"/>
              <a:gd name="connsiteX7" fmla="*/ 960265 w 4368937"/>
              <a:gd name="connsiteY7" fmla="*/ 1544921 h 1885154"/>
              <a:gd name="connsiteX8" fmla="*/ 582790 w 4368937"/>
              <a:gd name="connsiteY8" fmla="*/ 1885154 h 1885154"/>
              <a:gd name="connsiteX9" fmla="*/ 577456 w 4368937"/>
              <a:gd name="connsiteY9" fmla="*/ 1544826 h 1885154"/>
              <a:gd name="connsiteX0" fmla="*/ 558214 w 4349695"/>
              <a:gd name="connsiteY0" fmla="*/ 1544826 h 1885154"/>
              <a:gd name="connsiteX1" fmla="*/ 141335 w 4349695"/>
              <a:gd name="connsiteY1" fmla="*/ 1249388 h 1885154"/>
              <a:gd name="connsiteX2" fmla="*/ 35223 w 4349695"/>
              <a:gd name="connsiteY2" fmla="*/ 513580 h 1885154"/>
              <a:gd name="connsiteX3" fmla="*/ 654376 w 4349695"/>
              <a:gd name="connsiteY3" fmla="*/ 56691 h 1885154"/>
              <a:gd name="connsiteX4" fmla="*/ 3843672 w 4349695"/>
              <a:gd name="connsiteY4" fmla="*/ 61688 h 1885154"/>
              <a:gd name="connsiteX5" fmla="*/ 4328780 w 4349695"/>
              <a:gd name="connsiteY5" fmla="*/ 551749 h 1885154"/>
              <a:gd name="connsiteX6" fmla="*/ 4021314 w 4349695"/>
              <a:gd name="connsiteY6" fmla="*/ 1425763 h 1885154"/>
              <a:gd name="connsiteX7" fmla="*/ 941023 w 4349695"/>
              <a:gd name="connsiteY7" fmla="*/ 1544921 h 1885154"/>
              <a:gd name="connsiteX8" fmla="*/ 563548 w 4349695"/>
              <a:gd name="connsiteY8" fmla="*/ 1885154 h 1885154"/>
              <a:gd name="connsiteX9" fmla="*/ 558214 w 4349695"/>
              <a:gd name="connsiteY9" fmla="*/ 1544826 h 1885154"/>
              <a:gd name="connsiteX0" fmla="*/ 533956 w 4325437"/>
              <a:gd name="connsiteY0" fmla="*/ 1544826 h 1885154"/>
              <a:gd name="connsiteX1" fmla="*/ 117077 w 4325437"/>
              <a:gd name="connsiteY1" fmla="*/ 1249388 h 1885154"/>
              <a:gd name="connsiteX2" fmla="*/ 10965 w 4325437"/>
              <a:gd name="connsiteY2" fmla="*/ 513580 h 1885154"/>
              <a:gd name="connsiteX3" fmla="*/ 630118 w 4325437"/>
              <a:gd name="connsiteY3" fmla="*/ 56691 h 1885154"/>
              <a:gd name="connsiteX4" fmla="*/ 3819414 w 4325437"/>
              <a:gd name="connsiteY4" fmla="*/ 61688 h 1885154"/>
              <a:gd name="connsiteX5" fmla="*/ 4304522 w 4325437"/>
              <a:gd name="connsiteY5" fmla="*/ 551749 h 1885154"/>
              <a:gd name="connsiteX6" fmla="*/ 3997056 w 4325437"/>
              <a:gd name="connsiteY6" fmla="*/ 1425763 h 1885154"/>
              <a:gd name="connsiteX7" fmla="*/ 916765 w 4325437"/>
              <a:gd name="connsiteY7" fmla="*/ 1544921 h 1885154"/>
              <a:gd name="connsiteX8" fmla="*/ 539290 w 4325437"/>
              <a:gd name="connsiteY8" fmla="*/ 1885154 h 1885154"/>
              <a:gd name="connsiteX9" fmla="*/ 533956 w 4325437"/>
              <a:gd name="connsiteY9" fmla="*/ 1544826 h 1885154"/>
              <a:gd name="connsiteX0" fmla="*/ 541936 w 4333417"/>
              <a:gd name="connsiteY0" fmla="*/ 1542160 h 1882488"/>
              <a:gd name="connsiteX1" fmla="*/ 125057 w 4333417"/>
              <a:gd name="connsiteY1" fmla="*/ 1246722 h 1882488"/>
              <a:gd name="connsiteX2" fmla="*/ 7711 w 4333417"/>
              <a:gd name="connsiteY2" fmla="*/ 468144 h 1882488"/>
              <a:gd name="connsiteX3" fmla="*/ 638098 w 4333417"/>
              <a:gd name="connsiteY3" fmla="*/ 54025 h 1882488"/>
              <a:gd name="connsiteX4" fmla="*/ 3827394 w 4333417"/>
              <a:gd name="connsiteY4" fmla="*/ 59022 h 1882488"/>
              <a:gd name="connsiteX5" fmla="*/ 4312502 w 4333417"/>
              <a:gd name="connsiteY5" fmla="*/ 549083 h 1882488"/>
              <a:gd name="connsiteX6" fmla="*/ 4005036 w 4333417"/>
              <a:gd name="connsiteY6" fmla="*/ 1423097 h 1882488"/>
              <a:gd name="connsiteX7" fmla="*/ 924745 w 4333417"/>
              <a:gd name="connsiteY7" fmla="*/ 1542255 h 1882488"/>
              <a:gd name="connsiteX8" fmla="*/ 547270 w 4333417"/>
              <a:gd name="connsiteY8" fmla="*/ 1882488 h 1882488"/>
              <a:gd name="connsiteX9" fmla="*/ 541936 w 4333417"/>
              <a:gd name="connsiteY9" fmla="*/ 1542160 h 1882488"/>
              <a:gd name="connsiteX0" fmla="*/ 541936 w 4388134"/>
              <a:gd name="connsiteY0" fmla="*/ 1552672 h 1893000"/>
              <a:gd name="connsiteX1" fmla="*/ 125057 w 4388134"/>
              <a:gd name="connsiteY1" fmla="*/ 1257234 h 1893000"/>
              <a:gd name="connsiteX2" fmla="*/ 7711 w 4388134"/>
              <a:gd name="connsiteY2" fmla="*/ 478656 h 1893000"/>
              <a:gd name="connsiteX3" fmla="*/ 638098 w 4388134"/>
              <a:gd name="connsiteY3" fmla="*/ 64537 h 1893000"/>
              <a:gd name="connsiteX4" fmla="*/ 3827394 w 4388134"/>
              <a:gd name="connsiteY4" fmla="*/ 69534 h 1893000"/>
              <a:gd name="connsiteX5" fmla="*/ 4357440 w 4388134"/>
              <a:gd name="connsiteY5" fmla="*/ 719981 h 1893000"/>
              <a:gd name="connsiteX6" fmla="*/ 4005036 w 4388134"/>
              <a:gd name="connsiteY6" fmla="*/ 1433609 h 1893000"/>
              <a:gd name="connsiteX7" fmla="*/ 924745 w 4388134"/>
              <a:gd name="connsiteY7" fmla="*/ 1552767 h 1893000"/>
              <a:gd name="connsiteX8" fmla="*/ 547270 w 4388134"/>
              <a:gd name="connsiteY8" fmla="*/ 1893000 h 1893000"/>
              <a:gd name="connsiteX9" fmla="*/ 541936 w 4388134"/>
              <a:gd name="connsiteY9" fmla="*/ 1552672 h 1893000"/>
              <a:gd name="connsiteX0" fmla="*/ 541936 w 4371319"/>
              <a:gd name="connsiteY0" fmla="*/ 1552672 h 1893000"/>
              <a:gd name="connsiteX1" fmla="*/ 125057 w 4371319"/>
              <a:gd name="connsiteY1" fmla="*/ 1257234 h 1893000"/>
              <a:gd name="connsiteX2" fmla="*/ 7711 w 4371319"/>
              <a:gd name="connsiteY2" fmla="*/ 478656 h 1893000"/>
              <a:gd name="connsiteX3" fmla="*/ 638098 w 4371319"/>
              <a:gd name="connsiteY3" fmla="*/ 64537 h 1893000"/>
              <a:gd name="connsiteX4" fmla="*/ 3827394 w 4371319"/>
              <a:gd name="connsiteY4" fmla="*/ 69534 h 1893000"/>
              <a:gd name="connsiteX5" fmla="*/ 4357440 w 4371319"/>
              <a:gd name="connsiteY5" fmla="*/ 719981 h 1893000"/>
              <a:gd name="connsiteX6" fmla="*/ 4005036 w 4371319"/>
              <a:gd name="connsiteY6" fmla="*/ 1433609 h 1893000"/>
              <a:gd name="connsiteX7" fmla="*/ 924745 w 4371319"/>
              <a:gd name="connsiteY7" fmla="*/ 1552767 h 1893000"/>
              <a:gd name="connsiteX8" fmla="*/ 547270 w 4371319"/>
              <a:gd name="connsiteY8" fmla="*/ 1893000 h 1893000"/>
              <a:gd name="connsiteX9" fmla="*/ 541936 w 4371319"/>
              <a:gd name="connsiteY9" fmla="*/ 1552672 h 1893000"/>
              <a:gd name="connsiteX0" fmla="*/ 541936 w 4371319"/>
              <a:gd name="connsiteY0" fmla="*/ 1552672 h 1860922"/>
              <a:gd name="connsiteX1" fmla="*/ 125057 w 4371319"/>
              <a:gd name="connsiteY1" fmla="*/ 1257234 h 1860922"/>
              <a:gd name="connsiteX2" fmla="*/ 7711 w 4371319"/>
              <a:gd name="connsiteY2" fmla="*/ 478656 h 1860922"/>
              <a:gd name="connsiteX3" fmla="*/ 638098 w 4371319"/>
              <a:gd name="connsiteY3" fmla="*/ 64537 h 1860922"/>
              <a:gd name="connsiteX4" fmla="*/ 3827394 w 4371319"/>
              <a:gd name="connsiteY4" fmla="*/ 69534 h 1860922"/>
              <a:gd name="connsiteX5" fmla="*/ 4357440 w 4371319"/>
              <a:gd name="connsiteY5" fmla="*/ 719981 h 1860922"/>
              <a:gd name="connsiteX6" fmla="*/ 4005036 w 4371319"/>
              <a:gd name="connsiteY6" fmla="*/ 1433609 h 1860922"/>
              <a:gd name="connsiteX7" fmla="*/ 924745 w 4371319"/>
              <a:gd name="connsiteY7" fmla="*/ 1552767 h 1860922"/>
              <a:gd name="connsiteX8" fmla="*/ 513567 w 4371319"/>
              <a:gd name="connsiteY8" fmla="*/ 1860922 h 1860922"/>
              <a:gd name="connsiteX9" fmla="*/ 541936 w 4371319"/>
              <a:gd name="connsiteY9" fmla="*/ 1552672 h 1860922"/>
              <a:gd name="connsiteX0" fmla="*/ 541936 w 4371319"/>
              <a:gd name="connsiteY0" fmla="*/ 1552672 h 1860922"/>
              <a:gd name="connsiteX1" fmla="*/ 125057 w 4371319"/>
              <a:gd name="connsiteY1" fmla="*/ 1257234 h 1860922"/>
              <a:gd name="connsiteX2" fmla="*/ 7711 w 4371319"/>
              <a:gd name="connsiteY2" fmla="*/ 478656 h 1860922"/>
              <a:gd name="connsiteX3" fmla="*/ 638098 w 4371319"/>
              <a:gd name="connsiteY3" fmla="*/ 64537 h 1860922"/>
              <a:gd name="connsiteX4" fmla="*/ 3827394 w 4371319"/>
              <a:gd name="connsiteY4" fmla="*/ 69534 h 1860922"/>
              <a:gd name="connsiteX5" fmla="*/ 4357440 w 4371319"/>
              <a:gd name="connsiteY5" fmla="*/ 719981 h 1860922"/>
              <a:gd name="connsiteX6" fmla="*/ 4003373 w 4371319"/>
              <a:gd name="connsiteY6" fmla="*/ 1412283 h 1860922"/>
              <a:gd name="connsiteX7" fmla="*/ 924745 w 4371319"/>
              <a:gd name="connsiteY7" fmla="*/ 1552767 h 1860922"/>
              <a:gd name="connsiteX8" fmla="*/ 513567 w 4371319"/>
              <a:gd name="connsiteY8" fmla="*/ 1860922 h 1860922"/>
              <a:gd name="connsiteX9" fmla="*/ 541936 w 4371319"/>
              <a:gd name="connsiteY9" fmla="*/ 1552672 h 1860922"/>
              <a:gd name="connsiteX0" fmla="*/ 541936 w 4372709"/>
              <a:gd name="connsiteY0" fmla="*/ 1574600 h 1882850"/>
              <a:gd name="connsiteX1" fmla="*/ 125057 w 4372709"/>
              <a:gd name="connsiteY1" fmla="*/ 1279162 h 1882850"/>
              <a:gd name="connsiteX2" fmla="*/ 7711 w 4372709"/>
              <a:gd name="connsiteY2" fmla="*/ 500584 h 1882850"/>
              <a:gd name="connsiteX3" fmla="*/ 638098 w 4372709"/>
              <a:gd name="connsiteY3" fmla="*/ 86465 h 1882850"/>
              <a:gd name="connsiteX4" fmla="*/ 3836101 w 4372709"/>
              <a:gd name="connsiteY4" fmla="*/ 58680 h 1882850"/>
              <a:gd name="connsiteX5" fmla="*/ 4357440 w 4372709"/>
              <a:gd name="connsiteY5" fmla="*/ 741909 h 1882850"/>
              <a:gd name="connsiteX6" fmla="*/ 4003373 w 4372709"/>
              <a:gd name="connsiteY6" fmla="*/ 1434211 h 1882850"/>
              <a:gd name="connsiteX7" fmla="*/ 924745 w 4372709"/>
              <a:gd name="connsiteY7" fmla="*/ 1574695 h 1882850"/>
              <a:gd name="connsiteX8" fmla="*/ 513567 w 4372709"/>
              <a:gd name="connsiteY8" fmla="*/ 1882850 h 1882850"/>
              <a:gd name="connsiteX9" fmla="*/ 541936 w 4372709"/>
              <a:gd name="connsiteY9" fmla="*/ 1574600 h 1882850"/>
              <a:gd name="connsiteX0" fmla="*/ 596079 w 4426852"/>
              <a:gd name="connsiteY0" fmla="*/ 1574294 h 1882544"/>
              <a:gd name="connsiteX1" fmla="*/ 179200 w 4426852"/>
              <a:gd name="connsiteY1" fmla="*/ 1278856 h 1882544"/>
              <a:gd name="connsiteX2" fmla="*/ 5005 w 4426852"/>
              <a:gd name="connsiteY2" fmla="*/ 493573 h 1882544"/>
              <a:gd name="connsiteX3" fmla="*/ 692241 w 4426852"/>
              <a:gd name="connsiteY3" fmla="*/ 86159 h 1882544"/>
              <a:gd name="connsiteX4" fmla="*/ 3890244 w 4426852"/>
              <a:gd name="connsiteY4" fmla="*/ 58374 h 1882544"/>
              <a:gd name="connsiteX5" fmla="*/ 4411583 w 4426852"/>
              <a:gd name="connsiteY5" fmla="*/ 741603 h 1882544"/>
              <a:gd name="connsiteX6" fmla="*/ 4057516 w 4426852"/>
              <a:gd name="connsiteY6" fmla="*/ 1433905 h 1882544"/>
              <a:gd name="connsiteX7" fmla="*/ 978888 w 4426852"/>
              <a:gd name="connsiteY7" fmla="*/ 1574389 h 1882544"/>
              <a:gd name="connsiteX8" fmla="*/ 567710 w 4426852"/>
              <a:gd name="connsiteY8" fmla="*/ 1882544 h 1882544"/>
              <a:gd name="connsiteX9" fmla="*/ 596079 w 4426852"/>
              <a:gd name="connsiteY9" fmla="*/ 1574294 h 1882544"/>
              <a:gd name="connsiteX0" fmla="*/ 614119 w 4445340"/>
              <a:gd name="connsiteY0" fmla="*/ 1619631 h 1927881"/>
              <a:gd name="connsiteX1" fmla="*/ 197240 w 4445340"/>
              <a:gd name="connsiteY1" fmla="*/ 1324193 h 1927881"/>
              <a:gd name="connsiteX2" fmla="*/ 23045 w 4445340"/>
              <a:gd name="connsiteY2" fmla="*/ 538910 h 1927881"/>
              <a:gd name="connsiteX3" fmla="*/ 692421 w 4445340"/>
              <a:gd name="connsiteY3" fmla="*/ 46983 h 1927881"/>
              <a:gd name="connsiteX4" fmla="*/ 3908284 w 4445340"/>
              <a:gd name="connsiteY4" fmla="*/ 103711 h 1927881"/>
              <a:gd name="connsiteX5" fmla="*/ 4429623 w 4445340"/>
              <a:gd name="connsiteY5" fmla="*/ 786940 h 1927881"/>
              <a:gd name="connsiteX6" fmla="*/ 4075556 w 4445340"/>
              <a:gd name="connsiteY6" fmla="*/ 1479242 h 1927881"/>
              <a:gd name="connsiteX7" fmla="*/ 996928 w 4445340"/>
              <a:gd name="connsiteY7" fmla="*/ 1619726 h 1927881"/>
              <a:gd name="connsiteX8" fmla="*/ 585750 w 4445340"/>
              <a:gd name="connsiteY8" fmla="*/ 1927881 h 1927881"/>
              <a:gd name="connsiteX9" fmla="*/ 614119 w 4445340"/>
              <a:gd name="connsiteY9" fmla="*/ 1619631 h 1927881"/>
              <a:gd name="connsiteX0" fmla="*/ 595113 w 4426334"/>
              <a:gd name="connsiteY0" fmla="*/ 1619631 h 1927881"/>
              <a:gd name="connsiteX1" fmla="*/ 178234 w 4426334"/>
              <a:gd name="connsiteY1" fmla="*/ 1324193 h 1927881"/>
              <a:gd name="connsiteX2" fmla="*/ 4039 w 4426334"/>
              <a:gd name="connsiteY2" fmla="*/ 538910 h 1927881"/>
              <a:gd name="connsiteX3" fmla="*/ 673415 w 4426334"/>
              <a:gd name="connsiteY3" fmla="*/ 46983 h 1927881"/>
              <a:gd name="connsiteX4" fmla="*/ 3889278 w 4426334"/>
              <a:gd name="connsiteY4" fmla="*/ 103711 h 1927881"/>
              <a:gd name="connsiteX5" fmla="*/ 4410617 w 4426334"/>
              <a:gd name="connsiteY5" fmla="*/ 786940 h 1927881"/>
              <a:gd name="connsiteX6" fmla="*/ 4056550 w 4426334"/>
              <a:gd name="connsiteY6" fmla="*/ 1479242 h 1927881"/>
              <a:gd name="connsiteX7" fmla="*/ 977922 w 4426334"/>
              <a:gd name="connsiteY7" fmla="*/ 1619726 h 1927881"/>
              <a:gd name="connsiteX8" fmla="*/ 566744 w 4426334"/>
              <a:gd name="connsiteY8" fmla="*/ 1927881 h 1927881"/>
              <a:gd name="connsiteX9" fmla="*/ 595113 w 4426334"/>
              <a:gd name="connsiteY9" fmla="*/ 1619631 h 1927881"/>
              <a:gd name="connsiteX0" fmla="*/ 579832 w 4411053"/>
              <a:gd name="connsiteY0" fmla="*/ 1613526 h 1921776"/>
              <a:gd name="connsiteX1" fmla="*/ 162953 w 4411053"/>
              <a:gd name="connsiteY1" fmla="*/ 1318088 h 1921776"/>
              <a:gd name="connsiteX2" fmla="*/ 4508 w 4411053"/>
              <a:gd name="connsiteY2" fmla="*/ 445916 h 1921776"/>
              <a:gd name="connsiteX3" fmla="*/ 658134 w 4411053"/>
              <a:gd name="connsiteY3" fmla="*/ 40878 h 1921776"/>
              <a:gd name="connsiteX4" fmla="*/ 3873997 w 4411053"/>
              <a:gd name="connsiteY4" fmla="*/ 97606 h 1921776"/>
              <a:gd name="connsiteX5" fmla="*/ 4395336 w 4411053"/>
              <a:gd name="connsiteY5" fmla="*/ 780835 h 1921776"/>
              <a:gd name="connsiteX6" fmla="*/ 4041269 w 4411053"/>
              <a:gd name="connsiteY6" fmla="*/ 1473137 h 1921776"/>
              <a:gd name="connsiteX7" fmla="*/ 962641 w 4411053"/>
              <a:gd name="connsiteY7" fmla="*/ 1613621 h 1921776"/>
              <a:gd name="connsiteX8" fmla="*/ 551463 w 4411053"/>
              <a:gd name="connsiteY8" fmla="*/ 1921776 h 1921776"/>
              <a:gd name="connsiteX9" fmla="*/ 579832 w 4411053"/>
              <a:gd name="connsiteY9" fmla="*/ 1613526 h 1921776"/>
              <a:gd name="connsiteX0" fmla="*/ 579832 w 4411053"/>
              <a:gd name="connsiteY0" fmla="*/ 1613526 h 1921776"/>
              <a:gd name="connsiteX1" fmla="*/ 162953 w 4411053"/>
              <a:gd name="connsiteY1" fmla="*/ 1318088 h 1921776"/>
              <a:gd name="connsiteX2" fmla="*/ 4508 w 4411053"/>
              <a:gd name="connsiteY2" fmla="*/ 445916 h 1921776"/>
              <a:gd name="connsiteX3" fmla="*/ 658134 w 4411053"/>
              <a:gd name="connsiteY3" fmla="*/ 40878 h 1921776"/>
              <a:gd name="connsiteX4" fmla="*/ 3873997 w 4411053"/>
              <a:gd name="connsiteY4" fmla="*/ 97606 h 1921776"/>
              <a:gd name="connsiteX5" fmla="*/ 4395336 w 4411053"/>
              <a:gd name="connsiteY5" fmla="*/ 780835 h 1921776"/>
              <a:gd name="connsiteX6" fmla="*/ 4041269 w 4411053"/>
              <a:gd name="connsiteY6" fmla="*/ 1473137 h 1921776"/>
              <a:gd name="connsiteX7" fmla="*/ 962641 w 4411053"/>
              <a:gd name="connsiteY7" fmla="*/ 1613621 h 1921776"/>
              <a:gd name="connsiteX8" fmla="*/ 551463 w 4411053"/>
              <a:gd name="connsiteY8" fmla="*/ 1921776 h 1921776"/>
              <a:gd name="connsiteX9" fmla="*/ 579832 w 4411053"/>
              <a:gd name="connsiteY9" fmla="*/ 1613526 h 1921776"/>
              <a:gd name="connsiteX0" fmla="*/ 579832 w 4411053"/>
              <a:gd name="connsiteY0" fmla="*/ 1613526 h 1921776"/>
              <a:gd name="connsiteX1" fmla="*/ 162953 w 4411053"/>
              <a:gd name="connsiteY1" fmla="*/ 1318088 h 1921776"/>
              <a:gd name="connsiteX2" fmla="*/ 4508 w 4411053"/>
              <a:gd name="connsiteY2" fmla="*/ 445916 h 1921776"/>
              <a:gd name="connsiteX3" fmla="*/ 658134 w 4411053"/>
              <a:gd name="connsiteY3" fmla="*/ 40878 h 1921776"/>
              <a:gd name="connsiteX4" fmla="*/ 3873997 w 4411053"/>
              <a:gd name="connsiteY4" fmla="*/ 97606 h 1921776"/>
              <a:gd name="connsiteX5" fmla="*/ 4395336 w 4411053"/>
              <a:gd name="connsiteY5" fmla="*/ 780835 h 1921776"/>
              <a:gd name="connsiteX6" fmla="*/ 4041269 w 4411053"/>
              <a:gd name="connsiteY6" fmla="*/ 1473137 h 1921776"/>
              <a:gd name="connsiteX7" fmla="*/ 962641 w 4411053"/>
              <a:gd name="connsiteY7" fmla="*/ 1613621 h 1921776"/>
              <a:gd name="connsiteX8" fmla="*/ 551463 w 4411053"/>
              <a:gd name="connsiteY8" fmla="*/ 1921776 h 1921776"/>
              <a:gd name="connsiteX9" fmla="*/ 579832 w 4411053"/>
              <a:gd name="connsiteY9" fmla="*/ 1613526 h 1921776"/>
              <a:gd name="connsiteX0" fmla="*/ 579832 w 4410649"/>
              <a:gd name="connsiteY0" fmla="*/ 1629405 h 1937655"/>
              <a:gd name="connsiteX1" fmla="*/ 162953 w 4410649"/>
              <a:gd name="connsiteY1" fmla="*/ 1333967 h 1937655"/>
              <a:gd name="connsiteX2" fmla="*/ 4508 w 4410649"/>
              <a:gd name="connsiteY2" fmla="*/ 461795 h 1937655"/>
              <a:gd name="connsiteX3" fmla="*/ 658134 w 4410649"/>
              <a:gd name="connsiteY3" fmla="*/ 56757 h 1937655"/>
              <a:gd name="connsiteX4" fmla="*/ 3871596 w 4410649"/>
              <a:gd name="connsiteY4" fmla="*/ 83126 h 1937655"/>
              <a:gd name="connsiteX5" fmla="*/ 4395336 w 4410649"/>
              <a:gd name="connsiteY5" fmla="*/ 796714 h 1937655"/>
              <a:gd name="connsiteX6" fmla="*/ 4041269 w 4410649"/>
              <a:gd name="connsiteY6" fmla="*/ 1489016 h 1937655"/>
              <a:gd name="connsiteX7" fmla="*/ 962641 w 4410649"/>
              <a:gd name="connsiteY7" fmla="*/ 1629500 h 1937655"/>
              <a:gd name="connsiteX8" fmla="*/ 551463 w 4410649"/>
              <a:gd name="connsiteY8" fmla="*/ 1937655 h 1937655"/>
              <a:gd name="connsiteX9" fmla="*/ 579832 w 4410649"/>
              <a:gd name="connsiteY9" fmla="*/ 1629405 h 1937655"/>
              <a:gd name="connsiteX0" fmla="*/ 579832 w 4410649"/>
              <a:gd name="connsiteY0" fmla="*/ 1629405 h 1937655"/>
              <a:gd name="connsiteX1" fmla="*/ 162953 w 4410649"/>
              <a:gd name="connsiteY1" fmla="*/ 1333967 h 1937655"/>
              <a:gd name="connsiteX2" fmla="*/ 4508 w 4410649"/>
              <a:gd name="connsiteY2" fmla="*/ 461795 h 1937655"/>
              <a:gd name="connsiteX3" fmla="*/ 658134 w 4410649"/>
              <a:gd name="connsiteY3" fmla="*/ 56757 h 1937655"/>
              <a:gd name="connsiteX4" fmla="*/ 3871596 w 4410649"/>
              <a:gd name="connsiteY4" fmla="*/ 83126 h 1937655"/>
              <a:gd name="connsiteX5" fmla="*/ 4395336 w 4410649"/>
              <a:gd name="connsiteY5" fmla="*/ 796714 h 1937655"/>
              <a:gd name="connsiteX6" fmla="*/ 4041269 w 4410649"/>
              <a:gd name="connsiteY6" fmla="*/ 1489016 h 1937655"/>
              <a:gd name="connsiteX7" fmla="*/ 962641 w 4410649"/>
              <a:gd name="connsiteY7" fmla="*/ 1629500 h 1937655"/>
              <a:gd name="connsiteX8" fmla="*/ 551463 w 4410649"/>
              <a:gd name="connsiteY8" fmla="*/ 1937655 h 1937655"/>
              <a:gd name="connsiteX9" fmla="*/ 579832 w 4410649"/>
              <a:gd name="connsiteY9" fmla="*/ 1629405 h 1937655"/>
              <a:gd name="connsiteX0" fmla="*/ 579832 w 4410649"/>
              <a:gd name="connsiteY0" fmla="*/ 1638498 h 1946748"/>
              <a:gd name="connsiteX1" fmla="*/ 162953 w 4410649"/>
              <a:gd name="connsiteY1" fmla="*/ 1343060 h 1946748"/>
              <a:gd name="connsiteX2" fmla="*/ 4508 w 4410649"/>
              <a:gd name="connsiteY2" fmla="*/ 470888 h 1946748"/>
              <a:gd name="connsiteX3" fmla="*/ 658134 w 4410649"/>
              <a:gd name="connsiteY3" fmla="*/ 65850 h 1946748"/>
              <a:gd name="connsiteX4" fmla="*/ 3871596 w 4410649"/>
              <a:gd name="connsiteY4" fmla="*/ 92219 h 1946748"/>
              <a:gd name="connsiteX5" fmla="*/ 4395336 w 4410649"/>
              <a:gd name="connsiteY5" fmla="*/ 805807 h 1946748"/>
              <a:gd name="connsiteX6" fmla="*/ 4041269 w 4410649"/>
              <a:gd name="connsiteY6" fmla="*/ 1498109 h 1946748"/>
              <a:gd name="connsiteX7" fmla="*/ 962641 w 4410649"/>
              <a:gd name="connsiteY7" fmla="*/ 1638593 h 1946748"/>
              <a:gd name="connsiteX8" fmla="*/ 551463 w 4410649"/>
              <a:gd name="connsiteY8" fmla="*/ 1946748 h 1946748"/>
              <a:gd name="connsiteX9" fmla="*/ 579832 w 4410649"/>
              <a:gd name="connsiteY9" fmla="*/ 1638498 h 1946748"/>
              <a:gd name="connsiteX0" fmla="*/ 579832 w 4410649"/>
              <a:gd name="connsiteY0" fmla="*/ 1638498 h 1972588"/>
              <a:gd name="connsiteX1" fmla="*/ 162953 w 4410649"/>
              <a:gd name="connsiteY1" fmla="*/ 1343060 h 1972588"/>
              <a:gd name="connsiteX2" fmla="*/ 4508 w 4410649"/>
              <a:gd name="connsiteY2" fmla="*/ 470888 h 1972588"/>
              <a:gd name="connsiteX3" fmla="*/ 658134 w 4410649"/>
              <a:gd name="connsiteY3" fmla="*/ 65850 h 1972588"/>
              <a:gd name="connsiteX4" fmla="*/ 3871596 w 4410649"/>
              <a:gd name="connsiteY4" fmla="*/ 92219 h 1972588"/>
              <a:gd name="connsiteX5" fmla="*/ 4395336 w 4410649"/>
              <a:gd name="connsiteY5" fmla="*/ 805807 h 1972588"/>
              <a:gd name="connsiteX6" fmla="*/ 4041269 w 4410649"/>
              <a:gd name="connsiteY6" fmla="*/ 1498109 h 1972588"/>
              <a:gd name="connsiteX7" fmla="*/ 962641 w 4410649"/>
              <a:gd name="connsiteY7" fmla="*/ 1638593 h 1972588"/>
              <a:gd name="connsiteX8" fmla="*/ 773590 w 4410649"/>
              <a:gd name="connsiteY8" fmla="*/ 1972588 h 1972588"/>
              <a:gd name="connsiteX9" fmla="*/ 579832 w 4410649"/>
              <a:gd name="connsiteY9" fmla="*/ 1638498 h 1972588"/>
              <a:gd name="connsiteX0" fmla="*/ 579832 w 4410649"/>
              <a:gd name="connsiteY0" fmla="*/ 1638498 h 1972588"/>
              <a:gd name="connsiteX1" fmla="*/ 162953 w 4410649"/>
              <a:gd name="connsiteY1" fmla="*/ 1343060 h 1972588"/>
              <a:gd name="connsiteX2" fmla="*/ 4508 w 4410649"/>
              <a:gd name="connsiteY2" fmla="*/ 470888 h 1972588"/>
              <a:gd name="connsiteX3" fmla="*/ 658134 w 4410649"/>
              <a:gd name="connsiteY3" fmla="*/ 65850 h 1972588"/>
              <a:gd name="connsiteX4" fmla="*/ 3871596 w 4410649"/>
              <a:gd name="connsiteY4" fmla="*/ 92219 h 1972588"/>
              <a:gd name="connsiteX5" fmla="*/ 4395336 w 4410649"/>
              <a:gd name="connsiteY5" fmla="*/ 805807 h 1972588"/>
              <a:gd name="connsiteX6" fmla="*/ 4041269 w 4410649"/>
              <a:gd name="connsiteY6" fmla="*/ 1498109 h 1972588"/>
              <a:gd name="connsiteX7" fmla="*/ 962641 w 4410649"/>
              <a:gd name="connsiteY7" fmla="*/ 1638593 h 1972588"/>
              <a:gd name="connsiteX8" fmla="*/ 773590 w 4410649"/>
              <a:gd name="connsiteY8" fmla="*/ 1972588 h 1972588"/>
              <a:gd name="connsiteX9" fmla="*/ 579832 w 4410649"/>
              <a:gd name="connsiteY9" fmla="*/ 1638498 h 1972588"/>
              <a:gd name="connsiteX0" fmla="*/ 579832 w 4410649"/>
              <a:gd name="connsiteY0" fmla="*/ 1638498 h 1972588"/>
              <a:gd name="connsiteX1" fmla="*/ 162953 w 4410649"/>
              <a:gd name="connsiteY1" fmla="*/ 1343060 h 1972588"/>
              <a:gd name="connsiteX2" fmla="*/ 4508 w 4410649"/>
              <a:gd name="connsiteY2" fmla="*/ 470888 h 1972588"/>
              <a:gd name="connsiteX3" fmla="*/ 658134 w 4410649"/>
              <a:gd name="connsiteY3" fmla="*/ 65850 h 1972588"/>
              <a:gd name="connsiteX4" fmla="*/ 3871596 w 4410649"/>
              <a:gd name="connsiteY4" fmla="*/ 92219 h 1972588"/>
              <a:gd name="connsiteX5" fmla="*/ 4395336 w 4410649"/>
              <a:gd name="connsiteY5" fmla="*/ 805807 h 1972588"/>
              <a:gd name="connsiteX6" fmla="*/ 4041269 w 4410649"/>
              <a:gd name="connsiteY6" fmla="*/ 1498109 h 1972588"/>
              <a:gd name="connsiteX7" fmla="*/ 962641 w 4410649"/>
              <a:gd name="connsiteY7" fmla="*/ 1638593 h 1972588"/>
              <a:gd name="connsiteX8" fmla="*/ 773590 w 4410649"/>
              <a:gd name="connsiteY8" fmla="*/ 1972588 h 1972588"/>
              <a:gd name="connsiteX9" fmla="*/ 579832 w 4410649"/>
              <a:gd name="connsiteY9" fmla="*/ 1638498 h 1972588"/>
              <a:gd name="connsiteX0" fmla="*/ 579832 w 4410649"/>
              <a:gd name="connsiteY0" fmla="*/ 1638498 h 1966993"/>
              <a:gd name="connsiteX1" fmla="*/ 162953 w 4410649"/>
              <a:gd name="connsiteY1" fmla="*/ 1343060 h 1966993"/>
              <a:gd name="connsiteX2" fmla="*/ 4508 w 4410649"/>
              <a:gd name="connsiteY2" fmla="*/ 470888 h 1966993"/>
              <a:gd name="connsiteX3" fmla="*/ 658134 w 4410649"/>
              <a:gd name="connsiteY3" fmla="*/ 65850 h 1966993"/>
              <a:gd name="connsiteX4" fmla="*/ 3871596 w 4410649"/>
              <a:gd name="connsiteY4" fmla="*/ 92219 h 1966993"/>
              <a:gd name="connsiteX5" fmla="*/ 4395336 w 4410649"/>
              <a:gd name="connsiteY5" fmla="*/ 805807 h 1966993"/>
              <a:gd name="connsiteX6" fmla="*/ 4041269 w 4410649"/>
              <a:gd name="connsiteY6" fmla="*/ 1498109 h 1966993"/>
              <a:gd name="connsiteX7" fmla="*/ 962641 w 4410649"/>
              <a:gd name="connsiteY7" fmla="*/ 1638593 h 1966993"/>
              <a:gd name="connsiteX8" fmla="*/ 853844 w 4410649"/>
              <a:gd name="connsiteY8" fmla="*/ 1966993 h 1966993"/>
              <a:gd name="connsiteX9" fmla="*/ 579832 w 4410649"/>
              <a:gd name="connsiteY9" fmla="*/ 1638498 h 1966993"/>
              <a:gd name="connsiteX0" fmla="*/ 579832 w 4410649"/>
              <a:gd name="connsiteY0" fmla="*/ 1638498 h 1966993"/>
              <a:gd name="connsiteX1" fmla="*/ 162953 w 4410649"/>
              <a:gd name="connsiteY1" fmla="*/ 1343060 h 1966993"/>
              <a:gd name="connsiteX2" fmla="*/ 4508 w 4410649"/>
              <a:gd name="connsiteY2" fmla="*/ 470888 h 1966993"/>
              <a:gd name="connsiteX3" fmla="*/ 658134 w 4410649"/>
              <a:gd name="connsiteY3" fmla="*/ 65850 h 1966993"/>
              <a:gd name="connsiteX4" fmla="*/ 3871596 w 4410649"/>
              <a:gd name="connsiteY4" fmla="*/ 92219 h 1966993"/>
              <a:gd name="connsiteX5" fmla="*/ 4395336 w 4410649"/>
              <a:gd name="connsiteY5" fmla="*/ 805807 h 1966993"/>
              <a:gd name="connsiteX6" fmla="*/ 4041269 w 4410649"/>
              <a:gd name="connsiteY6" fmla="*/ 1498109 h 1966993"/>
              <a:gd name="connsiteX7" fmla="*/ 962641 w 4410649"/>
              <a:gd name="connsiteY7" fmla="*/ 1638593 h 1966993"/>
              <a:gd name="connsiteX8" fmla="*/ 853844 w 4410649"/>
              <a:gd name="connsiteY8" fmla="*/ 1966993 h 1966993"/>
              <a:gd name="connsiteX9" fmla="*/ 579832 w 4410649"/>
              <a:gd name="connsiteY9" fmla="*/ 1638498 h 1966993"/>
              <a:gd name="connsiteX0" fmla="*/ 579832 w 4410649"/>
              <a:gd name="connsiteY0" fmla="*/ 1638498 h 1966993"/>
              <a:gd name="connsiteX1" fmla="*/ 162953 w 4410649"/>
              <a:gd name="connsiteY1" fmla="*/ 1343060 h 1966993"/>
              <a:gd name="connsiteX2" fmla="*/ 4508 w 4410649"/>
              <a:gd name="connsiteY2" fmla="*/ 470888 h 1966993"/>
              <a:gd name="connsiteX3" fmla="*/ 658134 w 4410649"/>
              <a:gd name="connsiteY3" fmla="*/ 65850 h 1966993"/>
              <a:gd name="connsiteX4" fmla="*/ 3871596 w 4410649"/>
              <a:gd name="connsiteY4" fmla="*/ 92219 h 1966993"/>
              <a:gd name="connsiteX5" fmla="*/ 4395336 w 4410649"/>
              <a:gd name="connsiteY5" fmla="*/ 805807 h 1966993"/>
              <a:gd name="connsiteX6" fmla="*/ 4041269 w 4410649"/>
              <a:gd name="connsiteY6" fmla="*/ 1498109 h 1966993"/>
              <a:gd name="connsiteX7" fmla="*/ 962641 w 4410649"/>
              <a:gd name="connsiteY7" fmla="*/ 1638593 h 1966993"/>
              <a:gd name="connsiteX8" fmla="*/ 853844 w 4410649"/>
              <a:gd name="connsiteY8" fmla="*/ 1966993 h 1966993"/>
              <a:gd name="connsiteX9" fmla="*/ 579832 w 4410649"/>
              <a:gd name="connsiteY9" fmla="*/ 1638498 h 1966993"/>
              <a:gd name="connsiteX0" fmla="*/ 579832 w 4428152"/>
              <a:gd name="connsiteY0" fmla="*/ 1638498 h 1966993"/>
              <a:gd name="connsiteX1" fmla="*/ 162953 w 4428152"/>
              <a:gd name="connsiteY1" fmla="*/ 1343060 h 1966993"/>
              <a:gd name="connsiteX2" fmla="*/ 4508 w 4428152"/>
              <a:gd name="connsiteY2" fmla="*/ 470888 h 1966993"/>
              <a:gd name="connsiteX3" fmla="*/ 658134 w 4428152"/>
              <a:gd name="connsiteY3" fmla="*/ 65850 h 1966993"/>
              <a:gd name="connsiteX4" fmla="*/ 3871596 w 4428152"/>
              <a:gd name="connsiteY4" fmla="*/ 92219 h 1966993"/>
              <a:gd name="connsiteX5" fmla="*/ 4395336 w 4428152"/>
              <a:gd name="connsiteY5" fmla="*/ 805807 h 1966993"/>
              <a:gd name="connsiteX6" fmla="*/ 4041269 w 4428152"/>
              <a:gd name="connsiteY6" fmla="*/ 1498109 h 1966993"/>
              <a:gd name="connsiteX7" fmla="*/ 911570 w 4428152"/>
              <a:gd name="connsiteY7" fmla="*/ 1642154 h 1966993"/>
              <a:gd name="connsiteX8" fmla="*/ 853844 w 4428152"/>
              <a:gd name="connsiteY8" fmla="*/ 1966993 h 1966993"/>
              <a:gd name="connsiteX9" fmla="*/ 579832 w 4428152"/>
              <a:gd name="connsiteY9" fmla="*/ 1638498 h 1966993"/>
              <a:gd name="connsiteX0" fmla="*/ 579832 w 4428152"/>
              <a:gd name="connsiteY0" fmla="*/ 1638498 h 1962415"/>
              <a:gd name="connsiteX1" fmla="*/ 162953 w 4428152"/>
              <a:gd name="connsiteY1" fmla="*/ 1343060 h 1962415"/>
              <a:gd name="connsiteX2" fmla="*/ 4508 w 4428152"/>
              <a:gd name="connsiteY2" fmla="*/ 470888 h 1962415"/>
              <a:gd name="connsiteX3" fmla="*/ 658134 w 4428152"/>
              <a:gd name="connsiteY3" fmla="*/ 65850 h 1962415"/>
              <a:gd name="connsiteX4" fmla="*/ 3871596 w 4428152"/>
              <a:gd name="connsiteY4" fmla="*/ 92219 h 1962415"/>
              <a:gd name="connsiteX5" fmla="*/ 4395336 w 4428152"/>
              <a:gd name="connsiteY5" fmla="*/ 805807 h 1962415"/>
              <a:gd name="connsiteX6" fmla="*/ 4041269 w 4428152"/>
              <a:gd name="connsiteY6" fmla="*/ 1498109 h 1962415"/>
              <a:gd name="connsiteX7" fmla="*/ 911570 w 4428152"/>
              <a:gd name="connsiteY7" fmla="*/ 1642154 h 1962415"/>
              <a:gd name="connsiteX8" fmla="*/ 919506 w 4428152"/>
              <a:gd name="connsiteY8" fmla="*/ 1962415 h 1962415"/>
              <a:gd name="connsiteX9" fmla="*/ 579832 w 4428152"/>
              <a:gd name="connsiteY9" fmla="*/ 1638498 h 1962415"/>
              <a:gd name="connsiteX0" fmla="*/ 579832 w 4428152"/>
              <a:gd name="connsiteY0" fmla="*/ 1638498 h 1962415"/>
              <a:gd name="connsiteX1" fmla="*/ 162953 w 4428152"/>
              <a:gd name="connsiteY1" fmla="*/ 1343060 h 1962415"/>
              <a:gd name="connsiteX2" fmla="*/ 4508 w 4428152"/>
              <a:gd name="connsiteY2" fmla="*/ 470888 h 1962415"/>
              <a:gd name="connsiteX3" fmla="*/ 658134 w 4428152"/>
              <a:gd name="connsiteY3" fmla="*/ 65850 h 1962415"/>
              <a:gd name="connsiteX4" fmla="*/ 3871596 w 4428152"/>
              <a:gd name="connsiteY4" fmla="*/ 92219 h 1962415"/>
              <a:gd name="connsiteX5" fmla="*/ 4395336 w 4428152"/>
              <a:gd name="connsiteY5" fmla="*/ 805807 h 1962415"/>
              <a:gd name="connsiteX6" fmla="*/ 4041269 w 4428152"/>
              <a:gd name="connsiteY6" fmla="*/ 1498109 h 1962415"/>
              <a:gd name="connsiteX7" fmla="*/ 911570 w 4428152"/>
              <a:gd name="connsiteY7" fmla="*/ 1642154 h 1962415"/>
              <a:gd name="connsiteX8" fmla="*/ 919506 w 4428152"/>
              <a:gd name="connsiteY8" fmla="*/ 1962415 h 1962415"/>
              <a:gd name="connsiteX9" fmla="*/ 579832 w 4428152"/>
              <a:gd name="connsiteY9" fmla="*/ 1638498 h 1962415"/>
              <a:gd name="connsiteX0" fmla="*/ 579832 w 4428152"/>
              <a:gd name="connsiteY0" fmla="*/ 1638498 h 1962415"/>
              <a:gd name="connsiteX1" fmla="*/ 162953 w 4428152"/>
              <a:gd name="connsiteY1" fmla="*/ 1343060 h 1962415"/>
              <a:gd name="connsiteX2" fmla="*/ 4508 w 4428152"/>
              <a:gd name="connsiteY2" fmla="*/ 470888 h 1962415"/>
              <a:gd name="connsiteX3" fmla="*/ 658134 w 4428152"/>
              <a:gd name="connsiteY3" fmla="*/ 65850 h 1962415"/>
              <a:gd name="connsiteX4" fmla="*/ 3871596 w 4428152"/>
              <a:gd name="connsiteY4" fmla="*/ 92219 h 1962415"/>
              <a:gd name="connsiteX5" fmla="*/ 4395336 w 4428152"/>
              <a:gd name="connsiteY5" fmla="*/ 805807 h 1962415"/>
              <a:gd name="connsiteX6" fmla="*/ 4041269 w 4428152"/>
              <a:gd name="connsiteY6" fmla="*/ 1498109 h 1962415"/>
              <a:gd name="connsiteX7" fmla="*/ 911570 w 4428152"/>
              <a:gd name="connsiteY7" fmla="*/ 1642154 h 1962415"/>
              <a:gd name="connsiteX8" fmla="*/ 919506 w 4428152"/>
              <a:gd name="connsiteY8" fmla="*/ 1962415 h 1962415"/>
              <a:gd name="connsiteX9" fmla="*/ 579832 w 4428152"/>
              <a:gd name="connsiteY9" fmla="*/ 1638498 h 1962415"/>
              <a:gd name="connsiteX0" fmla="*/ 579832 w 4410649"/>
              <a:gd name="connsiteY0" fmla="*/ 1638498 h 1962415"/>
              <a:gd name="connsiteX1" fmla="*/ 162953 w 4410649"/>
              <a:gd name="connsiteY1" fmla="*/ 1343060 h 1962415"/>
              <a:gd name="connsiteX2" fmla="*/ 4508 w 4410649"/>
              <a:gd name="connsiteY2" fmla="*/ 470888 h 1962415"/>
              <a:gd name="connsiteX3" fmla="*/ 658134 w 4410649"/>
              <a:gd name="connsiteY3" fmla="*/ 65850 h 1962415"/>
              <a:gd name="connsiteX4" fmla="*/ 3871596 w 4410649"/>
              <a:gd name="connsiteY4" fmla="*/ 92219 h 1962415"/>
              <a:gd name="connsiteX5" fmla="*/ 4395336 w 4410649"/>
              <a:gd name="connsiteY5" fmla="*/ 805807 h 1962415"/>
              <a:gd name="connsiteX6" fmla="*/ 4041269 w 4410649"/>
              <a:gd name="connsiteY6" fmla="*/ 1498109 h 1962415"/>
              <a:gd name="connsiteX7" fmla="*/ 911570 w 4410649"/>
              <a:gd name="connsiteY7" fmla="*/ 1642154 h 1962415"/>
              <a:gd name="connsiteX8" fmla="*/ 919506 w 4410649"/>
              <a:gd name="connsiteY8" fmla="*/ 1962415 h 1962415"/>
              <a:gd name="connsiteX9" fmla="*/ 579832 w 4410649"/>
              <a:gd name="connsiteY9" fmla="*/ 1638498 h 1962415"/>
              <a:gd name="connsiteX0" fmla="*/ 579832 w 4410649"/>
              <a:gd name="connsiteY0" fmla="*/ 1638498 h 1962415"/>
              <a:gd name="connsiteX1" fmla="*/ 162953 w 4410649"/>
              <a:gd name="connsiteY1" fmla="*/ 1343060 h 1962415"/>
              <a:gd name="connsiteX2" fmla="*/ 4508 w 4410649"/>
              <a:gd name="connsiteY2" fmla="*/ 470888 h 1962415"/>
              <a:gd name="connsiteX3" fmla="*/ 658134 w 4410649"/>
              <a:gd name="connsiteY3" fmla="*/ 65850 h 1962415"/>
              <a:gd name="connsiteX4" fmla="*/ 3871596 w 4410649"/>
              <a:gd name="connsiteY4" fmla="*/ 92219 h 1962415"/>
              <a:gd name="connsiteX5" fmla="*/ 4395336 w 4410649"/>
              <a:gd name="connsiteY5" fmla="*/ 805807 h 1962415"/>
              <a:gd name="connsiteX6" fmla="*/ 4041269 w 4410649"/>
              <a:gd name="connsiteY6" fmla="*/ 1498109 h 1962415"/>
              <a:gd name="connsiteX7" fmla="*/ 911570 w 4410649"/>
              <a:gd name="connsiteY7" fmla="*/ 1642154 h 1962415"/>
              <a:gd name="connsiteX8" fmla="*/ 919506 w 4410649"/>
              <a:gd name="connsiteY8" fmla="*/ 1962415 h 1962415"/>
              <a:gd name="connsiteX9" fmla="*/ 579832 w 4410649"/>
              <a:gd name="connsiteY9" fmla="*/ 1638498 h 1962415"/>
              <a:gd name="connsiteX0" fmla="*/ 579832 w 4403897"/>
              <a:gd name="connsiteY0" fmla="*/ 1638498 h 1962415"/>
              <a:gd name="connsiteX1" fmla="*/ 162953 w 4403897"/>
              <a:gd name="connsiteY1" fmla="*/ 1343060 h 1962415"/>
              <a:gd name="connsiteX2" fmla="*/ 4508 w 4403897"/>
              <a:gd name="connsiteY2" fmla="*/ 470888 h 1962415"/>
              <a:gd name="connsiteX3" fmla="*/ 658134 w 4403897"/>
              <a:gd name="connsiteY3" fmla="*/ 65850 h 1962415"/>
              <a:gd name="connsiteX4" fmla="*/ 3871596 w 4403897"/>
              <a:gd name="connsiteY4" fmla="*/ 92219 h 1962415"/>
              <a:gd name="connsiteX5" fmla="*/ 4395336 w 4403897"/>
              <a:gd name="connsiteY5" fmla="*/ 805807 h 1962415"/>
              <a:gd name="connsiteX6" fmla="*/ 4041269 w 4403897"/>
              <a:gd name="connsiteY6" fmla="*/ 1498109 h 1962415"/>
              <a:gd name="connsiteX7" fmla="*/ 911570 w 4403897"/>
              <a:gd name="connsiteY7" fmla="*/ 1642154 h 1962415"/>
              <a:gd name="connsiteX8" fmla="*/ 919506 w 4403897"/>
              <a:gd name="connsiteY8" fmla="*/ 1962415 h 1962415"/>
              <a:gd name="connsiteX9" fmla="*/ 579832 w 4403897"/>
              <a:gd name="connsiteY9" fmla="*/ 1638498 h 1962415"/>
              <a:gd name="connsiteX0" fmla="*/ 579832 w 4403170"/>
              <a:gd name="connsiteY0" fmla="*/ 1670336 h 1994253"/>
              <a:gd name="connsiteX1" fmla="*/ 162953 w 4403170"/>
              <a:gd name="connsiteY1" fmla="*/ 1374898 h 1994253"/>
              <a:gd name="connsiteX2" fmla="*/ 4508 w 4403170"/>
              <a:gd name="connsiteY2" fmla="*/ 502726 h 1994253"/>
              <a:gd name="connsiteX3" fmla="*/ 658134 w 4403170"/>
              <a:gd name="connsiteY3" fmla="*/ 97688 h 1994253"/>
              <a:gd name="connsiteX4" fmla="*/ 3866720 w 4403170"/>
              <a:gd name="connsiteY4" fmla="*/ 62409 h 1994253"/>
              <a:gd name="connsiteX5" fmla="*/ 4395336 w 4403170"/>
              <a:gd name="connsiteY5" fmla="*/ 837645 h 1994253"/>
              <a:gd name="connsiteX6" fmla="*/ 4041269 w 4403170"/>
              <a:gd name="connsiteY6" fmla="*/ 1529947 h 1994253"/>
              <a:gd name="connsiteX7" fmla="*/ 911570 w 4403170"/>
              <a:gd name="connsiteY7" fmla="*/ 1673992 h 1994253"/>
              <a:gd name="connsiteX8" fmla="*/ 919506 w 4403170"/>
              <a:gd name="connsiteY8" fmla="*/ 1994253 h 1994253"/>
              <a:gd name="connsiteX9" fmla="*/ 579832 w 4403170"/>
              <a:gd name="connsiteY9" fmla="*/ 1670336 h 1994253"/>
              <a:gd name="connsiteX0" fmla="*/ 579832 w 4403170"/>
              <a:gd name="connsiteY0" fmla="*/ 1670336 h 1994253"/>
              <a:gd name="connsiteX1" fmla="*/ 162953 w 4403170"/>
              <a:gd name="connsiteY1" fmla="*/ 1374898 h 1994253"/>
              <a:gd name="connsiteX2" fmla="*/ 4508 w 4403170"/>
              <a:gd name="connsiteY2" fmla="*/ 502726 h 1994253"/>
              <a:gd name="connsiteX3" fmla="*/ 658134 w 4403170"/>
              <a:gd name="connsiteY3" fmla="*/ 97688 h 1994253"/>
              <a:gd name="connsiteX4" fmla="*/ 3866720 w 4403170"/>
              <a:gd name="connsiteY4" fmla="*/ 62409 h 1994253"/>
              <a:gd name="connsiteX5" fmla="*/ 4395336 w 4403170"/>
              <a:gd name="connsiteY5" fmla="*/ 837645 h 1994253"/>
              <a:gd name="connsiteX6" fmla="*/ 3867252 w 4403170"/>
              <a:gd name="connsiteY6" fmla="*/ 1555855 h 1994253"/>
              <a:gd name="connsiteX7" fmla="*/ 911570 w 4403170"/>
              <a:gd name="connsiteY7" fmla="*/ 1673992 h 1994253"/>
              <a:gd name="connsiteX8" fmla="*/ 919506 w 4403170"/>
              <a:gd name="connsiteY8" fmla="*/ 1994253 h 1994253"/>
              <a:gd name="connsiteX9" fmla="*/ 579832 w 4403170"/>
              <a:gd name="connsiteY9" fmla="*/ 1670336 h 1994253"/>
              <a:gd name="connsiteX0" fmla="*/ 579832 w 4403170"/>
              <a:gd name="connsiteY0" fmla="*/ 1670336 h 1994253"/>
              <a:gd name="connsiteX1" fmla="*/ 162953 w 4403170"/>
              <a:gd name="connsiteY1" fmla="*/ 1374898 h 1994253"/>
              <a:gd name="connsiteX2" fmla="*/ 4508 w 4403170"/>
              <a:gd name="connsiteY2" fmla="*/ 502726 h 1994253"/>
              <a:gd name="connsiteX3" fmla="*/ 658134 w 4403170"/>
              <a:gd name="connsiteY3" fmla="*/ 97688 h 1994253"/>
              <a:gd name="connsiteX4" fmla="*/ 3866720 w 4403170"/>
              <a:gd name="connsiteY4" fmla="*/ 62409 h 1994253"/>
              <a:gd name="connsiteX5" fmla="*/ 4395336 w 4403170"/>
              <a:gd name="connsiteY5" fmla="*/ 837645 h 1994253"/>
              <a:gd name="connsiteX6" fmla="*/ 3864291 w 4403170"/>
              <a:gd name="connsiteY6" fmla="*/ 1611163 h 1994253"/>
              <a:gd name="connsiteX7" fmla="*/ 911570 w 4403170"/>
              <a:gd name="connsiteY7" fmla="*/ 1673992 h 1994253"/>
              <a:gd name="connsiteX8" fmla="*/ 919506 w 4403170"/>
              <a:gd name="connsiteY8" fmla="*/ 1994253 h 1994253"/>
              <a:gd name="connsiteX9" fmla="*/ 579832 w 4403170"/>
              <a:gd name="connsiteY9" fmla="*/ 1670336 h 1994253"/>
              <a:gd name="connsiteX0" fmla="*/ 579832 w 4403170"/>
              <a:gd name="connsiteY0" fmla="*/ 1670336 h 1994253"/>
              <a:gd name="connsiteX1" fmla="*/ 162953 w 4403170"/>
              <a:gd name="connsiteY1" fmla="*/ 1374898 h 1994253"/>
              <a:gd name="connsiteX2" fmla="*/ 4508 w 4403170"/>
              <a:gd name="connsiteY2" fmla="*/ 502726 h 1994253"/>
              <a:gd name="connsiteX3" fmla="*/ 658134 w 4403170"/>
              <a:gd name="connsiteY3" fmla="*/ 97688 h 1994253"/>
              <a:gd name="connsiteX4" fmla="*/ 3866720 w 4403170"/>
              <a:gd name="connsiteY4" fmla="*/ 62409 h 1994253"/>
              <a:gd name="connsiteX5" fmla="*/ 4395336 w 4403170"/>
              <a:gd name="connsiteY5" fmla="*/ 837645 h 1994253"/>
              <a:gd name="connsiteX6" fmla="*/ 3860788 w 4403170"/>
              <a:gd name="connsiteY6" fmla="*/ 1659621 h 1994253"/>
              <a:gd name="connsiteX7" fmla="*/ 911570 w 4403170"/>
              <a:gd name="connsiteY7" fmla="*/ 1673992 h 1994253"/>
              <a:gd name="connsiteX8" fmla="*/ 919506 w 4403170"/>
              <a:gd name="connsiteY8" fmla="*/ 1994253 h 1994253"/>
              <a:gd name="connsiteX9" fmla="*/ 579832 w 4403170"/>
              <a:gd name="connsiteY9" fmla="*/ 1670336 h 1994253"/>
              <a:gd name="connsiteX0" fmla="*/ 579832 w 4403170"/>
              <a:gd name="connsiteY0" fmla="*/ 1670336 h 1994253"/>
              <a:gd name="connsiteX1" fmla="*/ 162953 w 4403170"/>
              <a:gd name="connsiteY1" fmla="*/ 1374898 h 1994253"/>
              <a:gd name="connsiteX2" fmla="*/ 4508 w 4403170"/>
              <a:gd name="connsiteY2" fmla="*/ 502726 h 1994253"/>
              <a:gd name="connsiteX3" fmla="*/ 658134 w 4403170"/>
              <a:gd name="connsiteY3" fmla="*/ 97688 h 1994253"/>
              <a:gd name="connsiteX4" fmla="*/ 3866720 w 4403170"/>
              <a:gd name="connsiteY4" fmla="*/ 62409 h 1994253"/>
              <a:gd name="connsiteX5" fmla="*/ 4395336 w 4403170"/>
              <a:gd name="connsiteY5" fmla="*/ 837645 h 1994253"/>
              <a:gd name="connsiteX6" fmla="*/ 3860788 w 4403170"/>
              <a:gd name="connsiteY6" fmla="*/ 1659621 h 1994253"/>
              <a:gd name="connsiteX7" fmla="*/ 911570 w 4403170"/>
              <a:gd name="connsiteY7" fmla="*/ 1673992 h 1994253"/>
              <a:gd name="connsiteX8" fmla="*/ 919506 w 4403170"/>
              <a:gd name="connsiteY8" fmla="*/ 1994253 h 1994253"/>
              <a:gd name="connsiteX9" fmla="*/ 579832 w 4403170"/>
              <a:gd name="connsiteY9" fmla="*/ 1670336 h 1994253"/>
              <a:gd name="connsiteX0" fmla="*/ 534162 w 4402901"/>
              <a:gd name="connsiteY0" fmla="*/ 1652839 h 1994253"/>
              <a:gd name="connsiteX1" fmla="*/ 162684 w 4402901"/>
              <a:gd name="connsiteY1" fmla="*/ 1374898 h 1994253"/>
              <a:gd name="connsiteX2" fmla="*/ 4239 w 4402901"/>
              <a:gd name="connsiteY2" fmla="*/ 502726 h 1994253"/>
              <a:gd name="connsiteX3" fmla="*/ 657865 w 4402901"/>
              <a:gd name="connsiteY3" fmla="*/ 97688 h 1994253"/>
              <a:gd name="connsiteX4" fmla="*/ 3866451 w 4402901"/>
              <a:gd name="connsiteY4" fmla="*/ 62409 h 1994253"/>
              <a:gd name="connsiteX5" fmla="*/ 4395067 w 4402901"/>
              <a:gd name="connsiteY5" fmla="*/ 837645 h 1994253"/>
              <a:gd name="connsiteX6" fmla="*/ 3860519 w 4402901"/>
              <a:gd name="connsiteY6" fmla="*/ 1659621 h 1994253"/>
              <a:gd name="connsiteX7" fmla="*/ 911301 w 4402901"/>
              <a:gd name="connsiteY7" fmla="*/ 1673992 h 1994253"/>
              <a:gd name="connsiteX8" fmla="*/ 919237 w 4402901"/>
              <a:gd name="connsiteY8" fmla="*/ 1994253 h 1994253"/>
              <a:gd name="connsiteX9" fmla="*/ 534162 w 4402901"/>
              <a:gd name="connsiteY9" fmla="*/ 1652839 h 1994253"/>
              <a:gd name="connsiteX0" fmla="*/ 556735 w 4425474"/>
              <a:gd name="connsiteY0" fmla="*/ 1652839 h 1994253"/>
              <a:gd name="connsiteX1" fmla="*/ 167956 w 4425474"/>
              <a:gd name="connsiteY1" fmla="*/ 1341666 h 1994253"/>
              <a:gd name="connsiteX2" fmla="*/ 26812 w 4425474"/>
              <a:gd name="connsiteY2" fmla="*/ 502726 h 1994253"/>
              <a:gd name="connsiteX3" fmla="*/ 680438 w 4425474"/>
              <a:gd name="connsiteY3" fmla="*/ 97688 h 1994253"/>
              <a:gd name="connsiteX4" fmla="*/ 3889024 w 4425474"/>
              <a:gd name="connsiteY4" fmla="*/ 62409 h 1994253"/>
              <a:gd name="connsiteX5" fmla="*/ 4417640 w 4425474"/>
              <a:gd name="connsiteY5" fmla="*/ 837645 h 1994253"/>
              <a:gd name="connsiteX6" fmla="*/ 3883092 w 4425474"/>
              <a:gd name="connsiteY6" fmla="*/ 1659621 h 1994253"/>
              <a:gd name="connsiteX7" fmla="*/ 933874 w 4425474"/>
              <a:gd name="connsiteY7" fmla="*/ 1673992 h 1994253"/>
              <a:gd name="connsiteX8" fmla="*/ 941810 w 4425474"/>
              <a:gd name="connsiteY8" fmla="*/ 1994253 h 1994253"/>
              <a:gd name="connsiteX9" fmla="*/ 556735 w 4425474"/>
              <a:gd name="connsiteY9" fmla="*/ 1652839 h 1994253"/>
              <a:gd name="connsiteX0" fmla="*/ 556735 w 4425474"/>
              <a:gd name="connsiteY0" fmla="*/ 1652839 h 1994253"/>
              <a:gd name="connsiteX1" fmla="*/ 167956 w 4425474"/>
              <a:gd name="connsiteY1" fmla="*/ 1341666 h 1994253"/>
              <a:gd name="connsiteX2" fmla="*/ 26812 w 4425474"/>
              <a:gd name="connsiteY2" fmla="*/ 502726 h 1994253"/>
              <a:gd name="connsiteX3" fmla="*/ 680438 w 4425474"/>
              <a:gd name="connsiteY3" fmla="*/ 97688 h 1994253"/>
              <a:gd name="connsiteX4" fmla="*/ 3889024 w 4425474"/>
              <a:gd name="connsiteY4" fmla="*/ 62409 h 1994253"/>
              <a:gd name="connsiteX5" fmla="*/ 4417640 w 4425474"/>
              <a:gd name="connsiteY5" fmla="*/ 837645 h 1994253"/>
              <a:gd name="connsiteX6" fmla="*/ 3883092 w 4425474"/>
              <a:gd name="connsiteY6" fmla="*/ 1659621 h 1994253"/>
              <a:gd name="connsiteX7" fmla="*/ 933874 w 4425474"/>
              <a:gd name="connsiteY7" fmla="*/ 1673992 h 1994253"/>
              <a:gd name="connsiteX8" fmla="*/ 941810 w 4425474"/>
              <a:gd name="connsiteY8" fmla="*/ 1994253 h 1994253"/>
              <a:gd name="connsiteX9" fmla="*/ 556735 w 4425474"/>
              <a:gd name="connsiteY9" fmla="*/ 1652839 h 1994253"/>
              <a:gd name="connsiteX0" fmla="*/ 556735 w 4425474"/>
              <a:gd name="connsiteY0" fmla="*/ 1654095 h 1995509"/>
              <a:gd name="connsiteX1" fmla="*/ 167956 w 4425474"/>
              <a:gd name="connsiteY1" fmla="*/ 1342922 h 1995509"/>
              <a:gd name="connsiteX2" fmla="*/ 26812 w 4425474"/>
              <a:gd name="connsiteY2" fmla="*/ 503982 h 1995509"/>
              <a:gd name="connsiteX3" fmla="*/ 680438 w 4425474"/>
              <a:gd name="connsiteY3" fmla="*/ 98944 h 1995509"/>
              <a:gd name="connsiteX4" fmla="*/ 3889024 w 4425474"/>
              <a:gd name="connsiteY4" fmla="*/ 63665 h 1995509"/>
              <a:gd name="connsiteX5" fmla="*/ 4417640 w 4425474"/>
              <a:gd name="connsiteY5" fmla="*/ 838901 h 1995509"/>
              <a:gd name="connsiteX6" fmla="*/ 3883092 w 4425474"/>
              <a:gd name="connsiteY6" fmla="*/ 1660877 h 1995509"/>
              <a:gd name="connsiteX7" fmla="*/ 933874 w 4425474"/>
              <a:gd name="connsiteY7" fmla="*/ 1675248 h 1995509"/>
              <a:gd name="connsiteX8" fmla="*/ 941810 w 4425474"/>
              <a:gd name="connsiteY8" fmla="*/ 1995509 h 1995509"/>
              <a:gd name="connsiteX9" fmla="*/ 556735 w 4425474"/>
              <a:gd name="connsiteY9" fmla="*/ 1654095 h 1995509"/>
              <a:gd name="connsiteX0" fmla="*/ 556735 w 4425474"/>
              <a:gd name="connsiteY0" fmla="*/ 1655129 h 1996543"/>
              <a:gd name="connsiteX1" fmla="*/ 167956 w 4425474"/>
              <a:gd name="connsiteY1" fmla="*/ 1343956 h 1996543"/>
              <a:gd name="connsiteX2" fmla="*/ 26812 w 4425474"/>
              <a:gd name="connsiteY2" fmla="*/ 505016 h 1996543"/>
              <a:gd name="connsiteX3" fmla="*/ 680438 w 4425474"/>
              <a:gd name="connsiteY3" fmla="*/ 99978 h 1996543"/>
              <a:gd name="connsiteX4" fmla="*/ 3889024 w 4425474"/>
              <a:gd name="connsiteY4" fmla="*/ 64699 h 1996543"/>
              <a:gd name="connsiteX5" fmla="*/ 4417640 w 4425474"/>
              <a:gd name="connsiteY5" fmla="*/ 839935 h 1996543"/>
              <a:gd name="connsiteX6" fmla="*/ 3883092 w 4425474"/>
              <a:gd name="connsiteY6" fmla="*/ 1661911 h 1996543"/>
              <a:gd name="connsiteX7" fmla="*/ 933874 w 4425474"/>
              <a:gd name="connsiteY7" fmla="*/ 1676282 h 1996543"/>
              <a:gd name="connsiteX8" fmla="*/ 941810 w 4425474"/>
              <a:gd name="connsiteY8" fmla="*/ 1996543 h 1996543"/>
              <a:gd name="connsiteX9" fmla="*/ 556735 w 4425474"/>
              <a:gd name="connsiteY9" fmla="*/ 1655129 h 1996543"/>
              <a:gd name="connsiteX0" fmla="*/ 550979 w 4421752"/>
              <a:gd name="connsiteY0" fmla="*/ 1650230 h 1991644"/>
              <a:gd name="connsiteX1" fmla="*/ 162200 w 4421752"/>
              <a:gd name="connsiteY1" fmla="*/ 1339057 h 1991644"/>
              <a:gd name="connsiteX2" fmla="*/ 21056 w 4421752"/>
              <a:gd name="connsiteY2" fmla="*/ 500117 h 1991644"/>
              <a:gd name="connsiteX3" fmla="*/ 587675 w 4421752"/>
              <a:gd name="connsiteY3" fmla="*/ 108032 h 1991644"/>
              <a:gd name="connsiteX4" fmla="*/ 3883268 w 4421752"/>
              <a:gd name="connsiteY4" fmla="*/ 59800 h 1991644"/>
              <a:gd name="connsiteX5" fmla="*/ 4411884 w 4421752"/>
              <a:gd name="connsiteY5" fmla="*/ 835036 h 1991644"/>
              <a:gd name="connsiteX6" fmla="*/ 3877336 w 4421752"/>
              <a:gd name="connsiteY6" fmla="*/ 1657012 h 1991644"/>
              <a:gd name="connsiteX7" fmla="*/ 928118 w 4421752"/>
              <a:gd name="connsiteY7" fmla="*/ 1671383 h 1991644"/>
              <a:gd name="connsiteX8" fmla="*/ 936054 w 4421752"/>
              <a:gd name="connsiteY8" fmla="*/ 1991644 h 1991644"/>
              <a:gd name="connsiteX9" fmla="*/ 550979 w 4421752"/>
              <a:gd name="connsiteY9" fmla="*/ 1650230 h 1991644"/>
              <a:gd name="connsiteX0" fmla="*/ 550979 w 4423181"/>
              <a:gd name="connsiteY0" fmla="*/ 1701894 h 2043308"/>
              <a:gd name="connsiteX1" fmla="*/ 162200 w 4423181"/>
              <a:gd name="connsiteY1" fmla="*/ 1390721 h 2043308"/>
              <a:gd name="connsiteX2" fmla="*/ 21056 w 4423181"/>
              <a:gd name="connsiteY2" fmla="*/ 551781 h 2043308"/>
              <a:gd name="connsiteX3" fmla="*/ 587675 w 4423181"/>
              <a:gd name="connsiteY3" fmla="*/ 159696 h 2043308"/>
              <a:gd name="connsiteX4" fmla="*/ 3883268 w 4423181"/>
              <a:gd name="connsiteY4" fmla="*/ 111464 h 2043308"/>
              <a:gd name="connsiteX5" fmla="*/ 4411884 w 4423181"/>
              <a:gd name="connsiteY5" fmla="*/ 886700 h 2043308"/>
              <a:gd name="connsiteX6" fmla="*/ 3877336 w 4423181"/>
              <a:gd name="connsiteY6" fmla="*/ 1708676 h 2043308"/>
              <a:gd name="connsiteX7" fmla="*/ 928118 w 4423181"/>
              <a:gd name="connsiteY7" fmla="*/ 1723047 h 2043308"/>
              <a:gd name="connsiteX8" fmla="*/ 936054 w 4423181"/>
              <a:gd name="connsiteY8" fmla="*/ 2043308 h 2043308"/>
              <a:gd name="connsiteX9" fmla="*/ 550979 w 4423181"/>
              <a:gd name="connsiteY9" fmla="*/ 1701894 h 2043308"/>
              <a:gd name="connsiteX0" fmla="*/ 550979 w 4416703"/>
              <a:gd name="connsiteY0" fmla="*/ 1724338 h 2065752"/>
              <a:gd name="connsiteX1" fmla="*/ 162200 w 4416703"/>
              <a:gd name="connsiteY1" fmla="*/ 1413165 h 2065752"/>
              <a:gd name="connsiteX2" fmla="*/ 21056 w 4416703"/>
              <a:gd name="connsiteY2" fmla="*/ 574225 h 2065752"/>
              <a:gd name="connsiteX3" fmla="*/ 587675 w 4416703"/>
              <a:gd name="connsiteY3" fmla="*/ 182140 h 2065752"/>
              <a:gd name="connsiteX4" fmla="*/ 3836784 w 4416703"/>
              <a:gd name="connsiteY4" fmla="*/ 102710 h 2065752"/>
              <a:gd name="connsiteX5" fmla="*/ 4411884 w 4416703"/>
              <a:gd name="connsiteY5" fmla="*/ 909144 h 2065752"/>
              <a:gd name="connsiteX6" fmla="*/ 3877336 w 4416703"/>
              <a:gd name="connsiteY6" fmla="*/ 1731120 h 2065752"/>
              <a:gd name="connsiteX7" fmla="*/ 928118 w 4416703"/>
              <a:gd name="connsiteY7" fmla="*/ 1745491 h 2065752"/>
              <a:gd name="connsiteX8" fmla="*/ 936054 w 4416703"/>
              <a:gd name="connsiteY8" fmla="*/ 2065752 h 2065752"/>
              <a:gd name="connsiteX9" fmla="*/ 550979 w 4416703"/>
              <a:gd name="connsiteY9" fmla="*/ 1724338 h 2065752"/>
              <a:gd name="connsiteX0" fmla="*/ 560106 w 4423497"/>
              <a:gd name="connsiteY0" fmla="*/ 1682522 h 2023936"/>
              <a:gd name="connsiteX1" fmla="*/ 171327 w 4423497"/>
              <a:gd name="connsiteY1" fmla="*/ 1371349 h 2023936"/>
              <a:gd name="connsiteX2" fmla="*/ 30183 w 4423497"/>
              <a:gd name="connsiteY2" fmla="*/ 532409 h 2023936"/>
              <a:gd name="connsiteX3" fmla="*/ 733796 w 4423497"/>
              <a:gd name="connsiteY3" fmla="*/ 110109 h 2023936"/>
              <a:gd name="connsiteX4" fmla="*/ 3845911 w 4423497"/>
              <a:gd name="connsiteY4" fmla="*/ 60894 h 2023936"/>
              <a:gd name="connsiteX5" fmla="*/ 4421011 w 4423497"/>
              <a:gd name="connsiteY5" fmla="*/ 867328 h 2023936"/>
              <a:gd name="connsiteX6" fmla="*/ 3886463 w 4423497"/>
              <a:gd name="connsiteY6" fmla="*/ 1689304 h 2023936"/>
              <a:gd name="connsiteX7" fmla="*/ 937245 w 4423497"/>
              <a:gd name="connsiteY7" fmla="*/ 1703675 h 2023936"/>
              <a:gd name="connsiteX8" fmla="*/ 945181 w 4423497"/>
              <a:gd name="connsiteY8" fmla="*/ 2023936 h 2023936"/>
              <a:gd name="connsiteX9" fmla="*/ 560106 w 4423497"/>
              <a:gd name="connsiteY9" fmla="*/ 1682522 h 2023936"/>
              <a:gd name="connsiteX0" fmla="*/ 563605 w 4426572"/>
              <a:gd name="connsiteY0" fmla="*/ 1726456 h 2067870"/>
              <a:gd name="connsiteX1" fmla="*/ 174826 w 4426572"/>
              <a:gd name="connsiteY1" fmla="*/ 1415283 h 2067870"/>
              <a:gd name="connsiteX2" fmla="*/ 33682 w 4426572"/>
              <a:gd name="connsiteY2" fmla="*/ 576343 h 2067870"/>
              <a:gd name="connsiteX3" fmla="*/ 788618 w 4426572"/>
              <a:gd name="connsiteY3" fmla="*/ 60926 h 2067870"/>
              <a:gd name="connsiteX4" fmla="*/ 3849410 w 4426572"/>
              <a:gd name="connsiteY4" fmla="*/ 104828 h 2067870"/>
              <a:gd name="connsiteX5" fmla="*/ 4424510 w 4426572"/>
              <a:gd name="connsiteY5" fmla="*/ 911262 h 2067870"/>
              <a:gd name="connsiteX6" fmla="*/ 3889962 w 4426572"/>
              <a:gd name="connsiteY6" fmla="*/ 1733238 h 2067870"/>
              <a:gd name="connsiteX7" fmla="*/ 940744 w 4426572"/>
              <a:gd name="connsiteY7" fmla="*/ 1747609 h 2067870"/>
              <a:gd name="connsiteX8" fmla="*/ 948680 w 4426572"/>
              <a:gd name="connsiteY8" fmla="*/ 2067870 h 2067870"/>
              <a:gd name="connsiteX9" fmla="*/ 563605 w 4426572"/>
              <a:gd name="connsiteY9" fmla="*/ 1726456 h 2067870"/>
              <a:gd name="connsiteX0" fmla="*/ 563605 w 4426571"/>
              <a:gd name="connsiteY0" fmla="*/ 1726456 h 2067870"/>
              <a:gd name="connsiteX1" fmla="*/ 174826 w 4426571"/>
              <a:gd name="connsiteY1" fmla="*/ 1415283 h 2067870"/>
              <a:gd name="connsiteX2" fmla="*/ 33682 w 4426571"/>
              <a:gd name="connsiteY2" fmla="*/ 576343 h 2067870"/>
              <a:gd name="connsiteX3" fmla="*/ 788618 w 4426571"/>
              <a:gd name="connsiteY3" fmla="*/ 60926 h 2067870"/>
              <a:gd name="connsiteX4" fmla="*/ 3849410 w 4426571"/>
              <a:gd name="connsiteY4" fmla="*/ 104828 h 2067870"/>
              <a:gd name="connsiteX5" fmla="*/ 4424510 w 4426571"/>
              <a:gd name="connsiteY5" fmla="*/ 911262 h 2067870"/>
              <a:gd name="connsiteX6" fmla="*/ 3569489 w 4426571"/>
              <a:gd name="connsiteY6" fmla="*/ 1762468 h 2067870"/>
              <a:gd name="connsiteX7" fmla="*/ 940744 w 4426571"/>
              <a:gd name="connsiteY7" fmla="*/ 1747609 h 2067870"/>
              <a:gd name="connsiteX8" fmla="*/ 948680 w 4426571"/>
              <a:gd name="connsiteY8" fmla="*/ 2067870 h 2067870"/>
              <a:gd name="connsiteX9" fmla="*/ 563605 w 4426571"/>
              <a:gd name="connsiteY9" fmla="*/ 1726456 h 2067870"/>
              <a:gd name="connsiteX0" fmla="*/ 563605 w 4426571"/>
              <a:gd name="connsiteY0" fmla="*/ 1726456 h 2067870"/>
              <a:gd name="connsiteX1" fmla="*/ 174826 w 4426571"/>
              <a:gd name="connsiteY1" fmla="*/ 1415283 h 2067870"/>
              <a:gd name="connsiteX2" fmla="*/ 33682 w 4426571"/>
              <a:gd name="connsiteY2" fmla="*/ 576343 h 2067870"/>
              <a:gd name="connsiteX3" fmla="*/ 788618 w 4426571"/>
              <a:gd name="connsiteY3" fmla="*/ 60926 h 2067870"/>
              <a:gd name="connsiteX4" fmla="*/ 3849410 w 4426571"/>
              <a:gd name="connsiteY4" fmla="*/ 104828 h 2067870"/>
              <a:gd name="connsiteX5" fmla="*/ 4424510 w 4426571"/>
              <a:gd name="connsiteY5" fmla="*/ 911262 h 2067870"/>
              <a:gd name="connsiteX6" fmla="*/ 3569489 w 4426571"/>
              <a:gd name="connsiteY6" fmla="*/ 1762468 h 2067870"/>
              <a:gd name="connsiteX7" fmla="*/ 940744 w 4426571"/>
              <a:gd name="connsiteY7" fmla="*/ 1747609 h 2067870"/>
              <a:gd name="connsiteX8" fmla="*/ 948680 w 4426571"/>
              <a:gd name="connsiteY8" fmla="*/ 2067870 h 2067870"/>
              <a:gd name="connsiteX9" fmla="*/ 563605 w 4426571"/>
              <a:gd name="connsiteY9" fmla="*/ 1726456 h 2067870"/>
              <a:gd name="connsiteX0" fmla="*/ 564281 w 4427247"/>
              <a:gd name="connsiteY0" fmla="*/ 1726456 h 2067870"/>
              <a:gd name="connsiteX1" fmla="*/ 172251 w 4427247"/>
              <a:gd name="connsiteY1" fmla="*/ 1374183 h 2067870"/>
              <a:gd name="connsiteX2" fmla="*/ 34358 w 4427247"/>
              <a:gd name="connsiteY2" fmla="*/ 576343 h 2067870"/>
              <a:gd name="connsiteX3" fmla="*/ 789294 w 4427247"/>
              <a:gd name="connsiteY3" fmla="*/ 60926 h 2067870"/>
              <a:gd name="connsiteX4" fmla="*/ 3850086 w 4427247"/>
              <a:gd name="connsiteY4" fmla="*/ 104828 h 2067870"/>
              <a:gd name="connsiteX5" fmla="*/ 4425186 w 4427247"/>
              <a:gd name="connsiteY5" fmla="*/ 911262 h 2067870"/>
              <a:gd name="connsiteX6" fmla="*/ 3570165 w 4427247"/>
              <a:gd name="connsiteY6" fmla="*/ 1762468 h 2067870"/>
              <a:gd name="connsiteX7" fmla="*/ 941420 w 4427247"/>
              <a:gd name="connsiteY7" fmla="*/ 1747609 h 2067870"/>
              <a:gd name="connsiteX8" fmla="*/ 949356 w 4427247"/>
              <a:gd name="connsiteY8" fmla="*/ 2067870 h 2067870"/>
              <a:gd name="connsiteX9" fmla="*/ 564281 w 4427247"/>
              <a:gd name="connsiteY9" fmla="*/ 1726456 h 2067870"/>
              <a:gd name="connsiteX0" fmla="*/ 564281 w 4427247"/>
              <a:gd name="connsiteY0" fmla="*/ 1741318 h 2082732"/>
              <a:gd name="connsiteX1" fmla="*/ 172251 w 4427247"/>
              <a:gd name="connsiteY1" fmla="*/ 1389045 h 2082732"/>
              <a:gd name="connsiteX2" fmla="*/ 34358 w 4427247"/>
              <a:gd name="connsiteY2" fmla="*/ 591205 h 2082732"/>
              <a:gd name="connsiteX3" fmla="*/ 789294 w 4427247"/>
              <a:gd name="connsiteY3" fmla="*/ 75788 h 2082732"/>
              <a:gd name="connsiteX4" fmla="*/ 3850086 w 4427247"/>
              <a:gd name="connsiteY4" fmla="*/ 119690 h 2082732"/>
              <a:gd name="connsiteX5" fmla="*/ 4425186 w 4427247"/>
              <a:gd name="connsiteY5" fmla="*/ 926124 h 2082732"/>
              <a:gd name="connsiteX6" fmla="*/ 3570165 w 4427247"/>
              <a:gd name="connsiteY6" fmla="*/ 1777330 h 2082732"/>
              <a:gd name="connsiteX7" fmla="*/ 941420 w 4427247"/>
              <a:gd name="connsiteY7" fmla="*/ 1762471 h 2082732"/>
              <a:gd name="connsiteX8" fmla="*/ 949356 w 4427247"/>
              <a:gd name="connsiteY8" fmla="*/ 2082732 h 2082732"/>
              <a:gd name="connsiteX9" fmla="*/ 564281 w 4427247"/>
              <a:gd name="connsiteY9" fmla="*/ 1741318 h 2082732"/>
              <a:gd name="connsiteX0" fmla="*/ 564281 w 4427247"/>
              <a:gd name="connsiteY0" fmla="*/ 1741318 h 2082732"/>
              <a:gd name="connsiteX1" fmla="*/ 172251 w 4427247"/>
              <a:gd name="connsiteY1" fmla="*/ 1389045 h 2082732"/>
              <a:gd name="connsiteX2" fmla="*/ 34358 w 4427247"/>
              <a:gd name="connsiteY2" fmla="*/ 591205 h 2082732"/>
              <a:gd name="connsiteX3" fmla="*/ 789294 w 4427247"/>
              <a:gd name="connsiteY3" fmla="*/ 75788 h 2082732"/>
              <a:gd name="connsiteX4" fmla="*/ 3850086 w 4427247"/>
              <a:gd name="connsiteY4" fmla="*/ 119690 h 2082732"/>
              <a:gd name="connsiteX5" fmla="*/ 4425186 w 4427247"/>
              <a:gd name="connsiteY5" fmla="*/ 926124 h 2082732"/>
              <a:gd name="connsiteX6" fmla="*/ 3570165 w 4427247"/>
              <a:gd name="connsiteY6" fmla="*/ 1777330 h 2082732"/>
              <a:gd name="connsiteX7" fmla="*/ 1156249 w 4427247"/>
              <a:gd name="connsiteY7" fmla="*/ 1788819 h 2082732"/>
              <a:gd name="connsiteX8" fmla="*/ 949356 w 4427247"/>
              <a:gd name="connsiteY8" fmla="*/ 2082732 h 2082732"/>
              <a:gd name="connsiteX9" fmla="*/ 564281 w 4427247"/>
              <a:gd name="connsiteY9" fmla="*/ 1741318 h 2082732"/>
              <a:gd name="connsiteX0" fmla="*/ 564281 w 4427247"/>
              <a:gd name="connsiteY0" fmla="*/ 1741318 h 2116439"/>
              <a:gd name="connsiteX1" fmla="*/ 172251 w 4427247"/>
              <a:gd name="connsiteY1" fmla="*/ 1389045 h 2116439"/>
              <a:gd name="connsiteX2" fmla="*/ 34358 w 4427247"/>
              <a:gd name="connsiteY2" fmla="*/ 591205 h 2116439"/>
              <a:gd name="connsiteX3" fmla="*/ 789294 w 4427247"/>
              <a:gd name="connsiteY3" fmla="*/ 75788 h 2116439"/>
              <a:gd name="connsiteX4" fmla="*/ 3850086 w 4427247"/>
              <a:gd name="connsiteY4" fmla="*/ 119690 h 2116439"/>
              <a:gd name="connsiteX5" fmla="*/ 4425186 w 4427247"/>
              <a:gd name="connsiteY5" fmla="*/ 926124 h 2116439"/>
              <a:gd name="connsiteX6" fmla="*/ 3570165 w 4427247"/>
              <a:gd name="connsiteY6" fmla="*/ 1777330 h 2116439"/>
              <a:gd name="connsiteX7" fmla="*/ 1156249 w 4427247"/>
              <a:gd name="connsiteY7" fmla="*/ 1788819 h 2116439"/>
              <a:gd name="connsiteX8" fmla="*/ 1157432 w 4427247"/>
              <a:gd name="connsiteY8" fmla="*/ 2116439 h 2116439"/>
              <a:gd name="connsiteX9" fmla="*/ 564281 w 4427247"/>
              <a:gd name="connsiteY9" fmla="*/ 1741318 h 2116439"/>
              <a:gd name="connsiteX0" fmla="*/ 722695 w 4430824"/>
              <a:gd name="connsiteY0" fmla="*/ 1751186 h 2116439"/>
              <a:gd name="connsiteX1" fmla="*/ 175828 w 4430824"/>
              <a:gd name="connsiteY1" fmla="*/ 1389045 h 2116439"/>
              <a:gd name="connsiteX2" fmla="*/ 37935 w 4430824"/>
              <a:gd name="connsiteY2" fmla="*/ 591205 h 2116439"/>
              <a:gd name="connsiteX3" fmla="*/ 792871 w 4430824"/>
              <a:gd name="connsiteY3" fmla="*/ 75788 h 2116439"/>
              <a:gd name="connsiteX4" fmla="*/ 3853663 w 4430824"/>
              <a:gd name="connsiteY4" fmla="*/ 119690 h 2116439"/>
              <a:gd name="connsiteX5" fmla="*/ 4428763 w 4430824"/>
              <a:gd name="connsiteY5" fmla="*/ 926124 h 2116439"/>
              <a:gd name="connsiteX6" fmla="*/ 3573742 w 4430824"/>
              <a:gd name="connsiteY6" fmla="*/ 1777330 h 2116439"/>
              <a:gd name="connsiteX7" fmla="*/ 1159826 w 4430824"/>
              <a:gd name="connsiteY7" fmla="*/ 1788819 h 2116439"/>
              <a:gd name="connsiteX8" fmla="*/ 1161009 w 4430824"/>
              <a:gd name="connsiteY8" fmla="*/ 2116439 h 2116439"/>
              <a:gd name="connsiteX9" fmla="*/ 722695 w 4430824"/>
              <a:gd name="connsiteY9" fmla="*/ 1751186 h 2116439"/>
              <a:gd name="connsiteX0" fmla="*/ 722695 w 4430824"/>
              <a:gd name="connsiteY0" fmla="*/ 1751186 h 2116439"/>
              <a:gd name="connsiteX1" fmla="*/ 175828 w 4430824"/>
              <a:gd name="connsiteY1" fmla="*/ 1389045 h 2116439"/>
              <a:gd name="connsiteX2" fmla="*/ 37935 w 4430824"/>
              <a:gd name="connsiteY2" fmla="*/ 591205 h 2116439"/>
              <a:gd name="connsiteX3" fmla="*/ 792871 w 4430824"/>
              <a:gd name="connsiteY3" fmla="*/ 75788 h 2116439"/>
              <a:gd name="connsiteX4" fmla="*/ 3853663 w 4430824"/>
              <a:gd name="connsiteY4" fmla="*/ 119690 h 2116439"/>
              <a:gd name="connsiteX5" fmla="*/ 4428763 w 4430824"/>
              <a:gd name="connsiteY5" fmla="*/ 926124 h 2116439"/>
              <a:gd name="connsiteX6" fmla="*/ 3573742 w 4430824"/>
              <a:gd name="connsiteY6" fmla="*/ 1777330 h 2116439"/>
              <a:gd name="connsiteX7" fmla="*/ 1159826 w 4430824"/>
              <a:gd name="connsiteY7" fmla="*/ 1788819 h 2116439"/>
              <a:gd name="connsiteX8" fmla="*/ 1161009 w 4430824"/>
              <a:gd name="connsiteY8" fmla="*/ 2116439 h 2116439"/>
              <a:gd name="connsiteX9" fmla="*/ 722695 w 4430824"/>
              <a:gd name="connsiteY9" fmla="*/ 1751186 h 2116439"/>
              <a:gd name="connsiteX0" fmla="*/ 722695 w 4428763"/>
              <a:gd name="connsiteY0" fmla="*/ 1751186 h 2116439"/>
              <a:gd name="connsiteX1" fmla="*/ 175828 w 4428763"/>
              <a:gd name="connsiteY1" fmla="*/ 1389045 h 2116439"/>
              <a:gd name="connsiteX2" fmla="*/ 37935 w 4428763"/>
              <a:gd name="connsiteY2" fmla="*/ 591205 h 2116439"/>
              <a:gd name="connsiteX3" fmla="*/ 792871 w 4428763"/>
              <a:gd name="connsiteY3" fmla="*/ 75788 h 2116439"/>
              <a:gd name="connsiteX4" fmla="*/ 3853663 w 4428763"/>
              <a:gd name="connsiteY4" fmla="*/ 119690 h 2116439"/>
              <a:gd name="connsiteX5" fmla="*/ 4428763 w 4428763"/>
              <a:gd name="connsiteY5" fmla="*/ 926124 h 2116439"/>
              <a:gd name="connsiteX6" fmla="*/ 3573742 w 4428763"/>
              <a:gd name="connsiteY6" fmla="*/ 1777330 h 2116439"/>
              <a:gd name="connsiteX7" fmla="*/ 1159826 w 4428763"/>
              <a:gd name="connsiteY7" fmla="*/ 1788819 h 2116439"/>
              <a:gd name="connsiteX8" fmla="*/ 1161009 w 4428763"/>
              <a:gd name="connsiteY8" fmla="*/ 2116439 h 2116439"/>
              <a:gd name="connsiteX9" fmla="*/ 722695 w 4428763"/>
              <a:gd name="connsiteY9" fmla="*/ 1751186 h 2116439"/>
              <a:gd name="connsiteX0" fmla="*/ 722695 w 4428763"/>
              <a:gd name="connsiteY0" fmla="*/ 1737220 h 2102473"/>
              <a:gd name="connsiteX1" fmla="*/ 175828 w 4428763"/>
              <a:gd name="connsiteY1" fmla="*/ 1375079 h 2102473"/>
              <a:gd name="connsiteX2" fmla="*/ 37935 w 4428763"/>
              <a:gd name="connsiteY2" fmla="*/ 577239 h 2102473"/>
              <a:gd name="connsiteX3" fmla="*/ 792871 w 4428763"/>
              <a:gd name="connsiteY3" fmla="*/ 61822 h 2102473"/>
              <a:gd name="connsiteX4" fmla="*/ 3822903 w 4428763"/>
              <a:gd name="connsiteY4" fmla="*/ 104021 h 2102473"/>
              <a:gd name="connsiteX5" fmla="*/ 4428763 w 4428763"/>
              <a:gd name="connsiteY5" fmla="*/ 912158 h 2102473"/>
              <a:gd name="connsiteX6" fmla="*/ 3573742 w 4428763"/>
              <a:gd name="connsiteY6" fmla="*/ 1763364 h 2102473"/>
              <a:gd name="connsiteX7" fmla="*/ 1159826 w 4428763"/>
              <a:gd name="connsiteY7" fmla="*/ 1774853 h 2102473"/>
              <a:gd name="connsiteX8" fmla="*/ 1161009 w 4428763"/>
              <a:gd name="connsiteY8" fmla="*/ 2102473 h 2102473"/>
              <a:gd name="connsiteX9" fmla="*/ 722695 w 4428763"/>
              <a:gd name="connsiteY9" fmla="*/ 1737220 h 2102473"/>
              <a:gd name="connsiteX0" fmla="*/ 722695 w 4428763"/>
              <a:gd name="connsiteY0" fmla="*/ 1737220 h 2102473"/>
              <a:gd name="connsiteX1" fmla="*/ 175828 w 4428763"/>
              <a:gd name="connsiteY1" fmla="*/ 1375079 h 2102473"/>
              <a:gd name="connsiteX2" fmla="*/ 37935 w 4428763"/>
              <a:gd name="connsiteY2" fmla="*/ 577239 h 2102473"/>
              <a:gd name="connsiteX3" fmla="*/ 792871 w 4428763"/>
              <a:gd name="connsiteY3" fmla="*/ 61822 h 2102473"/>
              <a:gd name="connsiteX4" fmla="*/ 3822903 w 4428763"/>
              <a:gd name="connsiteY4" fmla="*/ 104021 h 2102473"/>
              <a:gd name="connsiteX5" fmla="*/ 4428763 w 4428763"/>
              <a:gd name="connsiteY5" fmla="*/ 912158 h 2102473"/>
              <a:gd name="connsiteX6" fmla="*/ 3573742 w 4428763"/>
              <a:gd name="connsiteY6" fmla="*/ 1763364 h 2102473"/>
              <a:gd name="connsiteX7" fmla="*/ 1159826 w 4428763"/>
              <a:gd name="connsiteY7" fmla="*/ 1774853 h 2102473"/>
              <a:gd name="connsiteX8" fmla="*/ 1161009 w 4428763"/>
              <a:gd name="connsiteY8" fmla="*/ 2102473 h 2102473"/>
              <a:gd name="connsiteX9" fmla="*/ 722695 w 4428763"/>
              <a:gd name="connsiteY9" fmla="*/ 1737220 h 210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28763" h="2102473">
                <a:moveTo>
                  <a:pt x="722695" y="1737220"/>
                </a:moveTo>
                <a:cubicBezTo>
                  <a:pt x="541817" y="1663774"/>
                  <a:pt x="289955" y="1568409"/>
                  <a:pt x="175828" y="1375079"/>
                </a:cubicBezTo>
                <a:cubicBezTo>
                  <a:pt x="61701" y="1181749"/>
                  <a:pt x="-64905" y="796115"/>
                  <a:pt x="37935" y="577239"/>
                </a:cubicBezTo>
                <a:cubicBezTo>
                  <a:pt x="140775" y="358363"/>
                  <a:pt x="162043" y="140692"/>
                  <a:pt x="792871" y="61822"/>
                </a:cubicBezTo>
                <a:cubicBezTo>
                  <a:pt x="1423699" y="-17048"/>
                  <a:pt x="3216921" y="-37702"/>
                  <a:pt x="3822903" y="104021"/>
                </a:cubicBezTo>
                <a:cubicBezTo>
                  <a:pt x="4428885" y="245744"/>
                  <a:pt x="4416953" y="658639"/>
                  <a:pt x="4428763" y="912158"/>
                </a:cubicBezTo>
                <a:cubicBezTo>
                  <a:pt x="4404194" y="1365424"/>
                  <a:pt x="4118565" y="1619581"/>
                  <a:pt x="3573742" y="1763364"/>
                </a:cubicBezTo>
                <a:cubicBezTo>
                  <a:pt x="3028919" y="1907147"/>
                  <a:pt x="1313245" y="1816204"/>
                  <a:pt x="1159826" y="1774853"/>
                </a:cubicBezTo>
                <a:cubicBezTo>
                  <a:pt x="1098295" y="1880771"/>
                  <a:pt x="1112279" y="1894673"/>
                  <a:pt x="1161009" y="2102473"/>
                </a:cubicBezTo>
                <a:cubicBezTo>
                  <a:pt x="929550" y="1950845"/>
                  <a:pt x="722695" y="1737220"/>
                  <a:pt x="722695" y="1737220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6E06C7E-F432-864D-BCF5-F3C92BFF0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256" y="757238"/>
            <a:ext cx="5036457" cy="11491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700"/>
              <a:t>Je zahalování </a:t>
            </a:r>
            <a:br>
              <a:rPr lang="en-US" sz="3700"/>
            </a:br>
            <a:r>
              <a:rPr lang="en-US" sz="3700"/>
              <a:t>ve školství problematické?</a:t>
            </a: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9FBE8679-CB21-4876-82EA-4D4D5D4BC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97424">
            <a:off x="496549" y="410803"/>
            <a:ext cx="5522001" cy="2792916"/>
          </a:xfrm>
          <a:custGeom>
            <a:avLst/>
            <a:gdLst>
              <a:gd name="connsiteX0" fmla="*/ 891379 w 4662985"/>
              <a:gd name="connsiteY0" fmla="*/ 1591181 h 1931508"/>
              <a:gd name="connsiteX1" fmla="*/ 126235 w 4662985"/>
              <a:gd name="connsiteY1" fmla="*/ 1242280 h 1931508"/>
              <a:gd name="connsiteX2" fmla="*/ 8887 w 4662985"/>
              <a:gd name="connsiteY2" fmla="*/ 549241 h 1931508"/>
              <a:gd name="connsiteX3" fmla="*/ 481994 w 4662985"/>
              <a:gd name="connsiteY3" fmla="*/ 38891 h 1931508"/>
              <a:gd name="connsiteX4" fmla="*/ 4176837 w 4662985"/>
              <a:gd name="connsiteY4" fmla="*/ 108043 h 1931508"/>
              <a:gd name="connsiteX5" fmla="*/ 4661945 w 4662985"/>
              <a:gd name="connsiteY5" fmla="*/ 598104 h 1931508"/>
              <a:gd name="connsiteX6" fmla="*/ 4354479 w 4662985"/>
              <a:gd name="connsiteY6" fmla="*/ 1472118 h 1931508"/>
              <a:gd name="connsiteX7" fmla="*/ 1274188 w 4662985"/>
              <a:gd name="connsiteY7" fmla="*/ 1591276 h 1931508"/>
              <a:gd name="connsiteX8" fmla="*/ 896713 w 4662985"/>
              <a:gd name="connsiteY8" fmla="*/ 1931509 h 1931508"/>
              <a:gd name="connsiteX9" fmla="*/ 891379 w 4662985"/>
              <a:gd name="connsiteY9" fmla="*/ 1591181 h 1931508"/>
              <a:gd name="connsiteX0" fmla="*/ 891157 w 4662763"/>
              <a:gd name="connsiteY0" fmla="*/ 1591181 h 1931509"/>
              <a:gd name="connsiteX1" fmla="*/ 215888 w 4662763"/>
              <a:gd name="connsiteY1" fmla="*/ 1252973 h 1931509"/>
              <a:gd name="connsiteX2" fmla="*/ 8665 w 4662763"/>
              <a:gd name="connsiteY2" fmla="*/ 549241 h 1931509"/>
              <a:gd name="connsiteX3" fmla="*/ 481772 w 4662763"/>
              <a:gd name="connsiteY3" fmla="*/ 38891 h 1931509"/>
              <a:gd name="connsiteX4" fmla="*/ 4176615 w 4662763"/>
              <a:gd name="connsiteY4" fmla="*/ 108043 h 1931509"/>
              <a:gd name="connsiteX5" fmla="*/ 4661723 w 4662763"/>
              <a:gd name="connsiteY5" fmla="*/ 598104 h 1931509"/>
              <a:gd name="connsiteX6" fmla="*/ 4354257 w 4662763"/>
              <a:gd name="connsiteY6" fmla="*/ 1472118 h 1931509"/>
              <a:gd name="connsiteX7" fmla="*/ 1273966 w 4662763"/>
              <a:gd name="connsiteY7" fmla="*/ 1591276 h 1931509"/>
              <a:gd name="connsiteX8" fmla="*/ 896491 w 4662763"/>
              <a:gd name="connsiteY8" fmla="*/ 1931509 h 1931509"/>
              <a:gd name="connsiteX9" fmla="*/ 891157 w 4662763"/>
              <a:gd name="connsiteY9" fmla="*/ 1591181 h 1931509"/>
              <a:gd name="connsiteX0" fmla="*/ 893955 w 4665561"/>
              <a:gd name="connsiteY0" fmla="*/ 1591181 h 1931509"/>
              <a:gd name="connsiteX1" fmla="*/ 218686 w 4665561"/>
              <a:gd name="connsiteY1" fmla="*/ 1252973 h 1931509"/>
              <a:gd name="connsiteX2" fmla="*/ 11463 w 4665561"/>
              <a:gd name="connsiteY2" fmla="*/ 549241 h 1931509"/>
              <a:gd name="connsiteX3" fmla="*/ 484570 w 4665561"/>
              <a:gd name="connsiteY3" fmla="*/ 38891 h 1931509"/>
              <a:gd name="connsiteX4" fmla="*/ 4179413 w 4665561"/>
              <a:gd name="connsiteY4" fmla="*/ 108043 h 1931509"/>
              <a:gd name="connsiteX5" fmla="*/ 4664521 w 4665561"/>
              <a:gd name="connsiteY5" fmla="*/ 598104 h 1931509"/>
              <a:gd name="connsiteX6" fmla="*/ 4357055 w 4665561"/>
              <a:gd name="connsiteY6" fmla="*/ 1472118 h 1931509"/>
              <a:gd name="connsiteX7" fmla="*/ 1276764 w 4665561"/>
              <a:gd name="connsiteY7" fmla="*/ 1591276 h 1931509"/>
              <a:gd name="connsiteX8" fmla="*/ 899289 w 4665561"/>
              <a:gd name="connsiteY8" fmla="*/ 1931509 h 1931509"/>
              <a:gd name="connsiteX9" fmla="*/ 893955 w 4665561"/>
              <a:gd name="connsiteY9" fmla="*/ 1591181 h 1931509"/>
              <a:gd name="connsiteX0" fmla="*/ 882812 w 4654418"/>
              <a:gd name="connsiteY0" fmla="*/ 1591181 h 1931509"/>
              <a:gd name="connsiteX1" fmla="*/ 409762 w 4654418"/>
              <a:gd name="connsiteY1" fmla="*/ 1317128 h 1931509"/>
              <a:gd name="connsiteX2" fmla="*/ 320 w 4654418"/>
              <a:gd name="connsiteY2" fmla="*/ 549241 h 1931509"/>
              <a:gd name="connsiteX3" fmla="*/ 473427 w 4654418"/>
              <a:gd name="connsiteY3" fmla="*/ 38891 h 1931509"/>
              <a:gd name="connsiteX4" fmla="*/ 4168270 w 4654418"/>
              <a:gd name="connsiteY4" fmla="*/ 108043 h 1931509"/>
              <a:gd name="connsiteX5" fmla="*/ 4653378 w 4654418"/>
              <a:gd name="connsiteY5" fmla="*/ 598104 h 1931509"/>
              <a:gd name="connsiteX6" fmla="*/ 4345912 w 4654418"/>
              <a:gd name="connsiteY6" fmla="*/ 1472118 h 1931509"/>
              <a:gd name="connsiteX7" fmla="*/ 1265621 w 4654418"/>
              <a:gd name="connsiteY7" fmla="*/ 1591276 h 1931509"/>
              <a:gd name="connsiteX8" fmla="*/ 888146 w 4654418"/>
              <a:gd name="connsiteY8" fmla="*/ 1931509 h 1931509"/>
              <a:gd name="connsiteX9" fmla="*/ 882812 w 4654418"/>
              <a:gd name="connsiteY9" fmla="*/ 1591181 h 1931509"/>
              <a:gd name="connsiteX0" fmla="*/ 721472 w 4493078"/>
              <a:gd name="connsiteY0" fmla="*/ 1576074 h 1916402"/>
              <a:gd name="connsiteX1" fmla="*/ 248422 w 4493078"/>
              <a:gd name="connsiteY1" fmla="*/ 1302021 h 1916402"/>
              <a:gd name="connsiteX2" fmla="*/ 198481 w 4493078"/>
              <a:gd name="connsiteY2" fmla="*/ 544828 h 1916402"/>
              <a:gd name="connsiteX3" fmla="*/ 312087 w 4493078"/>
              <a:gd name="connsiteY3" fmla="*/ 23784 h 1916402"/>
              <a:gd name="connsiteX4" fmla="*/ 4006930 w 4493078"/>
              <a:gd name="connsiteY4" fmla="*/ 92936 h 1916402"/>
              <a:gd name="connsiteX5" fmla="*/ 4492038 w 4493078"/>
              <a:gd name="connsiteY5" fmla="*/ 582997 h 1916402"/>
              <a:gd name="connsiteX6" fmla="*/ 4184572 w 4493078"/>
              <a:gd name="connsiteY6" fmla="*/ 1457011 h 1916402"/>
              <a:gd name="connsiteX7" fmla="*/ 1104281 w 4493078"/>
              <a:gd name="connsiteY7" fmla="*/ 1576169 h 1916402"/>
              <a:gd name="connsiteX8" fmla="*/ 726806 w 4493078"/>
              <a:gd name="connsiteY8" fmla="*/ 1916402 h 1916402"/>
              <a:gd name="connsiteX9" fmla="*/ 721472 w 4493078"/>
              <a:gd name="connsiteY9" fmla="*/ 1576074 h 1916402"/>
              <a:gd name="connsiteX0" fmla="*/ 571898 w 4363378"/>
              <a:gd name="connsiteY0" fmla="*/ 1544826 h 1885154"/>
              <a:gd name="connsiteX1" fmla="*/ 98848 w 4363378"/>
              <a:gd name="connsiteY1" fmla="*/ 1270773 h 1885154"/>
              <a:gd name="connsiteX2" fmla="*/ 48907 w 4363378"/>
              <a:gd name="connsiteY2" fmla="*/ 513580 h 1885154"/>
              <a:gd name="connsiteX3" fmla="*/ 668060 w 4363378"/>
              <a:gd name="connsiteY3" fmla="*/ 56691 h 1885154"/>
              <a:gd name="connsiteX4" fmla="*/ 3857356 w 4363378"/>
              <a:gd name="connsiteY4" fmla="*/ 61688 h 1885154"/>
              <a:gd name="connsiteX5" fmla="*/ 4342464 w 4363378"/>
              <a:gd name="connsiteY5" fmla="*/ 551749 h 1885154"/>
              <a:gd name="connsiteX6" fmla="*/ 4034998 w 4363378"/>
              <a:gd name="connsiteY6" fmla="*/ 1425763 h 1885154"/>
              <a:gd name="connsiteX7" fmla="*/ 954707 w 4363378"/>
              <a:gd name="connsiteY7" fmla="*/ 1544921 h 1885154"/>
              <a:gd name="connsiteX8" fmla="*/ 577232 w 4363378"/>
              <a:gd name="connsiteY8" fmla="*/ 1885154 h 1885154"/>
              <a:gd name="connsiteX9" fmla="*/ 571898 w 4363378"/>
              <a:gd name="connsiteY9" fmla="*/ 1544826 h 1885154"/>
              <a:gd name="connsiteX0" fmla="*/ 571898 w 4363379"/>
              <a:gd name="connsiteY0" fmla="*/ 1544826 h 1885154"/>
              <a:gd name="connsiteX1" fmla="*/ 98848 w 4363379"/>
              <a:gd name="connsiteY1" fmla="*/ 1270773 h 1885154"/>
              <a:gd name="connsiteX2" fmla="*/ 48907 w 4363379"/>
              <a:gd name="connsiteY2" fmla="*/ 513580 h 1885154"/>
              <a:gd name="connsiteX3" fmla="*/ 668060 w 4363379"/>
              <a:gd name="connsiteY3" fmla="*/ 56691 h 1885154"/>
              <a:gd name="connsiteX4" fmla="*/ 3857356 w 4363379"/>
              <a:gd name="connsiteY4" fmla="*/ 61688 h 1885154"/>
              <a:gd name="connsiteX5" fmla="*/ 4342464 w 4363379"/>
              <a:gd name="connsiteY5" fmla="*/ 551749 h 1885154"/>
              <a:gd name="connsiteX6" fmla="*/ 4034998 w 4363379"/>
              <a:gd name="connsiteY6" fmla="*/ 1425763 h 1885154"/>
              <a:gd name="connsiteX7" fmla="*/ 954707 w 4363379"/>
              <a:gd name="connsiteY7" fmla="*/ 1544921 h 1885154"/>
              <a:gd name="connsiteX8" fmla="*/ 577232 w 4363379"/>
              <a:gd name="connsiteY8" fmla="*/ 1885154 h 1885154"/>
              <a:gd name="connsiteX9" fmla="*/ 571898 w 4363379"/>
              <a:gd name="connsiteY9" fmla="*/ 1544826 h 1885154"/>
              <a:gd name="connsiteX0" fmla="*/ 577456 w 4368937"/>
              <a:gd name="connsiteY0" fmla="*/ 1544826 h 1885154"/>
              <a:gd name="connsiteX1" fmla="*/ 104406 w 4368937"/>
              <a:gd name="connsiteY1" fmla="*/ 1270773 h 1885154"/>
              <a:gd name="connsiteX2" fmla="*/ 54465 w 4368937"/>
              <a:gd name="connsiteY2" fmla="*/ 513580 h 1885154"/>
              <a:gd name="connsiteX3" fmla="*/ 673618 w 4368937"/>
              <a:gd name="connsiteY3" fmla="*/ 56691 h 1885154"/>
              <a:gd name="connsiteX4" fmla="*/ 3862914 w 4368937"/>
              <a:gd name="connsiteY4" fmla="*/ 61688 h 1885154"/>
              <a:gd name="connsiteX5" fmla="*/ 4348022 w 4368937"/>
              <a:gd name="connsiteY5" fmla="*/ 551749 h 1885154"/>
              <a:gd name="connsiteX6" fmla="*/ 4040556 w 4368937"/>
              <a:gd name="connsiteY6" fmla="*/ 1425763 h 1885154"/>
              <a:gd name="connsiteX7" fmla="*/ 960265 w 4368937"/>
              <a:gd name="connsiteY7" fmla="*/ 1544921 h 1885154"/>
              <a:gd name="connsiteX8" fmla="*/ 582790 w 4368937"/>
              <a:gd name="connsiteY8" fmla="*/ 1885154 h 1885154"/>
              <a:gd name="connsiteX9" fmla="*/ 577456 w 4368937"/>
              <a:gd name="connsiteY9" fmla="*/ 1544826 h 1885154"/>
              <a:gd name="connsiteX0" fmla="*/ 558214 w 4349695"/>
              <a:gd name="connsiteY0" fmla="*/ 1544826 h 1885154"/>
              <a:gd name="connsiteX1" fmla="*/ 141335 w 4349695"/>
              <a:gd name="connsiteY1" fmla="*/ 1249388 h 1885154"/>
              <a:gd name="connsiteX2" fmla="*/ 35223 w 4349695"/>
              <a:gd name="connsiteY2" fmla="*/ 513580 h 1885154"/>
              <a:gd name="connsiteX3" fmla="*/ 654376 w 4349695"/>
              <a:gd name="connsiteY3" fmla="*/ 56691 h 1885154"/>
              <a:gd name="connsiteX4" fmla="*/ 3843672 w 4349695"/>
              <a:gd name="connsiteY4" fmla="*/ 61688 h 1885154"/>
              <a:gd name="connsiteX5" fmla="*/ 4328780 w 4349695"/>
              <a:gd name="connsiteY5" fmla="*/ 551749 h 1885154"/>
              <a:gd name="connsiteX6" fmla="*/ 4021314 w 4349695"/>
              <a:gd name="connsiteY6" fmla="*/ 1425763 h 1885154"/>
              <a:gd name="connsiteX7" fmla="*/ 941023 w 4349695"/>
              <a:gd name="connsiteY7" fmla="*/ 1544921 h 1885154"/>
              <a:gd name="connsiteX8" fmla="*/ 563548 w 4349695"/>
              <a:gd name="connsiteY8" fmla="*/ 1885154 h 1885154"/>
              <a:gd name="connsiteX9" fmla="*/ 558214 w 4349695"/>
              <a:gd name="connsiteY9" fmla="*/ 1544826 h 1885154"/>
              <a:gd name="connsiteX0" fmla="*/ 533956 w 4325437"/>
              <a:gd name="connsiteY0" fmla="*/ 1544826 h 1885154"/>
              <a:gd name="connsiteX1" fmla="*/ 117077 w 4325437"/>
              <a:gd name="connsiteY1" fmla="*/ 1249388 h 1885154"/>
              <a:gd name="connsiteX2" fmla="*/ 10965 w 4325437"/>
              <a:gd name="connsiteY2" fmla="*/ 513580 h 1885154"/>
              <a:gd name="connsiteX3" fmla="*/ 630118 w 4325437"/>
              <a:gd name="connsiteY3" fmla="*/ 56691 h 1885154"/>
              <a:gd name="connsiteX4" fmla="*/ 3819414 w 4325437"/>
              <a:gd name="connsiteY4" fmla="*/ 61688 h 1885154"/>
              <a:gd name="connsiteX5" fmla="*/ 4304522 w 4325437"/>
              <a:gd name="connsiteY5" fmla="*/ 551749 h 1885154"/>
              <a:gd name="connsiteX6" fmla="*/ 3997056 w 4325437"/>
              <a:gd name="connsiteY6" fmla="*/ 1425763 h 1885154"/>
              <a:gd name="connsiteX7" fmla="*/ 916765 w 4325437"/>
              <a:gd name="connsiteY7" fmla="*/ 1544921 h 1885154"/>
              <a:gd name="connsiteX8" fmla="*/ 539290 w 4325437"/>
              <a:gd name="connsiteY8" fmla="*/ 1885154 h 1885154"/>
              <a:gd name="connsiteX9" fmla="*/ 533956 w 4325437"/>
              <a:gd name="connsiteY9" fmla="*/ 1544826 h 1885154"/>
              <a:gd name="connsiteX0" fmla="*/ 541936 w 4333417"/>
              <a:gd name="connsiteY0" fmla="*/ 1542160 h 1882488"/>
              <a:gd name="connsiteX1" fmla="*/ 125057 w 4333417"/>
              <a:gd name="connsiteY1" fmla="*/ 1246722 h 1882488"/>
              <a:gd name="connsiteX2" fmla="*/ 7711 w 4333417"/>
              <a:gd name="connsiteY2" fmla="*/ 468144 h 1882488"/>
              <a:gd name="connsiteX3" fmla="*/ 638098 w 4333417"/>
              <a:gd name="connsiteY3" fmla="*/ 54025 h 1882488"/>
              <a:gd name="connsiteX4" fmla="*/ 3827394 w 4333417"/>
              <a:gd name="connsiteY4" fmla="*/ 59022 h 1882488"/>
              <a:gd name="connsiteX5" fmla="*/ 4312502 w 4333417"/>
              <a:gd name="connsiteY5" fmla="*/ 549083 h 1882488"/>
              <a:gd name="connsiteX6" fmla="*/ 4005036 w 4333417"/>
              <a:gd name="connsiteY6" fmla="*/ 1423097 h 1882488"/>
              <a:gd name="connsiteX7" fmla="*/ 924745 w 4333417"/>
              <a:gd name="connsiteY7" fmla="*/ 1542255 h 1882488"/>
              <a:gd name="connsiteX8" fmla="*/ 547270 w 4333417"/>
              <a:gd name="connsiteY8" fmla="*/ 1882488 h 1882488"/>
              <a:gd name="connsiteX9" fmla="*/ 541936 w 4333417"/>
              <a:gd name="connsiteY9" fmla="*/ 1542160 h 1882488"/>
              <a:gd name="connsiteX0" fmla="*/ 541936 w 4388134"/>
              <a:gd name="connsiteY0" fmla="*/ 1552672 h 1893000"/>
              <a:gd name="connsiteX1" fmla="*/ 125057 w 4388134"/>
              <a:gd name="connsiteY1" fmla="*/ 1257234 h 1893000"/>
              <a:gd name="connsiteX2" fmla="*/ 7711 w 4388134"/>
              <a:gd name="connsiteY2" fmla="*/ 478656 h 1893000"/>
              <a:gd name="connsiteX3" fmla="*/ 638098 w 4388134"/>
              <a:gd name="connsiteY3" fmla="*/ 64537 h 1893000"/>
              <a:gd name="connsiteX4" fmla="*/ 3827394 w 4388134"/>
              <a:gd name="connsiteY4" fmla="*/ 69534 h 1893000"/>
              <a:gd name="connsiteX5" fmla="*/ 4357440 w 4388134"/>
              <a:gd name="connsiteY5" fmla="*/ 719981 h 1893000"/>
              <a:gd name="connsiteX6" fmla="*/ 4005036 w 4388134"/>
              <a:gd name="connsiteY6" fmla="*/ 1433609 h 1893000"/>
              <a:gd name="connsiteX7" fmla="*/ 924745 w 4388134"/>
              <a:gd name="connsiteY7" fmla="*/ 1552767 h 1893000"/>
              <a:gd name="connsiteX8" fmla="*/ 547270 w 4388134"/>
              <a:gd name="connsiteY8" fmla="*/ 1893000 h 1893000"/>
              <a:gd name="connsiteX9" fmla="*/ 541936 w 4388134"/>
              <a:gd name="connsiteY9" fmla="*/ 1552672 h 1893000"/>
              <a:gd name="connsiteX0" fmla="*/ 541936 w 4371319"/>
              <a:gd name="connsiteY0" fmla="*/ 1552672 h 1893000"/>
              <a:gd name="connsiteX1" fmla="*/ 125057 w 4371319"/>
              <a:gd name="connsiteY1" fmla="*/ 1257234 h 1893000"/>
              <a:gd name="connsiteX2" fmla="*/ 7711 w 4371319"/>
              <a:gd name="connsiteY2" fmla="*/ 478656 h 1893000"/>
              <a:gd name="connsiteX3" fmla="*/ 638098 w 4371319"/>
              <a:gd name="connsiteY3" fmla="*/ 64537 h 1893000"/>
              <a:gd name="connsiteX4" fmla="*/ 3827394 w 4371319"/>
              <a:gd name="connsiteY4" fmla="*/ 69534 h 1893000"/>
              <a:gd name="connsiteX5" fmla="*/ 4357440 w 4371319"/>
              <a:gd name="connsiteY5" fmla="*/ 719981 h 1893000"/>
              <a:gd name="connsiteX6" fmla="*/ 4005036 w 4371319"/>
              <a:gd name="connsiteY6" fmla="*/ 1433609 h 1893000"/>
              <a:gd name="connsiteX7" fmla="*/ 924745 w 4371319"/>
              <a:gd name="connsiteY7" fmla="*/ 1552767 h 1893000"/>
              <a:gd name="connsiteX8" fmla="*/ 547270 w 4371319"/>
              <a:gd name="connsiteY8" fmla="*/ 1893000 h 1893000"/>
              <a:gd name="connsiteX9" fmla="*/ 541936 w 4371319"/>
              <a:gd name="connsiteY9" fmla="*/ 1552672 h 1893000"/>
              <a:gd name="connsiteX0" fmla="*/ 541936 w 4371319"/>
              <a:gd name="connsiteY0" fmla="*/ 1552672 h 1860922"/>
              <a:gd name="connsiteX1" fmla="*/ 125057 w 4371319"/>
              <a:gd name="connsiteY1" fmla="*/ 1257234 h 1860922"/>
              <a:gd name="connsiteX2" fmla="*/ 7711 w 4371319"/>
              <a:gd name="connsiteY2" fmla="*/ 478656 h 1860922"/>
              <a:gd name="connsiteX3" fmla="*/ 638098 w 4371319"/>
              <a:gd name="connsiteY3" fmla="*/ 64537 h 1860922"/>
              <a:gd name="connsiteX4" fmla="*/ 3827394 w 4371319"/>
              <a:gd name="connsiteY4" fmla="*/ 69534 h 1860922"/>
              <a:gd name="connsiteX5" fmla="*/ 4357440 w 4371319"/>
              <a:gd name="connsiteY5" fmla="*/ 719981 h 1860922"/>
              <a:gd name="connsiteX6" fmla="*/ 4005036 w 4371319"/>
              <a:gd name="connsiteY6" fmla="*/ 1433609 h 1860922"/>
              <a:gd name="connsiteX7" fmla="*/ 924745 w 4371319"/>
              <a:gd name="connsiteY7" fmla="*/ 1552767 h 1860922"/>
              <a:gd name="connsiteX8" fmla="*/ 513567 w 4371319"/>
              <a:gd name="connsiteY8" fmla="*/ 1860922 h 1860922"/>
              <a:gd name="connsiteX9" fmla="*/ 541936 w 4371319"/>
              <a:gd name="connsiteY9" fmla="*/ 1552672 h 1860922"/>
              <a:gd name="connsiteX0" fmla="*/ 541936 w 4371319"/>
              <a:gd name="connsiteY0" fmla="*/ 1552672 h 1860922"/>
              <a:gd name="connsiteX1" fmla="*/ 125057 w 4371319"/>
              <a:gd name="connsiteY1" fmla="*/ 1257234 h 1860922"/>
              <a:gd name="connsiteX2" fmla="*/ 7711 w 4371319"/>
              <a:gd name="connsiteY2" fmla="*/ 478656 h 1860922"/>
              <a:gd name="connsiteX3" fmla="*/ 638098 w 4371319"/>
              <a:gd name="connsiteY3" fmla="*/ 64537 h 1860922"/>
              <a:gd name="connsiteX4" fmla="*/ 3827394 w 4371319"/>
              <a:gd name="connsiteY4" fmla="*/ 69534 h 1860922"/>
              <a:gd name="connsiteX5" fmla="*/ 4357440 w 4371319"/>
              <a:gd name="connsiteY5" fmla="*/ 719981 h 1860922"/>
              <a:gd name="connsiteX6" fmla="*/ 4003373 w 4371319"/>
              <a:gd name="connsiteY6" fmla="*/ 1412283 h 1860922"/>
              <a:gd name="connsiteX7" fmla="*/ 924745 w 4371319"/>
              <a:gd name="connsiteY7" fmla="*/ 1552767 h 1860922"/>
              <a:gd name="connsiteX8" fmla="*/ 513567 w 4371319"/>
              <a:gd name="connsiteY8" fmla="*/ 1860922 h 1860922"/>
              <a:gd name="connsiteX9" fmla="*/ 541936 w 4371319"/>
              <a:gd name="connsiteY9" fmla="*/ 1552672 h 1860922"/>
              <a:gd name="connsiteX0" fmla="*/ 541936 w 4372709"/>
              <a:gd name="connsiteY0" fmla="*/ 1574600 h 1882850"/>
              <a:gd name="connsiteX1" fmla="*/ 125057 w 4372709"/>
              <a:gd name="connsiteY1" fmla="*/ 1279162 h 1882850"/>
              <a:gd name="connsiteX2" fmla="*/ 7711 w 4372709"/>
              <a:gd name="connsiteY2" fmla="*/ 500584 h 1882850"/>
              <a:gd name="connsiteX3" fmla="*/ 638098 w 4372709"/>
              <a:gd name="connsiteY3" fmla="*/ 86465 h 1882850"/>
              <a:gd name="connsiteX4" fmla="*/ 3836101 w 4372709"/>
              <a:gd name="connsiteY4" fmla="*/ 58680 h 1882850"/>
              <a:gd name="connsiteX5" fmla="*/ 4357440 w 4372709"/>
              <a:gd name="connsiteY5" fmla="*/ 741909 h 1882850"/>
              <a:gd name="connsiteX6" fmla="*/ 4003373 w 4372709"/>
              <a:gd name="connsiteY6" fmla="*/ 1434211 h 1882850"/>
              <a:gd name="connsiteX7" fmla="*/ 924745 w 4372709"/>
              <a:gd name="connsiteY7" fmla="*/ 1574695 h 1882850"/>
              <a:gd name="connsiteX8" fmla="*/ 513567 w 4372709"/>
              <a:gd name="connsiteY8" fmla="*/ 1882850 h 1882850"/>
              <a:gd name="connsiteX9" fmla="*/ 541936 w 4372709"/>
              <a:gd name="connsiteY9" fmla="*/ 1574600 h 1882850"/>
              <a:gd name="connsiteX0" fmla="*/ 596079 w 4426852"/>
              <a:gd name="connsiteY0" fmla="*/ 1574294 h 1882544"/>
              <a:gd name="connsiteX1" fmla="*/ 179200 w 4426852"/>
              <a:gd name="connsiteY1" fmla="*/ 1278856 h 1882544"/>
              <a:gd name="connsiteX2" fmla="*/ 5005 w 4426852"/>
              <a:gd name="connsiteY2" fmla="*/ 493573 h 1882544"/>
              <a:gd name="connsiteX3" fmla="*/ 692241 w 4426852"/>
              <a:gd name="connsiteY3" fmla="*/ 86159 h 1882544"/>
              <a:gd name="connsiteX4" fmla="*/ 3890244 w 4426852"/>
              <a:gd name="connsiteY4" fmla="*/ 58374 h 1882544"/>
              <a:gd name="connsiteX5" fmla="*/ 4411583 w 4426852"/>
              <a:gd name="connsiteY5" fmla="*/ 741603 h 1882544"/>
              <a:gd name="connsiteX6" fmla="*/ 4057516 w 4426852"/>
              <a:gd name="connsiteY6" fmla="*/ 1433905 h 1882544"/>
              <a:gd name="connsiteX7" fmla="*/ 978888 w 4426852"/>
              <a:gd name="connsiteY7" fmla="*/ 1574389 h 1882544"/>
              <a:gd name="connsiteX8" fmla="*/ 567710 w 4426852"/>
              <a:gd name="connsiteY8" fmla="*/ 1882544 h 1882544"/>
              <a:gd name="connsiteX9" fmla="*/ 596079 w 4426852"/>
              <a:gd name="connsiteY9" fmla="*/ 1574294 h 1882544"/>
              <a:gd name="connsiteX0" fmla="*/ 614119 w 4445340"/>
              <a:gd name="connsiteY0" fmla="*/ 1619631 h 1927881"/>
              <a:gd name="connsiteX1" fmla="*/ 197240 w 4445340"/>
              <a:gd name="connsiteY1" fmla="*/ 1324193 h 1927881"/>
              <a:gd name="connsiteX2" fmla="*/ 23045 w 4445340"/>
              <a:gd name="connsiteY2" fmla="*/ 538910 h 1927881"/>
              <a:gd name="connsiteX3" fmla="*/ 692421 w 4445340"/>
              <a:gd name="connsiteY3" fmla="*/ 46983 h 1927881"/>
              <a:gd name="connsiteX4" fmla="*/ 3908284 w 4445340"/>
              <a:gd name="connsiteY4" fmla="*/ 103711 h 1927881"/>
              <a:gd name="connsiteX5" fmla="*/ 4429623 w 4445340"/>
              <a:gd name="connsiteY5" fmla="*/ 786940 h 1927881"/>
              <a:gd name="connsiteX6" fmla="*/ 4075556 w 4445340"/>
              <a:gd name="connsiteY6" fmla="*/ 1479242 h 1927881"/>
              <a:gd name="connsiteX7" fmla="*/ 996928 w 4445340"/>
              <a:gd name="connsiteY7" fmla="*/ 1619726 h 1927881"/>
              <a:gd name="connsiteX8" fmla="*/ 585750 w 4445340"/>
              <a:gd name="connsiteY8" fmla="*/ 1927881 h 1927881"/>
              <a:gd name="connsiteX9" fmla="*/ 614119 w 4445340"/>
              <a:gd name="connsiteY9" fmla="*/ 1619631 h 1927881"/>
              <a:gd name="connsiteX0" fmla="*/ 595113 w 4426334"/>
              <a:gd name="connsiteY0" fmla="*/ 1619631 h 1927881"/>
              <a:gd name="connsiteX1" fmla="*/ 178234 w 4426334"/>
              <a:gd name="connsiteY1" fmla="*/ 1324193 h 1927881"/>
              <a:gd name="connsiteX2" fmla="*/ 4039 w 4426334"/>
              <a:gd name="connsiteY2" fmla="*/ 538910 h 1927881"/>
              <a:gd name="connsiteX3" fmla="*/ 673415 w 4426334"/>
              <a:gd name="connsiteY3" fmla="*/ 46983 h 1927881"/>
              <a:gd name="connsiteX4" fmla="*/ 3889278 w 4426334"/>
              <a:gd name="connsiteY4" fmla="*/ 103711 h 1927881"/>
              <a:gd name="connsiteX5" fmla="*/ 4410617 w 4426334"/>
              <a:gd name="connsiteY5" fmla="*/ 786940 h 1927881"/>
              <a:gd name="connsiteX6" fmla="*/ 4056550 w 4426334"/>
              <a:gd name="connsiteY6" fmla="*/ 1479242 h 1927881"/>
              <a:gd name="connsiteX7" fmla="*/ 977922 w 4426334"/>
              <a:gd name="connsiteY7" fmla="*/ 1619726 h 1927881"/>
              <a:gd name="connsiteX8" fmla="*/ 566744 w 4426334"/>
              <a:gd name="connsiteY8" fmla="*/ 1927881 h 1927881"/>
              <a:gd name="connsiteX9" fmla="*/ 595113 w 4426334"/>
              <a:gd name="connsiteY9" fmla="*/ 1619631 h 1927881"/>
              <a:gd name="connsiteX0" fmla="*/ 579832 w 4411053"/>
              <a:gd name="connsiteY0" fmla="*/ 1613526 h 1921776"/>
              <a:gd name="connsiteX1" fmla="*/ 162953 w 4411053"/>
              <a:gd name="connsiteY1" fmla="*/ 1318088 h 1921776"/>
              <a:gd name="connsiteX2" fmla="*/ 4508 w 4411053"/>
              <a:gd name="connsiteY2" fmla="*/ 445916 h 1921776"/>
              <a:gd name="connsiteX3" fmla="*/ 658134 w 4411053"/>
              <a:gd name="connsiteY3" fmla="*/ 40878 h 1921776"/>
              <a:gd name="connsiteX4" fmla="*/ 3873997 w 4411053"/>
              <a:gd name="connsiteY4" fmla="*/ 97606 h 1921776"/>
              <a:gd name="connsiteX5" fmla="*/ 4395336 w 4411053"/>
              <a:gd name="connsiteY5" fmla="*/ 780835 h 1921776"/>
              <a:gd name="connsiteX6" fmla="*/ 4041269 w 4411053"/>
              <a:gd name="connsiteY6" fmla="*/ 1473137 h 1921776"/>
              <a:gd name="connsiteX7" fmla="*/ 962641 w 4411053"/>
              <a:gd name="connsiteY7" fmla="*/ 1613621 h 1921776"/>
              <a:gd name="connsiteX8" fmla="*/ 551463 w 4411053"/>
              <a:gd name="connsiteY8" fmla="*/ 1921776 h 1921776"/>
              <a:gd name="connsiteX9" fmla="*/ 579832 w 4411053"/>
              <a:gd name="connsiteY9" fmla="*/ 1613526 h 1921776"/>
              <a:gd name="connsiteX0" fmla="*/ 579832 w 4411053"/>
              <a:gd name="connsiteY0" fmla="*/ 1613526 h 1921776"/>
              <a:gd name="connsiteX1" fmla="*/ 162953 w 4411053"/>
              <a:gd name="connsiteY1" fmla="*/ 1318088 h 1921776"/>
              <a:gd name="connsiteX2" fmla="*/ 4508 w 4411053"/>
              <a:gd name="connsiteY2" fmla="*/ 445916 h 1921776"/>
              <a:gd name="connsiteX3" fmla="*/ 658134 w 4411053"/>
              <a:gd name="connsiteY3" fmla="*/ 40878 h 1921776"/>
              <a:gd name="connsiteX4" fmla="*/ 3873997 w 4411053"/>
              <a:gd name="connsiteY4" fmla="*/ 97606 h 1921776"/>
              <a:gd name="connsiteX5" fmla="*/ 4395336 w 4411053"/>
              <a:gd name="connsiteY5" fmla="*/ 780835 h 1921776"/>
              <a:gd name="connsiteX6" fmla="*/ 4041269 w 4411053"/>
              <a:gd name="connsiteY6" fmla="*/ 1473137 h 1921776"/>
              <a:gd name="connsiteX7" fmla="*/ 962641 w 4411053"/>
              <a:gd name="connsiteY7" fmla="*/ 1613621 h 1921776"/>
              <a:gd name="connsiteX8" fmla="*/ 551463 w 4411053"/>
              <a:gd name="connsiteY8" fmla="*/ 1921776 h 1921776"/>
              <a:gd name="connsiteX9" fmla="*/ 579832 w 4411053"/>
              <a:gd name="connsiteY9" fmla="*/ 1613526 h 1921776"/>
              <a:gd name="connsiteX0" fmla="*/ 579832 w 4411053"/>
              <a:gd name="connsiteY0" fmla="*/ 1613526 h 1921776"/>
              <a:gd name="connsiteX1" fmla="*/ 162953 w 4411053"/>
              <a:gd name="connsiteY1" fmla="*/ 1318088 h 1921776"/>
              <a:gd name="connsiteX2" fmla="*/ 4508 w 4411053"/>
              <a:gd name="connsiteY2" fmla="*/ 445916 h 1921776"/>
              <a:gd name="connsiteX3" fmla="*/ 658134 w 4411053"/>
              <a:gd name="connsiteY3" fmla="*/ 40878 h 1921776"/>
              <a:gd name="connsiteX4" fmla="*/ 3873997 w 4411053"/>
              <a:gd name="connsiteY4" fmla="*/ 97606 h 1921776"/>
              <a:gd name="connsiteX5" fmla="*/ 4395336 w 4411053"/>
              <a:gd name="connsiteY5" fmla="*/ 780835 h 1921776"/>
              <a:gd name="connsiteX6" fmla="*/ 4041269 w 4411053"/>
              <a:gd name="connsiteY6" fmla="*/ 1473137 h 1921776"/>
              <a:gd name="connsiteX7" fmla="*/ 962641 w 4411053"/>
              <a:gd name="connsiteY7" fmla="*/ 1613621 h 1921776"/>
              <a:gd name="connsiteX8" fmla="*/ 551463 w 4411053"/>
              <a:gd name="connsiteY8" fmla="*/ 1921776 h 1921776"/>
              <a:gd name="connsiteX9" fmla="*/ 579832 w 4411053"/>
              <a:gd name="connsiteY9" fmla="*/ 1613526 h 1921776"/>
              <a:gd name="connsiteX0" fmla="*/ 579832 w 4410649"/>
              <a:gd name="connsiteY0" fmla="*/ 1629405 h 1937655"/>
              <a:gd name="connsiteX1" fmla="*/ 162953 w 4410649"/>
              <a:gd name="connsiteY1" fmla="*/ 1333967 h 1937655"/>
              <a:gd name="connsiteX2" fmla="*/ 4508 w 4410649"/>
              <a:gd name="connsiteY2" fmla="*/ 461795 h 1937655"/>
              <a:gd name="connsiteX3" fmla="*/ 658134 w 4410649"/>
              <a:gd name="connsiteY3" fmla="*/ 56757 h 1937655"/>
              <a:gd name="connsiteX4" fmla="*/ 3871596 w 4410649"/>
              <a:gd name="connsiteY4" fmla="*/ 83126 h 1937655"/>
              <a:gd name="connsiteX5" fmla="*/ 4395336 w 4410649"/>
              <a:gd name="connsiteY5" fmla="*/ 796714 h 1937655"/>
              <a:gd name="connsiteX6" fmla="*/ 4041269 w 4410649"/>
              <a:gd name="connsiteY6" fmla="*/ 1489016 h 1937655"/>
              <a:gd name="connsiteX7" fmla="*/ 962641 w 4410649"/>
              <a:gd name="connsiteY7" fmla="*/ 1629500 h 1937655"/>
              <a:gd name="connsiteX8" fmla="*/ 551463 w 4410649"/>
              <a:gd name="connsiteY8" fmla="*/ 1937655 h 1937655"/>
              <a:gd name="connsiteX9" fmla="*/ 579832 w 4410649"/>
              <a:gd name="connsiteY9" fmla="*/ 1629405 h 1937655"/>
              <a:gd name="connsiteX0" fmla="*/ 579832 w 4410649"/>
              <a:gd name="connsiteY0" fmla="*/ 1629405 h 1937655"/>
              <a:gd name="connsiteX1" fmla="*/ 162953 w 4410649"/>
              <a:gd name="connsiteY1" fmla="*/ 1333967 h 1937655"/>
              <a:gd name="connsiteX2" fmla="*/ 4508 w 4410649"/>
              <a:gd name="connsiteY2" fmla="*/ 461795 h 1937655"/>
              <a:gd name="connsiteX3" fmla="*/ 658134 w 4410649"/>
              <a:gd name="connsiteY3" fmla="*/ 56757 h 1937655"/>
              <a:gd name="connsiteX4" fmla="*/ 3871596 w 4410649"/>
              <a:gd name="connsiteY4" fmla="*/ 83126 h 1937655"/>
              <a:gd name="connsiteX5" fmla="*/ 4395336 w 4410649"/>
              <a:gd name="connsiteY5" fmla="*/ 796714 h 1937655"/>
              <a:gd name="connsiteX6" fmla="*/ 4041269 w 4410649"/>
              <a:gd name="connsiteY6" fmla="*/ 1489016 h 1937655"/>
              <a:gd name="connsiteX7" fmla="*/ 962641 w 4410649"/>
              <a:gd name="connsiteY7" fmla="*/ 1629500 h 1937655"/>
              <a:gd name="connsiteX8" fmla="*/ 551463 w 4410649"/>
              <a:gd name="connsiteY8" fmla="*/ 1937655 h 1937655"/>
              <a:gd name="connsiteX9" fmla="*/ 579832 w 4410649"/>
              <a:gd name="connsiteY9" fmla="*/ 1629405 h 1937655"/>
              <a:gd name="connsiteX0" fmla="*/ 579832 w 4410649"/>
              <a:gd name="connsiteY0" fmla="*/ 1638498 h 1946748"/>
              <a:gd name="connsiteX1" fmla="*/ 162953 w 4410649"/>
              <a:gd name="connsiteY1" fmla="*/ 1343060 h 1946748"/>
              <a:gd name="connsiteX2" fmla="*/ 4508 w 4410649"/>
              <a:gd name="connsiteY2" fmla="*/ 470888 h 1946748"/>
              <a:gd name="connsiteX3" fmla="*/ 658134 w 4410649"/>
              <a:gd name="connsiteY3" fmla="*/ 65850 h 1946748"/>
              <a:gd name="connsiteX4" fmla="*/ 3871596 w 4410649"/>
              <a:gd name="connsiteY4" fmla="*/ 92219 h 1946748"/>
              <a:gd name="connsiteX5" fmla="*/ 4395336 w 4410649"/>
              <a:gd name="connsiteY5" fmla="*/ 805807 h 1946748"/>
              <a:gd name="connsiteX6" fmla="*/ 4041269 w 4410649"/>
              <a:gd name="connsiteY6" fmla="*/ 1498109 h 1946748"/>
              <a:gd name="connsiteX7" fmla="*/ 962641 w 4410649"/>
              <a:gd name="connsiteY7" fmla="*/ 1638593 h 1946748"/>
              <a:gd name="connsiteX8" fmla="*/ 551463 w 4410649"/>
              <a:gd name="connsiteY8" fmla="*/ 1946748 h 1946748"/>
              <a:gd name="connsiteX9" fmla="*/ 579832 w 4410649"/>
              <a:gd name="connsiteY9" fmla="*/ 1638498 h 1946748"/>
              <a:gd name="connsiteX0" fmla="*/ 579832 w 4410649"/>
              <a:gd name="connsiteY0" fmla="*/ 1638498 h 1972588"/>
              <a:gd name="connsiteX1" fmla="*/ 162953 w 4410649"/>
              <a:gd name="connsiteY1" fmla="*/ 1343060 h 1972588"/>
              <a:gd name="connsiteX2" fmla="*/ 4508 w 4410649"/>
              <a:gd name="connsiteY2" fmla="*/ 470888 h 1972588"/>
              <a:gd name="connsiteX3" fmla="*/ 658134 w 4410649"/>
              <a:gd name="connsiteY3" fmla="*/ 65850 h 1972588"/>
              <a:gd name="connsiteX4" fmla="*/ 3871596 w 4410649"/>
              <a:gd name="connsiteY4" fmla="*/ 92219 h 1972588"/>
              <a:gd name="connsiteX5" fmla="*/ 4395336 w 4410649"/>
              <a:gd name="connsiteY5" fmla="*/ 805807 h 1972588"/>
              <a:gd name="connsiteX6" fmla="*/ 4041269 w 4410649"/>
              <a:gd name="connsiteY6" fmla="*/ 1498109 h 1972588"/>
              <a:gd name="connsiteX7" fmla="*/ 962641 w 4410649"/>
              <a:gd name="connsiteY7" fmla="*/ 1638593 h 1972588"/>
              <a:gd name="connsiteX8" fmla="*/ 773590 w 4410649"/>
              <a:gd name="connsiteY8" fmla="*/ 1972588 h 1972588"/>
              <a:gd name="connsiteX9" fmla="*/ 579832 w 4410649"/>
              <a:gd name="connsiteY9" fmla="*/ 1638498 h 1972588"/>
              <a:gd name="connsiteX0" fmla="*/ 579832 w 4410649"/>
              <a:gd name="connsiteY0" fmla="*/ 1638498 h 1972588"/>
              <a:gd name="connsiteX1" fmla="*/ 162953 w 4410649"/>
              <a:gd name="connsiteY1" fmla="*/ 1343060 h 1972588"/>
              <a:gd name="connsiteX2" fmla="*/ 4508 w 4410649"/>
              <a:gd name="connsiteY2" fmla="*/ 470888 h 1972588"/>
              <a:gd name="connsiteX3" fmla="*/ 658134 w 4410649"/>
              <a:gd name="connsiteY3" fmla="*/ 65850 h 1972588"/>
              <a:gd name="connsiteX4" fmla="*/ 3871596 w 4410649"/>
              <a:gd name="connsiteY4" fmla="*/ 92219 h 1972588"/>
              <a:gd name="connsiteX5" fmla="*/ 4395336 w 4410649"/>
              <a:gd name="connsiteY5" fmla="*/ 805807 h 1972588"/>
              <a:gd name="connsiteX6" fmla="*/ 4041269 w 4410649"/>
              <a:gd name="connsiteY6" fmla="*/ 1498109 h 1972588"/>
              <a:gd name="connsiteX7" fmla="*/ 962641 w 4410649"/>
              <a:gd name="connsiteY7" fmla="*/ 1638593 h 1972588"/>
              <a:gd name="connsiteX8" fmla="*/ 773590 w 4410649"/>
              <a:gd name="connsiteY8" fmla="*/ 1972588 h 1972588"/>
              <a:gd name="connsiteX9" fmla="*/ 579832 w 4410649"/>
              <a:gd name="connsiteY9" fmla="*/ 1638498 h 1972588"/>
              <a:gd name="connsiteX0" fmla="*/ 579832 w 4410649"/>
              <a:gd name="connsiteY0" fmla="*/ 1638498 h 1972588"/>
              <a:gd name="connsiteX1" fmla="*/ 162953 w 4410649"/>
              <a:gd name="connsiteY1" fmla="*/ 1343060 h 1972588"/>
              <a:gd name="connsiteX2" fmla="*/ 4508 w 4410649"/>
              <a:gd name="connsiteY2" fmla="*/ 470888 h 1972588"/>
              <a:gd name="connsiteX3" fmla="*/ 658134 w 4410649"/>
              <a:gd name="connsiteY3" fmla="*/ 65850 h 1972588"/>
              <a:gd name="connsiteX4" fmla="*/ 3871596 w 4410649"/>
              <a:gd name="connsiteY4" fmla="*/ 92219 h 1972588"/>
              <a:gd name="connsiteX5" fmla="*/ 4395336 w 4410649"/>
              <a:gd name="connsiteY5" fmla="*/ 805807 h 1972588"/>
              <a:gd name="connsiteX6" fmla="*/ 4041269 w 4410649"/>
              <a:gd name="connsiteY6" fmla="*/ 1498109 h 1972588"/>
              <a:gd name="connsiteX7" fmla="*/ 962641 w 4410649"/>
              <a:gd name="connsiteY7" fmla="*/ 1638593 h 1972588"/>
              <a:gd name="connsiteX8" fmla="*/ 773590 w 4410649"/>
              <a:gd name="connsiteY8" fmla="*/ 1972588 h 1972588"/>
              <a:gd name="connsiteX9" fmla="*/ 579832 w 4410649"/>
              <a:gd name="connsiteY9" fmla="*/ 1638498 h 1972588"/>
              <a:gd name="connsiteX0" fmla="*/ 579832 w 4410649"/>
              <a:gd name="connsiteY0" fmla="*/ 1638498 h 1966993"/>
              <a:gd name="connsiteX1" fmla="*/ 162953 w 4410649"/>
              <a:gd name="connsiteY1" fmla="*/ 1343060 h 1966993"/>
              <a:gd name="connsiteX2" fmla="*/ 4508 w 4410649"/>
              <a:gd name="connsiteY2" fmla="*/ 470888 h 1966993"/>
              <a:gd name="connsiteX3" fmla="*/ 658134 w 4410649"/>
              <a:gd name="connsiteY3" fmla="*/ 65850 h 1966993"/>
              <a:gd name="connsiteX4" fmla="*/ 3871596 w 4410649"/>
              <a:gd name="connsiteY4" fmla="*/ 92219 h 1966993"/>
              <a:gd name="connsiteX5" fmla="*/ 4395336 w 4410649"/>
              <a:gd name="connsiteY5" fmla="*/ 805807 h 1966993"/>
              <a:gd name="connsiteX6" fmla="*/ 4041269 w 4410649"/>
              <a:gd name="connsiteY6" fmla="*/ 1498109 h 1966993"/>
              <a:gd name="connsiteX7" fmla="*/ 962641 w 4410649"/>
              <a:gd name="connsiteY7" fmla="*/ 1638593 h 1966993"/>
              <a:gd name="connsiteX8" fmla="*/ 853844 w 4410649"/>
              <a:gd name="connsiteY8" fmla="*/ 1966993 h 1966993"/>
              <a:gd name="connsiteX9" fmla="*/ 579832 w 4410649"/>
              <a:gd name="connsiteY9" fmla="*/ 1638498 h 1966993"/>
              <a:gd name="connsiteX0" fmla="*/ 579832 w 4410649"/>
              <a:gd name="connsiteY0" fmla="*/ 1638498 h 1966993"/>
              <a:gd name="connsiteX1" fmla="*/ 162953 w 4410649"/>
              <a:gd name="connsiteY1" fmla="*/ 1343060 h 1966993"/>
              <a:gd name="connsiteX2" fmla="*/ 4508 w 4410649"/>
              <a:gd name="connsiteY2" fmla="*/ 470888 h 1966993"/>
              <a:gd name="connsiteX3" fmla="*/ 658134 w 4410649"/>
              <a:gd name="connsiteY3" fmla="*/ 65850 h 1966993"/>
              <a:gd name="connsiteX4" fmla="*/ 3871596 w 4410649"/>
              <a:gd name="connsiteY4" fmla="*/ 92219 h 1966993"/>
              <a:gd name="connsiteX5" fmla="*/ 4395336 w 4410649"/>
              <a:gd name="connsiteY5" fmla="*/ 805807 h 1966993"/>
              <a:gd name="connsiteX6" fmla="*/ 4041269 w 4410649"/>
              <a:gd name="connsiteY6" fmla="*/ 1498109 h 1966993"/>
              <a:gd name="connsiteX7" fmla="*/ 962641 w 4410649"/>
              <a:gd name="connsiteY7" fmla="*/ 1638593 h 1966993"/>
              <a:gd name="connsiteX8" fmla="*/ 853844 w 4410649"/>
              <a:gd name="connsiteY8" fmla="*/ 1966993 h 1966993"/>
              <a:gd name="connsiteX9" fmla="*/ 579832 w 4410649"/>
              <a:gd name="connsiteY9" fmla="*/ 1638498 h 1966993"/>
              <a:gd name="connsiteX0" fmla="*/ 579832 w 4410649"/>
              <a:gd name="connsiteY0" fmla="*/ 1638498 h 1966993"/>
              <a:gd name="connsiteX1" fmla="*/ 162953 w 4410649"/>
              <a:gd name="connsiteY1" fmla="*/ 1343060 h 1966993"/>
              <a:gd name="connsiteX2" fmla="*/ 4508 w 4410649"/>
              <a:gd name="connsiteY2" fmla="*/ 470888 h 1966993"/>
              <a:gd name="connsiteX3" fmla="*/ 658134 w 4410649"/>
              <a:gd name="connsiteY3" fmla="*/ 65850 h 1966993"/>
              <a:gd name="connsiteX4" fmla="*/ 3871596 w 4410649"/>
              <a:gd name="connsiteY4" fmla="*/ 92219 h 1966993"/>
              <a:gd name="connsiteX5" fmla="*/ 4395336 w 4410649"/>
              <a:gd name="connsiteY5" fmla="*/ 805807 h 1966993"/>
              <a:gd name="connsiteX6" fmla="*/ 4041269 w 4410649"/>
              <a:gd name="connsiteY6" fmla="*/ 1498109 h 1966993"/>
              <a:gd name="connsiteX7" fmla="*/ 962641 w 4410649"/>
              <a:gd name="connsiteY7" fmla="*/ 1638593 h 1966993"/>
              <a:gd name="connsiteX8" fmla="*/ 853844 w 4410649"/>
              <a:gd name="connsiteY8" fmla="*/ 1966993 h 1966993"/>
              <a:gd name="connsiteX9" fmla="*/ 579832 w 4410649"/>
              <a:gd name="connsiteY9" fmla="*/ 1638498 h 1966993"/>
              <a:gd name="connsiteX0" fmla="*/ 579832 w 4428152"/>
              <a:gd name="connsiteY0" fmla="*/ 1638498 h 1966993"/>
              <a:gd name="connsiteX1" fmla="*/ 162953 w 4428152"/>
              <a:gd name="connsiteY1" fmla="*/ 1343060 h 1966993"/>
              <a:gd name="connsiteX2" fmla="*/ 4508 w 4428152"/>
              <a:gd name="connsiteY2" fmla="*/ 470888 h 1966993"/>
              <a:gd name="connsiteX3" fmla="*/ 658134 w 4428152"/>
              <a:gd name="connsiteY3" fmla="*/ 65850 h 1966993"/>
              <a:gd name="connsiteX4" fmla="*/ 3871596 w 4428152"/>
              <a:gd name="connsiteY4" fmla="*/ 92219 h 1966993"/>
              <a:gd name="connsiteX5" fmla="*/ 4395336 w 4428152"/>
              <a:gd name="connsiteY5" fmla="*/ 805807 h 1966993"/>
              <a:gd name="connsiteX6" fmla="*/ 4041269 w 4428152"/>
              <a:gd name="connsiteY6" fmla="*/ 1498109 h 1966993"/>
              <a:gd name="connsiteX7" fmla="*/ 911570 w 4428152"/>
              <a:gd name="connsiteY7" fmla="*/ 1642154 h 1966993"/>
              <a:gd name="connsiteX8" fmla="*/ 853844 w 4428152"/>
              <a:gd name="connsiteY8" fmla="*/ 1966993 h 1966993"/>
              <a:gd name="connsiteX9" fmla="*/ 579832 w 4428152"/>
              <a:gd name="connsiteY9" fmla="*/ 1638498 h 1966993"/>
              <a:gd name="connsiteX0" fmla="*/ 579832 w 4428152"/>
              <a:gd name="connsiteY0" fmla="*/ 1638498 h 1962415"/>
              <a:gd name="connsiteX1" fmla="*/ 162953 w 4428152"/>
              <a:gd name="connsiteY1" fmla="*/ 1343060 h 1962415"/>
              <a:gd name="connsiteX2" fmla="*/ 4508 w 4428152"/>
              <a:gd name="connsiteY2" fmla="*/ 470888 h 1962415"/>
              <a:gd name="connsiteX3" fmla="*/ 658134 w 4428152"/>
              <a:gd name="connsiteY3" fmla="*/ 65850 h 1962415"/>
              <a:gd name="connsiteX4" fmla="*/ 3871596 w 4428152"/>
              <a:gd name="connsiteY4" fmla="*/ 92219 h 1962415"/>
              <a:gd name="connsiteX5" fmla="*/ 4395336 w 4428152"/>
              <a:gd name="connsiteY5" fmla="*/ 805807 h 1962415"/>
              <a:gd name="connsiteX6" fmla="*/ 4041269 w 4428152"/>
              <a:gd name="connsiteY6" fmla="*/ 1498109 h 1962415"/>
              <a:gd name="connsiteX7" fmla="*/ 911570 w 4428152"/>
              <a:gd name="connsiteY7" fmla="*/ 1642154 h 1962415"/>
              <a:gd name="connsiteX8" fmla="*/ 919506 w 4428152"/>
              <a:gd name="connsiteY8" fmla="*/ 1962415 h 1962415"/>
              <a:gd name="connsiteX9" fmla="*/ 579832 w 4428152"/>
              <a:gd name="connsiteY9" fmla="*/ 1638498 h 1962415"/>
              <a:gd name="connsiteX0" fmla="*/ 579832 w 4428152"/>
              <a:gd name="connsiteY0" fmla="*/ 1638498 h 1962415"/>
              <a:gd name="connsiteX1" fmla="*/ 162953 w 4428152"/>
              <a:gd name="connsiteY1" fmla="*/ 1343060 h 1962415"/>
              <a:gd name="connsiteX2" fmla="*/ 4508 w 4428152"/>
              <a:gd name="connsiteY2" fmla="*/ 470888 h 1962415"/>
              <a:gd name="connsiteX3" fmla="*/ 658134 w 4428152"/>
              <a:gd name="connsiteY3" fmla="*/ 65850 h 1962415"/>
              <a:gd name="connsiteX4" fmla="*/ 3871596 w 4428152"/>
              <a:gd name="connsiteY4" fmla="*/ 92219 h 1962415"/>
              <a:gd name="connsiteX5" fmla="*/ 4395336 w 4428152"/>
              <a:gd name="connsiteY5" fmla="*/ 805807 h 1962415"/>
              <a:gd name="connsiteX6" fmla="*/ 4041269 w 4428152"/>
              <a:gd name="connsiteY6" fmla="*/ 1498109 h 1962415"/>
              <a:gd name="connsiteX7" fmla="*/ 911570 w 4428152"/>
              <a:gd name="connsiteY7" fmla="*/ 1642154 h 1962415"/>
              <a:gd name="connsiteX8" fmla="*/ 919506 w 4428152"/>
              <a:gd name="connsiteY8" fmla="*/ 1962415 h 1962415"/>
              <a:gd name="connsiteX9" fmla="*/ 579832 w 4428152"/>
              <a:gd name="connsiteY9" fmla="*/ 1638498 h 1962415"/>
              <a:gd name="connsiteX0" fmla="*/ 579832 w 4428152"/>
              <a:gd name="connsiteY0" fmla="*/ 1638498 h 1962415"/>
              <a:gd name="connsiteX1" fmla="*/ 162953 w 4428152"/>
              <a:gd name="connsiteY1" fmla="*/ 1343060 h 1962415"/>
              <a:gd name="connsiteX2" fmla="*/ 4508 w 4428152"/>
              <a:gd name="connsiteY2" fmla="*/ 470888 h 1962415"/>
              <a:gd name="connsiteX3" fmla="*/ 658134 w 4428152"/>
              <a:gd name="connsiteY3" fmla="*/ 65850 h 1962415"/>
              <a:gd name="connsiteX4" fmla="*/ 3871596 w 4428152"/>
              <a:gd name="connsiteY4" fmla="*/ 92219 h 1962415"/>
              <a:gd name="connsiteX5" fmla="*/ 4395336 w 4428152"/>
              <a:gd name="connsiteY5" fmla="*/ 805807 h 1962415"/>
              <a:gd name="connsiteX6" fmla="*/ 4041269 w 4428152"/>
              <a:gd name="connsiteY6" fmla="*/ 1498109 h 1962415"/>
              <a:gd name="connsiteX7" fmla="*/ 911570 w 4428152"/>
              <a:gd name="connsiteY7" fmla="*/ 1642154 h 1962415"/>
              <a:gd name="connsiteX8" fmla="*/ 919506 w 4428152"/>
              <a:gd name="connsiteY8" fmla="*/ 1962415 h 1962415"/>
              <a:gd name="connsiteX9" fmla="*/ 579832 w 4428152"/>
              <a:gd name="connsiteY9" fmla="*/ 1638498 h 1962415"/>
              <a:gd name="connsiteX0" fmla="*/ 579832 w 4410649"/>
              <a:gd name="connsiteY0" fmla="*/ 1638498 h 1962415"/>
              <a:gd name="connsiteX1" fmla="*/ 162953 w 4410649"/>
              <a:gd name="connsiteY1" fmla="*/ 1343060 h 1962415"/>
              <a:gd name="connsiteX2" fmla="*/ 4508 w 4410649"/>
              <a:gd name="connsiteY2" fmla="*/ 470888 h 1962415"/>
              <a:gd name="connsiteX3" fmla="*/ 658134 w 4410649"/>
              <a:gd name="connsiteY3" fmla="*/ 65850 h 1962415"/>
              <a:gd name="connsiteX4" fmla="*/ 3871596 w 4410649"/>
              <a:gd name="connsiteY4" fmla="*/ 92219 h 1962415"/>
              <a:gd name="connsiteX5" fmla="*/ 4395336 w 4410649"/>
              <a:gd name="connsiteY5" fmla="*/ 805807 h 1962415"/>
              <a:gd name="connsiteX6" fmla="*/ 4041269 w 4410649"/>
              <a:gd name="connsiteY6" fmla="*/ 1498109 h 1962415"/>
              <a:gd name="connsiteX7" fmla="*/ 911570 w 4410649"/>
              <a:gd name="connsiteY7" fmla="*/ 1642154 h 1962415"/>
              <a:gd name="connsiteX8" fmla="*/ 919506 w 4410649"/>
              <a:gd name="connsiteY8" fmla="*/ 1962415 h 1962415"/>
              <a:gd name="connsiteX9" fmla="*/ 579832 w 4410649"/>
              <a:gd name="connsiteY9" fmla="*/ 1638498 h 1962415"/>
              <a:gd name="connsiteX0" fmla="*/ 579832 w 4410649"/>
              <a:gd name="connsiteY0" fmla="*/ 1638498 h 1962415"/>
              <a:gd name="connsiteX1" fmla="*/ 162953 w 4410649"/>
              <a:gd name="connsiteY1" fmla="*/ 1343060 h 1962415"/>
              <a:gd name="connsiteX2" fmla="*/ 4508 w 4410649"/>
              <a:gd name="connsiteY2" fmla="*/ 470888 h 1962415"/>
              <a:gd name="connsiteX3" fmla="*/ 658134 w 4410649"/>
              <a:gd name="connsiteY3" fmla="*/ 65850 h 1962415"/>
              <a:gd name="connsiteX4" fmla="*/ 3871596 w 4410649"/>
              <a:gd name="connsiteY4" fmla="*/ 92219 h 1962415"/>
              <a:gd name="connsiteX5" fmla="*/ 4395336 w 4410649"/>
              <a:gd name="connsiteY5" fmla="*/ 805807 h 1962415"/>
              <a:gd name="connsiteX6" fmla="*/ 4041269 w 4410649"/>
              <a:gd name="connsiteY6" fmla="*/ 1498109 h 1962415"/>
              <a:gd name="connsiteX7" fmla="*/ 911570 w 4410649"/>
              <a:gd name="connsiteY7" fmla="*/ 1642154 h 1962415"/>
              <a:gd name="connsiteX8" fmla="*/ 919506 w 4410649"/>
              <a:gd name="connsiteY8" fmla="*/ 1962415 h 1962415"/>
              <a:gd name="connsiteX9" fmla="*/ 579832 w 4410649"/>
              <a:gd name="connsiteY9" fmla="*/ 1638498 h 1962415"/>
              <a:gd name="connsiteX0" fmla="*/ 579832 w 4403897"/>
              <a:gd name="connsiteY0" fmla="*/ 1638498 h 1962415"/>
              <a:gd name="connsiteX1" fmla="*/ 162953 w 4403897"/>
              <a:gd name="connsiteY1" fmla="*/ 1343060 h 1962415"/>
              <a:gd name="connsiteX2" fmla="*/ 4508 w 4403897"/>
              <a:gd name="connsiteY2" fmla="*/ 470888 h 1962415"/>
              <a:gd name="connsiteX3" fmla="*/ 658134 w 4403897"/>
              <a:gd name="connsiteY3" fmla="*/ 65850 h 1962415"/>
              <a:gd name="connsiteX4" fmla="*/ 3871596 w 4403897"/>
              <a:gd name="connsiteY4" fmla="*/ 92219 h 1962415"/>
              <a:gd name="connsiteX5" fmla="*/ 4395336 w 4403897"/>
              <a:gd name="connsiteY5" fmla="*/ 805807 h 1962415"/>
              <a:gd name="connsiteX6" fmla="*/ 4041269 w 4403897"/>
              <a:gd name="connsiteY6" fmla="*/ 1498109 h 1962415"/>
              <a:gd name="connsiteX7" fmla="*/ 911570 w 4403897"/>
              <a:gd name="connsiteY7" fmla="*/ 1642154 h 1962415"/>
              <a:gd name="connsiteX8" fmla="*/ 919506 w 4403897"/>
              <a:gd name="connsiteY8" fmla="*/ 1962415 h 1962415"/>
              <a:gd name="connsiteX9" fmla="*/ 579832 w 4403897"/>
              <a:gd name="connsiteY9" fmla="*/ 1638498 h 1962415"/>
              <a:gd name="connsiteX0" fmla="*/ 579832 w 4403170"/>
              <a:gd name="connsiteY0" fmla="*/ 1670336 h 1994253"/>
              <a:gd name="connsiteX1" fmla="*/ 162953 w 4403170"/>
              <a:gd name="connsiteY1" fmla="*/ 1374898 h 1994253"/>
              <a:gd name="connsiteX2" fmla="*/ 4508 w 4403170"/>
              <a:gd name="connsiteY2" fmla="*/ 502726 h 1994253"/>
              <a:gd name="connsiteX3" fmla="*/ 658134 w 4403170"/>
              <a:gd name="connsiteY3" fmla="*/ 97688 h 1994253"/>
              <a:gd name="connsiteX4" fmla="*/ 3866720 w 4403170"/>
              <a:gd name="connsiteY4" fmla="*/ 62409 h 1994253"/>
              <a:gd name="connsiteX5" fmla="*/ 4395336 w 4403170"/>
              <a:gd name="connsiteY5" fmla="*/ 837645 h 1994253"/>
              <a:gd name="connsiteX6" fmla="*/ 4041269 w 4403170"/>
              <a:gd name="connsiteY6" fmla="*/ 1529947 h 1994253"/>
              <a:gd name="connsiteX7" fmla="*/ 911570 w 4403170"/>
              <a:gd name="connsiteY7" fmla="*/ 1673992 h 1994253"/>
              <a:gd name="connsiteX8" fmla="*/ 919506 w 4403170"/>
              <a:gd name="connsiteY8" fmla="*/ 1994253 h 1994253"/>
              <a:gd name="connsiteX9" fmla="*/ 579832 w 4403170"/>
              <a:gd name="connsiteY9" fmla="*/ 1670336 h 1994253"/>
              <a:gd name="connsiteX0" fmla="*/ 579832 w 4403170"/>
              <a:gd name="connsiteY0" fmla="*/ 1670336 h 1994253"/>
              <a:gd name="connsiteX1" fmla="*/ 162953 w 4403170"/>
              <a:gd name="connsiteY1" fmla="*/ 1374898 h 1994253"/>
              <a:gd name="connsiteX2" fmla="*/ 4508 w 4403170"/>
              <a:gd name="connsiteY2" fmla="*/ 502726 h 1994253"/>
              <a:gd name="connsiteX3" fmla="*/ 658134 w 4403170"/>
              <a:gd name="connsiteY3" fmla="*/ 97688 h 1994253"/>
              <a:gd name="connsiteX4" fmla="*/ 3866720 w 4403170"/>
              <a:gd name="connsiteY4" fmla="*/ 62409 h 1994253"/>
              <a:gd name="connsiteX5" fmla="*/ 4395336 w 4403170"/>
              <a:gd name="connsiteY5" fmla="*/ 837645 h 1994253"/>
              <a:gd name="connsiteX6" fmla="*/ 3867252 w 4403170"/>
              <a:gd name="connsiteY6" fmla="*/ 1555855 h 1994253"/>
              <a:gd name="connsiteX7" fmla="*/ 911570 w 4403170"/>
              <a:gd name="connsiteY7" fmla="*/ 1673992 h 1994253"/>
              <a:gd name="connsiteX8" fmla="*/ 919506 w 4403170"/>
              <a:gd name="connsiteY8" fmla="*/ 1994253 h 1994253"/>
              <a:gd name="connsiteX9" fmla="*/ 579832 w 4403170"/>
              <a:gd name="connsiteY9" fmla="*/ 1670336 h 1994253"/>
              <a:gd name="connsiteX0" fmla="*/ 579832 w 4403170"/>
              <a:gd name="connsiteY0" fmla="*/ 1670336 h 1994253"/>
              <a:gd name="connsiteX1" fmla="*/ 162953 w 4403170"/>
              <a:gd name="connsiteY1" fmla="*/ 1374898 h 1994253"/>
              <a:gd name="connsiteX2" fmla="*/ 4508 w 4403170"/>
              <a:gd name="connsiteY2" fmla="*/ 502726 h 1994253"/>
              <a:gd name="connsiteX3" fmla="*/ 658134 w 4403170"/>
              <a:gd name="connsiteY3" fmla="*/ 97688 h 1994253"/>
              <a:gd name="connsiteX4" fmla="*/ 3866720 w 4403170"/>
              <a:gd name="connsiteY4" fmla="*/ 62409 h 1994253"/>
              <a:gd name="connsiteX5" fmla="*/ 4395336 w 4403170"/>
              <a:gd name="connsiteY5" fmla="*/ 837645 h 1994253"/>
              <a:gd name="connsiteX6" fmla="*/ 3864291 w 4403170"/>
              <a:gd name="connsiteY6" fmla="*/ 1611163 h 1994253"/>
              <a:gd name="connsiteX7" fmla="*/ 911570 w 4403170"/>
              <a:gd name="connsiteY7" fmla="*/ 1673992 h 1994253"/>
              <a:gd name="connsiteX8" fmla="*/ 919506 w 4403170"/>
              <a:gd name="connsiteY8" fmla="*/ 1994253 h 1994253"/>
              <a:gd name="connsiteX9" fmla="*/ 579832 w 4403170"/>
              <a:gd name="connsiteY9" fmla="*/ 1670336 h 1994253"/>
              <a:gd name="connsiteX0" fmla="*/ 579832 w 4403170"/>
              <a:gd name="connsiteY0" fmla="*/ 1670336 h 1994253"/>
              <a:gd name="connsiteX1" fmla="*/ 162953 w 4403170"/>
              <a:gd name="connsiteY1" fmla="*/ 1374898 h 1994253"/>
              <a:gd name="connsiteX2" fmla="*/ 4508 w 4403170"/>
              <a:gd name="connsiteY2" fmla="*/ 502726 h 1994253"/>
              <a:gd name="connsiteX3" fmla="*/ 658134 w 4403170"/>
              <a:gd name="connsiteY3" fmla="*/ 97688 h 1994253"/>
              <a:gd name="connsiteX4" fmla="*/ 3866720 w 4403170"/>
              <a:gd name="connsiteY4" fmla="*/ 62409 h 1994253"/>
              <a:gd name="connsiteX5" fmla="*/ 4395336 w 4403170"/>
              <a:gd name="connsiteY5" fmla="*/ 837645 h 1994253"/>
              <a:gd name="connsiteX6" fmla="*/ 3860788 w 4403170"/>
              <a:gd name="connsiteY6" fmla="*/ 1659621 h 1994253"/>
              <a:gd name="connsiteX7" fmla="*/ 911570 w 4403170"/>
              <a:gd name="connsiteY7" fmla="*/ 1673992 h 1994253"/>
              <a:gd name="connsiteX8" fmla="*/ 919506 w 4403170"/>
              <a:gd name="connsiteY8" fmla="*/ 1994253 h 1994253"/>
              <a:gd name="connsiteX9" fmla="*/ 579832 w 4403170"/>
              <a:gd name="connsiteY9" fmla="*/ 1670336 h 1994253"/>
              <a:gd name="connsiteX0" fmla="*/ 579832 w 4403170"/>
              <a:gd name="connsiteY0" fmla="*/ 1670336 h 1994253"/>
              <a:gd name="connsiteX1" fmla="*/ 162953 w 4403170"/>
              <a:gd name="connsiteY1" fmla="*/ 1374898 h 1994253"/>
              <a:gd name="connsiteX2" fmla="*/ 4508 w 4403170"/>
              <a:gd name="connsiteY2" fmla="*/ 502726 h 1994253"/>
              <a:gd name="connsiteX3" fmla="*/ 658134 w 4403170"/>
              <a:gd name="connsiteY3" fmla="*/ 97688 h 1994253"/>
              <a:gd name="connsiteX4" fmla="*/ 3866720 w 4403170"/>
              <a:gd name="connsiteY4" fmla="*/ 62409 h 1994253"/>
              <a:gd name="connsiteX5" fmla="*/ 4395336 w 4403170"/>
              <a:gd name="connsiteY5" fmla="*/ 837645 h 1994253"/>
              <a:gd name="connsiteX6" fmla="*/ 3860788 w 4403170"/>
              <a:gd name="connsiteY6" fmla="*/ 1659621 h 1994253"/>
              <a:gd name="connsiteX7" fmla="*/ 911570 w 4403170"/>
              <a:gd name="connsiteY7" fmla="*/ 1673992 h 1994253"/>
              <a:gd name="connsiteX8" fmla="*/ 919506 w 4403170"/>
              <a:gd name="connsiteY8" fmla="*/ 1994253 h 1994253"/>
              <a:gd name="connsiteX9" fmla="*/ 579832 w 4403170"/>
              <a:gd name="connsiteY9" fmla="*/ 1670336 h 1994253"/>
              <a:gd name="connsiteX0" fmla="*/ 534162 w 4402901"/>
              <a:gd name="connsiteY0" fmla="*/ 1652839 h 1994253"/>
              <a:gd name="connsiteX1" fmla="*/ 162684 w 4402901"/>
              <a:gd name="connsiteY1" fmla="*/ 1374898 h 1994253"/>
              <a:gd name="connsiteX2" fmla="*/ 4239 w 4402901"/>
              <a:gd name="connsiteY2" fmla="*/ 502726 h 1994253"/>
              <a:gd name="connsiteX3" fmla="*/ 657865 w 4402901"/>
              <a:gd name="connsiteY3" fmla="*/ 97688 h 1994253"/>
              <a:gd name="connsiteX4" fmla="*/ 3866451 w 4402901"/>
              <a:gd name="connsiteY4" fmla="*/ 62409 h 1994253"/>
              <a:gd name="connsiteX5" fmla="*/ 4395067 w 4402901"/>
              <a:gd name="connsiteY5" fmla="*/ 837645 h 1994253"/>
              <a:gd name="connsiteX6" fmla="*/ 3860519 w 4402901"/>
              <a:gd name="connsiteY6" fmla="*/ 1659621 h 1994253"/>
              <a:gd name="connsiteX7" fmla="*/ 911301 w 4402901"/>
              <a:gd name="connsiteY7" fmla="*/ 1673992 h 1994253"/>
              <a:gd name="connsiteX8" fmla="*/ 919237 w 4402901"/>
              <a:gd name="connsiteY8" fmla="*/ 1994253 h 1994253"/>
              <a:gd name="connsiteX9" fmla="*/ 534162 w 4402901"/>
              <a:gd name="connsiteY9" fmla="*/ 1652839 h 1994253"/>
              <a:gd name="connsiteX0" fmla="*/ 556735 w 4425474"/>
              <a:gd name="connsiteY0" fmla="*/ 1652839 h 1994253"/>
              <a:gd name="connsiteX1" fmla="*/ 167956 w 4425474"/>
              <a:gd name="connsiteY1" fmla="*/ 1341666 h 1994253"/>
              <a:gd name="connsiteX2" fmla="*/ 26812 w 4425474"/>
              <a:gd name="connsiteY2" fmla="*/ 502726 h 1994253"/>
              <a:gd name="connsiteX3" fmla="*/ 680438 w 4425474"/>
              <a:gd name="connsiteY3" fmla="*/ 97688 h 1994253"/>
              <a:gd name="connsiteX4" fmla="*/ 3889024 w 4425474"/>
              <a:gd name="connsiteY4" fmla="*/ 62409 h 1994253"/>
              <a:gd name="connsiteX5" fmla="*/ 4417640 w 4425474"/>
              <a:gd name="connsiteY5" fmla="*/ 837645 h 1994253"/>
              <a:gd name="connsiteX6" fmla="*/ 3883092 w 4425474"/>
              <a:gd name="connsiteY6" fmla="*/ 1659621 h 1994253"/>
              <a:gd name="connsiteX7" fmla="*/ 933874 w 4425474"/>
              <a:gd name="connsiteY7" fmla="*/ 1673992 h 1994253"/>
              <a:gd name="connsiteX8" fmla="*/ 941810 w 4425474"/>
              <a:gd name="connsiteY8" fmla="*/ 1994253 h 1994253"/>
              <a:gd name="connsiteX9" fmla="*/ 556735 w 4425474"/>
              <a:gd name="connsiteY9" fmla="*/ 1652839 h 1994253"/>
              <a:gd name="connsiteX0" fmla="*/ 556735 w 4425474"/>
              <a:gd name="connsiteY0" fmla="*/ 1652839 h 1994253"/>
              <a:gd name="connsiteX1" fmla="*/ 167956 w 4425474"/>
              <a:gd name="connsiteY1" fmla="*/ 1341666 h 1994253"/>
              <a:gd name="connsiteX2" fmla="*/ 26812 w 4425474"/>
              <a:gd name="connsiteY2" fmla="*/ 502726 h 1994253"/>
              <a:gd name="connsiteX3" fmla="*/ 680438 w 4425474"/>
              <a:gd name="connsiteY3" fmla="*/ 97688 h 1994253"/>
              <a:gd name="connsiteX4" fmla="*/ 3889024 w 4425474"/>
              <a:gd name="connsiteY4" fmla="*/ 62409 h 1994253"/>
              <a:gd name="connsiteX5" fmla="*/ 4417640 w 4425474"/>
              <a:gd name="connsiteY5" fmla="*/ 837645 h 1994253"/>
              <a:gd name="connsiteX6" fmla="*/ 3883092 w 4425474"/>
              <a:gd name="connsiteY6" fmla="*/ 1659621 h 1994253"/>
              <a:gd name="connsiteX7" fmla="*/ 933874 w 4425474"/>
              <a:gd name="connsiteY7" fmla="*/ 1673992 h 1994253"/>
              <a:gd name="connsiteX8" fmla="*/ 941810 w 4425474"/>
              <a:gd name="connsiteY8" fmla="*/ 1994253 h 1994253"/>
              <a:gd name="connsiteX9" fmla="*/ 556735 w 4425474"/>
              <a:gd name="connsiteY9" fmla="*/ 1652839 h 1994253"/>
              <a:gd name="connsiteX0" fmla="*/ 556735 w 4425474"/>
              <a:gd name="connsiteY0" fmla="*/ 1654095 h 1995509"/>
              <a:gd name="connsiteX1" fmla="*/ 167956 w 4425474"/>
              <a:gd name="connsiteY1" fmla="*/ 1342922 h 1995509"/>
              <a:gd name="connsiteX2" fmla="*/ 26812 w 4425474"/>
              <a:gd name="connsiteY2" fmla="*/ 503982 h 1995509"/>
              <a:gd name="connsiteX3" fmla="*/ 680438 w 4425474"/>
              <a:gd name="connsiteY3" fmla="*/ 98944 h 1995509"/>
              <a:gd name="connsiteX4" fmla="*/ 3889024 w 4425474"/>
              <a:gd name="connsiteY4" fmla="*/ 63665 h 1995509"/>
              <a:gd name="connsiteX5" fmla="*/ 4417640 w 4425474"/>
              <a:gd name="connsiteY5" fmla="*/ 838901 h 1995509"/>
              <a:gd name="connsiteX6" fmla="*/ 3883092 w 4425474"/>
              <a:gd name="connsiteY6" fmla="*/ 1660877 h 1995509"/>
              <a:gd name="connsiteX7" fmla="*/ 933874 w 4425474"/>
              <a:gd name="connsiteY7" fmla="*/ 1675248 h 1995509"/>
              <a:gd name="connsiteX8" fmla="*/ 941810 w 4425474"/>
              <a:gd name="connsiteY8" fmla="*/ 1995509 h 1995509"/>
              <a:gd name="connsiteX9" fmla="*/ 556735 w 4425474"/>
              <a:gd name="connsiteY9" fmla="*/ 1654095 h 1995509"/>
              <a:gd name="connsiteX0" fmla="*/ 556735 w 4425474"/>
              <a:gd name="connsiteY0" fmla="*/ 1655129 h 1996543"/>
              <a:gd name="connsiteX1" fmla="*/ 167956 w 4425474"/>
              <a:gd name="connsiteY1" fmla="*/ 1343956 h 1996543"/>
              <a:gd name="connsiteX2" fmla="*/ 26812 w 4425474"/>
              <a:gd name="connsiteY2" fmla="*/ 505016 h 1996543"/>
              <a:gd name="connsiteX3" fmla="*/ 680438 w 4425474"/>
              <a:gd name="connsiteY3" fmla="*/ 99978 h 1996543"/>
              <a:gd name="connsiteX4" fmla="*/ 3889024 w 4425474"/>
              <a:gd name="connsiteY4" fmla="*/ 64699 h 1996543"/>
              <a:gd name="connsiteX5" fmla="*/ 4417640 w 4425474"/>
              <a:gd name="connsiteY5" fmla="*/ 839935 h 1996543"/>
              <a:gd name="connsiteX6" fmla="*/ 3883092 w 4425474"/>
              <a:gd name="connsiteY6" fmla="*/ 1661911 h 1996543"/>
              <a:gd name="connsiteX7" fmla="*/ 933874 w 4425474"/>
              <a:gd name="connsiteY7" fmla="*/ 1676282 h 1996543"/>
              <a:gd name="connsiteX8" fmla="*/ 941810 w 4425474"/>
              <a:gd name="connsiteY8" fmla="*/ 1996543 h 1996543"/>
              <a:gd name="connsiteX9" fmla="*/ 556735 w 4425474"/>
              <a:gd name="connsiteY9" fmla="*/ 1655129 h 1996543"/>
              <a:gd name="connsiteX0" fmla="*/ 550979 w 4421752"/>
              <a:gd name="connsiteY0" fmla="*/ 1650230 h 1991644"/>
              <a:gd name="connsiteX1" fmla="*/ 162200 w 4421752"/>
              <a:gd name="connsiteY1" fmla="*/ 1339057 h 1991644"/>
              <a:gd name="connsiteX2" fmla="*/ 21056 w 4421752"/>
              <a:gd name="connsiteY2" fmla="*/ 500117 h 1991644"/>
              <a:gd name="connsiteX3" fmla="*/ 587675 w 4421752"/>
              <a:gd name="connsiteY3" fmla="*/ 108032 h 1991644"/>
              <a:gd name="connsiteX4" fmla="*/ 3883268 w 4421752"/>
              <a:gd name="connsiteY4" fmla="*/ 59800 h 1991644"/>
              <a:gd name="connsiteX5" fmla="*/ 4411884 w 4421752"/>
              <a:gd name="connsiteY5" fmla="*/ 835036 h 1991644"/>
              <a:gd name="connsiteX6" fmla="*/ 3877336 w 4421752"/>
              <a:gd name="connsiteY6" fmla="*/ 1657012 h 1991644"/>
              <a:gd name="connsiteX7" fmla="*/ 928118 w 4421752"/>
              <a:gd name="connsiteY7" fmla="*/ 1671383 h 1991644"/>
              <a:gd name="connsiteX8" fmla="*/ 936054 w 4421752"/>
              <a:gd name="connsiteY8" fmla="*/ 1991644 h 1991644"/>
              <a:gd name="connsiteX9" fmla="*/ 550979 w 4421752"/>
              <a:gd name="connsiteY9" fmla="*/ 1650230 h 1991644"/>
              <a:gd name="connsiteX0" fmla="*/ 550979 w 4423181"/>
              <a:gd name="connsiteY0" fmla="*/ 1701894 h 2043308"/>
              <a:gd name="connsiteX1" fmla="*/ 162200 w 4423181"/>
              <a:gd name="connsiteY1" fmla="*/ 1390721 h 2043308"/>
              <a:gd name="connsiteX2" fmla="*/ 21056 w 4423181"/>
              <a:gd name="connsiteY2" fmla="*/ 551781 h 2043308"/>
              <a:gd name="connsiteX3" fmla="*/ 587675 w 4423181"/>
              <a:gd name="connsiteY3" fmla="*/ 159696 h 2043308"/>
              <a:gd name="connsiteX4" fmla="*/ 3883268 w 4423181"/>
              <a:gd name="connsiteY4" fmla="*/ 111464 h 2043308"/>
              <a:gd name="connsiteX5" fmla="*/ 4411884 w 4423181"/>
              <a:gd name="connsiteY5" fmla="*/ 886700 h 2043308"/>
              <a:gd name="connsiteX6" fmla="*/ 3877336 w 4423181"/>
              <a:gd name="connsiteY6" fmla="*/ 1708676 h 2043308"/>
              <a:gd name="connsiteX7" fmla="*/ 928118 w 4423181"/>
              <a:gd name="connsiteY7" fmla="*/ 1723047 h 2043308"/>
              <a:gd name="connsiteX8" fmla="*/ 936054 w 4423181"/>
              <a:gd name="connsiteY8" fmla="*/ 2043308 h 2043308"/>
              <a:gd name="connsiteX9" fmla="*/ 550979 w 4423181"/>
              <a:gd name="connsiteY9" fmla="*/ 1701894 h 2043308"/>
              <a:gd name="connsiteX0" fmla="*/ 550979 w 4416703"/>
              <a:gd name="connsiteY0" fmla="*/ 1724338 h 2065752"/>
              <a:gd name="connsiteX1" fmla="*/ 162200 w 4416703"/>
              <a:gd name="connsiteY1" fmla="*/ 1413165 h 2065752"/>
              <a:gd name="connsiteX2" fmla="*/ 21056 w 4416703"/>
              <a:gd name="connsiteY2" fmla="*/ 574225 h 2065752"/>
              <a:gd name="connsiteX3" fmla="*/ 587675 w 4416703"/>
              <a:gd name="connsiteY3" fmla="*/ 182140 h 2065752"/>
              <a:gd name="connsiteX4" fmla="*/ 3836784 w 4416703"/>
              <a:gd name="connsiteY4" fmla="*/ 102710 h 2065752"/>
              <a:gd name="connsiteX5" fmla="*/ 4411884 w 4416703"/>
              <a:gd name="connsiteY5" fmla="*/ 909144 h 2065752"/>
              <a:gd name="connsiteX6" fmla="*/ 3877336 w 4416703"/>
              <a:gd name="connsiteY6" fmla="*/ 1731120 h 2065752"/>
              <a:gd name="connsiteX7" fmla="*/ 928118 w 4416703"/>
              <a:gd name="connsiteY7" fmla="*/ 1745491 h 2065752"/>
              <a:gd name="connsiteX8" fmla="*/ 936054 w 4416703"/>
              <a:gd name="connsiteY8" fmla="*/ 2065752 h 2065752"/>
              <a:gd name="connsiteX9" fmla="*/ 550979 w 4416703"/>
              <a:gd name="connsiteY9" fmla="*/ 1724338 h 2065752"/>
              <a:gd name="connsiteX0" fmla="*/ 560106 w 4423497"/>
              <a:gd name="connsiteY0" fmla="*/ 1682522 h 2023936"/>
              <a:gd name="connsiteX1" fmla="*/ 171327 w 4423497"/>
              <a:gd name="connsiteY1" fmla="*/ 1371349 h 2023936"/>
              <a:gd name="connsiteX2" fmla="*/ 30183 w 4423497"/>
              <a:gd name="connsiteY2" fmla="*/ 532409 h 2023936"/>
              <a:gd name="connsiteX3" fmla="*/ 733796 w 4423497"/>
              <a:gd name="connsiteY3" fmla="*/ 110109 h 2023936"/>
              <a:gd name="connsiteX4" fmla="*/ 3845911 w 4423497"/>
              <a:gd name="connsiteY4" fmla="*/ 60894 h 2023936"/>
              <a:gd name="connsiteX5" fmla="*/ 4421011 w 4423497"/>
              <a:gd name="connsiteY5" fmla="*/ 867328 h 2023936"/>
              <a:gd name="connsiteX6" fmla="*/ 3886463 w 4423497"/>
              <a:gd name="connsiteY6" fmla="*/ 1689304 h 2023936"/>
              <a:gd name="connsiteX7" fmla="*/ 937245 w 4423497"/>
              <a:gd name="connsiteY7" fmla="*/ 1703675 h 2023936"/>
              <a:gd name="connsiteX8" fmla="*/ 945181 w 4423497"/>
              <a:gd name="connsiteY8" fmla="*/ 2023936 h 2023936"/>
              <a:gd name="connsiteX9" fmla="*/ 560106 w 4423497"/>
              <a:gd name="connsiteY9" fmla="*/ 1682522 h 2023936"/>
              <a:gd name="connsiteX0" fmla="*/ 563605 w 4426572"/>
              <a:gd name="connsiteY0" fmla="*/ 1726456 h 2067870"/>
              <a:gd name="connsiteX1" fmla="*/ 174826 w 4426572"/>
              <a:gd name="connsiteY1" fmla="*/ 1415283 h 2067870"/>
              <a:gd name="connsiteX2" fmla="*/ 33682 w 4426572"/>
              <a:gd name="connsiteY2" fmla="*/ 576343 h 2067870"/>
              <a:gd name="connsiteX3" fmla="*/ 788618 w 4426572"/>
              <a:gd name="connsiteY3" fmla="*/ 60926 h 2067870"/>
              <a:gd name="connsiteX4" fmla="*/ 3849410 w 4426572"/>
              <a:gd name="connsiteY4" fmla="*/ 104828 h 2067870"/>
              <a:gd name="connsiteX5" fmla="*/ 4424510 w 4426572"/>
              <a:gd name="connsiteY5" fmla="*/ 911262 h 2067870"/>
              <a:gd name="connsiteX6" fmla="*/ 3889962 w 4426572"/>
              <a:gd name="connsiteY6" fmla="*/ 1733238 h 2067870"/>
              <a:gd name="connsiteX7" fmla="*/ 940744 w 4426572"/>
              <a:gd name="connsiteY7" fmla="*/ 1747609 h 2067870"/>
              <a:gd name="connsiteX8" fmla="*/ 948680 w 4426572"/>
              <a:gd name="connsiteY8" fmla="*/ 2067870 h 2067870"/>
              <a:gd name="connsiteX9" fmla="*/ 563605 w 4426572"/>
              <a:gd name="connsiteY9" fmla="*/ 1726456 h 2067870"/>
              <a:gd name="connsiteX0" fmla="*/ 563605 w 4426571"/>
              <a:gd name="connsiteY0" fmla="*/ 1726456 h 2067870"/>
              <a:gd name="connsiteX1" fmla="*/ 174826 w 4426571"/>
              <a:gd name="connsiteY1" fmla="*/ 1415283 h 2067870"/>
              <a:gd name="connsiteX2" fmla="*/ 33682 w 4426571"/>
              <a:gd name="connsiteY2" fmla="*/ 576343 h 2067870"/>
              <a:gd name="connsiteX3" fmla="*/ 788618 w 4426571"/>
              <a:gd name="connsiteY3" fmla="*/ 60926 h 2067870"/>
              <a:gd name="connsiteX4" fmla="*/ 3849410 w 4426571"/>
              <a:gd name="connsiteY4" fmla="*/ 104828 h 2067870"/>
              <a:gd name="connsiteX5" fmla="*/ 4424510 w 4426571"/>
              <a:gd name="connsiteY5" fmla="*/ 911262 h 2067870"/>
              <a:gd name="connsiteX6" fmla="*/ 3569489 w 4426571"/>
              <a:gd name="connsiteY6" fmla="*/ 1762468 h 2067870"/>
              <a:gd name="connsiteX7" fmla="*/ 940744 w 4426571"/>
              <a:gd name="connsiteY7" fmla="*/ 1747609 h 2067870"/>
              <a:gd name="connsiteX8" fmla="*/ 948680 w 4426571"/>
              <a:gd name="connsiteY8" fmla="*/ 2067870 h 2067870"/>
              <a:gd name="connsiteX9" fmla="*/ 563605 w 4426571"/>
              <a:gd name="connsiteY9" fmla="*/ 1726456 h 2067870"/>
              <a:gd name="connsiteX0" fmla="*/ 563605 w 4426571"/>
              <a:gd name="connsiteY0" fmla="*/ 1726456 h 2067870"/>
              <a:gd name="connsiteX1" fmla="*/ 174826 w 4426571"/>
              <a:gd name="connsiteY1" fmla="*/ 1415283 h 2067870"/>
              <a:gd name="connsiteX2" fmla="*/ 33682 w 4426571"/>
              <a:gd name="connsiteY2" fmla="*/ 576343 h 2067870"/>
              <a:gd name="connsiteX3" fmla="*/ 788618 w 4426571"/>
              <a:gd name="connsiteY3" fmla="*/ 60926 h 2067870"/>
              <a:gd name="connsiteX4" fmla="*/ 3849410 w 4426571"/>
              <a:gd name="connsiteY4" fmla="*/ 104828 h 2067870"/>
              <a:gd name="connsiteX5" fmla="*/ 4424510 w 4426571"/>
              <a:gd name="connsiteY5" fmla="*/ 911262 h 2067870"/>
              <a:gd name="connsiteX6" fmla="*/ 3569489 w 4426571"/>
              <a:gd name="connsiteY6" fmla="*/ 1762468 h 2067870"/>
              <a:gd name="connsiteX7" fmla="*/ 940744 w 4426571"/>
              <a:gd name="connsiteY7" fmla="*/ 1747609 h 2067870"/>
              <a:gd name="connsiteX8" fmla="*/ 948680 w 4426571"/>
              <a:gd name="connsiteY8" fmla="*/ 2067870 h 2067870"/>
              <a:gd name="connsiteX9" fmla="*/ 563605 w 4426571"/>
              <a:gd name="connsiteY9" fmla="*/ 1726456 h 2067870"/>
              <a:gd name="connsiteX0" fmla="*/ 564281 w 4427247"/>
              <a:gd name="connsiteY0" fmla="*/ 1726456 h 2067870"/>
              <a:gd name="connsiteX1" fmla="*/ 172251 w 4427247"/>
              <a:gd name="connsiteY1" fmla="*/ 1374183 h 2067870"/>
              <a:gd name="connsiteX2" fmla="*/ 34358 w 4427247"/>
              <a:gd name="connsiteY2" fmla="*/ 576343 h 2067870"/>
              <a:gd name="connsiteX3" fmla="*/ 789294 w 4427247"/>
              <a:gd name="connsiteY3" fmla="*/ 60926 h 2067870"/>
              <a:gd name="connsiteX4" fmla="*/ 3850086 w 4427247"/>
              <a:gd name="connsiteY4" fmla="*/ 104828 h 2067870"/>
              <a:gd name="connsiteX5" fmla="*/ 4425186 w 4427247"/>
              <a:gd name="connsiteY5" fmla="*/ 911262 h 2067870"/>
              <a:gd name="connsiteX6" fmla="*/ 3570165 w 4427247"/>
              <a:gd name="connsiteY6" fmla="*/ 1762468 h 2067870"/>
              <a:gd name="connsiteX7" fmla="*/ 941420 w 4427247"/>
              <a:gd name="connsiteY7" fmla="*/ 1747609 h 2067870"/>
              <a:gd name="connsiteX8" fmla="*/ 949356 w 4427247"/>
              <a:gd name="connsiteY8" fmla="*/ 2067870 h 2067870"/>
              <a:gd name="connsiteX9" fmla="*/ 564281 w 4427247"/>
              <a:gd name="connsiteY9" fmla="*/ 1726456 h 2067870"/>
              <a:gd name="connsiteX0" fmla="*/ 564281 w 4427247"/>
              <a:gd name="connsiteY0" fmla="*/ 1741318 h 2082732"/>
              <a:gd name="connsiteX1" fmla="*/ 172251 w 4427247"/>
              <a:gd name="connsiteY1" fmla="*/ 1389045 h 2082732"/>
              <a:gd name="connsiteX2" fmla="*/ 34358 w 4427247"/>
              <a:gd name="connsiteY2" fmla="*/ 591205 h 2082732"/>
              <a:gd name="connsiteX3" fmla="*/ 789294 w 4427247"/>
              <a:gd name="connsiteY3" fmla="*/ 75788 h 2082732"/>
              <a:gd name="connsiteX4" fmla="*/ 3850086 w 4427247"/>
              <a:gd name="connsiteY4" fmla="*/ 119690 h 2082732"/>
              <a:gd name="connsiteX5" fmla="*/ 4425186 w 4427247"/>
              <a:gd name="connsiteY5" fmla="*/ 926124 h 2082732"/>
              <a:gd name="connsiteX6" fmla="*/ 3570165 w 4427247"/>
              <a:gd name="connsiteY6" fmla="*/ 1777330 h 2082732"/>
              <a:gd name="connsiteX7" fmla="*/ 941420 w 4427247"/>
              <a:gd name="connsiteY7" fmla="*/ 1762471 h 2082732"/>
              <a:gd name="connsiteX8" fmla="*/ 949356 w 4427247"/>
              <a:gd name="connsiteY8" fmla="*/ 2082732 h 2082732"/>
              <a:gd name="connsiteX9" fmla="*/ 564281 w 4427247"/>
              <a:gd name="connsiteY9" fmla="*/ 1741318 h 2082732"/>
              <a:gd name="connsiteX0" fmla="*/ 564281 w 4427247"/>
              <a:gd name="connsiteY0" fmla="*/ 1741318 h 2082732"/>
              <a:gd name="connsiteX1" fmla="*/ 172251 w 4427247"/>
              <a:gd name="connsiteY1" fmla="*/ 1389045 h 2082732"/>
              <a:gd name="connsiteX2" fmla="*/ 34358 w 4427247"/>
              <a:gd name="connsiteY2" fmla="*/ 591205 h 2082732"/>
              <a:gd name="connsiteX3" fmla="*/ 789294 w 4427247"/>
              <a:gd name="connsiteY3" fmla="*/ 75788 h 2082732"/>
              <a:gd name="connsiteX4" fmla="*/ 3850086 w 4427247"/>
              <a:gd name="connsiteY4" fmla="*/ 119690 h 2082732"/>
              <a:gd name="connsiteX5" fmla="*/ 4425186 w 4427247"/>
              <a:gd name="connsiteY5" fmla="*/ 926124 h 2082732"/>
              <a:gd name="connsiteX6" fmla="*/ 3570165 w 4427247"/>
              <a:gd name="connsiteY6" fmla="*/ 1777330 h 2082732"/>
              <a:gd name="connsiteX7" fmla="*/ 1156249 w 4427247"/>
              <a:gd name="connsiteY7" fmla="*/ 1788819 h 2082732"/>
              <a:gd name="connsiteX8" fmla="*/ 949356 w 4427247"/>
              <a:gd name="connsiteY8" fmla="*/ 2082732 h 2082732"/>
              <a:gd name="connsiteX9" fmla="*/ 564281 w 4427247"/>
              <a:gd name="connsiteY9" fmla="*/ 1741318 h 2082732"/>
              <a:gd name="connsiteX0" fmla="*/ 564281 w 4427247"/>
              <a:gd name="connsiteY0" fmla="*/ 1741318 h 2116439"/>
              <a:gd name="connsiteX1" fmla="*/ 172251 w 4427247"/>
              <a:gd name="connsiteY1" fmla="*/ 1389045 h 2116439"/>
              <a:gd name="connsiteX2" fmla="*/ 34358 w 4427247"/>
              <a:gd name="connsiteY2" fmla="*/ 591205 h 2116439"/>
              <a:gd name="connsiteX3" fmla="*/ 789294 w 4427247"/>
              <a:gd name="connsiteY3" fmla="*/ 75788 h 2116439"/>
              <a:gd name="connsiteX4" fmla="*/ 3850086 w 4427247"/>
              <a:gd name="connsiteY4" fmla="*/ 119690 h 2116439"/>
              <a:gd name="connsiteX5" fmla="*/ 4425186 w 4427247"/>
              <a:gd name="connsiteY5" fmla="*/ 926124 h 2116439"/>
              <a:gd name="connsiteX6" fmla="*/ 3570165 w 4427247"/>
              <a:gd name="connsiteY6" fmla="*/ 1777330 h 2116439"/>
              <a:gd name="connsiteX7" fmla="*/ 1156249 w 4427247"/>
              <a:gd name="connsiteY7" fmla="*/ 1788819 h 2116439"/>
              <a:gd name="connsiteX8" fmla="*/ 1157432 w 4427247"/>
              <a:gd name="connsiteY8" fmla="*/ 2116439 h 2116439"/>
              <a:gd name="connsiteX9" fmla="*/ 564281 w 4427247"/>
              <a:gd name="connsiteY9" fmla="*/ 1741318 h 2116439"/>
              <a:gd name="connsiteX0" fmla="*/ 722695 w 4430824"/>
              <a:gd name="connsiteY0" fmla="*/ 1751186 h 2116439"/>
              <a:gd name="connsiteX1" fmla="*/ 175828 w 4430824"/>
              <a:gd name="connsiteY1" fmla="*/ 1389045 h 2116439"/>
              <a:gd name="connsiteX2" fmla="*/ 37935 w 4430824"/>
              <a:gd name="connsiteY2" fmla="*/ 591205 h 2116439"/>
              <a:gd name="connsiteX3" fmla="*/ 792871 w 4430824"/>
              <a:gd name="connsiteY3" fmla="*/ 75788 h 2116439"/>
              <a:gd name="connsiteX4" fmla="*/ 3853663 w 4430824"/>
              <a:gd name="connsiteY4" fmla="*/ 119690 h 2116439"/>
              <a:gd name="connsiteX5" fmla="*/ 4428763 w 4430824"/>
              <a:gd name="connsiteY5" fmla="*/ 926124 h 2116439"/>
              <a:gd name="connsiteX6" fmla="*/ 3573742 w 4430824"/>
              <a:gd name="connsiteY6" fmla="*/ 1777330 h 2116439"/>
              <a:gd name="connsiteX7" fmla="*/ 1159826 w 4430824"/>
              <a:gd name="connsiteY7" fmla="*/ 1788819 h 2116439"/>
              <a:gd name="connsiteX8" fmla="*/ 1161009 w 4430824"/>
              <a:gd name="connsiteY8" fmla="*/ 2116439 h 2116439"/>
              <a:gd name="connsiteX9" fmla="*/ 722695 w 4430824"/>
              <a:gd name="connsiteY9" fmla="*/ 1751186 h 2116439"/>
              <a:gd name="connsiteX0" fmla="*/ 722695 w 4430824"/>
              <a:gd name="connsiteY0" fmla="*/ 1751186 h 2116439"/>
              <a:gd name="connsiteX1" fmla="*/ 175828 w 4430824"/>
              <a:gd name="connsiteY1" fmla="*/ 1389045 h 2116439"/>
              <a:gd name="connsiteX2" fmla="*/ 37935 w 4430824"/>
              <a:gd name="connsiteY2" fmla="*/ 591205 h 2116439"/>
              <a:gd name="connsiteX3" fmla="*/ 792871 w 4430824"/>
              <a:gd name="connsiteY3" fmla="*/ 75788 h 2116439"/>
              <a:gd name="connsiteX4" fmla="*/ 3853663 w 4430824"/>
              <a:gd name="connsiteY4" fmla="*/ 119690 h 2116439"/>
              <a:gd name="connsiteX5" fmla="*/ 4428763 w 4430824"/>
              <a:gd name="connsiteY5" fmla="*/ 926124 h 2116439"/>
              <a:gd name="connsiteX6" fmla="*/ 3573742 w 4430824"/>
              <a:gd name="connsiteY6" fmla="*/ 1777330 h 2116439"/>
              <a:gd name="connsiteX7" fmla="*/ 1159826 w 4430824"/>
              <a:gd name="connsiteY7" fmla="*/ 1788819 h 2116439"/>
              <a:gd name="connsiteX8" fmla="*/ 1161009 w 4430824"/>
              <a:gd name="connsiteY8" fmla="*/ 2116439 h 2116439"/>
              <a:gd name="connsiteX9" fmla="*/ 722695 w 4430824"/>
              <a:gd name="connsiteY9" fmla="*/ 1751186 h 2116439"/>
              <a:gd name="connsiteX0" fmla="*/ 722695 w 4428763"/>
              <a:gd name="connsiteY0" fmla="*/ 1751186 h 2116439"/>
              <a:gd name="connsiteX1" fmla="*/ 175828 w 4428763"/>
              <a:gd name="connsiteY1" fmla="*/ 1389045 h 2116439"/>
              <a:gd name="connsiteX2" fmla="*/ 37935 w 4428763"/>
              <a:gd name="connsiteY2" fmla="*/ 591205 h 2116439"/>
              <a:gd name="connsiteX3" fmla="*/ 792871 w 4428763"/>
              <a:gd name="connsiteY3" fmla="*/ 75788 h 2116439"/>
              <a:gd name="connsiteX4" fmla="*/ 3853663 w 4428763"/>
              <a:gd name="connsiteY4" fmla="*/ 119690 h 2116439"/>
              <a:gd name="connsiteX5" fmla="*/ 4428763 w 4428763"/>
              <a:gd name="connsiteY5" fmla="*/ 926124 h 2116439"/>
              <a:gd name="connsiteX6" fmla="*/ 3573742 w 4428763"/>
              <a:gd name="connsiteY6" fmla="*/ 1777330 h 2116439"/>
              <a:gd name="connsiteX7" fmla="*/ 1159826 w 4428763"/>
              <a:gd name="connsiteY7" fmla="*/ 1788819 h 2116439"/>
              <a:gd name="connsiteX8" fmla="*/ 1161009 w 4428763"/>
              <a:gd name="connsiteY8" fmla="*/ 2116439 h 2116439"/>
              <a:gd name="connsiteX9" fmla="*/ 722695 w 4428763"/>
              <a:gd name="connsiteY9" fmla="*/ 1751186 h 2116439"/>
              <a:gd name="connsiteX0" fmla="*/ 722695 w 4428763"/>
              <a:gd name="connsiteY0" fmla="*/ 1737220 h 2102473"/>
              <a:gd name="connsiteX1" fmla="*/ 175828 w 4428763"/>
              <a:gd name="connsiteY1" fmla="*/ 1375079 h 2102473"/>
              <a:gd name="connsiteX2" fmla="*/ 37935 w 4428763"/>
              <a:gd name="connsiteY2" fmla="*/ 577239 h 2102473"/>
              <a:gd name="connsiteX3" fmla="*/ 792871 w 4428763"/>
              <a:gd name="connsiteY3" fmla="*/ 61822 h 2102473"/>
              <a:gd name="connsiteX4" fmla="*/ 3822903 w 4428763"/>
              <a:gd name="connsiteY4" fmla="*/ 104021 h 2102473"/>
              <a:gd name="connsiteX5" fmla="*/ 4428763 w 4428763"/>
              <a:gd name="connsiteY5" fmla="*/ 912158 h 2102473"/>
              <a:gd name="connsiteX6" fmla="*/ 3573742 w 4428763"/>
              <a:gd name="connsiteY6" fmla="*/ 1763364 h 2102473"/>
              <a:gd name="connsiteX7" fmla="*/ 1159826 w 4428763"/>
              <a:gd name="connsiteY7" fmla="*/ 1774853 h 2102473"/>
              <a:gd name="connsiteX8" fmla="*/ 1161009 w 4428763"/>
              <a:gd name="connsiteY8" fmla="*/ 2102473 h 2102473"/>
              <a:gd name="connsiteX9" fmla="*/ 722695 w 4428763"/>
              <a:gd name="connsiteY9" fmla="*/ 1737220 h 2102473"/>
              <a:gd name="connsiteX0" fmla="*/ 722695 w 4428763"/>
              <a:gd name="connsiteY0" fmla="*/ 1737220 h 2102473"/>
              <a:gd name="connsiteX1" fmla="*/ 175828 w 4428763"/>
              <a:gd name="connsiteY1" fmla="*/ 1375079 h 2102473"/>
              <a:gd name="connsiteX2" fmla="*/ 37935 w 4428763"/>
              <a:gd name="connsiteY2" fmla="*/ 577239 h 2102473"/>
              <a:gd name="connsiteX3" fmla="*/ 792871 w 4428763"/>
              <a:gd name="connsiteY3" fmla="*/ 61822 h 2102473"/>
              <a:gd name="connsiteX4" fmla="*/ 3822903 w 4428763"/>
              <a:gd name="connsiteY4" fmla="*/ 104021 h 2102473"/>
              <a:gd name="connsiteX5" fmla="*/ 4428763 w 4428763"/>
              <a:gd name="connsiteY5" fmla="*/ 912158 h 2102473"/>
              <a:gd name="connsiteX6" fmla="*/ 3573742 w 4428763"/>
              <a:gd name="connsiteY6" fmla="*/ 1763364 h 2102473"/>
              <a:gd name="connsiteX7" fmla="*/ 1159826 w 4428763"/>
              <a:gd name="connsiteY7" fmla="*/ 1774853 h 2102473"/>
              <a:gd name="connsiteX8" fmla="*/ 1161009 w 4428763"/>
              <a:gd name="connsiteY8" fmla="*/ 2102473 h 2102473"/>
              <a:gd name="connsiteX9" fmla="*/ 722695 w 4428763"/>
              <a:gd name="connsiteY9" fmla="*/ 1737220 h 210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28763" h="2102473">
                <a:moveTo>
                  <a:pt x="722695" y="1737220"/>
                </a:moveTo>
                <a:cubicBezTo>
                  <a:pt x="541817" y="1663774"/>
                  <a:pt x="289955" y="1568409"/>
                  <a:pt x="175828" y="1375079"/>
                </a:cubicBezTo>
                <a:cubicBezTo>
                  <a:pt x="61701" y="1181749"/>
                  <a:pt x="-64905" y="796115"/>
                  <a:pt x="37935" y="577239"/>
                </a:cubicBezTo>
                <a:cubicBezTo>
                  <a:pt x="140775" y="358363"/>
                  <a:pt x="162043" y="140692"/>
                  <a:pt x="792871" y="61822"/>
                </a:cubicBezTo>
                <a:cubicBezTo>
                  <a:pt x="1423699" y="-17048"/>
                  <a:pt x="3216921" y="-37702"/>
                  <a:pt x="3822903" y="104021"/>
                </a:cubicBezTo>
                <a:cubicBezTo>
                  <a:pt x="4428885" y="245744"/>
                  <a:pt x="4416953" y="658639"/>
                  <a:pt x="4428763" y="912158"/>
                </a:cubicBezTo>
                <a:cubicBezTo>
                  <a:pt x="4404194" y="1365424"/>
                  <a:pt x="4118565" y="1619581"/>
                  <a:pt x="3573742" y="1763364"/>
                </a:cubicBezTo>
                <a:cubicBezTo>
                  <a:pt x="3028919" y="1907147"/>
                  <a:pt x="1313245" y="1816204"/>
                  <a:pt x="1159826" y="1774853"/>
                </a:cubicBezTo>
                <a:cubicBezTo>
                  <a:pt x="1098295" y="1880771"/>
                  <a:pt x="1112279" y="1894673"/>
                  <a:pt x="1161009" y="2102473"/>
                </a:cubicBezTo>
                <a:cubicBezTo>
                  <a:pt x="929550" y="1950845"/>
                  <a:pt x="722695" y="1737220"/>
                  <a:pt x="722695" y="1737220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2710490-96B4-3B49-86AF-A39F5271E4CD}"/>
              </a:ext>
            </a:extLst>
          </p:cNvPr>
          <p:cNvSpPr txBox="1"/>
          <p:nvPr/>
        </p:nvSpPr>
        <p:spPr>
          <a:xfrm>
            <a:off x="10872409" y="6657945"/>
            <a:ext cx="131959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cs-CZ" sz="700">
                <a:solidFill>
                  <a:srgbClr val="FFFFFF"/>
                </a:solidFill>
                <a:hlinkClick r:id="rId3" tooltip="https://cs.wikipedia.org/wiki/Vysok%C3%A1_%C5%A1kola_soci%C3%A1ln%C3%AD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Tato fotka</a:t>
            </a:r>
            <a:r>
              <a:rPr lang="cs-CZ" sz="700">
                <a:solidFill>
                  <a:srgbClr val="FFFFFF"/>
                </a:solidFill>
              </a:rPr>
              <a:t> od autora Neznámý autor s licencí </a:t>
            </a:r>
            <a:r>
              <a:rPr lang="cs-CZ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cs-CZ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6569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7B74E81-276A-4BF8-9D74-BF6C44B2E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 descr="Obsah obrázku obloha, exteriér, budova, silnice&#10;&#10;Popis byl vytvořen automaticky">
            <a:extLst>
              <a:ext uri="{FF2B5EF4-FFF2-40B4-BE49-F238E27FC236}">
                <a16:creationId xmlns:a16="http://schemas.microsoft.com/office/drawing/2014/main" id="{DD4A6CAC-AD0E-454D-9279-3D512D2E39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0980" b="4114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9C537B0-73BE-41E7-8BD7-CC603DD2B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1470" y="1689814"/>
            <a:ext cx="6140530" cy="4647338"/>
          </a:xfrm>
          <a:custGeom>
            <a:avLst/>
            <a:gdLst>
              <a:gd name="connsiteX0" fmla="*/ 3354001 w 6140530"/>
              <a:gd name="connsiteY0" fmla="*/ 1219 h 4626714"/>
              <a:gd name="connsiteX1" fmla="*/ 4854691 w 6140530"/>
              <a:gd name="connsiteY1" fmla="*/ 125683 h 4626714"/>
              <a:gd name="connsiteX2" fmla="*/ 6093602 w 6140530"/>
              <a:gd name="connsiteY2" fmla="*/ 1013600 h 4626714"/>
              <a:gd name="connsiteX3" fmla="*/ 6140530 w 6140530"/>
              <a:gd name="connsiteY3" fmla="*/ 1110875 h 4626714"/>
              <a:gd name="connsiteX4" fmla="*/ 6140530 w 6140530"/>
              <a:gd name="connsiteY4" fmla="*/ 3914197 h 4626714"/>
              <a:gd name="connsiteX5" fmla="*/ 6123285 w 6140530"/>
              <a:gd name="connsiteY5" fmla="*/ 3940855 h 4626714"/>
              <a:gd name="connsiteX6" fmla="*/ 6022119 w 6140530"/>
              <a:gd name="connsiteY6" fmla="*/ 4052713 h 4626714"/>
              <a:gd name="connsiteX7" fmla="*/ 2791676 w 6140530"/>
              <a:gd name="connsiteY7" fmla="*/ 4623624 h 4626714"/>
              <a:gd name="connsiteX8" fmla="*/ 0 w 6140530"/>
              <a:gd name="connsiteY8" fmla="*/ 4180103 h 4626714"/>
              <a:gd name="connsiteX9" fmla="*/ 486444 w 6140530"/>
              <a:gd name="connsiteY9" fmla="*/ 3598665 h 4626714"/>
              <a:gd name="connsiteX10" fmla="*/ 701119 w 6140530"/>
              <a:gd name="connsiteY10" fmla="*/ 1679227 h 4626714"/>
              <a:gd name="connsiteX11" fmla="*/ 3354001 w 6140530"/>
              <a:gd name="connsiteY11" fmla="*/ 1219 h 4626714"/>
              <a:gd name="connsiteX0" fmla="*/ 3354001 w 6140530"/>
              <a:gd name="connsiteY0" fmla="*/ 1219 h 4647338"/>
              <a:gd name="connsiteX1" fmla="*/ 4854691 w 6140530"/>
              <a:gd name="connsiteY1" fmla="*/ 125683 h 4647338"/>
              <a:gd name="connsiteX2" fmla="*/ 6093602 w 6140530"/>
              <a:gd name="connsiteY2" fmla="*/ 1013600 h 4647338"/>
              <a:gd name="connsiteX3" fmla="*/ 6140530 w 6140530"/>
              <a:gd name="connsiteY3" fmla="*/ 1110875 h 4647338"/>
              <a:gd name="connsiteX4" fmla="*/ 6140530 w 6140530"/>
              <a:gd name="connsiteY4" fmla="*/ 3914197 h 4647338"/>
              <a:gd name="connsiteX5" fmla="*/ 6123285 w 6140530"/>
              <a:gd name="connsiteY5" fmla="*/ 3940855 h 4647338"/>
              <a:gd name="connsiteX6" fmla="*/ 6022119 w 6140530"/>
              <a:gd name="connsiteY6" fmla="*/ 4052713 h 4647338"/>
              <a:gd name="connsiteX7" fmla="*/ 2791676 w 6140530"/>
              <a:gd name="connsiteY7" fmla="*/ 4623624 h 4647338"/>
              <a:gd name="connsiteX8" fmla="*/ 0 w 6140530"/>
              <a:gd name="connsiteY8" fmla="*/ 4180103 h 4647338"/>
              <a:gd name="connsiteX9" fmla="*/ 486444 w 6140530"/>
              <a:gd name="connsiteY9" fmla="*/ 3598665 h 4647338"/>
              <a:gd name="connsiteX10" fmla="*/ 701119 w 6140530"/>
              <a:gd name="connsiteY10" fmla="*/ 1679227 h 4647338"/>
              <a:gd name="connsiteX11" fmla="*/ 3354001 w 6140530"/>
              <a:gd name="connsiteY11" fmla="*/ 1219 h 4647338"/>
              <a:gd name="connsiteX0" fmla="*/ 3354001 w 6140530"/>
              <a:gd name="connsiteY0" fmla="*/ 1219 h 4647338"/>
              <a:gd name="connsiteX1" fmla="*/ 4854691 w 6140530"/>
              <a:gd name="connsiteY1" fmla="*/ 125683 h 4647338"/>
              <a:gd name="connsiteX2" fmla="*/ 6093602 w 6140530"/>
              <a:gd name="connsiteY2" fmla="*/ 1013600 h 4647338"/>
              <a:gd name="connsiteX3" fmla="*/ 6140530 w 6140530"/>
              <a:gd name="connsiteY3" fmla="*/ 1110875 h 4647338"/>
              <a:gd name="connsiteX4" fmla="*/ 6140530 w 6140530"/>
              <a:gd name="connsiteY4" fmla="*/ 3914197 h 4647338"/>
              <a:gd name="connsiteX5" fmla="*/ 6123285 w 6140530"/>
              <a:gd name="connsiteY5" fmla="*/ 3940855 h 4647338"/>
              <a:gd name="connsiteX6" fmla="*/ 6022119 w 6140530"/>
              <a:gd name="connsiteY6" fmla="*/ 4052713 h 4647338"/>
              <a:gd name="connsiteX7" fmla="*/ 2791676 w 6140530"/>
              <a:gd name="connsiteY7" fmla="*/ 4623624 h 4647338"/>
              <a:gd name="connsiteX8" fmla="*/ 0 w 6140530"/>
              <a:gd name="connsiteY8" fmla="*/ 4180103 h 4647338"/>
              <a:gd name="connsiteX9" fmla="*/ 486444 w 6140530"/>
              <a:gd name="connsiteY9" fmla="*/ 3598665 h 4647338"/>
              <a:gd name="connsiteX10" fmla="*/ 701119 w 6140530"/>
              <a:gd name="connsiteY10" fmla="*/ 1679227 h 4647338"/>
              <a:gd name="connsiteX11" fmla="*/ 3354001 w 6140530"/>
              <a:gd name="connsiteY11" fmla="*/ 1219 h 4647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40530" h="4647338">
                <a:moveTo>
                  <a:pt x="3354001" y="1219"/>
                </a:moveTo>
                <a:cubicBezTo>
                  <a:pt x="4004435" y="-11736"/>
                  <a:pt x="4587960" y="81931"/>
                  <a:pt x="4854691" y="125683"/>
                </a:cubicBezTo>
                <a:cubicBezTo>
                  <a:pt x="5569674" y="248878"/>
                  <a:pt x="5884365" y="614355"/>
                  <a:pt x="6093602" y="1013600"/>
                </a:cubicBezTo>
                <a:lnTo>
                  <a:pt x="6140530" y="1110875"/>
                </a:lnTo>
                <a:lnTo>
                  <a:pt x="6140530" y="3914197"/>
                </a:lnTo>
                <a:lnTo>
                  <a:pt x="6123285" y="3940855"/>
                </a:lnTo>
                <a:cubicBezTo>
                  <a:pt x="6092119" y="3981849"/>
                  <a:pt x="6058441" y="4019304"/>
                  <a:pt x="6022119" y="4052713"/>
                </a:cubicBezTo>
                <a:cubicBezTo>
                  <a:pt x="5440967" y="4587251"/>
                  <a:pt x="4022382" y="4706012"/>
                  <a:pt x="2791676" y="4623624"/>
                </a:cubicBezTo>
                <a:cubicBezTo>
                  <a:pt x="1788243" y="4556450"/>
                  <a:pt x="990667" y="4345015"/>
                  <a:pt x="0" y="4180103"/>
                </a:cubicBezTo>
                <a:cubicBezTo>
                  <a:pt x="0" y="4180103"/>
                  <a:pt x="445100" y="4042167"/>
                  <a:pt x="486444" y="3598665"/>
                </a:cubicBezTo>
                <a:cubicBezTo>
                  <a:pt x="526106" y="3207312"/>
                  <a:pt x="513958" y="2340421"/>
                  <a:pt x="701119" y="1679227"/>
                </a:cubicBezTo>
                <a:cubicBezTo>
                  <a:pt x="1000026" y="340576"/>
                  <a:pt x="2269944" y="22811"/>
                  <a:pt x="3354001" y="12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757CFF1-20F6-4EF6-83FA-264F652F4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47219">
            <a:off x="6227678" y="1604682"/>
            <a:ext cx="6095974" cy="4725794"/>
          </a:xfrm>
          <a:custGeom>
            <a:avLst/>
            <a:gdLst>
              <a:gd name="connsiteX0" fmla="*/ -39 w 914430"/>
              <a:gd name="connsiteY0" fmla="*/ 747812 h 753584"/>
              <a:gd name="connsiteX1" fmla="*/ 400011 w 914430"/>
              <a:gd name="connsiteY1" fmla="*/ 737144 h 753584"/>
              <a:gd name="connsiteX2" fmla="*/ 891787 w 914430"/>
              <a:gd name="connsiteY2" fmla="*/ 487303 h 753584"/>
              <a:gd name="connsiteX3" fmla="*/ 665854 w 914430"/>
              <a:gd name="connsiteY3" fmla="*/ 3528 h 753584"/>
              <a:gd name="connsiteX4" fmla="*/ 136835 w 914430"/>
              <a:gd name="connsiteY4" fmla="*/ 319854 h 753584"/>
              <a:gd name="connsiteX5" fmla="*/ 134168 w 914430"/>
              <a:gd name="connsiteY5" fmla="*/ 630845 h 753584"/>
              <a:gd name="connsiteX6" fmla="*/ -39 w 914430"/>
              <a:gd name="connsiteY6" fmla="*/ 747812 h 753584"/>
              <a:gd name="connsiteX0" fmla="*/ 0 w 855235"/>
              <a:gd name="connsiteY0" fmla="*/ 741453 h 759943"/>
              <a:gd name="connsiteX1" fmla="*/ 340855 w 855235"/>
              <a:gd name="connsiteY1" fmla="*/ 737153 h 759943"/>
              <a:gd name="connsiteX2" fmla="*/ 832631 w 855235"/>
              <a:gd name="connsiteY2" fmla="*/ 487312 h 759943"/>
              <a:gd name="connsiteX3" fmla="*/ 606698 w 855235"/>
              <a:gd name="connsiteY3" fmla="*/ 3537 h 759943"/>
              <a:gd name="connsiteX4" fmla="*/ 77679 w 855235"/>
              <a:gd name="connsiteY4" fmla="*/ 319863 h 759943"/>
              <a:gd name="connsiteX5" fmla="*/ 75012 w 855235"/>
              <a:gd name="connsiteY5" fmla="*/ 630854 h 759943"/>
              <a:gd name="connsiteX6" fmla="*/ 0 w 855235"/>
              <a:gd name="connsiteY6" fmla="*/ 741453 h 759943"/>
              <a:gd name="connsiteX0" fmla="*/ 0 w 850882"/>
              <a:gd name="connsiteY0" fmla="*/ 741453 h 766485"/>
              <a:gd name="connsiteX1" fmla="*/ 348748 w 850882"/>
              <a:gd name="connsiteY1" fmla="*/ 746704 h 766485"/>
              <a:gd name="connsiteX2" fmla="*/ 832631 w 850882"/>
              <a:gd name="connsiteY2" fmla="*/ 487312 h 766485"/>
              <a:gd name="connsiteX3" fmla="*/ 606698 w 850882"/>
              <a:gd name="connsiteY3" fmla="*/ 3537 h 766485"/>
              <a:gd name="connsiteX4" fmla="*/ 77679 w 850882"/>
              <a:gd name="connsiteY4" fmla="*/ 319863 h 766485"/>
              <a:gd name="connsiteX5" fmla="*/ 75012 w 850882"/>
              <a:gd name="connsiteY5" fmla="*/ 630854 h 766485"/>
              <a:gd name="connsiteX6" fmla="*/ 0 w 850882"/>
              <a:gd name="connsiteY6" fmla="*/ 741453 h 766485"/>
              <a:gd name="connsiteX0" fmla="*/ 0 w 850882"/>
              <a:gd name="connsiteY0" fmla="*/ 741453 h 764365"/>
              <a:gd name="connsiteX1" fmla="*/ 348748 w 850882"/>
              <a:gd name="connsiteY1" fmla="*/ 746704 h 764365"/>
              <a:gd name="connsiteX2" fmla="*/ 832631 w 850882"/>
              <a:gd name="connsiteY2" fmla="*/ 487312 h 764365"/>
              <a:gd name="connsiteX3" fmla="*/ 606698 w 850882"/>
              <a:gd name="connsiteY3" fmla="*/ 3537 h 764365"/>
              <a:gd name="connsiteX4" fmla="*/ 77679 w 850882"/>
              <a:gd name="connsiteY4" fmla="*/ 319863 h 764365"/>
              <a:gd name="connsiteX5" fmla="*/ 75012 w 850882"/>
              <a:gd name="connsiteY5" fmla="*/ 630854 h 764365"/>
              <a:gd name="connsiteX6" fmla="*/ 0 w 850882"/>
              <a:gd name="connsiteY6" fmla="*/ 741453 h 764365"/>
              <a:gd name="connsiteX0" fmla="*/ 0 w 832466"/>
              <a:gd name="connsiteY0" fmla="*/ 731902 h 763437"/>
              <a:gd name="connsiteX1" fmla="*/ 330332 w 832466"/>
              <a:gd name="connsiteY1" fmla="*/ 746704 h 763437"/>
              <a:gd name="connsiteX2" fmla="*/ 814215 w 832466"/>
              <a:gd name="connsiteY2" fmla="*/ 487312 h 763437"/>
              <a:gd name="connsiteX3" fmla="*/ 588282 w 832466"/>
              <a:gd name="connsiteY3" fmla="*/ 3537 h 763437"/>
              <a:gd name="connsiteX4" fmla="*/ 59263 w 832466"/>
              <a:gd name="connsiteY4" fmla="*/ 319863 h 763437"/>
              <a:gd name="connsiteX5" fmla="*/ 56596 w 832466"/>
              <a:gd name="connsiteY5" fmla="*/ 630854 h 763437"/>
              <a:gd name="connsiteX6" fmla="*/ 0 w 832466"/>
              <a:gd name="connsiteY6" fmla="*/ 731902 h 763437"/>
              <a:gd name="connsiteX0" fmla="*/ 0 w 831373"/>
              <a:gd name="connsiteY0" fmla="*/ 731902 h 763086"/>
              <a:gd name="connsiteX1" fmla="*/ 330332 w 831373"/>
              <a:gd name="connsiteY1" fmla="*/ 746704 h 763086"/>
              <a:gd name="connsiteX2" fmla="*/ 812900 w 831373"/>
              <a:gd name="connsiteY2" fmla="*/ 492088 h 763086"/>
              <a:gd name="connsiteX3" fmla="*/ 588282 w 831373"/>
              <a:gd name="connsiteY3" fmla="*/ 3537 h 763086"/>
              <a:gd name="connsiteX4" fmla="*/ 59263 w 831373"/>
              <a:gd name="connsiteY4" fmla="*/ 319863 h 763086"/>
              <a:gd name="connsiteX5" fmla="*/ 56596 w 831373"/>
              <a:gd name="connsiteY5" fmla="*/ 630854 h 763086"/>
              <a:gd name="connsiteX6" fmla="*/ 0 w 831373"/>
              <a:gd name="connsiteY6" fmla="*/ 731902 h 763086"/>
              <a:gd name="connsiteX0" fmla="*/ 0 w 830248"/>
              <a:gd name="connsiteY0" fmla="*/ 731902 h 763086"/>
              <a:gd name="connsiteX1" fmla="*/ 330332 w 830248"/>
              <a:gd name="connsiteY1" fmla="*/ 746704 h 763086"/>
              <a:gd name="connsiteX2" fmla="*/ 812900 w 830248"/>
              <a:gd name="connsiteY2" fmla="*/ 492088 h 763086"/>
              <a:gd name="connsiteX3" fmla="*/ 588282 w 830248"/>
              <a:gd name="connsiteY3" fmla="*/ 3537 h 763086"/>
              <a:gd name="connsiteX4" fmla="*/ 59263 w 830248"/>
              <a:gd name="connsiteY4" fmla="*/ 319863 h 763086"/>
              <a:gd name="connsiteX5" fmla="*/ 56596 w 830248"/>
              <a:gd name="connsiteY5" fmla="*/ 630854 h 763086"/>
              <a:gd name="connsiteX6" fmla="*/ 0 w 830248"/>
              <a:gd name="connsiteY6" fmla="*/ 731902 h 763086"/>
              <a:gd name="connsiteX0" fmla="*/ 0 w 828752"/>
              <a:gd name="connsiteY0" fmla="*/ 731902 h 769484"/>
              <a:gd name="connsiteX1" fmla="*/ 367164 w 828752"/>
              <a:gd name="connsiteY1" fmla="*/ 754664 h 769484"/>
              <a:gd name="connsiteX2" fmla="*/ 812900 w 828752"/>
              <a:gd name="connsiteY2" fmla="*/ 492088 h 769484"/>
              <a:gd name="connsiteX3" fmla="*/ 588282 w 828752"/>
              <a:gd name="connsiteY3" fmla="*/ 3537 h 769484"/>
              <a:gd name="connsiteX4" fmla="*/ 59263 w 828752"/>
              <a:gd name="connsiteY4" fmla="*/ 319863 h 769484"/>
              <a:gd name="connsiteX5" fmla="*/ 56596 w 828752"/>
              <a:gd name="connsiteY5" fmla="*/ 630854 h 769484"/>
              <a:gd name="connsiteX6" fmla="*/ 0 w 828752"/>
              <a:gd name="connsiteY6" fmla="*/ 731902 h 769484"/>
              <a:gd name="connsiteX0" fmla="*/ 0 w 828752"/>
              <a:gd name="connsiteY0" fmla="*/ 731902 h 761354"/>
              <a:gd name="connsiteX1" fmla="*/ 367164 w 828752"/>
              <a:gd name="connsiteY1" fmla="*/ 754664 h 761354"/>
              <a:gd name="connsiteX2" fmla="*/ 812900 w 828752"/>
              <a:gd name="connsiteY2" fmla="*/ 492088 h 761354"/>
              <a:gd name="connsiteX3" fmla="*/ 588282 w 828752"/>
              <a:gd name="connsiteY3" fmla="*/ 3537 h 761354"/>
              <a:gd name="connsiteX4" fmla="*/ 59263 w 828752"/>
              <a:gd name="connsiteY4" fmla="*/ 319863 h 761354"/>
              <a:gd name="connsiteX5" fmla="*/ 56596 w 828752"/>
              <a:gd name="connsiteY5" fmla="*/ 630854 h 761354"/>
              <a:gd name="connsiteX6" fmla="*/ 0 w 828752"/>
              <a:gd name="connsiteY6" fmla="*/ 731902 h 761354"/>
              <a:gd name="connsiteX0" fmla="*/ 0 w 828286"/>
              <a:gd name="connsiteY0" fmla="*/ 731902 h 764135"/>
              <a:gd name="connsiteX1" fmla="*/ 373741 w 828286"/>
              <a:gd name="connsiteY1" fmla="*/ 757848 h 764135"/>
              <a:gd name="connsiteX2" fmla="*/ 812900 w 828286"/>
              <a:gd name="connsiteY2" fmla="*/ 492088 h 764135"/>
              <a:gd name="connsiteX3" fmla="*/ 588282 w 828286"/>
              <a:gd name="connsiteY3" fmla="*/ 3537 h 764135"/>
              <a:gd name="connsiteX4" fmla="*/ 59263 w 828286"/>
              <a:gd name="connsiteY4" fmla="*/ 319863 h 764135"/>
              <a:gd name="connsiteX5" fmla="*/ 56596 w 828286"/>
              <a:gd name="connsiteY5" fmla="*/ 630854 h 764135"/>
              <a:gd name="connsiteX6" fmla="*/ 0 w 828286"/>
              <a:gd name="connsiteY6" fmla="*/ 731902 h 764135"/>
              <a:gd name="connsiteX0" fmla="*/ 0 w 847652"/>
              <a:gd name="connsiteY0" fmla="*/ 731902 h 764135"/>
              <a:gd name="connsiteX1" fmla="*/ 373741 w 847652"/>
              <a:gd name="connsiteY1" fmla="*/ 757848 h 764135"/>
              <a:gd name="connsiteX2" fmla="*/ 812900 w 847652"/>
              <a:gd name="connsiteY2" fmla="*/ 492088 h 764135"/>
              <a:gd name="connsiteX3" fmla="*/ 794101 w 847652"/>
              <a:gd name="connsiteY3" fmla="*/ 187195 h 764135"/>
              <a:gd name="connsiteX4" fmla="*/ 588282 w 847652"/>
              <a:gd name="connsiteY4" fmla="*/ 3537 h 764135"/>
              <a:gd name="connsiteX5" fmla="*/ 59263 w 847652"/>
              <a:gd name="connsiteY5" fmla="*/ 319863 h 764135"/>
              <a:gd name="connsiteX6" fmla="*/ 56596 w 847652"/>
              <a:gd name="connsiteY6" fmla="*/ 630854 h 764135"/>
              <a:gd name="connsiteX7" fmla="*/ 0 w 847652"/>
              <a:gd name="connsiteY7" fmla="*/ 731902 h 764135"/>
              <a:gd name="connsiteX0" fmla="*/ 0 w 843619"/>
              <a:gd name="connsiteY0" fmla="*/ 731902 h 766005"/>
              <a:gd name="connsiteX1" fmla="*/ 373741 w 843619"/>
              <a:gd name="connsiteY1" fmla="*/ 757848 h 766005"/>
              <a:gd name="connsiteX2" fmla="*/ 807052 w 843619"/>
              <a:gd name="connsiteY2" fmla="*/ 579654 h 766005"/>
              <a:gd name="connsiteX3" fmla="*/ 794101 w 843619"/>
              <a:gd name="connsiteY3" fmla="*/ 187195 h 766005"/>
              <a:gd name="connsiteX4" fmla="*/ 588282 w 843619"/>
              <a:gd name="connsiteY4" fmla="*/ 3537 h 766005"/>
              <a:gd name="connsiteX5" fmla="*/ 59263 w 843619"/>
              <a:gd name="connsiteY5" fmla="*/ 319863 h 766005"/>
              <a:gd name="connsiteX6" fmla="*/ 56596 w 843619"/>
              <a:gd name="connsiteY6" fmla="*/ 630854 h 766005"/>
              <a:gd name="connsiteX7" fmla="*/ 0 w 843619"/>
              <a:gd name="connsiteY7" fmla="*/ 731902 h 766005"/>
              <a:gd name="connsiteX0" fmla="*/ 0 w 838949"/>
              <a:gd name="connsiteY0" fmla="*/ 731902 h 764478"/>
              <a:gd name="connsiteX1" fmla="*/ 373741 w 838949"/>
              <a:gd name="connsiteY1" fmla="*/ 757848 h 764478"/>
              <a:gd name="connsiteX2" fmla="*/ 799956 w 838949"/>
              <a:gd name="connsiteY2" fmla="*/ 602289 h 764478"/>
              <a:gd name="connsiteX3" fmla="*/ 794101 w 838949"/>
              <a:gd name="connsiteY3" fmla="*/ 187195 h 764478"/>
              <a:gd name="connsiteX4" fmla="*/ 588282 w 838949"/>
              <a:gd name="connsiteY4" fmla="*/ 3537 h 764478"/>
              <a:gd name="connsiteX5" fmla="*/ 59263 w 838949"/>
              <a:gd name="connsiteY5" fmla="*/ 319863 h 764478"/>
              <a:gd name="connsiteX6" fmla="*/ 56596 w 838949"/>
              <a:gd name="connsiteY6" fmla="*/ 630854 h 764478"/>
              <a:gd name="connsiteX7" fmla="*/ 0 w 838949"/>
              <a:gd name="connsiteY7" fmla="*/ 731902 h 764478"/>
              <a:gd name="connsiteX0" fmla="*/ 0 w 844858"/>
              <a:gd name="connsiteY0" fmla="*/ 731902 h 764478"/>
              <a:gd name="connsiteX1" fmla="*/ 373741 w 844858"/>
              <a:gd name="connsiteY1" fmla="*/ 757848 h 764478"/>
              <a:gd name="connsiteX2" fmla="*/ 799956 w 844858"/>
              <a:gd name="connsiteY2" fmla="*/ 602289 h 764478"/>
              <a:gd name="connsiteX3" fmla="*/ 794101 w 844858"/>
              <a:gd name="connsiteY3" fmla="*/ 187195 h 764478"/>
              <a:gd name="connsiteX4" fmla="*/ 588282 w 844858"/>
              <a:gd name="connsiteY4" fmla="*/ 3537 h 764478"/>
              <a:gd name="connsiteX5" fmla="*/ 59263 w 844858"/>
              <a:gd name="connsiteY5" fmla="*/ 319863 h 764478"/>
              <a:gd name="connsiteX6" fmla="*/ 56596 w 844858"/>
              <a:gd name="connsiteY6" fmla="*/ 630854 h 764478"/>
              <a:gd name="connsiteX7" fmla="*/ 0 w 844858"/>
              <a:gd name="connsiteY7" fmla="*/ 731902 h 764478"/>
              <a:gd name="connsiteX0" fmla="*/ 0 w 841989"/>
              <a:gd name="connsiteY0" fmla="*/ 731902 h 763721"/>
              <a:gd name="connsiteX1" fmla="*/ 373741 w 841989"/>
              <a:gd name="connsiteY1" fmla="*/ 757848 h 763721"/>
              <a:gd name="connsiteX2" fmla="*/ 795517 w 841989"/>
              <a:gd name="connsiteY2" fmla="*/ 613716 h 763721"/>
              <a:gd name="connsiteX3" fmla="*/ 794101 w 841989"/>
              <a:gd name="connsiteY3" fmla="*/ 187195 h 763721"/>
              <a:gd name="connsiteX4" fmla="*/ 588282 w 841989"/>
              <a:gd name="connsiteY4" fmla="*/ 3537 h 763721"/>
              <a:gd name="connsiteX5" fmla="*/ 59263 w 841989"/>
              <a:gd name="connsiteY5" fmla="*/ 319863 h 763721"/>
              <a:gd name="connsiteX6" fmla="*/ 56596 w 841989"/>
              <a:gd name="connsiteY6" fmla="*/ 630854 h 763721"/>
              <a:gd name="connsiteX7" fmla="*/ 0 w 841989"/>
              <a:gd name="connsiteY7" fmla="*/ 731902 h 763721"/>
              <a:gd name="connsiteX0" fmla="*/ 0 w 836040"/>
              <a:gd name="connsiteY0" fmla="*/ 731902 h 763528"/>
              <a:gd name="connsiteX1" fmla="*/ 375521 w 836040"/>
              <a:gd name="connsiteY1" fmla="*/ 757630 h 763528"/>
              <a:gd name="connsiteX2" fmla="*/ 795517 w 836040"/>
              <a:gd name="connsiteY2" fmla="*/ 613716 h 763528"/>
              <a:gd name="connsiteX3" fmla="*/ 794101 w 836040"/>
              <a:gd name="connsiteY3" fmla="*/ 187195 h 763528"/>
              <a:gd name="connsiteX4" fmla="*/ 588282 w 836040"/>
              <a:gd name="connsiteY4" fmla="*/ 3537 h 763528"/>
              <a:gd name="connsiteX5" fmla="*/ 59263 w 836040"/>
              <a:gd name="connsiteY5" fmla="*/ 319863 h 763528"/>
              <a:gd name="connsiteX6" fmla="*/ 56596 w 836040"/>
              <a:gd name="connsiteY6" fmla="*/ 630854 h 763528"/>
              <a:gd name="connsiteX7" fmla="*/ 0 w 836040"/>
              <a:gd name="connsiteY7" fmla="*/ 731902 h 763528"/>
              <a:gd name="connsiteX0" fmla="*/ 0 w 836040"/>
              <a:gd name="connsiteY0" fmla="*/ 731902 h 761256"/>
              <a:gd name="connsiteX1" fmla="*/ 375521 w 836040"/>
              <a:gd name="connsiteY1" fmla="*/ 757630 h 761256"/>
              <a:gd name="connsiteX2" fmla="*/ 795517 w 836040"/>
              <a:gd name="connsiteY2" fmla="*/ 613716 h 761256"/>
              <a:gd name="connsiteX3" fmla="*/ 794101 w 836040"/>
              <a:gd name="connsiteY3" fmla="*/ 187195 h 761256"/>
              <a:gd name="connsiteX4" fmla="*/ 588282 w 836040"/>
              <a:gd name="connsiteY4" fmla="*/ 3537 h 761256"/>
              <a:gd name="connsiteX5" fmla="*/ 59263 w 836040"/>
              <a:gd name="connsiteY5" fmla="*/ 319863 h 761256"/>
              <a:gd name="connsiteX6" fmla="*/ 56596 w 836040"/>
              <a:gd name="connsiteY6" fmla="*/ 630854 h 761256"/>
              <a:gd name="connsiteX7" fmla="*/ 0 w 836040"/>
              <a:gd name="connsiteY7" fmla="*/ 731902 h 761256"/>
              <a:gd name="connsiteX0" fmla="*/ 794101 w 837028"/>
              <a:gd name="connsiteY0" fmla="*/ 187195 h 761256"/>
              <a:gd name="connsiteX1" fmla="*/ 588282 w 837028"/>
              <a:gd name="connsiteY1" fmla="*/ 3537 h 761256"/>
              <a:gd name="connsiteX2" fmla="*/ 59263 w 837028"/>
              <a:gd name="connsiteY2" fmla="*/ 319863 h 761256"/>
              <a:gd name="connsiteX3" fmla="*/ 56596 w 837028"/>
              <a:gd name="connsiteY3" fmla="*/ 630854 h 761256"/>
              <a:gd name="connsiteX4" fmla="*/ 0 w 837028"/>
              <a:gd name="connsiteY4" fmla="*/ 731902 h 761256"/>
              <a:gd name="connsiteX5" fmla="*/ 375521 w 837028"/>
              <a:gd name="connsiteY5" fmla="*/ 757630 h 761256"/>
              <a:gd name="connsiteX6" fmla="*/ 795517 w 837028"/>
              <a:gd name="connsiteY6" fmla="*/ 613716 h 761256"/>
              <a:gd name="connsiteX7" fmla="*/ 806268 w 837028"/>
              <a:gd name="connsiteY7" fmla="*/ 201919 h 761256"/>
              <a:gd name="connsiteX0" fmla="*/ 794101 w 795517"/>
              <a:gd name="connsiteY0" fmla="*/ 187195 h 761256"/>
              <a:gd name="connsiteX1" fmla="*/ 588282 w 795517"/>
              <a:gd name="connsiteY1" fmla="*/ 3537 h 761256"/>
              <a:gd name="connsiteX2" fmla="*/ 59263 w 795517"/>
              <a:gd name="connsiteY2" fmla="*/ 319863 h 761256"/>
              <a:gd name="connsiteX3" fmla="*/ 56596 w 795517"/>
              <a:gd name="connsiteY3" fmla="*/ 630854 h 761256"/>
              <a:gd name="connsiteX4" fmla="*/ 0 w 795517"/>
              <a:gd name="connsiteY4" fmla="*/ 731902 h 761256"/>
              <a:gd name="connsiteX5" fmla="*/ 375521 w 795517"/>
              <a:gd name="connsiteY5" fmla="*/ 757630 h 761256"/>
              <a:gd name="connsiteX6" fmla="*/ 795517 w 795517"/>
              <a:gd name="connsiteY6" fmla="*/ 613716 h 761256"/>
              <a:gd name="connsiteX0" fmla="*/ 794101 w 811137"/>
              <a:gd name="connsiteY0" fmla="*/ 187195 h 764776"/>
              <a:gd name="connsiteX1" fmla="*/ 588282 w 811137"/>
              <a:gd name="connsiteY1" fmla="*/ 3537 h 764776"/>
              <a:gd name="connsiteX2" fmla="*/ 59263 w 811137"/>
              <a:gd name="connsiteY2" fmla="*/ 319863 h 764776"/>
              <a:gd name="connsiteX3" fmla="*/ 56596 w 811137"/>
              <a:gd name="connsiteY3" fmla="*/ 630854 h 764776"/>
              <a:gd name="connsiteX4" fmla="*/ 0 w 811137"/>
              <a:gd name="connsiteY4" fmla="*/ 731902 h 764776"/>
              <a:gd name="connsiteX5" fmla="*/ 375521 w 811137"/>
              <a:gd name="connsiteY5" fmla="*/ 757630 h 764776"/>
              <a:gd name="connsiteX6" fmla="*/ 811137 w 811137"/>
              <a:gd name="connsiteY6" fmla="*/ 595001 h 764776"/>
              <a:gd name="connsiteX0" fmla="*/ 794101 w 811137"/>
              <a:gd name="connsiteY0" fmla="*/ 187195 h 764776"/>
              <a:gd name="connsiteX1" fmla="*/ 588282 w 811137"/>
              <a:gd name="connsiteY1" fmla="*/ 3537 h 764776"/>
              <a:gd name="connsiteX2" fmla="*/ 59263 w 811137"/>
              <a:gd name="connsiteY2" fmla="*/ 319863 h 764776"/>
              <a:gd name="connsiteX3" fmla="*/ 56596 w 811137"/>
              <a:gd name="connsiteY3" fmla="*/ 630854 h 764776"/>
              <a:gd name="connsiteX4" fmla="*/ 0 w 811137"/>
              <a:gd name="connsiteY4" fmla="*/ 731902 h 764776"/>
              <a:gd name="connsiteX5" fmla="*/ 375521 w 811137"/>
              <a:gd name="connsiteY5" fmla="*/ 757630 h 764776"/>
              <a:gd name="connsiteX6" fmla="*/ 811137 w 811137"/>
              <a:gd name="connsiteY6" fmla="*/ 595001 h 764776"/>
              <a:gd name="connsiteX0" fmla="*/ 794101 w 811137"/>
              <a:gd name="connsiteY0" fmla="*/ 187195 h 760393"/>
              <a:gd name="connsiteX1" fmla="*/ 588282 w 811137"/>
              <a:gd name="connsiteY1" fmla="*/ 3537 h 760393"/>
              <a:gd name="connsiteX2" fmla="*/ 59263 w 811137"/>
              <a:gd name="connsiteY2" fmla="*/ 319863 h 760393"/>
              <a:gd name="connsiteX3" fmla="*/ 56596 w 811137"/>
              <a:gd name="connsiteY3" fmla="*/ 630854 h 760393"/>
              <a:gd name="connsiteX4" fmla="*/ 0 w 811137"/>
              <a:gd name="connsiteY4" fmla="*/ 731902 h 760393"/>
              <a:gd name="connsiteX5" fmla="*/ 375521 w 811137"/>
              <a:gd name="connsiteY5" fmla="*/ 757630 h 760393"/>
              <a:gd name="connsiteX6" fmla="*/ 811137 w 811137"/>
              <a:gd name="connsiteY6" fmla="*/ 595001 h 760393"/>
              <a:gd name="connsiteX0" fmla="*/ 794101 w 811137"/>
              <a:gd name="connsiteY0" fmla="*/ 187195 h 759446"/>
              <a:gd name="connsiteX1" fmla="*/ 588282 w 811137"/>
              <a:gd name="connsiteY1" fmla="*/ 3537 h 759446"/>
              <a:gd name="connsiteX2" fmla="*/ 59263 w 811137"/>
              <a:gd name="connsiteY2" fmla="*/ 319863 h 759446"/>
              <a:gd name="connsiteX3" fmla="*/ 56596 w 811137"/>
              <a:gd name="connsiteY3" fmla="*/ 630854 h 759446"/>
              <a:gd name="connsiteX4" fmla="*/ 0 w 811137"/>
              <a:gd name="connsiteY4" fmla="*/ 731902 h 759446"/>
              <a:gd name="connsiteX5" fmla="*/ 375521 w 811137"/>
              <a:gd name="connsiteY5" fmla="*/ 757630 h 759446"/>
              <a:gd name="connsiteX6" fmla="*/ 811137 w 811137"/>
              <a:gd name="connsiteY6" fmla="*/ 595001 h 759446"/>
              <a:gd name="connsiteX0" fmla="*/ 794101 w 811137"/>
              <a:gd name="connsiteY0" fmla="*/ 187195 h 759446"/>
              <a:gd name="connsiteX1" fmla="*/ 588282 w 811137"/>
              <a:gd name="connsiteY1" fmla="*/ 3537 h 759446"/>
              <a:gd name="connsiteX2" fmla="*/ 59263 w 811137"/>
              <a:gd name="connsiteY2" fmla="*/ 319863 h 759446"/>
              <a:gd name="connsiteX3" fmla="*/ 56596 w 811137"/>
              <a:gd name="connsiteY3" fmla="*/ 630854 h 759446"/>
              <a:gd name="connsiteX4" fmla="*/ 0 w 811137"/>
              <a:gd name="connsiteY4" fmla="*/ 731902 h 759446"/>
              <a:gd name="connsiteX5" fmla="*/ 375521 w 811137"/>
              <a:gd name="connsiteY5" fmla="*/ 757630 h 759446"/>
              <a:gd name="connsiteX6" fmla="*/ 811137 w 811137"/>
              <a:gd name="connsiteY6" fmla="*/ 595001 h 759446"/>
              <a:gd name="connsiteX0" fmla="*/ 794101 w 811137"/>
              <a:gd name="connsiteY0" fmla="*/ 187195 h 759446"/>
              <a:gd name="connsiteX1" fmla="*/ 588282 w 811137"/>
              <a:gd name="connsiteY1" fmla="*/ 3537 h 759446"/>
              <a:gd name="connsiteX2" fmla="*/ 59263 w 811137"/>
              <a:gd name="connsiteY2" fmla="*/ 319863 h 759446"/>
              <a:gd name="connsiteX3" fmla="*/ 56596 w 811137"/>
              <a:gd name="connsiteY3" fmla="*/ 630854 h 759446"/>
              <a:gd name="connsiteX4" fmla="*/ 0 w 811137"/>
              <a:gd name="connsiteY4" fmla="*/ 731902 h 759446"/>
              <a:gd name="connsiteX5" fmla="*/ 375521 w 811137"/>
              <a:gd name="connsiteY5" fmla="*/ 757630 h 759446"/>
              <a:gd name="connsiteX6" fmla="*/ 811137 w 811137"/>
              <a:gd name="connsiteY6" fmla="*/ 595001 h 759446"/>
              <a:gd name="connsiteX0" fmla="*/ 775015 w 811137"/>
              <a:gd name="connsiteY0" fmla="*/ 150490 h 761199"/>
              <a:gd name="connsiteX1" fmla="*/ 588282 w 811137"/>
              <a:gd name="connsiteY1" fmla="*/ 5290 h 761199"/>
              <a:gd name="connsiteX2" fmla="*/ 59263 w 811137"/>
              <a:gd name="connsiteY2" fmla="*/ 321616 h 761199"/>
              <a:gd name="connsiteX3" fmla="*/ 56596 w 811137"/>
              <a:gd name="connsiteY3" fmla="*/ 632607 h 761199"/>
              <a:gd name="connsiteX4" fmla="*/ 0 w 811137"/>
              <a:gd name="connsiteY4" fmla="*/ 733655 h 761199"/>
              <a:gd name="connsiteX5" fmla="*/ 375521 w 811137"/>
              <a:gd name="connsiteY5" fmla="*/ 759383 h 761199"/>
              <a:gd name="connsiteX6" fmla="*/ 811137 w 811137"/>
              <a:gd name="connsiteY6" fmla="*/ 596754 h 761199"/>
              <a:gd name="connsiteX0" fmla="*/ 775015 w 811137"/>
              <a:gd name="connsiteY0" fmla="*/ 148838 h 759547"/>
              <a:gd name="connsiteX1" fmla="*/ 588282 w 811137"/>
              <a:gd name="connsiteY1" fmla="*/ 3638 h 759547"/>
              <a:gd name="connsiteX2" fmla="*/ 59263 w 811137"/>
              <a:gd name="connsiteY2" fmla="*/ 319964 h 759547"/>
              <a:gd name="connsiteX3" fmla="*/ 56596 w 811137"/>
              <a:gd name="connsiteY3" fmla="*/ 630955 h 759547"/>
              <a:gd name="connsiteX4" fmla="*/ 0 w 811137"/>
              <a:gd name="connsiteY4" fmla="*/ 732003 h 759547"/>
              <a:gd name="connsiteX5" fmla="*/ 375521 w 811137"/>
              <a:gd name="connsiteY5" fmla="*/ 757731 h 759547"/>
              <a:gd name="connsiteX6" fmla="*/ 811137 w 811137"/>
              <a:gd name="connsiteY6" fmla="*/ 595102 h 759547"/>
              <a:gd name="connsiteX0" fmla="*/ 775015 w 811137"/>
              <a:gd name="connsiteY0" fmla="*/ 149039 h 759748"/>
              <a:gd name="connsiteX1" fmla="*/ 588282 w 811137"/>
              <a:gd name="connsiteY1" fmla="*/ 3839 h 759748"/>
              <a:gd name="connsiteX2" fmla="*/ 59263 w 811137"/>
              <a:gd name="connsiteY2" fmla="*/ 320165 h 759748"/>
              <a:gd name="connsiteX3" fmla="*/ 56596 w 811137"/>
              <a:gd name="connsiteY3" fmla="*/ 631156 h 759748"/>
              <a:gd name="connsiteX4" fmla="*/ 0 w 811137"/>
              <a:gd name="connsiteY4" fmla="*/ 732204 h 759748"/>
              <a:gd name="connsiteX5" fmla="*/ 375521 w 811137"/>
              <a:gd name="connsiteY5" fmla="*/ 757932 h 759748"/>
              <a:gd name="connsiteX6" fmla="*/ 811137 w 811137"/>
              <a:gd name="connsiteY6" fmla="*/ 595303 h 759748"/>
              <a:gd name="connsiteX0" fmla="*/ 775015 w 811137"/>
              <a:gd name="connsiteY0" fmla="*/ 148071 h 758780"/>
              <a:gd name="connsiteX1" fmla="*/ 588282 w 811137"/>
              <a:gd name="connsiteY1" fmla="*/ 2871 h 758780"/>
              <a:gd name="connsiteX2" fmla="*/ 59263 w 811137"/>
              <a:gd name="connsiteY2" fmla="*/ 319197 h 758780"/>
              <a:gd name="connsiteX3" fmla="*/ 56596 w 811137"/>
              <a:gd name="connsiteY3" fmla="*/ 630188 h 758780"/>
              <a:gd name="connsiteX4" fmla="*/ 0 w 811137"/>
              <a:gd name="connsiteY4" fmla="*/ 731236 h 758780"/>
              <a:gd name="connsiteX5" fmla="*/ 375521 w 811137"/>
              <a:gd name="connsiteY5" fmla="*/ 756964 h 758780"/>
              <a:gd name="connsiteX6" fmla="*/ 811137 w 811137"/>
              <a:gd name="connsiteY6" fmla="*/ 594335 h 758780"/>
              <a:gd name="connsiteX0" fmla="*/ 775015 w 811137"/>
              <a:gd name="connsiteY0" fmla="*/ 148702 h 759411"/>
              <a:gd name="connsiteX1" fmla="*/ 588282 w 811137"/>
              <a:gd name="connsiteY1" fmla="*/ 3502 h 759411"/>
              <a:gd name="connsiteX2" fmla="*/ 59263 w 811137"/>
              <a:gd name="connsiteY2" fmla="*/ 319828 h 759411"/>
              <a:gd name="connsiteX3" fmla="*/ 56596 w 811137"/>
              <a:gd name="connsiteY3" fmla="*/ 630819 h 759411"/>
              <a:gd name="connsiteX4" fmla="*/ 0 w 811137"/>
              <a:gd name="connsiteY4" fmla="*/ 731867 h 759411"/>
              <a:gd name="connsiteX5" fmla="*/ 375521 w 811137"/>
              <a:gd name="connsiteY5" fmla="*/ 757595 h 759411"/>
              <a:gd name="connsiteX6" fmla="*/ 811137 w 811137"/>
              <a:gd name="connsiteY6" fmla="*/ 594966 h 759411"/>
              <a:gd name="connsiteX0" fmla="*/ 775683 w 811137"/>
              <a:gd name="connsiteY0" fmla="*/ 146832 h 759671"/>
              <a:gd name="connsiteX1" fmla="*/ 588282 w 811137"/>
              <a:gd name="connsiteY1" fmla="*/ 3762 h 759671"/>
              <a:gd name="connsiteX2" fmla="*/ 59263 w 811137"/>
              <a:gd name="connsiteY2" fmla="*/ 320088 h 759671"/>
              <a:gd name="connsiteX3" fmla="*/ 56596 w 811137"/>
              <a:gd name="connsiteY3" fmla="*/ 631079 h 759671"/>
              <a:gd name="connsiteX4" fmla="*/ 0 w 811137"/>
              <a:gd name="connsiteY4" fmla="*/ 732127 h 759671"/>
              <a:gd name="connsiteX5" fmla="*/ 375521 w 811137"/>
              <a:gd name="connsiteY5" fmla="*/ 757855 h 759671"/>
              <a:gd name="connsiteX6" fmla="*/ 811137 w 811137"/>
              <a:gd name="connsiteY6" fmla="*/ 595226 h 759671"/>
              <a:gd name="connsiteX0" fmla="*/ 775683 w 811137"/>
              <a:gd name="connsiteY0" fmla="*/ 143132 h 755971"/>
              <a:gd name="connsiteX1" fmla="*/ 588282 w 811137"/>
              <a:gd name="connsiteY1" fmla="*/ 62 h 755971"/>
              <a:gd name="connsiteX2" fmla="*/ 59263 w 811137"/>
              <a:gd name="connsiteY2" fmla="*/ 316388 h 755971"/>
              <a:gd name="connsiteX3" fmla="*/ 56596 w 811137"/>
              <a:gd name="connsiteY3" fmla="*/ 627379 h 755971"/>
              <a:gd name="connsiteX4" fmla="*/ 0 w 811137"/>
              <a:gd name="connsiteY4" fmla="*/ 728427 h 755971"/>
              <a:gd name="connsiteX5" fmla="*/ 375521 w 811137"/>
              <a:gd name="connsiteY5" fmla="*/ 754155 h 755971"/>
              <a:gd name="connsiteX6" fmla="*/ 811137 w 811137"/>
              <a:gd name="connsiteY6" fmla="*/ 591526 h 755971"/>
              <a:gd name="connsiteX0" fmla="*/ 775683 w 811137"/>
              <a:gd name="connsiteY0" fmla="*/ 143690 h 756529"/>
              <a:gd name="connsiteX1" fmla="*/ 588282 w 811137"/>
              <a:gd name="connsiteY1" fmla="*/ 620 h 756529"/>
              <a:gd name="connsiteX2" fmla="*/ 59263 w 811137"/>
              <a:gd name="connsiteY2" fmla="*/ 316946 h 756529"/>
              <a:gd name="connsiteX3" fmla="*/ 56596 w 811137"/>
              <a:gd name="connsiteY3" fmla="*/ 627937 h 756529"/>
              <a:gd name="connsiteX4" fmla="*/ 0 w 811137"/>
              <a:gd name="connsiteY4" fmla="*/ 728985 h 756529"/>
              <a:gd name="connsiteX5" fmla="*/ 375521 w 811137"/>
              <a:gd name="connsiteY5" fmla="*/ 754713 h 756529"/>
              <a:gd name="connsiteX6" fmla="*/ 811137 w 811137"/>
              <a:gd name="connsiteY6" fmla="*/ 592084 h 756529"/>
              <a:gd name="connsiteX0" fmla="*/ 775683 w 811137"/>
              <a:gd name="connsiteY0" fmla="*/ 144363 h 757202"/>
              <a:gd name="connsiteX1" fmla="*/ 588282 w 811137"/>
              <a:gd name="connsiteY1" fmla="*/ 1293 h 757202"/>
              <a:gd name="connsiteX2" fmla="*/ 59263 w 811137"/>
              <a:gd name="connsiteY2" fmla="*/ 317619 h 757202"/>
              <a:gd name="connsiteX3" fmla="*/ 56596 w 811137"/>
              <a:gd name="connsiteY3" fmla="*/ 628610 h 757202"/>
              <a:gd name="connsiteX4" fmla="*/ 0 w 811137"/>
              <a:gd name="connsiteY4" fmla="*/ 729658 h 757202"/>
              <a:gd name="connsiteX5" fmla="*/ 375521 w 811137"/>
              <a:gd name="connsiteY5" fmla="*/ 755386 h 757202"/>
              <a:gd name="connsiteX6" fmla="*/ 811137 w 811137"/>
              <a:gd name="connsiteY6" fmla="*/ 592757 h 757202"/>
              <a:gd name="connsiteX0" fmla="*/ 775683 w 811137"/>
              <a:gd name="connsiteY0" fmla="*/ 145620 h 758459"/>
              <a:gd name="connsiteX1" fmla="*/ 588282 w 811137"/>
              <a:gd name="connsiteY1" fmla="*/ 2550 h 758459"/>
              <a:gd name="connsiteX2" fmla="*/ 59263 w 811137"/>
              <a:gd name="connsiteY2" fmla="*/ 318876 h 758459"/>
              <a:gd name="connsiteX3" fmla="*/ 56596 w 811137"/>
              <a:gd name="connsiteY3" fmla="*/ 629867 h 758459"/>
              <a:gd name="connsiteX4" fmla="*/ 0 w 811137"/>
              <a:gd name="connsiteY4" fmla="*/ 730915 h 758459"/>
              <a:gd name="connsiteX5" fmla="*/ 375521 w 811137"/>
              <a:gd name="connsiteY5" fmla="*/ 756643 h 758459"/>
              <a:gd name="connsiteX6" fmla="*/ 811137 w 811137"/>
              <a:gd name="connsiteY6" fmla="*/ 594014 h 758459"/>
              <a:gd name="connsiteX0" fmla="*/ 775683 w 811137"/>
              <a:gd name="connsiteY0" fmla="*/ 147658 h 760497"/>
              <a:gd name="connsiteX1" fmla="*/ 588282 w 811137"/>
              <a:gd name="connsiteY1" fmla="*/ 4588 h 760497"/>
              <a:gd name="connsiteX2" fmla="*/ 59263 w 811137"/>
              <a:gd name="connsiteY2" fmla="*/ 320914 h 760497"/>
              <a:gd name="connsiteX3" fmla="*/ 56596 w 811137"/>
              <a:gd name="connsiteY3" fmla="*/ 631905 h 760497"/>
              <a:gd name="connsiteX4" fmla="*/ 0 w 811137"/>
              <a:gd name="connsiteY4" fmla="*/ 732953 h 760497"/>
              <a:gd name="connsiteX5" fmla="*/ 375521 w 811137"/>
              <a:gd name="connsiteY5" fmla="*/ 758681 h 760497"/>
              <a:gd name="connsiteX6" fmla="*/ 811137 w 811137"/>
              <a:gd name="connsiteY6" fmla="*/ 596052 h 760497"/>
              <a:gd name="connsiteX0" fmla="*/ 775683 w 811137"/>
              <a:gd name="connsiteY0" fmla="*/ 148140 h 760979"/>
              <a:gd name="connsiteX1" fmla="*/ 588282 w 811137"/>
              <a:gd name="connsiteY1" fmla="*/ 5070 h 760979"/>
              <a:gd name="connsiteX2" fmla="*/ 59263 w 811137"/>
              <a:gd name="connsiteY2" fmla="*/ 321396 h 760979"/>
              <a:gd name="connsiteX3" fmla="*/ 56596 w 811137"/>
              <a:gd name="connsiteY3" fmla="*/ 632387 h 760979"/>
              <a:gd name="connsiteX4" fmla="*/ 0 w 811137"/>
              <a:gd name="connsiteY4" fmla="*/ 733435 h 760979"/>
              <a:gd name="connsiteX5" fmla="*/ 375521 w 811137"/>
              <a:gd name="connsiteY5" fmla="*/ 759163 h 760979"/>
              <a:gd name="connsiteX6" fmla="*/ 811137 w 811137"/>
              <a:gd name="connsiteY6" fmla="*/ 596534 h 760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1137" h="760979">
                <a:moveTo>
                  <a:pt x="775683" y="148140"/>
                </a:moveTo>
                <a:cubicBezTo>
                  <a:pt x="762064" y="122193"/>
                  <a:pt x="722979" y="17335"/>
                  <a:pt x="588282" y="5070"/>
                </a:cubicBezTo>
                <a:cubicBezTo>
                  <a:pt x="465944" y="-6070"/>
                  <a:pt x="93839" y="-29505"/>
                  <a:pt x="59263" y="321396"/>
                </a:cubicBezTo>
                <a:cubicBezTo>
                  <a:pt x="43357" y="430362"/>
                  <a:pt x="56596" y="569046"/>
                  <a:pt x="56596" y="632387"/>
                </a:cubicBezTo>
                <a:cubicBezTo>
                  <a:pt x="57073" y="704110"/>
                  <a:pt x="0" y="733435"/>
                  <a:pt x="0" y="733435"/>
                </a:cubicBezTo>
                <a:cubicBezTo>
                  <a:pt x="133360" y="743770"/>
                  <a:pt x="261604" y="767731"/>
                  <a:pt x="375521" y="759163"/>
                </a:cubicBezTo>
                <a:cubicBezTo>
                  <a:pt x="474122" y="751747"/>
                  <a:pt x="716355" y="732274"/>
                  <a:pt x="811137" y="596534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6A9A420-EBC2-475A-B5F6-1915095B1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81631" flipH="1">
            <a:off x="4128647" y="500208"/>
            <a:ext cx="5016912" cy="2271814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66451 w 1286279"/>
              <a:gd name="connsiteY0" fmla="*/ 861647 h 861647"/>
              <a:gd name="connsiteX1" fmla="*/ 858856 w 1286279"/>
              <a:gd name="connsiteY1" fmla="*/ 791733 h 861647"/>
              <a:gd name="connsiteX2" fmla="*/ 1217662 w 1286279"/>
              <a:gd name="connsiteY2" fmla="*/ 618950 h 861647"/>
              <a:gd name="connsiteX3" fmla="*/ 1216615 w 1286279"/>
              <a:gd name="connsiteY3" fmla="*/ 181371 h 861647"/>
              <a:gd name="connsiteX4" fmla="*/ 497287 w 1286279"/>
              <a:gd name="connsiteY4" fmla="*/ 21065 h 861647"/>
              <a:gd name="connsiteX5" fmla="*/ 1905 w 1286279"/>
              <a:gd name="connsiteY5" fmla="*/ 582684 h 861647"/>
              <a:gd name="connsiteX6" fmla="*/ 583488 w 1286279"/>
              <a:gd name="connsiteY6" fmla="*/ 725820 h 861647"/>
              <a:gd name="connsiteX7" fmla="*/ 666451 w 1286279"/>
              <a:gd name="connsiteY7" fmla="*/ 861647 h 861647"/>
              <a:gd name="connsiteX0" fmla="*/ 676619 w 1296447"/>
              <a:gd name="connsiteY0" fmla="*/ 861647 h 861647"/>
              <a:gd name="connsiteX1" fmla="*/ 869024 w 1296447"/>
              <a:gd name="connsiteY1" fmla="*/ 791733 h 861647"/>
              <a:gd name="connsiteX2" fmla="*/ 1227830 w 1296447"/>
              <a:gd name="connsiteY2" fmla="*/ 618950 h 861647"/>
              <a:gd name="connsiteX3" fmla="*/ 1226783 w 1296447"/>
              <a:gd name="connsiteY3" fmla="*/ 181371 h 861647"/>
              <a:gd name="connsiteX4" fmla="*/ 507455 w 1296447"/>
              <a:gd name="connsiteY4" fmla="*/ 21065 h 861647"/>
              <a:gd name="connsiteX5" fmla="*/ 12073 w 1296447"/>
              <a:gd name="connsiteY5" fmla="*/ 582684 h 861647"/>
              <a:gd name="connsiteX6" fmla="*/ 593656 w 1296447"/>
              <a:gd name="connsiteY6" fmla="*/ 725820 h 861647"/>
              <a:gd name="connsiteX7" fmla="*/ 676619 w 1296447"/>
              <a:gd name="connsiteY7" fmla="*/ 861647 h 861647"/>
              <a:gd name="connsiteX0" fmla="*/ 679058 w 1298886"/>
              <a:gd name="connsiteY0" fmla="*/ 861647 h 861647"/>
              <a:gd name="connsiteX1" fmla="*/ 871463 w 1298886"/>
              <a:gd name="connsiteY1" fmla="*/ 791733 h 861647"/>
              <a:gd name="connsiteX2" fmla="*/ 1230269 w 1298886"/>
              <a:gd name="connsiteY2" fmla="*/ 618950 h 861647"/>
              <a:gd name="connsiteX3" fmla="*/ 1229222 w 1298886"/>
              <a:gd name="connsiteY3" fmla="*/ 181371 h 861647"/>
              <a:gd name="connsiteX4" fmla="*/ 509894 w 1298886"/>
              <a:gd name="connsiteY4" fmla="*/ 21065 h 861647"/>
              <a:gd name="connsiteX5" fmla="*/ 14512 w 1298886"/>
              <a:gd name="connsiteY5" fmla="*/ 582684 h 861647"/>
              <a:gd name="connsiteX6" fmla="*/ 596095 w 1298886"/>
              <a:gd name="connsiteY6" fmla="*/ 725820 h 861647"/>
              <a:gd name="connsiteX7" fmla="*/ 679058 w 1298886"/>
              <a:gd name="connsiteY7" fmla="*/ 861647 h 861647"/>
              <a:gd name="connsiteX0" fmla="*/ 679145 w 1305009"/>
              <a:gd name="connsiteY0" fmla="*/ 863804 h 863804"/>
              <a:gd name="connsiteX1" fmla="*/ 871550 w 1305009"/>
              <a:gd name="connsiteY1" fmla="*/ 793890 h 863804"/>
              <a:gd name="connsiteX2" fmla="*/ 1230356 w 1305009"/>
              <a:gd name="connsiteY2" fmla="*/ 621107 h 863804"/>
              <a:gd name="connsiteX3" fmla="*/ 1246771 w 1305009"/>
              <a:gd name="connsiteY3" fmla="*/ 172583 h 863804"/>
              <a:gd name="connsiteX4" fmla="*/ 509981 w 1305009"/>
              <a:gd name="connsiteY4" fmla="*/ 23222 h 863804"/>
              <a:gd name="connsiteX5" fmla="*/ 14599 w 1305009"/>
              <a:gd name="connsiteY5" fmla="*/ 584841 h 863804"/>
              <a:gd name="connsiteX6" fmla="*/ 596182 w 1305009"/>
              <a:gd name="connsiteY6" fmla="*/ 727977 h 863804"/>
              <a:gd name="connsiteX7" fmla="*/ 679145 w 1305009"/>
              <a:gd name="connsiteY7" fmla="*/ 863804 h 863804"/>
              <a:gd name="connsiteX0" fmla="*/ 679230 w 1311184"/>
              <a:gd name="connsiteY0" fmla="*/ 843802 h 843802"/>
              <a:gd name="connsiteX1" fmla="*/ 871635 w 1311184"/>
              <a:gd name="connsiteY1" fmla="*/ 773888 h 843802"/>
              <a:gd name="connsiteX2" fmla="*/ 1230441 w 1311184"/>
              <a:gd name="connsiteY2" fmla="*/ 601105 h 843802"/>
              <a:gd name="connsiteX3" fmla="*/ 1246856 w 1311184"/>
              <a:gd name="connsiteY3" fmla="*/ 152581 h 843802"/>
              <a:gd name="connsiteX4" fmla="*/ 507394 w 1311184"/>
              <a:gd name="connsiteY4" fmla="*/ 22407 h 843802"/>
              <a:gd name="connsiteX5" fmla="*/ 14684 w 1311184"/>
              <a:gd name="connsiteY5" fmla="*/ 564839 h 843802"/>
              <a:gd name="connsiteX6" fmla="*/ 596267 w 1311184"/>
              <a:gd name="connsiteY6" fmla="*/ 707975 h 843802"/>
              <a:gd name="connsiteX7" fmla="*/ 679230 w 1311184"/>
              <a:gd name="connsiteY7" fmla="*/ 843802 h 843802"/>
              <a:gd name="connsiteX0" fmla="*/ 680987 w 1312941"/>
              <a:gd name="connsiteY0" fmla="*/ 832452 h 832452"/>
              <a:gd name="connsiteX1" fmla="*/ 873392 w 1312941"/>
              <a:gd name="connsiteY1" fmla="*/ 762538 h 832452"/>
              <a:gd name="connsiteX2" fmla="*/ 1232198 w 1312941"/>
              <a:gd name="connsiteY2" fmla="*/ 589755 h 832452"/>
              <a:gd name="connsiteX3" fmla="*/ 1248613 w 1312941"/>
              <a:gd name="connsiteY3" fmla="*/ 141231 h 832452"/>
              <a:gd name="connsiteX4" fmla="*/ 509151 w 1312941"/>
              <a:gd name="connsiteY4" fmla="*/ 11057 h 832452"/>
              <a:gd name="connsiteX5" fmla="*/ 16441 w 1312941"/>
              <a:gd name="connsiteY5" fmla="*/ 553489 h 832452"/>
              <a:gd name="connsiteX6" fmla="*/ 598024 w 1312941"/>
              <a:gd name="connsiteY6" fmla="*/ 696625 h 832452"/>
              <a:gd name="connsiteX7" fmla="*/ 680987 w 1312941"/>
              <a:gd name="connsiteY7" fmla="*/ 832452 h 832452"/>
              <a:gd name="connsiteX0" fmla="*/ 682950 w 1314904"/>
              <a:gd name="connsiteY0" fmla="*/ 830411 h 830411"/>
              <a:gd name="connsiteX1" fmla="*/ 875355 w 1314904"/>
              <a:gd name="connsiteY1" fmla="*/ 760497 h 830411"/>
              <a:gd name="connsiteX2" fmla="*/ 1234161 w 1314904"/>
              <a:gd name="connsiteY2" fmla="*/ 587714 h 830411"/>
              <a:gd name="connsiteX3" fmla="*/ 1250576 w 1314904"/>
              <a:gd name="connsiteY3" fmla="*/ 139190 h 830411"/>
              <a:gd name="connsiteX4" fmla="*/ 511114 w 1314904"/>
              <a:gd name="connsiteY4" fmla="*/ 9016 h 830411"/>
              <a:gd name="connsiteX5" fmla="*/ 18404 w 1314904"/>
              <a:gd name="connsiteY5" fmla="*/ 551448 h 830411"/>
              <a:gd name="connsiteX6" fmla="*/ 599987 w 1314904"/>
              <a:gd name="connsiteY6" fmla="*/ 694584 h 830411"/>
              <a:gd name="connsiteX7" fmla="*/ 682950 w 1314904"/>
              <a:gd name="connsiteY7" fmla="*/ 830411 h 830411"/>
              <a:gd name="connsiteX0" fmla="*/ 683968 w 1317367"/>
              <a:gd name="connsiteY0" fmla="*/ 798885 h 798885"/>
              <a:gd name="connsiteX1" fmla="*/ 876373 w 1317367"/>
              <a:gd name="connsiteY1" fmla="*/ 728971 h 798885"/>
              <a:gd name="connsiteX2" fmla="*/ 1235179 w 1317367"/>
              <a:gd name="connsiteY2" fmla="*/ 556188 h 798885"/>
              <a:gd name="connsiteX3" fmla="*/ 1251594 w 1317367"/>
              <a:gd name="connsiteY3" fmla="*/ 107664 h 798885"/>
              <a:gd name="connsiteX4" fmla="*/ 492226 w 1317367"/>
              <a:gd name="connsiteY4" fmla="*/ 12344 h 798885"/>
              <a:gd name="connsiteX5" fmla="*/ 19422 w 1317367"/>
              <a:gd name="connsiteY5" fmla="*/ 519922 h 798885"/>
              <a:gd name="connsiteX6" fmla="*/ 601005 w 1317367"/>
              <a:gd name="connsiteY6" fmla="*/ 663058 h 798885"/>
              <a:gd name="connsiteX7" fmla="*/ 683968 w 1317367"/>
              <a:gd name="connsiteY7" fmla="*/ 798885 h 798885"/>
              <a:gd name="connsiteX0" fmla="*/ 686384 w 1319783"/>
              <a:gd name="connsiteY0" fmla="*/ 802389 h 802389"/>
              <a:gd name="connsiteX1" fmla="*/ 878789 w 1319783"/>
              <a:gd name="connsiteY1" fmla="*/ 732475 h 802389"/>
              <a:gd name="connsiteX2" fmla="*/ 1237595 w 1319783"/>
              <a:gd name="connsiteY2" fmla="*/ 559692 h 802389"/>
              <a:gd name="connsiteX3" fmla="*/ 1254010 w 1319783"/>
              <a:gd name="connsiteY3" fmla="*/ 111168 h 802389"/>
              <a:gd name="connsiteX4" fmla="*/ 494642 w 1319783"/>
              <a:gd name="connsiteY4" fmla="*/ 15848 h 802389"/>
              <a:gd name="connsiteX5" fmla="*/ 21838 w 1319783"/>
              <a:gd name="connsiteY5" fmla="*/ 523426 h 802389"/>
              <a:gd name="connsiteX6" fmla="*/ 603421 w 1319783"/>
              <a:gd name="connsiteY6" fmla="*/ 666562 h 802389"/>
              <a:gd name="connsiteX7" fmla="*/ 686384 w 1319783"/>
              <a:gd name="connsiteY7" fmla="*/ 802389 h 802389"/>
              <a:gd name="connsiteX0" fmla="*/ 702121 w 1335520"/>
              <a:gd name="connsiteY0" fmla="*/ 811669 h 811669"/>
              <a:gd name="connsiteX1" fmla="*/ 894526 w 1335520"/>
              <a:gd name="connsiteY1" fmla="*/ 741755 h 811669"/>
              <a:gd name="connsiteX2" fmla="*/ 1253332 w 1335520"/>
              <a:gd name="connsiteY2" fmla="*/ 568972 h 811669"/>
              <a:gd name="connsiteX3" fmla="*/ 1269747 w 1335520"/>
              <a:gd name="connsiteY3" fmla="*/ 120448 h 811669"/>
              <a:gd name="connsiteX4" fmla="*/ 510379 w 1335520"/>
              <a:gd name="connsiteY4" fmla="*/ 25128 h 811669"/>
              <a:gd name="connsiteX5" fmla="*/ 14706 w 1335520"/>
              <a:gd name="connsiteY5" fmla="*/ 506178 h 811669"/>
              <a:gd name="connsiteX6" fmla="*/ 619158 w 1335520"/>
              <a:gd name="connsiteY6" fmla="*/ 675842 h 811669"/>
              <a:gd name="connsiteX7" fmla="*/ 702121 w 1335520"/>
              <a:gd name="connsiteY7" fmla="*/ 811669 h 811669"/>
              <a:gd name="connsiteX0" fmla="*/ 706485 w 1339884"/>
              <a:gd name="connsiteY0" fmla="*/ 811669 h 811669"/>
              <a:gd name="connsiteX1" fmla="*/ 898890 w 1339884"/>
              <a:gd name="connsiteY1" fmla="*/ 741755 h 811669"/>
              <a:gd name="connsiteX2" fmla="*/ 1257696 w 1339884"/>
              <a:gd name="connsiteY2" fmla="*/ 568972 h 811669"/>
              <a:gd name="connsiteX3" fmla="*/ 1274111 w 1339884"/>
              <a:gd name="connsiteY3" fmla="*/ 120448 h 811669"/>
              <a:gd name="connsiteX4" fmla="*/ 514743 w 1339884"/>
              <a:gd name="connsiteY4" fmla="*/ 25128 h 811669"/>
              <a:gd name="connsiteX5" fmla="*/ 19070 w 1339884"/>
              <a:gd name="connsiteY5" fmla="*/ 506178 h 811669"/>
              <a:gd name="connsiteX6" fmla="*/ 623522 w 1339884"/>
              <a:gd name="connsiteY6" fmla="*/ 675842 h 811669"/>
              <a:gd name="connsiteX7" fmla="*/ 706485 w 1339884"/>
              <a:gd name="connsiteY7" fmla="*/ 811669 h 811669"/>
              <a:gd name="connsiteX0" fmla="*/ 706273 w 1339672"/>
              <a:gd name="connsiteY0" fmla="*/ 799317 h 799317"/>
              <a:gd name="connsiteX1" fmla="*/ 898678 w 1339672"/>
              <a:gd name="connsiteY1" fmla="*/ 729403 h 799317"/>
              <a:gd name="connsiteX2" fmla="*/ 1257484 w 1339672"/>
              <a:gd name="connsiteY2" fmla="*/ 556620 h 799317"/>
              <a:gd name="connsiteX3" fmla="*/ 1273899 w 1339672"/>
              <a:gd name="connsiteY3" fmla="*/ 108096 h 799317"/>
              <a:gd name="connsiteX4" fmla="*/ 514531 w 1339672"/>
              <a:gd name="connsiteY4" fmla="*/ 12776 h 799317"/>
              <a:gd name="connsiteX5" fmla="*/ 18858 w 1339672"/>
              <a:gd name="connsiteY5" fmla="*/ 493826 h 799317"/>
              <a:gd name="connsiteX6" fmla="*/ 623310 w 1339672"/>
              <a:gd name="connsiteY6" fmla="*/ 663490 h 799317"/>
              <a:gd name="connsiteX7" fmla="*/ 706273 w 1339672"/>
              <a:gd name="connsiteY7" fmla="*/ 799317 h 799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9672" h="799317">
                <a:moveTo>
                  <a:pt x="706273" y="799317"/>
                </a:moveTo>
                <a:cubicBezTo>
                  <a:pt x="789712" y="787887"/>
                  <a:pt x="857339" y="727879"/>
                  <a:pt x="898678" y="729403"/>
                </a:cubicBezTo>
                <a:cubicBezTo>
                  <a:pt x="967829" y="732070"/>
                  <a:pt x="1194947" y="660171"/>
                  <a:pt x="1257484" y="556620"/>
                </a:cubicBezTo>
                <a:cubicBezTo>
                  <a:pt x="1320021" y="453069"/>
                  <a:pt x="1397724" y="198737"/>
                  <a:pt x="1273899" y="108096"/>
                </a:cubicBezTo>
                <a:cubicBezTo>
                  <a:pt x="1150074" y="17455"/>
                  <a:pt x="717904" y="-22581"/>
                  <a:pt x="514531" y="12776"/>
                </a:cubicBezTo>
                <a:cubicBezTo>
                  <a:pt x="311158" y="48133"/>
                  <a:pt x="-91680" y="17349"/>
                  <a:pt x="18858" y="493826"/>
                </a:cubicBezTo>
                <a:cubicBezTo>
                  <a:pt x="48481" y="635749"/>
                  <a:pt x="581495" y="654822"/>
                  <a:pt x="623310" y="663490"/>
                </a:cubicBezTo>
                <a:cubicBezTo>
                  <a:pt x="804761" y="700161"/>
                  <a:pt x="706273" y="799317"/>
                  <a:pt x="706273" y="79931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23E32A87-27EB-4E8C-A286-AC27F2A142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81631" flipH="1">
            <a:off x="4086067" y="493484"/>
            <a:ext cx="5016912" cy="2271814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66451 w 1286279"/>
              <a:gd name="connsiteY0" fmla="*/ 861647 h 861647"/>
              <a:gd name="connsiteX1" fmla="*/ 858856 w 1286279"/>
              <a:gd name="connsiteY1" fmla="*/ 791733 h 861647"/>
              <a:gd name="connsiteX2" fmla="*/ 1217662 w 1286279"/>
              <a:gd name="connsiteY2" fmla="*/ 618950 h 861647"/>
              <a:gd name="connsiteX3" fmla="*/ 1216615 w 1286279"/>
              <a:gd name="connsiteY3" fmla="*/ 181371 h 861647"/>
              <a:gd name="connsiteX4" fmla="*/ 497287 w 1286279"/>
              <a:gd name="connsiteY4" fmla="*/ 21065 h 861647"/>
              <a:gd name="connsiteX5" fmla="*/ 1905 w 1286279"/>
              <a:gd name="connsiteY5" fmla="*/ 582684 h 861647"/>
              <a:gd name="connsiteX6" fmla="*/ 583488 w 1286279"/>
              <a:gd name="connsiteY6" fmla="*/ 725820 h 861647"/>
              <a:gd name="connsiteX7" fmla="*/ 666451 w 1286279"/>
              <a:gd name="connsiteY7" fmla="*/ 861647 h 861647"/>
              <a:gd name="connsiteX0" fmla="*/ 676619 w 1296447"/>
              <a:gd name="connsiteY0" fmla="*/ 861647 h 861647"/>
              <a:gd name="connsiteX1" fmla="*/ 869024 w 1296447"/>
              <a:gd name="connsiteY1" fmla="*/ 791733 h 861647"/>
              <a:gd name="connsiteX2" fmla="*/ 1227830 w 1296447"/>
              <a:gd name="connsiteY2" fmla="*/ 618950 h 861647"/>
              <a:gd name="connsiteX3" fmla="*/ 1226783 w 1296447"/>
              <a:gd name="connsiteY3" fmla="*/ 181371 h 861647"/>
              <a:gd name="connsiteX4" fmla="*/ 507455 w 1296447"/>
              <a:gd name="connsiteY4" fmla="*/ 21065 h 861647"/>
              <a:gd name="connsiteX5" fmla="*/ 12073 w 1296447"/>
              <a:gd name="connsiteY5" fmla="*/ 582684 h 861647"/>
              <a:gd name="connsiteX6" fmla="*/ 593656 w 1296447"/>
              <a:gd name="connsiteY6" fmla="*/ 725820 h 861647"/>
              <a:gd name="connsiteX7" fmla="*/ 676619 w 1296447"/>
              <a:gd name="connsiteY7" fmla="*/ 861647 h 861647"/>
              <a:gd name="connsiteX0" fmla="*/ 679058 w 1298886"/>
              <a:gd name="connsiteY0" fmla="*/ 861647 h 861647"/>
              <a:gd name="connsiteX1" fmla="*/ 871463 w 1298886"/>
              <a:gd name="connsiteY1" fmla="*/ 791733 h 861647"/>
              <a:gd name="connsiteX2" fmla="*/ 1230269 w 1298886"/>
              <a:gd name="connsiteY2" fmla="*/ 618950 h 861647"/>
              <a:gd name="connsiteX3" fmla="*/ 1229222 w 1298886"/>
              <a:gd name="connsiteY3" fmla="*/ 181371 h 861647"/>
              <a:gd name="connsiteX4" fmla="*/ 509894 w 1298886"/>
              <a:gd name="connsiteY4" fmla="*/ 21065 h 861647"/>
              <a:gd name="connsiteX5" fmla="*/ 14512 w 1298886"/>
              <a:gd name="connsiteY5" fmla="*/ 582684 h 861647"/>
              <a:gd name="connsiteX6" fmla="*/ 596095 w 1298886"/>
              <a:gd name="connsiteY6" fmla="*/ 725820 h 861647"/>
              <a:gd name="connsiteX7" fmla="*/ 679058 w 1298886"/>
              <a:gd name="connsiteY7" fmla="*/ 861647 h 861647"/>
              <a:gd name="connsiteX0" fmla="*/ 679145 w 1305009"/>
              <a:gd name="connsiteY0" fmla="*/ 863804 h 863804"/>
              <a:gd name="connsiteX1" fmla="*/ 871550 w 1305009"/>
              <a:gd name="connsiteY1" fmla="*/ 793890 h 863804"/>
              <a:gd name="connsiteX2" fmla="*/ 1230356 w 1305009"/>
              <a:gd name="connsiteY2" fmla="*/ 621107 h 863804"/>
              <a:gd name="connsiteX3" fmla="*/ 1246771 w 1305009"/>
              <a:gd name="connsiteY3" fmla="*/ 172583 h 863804"/>
              <a:gd name="connsiteX4" fmla="*/ 509981 w 1305009"/>
              <a:gd name="connsiteY4" fmla="*/ 23222 h 863804"/>
              <a:gd name="connsiteX5" fmla="*/ 14599 w 1305009"/>
              <a:gd name="connsiteY5" fmla="*/ 584841 h 863804"/>
              <a:gd name="connsiteX6" fmla="*/ 596182 w 1305009"/>
              <a:gd name="connsiteY6" fmla="*/ 727977 h 863804"/>
              <a:gd name="connsiteX7" fmla="*/ 679145 w 1305009"/>
              <a:gd name="connsiteY7" fmla="*/ 863804 h 863804"/>
              <a:gd name="connsiteX0" fmla="*/ 679230 w 1311184"/>
              <a:gd name="connsiteY0" fmla="*/ 843802 h 843802"/>
              <a:gd name="connsiteX1" fmla="*/ 871635 w 1311184"/>
              <a:gd name="connsiteY1" fmla="*/ 773888 h 843802"/>
              <a:gd name="connsiteX2" fmla="*/ 1230441 w 1311184"/>
              <a:gd name="connsiteY2" fmla="*/ 601105 h 843802"/>
              <a:gd name="connsiteX3" fmla="*/ 1246856 w 1311184"/>
              <a:gd name="connsiteY3" fmla="*/ 152581 h 843802"/>
              <a:gd name="connsiteX4" fmla="*/ 507394 w 1311184"/>
              <a:gd name="connsiteY4" fmla="*/ 22407 h 843802"/>
              <a:gd name="connsiteX5" fmla="*/ 14684 w 1311184"/>
              <a:gd name="connsiteY5" fmla="*/ 564839 h 843802"/>
              <a:gd name="connsiteX6" fmla="*/ 596267 w 1311184"/>
              <a:gd name="connsiteY6" fmla="*/ 707975 h 843802"/>
              <a:gd name="connsiteX7" fmla="*/ 679230 w 1311184"/>
              <a:gd name="connsiteY7" fmla="*/ 843802 h 843802"/>
              <a:gd name="connsiteX0" fmla="*/ 680987 w 1312941"/>
              <a:gd name="connsiteY0" fmla="*/ 832452 h 832452"/>
              <a:gd name="connsiteX1" fmla="*/ 873392 w 1312941"/>
              <a:gd name="connsiteY1" fmla="*/ 762538 h 832452"/>
              <a:gd name="connsiteX2" fmla="*/ 1232198 w 1312941"/>
              <a:gd name="connsiteY2" fmla="*/ 589755 h 832452"/>
              <a:gd name="connsiteX3" fmla="*/ 1248613 w 1312941"/>
              <a:gd name="connsiteY3" fmla="*/ 141231 h 832452"/>
              <a:gd name="connsiteX4" fmla="*/ 509151 w 1312941"/>
              <a:gd name="connsiteY4" fmla="*/ 11057 h 832452"/>
              <a:gd name="connsiteX5" fmla="*/ 16441 w 1312941"/>
              <a:gd name="connsiteY5" fmla="*/ 553489 h 832452"/>
              <a:gd name="connsiteX6" fmla="*/ 598024 w 1312941"/>
              <a:gd name="connsiteY6" fmla="*/ 696625 h 832452"/>
              <a:gd name="connsiteX7" fmla="*/ 680987 w 1312941"/>
              <a:gd name="connsiteY7" fmla="*/ 832452 h 832452"/>
              <a:gd name="connsiteX0" fmla="*/ 682950 w 1314904"/>
              <a:gd name="connsiteY0" fmla="*/ 830411 h 830411"/>
              <a:gd name="connsiteX1" fmla="*/ 875355 w 1314904"/>
              <a:gd name="connsiteY1" fmla="*/ 760497 h 830411"/>
              <a:gd name="connsiteX2" fmla="*/ 1234161 w 1314904"/>
              <a:gd name="connsiteY2" fmla="*/ 587714 h 830411"/>
              <a:gd name="connsiteX3" fmla="*/ 1250576 w 1314904"/>
              <a:gd name="connsiteY3" fmla="*/ 139190 h 830411"/>
              <a:gd name="connsiteX4" fmla="*/ 511114 w 1314904"/>
              <a:gd name="connsiteY4" fmla="*/ 9016 h 830411"/>
              <a:gd name="connsiteX5" fmla="*/ 18404 w 1314904"/>
              <a:gd name="connsiteY5" fmla="*/ 551448 h 830411"/>
              <a:gd name="connsiteX6" fmla="*/ 599987 w 1314904"/>
              <a:gd name="connsiteY6" fmla="*/ 694584 h 830411"/>
              <a:gd name="connsiteX7" fmla="*/ 682950 w 1314904"/>
              <a:gd name="connsiteY7" fmla="*/ 830411 h 830411"/>
              <a:gd name="connsiteX0" fmla="*/ 683968 w 1317367"/>
              <a:gd name="connsiteY0" fmla="*/ 798885 h 798885"/>
              <a:gd name="connsiteX1" fmla="*/ 876373 w 1317367"/>
              <a:gd name="connsiteY1" fmla="*/ 728971 h 798885"/>
              <a:gd name="connsiteX2" fmla="*/ 1235179 w 1317367"/>
              <a:gd name="connsiteY2" fmla="*/ 556188 h 798885"/>
              <a:gd name="connsiteX3" fmla="*/ 1251594 w 1317367"/>
              <a:gd name="connsiteY3" fmla="*/ 107664 h 798885"/>
              <a:gd name="connsiteX4" fmla="*/ 492226 w 1317367"/>
              <a:gd name="connsiteY4" fmla="*/ 12344 h 798885"/>
              <a:gd name="connsiteX5" fmla="*/ 19422 w 1317367"/>
              <a:gd name="connsiteY5" fmla="*/ 519922 h 798885"/>
              <a:gd name="connsiteX6" fmla="*/ 601005 w 1317367"/>
              <a:gd name="connsiteY6" fmla="*/ 663058 h 798885"/>
              <a:gd name="connsiteX7" fmla="*/ 683968 w 1317367"/>
              <a:gd name="connsiteY7" fmla="*/ 798885 h 798885"/>
              <a:gd name="connsiteX0" fmla="*/ 686384 w 1319783"/>
              <a:gd name="connsiteY0" fmla="*/ 802389 h 802389"/>
              <a:gd name="connsiteX1" fmla="*/ 878789 w 1319783"/>
              <a:gd name="connsiteY1" fmla="*/ 732475 h 802389"/>
              <a:gd name="connsiteX2" fmla="*/ 1237595 w 1319783"/>
              <a:gd name="connsiteY2" fmla="*/ 559692 h 802389"/>
              <a:gd name="connsiteX3" fmla="*/ 1254010 w 1319783"/>
              <a:gd name="connsiteY3" fmla="*/ 111168 h 802389"/>
              <a:gd name="connsiteX4" fmla="*/ 494642 w 1319783"/>
              <a:gd name="connsiteY4" fmla="*/ 15848 h 802389"/>
              <a:gd name="connsiteX5" fmla="*/ 21838 w 1319783"/>
              <a:gd name="connsiteY5" fmla="*/ 523426 h 802389"/>
              <a:gd name="connsiteX6" fmla="*/ 603421 w 1319783"/>
              <a:gd name="connsiteY6" fmla="*/ 666562 h 802389"/>
              <a:gd name="connsiteX7" fmla="*/ 686384 w 1319783"/>
              <a:gd name="connsiteY7" fmla="*/ 802389 h 802389"/>
              <a:gd name="connsiteX0" fmla="*/ 702121 w 1335520"/>
              <a:gd name="connsiteY0" fmla="*/ 811669 h 811669"/>
              <a:gd name="connsiteX1" fmla="*/ 894526 w 1335520"/>
              <a:gd name="connsiteY1" fmla="*/ 741755 h 811669"/>
              <a:gd name="connsiteX2" fmla="*/ 1253332 w 1335520"/>
              <a:gd name="connsiteY2" fmla="*/ 568972 h 811669"/>
              <a:gd name="connsiteX3" fmla="*/ 1269747 w 1335520"/>
              <a:gd name="connsiteY3" fmla="*/ 120448 h 811669"/>
              <a:gd name="connsiteX4" fmla="*/ 510379 w 1335520"/>
              <a:gd name="connsiteY4" fmla="*/ 25128 h 811669"/>
              <a:gd name="connsiteX5" fmla="*/ 14706 w 1335520"/>
              <a:gd name="connsiteY5" fmla="*/ 506178 h 811669"/>
              <a:gd name="connsiteX6" fmla="*/ 619158 w 1335520"/>
              <a:gd name="connsiteY6" fmla="*/ 675842 h 811669"/>
              <a:gd name="connsiteX7" fmla="*/ 702121 w 1335520"/>
              <a:gd name="connsiteY7" fmla="*/ 811669 h 811669"/>
              <a:gd name="connsiteX0" fmla="*/ 706485 w 1339884"/>
              <a:gd name="connsiteY0" fmla="*/ 811669 h 811669"/>
              <a:gd name="connsiteX1" fmla="*/ 898890 w 1339884"/>
              <a:gd name="connsiteY1" fmla="*/ 741755 h 811669"/>
              <a:gd name="connsiteX2" fmla="*/ 1257696 w 1339884"/>
              <a:gd name="connsiteY2" fmla="*/ 568972 h 811669"/>
              <a:gd name="connsiteX3" fmla="*/ 1274111 w 1339884"/>
              <a:gd name="connsiteY3" fmla="*/ 120448 h 811669"/>
              <a:gd name="connsiteX4" fmla="*/ 514743 w 1339884"/>
              <a:gd name="connsiteY4" fmla="*/ 25128 h 811669"/>
              <a:gd name="connsiteX5" fmla="*/ 19070 w 1339884"/>
              <a:gd name="connsiteY5" fmla="*/ 506178 h 811669"/>
              <a:gd name="connsiteX6" fmla="*/ 623522 w 1339884"/>
              <a:gd name="connsiteY6" fmla="*/ 675842 h 811669"/>
              <a:gd name="connsiteX7" fmla="*/ 706485 w 1339884"/>
              <a:gd name="connsiteY7" fmla="*/ 811669 h 811669"/>
              <a:gd name="connsiteX0" fmla="*/ 706273 w 1339672"/>
              <a:gd name="connsiteY0" fmla="*/ 799317 h 799317"/>
              <a:gd name="connsiteX1" fmla="*/ 898678 w 1339672"/>
              <a:gd name="connsiteY1" fmla="*/ 729403 h 799317"/>
              <a:gd name="connsiteX2" fmla="*/ 1257484 w 1339672"/>
              <a:gd name="connsiteY2" fmla="*/ 556620 h 799317"/>
              <a:gd name="connsiteX3" fmla="*/ 1273899 w 1339672"/>
              <a:gd name="connsiteY3" fmla="*/ 108096 h 799317"/>
              <a:gd name="connsiteX4" fmla="*/ 514531 w 1339672"/>
              <a:gd name="connsiteY4" fmla="*/ 12776 h 799317"/>
              <a:gd name="connsiteX5" fmla="*/ 18858 w 1339672"/>
              <a:gd name="connsiteY5" fmla="*/ 493826 h 799317"/>
              <a:gd name="connsiteX6" fmla="*/ 623310 w 1339672"/>
              <a:gd name="connsiteY6" fmla="*/ 663490 h 799317"/>
              <a:gd name="connsiteX7" fmla="*/ 706273 w 1339672"/>
              <a:gd name="connsiteY7" fmla="*/ 799317 h 799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9672" h="799317">
                <a:moveTo>
                  <a:pt x="706273" y="799317"/>
                </a:moveTo>
                <a:cubicBezTo>
                  <a:pt x="789712" y="787887"/>
                  <a:pt x="857339" y="727879"/>
                  <a:pt x="898678" y="729403"/>
                </a:cubicBezTo>
                <a:cubicBezTo>
                  <a:pt x="967829" y="732070"/>
                  <a:pt x="1194947" y="660171"/>
                  <a:pt x="1257484" y="556620"/>
                </a:cubicBezTo>
                <a:cubicBezTo>
                  <a:pt x="1320021" y="453069"/>
                  <a:pt x="1397724" y="198737"/>
                  <a:pt x="1273899" y="108096"/>
                </a:cubicBezTo>
                <a:cubicBezTo>
                  <a:pt x="1150074" y="17455"/>
                  <a:pt x="717904" y="-22581"/>
                  <a:pt x="514531" y="12776"/>
                </a:cubicBezTo>
                <a:cubicBezTo>
                  <a:pt x="311158" y="48133"/>
                  <a:pt x="-91680" y="17349"/>
                  <a:pt x="18858" y="493826"/>
                </a:cubicBezTo>
                <a:cubicBezTo>
                  <a:pt x="48481" y="635749"/>
                  <a:pt x="581495" y="654822"/>
                  <a:pt x="623310" y="663490"/>
                </a:cubicBezTo>
                <a:cubicBezTo>
                  <a:pt x="804761" y="700161"/>
                  <a:pt x="706273" y="799317"/>
                  <a:pt x="706273" y="799317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6E06C7E-F432-864D-BCF5-F3C92BFF0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2282" y="860609"/>
            <a:ext cx="4621687" cy="1258293"/>
          </a:xfr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100"/>
              <a:t>Je zahalování </a:t>
            </a:r>
            <a:br>
              <a:rPr lang="en-US" sz="4100"/>
            </a:br>
            <a:r>
              <a:rPr lang="en-US" sz="4100"/>
              <a:t>ve školství problematické?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B958554-353E-4429-921B-5F27E99DE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4950" y="2360815"/>
            <a:ext cx="4239491" cy="3406026"/>
          </a:xfrm>
        </p:spPr>
        <p:txBody>
          <a:bodyPr anchor="ctr">
            <a:normAutofit fontScale="92500" lnSpcReduction="20000"/>
          </a:bodyPr>
          <a:lstStyle/>
          <a:p>
            <a:pPr algn="ctr"/>
            <a:r>
              <a:rPr lang="en-US" sz="4000" dirty="0" err="1"/>
              <a:t>Dogru</a:t>
            </a:r>
            <a:r>
              <a:rPr lang="en-US" sz="4000" dirty="0"/>
              <a:t> a </a:t>
            </a:r>
            <a:r>
              <a:rPr lang="en-US" sz="4000" dirty="0" err="1"/>
              <a:t>Kervanci</a:t>
            </a:r>
            <a:r>
              <a:rPr lang="en-US" sz="4000" dirty="0"/>
              <a:t> </a:t>
            </a:r>
            <a:r>
              <a:rPr lang="en-US" sz="4000" dirty="0" err="1"/>
              <a:t>proti</a:t>
            </a:r>
            <a:r>
              <a:rPr lang="en-US" sz="4000" dirty="0"/>
              <a:t> </a:t>
            </a:r>
            <a:r>
              <a:rPr lang="en-US" sz="4000" dirty="0" err="1"/>
              <a:t>Francii</a:t>
            </a:r>
            <a:endParaRPr lang="en-US" sz="4000" dirty="0"/>
          </a:p>
          <a:p>
            <a:pPr algn="ctr"/>
            <a:r>
              <a:rPr lang="en-US" sz="4000" dirty="0" err="1"/>
              <a:t>Dahlab</a:t>
            </a:r>
            <a:r>
              <a:rPr lang="en-US" sz="4000" dirty="0"/>
              <a:t> </a:t>
            </a:r>
            <a:r>
              <a:rPr lang="en-US" sz="4000" dirty="0" err="1"/>
              <a:t>proti</a:t>
            </a:r>
            <a:r>
              <a:rPr lang="en-US" sz="4000" dirty="0"/>
              <a:t> </a:t>
            </a:r>
            <a:r>
              <a:rPr lang="en-US" sz="4000" dirty="0" err="1"/>
              <a:t>Švýcarsku</a:t>
            </a:r>
            <a:endParaRPr lang="en-US" sz="4000" dirty="0"/>
          </a:p>
          <a:p>
            <a:pPr algn="ctr"/>
            <a:r>
              <a:rPr lang="en-US" sz="4000" dirty="0"/>
              <a:t>Leyla </a:t>
            </a:r>
            <a:r>
              <a:rPr lang="en-US" sz="4000" dirty="0" err="1"/>
              <a:t>Sahin</a:t>
            </a:r>
            <a:r>
              <a:rPr lang="en-US" sz="4000" dirty="0"/>
              <a:t> </a:t>
            </a:r>
            <a:r>
              <a:rPr lang="en-US" sz="4000" dirty="0" err="1"/>
              <a:t>proti</a:t>
            </a:r>
            <a:r>
              <a:rPr lang="en-US" sz="4000" dirty="0"/>
              <a:t> </a:t>
            </a:r>
            <a:r>
              <a:rPr lang="en-US" sz="4000" dirty="0" err="1"/>
              <a:t>Turecku</a:t>
            </a:r>
            <a:endParaRPr lang="en-US" sz="4000" dirty="0"/>
          </a:p>
          <a:p>
            <a:pPr algn="ctr"/>
            <a:endParaRPr lang="en-US" sz="4000" dirty="0"/>
          </a:p>
          <a:p>
            <a:pPr algn="ctr"/>
            <a:r>
              <a:rPr lang="en-US" sz="4000" dirty="0" err="1"/>
              <a:t>Osvobození</a:t>
            </a:r>
            <a:r>
              <a:rPr lang="en-US" sz="4000" dirty="0"/>
              <a:t> </a:t>
            </a:r>
            <a:r>
              <a:rPr lang="en-US" sz="4000" dirty="0" err="1"/>
              <a:t>žen</a:t>
            </a:r>
            <a:r>
              <a:rPr lang="en-US" sz="4000" dirty="0"/>
              <a:t>, </a:t>
            </a:r>
            <a:r>
              <a:rPr lang="en-US" sz="4000" dirty="0" err="1"/>
              <a:t>feminismus</a:t>
            </a:r>
            <a:r>
              <a:rPr lang="en-US" sz="4000" dirty="0"/>
              <a:t>, </a:t>
            </a:r>
            <a:r>
              <a:rPr lang="en-US" sz="4000" dirty="0" err="1"/>
              <a:t>kolonizace</a:t>
            </a:r>
            <a:endParaRPr lang="en-US" sz="40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2710490-96B4-3B49-86AF-A39F5271E4CD}"/>
              </a:ext>
            </a:extLst>
          </p:cNvPr>
          <p:cNvSpPr txBox="1"/>
          <p:nvPr/>
        </p:nvSpPr>
        <p:spPr>
          <a:xfrm>
            <a:off x="10872409" y="6657945"/>
            <a:ext cx="131959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cs-CZ" sz="700">
                <a:solidFill>
                  <a:srgbClr val="FFFFFF"/>
                </a:solidFill>
                <a:hlinkClick r:id="rId3" tooltip="https://cs.wikipedia.org/wiki/Vysok%C3%A1_%C5%A1kola_soci%C3%A1ln%C3%AD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Tato fotka</a:t>
            </a:r>
            <a:r>
              <a:rPr lang="cs-CZ" sz="700">
                <a:solidFill>
                  <a:srgbClr val="FFFFFF"/>
                </a:solidFill>
              </a:rPr>
              <a:t> od autora Neznámý autor s licencí </a:t>
            </a:r>
            <a:r>
              <a:rPr lang="cs-CZ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cs-CZ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704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EE66C2-FED1-E743-9339-494B0B2B0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Itálie versus Francie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B5B37C-50BA-B44A-A0A2-8DB52F7CBBC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Itálie:</a:t>
            </a:r>
          </a:p>
          <a:p>
            <a:r>
              <a:rPr lang="cs-CZ" dirty="0"/>
              <a:t>ESLP: </a:t>
            </a:r>
            <a:r>
              <a:rPr lang="cs-CZ" dirty="0" err="1"/>
              <a:t>Lautsi</a:t>
            </a:r>
            <a:r>
              <a:rPr lang="cs-CZ" dirty="0"/>
              <a:t> </a:t>
            </a:r>
          </a:p>
          <a:p>
            <a:r>
              <a:rPr lang="cs-CZ" dirty="0"/>
              <a:t>Slabý sekulární stát – Kde?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16CFD20-538E-3B44-8CAE-FE317DF6C16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Francie:</a:t>
            </a:r>
          </a:p>
          <a:p>
            <a:r>
              <a:rPr lang="cs-CZ" dirty="0"/>
              <a:t>ESLP: </a:t>
            </a:r>
            <a:r>
              <a:rPr lang="cs-CZ" dirty="0" err="1"/>
              <a:t>Dogru</a:t>
            </a:r>
            <a:r>
              <a:rPr lang="cs-CZ" dirty="0"/>
              <a:t>, </a:t>
            </a:r>
            <a:r>
              <a:rPr lang="cs-CZ" dirty="0" err="1"/>
              <a:t>Kervanci</a:t>
            </a:r>
            <a:r>
              <a:rPr lang="cs-CZ" dirty="0"/>
              <a:t>, S. A. S.</a:t>
            </a:r>
          </a:p>
          <a:p>
            <a:r>
              <a:rPr lang="cs-CZ" dirty="0"/>
              <a:t>Silný sekulární stát – Kde? Jak?</a:t>
            </a:r>
          </a:p>
          <a:p>
            <a:endParaRPr lang="cs-CZ" dirty="0"/>
          </a:p>
        </p:txBody>
      </p:sp>
      <p:sp>
        <p:nvSpPr>
          <p:cNvPr id="5" name="Zástupný obsah 3">
            <a:extLst>
              <a:ext uri="{FF2B5EF4-FFF2-40B4-BE49-F238E27FC236}">
                <a16:creationId xmlns:a16="http://schemas.microsoft.com/office/drawing/2014/main" id="{19FDB870-2351-6249-BF77-B34B1BE49598}"/>
              </a:ext>
            </a:extLst>
          </p:cNvPr>
          <p:cNvSpPr txBox="1">
            <a:spLocks/>
          </p:cNvSpPr>
          <p:nvPr/>
        </p:nvSpPr>
        <p:spPr>
          <a:xfrm>
            <a:off x="1163782" y="4289367"/>
            <a:ext cx="9360131" cy="1540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3000"/>
              <a:buFontTx/>
              <a:buNone/>
              <a:defRPr sz="32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3000"/>
              <a:buFontTx/>
              <a:buNone/>
              <a:defRPr sz="24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3000"/>
              <a:buFont typeface="Arial" panose="020B0604020202020204" pitchFamily="34" charset="0"/>
              <a:buChar char="•"/>
              <a:defRPr sz="20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4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3000"/>
              <a:buFontTx/>
              <a:buNone/>
              <a:defRPr sz="20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u="sng" dirty="0"/>
              <a:t>STUDIE ŠKOLSTVÍ</a:t>
            </a:r>
            <a:r>
              <a:rPr lang="cs-CZ" dirty="0"/>
              <a:t>. </a:t>
            </a:r>
          </a:p>
          <a:p>
            <a:r>
              <a:rPr lang="cs-CZ" u="sng" dirty="0"/>
              <a:t>CELOEVROPSKÝ DOPAD</a:t>
            </a:r>
            <a:r>
              <a:rPr lang="cs-CZ" dirty="0"/>
              <a:t>: SBLIŽOVÁNÍ: OSTENTATIVE, LAICITÉ, PODNIKOVÁ NEUTRALITA</a:t>
            </a:r>
          </a:p>
        </p:txBody>
      </p:sp>
    </p:spTree>
    <p:extLst>
      <p:ext uri="{BB962C8B-B14F-4D97-AF65-F5344CB8AC3E}">
        <p14:creationId xmlns:p14="http://schemas.microsoft.com/office/powerpoint/2010/main" val="530943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21117CB-D197-45F3-B441-4AC4D215E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F4BB964-F5AA-45BD-906E-192DA00A9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564605" y="1208504"/>
            <a:ext cx="4728955" cy="4459758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196455 w 12114253"/>
              <a:gd name="connsiteY11" fmla="*/ 5908410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141474 w 12114253"/>
              <a:gd name="connsiteY9" fmla="*/ 5927859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236797 w 12114253"/>
              <a:gd name="connsiteY9" fmla="*/ 5927859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92239 w 12114253"/>
              <a:gd name="connsiteY11" fmla="*/ 5912762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3319168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07348"/>
              <a:gd name="connsiteY0" fmla="*/ 0 h 6231011"/>
              <a:gd name="connsiteX1" fmla="*/ 304663 w 12107348"/>
              <a:gd name="connsiteY1" fmla="*/ 10761 h 6231011"/>
              <a:gd name="connsiteX2" fmla="*/ 0 w 12107348"/>
              <a:gd name="connsiteY2" fmla="*/ 47942 h 6231011"/>
              <a:gd name="connsiteX3" fmla="*/ 0 w 12107348"/>
              <a:gd name="connsiteY3" fmla="*/ 909146 h 6231011"/>
              <a:gd name="connsiteX4" fmla="*/ 4597 w 12107348"/>
              <a:gd name="connsiteY4" fmla="*/ 909146 h 6231011"/>
              <a:gd name="connsiteX5" fmla="*/ 88972 w 12107348"/>
              <a:gd name="connsiteY5" fmla="*/ 3523848 h 6231011"/>
              <a:gd name="connsiteX6" fmla="*/ 148480 w 12107348"/>
              <a:gd name="connsiteY6" fmla="*/ 5930841 h 6231011"/>
              <a:gd name="connsiteX7" fmla="*/ 3319168 w 12107348"/>
              <a:gd name="connsiteY7" fmla="*/ 5933377 h 6231011"/>
              <a:gd name="connsiteX8" fmla="*/ 4308929 w 12107348"/>
              <a:gd name="connsiteY8" fmla="*/ 5926717 h 6231011"/>
              <a:gd name="connsiteX9" fmla="*/ 5308288 w 12107348"/>
              <a:gd name="connsiteY9" fmla="*/ 5937810 h 6231011"/>
              <a:gd name="connsiteX10" fmla="*/ 5707509 w 12107348"/>
              <a:gd name="connsiteY10" fmla="*/ 6231011 h 6231011"/>
              <a:gd name="connsiteX11" fmla="*/ 6071394 w 12107348"/>
              <a:gd name="connsiteY11" fmla="*/ 5917114 h 6231011"/>
              <a:gd name="connsiteX12" fmla="*/ 9098386 w 12107348"/>
              <a:gd name="connsiteY12" fmla="*/ 5911624 h 6231011"/>
              <a:gd name="connsiteX13" fmla="*/ 10007288 w 12107348"/>
              <a:gd name="connsiteY13" fmla="*/ 5914499 h 6231011"/>
              <a:gd name="connsiteX14" fmla="*/ 10927227 w 12107348"/>
              <a:gd name="connsiteY14" fmla="*/ 5922366 h 6231011"/>
              <a:gd name="connsiteX15" fmla="*/ 12085310 w 12107348"/>
              <a:gd name="connsiteY15" fmla="*/ 5921320 h 6231011"/>
              <a:gd name="connsiteX16" fmla="*/ 12063456 w 12107348"/>
              <a:gd name="connsiteY16" fmla="*/ 2621674 h 6231011"/>
              <a:gd name="connsiteX17" fmla="*/ 12054104 w 12107348"/>
              <a:gd name="connsiteY17" fmla="*/ 176313 h 6231011"/>
              <a:gd name="connsiteX18" fmla="*/ 11289537 w 12107348"/>
              <a:gd name="connsiteY18" fmla="*/ 107615 h 6231011"/>
              <a:gd name="connsiteX19" fmla="*/ 10259313 w 12107348"/>
              <a:gd name="connsiteY19" fmla="*/ 101059 h 6231011"/>
              <a:gd name="connsiteX20" fmla="*/ 7599878 w 12107348"/>
              <a:gd name="connsiteY20" fmla="*/ 75910 h 6231011"/>
              <a:gd name="connsiteX21" fmla="*/ 1892744 w 12107348"/>
              <a:gd name="connsiteY21" fmla="*/ 0 h 6231011"/>
              <a:gd name="connsiteX0" fmla="*/ 1892744 w 12107348"/>
              <a:gd name="connsiteY0" fmla="*/ 0 h 6231011"/>
              <a:gd name="connsiteX1" fmla="*/ 304663 w 12107348"/>
              <a:gd name="connsiteY1" fmla="*/ 10761 h 6231011"/>
              <a:gd name="connsiteX2" fmla="*/ 0 w 12107348"/>
              <a:gd name="connsiteY2" fmla="*/ 47942 h 6231011"/>
              <a:gd name="connsiteX3" fmla="*/ 0 w 12107348"/>
              <a:gd name="connsiteY3" fmla="*/ 909146 h 6231011"/>
              <a:gd name="connsiteX4" fmla="*/ 4597 w 12107348"/>
              <a:gd name="connsiteY4" fmla="*/ 909146 h 6231011"/>
              <a:gd name="connsiteX5" fmla="*/ 88972 w 12107348"/>
              <a:gd name="connsiteY5" fmla="*/ 3523848 h 6231011"/>
              <a:gd name="connsiteX6" fmla="*/ 148480 w 12107348"/>
              <a:gd name="connsiteY6" fmla="*/ 5930841 h 6231011"/>
              <a:gd name="connsiteX7" fmla="*/ 3319168 w 12107348"/>
              <a:gd name="connsiteY7" fmla="*/ 5933377 h 6231011"/>
              <a:gd name="connsiteX8" fmla="*/ 4308929 w 12107348"/>
              <a:gd name="connsiteY8" fmla="*/ 5926717 h 6231011"/>
              <a:gd name="connsiteX9" fmla="*/ 5308288 w 12107348"/>
              <a:gd name="connsiteY9" fmla="*/ 5937810 h 6231011"/>
              <a:gd name="connsiteX10" fmla="*/ 5707509 w 12107348"/>
              <a:gd name="connsiteY10" fmla="*/ 6231011 h 6231011"/>
              <a:gd name="connsiteX11" fmla="*/ 6071394 w 12107348"/>
              <a:gd name="connsiteY11" fmla="*/ 5917114 h 6231011"/>
              <a:gd name="connsiteX12" fmla="*/ 9098386 w 12107348"/>
              <a:gd name="connsiteY12" fmla="*/ 5911624 h 6231011"/>
              <a:gd name="connsiteX13" fmla="*/ 10007288 w 12107348"/>
              <a:gd name="connsiteY13" fmla="*/ 5914499 h 6231011"/>
              <a:gd name="connsiteX14" fmla="*/ 10927227 w 12107348"/>
              <a:gd name="connsiteY14" fmla="*/ 5922366 h 6231011"/>
              <a:gd name="connsiteX15" fmla="*/ 12085310 w 12107348"/>
              <a:gd name="connsiteY15" fmla="*/ 5921320 h 6231011"/>
              <a:gd name="connsiteX16" fmla="*/ 12063456 w 12107348"/>
              <a:gd name="connsiteY16" fmla="*/ 2621674 h 6231011"/>
              <a:gd name="connsiteX17" fmla="*/ 12054104 w 12107348"/>
              <a:gd name="connsiteY17" fmla="*/ 176313 h 6231011"/>
              <a:gd name="connsiteX18" fmla="*/ 11289537 w 12107348"/>
              <a:gd name="connsiteY18" fmla="*/ 107615 h 6231011"/>
              <a:gd name="connsiteX19" fmla="*/ 10259313 w 12107348"/>
              <a:gd name="connsiteY19" fmla="*/ 101059 h 6231011"/>
              <a:gd name="connsiteX20" fmla="*/ 7599878 w 12107348"/>
              <a:gd name="connsiteY20" fmla="*/ 75910 h 6231011"/>
              <a:gd name="connsiteX21" fmla="*/ 1892744 w 12107348"/>
              <a:gd name="connsiteY21" fmla="*/ 0 h 6231011"/>
              <a:gd name="connsiteX0" fmla="*/ 1892744 w 12113512"/>
              <a:gd name="connsiteY0" fmla="*/ 25991 h 6257002"/>
              <a:gd name="connsiteX1" fmla="*/ 304663 w 12113512"/>
              <a:gd name="connsiteY1" fmla="*/ 36752 h 6257002"/>
              <a:gd name="connsiteX2" fmla="*/ 0 w 12113512"/>
              <a:gd name="connsiteY2" fmla="*/ 73933 h 6257002"/>
              <a:gd name="connsiteX3" fmla="*/ 0 w 12113512"/>
              <a:gd name="connsiteY3" fmla="*/ 935137 h 6257002"/>
              <a:gd name="connsiteX4" fmla="*/ 4597 w 12113512"/>
              <a:gd name="connsiteY4" fmla="*/ 935137 h 6257002"/>
              <a:gd name="connsiteX5" fmla="*/ 88972 w 12113512"/>
              <a:gd name="connsiteY5" fmla="*/ 3549839 h 6257002"/>
              <a:gd name="connsiteX6" fmla="*/ 148480 w 12113512"/>
              <a:gd name="connsiteY6" fmla="*/ 5956832 h 6257002"/>
              <a:gd name="connsiteX7" fmla="*/ 3319168 w 12113512"/>
              <a:gd name="connsiteY7" fmla="*/ 5959368 h 6257002"/>
              <a:gd name="connsiteX8" fmla="*/ 4308929 w 12113512"/>
              <a:gd name="connsiteY8" fmla="*/ 5952708 h 6257002"/>
              <a:gd name="connsiteX9" fmla="*/ 5308288 w 12113512"/>
              <a:gd name="connsiteY9" fmla="*/ 5963801 h 6257002"/>
              <a:gd name="connsiteX10" fmla="*/ 5707509 w 12113512"/>
              <a:gd name="connsiteY10" fmla="*/ 6257002 h 6257002"/>
              <a:gd name="connsiteX11" fmla="*/ 6071394 w 12113512"/>
              <a:gd name="connsiteY11" fmla="*/ 5943105 h 6257002"/>
              <a:gd name="connsiteX12" fmla="*/ 9098386 w 12113512"/>
              <a:gd name="connsiteY12" fmla="*/ 5937615 h 6257002"/>
              <a:gd name="connsiteX13" fmla="*/ 10007288 w 12113512"/>
              <a:gd name="connsiteY13" fmla="*/ 5940490 h 6257002"/>
              <a:gd name="connsiteX14" fmla="*/ 10927227 w 12113512"/>
              <a:gd name="connsiteY14" fmla="*/ 5948357 h 6257002"/>
              <a:gd name="connsiteX15" fmla="*/ 12085310 w 12113512"/>
              <a:gd name="connsiteY15" fmla="*/ 5947311 h 6257002"/>
              <a:gd name="connsiteX16" fmla="*/ 12063456 w 12113512"/>
              <a:gd name="connsiteY16" fmla="*/ 2647665 h 6257002"/>
              <a:gd name="connsiteX17" fmla="*/ 12054104 w 12113512"/>
              <a:gd name="connsiteY17" fmla="*/ 202304 h 6257002"/>
              <a:gd name="connsiteX18" fmla="*/ 11486459 w 12113512"/>
              <a:gd name="connsiteY18" fmla="*/ 141081 h 6257002"/>
              <a:gd name="connsiteX19" fmla="*/ 10259313 w 12113512"/>
              <a:gd name="connsiteY19" fmla="*/ 127050 h 6257002"/>
              <a:gd name="connsiteX20" fmla="*/ 7599878 w 12113512"/>
              <a:gd name="connsiteY20" fmla="*/ 101901 h 6257002"/>
              <a:gd name="connsiteX21" fmla="*/ 1892744 w 12113512"/>
              <a:gd name="connsiteY21" fmla="*/ 25991 h 6257002"/>
              <a:gd name="connsiteX0" fmla="*/ 1892744 w 12117505"/>
              <a:gd name="connsiteY0" fmla="*/ 0 h 6231011"/>
              <a:gd name="connsiteX1" fmla="*/ 304663 w 12117505"/>
              <a:gd name="connsiteY1" fmla="*/ 10761 h 6231011"/>
              <a:gd name="connsiteX2" fmla="*/ 0 w 12117505"/>
              <a:gd name="connsiteY2" fmla="*/ 47942 h 6231011"/>
              <a:gd name="connsiteX3" fmla="*/ 0 w 12117505"/>
              <a:gd name="connsiteY3" fmla="*/ 909146 h 6231011"/>
              <a:gd name="connsiteX4" fmla="*/ 4597 w 12117505"/>
              <a:gd name="connsiteY4" fmla="*/ 909146 h 6231011"/>
              <a:gd name="connsiteX5" fmla="*/ 88972 w 12117505"/>
              <a:gd name="connsiteY5" fmla="*/ 3523848 h 6231011"/>
              <a:gd name="connsiteX6" fmla="*/ 148480 w 12117505"/>
              <a:gd name="connsiteY6" fmla="*/ 5930841 h 6231011"/>
              <a:gd name="connsiteX7" fmla="*/ 3319168 w 12117505"/>
              <a:gd name="connsiteY7" fmla="*/ 5933377 h 6231011"/>
              <a:gd name="connsiteX8" fmla="*/ 4308929 w 12117505"/>
              <a:gd name="connsiteY8" fmla="*/ 5926717 h 6231011"/>
              <a:gd name="connsiteX9" fmla="*/ 5308288 w 12117505"/>
              <a:gd name="connsiteY9" fmla="*/ 5937810 h 6231011"/>
              <a:gd name="connsiteX10" fmla="*/ 5707509 w 12117505"/>
              <a:gd name="connsiteY10" fmla="*/ 6231011 h 6231011"/>
              <a:gd name="connsiteX11" fmla="*/ 6071394 w 12117505"/>
              <a:gd name="connsiteY11" fmla="*/ 5917114 h 6231011"/>
              <a:gd name="connsiteX12" fmla="*/ 9098386 w 12117505"/>
              <a:gd name="connsiteY12" fmla="*/ 5911624 h 6231011"/>
              <a:gd name="connsiteX13" fmla="*/ 10007288 w 12117505"/>
              <a:gd name="connsiteY13" fmla="*/ 5914499 h 6231011"/>
              <a:gd name="connsiteX14" fmla="*/ 10927227 w 12117505"/>
              <a:gd name="connsiteY14" fmla="*/ 5922366 h 6231011"/>
              <a:gd name="connsiteX15" fmla="*/ 12085310 w 12117505"/>
              <a:gd name="connsiteY15" fmla="*/ 5921320 h 6231011"/>
              <a:gd name="connsiteX16" fmla="*/ 12063456 w 12117505"/>
              <a:gd name="connsiteY16" fmla="*/ 2621674 h 6231011"/>
              <a:gd name="connsiteX17" fmla="*/ 12054104 w 12117505"/>
              <a:gd name="connsiteY17" fmla="*/ 176313 h 6231011"/>
              <a:gd name="connsiteX18" fmla="*/ 11486459 w 12117505"/>
              <a:gd name="connsiteY18" fmla="*/ 115090 h 6231011"/>
              <a:gd name="connsiteX19" fmla="*/ 10259313 w 12117505"/>
              <a:gd name="connsiteY19" fmla="*/ 101059 h 6231011"/>
              <a:gd name="connsiteX20" fmla="*/ 7599878 w 12117505"/>
              <a:gd name="connsiteY20" fmla="*/ 75910 h 6231011"/>
              <a:gd name="connsiteX21" fmla="*/ 1892744 w 12117505"/>
              <a:gd name="connsiteY21" fmla="*/ 0 h 6231011"/>
              <a:gd name="connsiteX0" fmla="*/ 1892744 w 12117505"/>
              <a:gd name="connsiteY0" fmla="*/ 0 h 6231011"/>
              <a:gd name="connsiteX1" fmla="*/ 304663 w 12117505"/>
              <a:gd name="connsiteY1" fmla="*/ 10761 h 6231011"/>
              <a:gd name="connsiteX2" fmla="*/ 0 w 12117505"/>
              <a:gd name="connsiteY2" fmla="*/ 47942 h 6231011"/>
              <a:gd name="connsiteX3" fmla="*/ 0 w 12117505"/>
              <a:gd name="connsiteY3" fmla="*/ 909146 h 6231011"/>
              <a:gd name="connsiteX4" fmla="*/ 4597 w 12117505"/>
              <a:gd name="connsiteY4" fmla="*/ 909146 h 6231011"/>
              <a:gd name="connsiteX5" fmla="*/ 88972 w 12117505"/>
              <a:gd name="connsiteY5" fmla="*/ 3523848 h 6231011"/>
              <a:gd name="connsiteX6" fmla="*/ 148480 w 12117505"/>
              <a:gd name="connsiteY6" fmla="*/ 5930841 h 6231011"/>
              <a:gd name="connsiteX7" fmla="*/ 3319168 w 12117505"/>
              <a:gd name="connsiteY7" fmla="*/ 5933377 h 6231011"/>
              <a:gd name="connsiteX8" fmla="*/ 4308929 w 12117505"/>
              <a:gd name="connsiteY8" fmla="*/ 5926717 h 6231011"/>
              <a:gd name="connsiteX9" fmla="*/ 5308288 w 12117505"/>
              <a:gd name="connsiteY9" fmla="*/ 5937810 h 6231011"/>
              <a:gd name="connsiteX10" fmla="*/ 5707509 w 12117505"/>
              <a:gd name="connsiteY10" fmla="*/ 6231011 h 6231011"/>
              <a:gd name="connsiteX11" fmla="*/ 6071394 w 12117505"/>
              <a:gd name="connsiteY11" fmla="*/ 5917114 h 6231011"/>
              <a:gd name="connsiteX12" fmla="*/ 9098386 w 12117505"/>
              <a:gd name="connsiteY12" fmla="*/ 5911624 h 6231011"/>
              <a:gd name="connsiteX13" fmla="*/ 10007288 w 12117505"/>
              <a:gd name="connsiteY13" fmla="*/ 5914499 h 6231011"/>
              <a:gd name="connsiteX14" fmla="*/ 10927227 w 12117505"/>
              <a:gd name="connsiteY14" fmla="*/ 5922366 h 6231011"/>
              <a:gd name="connsiteX15" fmla="*/ 12085310 w 12117505"/>
              <a:gd name="connsiteY15" fmla="*/ 5921320 h 6231011"/>
              <a:gd name="connsiteX16" fmla="*/ 12063456 w 12117505"/>
              <a:gd name="connsiteY16" fmla="*/ 2621674 h 6231011"/>
              <a:gd name="connsiteX17" fmla="*/ 12054104 w 12117505"/>
              <a:gd name="connsiteY17" fmla="*/ 176313 h 6231011"/>
              <a:gd name="connsiteX18" fmla="*/ 11486459 w 12117505"/>
              <a:gd name="connsiteY18" fmla="*/ 115090 h 6231011"/>
              <a:gd name="connsiteX19" fmla="*/ 10223511 w 12117505"/>
              <a:gd name="connsiteY19" fmla="*/ 101059 h 6231011"/>
              <a:gd name="connsiteX20" fmla="*/ 7599878 w 12117505"/>
              <a:gd name="connsiteY20" fmla="*/ 75910 h 6231011"/>
              <a:gd name="connsiteX21" fmla="*/ 1892744 w 12117505"/>
              <a:gd name="connsiteY21" fmla="*/ 0 h 6231011"/>
              <a:gd name="connsiteX0" fmla="*/ 2161267 w 12117505"/>
              <a:gd name="connsiteY0" fmla="*/ 19141 h 6220250"/>
              <a:gd name="connsiteX1" fmla="*/ 304663 w 12117505"/>
              <a:gd name="connsiteY1" fmla="*/ 0 h 6220250"/>
              <a:gd name="connsiteX2" fmla="*/ 0 w 12117505"/>
              <a:gd name="connsiteY2" fmla="*/ 37181 h 6220250"/>
              <a:gd name="connsiteX3" fmla="*/ 0 w 12117505"/>
              <a:gd name="connsiteY3" fmla="*/ 898385 h 6220250"/>
              <a:gd name="connsiteX4" fmla="*/ 4597 w 12117505"/>
              <a:gd name="connsiteY4" fmla="*/ 898385 h 6220250"/>
              <a:gd name="connsiteX5" fmla="*/ 88972 w 12117505"/>
              <a:gd name="connsiteY5" fmla="*/ 3513087 h 6220250"/>
              <a:gd name="connsiteX6" fmla="*/ 148480 w 12117505"/>
              <a:gd name="connsiteY6" fmla="*/ 5920080 h 6220250"/>
              <a:gd name="connsiteX7" fmla="*/ 3319168 w 12117505"/>
              <a:gd name="connsiteY7" fmla="*/ 5922616 h 6220250"/>
              <a:gd name="connsiteX8" fmla="*/ 4308929 w 12117505"/>
              <a:gd name="connsiteY8" fmla="*/ 5915956 h 6220250"/>
              <a:gd name="connsiteX9" fmla="*/ 5308288 w 12117505"/>
              <a:gd name="connsiteY9" fmla="*/ 5927049 h 6220250"/>
              <a:gd name="connsiteX10" fmla="*/ 5707509 w 12117505"/>
              <a:gd name="connsiteY10" fmla="*/ 6220250 h 6220250"/>
              <a:gd name="connsiteX11" fmla="*/ 6071394 w 12117505"/>
              <a:gd name="connsiteY11" fmla="*/ 5906353 h 6220250"/>
              <a:gd name="connsiteX12" fmla="*/ 9098386 w 12117505"/>
              <a:gd name="connsiteY12" fmla="*/ 5900863 h 6220250"/>
              <a:gd name="connsiteX13" fmla="*/ 10007288 w 12117505"/>
              <a:gd name="connsiteY13" fmla="*/ 5903738 h 6220250"/>
              <a:gd name="connsiteX14" fmla="*/ 10927227 w 12117505"/>
              <a:gd name="connsiteY14" fmla="*/ 5911605 h 6220250"/>
              <a:gd name="connsiteX15" fmla="*/ 12085310 w 12117505"/>
              <a:gd name="connsiteY15" fmla="*/ 5910559 h 6220250"/>
              <a:gd name="connsiteX16" fmla="*/ 12063456 w 12117505"/>
              <a:gd name="connsiteY16" fmla="*/ 2610913 h 6220250"/>
              <a:gd name="connsiteX17" fmla="*/ 12054104 w 12117505"/>
              <a:gd name="connsiteY17" fmla="*/ 165552 h 6220250"/>
              <a:gd name="connsiteX18" fmla="*/ 11486459 w 12117505"/>
              <a:gd name="connsiteY18" fmla="*/ 104329 h 6220250"/>
              <a:gd name="connsiteX19" fmla="*/ 10223511 w 12117505"/>
              <a:gd name="connsiteY19" fmla="*/ 90298 h 6220250"/>
              <a:gd name="connsiteX20" fmla="*/ 7599878 w 12117505"/>
              <a:gd name="connsiteY20" fmla="*/ 65149 h 6220250"/>
              <a:gd name="connsiteX21" fmla="*/ 2161267 w 12117505"/>
              <a:gd name="connsiteY21" fmla="*/ 19141 h 6220250"/>
              <a:gd name="connsiteX0" fmla="*/ 2161267 w 12117505"/>
              <a:gd name="connsiteY0" fmla="*/ 19141 h 6220250"/>
              <a:gd name="connsiteX1" fmla="*/ 304663 w 12117505"/>
              <a:gd name="connsiteY1" fmla="*/ 0 h 6220250"/>
              <a:gd name="connsiteX2" fmla="*/ 0 w 12117505"/>
              <a:gd name="connsiteY2" fmla="*/ 140095 h 6220250"/>
              <a:gd name="connsiteX3" fmla="*/ 0 w 12117505"/>
              <a:gd name="connsiteY3" fmla="*/ 898385 h 6220250"/>
              <a:gd name="connsiteX4" fmla="*/ 4597 w 12117505"/>
              <a:gd name="connsiteY4" fmla="*/ 898385 h 6220250"/>
              <a:gd name="connsiteX5" fmla="*/ 88972 w 12117505"/>
              <a:gd name="connsiteY5" fmla="*/ 3513087 h 6220250"/>
              <a:gd name="connsiteX6" fmla="*/ 148480 w 12117505"/>
              <a:gd name="connsiteY6" fmla="*/ 5920080 h 6220250"/>
              <a:gd name="connsiteX7" fmla="*/ 3319168 w 12117505"/>
              <a:gd name="connsiteY7" fmla="*/ 5922616 h 6220250"/>
              <a:gd name="connsiteX8" fmla="*/ 4308929 w 12117505"/>
              <a:gd name="connsiteY8" fmla="*/ 5915956 h 6220250"/>
              <a:gd name="connsiteX9" fmla="*/ 5308288 w 12117505"/>
              <a:gd name="connsiteY9" fmla="*/ 5927049 h 6220250"/>
              <a:gd name="connsiteX10" fmla="*/ 5707509 w 12117505"/>
              <a:gd name="connsiteY10" fmla="*/ 6220250 h 6220250"/>
              <a:gd name="connsiteX11" fmla="*/ 6071394 w 12117505"/>
              <a:gd name="connsiteY11" fmla="*/ 5906353 h 6220250"/>
              <a:gd name="connsiteX12" fmla="*/ 9098386 w 12117505"/>
              <a:gd name="connsiteY12" fmla="*/ 5900863 h 6220250"/>
              <a:gd name="connsiteX13" fmla="*/ 10007288 w 12117505"/>
              <a:gd name="connsiteY13" fmla="*/ 5903738 h 6220250"/>
              <a:gd name="connsiteX14" fmla="*/ 10927227 w 12117505"/>
              <a:gd name="connsiteY14" fmla="*/ 5911605 h 6220250"/>
              <a:gd name="connsiteX15" fmla="*/ 12085310 w 12117505"/>
              <a:gd name="connsiteY15" fmla="*/ 5910559 h 6220250"/>
              <a:gd name="connsiteX16" fmla="*/ 12063456 w 12117505"/>
              <a:gd name="connsiteY16" fmla="*/ 2610913 h 6220250"/>
              <a:gd name="connsiteX17" fmla="*/ 12054104 w 12117505"/>
              <a:gd name="connsiteY17" fmla="*/ 165552 h 6220250"/>
              <a:gd name="connsiteX18" fmla="*/ 11486459 w 12117505"/>
              <a:gd name="connsiteY18" fmla="*/ 104329 h 6220250"/>
              <a:gd name="connsiteX19" fmla="*/ 10223511 w 12117505"/>
              <a:gd name="connsiteY19" fmla="*/ 90298 h 6220250"/>
              <a:gd name="connsiteX20" fmla="*/ 7599878 w 12117505"/>
              <a:gd name="connsiteY20" fmla="*/ 65149 h 6220250"/>
              <a:gd name="connsiteX21" fmla="*/ 2161267 w 12117505"/>
              <a:gd name="connsiteY21" fmla="*/ 19141 h 6220250"/>
              <a:gd name="connsiteX0" fmla="*/ 2161267 w 12117505"/>
              <a:gd name="connsiteY0" fmla="*/ 0 h 6201109"/>
              <a:gd name="connsiteX1" fmla="*/ 705111 w 12117505"/>
              <a:gd name="connsiteY1" fmla="*/ 15164 h 6201109"/>
              <a:gd name="connsiteX2" fmla="*/ 0 w 12117505"/>
              <a:gd name="connsiteY2" fmla="*/ 120954 h 6201109"/>
              <a:gd name="connsiteX3" fmla="*/ 0 w 12117505"/>
              <a:gd name="connsiteY3" fmla="*/ 879244 h 6201109"/>
              <a:gd name="connsiteX4" fmla="*/ 4597 w 12117505"/>
              <a:gd name="connsiteY4" fmla="*/ 879244 h 6201109"/>
              <a:gd name="connsiteX5" fmla="*/ 88972 w 12117505"/>
              <a:gd name="connsiteY5" fmla="*/ 3493946 h 6201109"/>
              <a:gd name="connsiteX6" fmla="*/ 148480 w 12117505"/>
              <a:gd name="connsiteY6" fmla="*/ 5900939 h 6201109"/>
              <a:gd name="connsiteX7" fmla="*/ 3319168 w 12117505"/>
              <a:gd name="connsiteY7" fmla="*/ 5903475 h 6201109"/>
              <a:gd name="connsiteX8" fmla="*/ 4308929 w 12117505"/>
              <a:gd name="connsiteY8" fmla="*/ 5896815 h 6201109"/>
              <a:gd name="connsiteX9" fmla="*/ 5308288 w 12117505"/>
              <a:gd name="connsiteY9" fmla="*/ 5907908 h 6201109"/>
              <a:gd name="connsiteX10" fmla="*/ 5707509 w 12117505"/>
              <a:gd name="connsiteY10" fmla="*/ 6201109 h 6201109"/>
              <a:gd name="connsiteX11" fmla="*/ 6071394 w 12117505"/>
              <a:gd name="connsiteY11" fmla="*/ 5887212 h 6201109"/>
              <a:gd name="connsiteX12" fmla="*/ 9098386 w 12117505"/>
              <a:gd name="connsiteY12" fmla="*/ 5881722 h 6201109"/>
              <a:gd name="connsiteX13" fmla="*/ 10007288 w 12117505"/>
              <a:gd name="connsiteY13" fmla="*/ 5884597 h 6201109"/>
              <a:gd name="connsiteX14" fmla="*/ 10927227 w 12117505"/>
              <a:gd name="connsiteY14" fmla="*/ 5892464 h 6201109"/>
              <a:gd name="connsiteX15" fmla="*/ 12085310 w 12117505"/>
              <a:gd name="connsiteY15" fmla="*/ 5891418 h 6201109"/>
              <a:gd name="connsiteX16" fmla="*/ 12063456 w 12117505"/>
              <a:gd name="connsiteY16" fmla="*/ 2591772 h 6201109"/>
              <a:gd name="connsiteX17" fmla="*/ 12054104 w 12117505"/>
              <a:gd name="connsiteY17" fmla="*/ 146411 h 6201109"/>
              <a:gd name="connsiteX18" fmla="*/ 11486459 w 12117505"/>
              <a:gd name="connsiteY18" fmla="*/ 85188 h 6201109"/>
              <a:gd name="connsiteX19" fmla="*/ 10223511 w 12117505"/>
              <a:gd name="connsiteY19" fmla="*/ 71157 h 6201109"/>
              <a:gd name="connsiteX20" fmla="*/ 7599878 w 12117505"/>
              <a:gd name="connsiteY20" fmla="*/ 46008 h 6201109"/>
              <a:gd name="connsiteX21" fmla="*/ 2161267 w 12117505"/>
              <a:gd name="connsiteY21" fmla="*/ 0 h 6201109"/>
              <a:gd name="connsiteX0" fmla="*/ 2695196 w 12117505"/>
              <a:gd name="connsiteY0" fmla="*/ 36292 h 6185945"/>
              <a:gd name="connsiteX1" fmla="*/ 705111 w 12117505"/>
              <a:gd name="connsiteY1" fmla="*/ 0 h 6185945"/>
              <a:gd name="connsiteX2" fmla="*/ 0 w 12117505"/>
              <a:gd name="connsiteY2" fmla="*/ 105790 h 6185945"/>
              <a:gd name="connsiteX3" fmla="*/ 0 w 12117505"/>
              <a:gd name="connsiteY3" fmla="*/ 864080 h 6185945"/>
              <a:gd name="connsiteX4" fmla="*/ 4597 w 12117505"/>
              <a:gd name="connsiteY4" fmla="*/ 864080 h 6185945"/>
              <a:gd name="connsiteX5" fmla="*/ 88972 w 12117505"/>
              <a:gd name="connsiteY5" fmla="*/ 3478782 h 6185945"/>
              <a:gd name="connsiteX6" fmla="*/ 148480 w 12117505"/>
              <a:gd name="connsiteY6" fmla="*/ 5885775 h 6185945"/>
              <a:gd name="connsiteX7" fmla="*/ 3319168 w 12117505"/>
              <a:gd name="connsiteY7" fmla="*/ 5888311 h 6185945"/>
              <a:gd name="connsiteX8" fmla="*/ 4308929 w 12117505"/>
              <a:gd name="connsiteY8" fmla="*/ 5881651 h 6185945"/>
              <a:gd name="connsiteX9" fmla="*/ 5308288 w 12117505"/>
              <a:gd name="connsiteY9" fmla="*/ 5892744 h 6185945"/>
              <a:gd name="connsiteX10" fmla="*/ 5707509 w 12117505"/>
              <a:gd name="connsiteY10" fmla="*/ 6185945 h 6185945"/>
              <a:gd name="connsiteX11" fmla="*/ 6071394 w 12117505"/>
              <a:gd name="connsiteY11" fmla="*/ 5872048 h 6185945"/>
              <a:gd name="connsiteX12" fmla="*/ 9098386 w 12117505"/>
              <a:gd name="connsiteY12" fmla="*/ 5866558 h 6185945"/>
              <a:gd name="connsiteX13" fmla="*/ 10007288 w 12117505"/>
              <a:gd name="connsiteY13" fmla="*/ 5869433 h 6185945"/>
              <a:gd name="connsiteX14" fmla="*/ 10927227 w 12117505"/>
              <a:gd name="connsiteY14" fmla="*/ 5877300 h 6185945"/>
              <a:gd name="connsiteX15" fmla="*/ 12085310 w 12117505"/>
              <a:gd name="connsiteY15" fmla="*/ 5876254 h 6185945"/>
              <a:gd name="connsiteX16" fmla="*/ 12063456 w 12117505"/>
              <a:gd name="connsiteY16" fmla="*/ 2576608 h 6185945"/>
              <a:gd name="connsiteX17" fmla="*/ 12054104 w 12117505"/>
              <a:gd name="connsiteY17" fmla="*/ 131247 h 6185945"/>
              <a:gd name="connsiteX18" fmla="*/ 11486459 w 12117505"/>
              <a:gd name="connsiteY18" fmla="*/ 70024 h 6185945"/>
              <a:gd name="connsiteX19" fmla="*/ 10223511 w 12117505"/>
              <a:gd name="connsiteY19" fmla="*/ 55993 h 6185945"/>
              <a:gd name="connsiteX20" fmla="*/ 7599878 w 12117505"/>
              <a:gd name="connsiteY20" fmla="*/ 30844 h 6185945"/>
              <a:gd name="connsiteX21" fmla="*/ 2695196 w 12117505"/>
              <a:gd name="connsiteY21" fmla="*/ 36292 h 6185945"/>
              <a:gd name="connsiteX0" fmla="*/ 2695196 w 12117505"/>
              <a:gd name="connsiteY0" fmla="*/ 5448 h 6155101"/>
              <a:gd name="connsiteX1" fmla="*/ 604999 w 12117505"/>
              <a:gd name="connsiteY1" fmla="*/ 37768 h 6155101"/>
              <a:gd name="connsiteX2" fmla="*/ 0 w 12117505"/>
              <a:gd name="connsiteY2" fmla="*/ 74946 h 6155101"/>
              <a:gd name="connsiteX3" fmla="*/ 0 w 12117505"/>
              <a:gd name="connsiteY3" fmla="*/ 833236 h 6155101"/>
              <a:gd name="connsiteX4" fmla="*/ 4597 w 12117505"/>
              <a:gd name="connsiteY4" fmla="*/ 833236 h 6155101"/>
              <a:gd name="connsiteX5" fmla="*/ 88972 w 12117505"/>
              <a:gd name="connsiteY5" fmla="*/ 3447938 h 6155101"/>
              <a:gd name="connsiteX6" fmla="*/ 148480 w 12117505"/>
              <a:gd name="connsiteY6" fmla="*/ 5854931 h 6155101"/>
              <a:gd name="connsiteX7" fmla="*/ 3319168 w 12117505"/>
              <a:gd name="connsiteY7" fmla="*/ 5857467 h 6155101"/>
              <a:gd name="connsiteX8" fmla="*/ 4308929 w 12117505"/>
              <a:gd name="connsiteY8" fmla="*/ 5850807 h 6155101"/>
              <a:gd name="connsiteX9" fmla="*/ 5308288 w 12117505"/>
              <a:gd name="connsiteY9" fmla="*/ 5861900 h 6155101"/>
              <a:gd name="connsiteX10" fmla="*/ 5707509 w 12117505"/>
              <a:gd name="connsiteY10" fmla="*/ 6155101 h 6155101"/>
              <a:gd name="connsiteX11" fmla="*/ 6071394 w 12117505"/>
              <a:gd name="connsiteY11" fmla="*/ 5841204 h 6155101"/>
              <a:gd name="connsiteX12" fmla="*/ 9098386 w 12117505"/>
              <a:gd name="connsiteY12" fmla="*/ 5835714 h 6155101"/>
              <a:gd name="connsiteX13" fmla="*/ 10007288 w 12117505"/>
              <a:gd name="connsiteY13" fmla="*/ 5838589 h 6155101"/>
              <a:gd name="connsiteX14" fmla="*/ 10927227 w 12117505"/>
              <a:gd name="connsiteY14" fmla="*/ 5846456 h 6155101"/>
              <a:gd name="connsiteX15" fmla="*/ 12085310 w 12117505"/>
              <a:gd name="connsiteY15" fmla="*/ 5845410 h 6155101"/>
              <a:gd name="connsiteX16" fmla="*/ 12063456 w 12117505"/>
              <a:gd name="connsiteY16" fmla="*/ 2545764 h 6155101"/>
              <a:gd name="connsiteX17" fmla="*/ 12054104 w 12117505"/>
              <a:gd name="connsiteY17" fmla="*/ 100403 h 6155101"/>
              <a:gd name="connsiteX18" fmla="*/ 11486459 w 12117505"/>
              <a:gd name="connsiteY18" fmla="*/ 39180 h 6155101"/>
              <a:gd name="connsiteX19" fmla="*/ 10223511 w 12117505"/>
              <a:gd name="connsiteY19" fmla="*/ 25149 h 6155101"/>
              <a:gd name="connsiteX20" fmla="*/ 7599878 w 12117505"/>
              <a:gd name="connsiteY20" fmla="*/ 0 h 6155101"/>
              <a:gd name="connsiteX21" fmla="*/ 2695196 w 12117505"/>
              <a:gd name="connsiteY21" fmla="*/ 5448 h 6155101"/>
              <a:gd name="connsiteX0" fmla="*/ 2695196 w 12117505"/>
              <a:gd name="connsiteY0" fmla="*/ 5448 h 6155101"/>
              <a:gd name="connsiteX1" fmla="*/ 604999 w 12117505"/>
              <a:gd name="connsiteY1" fmla="*/ 37768 h 6155101"/>
              <a:gd name="connsiteX2" fmla="*/ 0 w 12117505"/>
              <a:gd name="connsiteY2" fmla="*/ 74946 h 6155101"/>
              <a:gd name="connsiteX3" fmla="*/ 0 w 12117505"/>
              <a:gd name="connsiteY3" fmla="*/ 833236 h 6155101"/>
              <a:gd name="connsiteX4" fmla="*/ 4597 w 12117505"/>
              <a:gd name="connsiteY4" fmla="*/ 833236 h 6155101"/>
              <a:gd name="connsiteX5" fmla="*/ 88972 w 12117505"/>
              <a:gd name="connsiteY5" fmla="*/ 3447938 h 6155101"/>
              <a:gd name="connsiteX6" fmla="*/ 148480 w 12117505"/>
              <a:gd name="connsiteY6" fmla="*/ 5854931 h 6155101"/>
              <a:gd name="connsiteX7" fmla="*/ 3319168 w 12117505"/>
              <a:gd name="connsiteY7" fmla="*/ 5857467 h 6155101"/>
              <a:gd name="connsiteX8" fmla="*/ 4308929 w 12117505"/>
              <a:gd name="connsiteY8" fmla="*/ 5850807 h 6155101"/>
              <a:gd name="connsiteX9" fmla="*/ 5308288 w 12117505"/>
              <a:gd name="connsiteY9" fmla="*/ 5861900 h 6155101"/>
              <a:gd name="connsiteX10" fmla="*/ 5707509 w 12117505"/>
              <a:gd name="connsiteY10" fmla="*/ 6155101 h 6155101"/>
              <a:gd name="connsiteX11" fmla="*/ 6254140 w 12117505"/>
              <a:gd name="connsiteY11" fmla="*/ 5841204 h 6155101"/>
              <a:gd name="connsiteX12" fmla="*/ 9098386 w 12117505"/>
              <a:gd name="connsiteY12" fmla="*/ 5835714 h 6155101"/>
              <a:gd name="connsiteX13" fmla="*/ 10007288 w 12117505"/>
              <a:gd name="connsiteY13" fmla="*/ 5838589 h 6155101"/>
              <a:gd name="connsiteX14" fmla="*/ 10927227 w 12117505"/>
              <a:gd name="connsiteY14" fmla="*/ 5846456 h 6155101"/>
              <a:gd name="connsiteX15" fmla="*/ 12085310 w 12117505"/>
              <a:gd name="connsiteY15" fmla="*/ 5845410 h 6155101"/>
              <a:gd name="connsiteX16" fmla="*/ 12063456 w 12117505"/>
              <a:gd name="connsiteY16" fmla="*/ 2545764 h 6155101"/>
              <a:gd name="connsiteX17" fmla="*/ 12054104 w 12117505"/>
              <a:gd name="connsiteY17" fmla="*/ 100403 h 6155101"/>
              <a:gd name="connsiteX18" fmla="*/ 11486459 w 12117505"/>
              <a:gd name="connsiteY18" fmla="*/ 39180 h 6155101"/>
              <a:gd name="connsiteX19" fmla="*/ 10223511 w 12117505"/>
              <a:gd name="connsiteY19" fmla="*/ 25149 h 6155101"/>
              <a:gd name="connsiteX20" fmla="*/ 7599878 w 12117505"/>
              <a:gd name="connsiteY20" fmla="*/ 0 h 6155101"/>
              <a:gd name="connsiteX21" fmla="*/ 2695196 w 12117505"/>
              <a:gd name="connsiteY21" fmla="*/ 5448 h 6155101"/>
              <a:gd name="connsiteX0" fmla="*/ 2695196 w 12117505"/>
              <a:gd name="connsiteY0" fmla="*/ 5448 h 6210525"/>
              <a:gd name="connsiteX1" fmla="*/ 604999 w 12117505"/>
              <a:gd name="connsiteY1" fmla="*/ 37768 h 6210525"/>
              <a:gd name="connsiteX2" fmla="*/ 0 w 12117505"/>
              <a:gd name="connsiteY2" fmla="*/ 74946 h 6210525"/>
              <a:gd name="connsiteX3" fmla="*/ 0 w 12117505"/>
              <a:gd name="connsiteY3" fmla="*/ 833236 h 6210525"/>
              <a:gd name="connsiteX4" fmla="*/ 4597 w 12117505"/>
              <a:gd name="connsiteY4" fmla="*/ 833236 h 6210525"/>
              <a:gd name="connsiteX5" fmla="*/ 88972 w 12117505"/>
              <a:gd name="connsiteY5" fmla="*/ 3447938 h 6210525"/>
              <a:gd name="connsiteX6" fmla="*/ 148480 w 12117505"/>
              <a:gd name="connsiteY6" fmla="*/ 5854931 h 6210525"/>
              <a:gd name="connsiteX7" fmla="*/ 3319168 w 12117505"/>
              <a:gd name="connsiteY7" fmla="*/ 5857467 h 6210525"/>
              <a:gd name="connsiteX8" fmla="*/ 4308929 w 12117505"/>
              <a:gd name="connsiteY8" fmla="*/ 5850807 h 6210525"/>
              <a:gd name="connsiteX9" fmla="*/ 5308288 w 12117505"/>
              <a:gd name="connsiteY9" fmla="*/ 5861900 h 6210525"/>
              <a:gd name="connsiteX10" fmla="*/ 5877202 w 12117505"/>
              <a:gd name="connsiteY10" fmla="*/ 6210525 h 6210525"/>
              <a:gd name="connsiteX11" fmla="*/ 6254140 w 12117505"/>
              <a:gd name="connsiteY11" fmla="*/ 5841204 h 6210525"/>
              <a:gd name="connsiteX12" fmla="*/ 9098386 w 12117505"/>
              <a:gd name="connsiteY12" fmla="*/ 5835714 h 6210525"/>
              <a:gd name="connsiteX13" fmla="*/ 10007288 w 12117505"/>
              <a:gd name="connsiteY13" fmla="*/ 5838589 h 6210525"/>
              <a:gd name="connsiteX14" fmla="*/ 10927227 w 12117505"/>
              <a:gd name="connsiteY14" fmla="*/ 5846456 h 6210525"/>
              <a:gd name="connsiteX15" fmla="*/ 12085310 w 12117505"/>
              <a:gd name="connsiteY15" fmla="*/ 5845410 h 6210525"/>
              <a:gd name="connsiteX16" fmla="*/ 12063456 w 12117505"/>
              <a:gd name="connsiteY16" fmla="*/ 2545764 h 6210525"/>
              <a:gd name="connsiteX17" fmla="*/ 12054104 w 12117505"/>
              <a:gd name="connsiteY17" fmla="*/ 100403 h 6210525"/>
              <a:gd name="connsiteX18" fmla="*/ 11486459 w 12117505"/>
              <a:gd name="connsiteY18" fmla="*/ 39180 h 6210525"/>
              <a:gd name="connsiteX19" fmla="*/ 10223511 w 12117505"/>
              <a:gd name="connsiteY19" fmla="*/ 25149 h 6210525"/>
              <a:gd name="connsiteX20" fmla="*/ 7599878 w 12117505"/>
              <a:gd name="connsiteY20" fmla="*/ 0 h 6210525"/>
              <a:gd name="connsiteX21" fmla="*/ 2695196 w 12117505"/>
              <a:gd name="connsiteY21" fmla="*/ 5448 h 6210525"/>
              <a:gd name="connsiteX0" fmla="*/ 2695196 w 12117505"/>
              <a:gd name="connsiteY0" fmla="*/ 5448 h 6259020"/>
              <a:gd name="connsiteX1" fmla="*/ 604999 w 12117505"/>
              <a:gd name="connsiteY1" fmla="*/ 37768 h 6259020"/>
              <a:gd name="connsiteX2" fmla="*/ 0 w 12117505"/>
              <a:gd name="connsiteY2" fmla="*/ 74946 h 6259020"/>
              <a:gd name="connsiteX3" fmla="*/ 0 w 12117505"/>
              <a:gd name="connsiteY3" fmla="*/ 833236 h 6259020"/>
              <a:gd name="connsiteX4" fmla="*/ 4597 w 12117505"/>
              <a:gd name="connsiteY4" fmla="*/ 833236 h 6259020"/>
              <a:gd name="connsiteX5" fmla="*/ 88972 w 12117505"/>
              <a:gd name="connsiteY5" fmla="*/ 3447938 h 6259020"/>
              <a:gd name="connsiteX6" fmla="*/ 148480 w 12117505"/>
              <a:gd name="connsiteY6" fmla="*/ 5854931 h 6259020"/>
              <a:gd name="connsiteX7" fmla="*/ 3319168 w 12117505"/>
              <a:gd name="connsiteY7" fmla="*/ 5857467 h 6259020"/>
              <a:gd name="connsiteX8" fmla="*/ 4308929 w 12117505"/>
              <a:gd name="connsiteY8" fmla="*/ 5850807 h 6259020"/>
              <a:gd name="connsiteX9" fmla="*/ 5308288 w 12117505"/>
              <a:gd name="connsiteY9" fmla="*/ 5861900 h 6259020"/>
              <a:gd name="connsiteX10" fmla="*/ 5903311 w 12117505"/>
              <a:gd name="connsiteY10" fmla="*/ 6259020 h 6259020"/>
              <a:gd name="connsiteX11" fmla="*/ 6254140 w 12117505"/>
              <a:gd name="connsiteY11" fmla="*/ 5841204 h 6259020"/>
              <a:gd name="connsiteX12" fmla="*/ 9098386 w 12117505"/>
              <a:gd name="connsiteY12" fmla="*/ 5835714 h 6259020"/>
              <a:gd name="connsiteX13" fmla="*/ 10007288 w 12117505"/>
              <a:gd name="connsiteY13" fmla="*/ 5838589 h 6259020"/>
              <a:gd name="connsiteX14" fmla="*/ 10927227 w 12117505"/>
              <a:gd name="connsiteY14" fmla="*/ 5846456 h 6259020"/>
              <a:gd name="connsiteX15" fmla="*/ 12085310 w 12117505"/>
              <a:gd name="connsiteY15" fmla="*/ 5845410 h 6259020"/>
              <a:gd name="connsiteX16" fmla="*/ 12063456 w 12117505"/>
              <a:gd name="connsiteY16" fmla="*/ 2545764 h 6259020"/>
              <a:gd name="connsiteX17" fmla="*/ 12054104 w 12117505"/>
              <a:gd name="connsiteY17" fmla="*/ 100403 h 6259020"/>
              <a:gd name="connsiteX18" fmla="*/ 11486459 w 12117505"/>
              <a:gd name="connsiteY18" fmla="*/ 39180 h 6259020"/>
              <a:gd name="connsiteX19" fmla="*/ 10223511 w 12117505"/>
              <a:gd name="connsiteY19" fmla="*/ 25149 h 6259020"/>
              <a:gd name="connsiteX20" fmla="*/ 7599878 w 12117505"/>
              <a:gd name="connsiteY20" fmla="*/ 0 h 6259020"/>
              <a:gd name="connsiteX21" fmla="*/ 2695196 w 12117505"/>
              <a:gd name="connsiteY21" fmla="*/ 5448 h 6259020"/>
              <a:gd name="connsiteX0" fmla="*/ 2695196 w 12117505"/>
              <a:gd name="connsiteY0" fmla="*/ 5448 h 6259020"/>
              <a:gd name="connsiteX1" fmla="*/ 604999 w 12117505"/>
              <a:gd name="connsiteY1" fmla="*/ 37768 h 6259020"/>
              <a:gd name="connsiteX2" fmla="*/ 0 w 12117505"/>
              <a:gd name="connsiteY2" fmla="*/ 74946 h 6259020"/>
              <a:gd name="connsiteX3" fmla="*/ 0 w 12117505"/>
              <a:gd name="connsiteY3" fmla="*/ 833236 h 6259020"/>
              <a:gd name="connsiteX4" fmla="*/ 4597 w 12117505"/>
              <a:gd name="connsiteY4" fmla="*/ 833236 h 6259020"/>
              <a:gd name="connsiteX5" fmla="*/ 88972 w 12117505"/>
              <a:gd name="connsiteY5" fmla="*/ 3447938 h 6259020"/>
              <a:gd name="connsiteX6" fmla="*/ 148480 w 12117505"/>
              <a:gd name="connsiteY6" fmla="*/ 5854931 h 6259020"/>
              <a:gd name="connsiteX7" fmla="*/ 3319168 w 12117505"/>
              <a:gd name="connsiteY7" fmla="*/ 5857467 h 6259020"/>
              <a:gd name="connsiteX8" fmla="*/ 4308929 w 12117505"/>
              <a:gd name="connsiteY8" fmla="*/ 5850807 h 6259020"/>
              <a:gd name="connsiteX9" fmla="*/ 5308288 w 12117505"/>
              <a:gd name="connsiteY9" fmla="*/ 5861900 h 6259020"/>
              <a:gd name="connsiteX10" fmla="*/ 5903311 w 12117505"/>
              <a:gd name="connsiteY10" fmla="*/ 6259020 h 6259020"/>
              <a:gd name="connsiteX11" fmla="*/ 6358569 w 12117505"/>
              <a:gd name="connsiteY11" fmla="*/ 5841208 h 6259020"/>
              <a:gd name="connsiteX12" fmla="*/ 9098386 w 12117505"/>
              <a:gd name="connsiteY12" fmla="*/ 5835714 h 6259020"/>
              <a:gd name="connsiteX13" fmla="*/ 10007288 w 12117505"/>
              <a:gd name="connsiteY13" fmla="*/ 5838589 h 6259020"/>
              <a:gd name="connsiteX14" fmla="*/ 10927227 w 12117505"/>
              <a:gd name="connsiteY14" fmla="*/ 5846456 h 6259020"/>
              <a:gd name="connsiteX15" fmla="*/ 12085310 w 12117505"/>
              <a:gd name="connsiteY15" fmla="*/ 5845410 h 6259020"/>
              <a:gd name="connsiteX16" fmla="*/ 12063456 w 12117505"/>
              <a:gd name="connsiteY16" fmla="*/ 2545764 h 6259020"/>
              <a:gd name="connsiteX17" fmla="*/ 12054104 w 12117505"/>
              <a:gd name="connsiteY17" fmla="*/ 100403 h 6259020"/>
              <a:gd name="connsiteX18" fmla="*/ 11486459 w 12117505"/>
              <a:gd name="connsiteY18" fmla="*/ 39180 h 6259020"/>
              <a:gd name="connsiteX19" fmla="*/ 10223511 w 12117505"/>
              <a:gd name="connsiteY19" fmla="*/ 25149 h 6259020"/>
              <a:gd name="connsiteX20" fmla="*/ 7599878 w 12117505"/>
              <a:gd name="connsiteY20" fmla="*/ 0 h 6259020"/>
              <a:gd name="connsiteX21" fmla="*/ 2695196 w 12117505"/>
              <a:gd name="connsiteY21" fmla="*/ 5448 h 625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17505" h="6259020">
                <a:moveTo>
                  <a:pt x="2695196" y="5448"/>
                </a:moveTo>
                <a:lnTo>
                  <a:pt x="604999" y="37768"/>
                </a:lnTo>
                <a:cubicBezTo>
                  <a:pt x="485777" y="44401"/>
                  <a:pt x="30881" y="27994"/>
                  <a:pt x="0" y="74946"/>
                </a:cubicBezTo>
                <a:lnTo>
                  <a:pt x="0" y="833236"/>
                </a:lnTo>
                <a:lnTo>
                  <a:pt x="4597" y="833236"/>
                </a:lnTo>
                <a:cubicBezTo>
                  <a:pt x="19426" y="1269020"/>
                  <a:pt x="64992" y="2610989"/>
                  <a:pt x="88972" y="3447938"/>
                </a:cubicBezTo>
                <a:cubicBezTo>
                  <a:pt x="105117" y="5555727"/>
                  <a:pt x="7283" y="5882511"/>
                  <a:pt x="148480" y="5854931"/>
                </a:cubicBezTo>
                <a:cubicBezTo>
                  <a:pt x="1104834" y="5841902"/>
                  <a:pt x="1937287" y="5880951"/>
                  <a:pt x="3319168" y="5857467"/>
                </a:cubicBezTo>
                <a:lnTo>
                  <a:pt x="4308929" y="5850807"/>
                </a:lnTo>
                <a:lnTo>
                  <a:pt x="5308288" y="5861900"/>
                </a:lnTo>
                <a:cubicBezTo>
                  <a:pt x="5547231" y="6002161"/>
                  <a:pt x="5692022" y="6126648"/>
                  <a:pt x="5903311" y="6259020"/>
                </a:cubicBezTo>
                <a:cubicBezTo>
                  <a:pt x="6036995" y="6157144"/>
                  <a:pt x="6233063" y="5970792"/>
                  <a:pt x="6358569" y="5841208"/>
                </a:cubicBezTo>
                <a:cubicBezTo>
                  <a:pt x="6445558" y="5838468"/>
                  <a:pt x="8737174" y="5842629"/>
                  <a:pt x="9098386" y="5835714"/>
                </a:cubicBezTo>
                <a:lnTo>
                  <a:pt x="10007288" y="5838589"/>
                </a:lnTo>
                <a:lnTo>
                  <a:pt x="10927227" y="5846456"/>
                </a:lnTo>
                <a:cubicBezTo>
                  <a:pt x="11284890" y="5836792"/>
                  <a:pt x="12058379" y="5889163"/>
                  <a:pt x="12085310" y="5845410"/>
                </a:cubicBezTo>
                <a:cubicBezTo>
                  <a:pt x="12123753" y="5639890"/>
                  <a:pt x="12050112" y="4331065"/>
                  <a:pt x="12063456" y="2545764"/>
                </a:cubicBezTo>
                <a:cubicBezTo>
                  <a:pt x="12111817" y="1464496"/>
                  <a:pt x="12159998" y="515808"/>
                  <a:pt x="12054104" y="100403"/>
                </a:cubicBezTo>
                <a:cubicBezTo>
                  <a:pt x="12029550" y="4082"/>
                  <a:pt x="11791558" y="51722"/>
                  <a:pt x="11486459" y="39180"/>
                </a:cubicBezTo>
                <a:cubicBezTo>
                  <a:pt x="11181360" y="26638"/>
                  <a:pt x="10644494" y="29826"/>
                  <a:pt x="10223511" y="25149"/>
                </a:cubicBezTo>
                <a:lnTo>
                  <a:pt x="7599878" y="0"/>
                </a:lnTo>
                <a:lnTo>
                  <a:pt x="2695196" y="5448"/>
                </a:ln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5D11A2A-27EA-453B-9A61-585A893F3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608530" y="1152366"/>
            <a:ext cx="4728955" cy="4459758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196455 w 12114253"/>
              <a:gd name="connsiteY11" fmla="*/ 5908410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141474 w 12114253"/>
              <a:gd name="connsiteY9" fmla="*/ 5927859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236797 w 12114253"/>
              <a:gd name="connsiteY9" fmla="*/ 5927859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92239 w 12114253"/>
              <a:gd name="connsiteY11" fmla="*/ 5912762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3319168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07348"/>
              <a:gd name="connsiteY0" fmla="*/ 0 h 6231011"/>
              <a:gd name="connsiteX1" fmla="*/ 304663 w 12107348"/>
              <a:gd name="connsiteY1" fmla="*/ 10761 h 6231011"/>
              <a:gd name="connsiteX2" fmla="*/ 0 w 12107348"/>
              <a:gd name="connsiteY2" fmla="*/ 47942 h 6231011"/>
              <a:gd name="connsiteX3" fmla="*/ 0 w 12107348"/>
              <a:gd name="connsiteY3" fmla="*/ 909146 h 6231011"/>
              <a:gd name="connsiteX4" fmla="*/ 4597 w 12107348"/>
              <a:gd name="connsiteY4" fmla="*/ 909146 h 6231011"/>
              <a:gd name="connsiteX5" fmla="*/ 88972 w 12107348"/>
              <a:gd name="connsiteY5" fmla="*/ 3523848 h 6231011"/>
              <a:gd name="connsiteX6" fmla="*/ 148480 w 12107348"/>
              <a:gd name="connsiteY6" fmla="*/ 5930841 h 6231011"/>
              <a:gd name="connsiteX7" fmla="*/ 3319168 w 12107348"/>
              <a:gd name="connsiteY7" fmla="*/ 5933377 h 6231011"/>
              <a:gd name="connsiteX8" fmla="*/ 4308929 w 12107348"/>
              <a:gd name="connsiteY8" fmla="*/ 5926717 h 6231011"/>
              <a:gd name="connsiteX9" fmla="*/ 5308288 w 12107348"/>
              <a:gd name="connsiteY9" fmla="*/ 5937810 h 6231011"/>
              <a:gd name="connsiteX10" fmla="*/ 5707509 w 12107348"/>
              <a:gd name="connsiteY10" fmla="*/ 6231011 h 6231011"/>
              <a:gd name="connsiteX11" fmla="*/ 6071394 w 12107348"/>
              <a:gd name="connsiteY11" fmla="*/ 5917114 h 6231011"/>
              <a:gd name="connsiteX12" fmla="*/ 9098386 w 12107348"/>
              <a:gd name="connsiteY12" fmla="*/ 5911624 h 6231011"/>
              <a:gd name="connsiteX13" fmla="*/ 10007288 w 12107348"/>
              <a:gd name="connsiteY13" fmla="*/ 5914499 h 6231011"/>
              <a:gd name="connsiteX14" fmla="*/ 10927227 w 12107348"/>
              <a:gd name="connsiteY14" fmla="*/ 5922366 h 6231011"/>
              <a:gd name="connsiteX15" fmla="*/ 12085310 w 12107348"/>
              <a:gd name="connsiteY15" fmla="*/ 5921320 h 6231011"/>
              <a:gd name="connsiteX16" fmla="*/ 12063456 w 12107348"/>
              <a:gd name="connsiteY16" fmla="*/ 2621674 h 6231011"/>
              <a:gd name="connsiteX17" fmla="*/ 12054104 w 12107348"/>
              <a:gd name="connsiteY17" fmla="*/ 176313 h 6231011"/>
              <a:gd name="connsiteX18" fmla="*/ 11289537 w 12107348"/>
              <a:gd name="connsiteY18" fmla="*/ 107615 h 6231011"/>
              <a:gd name="connsiteX19" fmla="*/ 10259313 w 12107348"/>
              <a:gd name="connsiteY19" fmla="*/ 101059 h 6231011"/>
              <a:gd name="connsiteX20" fmla="*/ 7599878 w 12107348"/>
              <a:gd name="connsiteY20" fmla="*/ 75910 h 6231011"/>
              <a:gd name="connsiteX21" fmla="*/ 1892744 w 12107348"/>
              <a:gd name="connsiteY21" fmla="*/ 0 h 6231011"/>
              <a:gd name="connsiteX0" fmla="*/ 1892744 w 12107348"/>
              <a:gd name="connsiteY0" fmla="*/ 0 h 6231011"/>
              <a:gd name="connsiteX1" fmla="*/ 304663 w 12107348"/>
              <a:gd name="connsiteY1" fmla="*/ 10761 h 6231011"/>
              <a:gd name="connsiteX2" fmla="*/ 0 w 12107348"/>
              <a:gd name="connsiteY2" fmla="*/ 47942 h 6231011"/>
              <a:gd name="connsiteX3" fmla="*/ 0 w 12107348"/>
              <a:gd name="connsiteY3" fmla="*/ 909146 h 6231011"/>
              <a:gd name="connsiteX4" fmla="*/ 4597 w 12107348"/>
              <a:gd name="connsiteY4" fmla="*/ 909146 h 6231011"/>
              <a:gd name="connsiteX5" fmla="*/ 88972 w 12107348"/>
              <a:gd name="connsiteY5" fmla="*/ 3523848 h 6231011"/>
              <a:gd name="connsiteX6" fmla="*/ 148480 w 12107348"/>
              <a:gd name="connsiteY6" fmla="*/ 5930841 h 6231011"/>
              <a:gd name="connsiteX7" fmla="*/ 3319168 w 12107348"/>
              <a:gd name="connsiteY7" fmla="*/ 5933377 h 6231011"/>
              <a:gd name="connsiteX8" fmla="*/ 4308929 w 12107348"/>
              <a:gd name="connsiteY8" fmla="*/ 5926717 h 6231011"/>
              <a:gd name="connsiteX9" fmla="*/ 5308288 w 12107348"/>
              <a:gd name="connsiteY9" fmla="*/ 5937810 h 6231011"/>
              <a:gd name="connsiteX10" fmla="*/ 5707509 w 12107348"/>
              <a:gd name="connsiteY10" fmla="*/ 6231011 h 6231011"/>
              <a:gd name="connsiteX11" fmla="*/ 6071394 w 12107348"/>
              <a:gd name="connsiteY11" fmla="*/ 5917114 h 6231011"/>
              <a:gd name="connsiteX12" fmla="*/ 9098386 w 12107348"/>
              <a:gd name="connsiteY12" fmla="*/ 5911624 h 6231011"/>
              <a:gd name="connsiteX13" fmla="*/ 10007288 w 12107348"/>
              <a:gd name="connsiteY13" fmla="*/ 5914499 h 6231011"/>
              <a:gd name="connsiteX14" fmla="*/ 10927227 w 12107348"/>
              <a:gd name="connsiteY14" fmla="*/ 5922366 h 6231011"/>
              <a:gd name="connsiteX15" fmla="*/ 12085310 w 12107348"/>
              <a:gd name="connsiteY15" fmla="*/ 5921320 h 6231011"/>
              <a:gd name="connsiteX16" fmla="*/ 12063456 w 12107348"/>
              <a:gd name="connsiteY16" fmla="*/ 2621674 h 6231011"/>
              <a:gd name="connsiteX17" fmla="*/ 12054104 w 12107348"/>
              <a:gd name="connsiteY17" fmla="*/ 176313 h 6231011"/>
              <a:gd name="connsiteX18" fmla="*/ 11289537 w 12107348"/>
              <a:gd name="connsiteY18" fmla="*/ 107615 h 6231011"/>
              <a:gd name="connsiteX19" fmla="*/ 10259313 w 12107348"/>
              <a:gd name="connsiteY19" fmla="*/ 101059 h 6231011"/>
              <a:gd name="connsiteX20" fmla="*/ 7599878 w 12107348"/>
              <a:gd name="connsiteY20" fmla="*/ 75910 h 6231011"/>
              <a:gd name="connsiteX21" fmla="*/ 1892744 w 12107348"/>
              <a:gd name="connsiteY21" fmla="*/ 0 h 6231011"/>
              <a:gd name="connsiteX0" fmla="*/ 1892744 w 12113512"/>
              <a:gd name="connsiteY0" fmla="*/ 25991 h 6257002"/>
              <a:gd name="connsiteX1" fmla="*/ 304663 w 12113512"/>
              <a:gd name="connsiteY1" fmla="*/ 36752 h 6257002"/>
              <a:gd name="connsiteX2" fmla="*/ 0 w 12113512"/>
              <a:gd name="connsiteY2" fmla="*/ 73933 h 6257002"/>
              <a:gd name="connsiteX3" fmla="*/ 0 w 12113512"/>
              <a:gd name="connsiteY3" fmla="*/ 935137 h 6257002"/>
              <a:gd name="connsiteX4" fmla="*/ 4597 w 12113512"/>
              <a:gd name="connsiteY4" fmla="*/ 935137 h 6257002"/>
              <a:gd name="connsiteX5" fmla="*/ 88972 w 12113512"/>
              <a:gd name="connsiteY5" fmla="*/ 3549839 h 6257002"/>
              <a:gd name="connsiteX6" fmla="*/ 148480 w 12113512"/>
              <a:gd name="connsiteY6" fmla="*/ 5956832 h 6257002"/>
              <a:gd name="connsiteX7" fmla="*/ 3319168 w 12113512"/>
              <a:gd name="connsiteY7" fmla="*/ 5959368 h 6257002"/>
              <a:gd name="connsiteX8" fmla="*/ 4308929 w 12113512"/>
              <a:gd name="connsiteY8" fmla="*/ 5952708 h 6257002"/>
              <a:gd name="connsiteX9" fmla="*/ 5308288 w 12113512"/>
              <a:gd name="connsiteY9" fmla="*/ 5963801 h 6257002"/>
              <a:gd name="connsiteX10" fmla="*/ 5707509 w 12113512"/>
              <a:gd name="connsiteY10" fmla="*/ 6257002 h 6257002"/>
              <a:gd name="connsiteX11" fmla="*/ 6071394 w 12113512"/>
              <a:gd name="connsiteY11" fmla="*/ 5943105 h 6257002"/>
              <a:gd name="connsiteX12" fmla="*/ 9098386 w 12113512"/>
              <a:gd name="connsiteY12" fmla="*/ 5937615 h 6257002"/>
              <a:gd name="connsiteX13" fmla="*/ 10007288 w 12113512"/>
              <a:gd name="connsiteY13" fmla="*/ 5940490 h 6257002"/>
              <a:gd name="connsiteX14" fmla="*/ 10927227 w 12113512"/>
              <a:gd name="connsiteY14" fmla="*/ 5948357 h 6257002"/>
              <a:gd name="connsiteX15" fmla="*/ 12085310 w 12113512"/>
              <a:gd name="connsiteY15" fmla="*/ 5947311 h 6257002"/>
              <a:gd name="connsiteX16" fmla="*/ 12063456 w 12113512"/>
              <a:gd name="connsiteY16" fmla="*/ 2647665 h 6257002"/>
              <a:gd name="connsiteX17" fmla="*/ 12054104 w 12113512"/>
              <a:gd name="connsiteY17" fmla="*/ 202304 h 6257002"/>
              <a:gd name="connsiteX18" fmla="*/ 11486459 w 12113512"/>
              <a:gd name="connsiteY18" fmla="*/ 141081 h 6257002"/>
              <a:gd name="connsiteX19" fmla="*/ 10259313 w 12113512"/>
              <a:gd name="connsiteY19" fmla="*/ 127050 h 6257002"/>
              <a:gd name="connsiteX20" fmla="*/ 7599878 w 12113512"/>
              <a:gd name="connsiteY20" fmla="*/ 101901 h 6257002"/>
              <a:gd name="connsiteX21" fmla="*/ 1892744 w 12113512"/>
              <a:gd name="connsiteY21" fmla="*/ 25991 h 6257002"/>
              <a:gd name="connsiteX0" fmla="*/ 1892744 w 12117505"/>
              <a:gd name="connsiteY0" fmla="*/ 0 h 6231011"/>
              <a:gd name="connsiteX1" fmla="*/ 304663 w 12117505"/>
              <a:gd name="connsiteY1" fmla="*/ 10761 h 6231011"/>
              <a:gd name="connsiteX2" fmla="*/ 0 w 12117505"/>
              <a:gd name="connsiteY2" fmla="*/ 47942 h 6231011"/>
              <a:gd name="connsiteX3" fmla="*/ 0 w 12117505"/>
              <a:gd name="connsiteY3" fmla="*/ 909146 h 6231011"/>
              <a:gd name="connsiteX4" fmla="*/ 4597 w 12117505"/>
              <a:gd name="connsiteY4" fmla="*/ 909146 h 6231011"/>
              <a:gd name="connsiteX5" fmla="*/ 88972 w 12117505"/>
              <a:gd name="connsiteY5" fmla="*/ 3523848 h 6231011"/>
              <a:gd name="connsiteX6" fmla="*/ 148480 w 12117505"/>
              <a:gd name="connsiteY6" fmla="*/ 5930841 h 6231011"/>
              <a:gd name="connsiteX7" fmla="*/ 3319168 w 12117505"/>
              <a:gd name="connsiteY7" fmla="*/ 5933377 h 6231011"/>
              <a:gd name="connsiteX8" fmla="*/ 4308929 w 12117505"/>
              <a:gd name="connsiteY8" fmla="*/ 5926717 h 6231011"/>
              <a:gd name="connsiteX9" fmla="*/ 5308288 w 12117505"/>
              <a:gd name="connsiteY9" fmla="*/ 5937810 h 6231011"/>
              <a:gd name="connsiteX10" fmla="*/ 5707509 w 12117505"/>
              <a:gd name="connsiteY10" fmla="*/ 6231011 h 6231011"/>
              <a:gd name="connsiteX11" fmla="*/ 6071394 w 12117505"/>
              <a:gd name="connsiteY11" fmla="*/ 5917114 h 6231011"/>
              <a:gd name="connsiteX12" fmla="*/ 9098386 w 12117505"/>
              <a:gd name="connsiteY12" fmla="*/ 5911624 h 6231011"/>
              <a:gd name="connsiteX13" fmla="*/ 10007288 w 12117505"/>
              <a:gd name="connsiteY13" fmla="*/ 5914499 h 6231011"/>
              <a:gd name="connsiteX14" fmla="*/ 10927227 w 12117505"/>
              <a:gd name="connsiteY14" fmla="*/ 5922366 h 6231011"/>
              <a:gd name="connsiteX15" fmla="*/ 12085310 w 12117505"/>
              <a:gd name="connsiteY15" fmla="*/ 5921320 h 6231011"/>
              <a:gd name="connsiteX16" fmla="*/ 12063456 w 12117505"/>
              <a:gd name="connsiteY16" fmla="*/ 2621674 h 6231011"/>
              <a:gd name="connsiteX17" fmla="*/ 12054104 w 12117505"/>
              <a:gd name="connsiteY17" fmla="*/ 176313 h 6231011"/>
              <a:gd name="connsiteX18" fmla="*/ 11486459 w 12117505"/>
              <a:gd name="connsiteY18" fmla="*/ 115090 h 6231011"/>
              <a:gd name="connsiteX19" fmla="*/ 10259313 w 12117505"/>
              <a:gd name="connsiteY19" fmla="*/ 101059 h 6231011"/>
              <a:gd name="connsiteX20" fmla="*/ 7599878 w 12117505"/>
              <a:gd name="connsiteY20" fmla="*/ 75910 h 6231011"/>
              <a:gd name="connsiteX21" fmla="*/ 1892744 w 12117505"/>
              <a:gd name="connsiteY21" fmla="*/ 0 h 6231011"/>
              <a:gd name="connsiteX0" fmla="*/ 1892744 w 12117505"/>
              <a:gd name="connsiteY0" fmla="*/ 0 h 6231011"/>
              <a:gd name="connsiteX1" fmla="*/ 304663 w 12117505"/>
              <a:gd name="connsiteY1" fmla="*/ 10761 h 6231011"/>
              <a:gd name="connsiteX2" fmla="*/ 0 w 12117505"/>
              <a:gd name="connsiteY2" fmla="*/ 47942 h 6231011"/>
              <a:gd name="connsiteX3" fmla="*/ 0 w 12117505"/>
              <a:gd name="connsiteY3" fmla="*/ 909146 h 6231011"/>
              <a:gd name="connsiteX4" fmla="*/ 4597 w 12117505"/>
              <a:gd name="connsiteY4" fmla="*/ 909146 h 6231011"/>
              <a:gd name="connsiteX5" fmla="*/ 88972 w 12117505"/>
              <a:gd name="connsiteY5" fmla="*/ 3523848 h 6231011"/>
              <a:gd name="connsiteX6" fmla="*/ 148480 w 12117505"/>
              <a:gd name="connsiteY6" fmla="*/ 5930841 h 6231011"/>
              <a:gd name="connsiteX7" fmla="*/ 3319168 w 12117505"/>
              <a:gd name="connsiteY7" fmla="*/ 5933377 h 6231011"/>
              <a:gd name="connsiteX8" fmla="*/ 4308929 w 12117505"/>
              <a:gd name="connsiteY8" fmla="*/ 5926717 h 6231011"/>
              <a:gd name="connsiteX9" fmla="*/ 5308288 w 12117505"/>
              <a:gd name="connsiteY9" fmla="*/ 5937810 h 6231011"/>
              <a:gd name="connsiteX10" fmla="*/ 5707509 w 12117505"/>
              <a:gd name="connsiteY10" fmla="*/ 6231011 h 6231011"/>
              <a:gd name="connsiteX11" fmla="*/ 6071394 w 12117505"/>
              <a:gd name="connsiteY11" fmla="*/ 5917114 h 6231011"/>
              <a:gd name="connsiteX12" fmla="*/ 9098386 w 12117505"/>
              <a:gd name="connsiteY12" fmla="*/ 5911624 h 6231011"/>
              <a:gd name="connsiteX13" fmla="*/ 10007288 w 12117505"/>
              <a:gd name="connsiteY13" fmla="*/ 5914499 h 6231011"/>
              <a:gd name="connsiteX14" fmla="*/ 10927227 w 12117505"/>
              <a:gd name="connsiteY14" fmla="*/ 5922366 h 6231011"/>
              <a:gd name="connsiteX15" fmla="*/ 12085310 w 12117505"/>
              <a:gd name="connsiteY15" fmla="*/ 5921320 h 6231011"/>
              <a:gd name="connsiteX16" fmla="*/ 12063456 w 12117505"/>
              <a:gd name="connsiteY16" fmla="*/ 2621674 h 6231011"/>
              <a:gd name="connsiteX17" fmla="*/ 12054104 w 12117505"/>
              <a:gd name="connsiteY17" fmla="*/ 176313 h 6231011"/>
              <a:gd name="connsiteX18" fmla="*/ 11486459 w 12117505"/>
              <a:gd name="connsiteY18" fmla="*/ 115090 h 6231011"/>
              <a:gd name="connsiteX19" fmla="*/ 10223511 w 12117505"/>
              <a:gd name="connsiteY19" fmla="*/ 101059 h 6231011"/>
              <a:gd name="connsiteX20" fmla="*/ 7599878 w 12117505"/>
              <a:gd name="connsiteY20" fmla="*/ 75910 h 6231011"/>
              <a:gd name="connsiteX21" fmla="*/ 1892744 w 12117505"/>
              <a:gd name="connsiteY21" fmla="*/ 0 h 6231011"/>
              <a:gd name="connsiteX0" fmla="*/ 2161267 w 12117505"/>
              <a:gd name="connsiteY0" fmla="*/ 19141 h 6220250"/>
              <a:gd name="connsiteX1" fmla="*/ 304663 w 12117505"/>
              <a:gd name="connsiteY1" fmla="*/ 0 h 6220250"/>
              <a:gd name="connsiteX2" fmla="*/ 0 w 12117505"/>
              <a:gd name="connsiteY2" fmla="*/ 37181 h 6220250"/>
              <a:gd name="connsiteX3" fmla="*/ 0 w 12117505"/>
              <a:gd name="connsiteY3" fmla="*/ 898385 h 6220250"/>
              <a:gd name="connsiteX4" fmla="*/ 4597 w 12117505"/>
              <a:gd name="connsiteY4" fmla="*/ 898385 h 6220250"/>
              <a:gd name="connsiteX5" fmla="*/ 88972 w 12117505"/>
              <a:gd name="connsiteY5" fmla="*/ 3513087 h 6220250"/>
              <a:gd name="connsiteX6" fmla="*/ 148480 w 12117505"/>
              <a:gd name="connsiteY6" fmla="*/ 5920080 h 6220250"/>
              <a:gd name="connsiteX7" fmla="*/ 3319168 w 12117505"/>
              <a:gd name="connsiteY7" fmla="*/ 5922616 h 6220250"/>
              <a:gd name="connsiteX8" fmla="*/ 4308929 w 12117505"/>
              <a:gd name="connsiteY8" fmla="*/ 5915956 h 6220250"/>
              <a:gd name="connsiteX9" fmla="*/ 5308288 w 12117505"/>
              <a:gd name="connsiteY9" fmla="*/ 5927049 h 6220250"/>
              <a:gd name="connsiteX10" fmla="*/ 5707509 w 12117505"/>
              <a:gd name="connsiteY10" fmla="*/ 6220250 h 6220250"/>
              <a:gd name="connsiteX11" fmla="*/ 6071394 w 12117505"/>
              <a:gd name="connsiteY11" fmla="*/ 5906353 h 6220250"/>
              <a:gd name="connsiteX12" fmla="*/ 9098386 w 12117505"/>
              <a:gd name="connsiteY12" fmla="*/ 5900863 h 6220250"/>
              <a:gd name="connsiteX13" fmla="*/ 10007288 w 12117505"/>
              <a:gd name="connsiteY13" fmla="*/ 5903738 h 6220250"/>
              <a:gd name="connsiteX14" fmla="*/ 10927227 w 12117505"/>
              <a:gd name="connsiteY14" fmla="*/ 5911605 h 6220250"/>
              <a:gd name="connsiteX15" fmla="*/ 12085310 w 12117505"/>
              <a:gd name="connsiteY15" fmla="*/ 5910559 h 6220250"/>
              <a:gd name="connsiteX16" fmla="*/ 12063456 w 12117505"/>
              <a:gd name="connsiteY16" fmla="*/ 2610913 h 6220250"/>
              <a:gd name="connsiteX17" fmla="*/ 12054104 w 12117505"/>
              <a:gd name="connsiteY17" fmla="*/ 165552 h 6220250"/>
              <a:gd name="connsiteX18" fmla="*/ 11486459 w 12117505"/>
              <a:gd name="connsiteY18" fmla="*/ 104329 h 6220250"/>
              <a:gd name="connsiteX19" fmla="*/ 10223511 w 12117505"/>
              <a:gd name="connsiteY19" fmla="*/ 90298 h 6220250"/>
              <a:gd name="connsiteX20" fmla="*/ 7599878 w 12117505"/>
              <a:gd name="connsiteY20" fmla="*/ 65149 h 6220250"/>
              <a:gd name="connsiteX21" fmla="*/ 2161267 w 12117505"/>
              <a:gd name="connsiteY21" fmla="*/ 19141 h 6220250"/>
              <a:gd name="connsiteX0" fmla="*/ 2161267 w 12117505"/>
              <a:gd name="connsiteY0" fmla="*/ 19141 h 6220250"/>
              <a:gd name="connsiteX1" fmla="*/ 304663 w 12117505"/>
              <a:gd name="connsiteY1" fmla="*/ 0 h 6220250"/>
              <a:gd name="connsiteX2" fmla="*/ 0 w 12117505"/>
              <a:gd name="connsiteY2" fmla="*/ 140095 h 6220250"/>
              <a:gd name="connsiteX3" fmla="*/ 0 w 12117505"/>
              <a:gd name="connsiteY3" fmla="*/ 898385 h 6220250"/>
              <a:gd name="connsiteX4" fmla="*/ 4597 w 12117505"/>
              <a:gd name="connsiteY4" fmla="*/ 898385 h 6220250"/>
              <a:gd name="connsiteX5" fmla="*/ 88972 w 12117505"/>
              <a:gd name="connsiteY5" fmla="*/ 3513087 h 6220250"/>
              <a:gd name="connsiteX6" fmla="*/ 148480 w 12117505"/>
              <a:gd name="connsiteY6" fmla="*/ 5920080 h 6220250"/>
              <a:gd name="connsiteX7" fmla="*/ 3319168 w 12117505"/>
              <a:gd name="connsiteY7" fmla="*/ 5922616 h 6220250"/>
              <a:gd name="connsiteX8" fmla="*/ 4308929 w 12117505"/>
              <a:gd name="connsiteY8" fmla="*/ 5915956 h 6220250"/>
              <a:gd name="connsiteX9" fmla="*/ 5308288 w 12117505"/>
              <a:gd name="connsiteY9" fmla="*/ 5927049 h 6220250"/>
              <a:gd name="connsiteX10" fmla="*/ 5707509 w 12117505"/>
              <a:gd name="connsiteY10" fmla="*/ 6220250 h 6220250"/>
              <a:gd name="connsiteX11" fmla="*/ 6071394 w 12117505"/>
              <a:gd name="connsiteY11" fmla="*/ 5906353 h 6220250"/>
              <a:gd name="connsiteX12" fmla="*/ 9098386 w 12117505"/>
              <a:gd name="connsiteY12" fmla="*/ 5900863 h 6220250"/>
              <a:gd name="connsiteX13" fmla="*/ 10007288 w 12117505"/>
              <a:gd name="connsiteY13" fmla="*/ 5903738 h 6220250"/>
              <a:gd name="connsiteX14" fmla="*/ 10927227 w 12117505"/>
              <a:gd name="connsiteY14" fmla="*/ 5911605 h 6220250"/>
              <a:gd name="connsiteX15" fmla="*/ 12085310 w 12117505"/>
              <a:gd name="connsiteY15" fmla="*/ 5910559 h 6220250"/>
              <a:gd name="connsiteX16" fmla="*/ 12063456 w 12117505"/>
              <a:gd name="connsiteY16" fmla="*/ 2610913 h 6220250"/>
              <a:gd name="connsiteX17" fmla="*/ 12054104 w 12117505"/>
              <a:gd name="connsiteY17" fmla="*/ 165552 h 6220250"/>
              <a:gd name="connsiteX18" fmla="*/ 11486459 w 12117505"/>
              <a:gd name="connsiteY18" fmla="*/ 104329 h 6220250"/>
              <a:gd name="connsiteX19" fmla="*/ 10223511 w 12117505"/>
              <a:gd name="connsiteY19" fmla="*/ 90298 h 6220250"/>
              <a:gd name="connsiteX20" fmla="*/ 7599878 w 12117505"/>
              <a:gd name="connsiteY20" fmla="*/ 65149 h 6220250"/>
              <a:gd name="connsiteX21" fmla="*/ 2161267 w 12117505"/>
              <a:gd name="connsiteY21" fmla="*/ 19141 h 6220250"/>
              <a:gd name="connsiteX0" fmla="*/ 2161267 w 12117505"/>
              <a:gd name="connsiteY0" fmla="*/ 0 h 6201109"/>
              <a:gd name="connsiteX1" fmla="*/ 705111 w 12117505"/>
              <a:gd name="connsiteY1" fmla="*/ 15164 h 6201109"/>
              <a:gd name="connsiteX2" fmla="*/ 0 w 12117505"/>
              <a:gd name="connsiteY2" fmla="*/ 120954 h 6201109"/>
              <a:gd name="connsiteX3" fmla="*/ 0 w 12117505"/>
              <a:gd name="connsiteY3" fmla="*/ 879244 h 6201109"/>
              <a:gd name="connsiteX4" fmla="*/ 4597 w 12117505"/>
              <a:gd name="connsiteY4" fmla="*/ 879244 h 6201109"/>
              <a:gd name="connsiteX5" fmla="*/ 88972 w 12117505"/>
              <a:gd name="connsiteY5" fmla="*/ 3493946 h 6201109"/>
              <a:gd name="connsiteX6" fmla="*/ 148480 w 12117505"/>
              <a:gd name="connsiteY6" fmla="*/ 5900939 h 6201109"/>
              <a:gd name="connsiteX7" fmla="*/ 3319168 w 12117505"/>
              <a:gd name="connsiteY7" fmla="*/ 5903475 h 6201109"/>
              <a:gd name="connsiteX8" fmla="*/ 4308929 w 12117505"/>
              <a:gd name="connsiteY8" fmla="*/ 5896815 h 6201109"/>
              <a:gd name="connsiteX9" fmla="*/ 5308288 w 12117505"/>
              <a:gd name="connsiteY9" fmla="*/ 5907908 h 6201109"/>
              <a:gd name="connsiteX10" fmla="*/ 5707509 w 12117505"/>
              <a:gd name="connsiteY10" fmla="*/ 6201109 h 6201109"/>
              <a:gd name="connsiteX11" fmla="*/ 6071394 w 12117505"/>
              <a:gd name="connsiteY11" fmla="*/ 5887212 h 6201109"/>
              <a:gd name="connsiteX12" fmla="*/ 9098386 w 12117505"/>
              <a:gd name="connsiteY12" fmla="*/ 5881722 h 6201109"/>
              <a:gd name="connsiteX13" fmla="*/ 10007288 w 12117505"/>
              <a:gd name="connsiteY13" fmla="*/ 5884597 h 6201109"/>
              <a:gd name="connsiteX14" fmla="*/ 10927227 w 12117505"/>
              <a:gd name="connsiteY14" fmla="*/ 5892464 h 6201109"/>
              <a:gd name="connsiteX15" fmla="*/ 12085310 w 12117505"/>
              <a:gd name="connsiteY15" fmla="*/ 5891418 h 6201109"/>
              <a:gd name="connsiteX16" fmla="*/ 12063456 w 12117505"/>
              <a:gd name="connsiteY16" fmla="*/ 2591772 h 6201109"/>
              <a:gd name="connsiteX17" fmla="*/ 12054104 w 12117505"/>
              <a:gd name="connsiteY17" fmla="*/ 146411 h 6201109"/>
              <a:gd name="connsiteX18" fmla="*/ 11486459 w 12117505"/>
              <a:gd name="connsiteY18" fmla="*/ 85188 h 6201109"/>
              <a:gd name="connsiteX19" fmla="*/ 10223511 w 12117505"/>
              <a:gd name="connsiteY19" fmla="*/ 71157 h 6201109"/>
              <a:gd name="connsiteX20" fmla="*/ 7599878 w 12117505"/>
              <a:gd name="connsiteY20" fmla="*/ 46008 h 6201109"/>
              <a:gd name="connsiteX21" fmla="*/ 2161267 w 12117505"/>
              <a:gd name="connsiteY21" fmla="*/ 0 h 6201109"/>
              <a:gd name="connsiteX0" fmla="*/ 2695196 w 12117505"/>
              <a:gd name="connsiteY0" fmla="*/ 36292 h 6185945"/>
              <a:gd name="connsiteX1" fmla="*/ 705111 w 12117505"/>
              <a:gd name="connsiteY1" fmla="*/ 0 h 6185945"/>
              <a:gd name="connsiteX2" fmla="*/ 0 w 12117505"/>
              <a:gd name="connsiteY2" fmla="*/ 105790 h 6185945"/>
              <a:gd name="connsiteX3" fmla="*/ 0 w 12117505"/>
              <a:gd name="connsiteY3" fmla="*/ 864080 h 6185945"/>
              <a:gd name="connsiteX4" fmla="*/ 4597 w 12117505"/>
              <a:gd name="connsiteY4" fmla="*/ 864080 h 6185945"/>
              <a:gd name="connsiteX5" fmla="*/ 88972 w 12117505"/>
              <a:gd name="connsiteY5" fmla="*/ 3478782 h 6185945"/>
              <a:gd name="connsiteX6" fmla="*/ 148480 w 12117505"/>
              <a:gd name="connsiteY6" fmla="*/ 5885775 h 6185945"/>
              <a:gd name="connsiteX7" fmla="*/ 3319168 w 12117505"/>
              <a:gd name="connsiteY7" fmla="*/ 5888311 h 6185945"/>
              <a:gd name="connsiteX8" fmla="*/ 4308929 w 12117505"/>
              <a:gd name="connsiteY8" fmla="*/ 5881651 h 6185945"/>
              <a:gd name="connsiteX9" fmla="*/ 5308288 w 12117505"/>
              <a:gd name="connsiteY9" fmla="*/ 5892744 h 6185945"/>
              <a:gd name="connsiteX10" fmla="*/ 5707509 w 12117505"/>
              <a:gd name="connsiteY10" fmla="*/ 6185945 h 6185945"/>
              <a:gd name="connsiteX11" fmla="*/ 6071394 w 12117505"/>
              <a:gd name="connsiteY11" fmla="*/ 5872048 h 6185945"/>
              <a:gd name="connsiteX12" fmla="*/ 9098386 w 12117505"/>
              <a:gd name="connsiteY12" fmla="*/ 5866558 h 6185945"/>
              <a:gd name="connsiteX13" fmla="*/ 10007288 w 12117505"/>
              <a:gd name="connsiteY13" fmla="*/ 5869433 h 6185945"/>
              <a:gd name="connsiteX14" fmla="*/ 10927227 w 12117505"/>
              <a:gd name="connsiteY14" fmla="*/ 5877300 h 6185945"/>
              <a:gd name="connsiteX15" fmla="*/ 12085310 w 12117505"/>
              <a:gd name="connsiteY15" fmla="*/ 5876254 h 6185945"/>
              <a:gd name="connsiteX16" fmla="*/ 12063456 w 12117505"/>
              <a:gd name="connsiteY16" fmla="*/ 2576608 h 6185945"/>
              <a:gd name="connsiteX17" fmla="*/ 12054104 w 12117505"/>
              <a:gd name="connsiteY17" fmla="*/ 131247 h 6185945"/>
              <a:gd name="connsiteX18" fmla="*/ 11486459 w 12117505"/>
              <a:gd name="connsiteY18" fmla="*/ 70024 h 6185945"/>
              <a:gd name="connsiteX19" fmla="*/ 10223511 w 12117505"/>
              <a:gd name="connsiteY19" fmla="*/ 55993 h 6185945"/>
              <a:gd name="connsiteX20" fmla="*/ 7599878 w 12117505"/>
              <a:gd name="connsiteY20" fmla="*/ 30844 h 6185945"/>
              <a:gd name="connsiteX21" fmla="*/ 2695196 w 12117505"/>
              <a:gd name="connsiteY21" fmla="*/ 36292 h 6185945"/>
              <a:gd name="connsiteX0" fmla="*/ 2695196 w 12117505"/>
              <a:gd name="connsiteY0" fmla="*/ 5448 h 6155101"/>
              <a:gd name="connsiteX1" fmla="*/ 604999 w 12117505"/>
              <a:gd name="connsiteY1" fmla="*/ 37768 h 6155101"/>
              <a:gd name="connsiteX2" fmla="*/ 0 w 12117505"/>
              <a:gd name="connsiteY2" fmla="*/ 74946 h 6155101"/>
              <a:gd name="connsiteX3" fmla="*/ 0 w 12117505"/>
              <a:gd name="connsiteY3" fmla="*/ 833236 h 6155101"/>
              <a:gd name="connsiteX4" fmla="*/ 4597 w 12117505"/>
              <a:gd name="connsiteY4" fmla="*/ 833236 h 6155101"/>
              <a:gd name="connsiteX5" fmla="*/ 88972 w 12117505"/>
              <a:gd name="connsiteY5" fmla="*/ 3447938 h 6155101"/>
              <a:gd name="connsiteX6" fmla="*/ 148480 w 12117505"/>
              <a:gd name="connsiteY6" fmla="*/ 5854931 h 6155101"/>
              <a:gd name="connsiteX7" fmla="*/ 3319168 w 12117505"/>
              <a:gd name="connsiteY7" fmla="*/ 5857467 h 6155101"/>
              <a:gd name="connsiteX8" fmla="*/ 4308929 w 12117505"/>
              <a:gd name="connsiteY8" fmla="*/ 5850807 h 6155101"/>
              <a:gd name="connsiteX9" fmla="*/ 5308288 w 12117505"/>
              <a:gd name="connsiteY9" fmla="*/ 5861900 h 6155101"/>
              <a:gd name="connsiteX10" fmla="*/ 5707509 w 12117505"/>
              <a:gd name="connsiteY10" fmla="*/ 6155101 h 6155101"/>
              <a:gd name="connsiteX11" fmla="*/ 6071394 w 12117505"/>
              <a:gd name="connsiteY11" fmla="*/ 5841204 h 6155101"/>
              <a:gd name="connsiteX12" fmla="*/ 9098386 w 12117505"/>
              <a:gd name="connsiteY12" fmla="*/ 5835714 h 6155101"/>
              <a:gd name="connsiteX13" fmla="*/ 10007288 w 12117505"/>
              <a:gd name="connsiteY13" fmla="*/ 5838589 h 6155101"/>
              <a:gd name="connsiteX14" fmla="*/ 10927227 w 12117505"/>
              <a:gd name="connsiteY14" fmla="*/ 5846456 h 6155101"/>
              <a:gd name="connsiteX15" fmla="*/ 12085310 w 12117505"/>
              <a:gd name="connsiteY15" fmla="*/ 5845410 h 6155101"/>
              <a:gd name="connsiteX16" fmla="*/ 12063456 w 12117505"/>
              <a:gd name="connsiteY16" fmla="*/ 2545764 h 6155101"/>
              <a:gd name="connsiteX17" fmla="*/ 12054104 w 12117505"/>
              <a:gd name="connsiteY17" fmla="*/ 100403 h 6155101"/>
              <a:gd name="connsiteX18" fmla="*/ 11486459 w 12117505"/>
              <a:gd name="connsiteY18" fmla="*/ 39180 h 6155101"/>
              <a:gd name="connsiteX19" fmla="*/ 10223511 w 12117505"/>
              <a:gd name="connsiteY19" fmla="*/ 25149 h 6155101"/>
              <a:gd name="connsiteX20" fmla="*/ 7599878 w 12117505"/>
              <a:gd name="connsiteY20" fmla="*/ 0 h 6155101"/>
              <a:gd name="connsiteX21" fmla="*/ 2695196 w 12117505"/>
              <a:gd name="connsiteY21" fmla="*/ 5448 h 6155101"/>
              <a:gd name="connsiteX0" fmla="*/ 2695196 w 12117505"/>
              <a:gd name="connsiteY0" fmla="*/ 5448 h 6155101"/>
              <a:gd name="connsiteX1" fmla="*/ 604999 w 12117505"/>
              <a:gd name="connsiteY1" fmla="*/ 37768 h 6155101"/>
              <a:gd name="connsiteX2" fmla="*/ 0 w 12117505"/>
              <a:gd name="connsiteY2" fmla="*/ 74946 h 6155101"/>
              <a:gd name="connsiteX3" fmla="*/ 0 w 12117505"/>
              <a:gd name="connsiteY3" fmla="*/ 833236 h 6155101"/>
              <a:gd name="connsiteX4" fmla="*/ 4597 w 12117505"/>
              <a:gd name="connsiteY4" fmla="*/ 833236 h 6155101"/>
              <a:gd name="connsiteX5" fmla="*/ 88972 w 12117505"/>
              <a:gd name="connsiteY5" fmla="*/ 3447938 h 6155101"/>
              <a:gd name="connsiteX6" fmla="*/ 148480 w 12117505"/>
              <a:gd name="connsiteY6" fmla="*/ 5854931 h 6155101"/>
              <a:gd name="connsiteX7" fmla="*/ 3319168 w 12117505"/>
              <a:gd name="connsiteY7" fmla="*/ 5857467 h 6155101"/>
              <a:gd name="connsiteX8" fmla="*/ 4308929 w 12117505"/>
              <a:gd name="connsiteY8" fmla="*/ 5850807 h 6155101"/>
              <a:gd name="connsiteX9" fmla="*/ 5308288 w 12117505"/>
              <a:gd name="connsiteY9" fmla="*/ 5861900 h 6155101"/>
              <a:gd name="connsiteX10" fmla="*/ 5707509 w 12117505"/>
              <a:gd name="connsiteY10" fmla="*/ 6155101 h 6155101"/>
              <a:gd name="connsiteX11" fmla="*/ 6254140 w 12117505"/>
              <a:gd name="connsiteY11" fmla="*/ 5841204 h 6155101"/>
              <a:gd name="connsiteX12" fmla="*/ 9098386 w 12117505"/>
              <a:gd name="connsiteY12" fmla="*/ 5835714 h 6155101"/>
              <a:gd name="connsiteX13" fmla="*/ 10007288 w 12117505"/>
              <a:gd name="connsiteY13" fmla="*/ 5838589 h 6155101"/>
              <a:gd name="connsiteX14" fmla="*/ 10927227 w 12117505"/>
              <a:gd name="connsiteY14" fmla="*/ 5846456 h 6155101"/>
              <a:gd name="connsiteX15" fmla="*/ 12085310 w 12117505"/>
              <a:gd name="connsiteY15" fmla="*/ 5845410 h 6155101"/>
              <a:gd name="connsiteX16" fmla="*/ 12063456 w 12117505"/>
              <a:gd name="connsiteY16" fmla="*/ 2545764 h 6155101"/>
              <a:gd name="connsiteX17" fmla="*/ 12054104 w 12117505"/>
              <a:gd name="connsiteY17" fmla="*/ 100403 h 6155101"/>
              <a:gd name="connsiteX18" fmla="*/ 11486459 w 12117505"/>
              <a:gd name="connsiteY18" fmla="*/ 39180 h 6155101"/>
              <a:gd name="connsiteX19" fmla="*/ 10223511 w 12117505"/>
              <a:gd name="connsiteY19" fmla="*/ 25149 h 6155101"/>
              <a:gd name="connsiteX20" fmla="*/ 7599878 w 12117505"/>
              <a:gd name="connsiteY20" fmla="*/ 0 h 6155101"/>
              <a:gd name="connsiteX21" fmla="*/ 2695196 w 12117505"/>
              <a:gd name="connsiteY21" fmla="*/ 5448 h 6155101"/>
              <a:gd name="connsiteX0" fmla="*/ 2695196 w 12117505"/>
              <a:gd name="connsiteY0" fmla="*/ 5448 h 6210525"/>
              <a:gd name="connsiteX1" fmla="*/ 604999 w 12117505"/>
              <a:gd name="connsiteY1" fmla="*/ 37768 h 6210525"/>
              <a:gd name="connsiteX2" fmla="*/ 0 w 12117505"/>
              <a:gd name="connsiteY2" fmla="*/ 74946 h 6210525"/>
              <a:gd name="connsiteX3" fmla="*/ 0 w 12117505"/>
              <a:gd name="connsiteY3" fmla="*/ 833236 h 6210525"/>
              <a:gd name="connsiteX4" fmla="*/ 4597 w 12117505"/>
              <a:gd name="connsiteY4" fmla="*/ 833236 h 6210525"/>
              <a:gd name="connsiteX5" fmla="*/ 88972 w 12117505"/>
              <a:gd name="connsiteY5" fmla="*/ 3447938 h 6210525"/>
              <a:gd name="connsiteX6" fmla="*/ 148480 w 12117505"/>
              <a:gd name="connsiteY6" fmla="*/ 5854931 h 6210525"/>
              <a:gd name="connsiteX7" fmla="*/ 3319168 w 12117505"/>
              <a:gd name="connsiteY7" fmla="*/ 5857467 h 6210525"/>
              <a:gd name="connsiteX8" fmla="*/ 4308929 w 12117505"/>
              <a:gd name="connsiteY8" fmla="*/ 5850807 h 6210525"/>
              <a:gd name="connsiteX9" fmla="*/ 5308288 w 12117505"/>
              <a:gd name="connsiteY9" fmla="*/ 5861900 h 6210525"/>
              <a:gd name="connsiteX10" fmla="*/ 5877202 w 12117505"/>
              <a:gd name="connsiteY10" fmla="*/ 6210525 h 6210525"/>
              <a:gd name="connsiteX11" fmla="*/ 6254140 w 12117505"/>
              <a:gd name="connsiteY11" fmla="*/ 5841204 h 6210525"/>
              <a:gd name="connsiteX12" fmla="*/ 9098386 w 12117505"/>
              <a:gd name="connsiteY12" fmla="*/ 5835714 h 6210525"/>
              <a:gd name="connsiteX13" fmla="*/ 10007288 w 12117505"/>
              <a:gd name="connsiteY13" fmla="*/ 5838589 h 6210525"/>
              <a:gd name="connsiteX14" fmla="*/ 10927227 w 12117505"/>
              <a:gd name="connsiteY14" fmla="*/ 5846456 h 6210525"/>
              <a:gd name="connsiteX15" fmla="*/ 12085310 w 12117505"/>
              <a:gd name="connsiteY15" fmla="*/ 5845410 h 6210525"/>
              <a:gd name="connsiteX16" fmla="*/ 12063456 w 12117505"/>
              <a:gd name="connsiteY16" fmla="*/ 2545764 h 6210525"/>
              <a:gd name="connsiteX17" fmla="*/ 12054104 w 12117505"/>
              <a:gd name="connsiteY17" fmla="*/ 100403 h 6210525"/>
              <a:gd name="connsiteX18" fmla="*/ 11486459 w 12117505"/>
              <a:gd name="connsiteY18" fmla="*/ 39180 h 6210525"/>
              <a:gd name="connsiteX19" fmla="*/ 10223511 w 12117505"/>
              <a:gd name="connsiteY19" fmla="*/ 25149 h 6210525"/>
              <a:gd name="connsiteX20" fmla="*/ 7599878 w 12117505"/>
              <a:gd name="connsiteY20" fmla="*/ 0 h 6210525"/>
              <a:gd name="connsiteX21" fmla="*/ 2695196 w 12117505"/>
              <a:gd name="connsiteY21" fmla="*/ 5448 h 6210525"/>
              <a:gd name="connsiteX0" fmla="*/ 2695196 w 12117505"/>
              <a:gd name="connsiteY0" fmla="*/ 5448 h 6259020"/>
              <a:gd name="connsiteX1" fmla="*/ 604999 w 12117505"/>
              <a:gd name="connsiteY1" fmla="*/ 37768 h 6259020"/>
              <a:gd name="connsiteX2" fmla="*/ 0 w 12117505"/>
              <a:gd name="connsiteY2" fmla="*/ 74946 h 6259020"/>
              <a:gd name="connsiteX3" fmla="*/ 0 w 12117505"/>
              <a:gd name="connsiteY3" fmla="*/ 833236 h 6259020"/>
              <a:gd name="connsiteX4" fmla="*/ 4597 w 12117505"/>
              <a:gd name="connsiteY4" fmla="*/ 833236 h 6259020"/>
              <a:gd name="connsiteX5" fmla="*/ 88972 w 12117505"/>
              <a:gd name="connsiteY5" fmla="*/ 3447938 h 6259020"/>
              <a:gd name="connsiteX6" fmla="*/ 148480 w 12117505"/>
              <a:gd name="connsiteY6" fmla="*/ 5854931 h 6259020"/>
              <a:gd name="connsiteX7" fmla="*/ 3319168 w 12117505"/>
              <a:gd name="connsiteY7" fmla="*/ 5857467 h 6259020"/>
              <a:gd name="connsiteX8" fmla="*/ 4308929 w 12117505"/>
              <a:gd name="connsiteY8" fmla="*/ 5850807 h 6259020"/>
              <a:gd name="connsiteX9" fmla="*/ 5308288 w 12117505"/>
              <a:gd name="connsiteY9" fmla="*/ 5861900 h 6259020"/>
              <a:gd name="connsiteX10" fmla="*/ 5903311 w 12117505"/>
              <a:gd name="connsiteY10" fmla="*/ 6259020 h 6259020"/>
              <a:gd name="connsiteX11" fmla="*/ 6254140 w 12117505"/>
              <a:gd name="connsiteY11" fmla="*/ 5841204 h 6259020"/>
              <a:gd name="connsiteX12" fmla="*/ 9098386 w 12117505"/>
              <a:gd name="connsiteY12" fmla="*/ 5835714 h 6259020"/>
              <a:gd name="connsiteX13" fmla="*/ 10007288 w 12117505"/>
              <a:gd name="connsiteY13" fmla="*/ 5838589 h 6259020"/>
              <a:gd name="connsiteX14" fmla="*/ 10927227 w 12117505"/>
              <a:gd name="connsiteY14" fmla="*/ 5846456 h 6259020"/>
              <a:gd name="connsiteX15" fmla="*/ 12085310 w 12117505"/>
              <a:gd name="connsiteY15" fmla="*/ 5845410 h 6259020"/>
              <a:gd name="connsiteX16" fmla="*/ 12063456 w 12117505"/>
              <a:gd name="connsiteY16" fmla="*/ 2545764 h 6259020"/>
              <a:gd name="connsiteX17" fmla="*/ 12054104 w 12117505"/>
              <a:gd name="connsiteY17" fmla="*/ 100403 h 6259020"/>
              <a:gd name="connsiteX18" fmla="*/ 11486459 w 12117505"/>
              <a:gd name="connsiteY18" fmla="*/ 39180 h 6259020"/>
              <a:gd name="connsiteX19" fmla="*/ 10223511 w 12117505"/>
              <a:gd name="connsiteY19" fmla="*/ 25149 h 6259020"/>
              <a:gd name="connsiteX20" fmla="*/ 7599878 w 12117505"/>
              <a:gd name="connsiteY20" fmla="*/ 0 h 6259020"/>
              <a:gd name="connsiteX21" fmla="*/ 2695196 w 12117505"/>
              <a:gd name="connsiteY21" fmla="*/ 5448 h 6259020"/>
              <a:gd name="connsiteX0" fmla="*/ 2695196 w 12117505"/>
              <a:gd name="connsiteY0" fmla="*/ 5448 h 6259020"/>
              <a:gd name="connsiteX1" fmla="*/ 604999 w 12117505"/>
              <a:gd name="connsiteY1" fmla="*/ 37768 h 6259020"/>
              <a:gd name="connsiteX2" fmla="*/ 0 w 12117505"/>
              <a:gd name="connsiteY2" fmla="*/ 74946 h 6259020"/>
              <a:gd name="connsiteX3" fmla="*/ 0 w 12117505"/>
              <a:gd name="connsiteY3" fmla="*/ 833236 h 6259020"/>
              <a:gd name="connsiteX4" fmla="*/ 4597 w 12117505"/>
              <a:gd name="connsiteY4" fmla="*/ 833236 h 6259020"/>
              <a:gd name="connsiteX5" fmla="*/ 88972 w 12117505"/>
              <a:gd name="connsiteY5" fmla="*/ 3447938 h 6259020"/>
              <a:gd name="connsiteX6" fmla="*/ 148480 w 12117505"/>
              <a:gd name="connsiteY6" fmla="*/ 5854931 h 6259020"/>
              <a:gd name="connsiteX7" fmla="*/ 3319168 w 12117505"/>
              <a:gd name="connsiteY7" fmla="*/ 5857467 h 6259020"/>
              <a:gd name="connsiteX8" fmla="*/ 4308929 w 12117505"/>
              <a:gd name="connsiteY8" fmla="*/ 5850807 h 6259020"/>
              <a:gd name="connsiteX9" fmla="*/ 5308288 w 12117505"/>
              <a:gd name="connsiteY9" fmla="*/ 5861900 h 6259020"/>
              <a:gd name="connsiteX10" fmla="*/ 5903311 w 12117505"/>
              <a:gd name="connsiteY10" fmla="*/ 6259020 h 6259020"/>
              <a:gd name="connsiteX11" fmla="*/ 6358569 w 12117505"/>
              <a:gd name="connsiteY11" fmla="*/ 5841208 h 6259020"/>
              <a:gd name="connsiteX12" fmla="*/ 9098386 w 12117505"/>
              <a:gd name="connsiteY12" fmla="*/ 5835714 h 6259020"/>
              <a:gd name="connsiteX13" fmla="*/ 10007288 w 12117505"/>
              <a:gd name="connsiteY13" fmla="*/ 5838589 h 6259020"/>
              <a:gd name="connsiteX14" fmla="*/ 10927227 w 12117505"/>
              <a:gd name="connsiteY14" fmla="*/ 5846456 h 6259020"/>
              <a:gd name="connsiteX15" fmla="*/ 12085310 w 12117505"/>
              <a:gd name="connsiteY15" fmla="*/ 5845410 h 6259020"/>
              <a:gd name="connsiteX16" fmla="*/ 12063456 w 12117505"/>
              <a:gd name="connsiteY16" fmla="*/ 2545764 h 6259020"/>
              <a:gd name="connsiteX17" fmla="*/ 12054104 w 12117505"/>
              <a:gd name="connsiteY17" fmla="*/ 100403 h 6259020"/>
              <a:gd name="connsiteX18" fmla="*/ 11486459 w 12117505"/>
              <a:gd name="connsiteY18" fmla="*/ 39180 h 6259020"/>
              <a:gd name="connsiteX19" fmla="*/ 10223511 w 12117505"/>
              <a:gd name="connsiteY19" fmla="*/ 25149 h 6259020"/>
              <a:gd name="connsiteX20" fmla="*/ 7599878 w 12117505"/>
              <a:gd name="connsiteY20" fmla="*/ 0 h 6259020"/>
              <a:gd name="connsiteX21" fmla="*/ 2695196 w 12117505"/>
              <a:gd name="connsiteY21" fmla="*/ 5448 h 625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17505" h="6259020">
                <a:moveTo>
                  <a:pt x="2695196" y="5448"/>
                </a:moveTo>
                <a:lnTo>
                  <a:pt x="604999" y="37768"/>
                </a:lnTo>
                <a:cubicBezTo>
                  <a:pt x="485777" y="44401"/>
                  <a:pt x="30881" y="27994"/>
                  <a:pt x="0" y="74946"/>
                </a:cubicBezTo>
                <a:lnTo>
                  <a:pt x="0" y="833236"/>
                </a:lnTo>
                <a:lnTo>
                  <a:pt x="4597" y="833236"/>
                </a:lnTo>
                <a:cubicBezTo>
                  <a:pt x="19426" y="1269020"/>
                  <a:pt x="64992" y="2610989"/>
                  <a:pt x="88972" y="3447938"/>
                </a:cubicBezTo>
                <a:cubicBezTo>
                  <a:pt x="105117" y="5555727"/>
                  <a:pt x="7283" y="5882511"/>
                  <a:pt x="148480" y="5854931"/>
                </a:cubicBezTo>
                <a:cubicBezTo>
                  <a:pt x="1104834" y="5841902"/>
                  <a:pt x="1937287" y="5880951"/>
                  <a:pt x="3319168" y="5857467"/>
                </a:cubicBezTo>
                <a:lnTo>
                  <a:pt x="4308929" y="5850807"/>
                </a:lnTo>
                <a:lnTo>
                  <a:pt x="5308288" y="5861900"/>
                </a:lnTo>
                <a:cubicBezTo>
                  <a:pt x="5547231" y="6002161"/>
                  <a:pt x="5692022" y="6126648"/>
                  <a:pt x="5903311" y="6259020"/>
                </a:cubicBezTo>
                <a:cubicBezTo>
                  <a:pt x="6036995" y="6157144"/>
                  <a:pt x="6233063" y="5970792"/>
                  <a:pt x="6358569" y="5841208"/>
                </a:cubicBezTo>
                <a:cubicBezTo>
                  <a:pt x="6445558" y="5838468"/>
                  <a:pt x="8737174" y="5842629"/>
                  <a:pt x="9098386" y="5835714"/>
                </a:cubicBezTo>
                <a:lnTo>
                  <a:pt x="10007288" y="5838589"/>
                </a:lnTo>
                <a:lnTo>
                  <a:pt x="10927227" y="5846456"/>
                </a:lnTo>
                <a:cubicBezTo>
                  <a:pt x="11284890" y="5836792"/>
                  <a:pt x="12058379" y="5889163"/>
                  <a:pt x="12085310" y="5845410"/>
                </a:cubicBezTo>
                <a:cubicBezTo>
                  <a:pt x="12123753" y="5639890"/>
                  <a:pt x="12050112" y="4331065"/>
                  <a:pt x="12063456" y="2545764"/>
                </a:cubicBezTo>
                <a:cubicBezTo>
                  <a:pt x="12111817" y="1464496"/>
                  <a:pt x="12159998" y="515808"/>
                  <a:pt x="12054104" y="100403"/>
                </a:cubicBezTo>
                <a:cubicBezTo>
                  <a:pt x="12029550" y="4082"/>
                  <a:pt x="11791558" y="51722"/>
                  <a:pt x="11486459" y="39180"/>
                </a:cubicBezTo>
                <a:cubicBezTo>
                  <a:pt x="11181360" y="26638"/>
                  <a:pt x="10644494" y="29826"/>
                  <a:pt x="10223511" y="25149"/>
                </a:cubicBezTo>
                <a:lnTo>
                  <a:pt x="7599878" y="0"/>
                </a:lnTo>
                <a:lnTo>
                  <a:pt x="2695196" y="5448"/>
                </a:ln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D8F2997-47B7-C043-BB2E-891C961438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2814" y="1378226"/>
            <a:ext cx="3363687" cy="2708744"/>
          </a:xfrm>
        </p:spPr>
        <p:txBody>
          <a:bodyPr anchor="b">
            <a:normAutofit/>
          </a:bodyPr>
          <a:lstStyle/>
          <a:p>
            <a:r>
              <a:rPr lang="cs-CZ" sz="4400" b="1">
                <a:latin typeface="Cambria" panose="02040503050406030204" pitchFamily="18" charset="0"/>
              </a:rPr>
              <a:t>Děkuji </a:t>
            </a:r>
            <a:br>
              <a:rPr lang="cs-CZ" sz="4400" b="1">
                <a:latin typeface="Cambria" panose="02040503050406030204" pitchFamily="18" charset="0"/>
              </a:rPr>
            </a:br>
            <a:r>
              <a:rPr lang="cs-CZ" sz="4400" b="1">
                <a:latin typeface="Cambria" panose="02040503050406030204" pitchFamily="18" charset="0"/>
              </a:rPr>
              <a:t>za pozornost!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EA4BE01-B548-C347-B347-34614061C8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0568" y="4337892"/>
            <a:ext cx="3363687" cy="1082247"/>
          </a:xfrm>
        </p:spPr>
        <p:txBody>
          <a:bodyPr anchor="t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cs-CZ" sz="3000"/>
              <a:t>Kamila </a:t>
            </a:r>
            <a:r>
              <a:rPr lang="cs-CZ" sz="3000" err="1"/>
              <a:t>Abbasi</a:t>
            </a:r>
            <a:endParaRPr lang="cs-CZ" sz="3000"/>
          </a:p>
          <a:p>
            <a:pPr algn="ctr">
              <a:lnSpc>
                <a:spcPct val="90000"/>
              </a:lnSpc>
            </a:pPr>
            <a:r>
              <a:rPr lang="cs-CZ" sz="3000" err="1"/>
              <a:t>abbasi.kamila@gmail.com</a:t>
            </a:r>
            <a:endParaRPr lang="cs-CZ" sz="3000"/>
          </a:p>
        </p:txBody>
      </p:sp>
      <p:pic>
        <p:nvPicPr>
          <p:cNvPr id="5" name="Obrázek 4" descr="Obsah obrázku text, kniha, vektorová grafika&#10;&#10;Popis byl vytvořen automaticky">
            <a:extLst>
              <a:ext uri="{FF2B5EF4-FFF2-40B4-BE49-F238E27FC236}">
                <a16:creationId xmlns:a16="http://schemas.microsoft.com/office/drawing/2014/main" id="{F963EEEB-7242-F04D-82F2-08F9B7B891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975" t="20183" r="311" b="199"/>
          <a:stretch/>
        </p:blipFill>
        <p:spPr>
          <a:xfrm>
            <a:off x="6203110" y="556590"/>
            <a:ext cx="4856293" cy="552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331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A6A261-1500-BF49-82DE-C0B7D2921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cs-CZ" dirty="0"/>
          </a:p>
        </p:txBody>
      </p:sp>
      <p:pic>
        <p:nvPicPr>
          <p:cNvPr id="5" name="Zástupný obsah 4" descr="Obsah obrázku text, kniha, vektorová grafika&#10;&#10;Popis byl vytvořen automaticky">
            <a:extLst>
              <a:ext uri="{FF2B5EF4-FFF2-40B4-BE49-F238E27FC236}">
                <a16:creationId xmlns:a16="http://schemas.microsoft.com/office/drawing/2014/main" id="{5C074B01-7EF0-B04B-8DEC-D47E752BB8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7741" y="1515268"/>
            <a:ext cx="9319040" cy="3827463"/>
          </a:xfrm>
        </p:spPr>
      </p:pic>
    </p:spTree>
    <p:extLst>
      <p:ext uri="{BB962C8B-B14F-4D97-AF65-F5344CB8AC3E}">
        <p14:creationId xmlns:p14="http://schemas.microsoft.com/office/powerpoint/2010/main" val="1978007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636941-F57C-A548-A199-FA2248CD1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Kdo se zahaluje?</a:t>
            </a:r>
          </a:p>
        </p:txBody>
      </p:sp>
    </p:spTree>
    <p:extLst>
      <p:ext uri="{BB962C8B-B14F-4D97-AF65-F5344CB8AC3E}">
        <p14:creationId xmlns:p14="http://schemas.microsoft.com/office/powerpoint/2010/main" val="618045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A13F122-27D9-4E29-8FD0-AC211C593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323A2B4-B7D1-41EC-AC20-41D0790CA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93486" y="660656"/>
            <a:ext cx="7207577" cy="5271936"/>
          </a:xfrm>
          <a:custGeom>
            <a:avLst/>
            <a:gdLst>
              <a:gd name="connsiteX0" fmla="*/ 1211353 w 6205126"/>
              <a:gd name="connsiteY0" fmla="*/ 5255358 h 5353967"/>
              <a:gd name="connsiteX1" fmla="*/ 5756648 w 6205126"/>
              <a:gd name="connsiteY1" fmla="*/ 4182489 h 5353967"/>
              <a:gd name="connsiteX2" fmla="*/ 5825821 w 6205126"/>
              <a:gd name="connsiteY2" fmla="*/ 1344608 h 5353967"/>
              <a:gd name="connsiteX3" fmla="*/ 3184022 w 6205126"/>
              <a:gd name="connsiteY3" fmla="*/ 52507 h 5353967"/>
              <a:gd name="connsiteX4" fmla="*/ 0 w 6205126"/>
              <a:gd name="connsiteY4" fmla="*/ 2452064 h 5353967"/>
              <a:gd name="connsiteX5" fmla="*/ 1938082 w 6205126"/>
              <a:gd name="connsiteY5" fmla="*/ 4966954 h 5353967"/>
              <a:gd name="connsiteX6" fmla="*/ 1211353 w 6205126"/>
              <a:gd name="connsiteY6" fmla="*/ 5255358 h 5353967"/>
              <a:gd name="connsiteX0" fmla="*/ 1289411 w 6283185"/>
              <a:gd name="connsiteY0" fmla="*/ 5268722 h 5367331"/>
              <a:gd name="connsiteX1" fmla="*/ 5834706 w 6283185"/>
              <a:gd name="connsiteY1" fmla="*/ 4195853 h 5367331"/>
              <a:gd name="connsiteX2" fmla="*/ 5903879 w 6283185"/>
              <a:gd name="connsiteY2" fmla="*/ 1357972 h 5367331"/>
              <a:gd name="connsiteX3" fmla="*/ 3262080 w 6283185"/>
              <a:gd name="connsiteY3" fmla="*/ 65871 h 5367331"/>
              <a:gd name="connsiteX4" fmla="*/ 848707 w 6283185"/>
              <a:gd name="connsiteY4" fmla="*/ 428306 h 5367331"/>
              <a:gd name="connsiteX5" fmla="*/ 78058 w 6283185"/>
              <a:gd name="connsiteY5" fmla="*/ 2465428 h 5367331"/>
              <a:gd name="connsiteX6" fmla="*/ 2016140 w 6283185"/>
              <a:gd name="connsiteY6" fmla="*/ 4980318 h 5367331"/>
              <a:gd name="connsiteX7" fmla="*/ 1289411 w 6283185"/>
              <a:gd name="connsiteY7" fmla="*/ 5268722 h 5367331"/>
              <a:gd name="connsiteX0" fmla="*/ 1289411 w 6283185"/>
              <a:gd name="connsiteY0" fmla="*/ 5268722 h 5367331"/>
              <a:gd name="connsiteX1" fmla="*/ 5834706 w 6283185"/>
              <a:gd name="connsiteY1" fmla="*/ 4195853 h 5367331"/>
              <a:gd name="connsiteX2" fmla="*/ 5903879 w 6283185"/>
              <a:gd name="connsiteY2" fmla="*/ 1357972 h 5367331"/>
              <a:gd name="connsiteX3" fmla="*/ 3262080 w 6283185"/>
              <a:gd name="connsiteY3" fmla="*/ 65871 h 5367331"/>
              <a:gd name="connsiteX4" fmla="*/ 848707 w 6283185"/>
              <a:gd name="connsiteY4" fmla="*/ 428306 h 5367331"/>
              <a:gd name="connsiteX5" fmla="*/ 78058 w 6283185"/>
              <a:gd name="connsiteY5" fmla="*/ 2465428 h 5367331"/>
              <a:gd name="connsiteX6" fmla="*/ 2016140 w 6283185"/>
              <a:gd name="connsiteY6" fmla="*/ 4980318 h 5367331"/>
              <a:gd name="connsiteX7" fmla="*/ 1289411 w 6283185"/>
              <a:gd name="connsiteY7" fmla="*/ 5268722 h 5367331"/>
              <a:gd name="connsiteX0" fmla="*/ 1436406 w 6430180"/>
              <a:gd name="connsiteY0" fmla="*/ 5268722 h 5367331"/>
              <a:gd name="connsiteX1" fmla="*/ 5981701 w 6430180"/>
              <a:gd name="connsiteY1" fmla="*/ 4195853 h 5367331"/>
              <a:gd name="connsiteX2" fmla="*/ 6050874 w 6430180"/>
              <a:gd name="connsiteY2" fmla="*/ 1357972 h 5367331"/>
              <a:gd name="connsiteX3" fmla="*/ 3409075 w 6430180"/>
              <a:gd name="connsiteY3" fmla="*/ 65871 h 5367331"/>
              <a:gd name="connsiteX4" fmla="*/ 995702 w 6430180"/>
              <a:gd name="connsiteY4" fmla="*/ 428306 h 5367331"/>
              <a:gd name="connsiteX5" fmla="*/ 64901 w 6430180"/>
              <a:gd name="connsiteY5" fmla="*/ 2479942 h 5367331"/>
              <a:gd name="connsiteX6" fmla="*/ 2163135 w 6430180"/>
              <a:gd name="connsiteY6" fmla="*/ 4980318 h 5367331"/>
              <a:gd name="connsiteX7" fmla="*/ 1436406 w 6430180"/>
              <a:gd name="connsiteY7" fmla="*/ 5268722 h 5367331"/>
              <a:gd name="connsiteX0" fmla="*/ 1436406 w 6430180"/>
              <a:gd name="connsiteY0" fmla="*/ 5268722 h 5367331"/>
              <a:gd name="connsiteX1" fmla="*/ 5981701 w 6430180"/>
              <a:gd name="connsiteY1" fmla="*/ 4195853 h 5367331"/>
              <a:gd name="connsiteX2" fmla="*/ 6050874 w 6430180"/>
              <a:gd name="connsiteY2" fmla="*/ 1357972 h 5367331"/>
              <a:gd name="connsiteX3" fmla="*/ 3409075 w 6430180"/>
              <a:gd name="connsiteY3" fmla="*/ 65871 h 5367331"/>
              <a:gd name="connsiteX4" fmla="*/ 995702 w 6430180"/>
              <a:gd name="connsiteY4" fmla="*/ 428306 h 5367331"/>
              <a:gd name="connsiteX5" fmla="*/ 64901 w 6430180"/>
              <a:gd name="connsiteY5" fmla="*/ 2479942 h 5367331"/>
              <a:gd name="connsiteX6" fmla="*/ 2163135 w 6430180"/>
              <a:gd name="connsiteY6" fmla="*/ 4980318 h 5367331"/>
              <a:gd name="connsiteX7" fmla="*/ 1436406 w 6430180"/>
              <a:gd name="connsiteY7" fmla="*/ 5268722 h 5367331"/>
              <a:gd name="connsiteX0" fmla="*/ 1411608 w 6405382"/>
              <a:gd name="connsiteY0" fmla="*/ 5268722 h 5367331"/>
              <a:gd name="connsiteX1" fmla="*/ 5956903 w 6405382"/>
              <a:gd name="connsiteY1" fmla="*/ 4195853 h 5367331"/>
              <a:gd name="connsiteX2" fmla="*/ 6026076 w 6405382"/>
              <a:gd name="connsiteY2" fmla="*/ 1357972 h 5367331"/>
              <a:gd name="connsiteX3" fmla="*/ 3384277 w 6405382"/>
              <a:gd name="connsiteY3" fmla="*/ 65871 h 5367331"/>
              <a:gd name="connsiteX4" fmla="*/ 970904 w 6405382"/>
              <a:gd name="connsiteY4" fmla="*/ 428306 h 5367331"/>
              <a:gd name="connsiteX5" fmla="*/ 66795 w 6405382"/>
              <a:gd name="connsiteY5" fmla="*/ 2755714 h 5367331"/>
              <a:gd name="connsiteX6" fmla="*/ 2138337 w 6405382"/>
              <a:gd name="connsiteY6" fmla="*/ 4980318 h 5367331"/>
              <a:gd name="connsiteX7" fmla="*/ 1411608 w 6405382"/>
              <a:gd name="connsiteY7" fmla="*/ 5268722 h 5367331"/>
              <a:gd name="connsiteX0" fmla="*/ 1430501 w 6424275"/>
              <a:gd name="connsiteY0" fmla="*/ 5268722 h 5367331"/>
              <a:gd name="connsiteX1" fmla="*/ 5975796 w 6424275"/>
              <a:gd name="connsiteY1" fmla="*/ 4195853 h 5367331"/>
              <a:gd name="connsiteX2" fmla="*/ 6044969 w 6424275"/>
              <a:gd name="connsiteY2" fmla="*/ 1357972 h 5367331"/>
              <a:gd name="connsiteX3" fmla="*/ 3403170 w 6424275"/>
              <a:gd name="connsiteY3" fmla="*/ 65871 h 5367331"/>
              <a:gd name="connsiteX4" fmla="*/ 989797 w 6424275"/>
              <a:gd name="connsiteY4" fmla="*/ 428306 h 5367331"/>
              <a:gd name="connsiteX5" fmla="*/ 85688 w 6424275"/>
              <a:gd name="connsiteY5" fmla="*/ 2755714 h 5367331"/>
              <a:gd name="connsiteX6" fmla="*/ 2157230 w 6424275"/>
              <a:gd name="connsiteY6" fmla="*/ 4980318 h 5367331"/>
              <a:gd name="connsiteX7" fmla="*/ 1430501 w 6424275"/>
              <a:gd name="connsiteY7" fmla="*/ 5268722 h 5367331"/>
              <a:gd name="connsiteX0" fmla="*/ 1578899 w 6572673"/>
              <a:gd name="connsiteY0" fmla="*/ 5268722 h 5367331"/>
              <a:gd name="connsiteX1" fmla="*/ 6124194 w 6572673"/>
              <a:gd name="connsiteY1" fmla="*/ 4195853 h 5367331"/>
              <a:gd name="connsiteX2" fmla="*/ 6193367 w 6572673"/>
              <a:gd name="connsiteY2" fmla="*/ 1357972 h 5367331"/>
              <a:gd name="connsiteX3" fmla="*/ 3551568 w 6572673"/>
              <a:gd name="connsiteY3" fmla="*/ 65871 h 5367331"/>
              <a:gd name="connsiteX4" fmla="*/ 1138195 w 6572673"/>
              <a:gd name="connsiteY4" fmla="*/ 428306 h 5367331"/>
              <a:gd name="connsiteX5" fmla="*/ 73933 w 6572673"/>
              <a:gd name="connsiteY5" fmla="*/ 2857314 h 5367331"/>
              <a:gd name="connsiteX6" fmla="*/ 2305628 w 6572673"/>
              <a:gd name="connsiteY6" fmla="*/ 4980318 h 5367331"/>
              <a:gd name="connsiteX7" fmla="*/ 1578899 w 6572673"/>
              <a:gd name="connsiteY7" fmla="*/ 5268722 h 5367331"/>
              <a:gd name="connsiteX0" fmla="*/ 1578899 w 6437841"/>
              <a:gd name="connsiteY0" fmla="*/ 5268722 h 5396792"/>
              <a:gd name="connsiteX1" fmla="*/ 6110847 w 6437841"/>
              <a:gd name="connsiteY1" fmla="*/ 4326482 h 5396792"/>
              <a:gd name="connsiteX2" fmla="*/ 6193367 w 6437841"/>
              <a:gd name="connsiteY2" fmla="*/ 1357972 h 5396792"/>
              <a:gd name="connsiteX3" fmla="*/ 3551568 w 6437841"/>
              <a:gd name="connsiteY3" fmla="*/ 65871 h 5396792"/>
              <a:gd name="connsiteX4" fmla="*/ 1138195 w 6437841"/>
              <a:gd name="connsiteY4" fmla="*/ 428306 h 5396792"/>
              <a:gd name="connsiteX5" fmla="*/ 73933 w 6437841"/>
              <a:gd name="connsiteY5" fmla="*/ 2857314 h 5396792"/>
              <a:gd name="connsiteX6" fmla="*/ 2305628 w 6437841"/>
              <a:gd name="connsiteY6" fmla="*/ 4980318 h 5396792"/>
              <a:gd name="connsiteX7" fmla="*/ 1578899 w 6437841"/>
              <a:gd name="connsiteY7" fmla="*/ 5268722 h 5396792"/>
              <a:gd name="connsiteX0" fmla="*/ 1578899 w 6568956"/>
              <a:gd name="connsiteY0" fmla="*/ 5268722 h 5396792"/>
              <a:gd name="connsiteX1" fmla="*/ 6110847 w 6568956"/>
              <a:gd name="connsiteY1" fmla="*/ 4326482 h 5396792"/>
              <a:gd name="connsiteX2" fmla="*/ 6193367 w 6568956"/>
              <a:gd name="connsiteY2" fmla="*/ 1357972 h 5396792"/>
              <a:gd name="connsiteX3" fmla="*/ 3551568 w 6568956"/>
              <a:gd name="connsiteY3" fmla="*/ 65871 h 5396792"/>
              <a:gd name="connsiteX4" fmla="*/ 1138195 w 6568956"/>
              <a:gd name="connsiteY4" fmla="*/ 428306 h 5396792"/>
              <a:gd name="connsiteX5" fmla="*/ 73933 w 6568956"/>
              <a:gd name="connsiteY5" fmla="*/ 2857314 h 5396792"/>
              <a:gd name="connsiteX6" fmla="*/ 2305628 w 6568956"/>
              <a:gd name="connsiteY6" fmla="*/ 4980318 h 5396792"/>
              <a:gd name="connsiteX7" fmla="*/ 1578899 w 6568956"/>
              <a:gd name="connsiteY7" fmla="*/ 5268722 h 5396792"/>
              <a:gd name="connsiteX0" fmla="*/ 1578899 w 6627440"/>
              <a:gd name="connsiteY0" fmla="*/ 5268722 h 5396792"/>
              <a:gd name="connsiteX1" fmla="*/ 6110847 w 6627440"/>
              <a:gd name="connsiteY1" fmla="*/ 4326482 h 5396792"/>
              <a:gd name="connsiteX2" fmla="*/ 6193367 w 6627440"/>
              <a:gd name="connsiteY2" fmla="*/ 1357972 h 5396792"/>
              <a:gd name="connsiteX3" fmla="*/ 3551568 w 6627440"/>
              <a:gd name="connsiteY3" fmla="*/ 65871 h 5396792"/>
              <a:gd name="connsiteX4" fmla="*/ 1138195 w 6627440"/>
              <a:gd name="connsiteY4" fmla="*/ 428306 h 5396792"/>
              <a:gd name="connsiteX5" fmla="*/ 73933 w 6627440"/>
              <a:gd name="connsiteY5" fmla="*/ 2857314 h 5396792"/>
              <a:gd name="connsiteX6" fmla="*/ 2305628 w 6627440"/>
              <a:gd name="connsiteY6" fmla="*/ 4980318 h 5396792"/>
              <a:gd name="connsiteX7" fmla="*/ 1578899 w 6627440"/>
              <a:gd name="connsiteY7" fmla="*/ 5268722 h 5396792"/>
              <a:gd name="connsiteX0" fmla="*/ 1578899 w 6627440"/>
              <a:gd name="connsiteY0" fmla="*/ 5268722 h 5362841"/>
              <a:gd name="connsiteX1" fmla="*/ 6110847 w 6627440"/>
              <a:gd name="connsiteY1" fmla="*/ 4326482 h 5362841"/>
              <a:gd name="connsiteX2" fmla="*/ 6193367 w 6627440"/>
              <a:gd name="connsiteY2" fmla="*/ 1357972 h 5362841"/>
              <a:gd name="connsiteX3" fmla="*/ 3551568 w 6627440"/>
              <a:gd name="connsiteY3" fmla="*/ 65871 h 5362841"/>
              <a:gd name="connsiteX4" fmla="*/ 1138195 w 6627440"/>
              <a:gd name="connsiteY4" fmla="*/ 428306 h 5362841"/>
              <a:gd name="connsiteX5" fmla="*/ 73933 w 6627440"/>
              <a:gd name="connsiteY5" fmla="*/ 2857314 h 5362841"/>
              <a:gd name="connsiteX6" fmla="*/ 2305628 w 6627440"/>
              <a:gd name="connsiteY6" fmla="*/ 4980318 h 5362841"/>
              <a:gd name="connsiteX7" fmla="*/ 1578899 w 6627440"/>
              <a:gd name="connsiteY7" fmla="*/ 5268722 h 5362841"/>
              <a:gd name="connsiteX0" fmla="*/ 1578899 w 6627440"/>
              <a:gd name="connsiteY0" fmla="*/ 5268722 h 5400918"/>
              <a:gd name="connsiteX1" fmla="*/ 3326943 w 6627440"/>
              <a:gd name="connsiteY1" fmla="*/ 5334135 h 5400918"/>
              <a:gd name="connsiteX2" fmla="*/ 6110847 w 6627440"/>
              <a:gd name="connsiteY2" fmla="*/ 4326482 h 5400918"/>
              <a:gd name="connsiteX3" fmla="*/ 6193367 w 6627440"/>
              <a:gd name="connsiteY3" fmla="*/ 1357972 h 5400918"/>
              <a:gd name="connsiteX4" fmla="*/ 3551568 w 6627440"/>
              <a:gd name="connsiteY4" fmla="*/ 65871 h 5400918"/>
              <a:gd name="connsiteX5" fmla="*/ 1138195 w 6627440"/>
              <a:gd name="connsiteY5" fmla="*/ 428306 h 5400918"/>
              <a:gd name="connsiteX6" fmla="*/ 73933 w 6627440"/>
              <a:gd name="connsiteY6" fmla="*/ 2857314 h 5400918"/>
              <a:gd name="connsiteX7" fmla="*/ 2305628 w 6627440"/>
              <a:gd name="connsiteY7" fmla="*/ 4980318 h 5400918"/>
              <a:gd name="connsiteX8" fmla="*/ 1578899 w 6627440"/>
              <a:gd name="connsiteY8" fmla="*/ 5268722 h 5400918"/>
              <a:gd name="connsiteX0" fmla="*/ 1578899 w 6627440"/>
              <a:gd name="connsiteY0" fmla="*/ 5268722 h 5401997"/>
              <a:gd name="connsiteX1" fmla="*/ 3326943 w 6627440"/>
              <a:gd name="connsiteY1" fmla="*/ 5334135 h 5401997"/>
              <a:gd name="connsiteX2" fmla="*/ 6110847 w 6627440"/>
              <a:gd name="connsiteY2" fmla="*/ 4326482 h 5401997"/>
              <a:gd name="connsiteX3" fmla="*/ 6193367 w 6627440"/>
              <a:gd name="connsiteY3" fmla="*/ 1357972 h 5401997"/>
              <a:gd name="connsiteX4" fmla="*/ 3551568 w 6627440"/>
              <a:gd name="connsiteY4" fmla="*/ 65871 h 5401997"/>
              <a:gd name="connsiteX5" fmla="*/ 1138195 w 6627440"/>
              <a:gd name="connsiteY5" fmla="*/ 428306 h 5401997"/>
              <a:gd name="connsiteX6" fmla="*/ 73933 w 6627440"/>
              <a:gd name="connsiteY6" fmla="*/ 2857314 h 5401997"/>
              <a:gd name="connsiteX7" fmla="*/ 2305628 w 6627440"/>
              <a:gd name="connsiteY7" fmla="*/ 4980318 h 5401997"/>
              <a:gd name="connsiteX8" fmla="*/ 1578899 w 6627440"/>
              <a:gd name="connsiteY8" fmla="*/ 5268722 h 5401997"/>
              <a:gd name="connsiteX0" fmla="*/ 1544380 w 6627440"/>
              <a:gd name="connsiteY0" fmla="*/ 5252633 h 5398406"/>
              <a:gd name="connsiteX1" fmla="*/ 3326943 w 6627440"/>
              <a:gd name="connsiteY1" fmla="*/ 5334135 h 5398406"/>
              <a:gd name="connsiteX2" fmla="*/ 6110847 w 6627440"/>
              <a:gd name="connsiteY2" fmla="*/ 4326482 h 5398406"/>
              <a:gd name="connsiteX3" fmla="*/ 6193367 w 6627440"/>
              <a:gd name="connsiteY3" fmla="*/ 1357972 h 5398406"/>
              <a:gd name="connsiteX4" fmla="*/ 3551568 w 6627440"/>
              <a:gd name="connsiteY4" fmla="*/ 65871 h 5398406"/>
              <a:gd name="connsiteX5" fmla="*/ 1138195 w 6627440"/>
              <a:gd name="connsiteY5" fmla="*/ 428306 h 5398406"/>
              <a:gd name="connsiteX6" fmla="*/ 73933 w 6627440"/>
              <a:gd name="connsiteY6" fmla="*/ 2857314 h 5398406"/>
              <a:gd name="connsiteX7" fmla="*/ 2305628 w 6627440"/>
              <a:gd name="connsiteY7" fmla="*/ 4980318 h 5398406"/>
              <a:gd name="connsiteX8" fmla="*/ 1544380 w 6627440"/>
              <a:gd name="connsiteY8" fmla="*/ 5252633 h 5398406"/>
              <a:gd name="connsiteX0" fmla="*/ 1544380 w 6627440"/>
              <a:gd name="connsiteY0" fmla="*/ 5252633 h 5397420"/>
              <a:gd name="connsiteX1" fmla="*/ 3326943 w 6627440"/>
              <a:gd name="connsiteY1" fmla="*/ 5334135 h 5397420"/>
              <a:gd name="connsiteX2" fmla="*/ 6110847 w 6627440"/>
              <a:gd name="connsiteY2" fmla="*/ 4326482 h 5397420"/>
              <a:gd name="connsiteX3" fmla="*/ 6193367 w 6627440"/>
              <a:gd name="connsiteY3" fmla="*/ 1357972 h 5397420"/>
              <a:gd name="connsiteX4" fmla="*/ 3551568 w 6627440"/>
              <a:gd name="connsiteY4" fmla="*/ 65871 h 5397420"/>
              <a:gd name="connsiteX5" fmla="*/ 1138195 w 6627440"/>
              <a:gd name="connsiteY5" fmla="*/ 428306 h 5397420"/>
              <a:gd name="connsiteX6" fmla="*/ 73933 w 6627440"/>
              <a:gd name="connsiteY6" fmla="*/ 2857314 h 5397420"/>
              <a:gd name="connsiteX7" fmla="*/ 2305628 w 6627440"/>
              <a:gd name="connsiteY7" fmla="*/ 4980318 h 5397420"/>
              <a:gd name="connsiteX8" fmla="*/ 1544380 w 6627440"/>
              <a:gd name="connsiteY8" fmla="*/ 5252633 h 5397420"/>
              <a:gd name="connsiteX0" fmla="*/ 1544380 w 6627440"/>
              <a:gd name="connsiteY0" fmla="*/ 5252633 h 5397420"/>
              <a:gd name="connsiteX1" fmla="*/ 3326943 w 6627440"/>
              <a:gd name="connsiteY1" fmla="*/ 5334135 h 5397420"/>
              <a:gd name="connsiteX2" fmla="*/ 6110847 w 6627440"/>
              <a:gd name="connsiteY2" fmla="*/ 4326482 h 5397420"/>
              <a:gd name="connsiteX3" fmla="*/ 6193367 w 6627440"/>
              <a:gd name="connsiteY3" fmla="*/ 1357972 h 5397420"/>
              <a:gd name="connsiteX4" fmla="*/ 3551568 w 6627440"/>
              <a:gd name="connsiteY4" fmla="*/ 65871 h 5397420"/>
              <a:gd name="connsiteX5" fmla="*/ 1138195 w 6627440"/>
              <a:gd name="connsiteY5" fmla="*/ 428306 h 5397420"/>
              <a:gd name="connsiteX6" fmla="*/ 73933 w 6627440"/>
              <a:gd name="connsiteY6" fmla="*/ 2857314 h 5397420"/>
              <a:gd name="connsiteX7" fmla="*/ 2305628 w 6627440"/>
              <a:gd name="connsiteY7" fmla="*/ 4980318 h 5397420"/>
              <a:gd name="connsiteX8" fmla="*/ 1544380 w 6627440"/>
              <a:gd name="connsiteY8" fmla="*/ 5252633 h 539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27440" h="5397420">
                <a:moveTo>
                  <a:pt x="1544380" y="5252633"/>
                </a:moveTo>
                <a:cubicBezTo>
                  <a:pt x="1556207" y="5314022"/>
                  <a:pt x="2571618" y="5491175"/>
                  <a:pt x="3326943" y="5334135"/>
                </a:cubicBezTo>
                <a:cubicBezTo>
                  <a:pt x="4082268" y="5177095"/>
                  <a:pt x="5593072" y="4991595"/>
                  <a:pt x="6110847" y="4326482"/>
                </a:cubicBezTo>
                <a:cubicBezTo>
                  <a:pt x="6940830" y="3391593"/>
                  <a:pt x="6619913" y="2068074"/>
                  <a:pt x="6193367" y="1357972"/>
                </a:cubicBezTo>
                <a:cubicBezTo>
                  <a:pt x="5766821" y="647870"/>
                  <a:pt x="4394097" y="220815"/>
                  <a:pt x="3551568" y="65871"/>
                </a:cubicBezTo>
                <a:cubicBezTo>
                  <a:pt x="2709039" y="-89073"/>
                  <a:pt x="1668865" y="28380"/>
                  <a:pt x="1138195" y="428306"/>
                </a:cubicBezTo>
                <a:cubicBezTo>
                  <a:pt x="607525" y="828232"/>
                  <a:pt x="-258548" y="1960759"/>
                  <a:pt x="73933" y="2857314"/>
                </a:cubicBezTo>
                <a:cubicBezTo>
                  <a:pt x="354612" y="3898352"/>
                  <a:pt x="1151047" y="4601521"/>
                  <a:pt x="2305628" y="4980318"/>
                </a:cubicBezTo>
                <a:cubicBezTo>
                  <a:pt x="2182006" y="5243549"/>
                  <a:pt x="1544380" y="5252633"/>
                  <a:pt x="1544380" y="5252633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5636941-F57C-A548-A199-FA2248CD1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8047" y="1854200"/>
            <a:ext cx="4911106" cy="296998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Kdo jsou muslimské ženy?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BA5577D-51A1-410B-A1B4-2D83174D9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363065" y="596901"/>
            <a:ext cx="7207577" cy="5271936"/>
          </a:xfrm>
          <a:custGeom>
            <a:avLst/>
            <a:gdLst>
              <a:gd name="connsiteX0" fmla="*/ 1211353 w 6205126"/>
              <a:gd name="connsiteY0" fmla="*/ 5255358 h 5353967"/>
              <a:gd name="connsiteX1" fmla="*/ 5756648 w 6205126"/>
              <a:gd name="connsiteY1" fmla="*/ 4182489 h 5353967"/>
              <a:gd name="connsiteX2" fmla="*/ 5825821 w 6205126"/>
              <a:gd name="connsiteY2" fmla="*/ 1344608 h 5353967"/>
              <a:gd name="connsiteX3" fmla="*/ 3184022 w 6205126"/>
              <a:gd name="connsiteY3" fmla="*/ 52507 h 5353967"/>
              <a:gd name="connsiteX4" fmla="*/ 0 w 6205126"/>
              <a:gd name="connsiteY4" fmla="*/ 2452064 h 5353967"/>
              <a:gd name="connsiteX5" fmla="*/ 1938082 w 6205126"/>
              <a:gd name="connsiteY5" fmla="*/ 4966954 h 5353967"/>
              <a:gd name="connsiteX6" fmla="*/ 1211353 w 6205126"/>
              <a:gd name="connsiteY6" fmla="*/ 5255358 h 5353967"/>
              <a:gd name="connsiteX0" fmla="*/ 1289411 w 6283185"/>
              <a:gd name="connsiteY0" fmla="*/ 5268722 h 5367331"/>
              <a:gd name="connsiteX1" fmla="*/ 5834706 w 6283185"/>
              <a:gd name="connsiteY1" fmla="*/ 4195853 h 5367331"/>
              <a:gd name="connsiteX2" fmla="*/ 5903879 w 6283185"/>
              <a:gd name="connsiteY2" fmla="*/ 1357972 h 5367331"/>
              <a:gd name="connsiteX3" fmla="*/ 3262080 w 6283185"/>
              <a:gd name="connsiteY3" fmla="*/ 65871 h 5367331"/>
              <a:gd name="connsiteX4" fmla="*/ 848707 w 6283185"/>
              <a:gd name="connsiteY4" fmla="*/ 428306 h 5367331"/>
              <a:gd name="connsiteX5" fmla="*/ 78058 w 6283185"/>
              <a:gd name="connsiteY5" fmla="*/ 2465428 h 5367331"/>
              <a:gd name="connsiteX6" fmla="*/ 2016140 w 6283185"/>
              <a:gd name="connsiteY6" fmla="*/ 4980318 h 5367331"/>
              <a:gd name="connsiteX7" fmla="*/ 1289411 w 6283185"/>
              <a:gd name="connsiteY7" fmla="*/ 5268722 h 5367331"/>
              <a:gd name="connsiteX0" fmla="*/ 1289411 w 6283185"/>
              <a:gd name="connsiteY0" fmla="*/ 5268722 h 5367331"/>
              <a:gd name="connsiteX1" fmla="*/ 5834706 w 6283185"/>
              <a:gd name="connsiteY1" fmla="*/ 4195853 h 5367331"/>
              <a:gd name="connsiteX2" fmla="*/ 5903879 w 6283185"/>
              <a:gd name="connsiteY2" fmla="*/ 1357972 h 5367331"/>
              <a:gd name="connsiteX3" fmla="*/ 3262080 w 6283185"/>
              <a:gd name="connsiteY3" fmla="*/ 65871 h 5367331"/>
              <a:gd name="connsiteX4" fmla="*/ 848707 w 6283185"/>
              <a:gd name="connsiteY4" fmla="*/ 428306 h 5367331"/>
              <a:gd name="connsiteX5" fmla="*/ 78058 w 6283185"/>
              <a:gd name="connsiteY5" fmla="*/ 2465428 h 5367331"/>
              <a:gd name="connsiteX6" fmla="*/ 2016140 w 6283185"/>
              <a:gd name="connsiteY6" fmla="*/ 4980318 h 5367331"/>
              <a:gd name="connsiteX7" fmla="*/ 1289411 w 6283185"/>
              <a:gd name="connsiteY7" fmla="*/ 5268722 h 5367331"/>
              <a:gd name="connsiteX0" fmla="*/ 1436406 w 6430180"/>
              <a:gd name="connsiteY0" fmla="*/ 5268722 h 5367331"/>
              <a:gd name="connsiteX1" fmla="*/ 5981701 w 6430180"/>
              <a:gd name="connsiteY1" fmla="*/ 4195853 h 5367331"/>
              <a:gd name="connsiteX2" fmla="*/ 6050874 w 6430180"/>
              <a:gd name="connsiteY2" fmla="*/ 1357972 h 5367331"/>
              <a:gd name="connsiteX3" fmla="*/ 3409075 w 6430180"/>
              <a:gd name="connsiteY3" fmla="*/ 65871 h 5367331"/>
              <a:gd name="connsiteX4" fmla="*/ 995702 w 6430180"/>
              <a:gd name="connsiteY4" fmla="*/ 428306 h 5367331"/>
              <a:gd name="connsiteX5" fmla="*/ 64901 w 6430180"/>
              <a:gd name="connsiteY5" fmla="*/ 2479942 h 5367331"/>
              <a:gd name="connsiteX6" fmla="*/ 2163135 w 6430180"/>
              <a:gd name="connsiteY6" fmla="*/ 4980318 h 5367331"/>
              <a:gd name="connsiteX7" fmla="*/ 1436406 w 6430180"/>
              <a:gd name="connsiteY7" fmla="*/ 5268722 h 5367331"/>
              <a:gd name="connsiteX0" fmla="*/ 1436406 w 6430180"/>
              <a:gd name="connsiteY0" fmla="*/ 5268722 h 5367331"/>
              <a:gd name="connsiteX1" fmla="*/ 5981701 w 6430180"/>
              <a:gd name="connsiteY1" fmla="*/ 4195853 h 5367331"/>
              <a:gd name="connsiteX2" fmla="*/ 6050874 w 6430180"/>
              <a:gd name="connsiteY2" fmla="*/ 1357972 h 5367331"/>
              <a:gd name="connsiteX3" fmla="*/ 3409075 w 6430180"/>
              <a:gd name="connsiteY3" fmla="*/ 65871 h 5367331"/>
              <a:gd name="connsiteX4" fmla="*/ 995702 w 6430180"/>
              <a:gd name="connsiteY4" fmla="*/ 428306 h 5367331"/>
              <a:gd name="connsiteX5" fmla="*/ 64901 w 6430180"/>
              <a:gd name="connsiteY5" fmla="*/ 2479942 h 5367331"/>
              <a:gd name="connsiteX6" fmla="*/ 2163135 w 6430180"/>
              <a:gd name="connsiteY6" fmla="*/ 4980318 h 5367331"/>
              <a:gd name="connsiteX7" fmla="*/ 1436406 w 6430180"/>
              <a:gd name="connsiteY7" fmla="*/ 5268722 h 5367331"/>
              <a:gd name="connsiteX0" fmla="*/ 1411608 w 6405382"/>
              <a:gd name="connsiteY0" fmla="*/ 5268722 h 5367331"/>
              <a:gd name="connsiteX1" fmla="*/ 5956903 w 6405382"/>
              <a:gd name="connsiteY1" fmla="*/ 4195853 h 5367331"/>
              <a:gd name="connsiteX2" fmla="*/ 6026076 w 6405382"/>
              <a:gd name="connsiteY2" fmla="*/ 1357972 h 5367331"/>
              <a:gd name="connsiteX3" fmla="*/ 3384277 w 6405382"/>
              <a:gd name="connsiteY3" fmla="*/ 65871 h 5367331"/>
              <a:gd name="connsiteX4" fmla="*/ 970904 w 6405382"/>
              <a:gd name="connsiteY4" fmla="*/ 428306 h 5367331"/>
              <a:gd name="connsiteX5" fmla="*/ 66795 w 6405382"/>
              <a:gd name="connsiteY5" fmla="*/ 2755714 h 5367331"/>
              <a:gd name="connsiteX6" fmla="*/ 2138337 w 6405382"/>
              <a:gd name="connsiteY6" fmla="*/ 4980318 h 5367331"/>
              <a:gd name="connsiteX7" fmla="*/ 1411608 w 6405382"/>
              <a:gd name="connsiteY7" fmla="*/ 5268722 h 5367331"/>
              <a:gd name="connsiteX0" fmla="*/ 1430501 w 6424275"/>
              <a:gd name="connsiteY0" fmla="*/ 5268722 h 5367331"/>
              <a:gd name="connsiteX1" fmla="*/ 5975796 w 6424275"/>
              <a:gd name="connsiteY1" fmla="*/ 4195853 h 5367331"/>
              <a:gd name="connsiteX2" fmla="*/ 6044969 w 6424275"/>
              <a:gd name="connsiteY2" fmla="*/ 1357972 h 5367331"/>
              <a:gd name="connsiteX3" fmla="*/ 3403170 w 6424275"/>
              <a:gd name="connsiteY3" fmla="*/ 65871 h 5367331"/>
              <a:gd name="connsiteX4" fmla="*/ 989797 w 6424275"/>
              <a:gd name="connsiteY4" fmla="*/ 428306 h 5367331"/>
              <a:gd name="connsiteX5" fmla="*/ 85688 w 6424275"/>
              <a:gd name="connsiteY5" fmla="*/ 2755714 h 5367331"/>
              <a:gd name="connsiteX6" fmla="*/ 2157230 w 6424275"/>
              <a:gd name="connsiteY6" fmla="*/ 4980318 h 5367331"/>
              <a:gd name="connsiteX7" fmla="*/ 1430501 w 6424275"/>
              <a:gd name="connsiteY7" fmla="*/ 5268722 h 5367331"/>
              <a:gd name="connsiteX0" fmla="*/ 1578899 w 6572673"/>
              <a:gd name="connsiteY0" fmla="*/ 5268722 h 5367331"/>
              <a:gd name="connsiteX1" fmla="*/ 6124194 w 6572673"/>
              <a:gd name="connsiteY1" fmla="*/ 4195853 h 5367331"/>
              <a:gd name="connsiteX2" fmla="*/ 6193367 w 6572673"/>
              <a:gd name="connsiteY2" fmla="*/ 1357972 h 5367331"/>
              <a:gd name="connsiteX3" fmla="*/ 3551568 w 6572673"/>
              <a:gd name="connsiteY3" fmla="*/ 65871 h 5367331"/>
              <a:gd name="connsiteX4" fmla="*/ 1138195 w 6572673"/>
              <a:gd name="connsiteY4" fmla="*/ 428306 h 5367331"/>
              <a:gd name="connsiteX5" fmla="*/ 73933 w 6572673"/>
              <a:gd name="connsiteY5" fmla="*/ 2857314 h 5367331"/>
              <a:gd name="connsiteX6" fmla="*/ 2305628 w 6572673"/>
              <a:gd name="connsiteY6" fmla="*/ 4980318 h 5367331"/>
              <a:gd name="connsiteX7" fmla="*/ 1578899 w 6572673"/>
              <a:gd name="connsiteY7" fmla="*/ 5268722 h 5367331"/>
              <a:gd name="connsiteX0" fmla="*/ 1578899 w 6437841"/>
              <a:gd name="connsiteY0" fmla="*/ 5268722 h 5396792"/>
              <a:gd name="connsiteX1" fmla="*/ 6110847 w 6437841"/>
              <a:gd name="connsiteY1" fmla="*/ 4326482 h 5396792"/>
              <a:gd name="connsiteX2" fmla="*/ 6193367 w 6437841"/>
              <a:gd name="connsiteY2" fmla="*/ 1357972 h 5396792"/>
              <a:gd name="connsiteX3" fmla="*/ 3551568 w 6437841"/>
              <a:gd name="connsiteY3" fmla="*/ 65871 h 5396792"/>
              <a:gd name="connsiteX4" fmla="*/ 1138195 w 6437841"/>
              <a:gd name="connsiteY4" fmla="*/ 428306 h 5396792"/>
              <a:gd name="connsiteX5" fmla="*/ 73933 w 6437841"/>
              <a:gd name="connsiteY5" fmla="*/ 2857314 h 5396792"/>
              <a:gd name="connsiteX6" fmla="*/ 2305628 w 6437841"/>
              <a:gd name="connsiteY6" fmla="*/ 4980318 h 5396792"/>
              <a:gd name="connsiteX7" fmla="*/ 1578899 w 6437841"/>
              <a:gd name="connsiteY7" fmla="*/ 5268722 h 5396792"/>
              <a:gd name="connsiteX0" fmla="*/ 1578899 w 6568956"/>
              <a:gd name="connsiteY0" fmla="*/ 5268722 h 5396792"/>
              <a:gd name="connsiteX1" fmla="*/ 6110847 w 6568956"/>
              <a:gd name="connsiteY1" fmla="*/ 4326482 h 5396792"/>
              <a:gd name="connsiteX2" fmla="*/ 6193367 w 6568956"/>
              <a:gd name="connsiteY2" fmla="*/ 1357972 h 5396792"/>
              <a:gd name="connsiteX3" fmla="*/ 3551568 w 6568956"/>
              <a:gd name="connsiteY3" fmla="*/ 65871 h 5396792"/>
              <a:gd name="connsiteX4" fmla="*/ 1138195 w 6568956"/>
              <a:gd name="connsiteY4" fmla="*/ 428306 h 5396792"/>
              <a:gd name="connsiteX5" fmla="*/ 73933 w 6568956"/>
              <a:gd name="connsiteY5" fmla="*/ 2857314 h 5396792"/>
              <a:gd name="connsiteX6" fmla="*/ 2305628 w 6568956"/>
              <a:gd name="connsiteY6" fmla="*/ 4980318 h 5396792"/>
              <a:gd name="connsiteX7" fmla="*/ 1578899 w 6568956"/>
              <a:gd name="connsiteY7" fmla="*/ 5268722 h 5396792"/>
              <a:gd name="connsiteX0" fmla="*/ 1578899 w 6627440"/>
              <a:gd name="connsiteY0" fmla="*/ 5268722 h 5396792"/>
              <a:gd name="connsiteX1" fmla="*/ 6110847 w 6627440"/>
              <a:gd name="connsiteY1" fmla="*/ 4326482 h 5396792"/>
              <a:gd name="connsiteX2" fmla="*/ 6193367 w 6627440"/>
              <a:gd name="connsiteY2" fmla="*/ 1357972 h 5396792"/>
              <a:gd name="connsiteX3" fmla="*/ 3551568 w 6627440"/>
              <a:gd name="connsiteY3" fmla="*/ 65871 h 5396792"/>
              <a:gd name="connsiteX4" fmla="*/ 1138195 w 6627440"/>
              <a:gd name="connsiteY4" fmla="*/ 428306 h 5396792"/>
              <a:gd name="connsiteX5" fmla="*/ 73933 w 6627440"/>
              <a:gd name="connsiteY5" fmla="*/ 2857314 h 5396792"/>
              <a:gd name="connsiteX6" fmla="*/ 2305628 w 6627440"/>
              <a:gd name="connsiteY6" fmla="*/ 4980318 h 5396792"/>
              <a:gd name="connsiteX7" fmla="*/ 1578899 w 6627440"/>
              <a:gd name="connsiteY7" fmla="*/ 5268722 h 5396792"/>
              <a:gd name="connsiteX0" fmla="*/ 1578899 w 6627440"/>
              <a:gd name="connsiteY0" fmla="*/ 5268722 h 5362841"/>
              <a:gd name="connsiteX1" fmla="*/ 6110847 w 6627440"/>
              <a:gd name="connsiteY1" fmla="*/ 4326482 h 5362841"/>
              <a:gd name="connsiteX2" fmla="*/ 6193367 w 6627440"/>
              <a:gd name="connsiteY2" fmla="*/ 1357972 h 5362841"/>
              <a:gd name="connsiteX3" fmla="*/ 3551568 w 6627440"/>
              <a:gd name="connsiteY3" fmla="*/ 65871 h 5362841"/>
              <a:gd name="connsiteX4" fmla="*/ 1138195 w 6627440"/>
              <a:gd name="connsiteY4" fmla="*/ 428306 h 5362841"/>
              <a:gd name="connsiteX5" fmla="*/ 73933 w 6627440"/>
              <a:gd name="connsiteY5" fmla="*/ 2857314 h 5362841"/>
              <a:gd name="connsiteX6" fmla="*/ 2305628 w 6627440"/>
              <a:gd name="connsiteY6" fmla="*/ 4980318 h 5362841"/>
              <a:gd name="connsiteX7" fmla="*/ 1578899 w 6627440"/>
              <a:gd name="connsiteY7" fmla="*/ 5268722 h 5362841"/>
              <a:gd name="connsiteX0" fmla="*/ 1578899 w 6627440"/>
              <a:gd name="connsiteY0" fmla="*/ 5268722 h 5400918"/>
              <a:gd name="connsiteX1" fmla="*/ 3326943 w 6627440"/>
              <a:gd name="connsiteY1" fmla="*/ 5334135 h 5400918"/>
              <a:gd name="connsiteX2" fmla="*/ 6110847 w 6627440"/>
              <a:gd name="connsiteY2" fmla="*/ 4326482 h 5400918"/>
              <a:gd name="connsiteX3" fmla="*/ 6193367 w 6627440"/>
              <a:gd name="connsiteY3" fmla="*/ 1357972 h 5400918"/>
              <a:gd name="connsiteX4" fmla="*/ 3551568 w 6627440"/>
              <a:gd name="connsiteY4" fmla="*/ 65871 h 5400918"/>
              <a:gd name="connsiteX5" fmla="*/ 1138195 w 6627440"/>
              <a:gd name="connsiteY5" fmla="*/ 428306 h 5400918"/>
              <a:gd name="connsiteX6" fmla="*/ 73933 w 6627440"/>
              <a:gd name="connsiteY6" fmla="*/ 2857314 h 5400918"/>
              <a:gd name="connsiteX7" fmla="*/ 2305628 w 6627440"/>
              <a:gd name="connsiteY7" fmla="*/ 4980318 h 5400918"/>
              <a:gd name="connsiteX8" fmla="*/ 1578899 w 6627440"/>
              <a:gd name="connsiteY8" fmla="*/ 5268722 h 5400918"/>
              <a:gd name="connsiteX0" fmla="*/ 1578899 w 6627440"/>
              <a:gd name="connsiteY0" fmla="*/ 5268722 h 5401997"/>
              <a:gd name="connsiteX1" fmla="*/ 3326943 w 6627440"/>
              <a:gd name="connsiteY1" fmla="*/ 5334135 h 5401997"/>
              <a:gd name="connsiteX2" fmla="*/ 6110847 w 6627440"/>
              <a:gd name="connsiteY2" fmla="*/ 4326482 h 5401997"/>
              <a:gd name="connsiteX3" fmla="*/ 6193367 w 6627440"/>
              <a:gd name="connsiteY3" fmla="*/ 1357972 h 5401997"/>
              <a:gd name="connsiteX4" fmla="*/ 3551568 w 6627440"/>
              <a:gd name="connsiteY4" fmla="*/ 65871 h 5401997"/>
              <a:gd name="connsiteX5" fmla="*/ 1138195 w 6627440"/>
              <a:gd name="connsiteY5" fmla="*/ 428306 h 5401997"/>
              <a:gd name="connsiteX6" fmla="*/ 73933 w 6627440"/>
              <a:gd name="connsiteY6" fmla="*/ 2857314 h 5401997"/>
              <a:gd name="connsiteX7" fmla="*/ 2305628 w 6627440"/>
              <a:gd name="connsiteY7" fmla="*/ 4980318 h 5401997"/>
              <a:gd name="connsiteX8" fmla="*/ 1578899 w 6627440"/>
              <a:gd name="connsiteY8" fmla="*/ 5268722 h 5401997"/>
              <a:gd name="connsiteX0" fmla="*/ 1544380 w 6627440"/>
              <a:gd name="connsiteY0" fmla="*/ 5252633 h 5398406"/>
              <a:gd name="connsiteX1" fmla="*/ 3326943 w 6627440"/>
              <a:gd name="connsiteY1" fmla="*/ 5334135 h 5398406"/>
              <a:gd name="connsiteX2" fmla="*/ 6110847 w 6627440"/>
              <a:gd name="connsiteY2" fmla="*/ 4326482 h 5398406"/>
              <a:gd name="connsiteX3" fmla="*/ 6193367 w 6627440"/>
              <a:gd name="connsiteY3" fmla="*/ 1357972 h 5398406"/>
              <a:gd name="connsiteX4" fmla="*/ 3551568 w 6627440"/>
              <a:gd name="connsiteY4" fmla="*/ 65871 h 5398406"/>
              <a:gd name="connsiteX5" fmla="*/ 1138195 w 6627440"/>
              <a:gd name="connsiteY5" fmla="*/ 428306 h 5398406"/>
              <a:gd name="connsiteX6" fmla="*/ 73933 w 6627440"/>
              <a:gd name="connsiteY6" fmla="*/ 2857314 h 5398406"/>
              <a:gd name="connsiteX7" fmla="*/ 2305628 w 6627440"/>
              <a:gd name="connsiteY7" fmla="*/ 4980318 h 5398406"/>
              <a:gd name="connsiteX8" fmla="*/ 1544380 w 6627440"/>
              <a:gd name="connsiteY8" fmla="*/ 5252633 h 5398406"/>
              <a:gd name="connsiteX0" fmla="*/ 1544380 w 6627440"/>
              <a:gd name="connsiteY0" fmla="*/ 5252633 h 5397420"/>
              <a:gd name="connsiteX1" fmla="*/ 3326943 w 6627440"/>
              <a:gd name="connsiteY1" fmla="*/ 5334135 h 5397420"/>
              <a:gd name="connsiteX2" fmla="*/ 6110847 w 6627440"/>
              <a:gd name="connsiteY2" fmla="*/ 4326482 h 5397420"/>
              <a:gd name="connsiteX3" fmla="*/ 6193367 w 6627440"/>
              <a:gd name="connsiteY3" fmla="*/ 1357972 h 5397420"/>
              <a:gd name="connsiteX4" fmla="*/ 3551568 w 6627440"/>
              <a:gd name="connsiteY4" fmla="*/ 65871 h 5397420"/>
              <a:gd name="connsiteX5" fmla="*/ 1138195 w 6627440"/>
              <a:gd name="connsiteY5" fmla="*/ 428306 h 5397420"/>
              <a:gd name="connsiteX6" fmla="*/ 73933 w 6627440"/>
              <a:gd name="connsiteY6" fmla="*/ 2857314 h 5397420"/>
              <a:gd name="connsiteX7" fmla="*/ 2305628 w 6627440"/>
              <a:gd name="connsiteY7" fmla="*/ 4980318 h 5397420"/>
              <a:gd name="connsiteX8" fmla="*/ 1544380 w 6627440"/>
              <a:gd name="connsiteY8" fmla="*/ 5252633 h 5397420"/>
              <a:gd name="connsiteX0" fmla="*/ 1544380 w 6627440"/>
              <a:gd name="connsiteY0" fmla="*/ 5252633 h 5397420"/>
              <a:gd name="connsiteX1" fmla="*/ 3326943 w 6627440"/>
              <a:gd name="connsiteY1" fmla="*/ 5334135 h 5397420"/>
              <a:gd name="connsiteX2" fmla="*/ 6110847 w 6627440"/>
              <a:gd name="connsiteY2" fmla="*/ 4326482 h 5397420"/>
              <a:gd name="connsiteX3" fmla="*/ 6193367 w 6627440"/>
              <a:gd name="connsiteY3" fmla="*/ 1357972 h 5397420"/>
              <a:gd name="connsiteX4" fmla="*/ 3551568 w 6627440"/>
              <a:gd name="connsiteY4" fmla="*/ 65871 h 5397420"/>
              <a:gd name="connsiteX5" fmla="*/ 1138195 w 6627440"/>
              <a:gd name="connsiteY5" fmla="*/ 428306 h 5397420"/>
              <a:gd name="connsiteX6" fmla="*/ 73933 w 6627440"/>
              <a:gd name="connsiteY6" fmla="*/ 2857314 h 5397420"/>
              <a:gd name="connsiteX7" fmla="*/ 2305628 w 6627440"/>
              <a:gd name="connsiteY7" fmla="*/ 4980318 h 5397420"/>
              <a:gd name="connsiteX8" fmla="*/ 1544380 w 6627440"/>
              <a:gd name="connsiteY8" fmla="*/ 5252633 h 539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27440" h="5397420">
                <a:moveTo>
                  <a:pt x="1544380" y="5252633"/>
                </a:moveTo>
                <a:cubicBezTo>
                  <a:pt x="1556207" y="5314022"/>
                  <a:pt x="2571618" y="5491175"/>
                  <a:pt x="3326943" y="5334135"/>
                </a:cubicBezTo>
                <a:cubicBezTo>
                  <a:pt x="4082268" y="5177095"/>
                  <a:pt x="5593072" y="4991595"/>
                  <a:pt x="6110847" y="4326482"/>
                </a:cubicBezTo>
                <a:cubicBezTo>
                  <a:pt x="6940830" y="3391593"/>
                  <a:pt x="6619913" y="2068074"/>
                  <a:pt x="6193367" y="1357972"/>
                </a:cubicBezTo>
                <a:cubicBezTo>
                  <a:pt x="5766821" y="647870"/>
                  <a:pt x="4394097" y="220815"/>
                  <a:pt x="3551568" y="65871"/>
                </a:cubicBezTo>
                <a:cubicBezTo>
                  <a:pt x="2709039" y="-89073"/>
                  <a:pt x="1668865" y="28380"/>
                  <a:pt x="1138195" y="428306"/>
                </a:cubicBezTo>
                <a:cubicBezTo>
                  <a:pt x="607525" y="828232"/>
                  <a:pt x="-258548" y="1960759"/>
                  <a:pt x="73933" y="2857314"/>
                </a:cubicBezTo>
                <a:cubicBezTo>
                  <a:pt x="354612" y="3898352"/>
                  <a:pt x="1151047" y="4601521"/>
                  <a:pt x="2305628" y="4980318"/>
                </a:cubicBezTo>
                <a:cubicBezTo>
                  <a:pt x="2182006" y="5243549"/>
                  <a:pt x="1544380" y="5252633"/>
                  <a:pt x="1544380" y="5252633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089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6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8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19" name="Rectangle 10">
            <a:extLst>
              <a:ext uri="{FF2B5EF4-FFF2-40B4-BE49-F238E27FC236}">
                <a16:creationId xmlns:a16="http://schemas.microsoft.com/office/drawing/2014/main" id="{7042E876-1D86-41B3-82D3-8D3BDC42E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2">
            <a:extLst>
              <a:ext uri="{FF2B5EF4-FFF2-40B4-BE49-F238E27FC236}">
                <a16:creationId xmlns:a16="http://schemas.microsoft.com/office/drawing/2014/main" id="{B06A0C0E-A057-417A-A48C-495C4E5B4B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1261839">
            <a:off x="1526026" y="1229068"/>
            <a:ext cx="8469078" cy="4744884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8631" h="842371">
                <a:moveTo>
                  <a:pt x="628446" y="842371"/>
                </a:moveTo>
                <a:cubicBezTo>
                  <a:pt x="711885" y="830941"/>
                  <a:pt x="729179" y="802337"/>
                  <a:pt x="820851" y="763100"/>
                </a:cubicBezTo>
                <a:cubicBezTo>
                  <a:pt x="912523" y="723863"/>
                  <a:pt x="1115666" y="706841"/>
                  <a:pt x="1178477" y="606951"/>
                </a:cubicBezTo>
                <a:cubicBezTo>
                  <a:pt x="1241288" y="507062"/>
                  <a:pt x="1266056" y="305111"/>
                  <a:pt x="1197715" y="163763"/>
                </a:cubicBezTo>
                <a:cubicBezTo>
                  <a:pt x="1129374" y="22415"/>
                  <a:pt x="1030548" y="19569"/>
                  <a:pt x="976395" y="9107"/>
                </a:cubicBezTo>
                <a:cubicBezTo>
                  <a:pt x="857583" y="-14633"/>
                  <a:pt x="406298" y="5778"/>
                  <a:pt x="246714" y="97247"/>
                </a:cubicBezTo>
                <a:cubicBezTo>
                  <a:pt x="87130" y="188716"/>
                  <a:pt x="-51755" y="235976"/>
                  <a:pt x="18891" y="557918"/>
                </a:cubicBezTo>
                <a:cubicBezTo>
                  <a:pt x="46436" y="746625"/>
                  <a:pt x="505747" y="711911"/>
                  <a:pt x="547562" y="720579"/>
                </a:cubicBezTo>
                <a:cubicBezTo>
                  <a:pt x="729013" y="757250"/>
                  <a:pt x="628446" y="842371"/>
                  <a:pt x="628446" y="842371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5636941-F57C-A548-A199-FA2248CD1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570" y="2536473"/>
            <a:ext cx="6271426" cy="291999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Kde (na jakých místech) je zahalování problematické?</a:t>
            </a:r>
          </a:p>
        </p:txBody>
      </p:sp>
      <p:sp>
        <p:nvSpPr>
          <p:cNvPr id="21" name="Freeform: Shape 14">
            <a:extLst>
              <a:ext uri="{FF2B5EF4-FFF2-40B4-BE49-F238E27FC236}">
                <a16:creationId xmlns:a16="http://schemas.microsoft.com/office/drawing/2014/main" id="{2701CFAA-4639-4820-BE69-F25240BFE5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1261839">
            <a:off x="1455370" y="1207969"/>
            <a:ext cx="8469078" cy="4744884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8631" h="842371">
                <a:moveTo>
                  <a:pt x="628446" y="842371"/>
                </a:moveTo>
                <a:cubicBezTo>
                  <a:pt x="711885" y="830941"/>
                  <a:pt x="729179" y="802337"/>
                  <a:pt x="820851" y="763100"/>
                </a:cubicBezTo>
                <a:cubicBezTo>
                  <a:pt x="912523" y="723863"/>
                  <a:pt x="1115666" y="706841"/>
                  <a:pt x="1178477" y="606951"/>
                </a:cubicBezTo>
                <a:cubicBezTo>
                  <a:pt x="1241288" y="507062"/>
                  <a:pt x="1266056" y="305111"/>
                  <a:pt x="1197715" y="163763"/>
                </a:cubicBezTo>
                <a:cubicBezTo>
                  <a:pt x="1129374" y="22415"/>
                  <a:pt x="1030548" y="19569"/>
                  <a:pt x="976395" y="9107"/>
                </a:cubicBezTo>
                <a:cubicBezTo>
                  <a:pt x="857583" y="-14633"/>
                  <a:pt x="406298" y="5778"/>
                  <a:pt x="246714" y="97247"/>
                </a:cubicBezTo>
                <a:cubicBezTo>
                  <a:pt x="87130" y="188716"/>
                  <a:pt x="-51755" y="235976"/>
                  <a:pt x="18891" y="557918"/>
                </a:cubicBezTo>
                <a:cubicBezTo>
                  <a:pt x="46436" y="746625"/>
                  <a:pt x="505747" y="711911"/>
                  <a:pt x="547562" y="720579"/>
                </a:cubicBezTo>
                <a:cubicBezTo>
                  <a:pt x="729013" y="757250"/>
                  <a:pt x="628446" y="842371"/>
                  <a:pt x="628446" y="842371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766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BF6B02B-1E68-4EE0-9727-1D52CF28C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701CFAA-4639-4820-BE69-F25240BFE5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012458" flipH="1">
            <a:off x="1063637" y="1037439"/>
            <a:ext cx="8701688" cy="4778176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5636941-F57C-A548-A199-FA2248CD1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9600" y="1715288"/>
            <a:ext cx="6819900" cy="310341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S jakými náboženskými symboly</a:t>
            </a:r>
            <a:br>
              <a:rPr lang="en-US"/>
            </a:br>
            <a:r>
              <a:rPr lang="en-US"/>
              <a:t>se setkáváme evropském prostoru?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32FAC0D-42B6-40E7-856C-61C0E7847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012458" flipH="1">
            <a:off x="1162008" y="1011753"/>
            <a:ext cx="8701688" cy="4778176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832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3AF9C6E-31D5-480C-AE10-9BA3E4ED1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řední schody a sloupy majestátní městské budovy">
            <a:extLst>
              <a:ext uri="{FF2B5EF4-FFF2-40B4-BE49-F238E27FC236}">
                <a16:creationId xmlns:a16="http://schemas.microsoft.com/office/drawing/2014/main" id="{7CBBF370-386E-4E44-A1CC-D1DE978DEB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F63EBA1-848C-4958-811B-0BEF4A0DF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717769" y="3367630"/>
            <a:ext cx="4808784" cy="2769498"/>
          </a:xfrm>
          <a:custGeom>
            <a:avLst/>
            <a:gdLst>
              <a:gd name="connsiteX0" fmla="*/ 4456852 w 7096563"/>
              <a:gd name="connsiteY0" fmla="*/ 382 h 2526654"/>
              <a:gd name="connsiteX1" fmla="*/ 5996285 w 7096563"/>
              <a:gd name="connsiteY1" fmla="*/ 12882 h 2526654"/>
              <a:gd name="connsiteX2" fmla="*/ 7029234 w 7096563"/>
              <a:gd name="connsiteY2" fmla="*/ 444804 h 2526654"/>
              <a:gd name="connsiteX3" fmla="*/ 6956662 w 7096563"/>
              <a:gd name="connsiteY3" fmla="*/ 1562396 h 2526654"/>
              <a:gd name="connsiteX4" fmla="*/ 6145668 w 7096563"/>
              <a:gd name="connsiteY4" fmla="*/ 1942015 h 2526654"/>
              <a:gd name="connsiteX5" fmla="*/ 5837370 w 7096563"/>
              <a:gd name="connsiteY5" fmla="*/ 1959647 h 2526654"/>
              <a:gd name="connsiteX6" fmla="*/ 5815841 w 7096563"/>
              <a:gd name="connsiteY6" fmla="*/ 2526654 h 2526654"/>
              <a:gd name="connsiteX7" fmla="*/ 5303195 w 7096563"/>
              <a:gd name="connsiteY7" fmla="*/ 1946413 h 2526654"/>
              <a:gd name="connsiteX8" fmla="*/ 5039055 w 7096563"/>
              <a:gd name="connsiteY8" fmla="*/ 1933347 h 2526654"/>
              <a:gd name="connsiteX9" fmla="*/ 875181 w 7096563"/>
              <a:gd name="connsiteY9" fmla="*/ 1954285 h 2526654"/>
              <a:gd name="connsiteX10" fmla="*/ 149462 w 7096563"/>
              <a:gd name="connsiteY10" fmla="*/ 1489824 h 2526654"/>
              <a:gd name="connsiteX11" fmla="*/ 33346 w 7096563"/>
              <a:gd name="connsiteY11" fmla="*/ 604461 h 2526654"/>
              <a:gd name="connsiteX12" fmla="*/ 761024 w 7096563"/>
              <a:gd name="connsiteY12" fmla="*/ 99968 h 2526654"/>
              <a:gd name="connsiteX13" fmla="*/ 2289456 w 7096563"/>
              <a:gd name="connsiteY13" fmla="*/ 35686 h 2526654"/>
              <a:gd name="connsiteX14" fmla="*/ 2355877 w 7096563"/>
              <a:gd name="connsiteY14" fmla="*/ 33952 h 2526654"/>
              <a:gd name="connsiteX15" fmla="*/ 2355877 w 7096563"/>
              <a:gd name="connsiteY15" fmla="*/ 18770 h 2526654"/>
              <a:gd name="connsiteX16" fmla="*/ 2878392 w 7096563"/>
              <a:gd name="connsiteY16" fmla="*/ 18770 h 2526654"/>
              <a:gd name="connsiteX17" fmla="*/ 2878392 w 7096563"/>
              <a:gd name="connsiteY17" fmla="*/ 20840 h 2526654"/>
              <a:gd name="connsiteX18" fmla="*/ 3326250 w 7096563"/>
              <a:gd name="connsiteY18" fmla="*/ 11889 h 2526654"/>
              <a:gd name="connsiteX19" fmla="*/ 4456852 w 7096563"/>
              <a:gd name="connsiteY19" fmla="*/ 382 h 2526654"/>
              <a:gd name="connsiteX0" fmla="*/ 4456852 w 7096563"/>
              <a:gd name="connsiteY0" fmla="*/ 0 h 2526272"/>
              <a:gd name="connsiteX1" fmla="*/ 5996285 w 7096563"/>
              <a:gd name="connsiteY1" fmla="*/ 12500 h 2526272"/>
              <a:gd name="connsiteX2" fmla="*/ 7029234 w 7096563"/>
              <a:gd name="connsiteY2" fmla="*/ 444422 h 2526272"/>
              <a:gd name="connsiteX3" fmla="*/ 6956662 w 7096563"/>
              <a:gd name="connsiteY3" fmla="*/ 1562014 h 2526272"/>
              <a:gd name="connsiteX4" fmla="*/ 6145668 w 7096563"/>
              <a:gd name="connsiteY4" fmla="*/ 1941633 h 2526272"/>
              <a:gd name="connsiteX5" fmla="*/ 5837370 w 7096563"/>
              <a:gd name="connsiteY5" fmla="*/ 1959265 h 2526272"/>
              <a:gd name="connsiteX6" fmla="*/ 5815841 w 7096563"/>
              <a:gd name="connsiteY6" fmla="*/ 2526272 h 2526272"/>
              <a:gd name="connsiteX7" fmla="*/ 5303195 w 7096563"/>
              <a:gd name="connsiteY7" fmla="*/ 1946031 h 2526272"/>
              <a:gd name="connsiteX8" fmla="*/ 5039055 w 7096563"/>
              <a:gd name="connsiteY8" fmla="*/ 1932965 h 2526272"/>
              <a:gd name="connsiteX9" fmla="*/ 875181 w 7096563"/>
              <a:gd name="connsiteY9" fmla="*/ 1953903 h 2526272"/>
              <a:gd name="connsiteX10" fmla="*/ 149462 w 7096563"/>
              <a:gd name="connsiteY10" fmla="*/ 1489442 h 2526272"/>
              <a:gd name="connsiteX11" fmla="*/ 33346 w 7096563"/>
              <a:gd name="connsiteY11" fmla="*/ 604079 h 2526272"/>
              <a:gd name="connsiteX12" fmla="*/ 761024 w 7096563"/>
              <a:gd name="connsiteY12" fmla="*/ 99586 h 2526272"/>
              <a:gd name="connsiteX13" fmla="*/ 2289456 w 7096563"/>
              <a:gd name="connsiteY13" fmla="*/ 35304 h 2526272"/>
              <a:gd name="connsiteX14" fmla="*/ 2355877 w 7096563"/>
              <a:gd name="connsiteY14" fmla="*/ 33570 h 2526272"/>
              <a:gd name="connsiteX15" fmla="*/ 2878392 w 7096563"/>
              <a:gd name="connsiteY15" fmla="*/ 18388 h 2526272"/>
              <a:gd name="connsiteX16" fmla="*/ 2878392 w 7096563"/>
              <a:gd name="connsiteY16" fmla="*/ 20458 h 2526272"/>
              <a:gd name="connsiteX17" fmla="*/ 3326250 w 7096563"/>
              <a:gd name="connsiteY17" fmla="*/ 11507 h 2526272"/>
              <a:gd name="connsiteX18" fmla="*/ 4456852 w 7096563"/>
              <a:gd name="connsiteY18" fmla="*/ 0 h 2526272"/>
              <a:gd name="connsiteX0" fmla="*/ 4456852 w 7096563"/>
              <a:gd name="connsiteY0" fmla="*/ 0 h 2526272"/>
              <a:gd name="connsiteX1" fmla="*/ 5996285 w 7096563"/>
              <a:gd name="connsiteY1" fmla="*/ 12500 h 2526272"/>
              <a:gd name="connsiteX2" fmla="*/ 7029234 w 7096563"/>
              <a:gd name="connsiteY2" fmla="*/ 444422 h 2526272"/>
              <a:gd name="connsiteX3" fmla="*/ 6956662 w 7096563"/>
              <a:gd name="connsiteY3" fmla="*/ 1562014 h 2526272"/>
              <a:gd name="connsiteX4" fmla="*/ 6145668 w 7096563"/>
              <a:gd name="connsiteY4" fmla="*/ 1941633 h 2526272"/>
              <a:gd name="connsiteX5" fmla="*/ 5837370 w 7096563"/>
              <a:gd name="connsiteY5" fmla="*/ 1959265 h 2526272"/>
              <a:gd name="connsiteX6" fmla="*/ 5815841 w 7096563"/>
              <a:gd name="connsiteY6" fmla="*/ 2526272 h 2526272"/>
              <a:gd name="connsiteX7" fmla="*/ 5303195 w 7096563"/>
              <a:gd name="connsiteY7" fmla="*/ 1946031 h 2526272"/>
              <a:gd name="connsiteX8" fmla="*/ 5039055 w 7096563"/>
              <a:gd name="connsiteY8" fmla="*/ 1932965 h 2526272"/>
              <a:gd name="connsiteX9" fmla="*/ 875181 w 7096563"/>
              <a:gd name="connsiteY9" fmla="*/ 1953903 h 2526272"/>
              <a:gd name="connsiteX10" fmla="*/ 149462 w 7096563"/>
              <a:gd name="connsiteY10" fmla="*/ 1489442 h 2526272"/>
              <a:gd name="connsiteX11" fmla="*/ 33346 w 7096563"/>
              <a:gd name="connsiteY11" fmla="*/ 604079 h 2526272"/>
              <a:gd name="connsiteX12" fmla="*/ 761024 w 7096563"/>
              <a:gd name="connsiteY12" fmla="*/ 99586 h 2526272"/>
              <a:gd name="connsiteX13" fmla="*/ 2289456 w 7096563"/>
              <a:gd name="connsiteY13" fmla="*/ 35304 h 2526272"/>
              <a:gd name="connsiteX14" fmla="*/ 2355877 w 7096563"/>
              <a:gd name="connsiteY14" fmla="*/ 33570 h 2526272"/>
              <a:gd name="connsiteX15" fmla="*/ 2878392 w 7096563"/>
              <a:gd name="connsiteY15" fmla="*/ 18388 h 2526272"/>
              <a:gd name="connsiteX16" fmla="*/ 3326250 w 7096563"/>
              <a:gd name="connsiteY16" fmla="*/ 11507 h 2526272"/>
              <a:gd name="connsiteX17" fmla="*/ 4456852 w 7096563"/>
              <a:gd name="connsiteY17" fmla="*/ 0 h 2526272"/>
              <a:gd name="connsiteX0" fmla="*/ 4456852 w 7096563"/>
              <a:gd name="connsiteY0" fmla="*/ 0 h 2526272"/>
              <a:gd name="connsiteX1" fmla="*/ 5996285 w 7096563"/>
              <a:gd name="connsiteY1" fmla="*/ 12500 h 2526272"/>
              <a:gd name="connsiteX2" fmla="*/ 7029234 w 7096563"/>
              <a:gd name="connsiteY2" fmla="*/ 444422 h 2526272"/>
              <a:gd name="connsiteX3" fmla="*/ 6956662 w 7096563"/>
              <a:gd name="connsiteY3" fmla="*/ 1562014 h 2526272"/>
              <a:gd name="connsiteX4" fmla="*/ 6145668 w 7096563"/>
              <a:gd name="connsiteY4" fmla="*/ 1941633 h 2526272"/>
              <a:gd name="connsiteX5" fmla="*/ 5837370 w 7096563"/>
              <a:gd name="connsiteY5" fmla="*/ 1959265 h 2526272"/>
              <a:gd name="connsiteX6" fmla="*/ 5815841 w 7096563"/>
              <a:gd name="connsiteY6" fmla="*/ 2526272 h 2526272"/>
              <a:gd name="connsiteX7" fmla="*/ 5303195 w 7096563"/>
              <a:gd name="connsiteY7" fmla="*/ 1946031 h 2526272"/>
              <a:gd name="connsiteX8" fmla="*/ 5039055 w 7096563"/>
              <a:gd name="connsiteY8" fmla="*/ 1932965 h 2526272"/>
              <a:gd name="connsiteX9" fmla="*/ 875181 w 7096563"/>
              <a:gd name="connsiteY9" fmla="*/ 1953903 h 2526272"/>
              <a:gd name="connsiteX10" fmla="*/ 149462 w 7096563"/>
              <a:gd name="connsiteY10" fmla="*/ 1489442 h 2526272"/>
              <a:gd name="connsiteX11" fmla="*/ 33346 w 7096563"/>
              <a:gd name="connsiteY11" fmla="*/ 604079 h 2526272"/>
              <a:gd name="connsiteX12" fmla="*/ 761024 w 7096563"/>
              <a:gd name="connsiteY12" fmla="*/ 99586 h 2526272"/>
              <a:gd name="connsiteX13" fmla="*/ 2289456 w 7096563"/>
              <a:gd name="connsiteY13" fmla="*/ 35304 h 2526272"/>
              <a:gd name="connsiteX14" fmla="*/ 2878392 w 7096563"/>
              <a:gd name="connsiteY14" fmla="*/ 18388 h 2526272"/>
              <a:gd name="connsiteX15" fmla="*/ 3326250 w 7096563"/>
              <a:gd name="connsiteY15" fmla="*/ 11507 h 2526272"/>
              <a:gd name="connsiteX16" fmla="*/ 4456852 w 7096563"/>
              <a:gd name="connsiteY16" fmla="*/ 0 h 2526272"/>
              <a:gd name="connsiteX0" fmla="*/ 4456852 w 7096563"/>
              <a:gd name="connsiteY0" fmla="*/ 0 h 2526272"/>
              <a:gd name="connsiteX1" fmla="*/ 5996285 w 7096563"/>
              <a:gd name="connsiteY1" fmla="*/ 12500 h 2526272"/>
              <a:gd name="connsiteX2" fmla="*/ 7029234 w 7096563"/>
              <a:gd name="connsiteY2" fmla="*/ 444422 h 2526272"/>
              <a:gd name="connsiteX3" fmla="*/ 6956662 w 7096563"/>
              <a:gd name="connsiteY3" fmla="*/ 1562014 h 2526272"/>
              <a:gd name="connsiteX4" fmla="*/ 6145668 w 7096563"/>
              <a:gd name="connsiteY4" fmla="*/ 1941633 h 2526272"/>
              <a:gd name="connsiteX5" fmla="*/ 5837370 w 7096563"/>
              <a:gd name="connsiteY5" fmla="*/ 1959265 h 2526272"/>
              <a:gd name="connsiteX6" fmla="*/ 5815841 w 7096563"/>
              <a:gd name="connsiteY6" fmla="*/ 2526272 h 2526272"/>
              <a:gd name="connsiteX7" fmla="*/ 5303195 w 7096563"/>
              <a:gd name="connsiteY7" fmla="*/ 1946031 h 2526272"/>
              <a:gd name="connsiteX8" fmla="*/ 5039055 w 7096563"/>
              <a:gd name="connsiteY8" fmla="*/ 1932965 h 2526272"/>
              <a:gd name="connsiteX9" fmla="*/ 875181 w 7096563"/>
              <a:gd name="connsiteY9" fmla="*/ 1953903 h 2526272"/>
              <a:gd name="connsiteX10" fmla="*/ 149462 w 7096563"/>
              <a:gd name="connsiteY10" fmla="*/ 1489442 h 2526272"/>
              <a:gd name="connsiteX11" fmla="*/ 33346 w 7096563"/>
              <a:gd name="connsiteY11" fmla="*/ 604079 h 2526272"/>
              <a:gd name="connsiteX12" fmla="*/ 761024 w 7096563"/>
              <a:gd name="connsiteY12" fmla="*/ 99586 h 2526272"/>
              <a:gd name="connsiteX13" fmla="*/ 2289456 w 7096563"/>
              <a:gd name="connsiteY13" fmla="*/ 35304 h 2526272"/>
              <a:gd name="connsiteX14" fmla="*/ 3326250 w 7096563"/>
              <a:gd name="connsiteY14" fmla="*/ 11507 h 2526272"/>
              <a:gd name="connsiteX15" fmla="*/ 4456852 w 7096563"/>
              <a:gd name="connsiteY15" fmla="*/ 0 h 2526272"/>
              <a:gd name="connsiteX0" fmla="*/ 4456852 w 7096563"/>
              <a:gd name="connsiteY0" fmla="*/ 0 h 2526272"/>
              <a:gd name="connsiteX1" fmla="*/ 5996285 w 7096563"/>
              <a:gd name="connsiteY1" fmla="*/ 12500 h 2526272"/>
              <a:gd name="connsiteX2" fmla="*/ 7029234 w 7096563"/>
              <a:gd name="connsiteY2" fmla="*/ 444422 h 2526272"/>
              <a:gd name="connsiteX3" fmla="*/ 6956662 w 7096563"/>
              <a:gd name="connsiteY3" fmla="*/ 1562014 h 2526272"/>
              <a:gd name="connsiteX4" fmla="*/ 6145668 w 7096563"/>
              <a:gd name="connsiteY4" fmla="*/ 1941633 h 2526272"/>
              <a:gd name="connsiteX5" fmla="*/ 5837370 w 7096563"/>
              <a:gd name="connsiteY5" fmla="*/ 1959265 h 2526272"/>
              <a:gd name="connsiteX6" fmla="*/ 5815841 w 7096563"/>
              <a:gd name="connsiteY6" fmla="*/ 2526272 h 2526272"/>
              <a:gd name="connsiteX7" fmla="*/ 5303195 w 7096563"/>
              <a:gd name="connsiteY7" fmla="*/ 1946031 h 2526272"/>
              <a:gd name="connsiteX8" fmla="*/ 5039055 w 7096563"/>
              <a:gd name="connsiteY8" fmla="*/ 1932965 h 2526272"/>
              <a:gd name="connsiteX9" fmla="*/ 875181 w 7096563"/>
              <a:gd name="connsiteY9" fmla="*/ 1953903 h 2526272"/>
              <a:gd name="connsiteX10" fmla="*/ 149462 w 7096563"/>
              <a:gd name="connsiteY10" fmla="*/ 1489442 h 2526272"/>
              <a:gd name="connsiteX11" fmla="*/ 33346 w 7096563"/>
              <a:gd name="connsiteY11" fmla="*/ 604079 h 2526272"/>
              <a:gd name="connsiteX12" fmla="*/ 761024 w 7096563"/>
              <a:gd name="connsiteY12" fmla="*/ 99586 h 2526272"/>
              <a:gd name="connsiteX13" fmla="*/ 2289456 w 7096563"/>
              <a:gd name="connsiteY13" fmla="*/ 35304 h 2526272"/>
              <a:gd name="connsiteX14" fmla="*/ 4456852 w 7096563"/>
              <a:gd name="connsiteY14" fmla="*/ 0 h 2526272"/>
              <a:gd name="connsiteX0" fmla="*/ 2289456 w 7096563"/>
              <a:gd name="connsiteY0" fmla="*/ 22804 h 2513772"/>
              <a:gd name="connsiteX1" fmla="*/ 5996285 w 7096563"/>
              <a:gd name="connsiteY1" fmla="*/ 0 h 2513772"/>
              <a:gd name="connsiteX2" fmla="*/ 7029234 w 7096563"/>
              <a:gd name="connsiteY2" fmla="*/ 431922 h 2513772"/>
              <a:gd name="connsiteX3" fmla="*/ 6956662 w 7096563"/>
              <a:gd name="connsiteY3" fmla="*/ 1549514 h 2513772"/>
              <a:gd name="connsiteX4" fmla="*/ 6145668 w 7096563"/>
              <a:gd name="connsiteY4" fmla="*/ 1929133 h 2513772"/>
              <a:gd name="connsiteX5" fmla="*/ 5837370 w 7096563"/>
              <a:gd name="connsiteY5" fmla="*/ 1946765 h 2513772"/>
              <a:gd name="connsiteX6" fmla="*/ 5815841 w 7096563"/>
              <a:gd name="connsiteY6" fmla="*/ 2513772 h 2513772"/>
              <a:gd name="connsiteX7" fmla="*/ 5303195 w 7096563"/>
              <a:gd name="connsiteY7" fmla="*/ 1933531 h 2513772"/>
              <a:gd name="connsiteX8" fmla="*/ 5039055 w 7096563"/>
              <a:gd name="connsiteY8" fmla="*/ 1920465 h 2513772"/>
              <a:gd name="connsiteX9" fmla="*/ 875181 w 7096563"/>
              <a:gd name="connsiteY9" fmla="*/ 1941403 h 2513772"/>
              <a:gd name="connsiteX10" fmla="*/ 149462 w 7096563"/>
              <a:gd name="connsiteY10" fmla="*/ 1476942 h 2513772"/>
              <a:gd name="connsiteX11" fmla="*/ 33346 w 7096563"/>
              <a:gd name="connsiteY11" fmla="*/ 591579 h 2513772"/>
              <a:gd name="connsiteX12" fmla="*/ 761024 w 7096563"/>
              <a:gd name="connsiteY12" fmla="*/ 87086 h 2513772"/>
              <a:gd name="connsiteX13" fmla="*/ 2289456 w 7096563"/>
              <a:gd name="connsiteY13" fmla="*/ 22804 h 2513772"/>
              <a:gd name="connsiteX0" fmla="*/ 2289456 w 7096563"/>
              <a:gd name="connsiteY0" fmla="*/ 33636 h 2524604"/>
              <a:gd name="connsiteX1" fmla="*/ 5996285 w 7096563"/>
              <a:gd name="connsiteY1" fmla="*/ 10832 h 2524604"/>
              <a:gd name="connsiteX2" fmla="*/ 7029234 w 7096563"/>
              <a:gd name="connsiteY2" fmla="*/ 442754 h 2524604"/>
              <a:gd name="connsiteX3" fmla="*/ 6956662 w 7096563"/>
              <a:gd name="connsiteY3" fmla="*/ 1560346 h 2524604"/>
              <a:gd name="connsiteX4" fmla="*/ 6145668 w 7096563"/>
              <a:gd name="connsiteY4" fmla="*/ 1939965 h 2524604"/>
              <a:gd name="connsiteX5" fmla="*/ 5837370 w 7096563"/>
              <a:gd name="connsiteY5" fmla="*/ 1957597 h 2524604"/>
              <a:gd name="connsiteX6" fmla="*/ 5815841 w 7096563"/>
              <a:gd name="connsiteY6" fmla="*/ 2524604 h 2524604"/>
              <a:gd name="connsiteX7" fmla="*/ 5303195 w 7096563"/>
              <a:gd name="connsiteY7" fmla="*/ 1944363 h 2524604"/>
              <a:gd name="connsiteX8" fmla="*/ 5039055 w 7096563"/>
              <a:gd name="connsiteY8" fmla="*/ 1931297 h 2524604"/>
              <a:gd name="connsiteX9" fmla="*/ 875181 w 7096563"/>
              <a:gd name="connsiteY9" fmla="*/ 1952235 h 2524604"/>
              <a:gd name="connsiteX10" fmla="*/ 149462 w 7096563"/>
              <a:gd name="connsiteY10" fmla="*/ 1487774 h 2524604"/>
              <a:gd name="connsiteX11" fmla="*/ 33346 w 7096563"/>
              <a:gd name="connsiteY11" fmla="*/ 602411 h 2524604"/>
              <a:gd name="connsiteX12" fmla="*/ 761024 w 7096563"/>
              <a:gd name="connsiteY12" fmla="*/ 97918 h 2524604"/>
              <a:gd name="connsiteX13" fmla="*/ 2289456 w 7096563"/>
              <a:gd name="connsiteY13" fmla="*/ 33636 h 2524604"/>
              <a:gd name="connsiteX0" fmla="*/ 2289456 w 7096563"/>
              <a:gd name="connsiteY0" fmla="*/ 33636 h 2446227"/>
              <a:gd name="connsiteX1" fmla="*/ 5996285 w 7096563"/>
              <a:gd name="connsiteY1" fmla="*/ 10832 h 2446227"/>
              <a:gd name="connsiteX2" fmla="*/ 7029234 w 7096563"/>
              <a:gd name="connsiteY2" fmla="*/ 442754 h 2446227"/>
              <a:gd name="connsiteX3" fmla="*/ 6956662 w 7096563"/>
              <a:gd name="connsiteY3" fmla="*/ 1560346 h 2446227"/>
              <a:gd name="connsiteX4" fmla="*/ 6145668 w 7096563"/>
              <a:gd name="connsiteY4" fmla="*/ 1939965 h 2446227"/>
              <a:gd name="connsiteX5" fmla="*/ 5837370 w 7096563"/>
              <a:gd name="connsiteY5" fmla="*/ 1957597 h 2446227"/>
              <a:gd name="connsiteX6" fmla="*/ 5801458 w 7096563"/>
              <a:gd name="connsiteY6" fmla="*/ 2446227 h 2446227"/>
              <a:gd name="connsiteX7" fmla="*/ 5303195 w 7096563"/>
              <a:gd name="connsiteY7" fmla="*/ 1944363 h 2446227"/>
              <a:gd name="connsiteX8" fmla="*/ 5039055 w 7096563"/>
              <a:gd name="connsiteY8" fmla="*/ 1931297 h 2446227"/>
              <a:gd name="connsiteX9" fmla="*/ 875181 w 7096563"/>
              <a:gd name="connsiteY9" fmla="*/ 1952235 h 2446227"/>
              <a:gd name="connsiteX10" fmla="*/ 149462 w 7096563"/>
              <a:gd name="connsiteY10" fmla="*/ 1487774 h 2446227"/>
              <a:gd name="connsiteX11" fmla="*/ 33346 w 7096563"/>
              <a:gd name="connsiteY11" fmla="*/ 602411 h 2446227"/>
              <a:gd name="connsiteX12" fmla="*/ 761024 w 7096563"/>
              <a:gd name="connsiteY12" fmla="*/ 97918 h 2446227"/>
              <a:gd name="connsiteX13" fmla="*/ 2289456 w 7096563"/>
              <a:gd name="connsiteY13" fmla="*/ 33636 h 2446227"/>
              <a:gd name="connsiteX0" fmla="*/ 2289456 w 7096563"/>
              <a:gd name="connsiteY0" fmla="*/ 33636 h 2446227"/>
              <a:gd name="connsiteX1" fmla="*/ 5996285 w 7096563"/>
              <a:gd name="connsiteY1" fmla="*/ 10832 h 2446227"/>
              <a:gd name="connsiteX2" fmla="*/ 7029234 w 7096563"/>
              <a:gd name="connsiteY2" fmla="*/ 442754 h 2446227"/>
              <a:gd name="connsiteX3" fmla="*/ 6956662 w 7096563"/>
              <a:gd name="connsiteY3" fmla="*/ 1560346 h 2446227"/>
              <a:gd name="connsiteX4" fmla="*/ 6145668 w 7096563"/>
              <a:gd name="connsiteY4" fmla="*/ 1939965 h 2446227"/>
              <a:gd name="connsiteX5" fmla="*/ 5837370 w 7096563"/>
              <a:gd name="connsiteY5" fmla="*/ 1957597 h 2446227"/>
              <a:gd name="connsiteX6" fmla="*/ 5801458 w 7096563"/>
              <a:gd name="connsiteY6" fmla="*/ 2446227 h 2446227"/>
              <a:gd name="connsiteX7" fmla="*/ 5303195 w 7096563"/>
              <a:gd name="connsiteY7" fmla="*/ 1944363 h 2446227"/>
              <a:gd name="connsiteX8" fmla="*/ 5039055 w 7096563"/>
              <a:gd name="connsiteY8" fmla="*/ 1931297 h 2446227"/>
              <a:gd name="connsiteX9" fmla="*/ 875181 w 7096563"/>
              <a:gd name="connsiteY9" fmla="*/ 1952235 h 2446227"/>
              <a:gd name="connsiteX10" fmla="*/ 149462 w 7096563"/>
              <a:gd name="connsiteY10" fmla="*/ 1487774 h 2446227"/>
              <a:gd name="connsiteX11" fmla="*/ 33346 w 7096563"/>
              <a:gd name="connsiteY11" fmla="*/ 602411 h 2446227"/>
              <a:gd name="connsiteX12" fmla="*/ 761024 w 7096563"/>
              <a:gd name="connsiteY12" fmla="*/ 97918 h 2446227"/>
              <a:gd name="connsiteX13" fmla="*/ 2289456 w 7096563"/>
              <a:gd name="connsiteY13" fmla="*/ 33636 h 2446227"/>
              <a:gd name="connsiteX0" fmla="*/ 2289456 w 7096563"/>
              <a:gd name="connsiteY0" fmla="*/ 33636 h 2446227"/>
              <a:gd name="connsiteX1" fmla="*/ 5996285 w 7096563"/>
              <a:gd name="connsiteY1" fmla="*/ 10832 h 2446227"/>
              <a:gd name="connsiteX2" fmla="*/ 7029234 w 7096563"/>
              <a:gd name="connsiteY2" fmla="*/ 442754 h 2446227"/>
              <a:gd name="connsiteX3" fmla="*/ 6956662 w 7096563"/>
              <a:gd name="connsiteY3" fmla="*/ 1560346 h 2446227"/>
              <a:gd name="connsiteX4" fmla="*/ 6145668 w 7096563"/>
              <a:gd name="connsiteY4" fmla="*/ 1939965 h 2446227"/>
              <a:gd name="connsiteX5" fmla="*/ 5837370 w 7096563"/>
              <a:gd name="connsiteY5" fmla="*/ 1957597 h 2446227"/>
              <a:gd name="connsiteX6" fmla="*/ 5801458 w 7096563"/>
              <a:gd name="connsiteY6" fmla="*/ 2446227 h 2446227"/>
              <a:gd name="connsiteX7" fmla="*/ 5303195 w 7096563"/>
              <a:gd name="connsiteY7" fmla="*/ 1944363 h 2446227"/>
              <a:gd name="connsiteX8" fmla="*/ 5039055 w 7096563"/>
              <a:gd name="connsiteY8" fmla="*/ 1931297 h 2446227"/>
              <a:gd name="connsiteX9" fmla="*/ 875181 w 7096563"/>
              <a:gd name="connsiteY9" fmla="*/ 1952235 h 2446227"/>
              <a:gd name="connsiteX10" fmla="*/ 149462 w 7096563"/>
              <a:gd name="connsiteY10" fmla="*/ 1487774 h 2446227"/>
              <a:gd name="connsiteX11" fmla="*/ 33346 w 7096563"/>
              <a:gd name="connsiteY11" fmla="*/ 602411 h 2446227"/>
              <a:gd name="connsiteX12" fmla="*/ 761024 w 7096563"/>
              <a:gd name="connsiteY12" fmla="*/ 97918 h 2446227"/>
              <a:gd name="connsiteX13" fmla="*/ 2289456 w 7096563"/>
              <a:gd name="connsiteY13" fmla="*/ 33636 h 2446227"/>
              <a:gd name="connsiteX0" fmla="*/ 2289456 w 7096563"/>
              <a:gd name="connsiteY0" fmla="*/ 33636 h 2446227"/>
              <a:gd name="connsiteX1" fmla="*/ 5996285 w 7096563"/>
              <a:gd name="connsiteY1" fmla="*/ 10832 h 2446227"/>
              <a:gd name="connsiteX2" fmla="*/ 7029234 w 7096563"/>
              <a:gd name="connsiteY2" fmla="*/ 442754 h 2446227"/>
              <a:gd name="connsiteX3" fmla="*/ 6956662 w 7096563"/>
              <a:gd name="connsiteY3" fmla="*/ 1560346 h 2446227"/>
              <a:gd name="connsiteX4" fmla="*/ 6145668 w 7096563"/>
              <a:gd name="connsiteY4" fmla="*/ 1939965 h 2446227"/>
              <a:gd name="connsiteX5" fmla="*/ 5837370 w 7096563"/>
              <a:gd name="connsiteY5" fmla="*/ 1957597 h 2446227"/>
              <a:gd name="connsiteX6" fmla="*/ 5801458 w 7096563"/>
              <a:gd name="connsiteY6" fmla="*/ 2446227 h 2446227"/>
              <a:gd name="connsiteX7" fmla="*/ 5303195 w 7096563"/>
              <a:gd name="connsiteY7" fmla="*/ 1944363 h 2446227"/>
              <a:gd name="connsiteX8" fmla="*/ 5039055 w 7096563"/>
              <a:gd name="connsiteY8" fmla="*/ 1931297 h 2446227"/>
              <a:gd name="connsiteX9" fmla="*/ 875181 w 7096563"/>
              <a:gd name="connsiteY9" fmla="*/ 1952235 h 2446227"/>
              <a:gd name="connsiteX10" fmla="*/ 149462 w 7096563"/>
              <a:gd name="connsiteY10" fmla="*/ 1487774 h 2446227"/>
              <a:gd name="connsiteX11" fmla="*/ 33346 w 7096563"/>
              <a:gd name="connsiteY11" fmla="*/ 602411 h 2446227"/>
              <a:gd name="connsiteX12" fmla="*/ 761024 w 7096563"/>
              <a:gd name="connsiteY12" fmla="*/ 97918 h 2446227"/>
              <a:gd name="connsiteX13" fmla="*/ 2289456 w 7096563"/>
              <a:gd name="connsiteY13" fmla="*/ 33636 h 2446227"/>
              <a:gd name="connsiteX0" fmla="*/ 2289456 w 7096563"/>
              <a:gd name="connsiteY0" fmla="*/ 33636 h 2446227"/>
              <a:gd name="connsiteX1" fmla="*/ 5996285 w 7096563"/>
              <a:gd name="connsiteY1" fmla="*/ 10832 h 2446227"/>
              <a:gd name="connsiteX2" fmla="*/ 7029234 w 7096563"/>
              <a:gd name="connsiteY2" fmla="*/ 442754 h 2446227"/>
              <a:gd name="connsiteX3" fmla="*/ 6956662 w 7096563"/>
              <a:gd name="connsiteY3" fmla="*/ 1560346 h 2446227"/>
              <a:gd name="connsiteX4" fmla="*/ 6145668 w 7096563"/>
              <a:gd name="connsiteY4" fmla="*/ 1939965 h 2446227"/>
              <a:gd name="connsiteX5" fmla="*/ 5837370 w 7096563"/>
              <a:gd name="connsiteY5" fmla="*/ 1957597 h 2446227"/>
              <a:gd name="connsiteX6" fmla="*/ 5801458 w 7096563"/>
              <a:gd name="connsiteY6" fmla="*/ 2446227 h 2446227"/>
              <a:gd name="connsiteX7" fmla="*/ 5303195 w 7096563"/>
              <a:gd name="connsiteY7" fmla="*/ 1944363 h 2446227"/>
              <a:gd name="connsiteX8" fmla="*/ 5039055 w 7096563"/>
              <a:gd name="connsiteY8" fmla="*/ 1931297 h 2446227"/>
              <a:gd name="connsiteX9" fmla="*/ 875181 w 7096563"/>
              <a:gd name="connsiteY9" fmla="*/ 1952235 h 2446227"/>
              <a:gd name="connsiteX10" fmla="*/ 149462 w 7096563"/>
              <a:gd name="connsiteY10" fmla="*/ 1487774 h 2446227"/>
              <a:gd name="connsiteX11" fmla="*/ 33346 w 7096563"/>
              <a:gd name="connsiteY11" fmla="*/ 602411 h 2446227"/>
              <a:gd name="connsiteX12" fmla="*/ 761024 w 7096563"/>
              <a:gd name="connsiteY12" fmla="*/ 97918 h 2446227"/>
              <a:gd name="connsiteX13" fmla="*/ 2289456 w 7096563"/>
              <a:gd name="connsiteY13" fmla="*/ 33636 h 2446227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875181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875181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875181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875181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875181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748423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347315 w 7154422"/>
              <a:gd name="connsiteY0" fmla="*/ 33636 h 2397161"/>
              <a:gd name="connsiteX1" fmla="*/ 6054144 w 7154422"/>
              <a:gd name="connsiteY1" fmla="*/ 10832 h 2397161"/>
              <a:gd name="connsiteX2" fmla="*/ 7087093 w 7154422"/>
              <a:gd name="connsiteY2" fmla="*/ 442754 h 2397161"/>
              <a:gd name="connsiteX3" fmla="*/ 7014521 w 7154422"/>
              <a:gd name="connsiteY3" fmla="*/ 1560346 h 2397161"/>
              <a:gd name="connsiteX4" fmla="*/ 6203527 w 7154422"/>
              <a:gd name="connsiteY4" fmla="*/ 1939965 h 2397161"/>
              <a:gd name="connsiteX5" fmla="*/ 5895229 w 7154422"/>
              <a:gd name="connsiteY5" fmla="*/ 1957597 h 2397161"/>
              <a:gd name="connsiteX6" fmla="*/ 5849495 w 7154422"/>
              <a:gd name="connsiteY6" fmla="*/ 2397161 h 2397161"/>
              <a:gd name="connsiteX7" fmla="*/ 5361054 w 7154422"/>
              <a:gd name="connsiteY7" fmla="*/ 1944363 h 2397161"/>
              <a:gd name="connsiteX8" fmla="*/ 5096914 w 7154422"/>
              <a:gd name="connsiteY8" fmla="*/ 1931297 h 2397161"/>
              <a:gd name="connsiteX9" fmla="*/ 806282 w 7154422"/>
              <a:gd name="connsiteY9" fmla="*/ 1952235 h 2397161"/>
              <a:gd name="connsiteX10" fmla="*/ 80562 w 7154422"/>
              <a:gd name="connsiteY10" fmla="*/ 1494506 h 2397161"/>
              <a:gd name="connsiteX11" fmla="*/ 91205 w 7154422"/>
              <a:gd name="connsiteY11" fmla="*/ 602411 h 2397161"/>
              <a:gd name="connsiteX12" fmla="*/ 818883 w 7154422"/>
              <a:gd name="connsiteY12" fmla="*/ 97918 h 2397161"/>
              <a:gd name="connsiteX13" fmla="*/ 2347315 w 7154422"/>
              <a:gd name="connsiteY13" fmla="*/ 33636 h 2397161"/>
              <a:gd name="connsiteX0" fmla="*/ 2353100 w 7160207"/>
              <a:gd name="connsiteY0" fmla="*/ 33636 h 2397161"/>
              <a:gd name="connsiteX1" fmla="*/ 6059929 w 7160207"/>
              <a:gd name="connsiteY1" fmla="*/ 10832 h 2397161"/>
              <a:gd name="connsiteX2" fmla="*/ 7092878 w 7160207"/>
              <a:gd name="connsiteY2" fmla="*/ 442754 h 2397161"/>
              <a:gd name="connsiteX3" fmla="*/ 7020306 w 7160207"/>
              <a:gd name="connsiteY3" fmla="*/ 1560346 h 2397161"/>
              <a:gd name="connsiteX4" fmla="*/ 6209312 w 7160207"/>
              <a:gd name="connsiteY4" fmla="*/ 1939965 h 2397161"/>
              <a:gd name="connsiteX5" fmla="*/ 5901014 w 7160207"/>
              <a:gd name="connsiteY5" fmla="*/ 1957597 h 2397161"/>
              <a:gd name="connsiteX6" fmla="*/ 5855280 w 7160207"/>
              <a:gd name="connsiteY6" fmla="*/ 2397161 h 2397161"/>
              <a:gd name="connsiteX7" fmla="*/ 5366839 w 7160207"/>
              <a:gd name="connsiteY7" fmla="*/ 1944363 h 2397161"/>
              <a:gd name="connsiteX8" fmla="*/ 5102699 w 7160207"/>
              <a:gd name="connsiteY8" fmla="*/ 1931297 h 2397161"/>
              <a:gd name="connsiteX9" fmla="*/ 812067 w 7160207"/>
              <a:gd name="connsiteY9" fmla="*/ 1952235 h 2397161"/>
              <a:gd name="connsiteX10" fmla="*/ 86347 w 7160207"/>
              <a:gd name="connsiteY10" fmla="*/ 1494506 h 2397161"/>
              <a:gd name="connsiteX11" fmla="*/ 81145 w 7160207"/>
              <a:gd name="connsiteY11" fmla="*/ 568748 h 2397161"/>
              <a:gd name="connsiteX12" fmla="*/ 824668 w 7160207"/>
              <a:gd name="connsiteY12" fmla="*/ 97918 h 2397161"/>
              <a:gd name="connsiteX13" fmla="*/ 2353100 w 7160207"/>
              <a:gd name="connsiteY13" fmla="*/ 33636 h 2397161"/>
              <a:gd name="connsiteX0" fmla="*/ 2363477 w 7170584"/>
              <a:gd name="connsiteY0" fmla="*/ 33636 h 2397161"/>
              <a:gd name="connsiteX1" fmla="*/ 6070306 w 7170584"/>
              <a:gd name="connsiteY1" fmla="*/ 10832 h 2397161"/>
              <a:gd name="connsiteX2" fmla="*/ 7103255 w 7170584"/>
              <a:gd name="connsiteY2" fmla="*/ 442754 h 2397161"/>
              <a:gd name="connsiteX3" fmla="*/ 7030683 w 7170584"/>
              <a:gd name="connsiteY3" fmla="*/ 1560346 h 2397161"/>
              <a:gd name="connsiteX4" fmla="*/ 6219689 w 7170584"/>
              <a:gd name="connsiteY4" fmla="*/ 1939965 h 2397161"/>
              <a:gd name="connsiteX5" fmla="*/ 5911391 w 7170584"/>
              <a:gd name="connsiteY5" fmla="*/ 1957597 h 2397161"/>
              <a:gd name="connsiteX6" fmla="*/ 5865657 w 7170584"/>
              <a:gd name="connsiteY6" fmla="*/ 2397161 h 2397161"/>
              <a:gd name="connsiteX7" fmla="*/ 5377216 w 7170584"/>
              <a:gd name="connsiteY7" fmla="*/ 1944363 h 2397161"/>
              <a:gd name="connsiteX8" fmla="*/ 5113076 w 7170584"/>
              <a:gd name="connsiteY8" fmla="*/ 1931297 h 2397161"/>
              <a:gd name="connsiteX9" fmla="*/ 822444 w 7170584"/>
              <a:gd name="connsiteY9" fmla="*/ 1952235 h 2397161"/>
              <a:gd name="connsiteX10" fmla="*/ 96724 w 7170584"/>
              <a:gd name="connsiteY10" fmla="*/ 1494506 h 2397161"/>
              <a:gd name="connsiteX11" fmla="*/ 91522 w 7170584"/>
              <a:gd name="connsiteY11" fmla="*/ 568748 h 2397161"/>
              <a:gd name="connsiteX12" fmla="*/ 835045 w 7170584"/>
              <a:gd name="connsiteY12" fmla="*/ 97918 h 2397161"/>
              <a:gd name="connsiteX13" fmla="*/ 2363477 w 7170584"/>
              <a:gd name="connsiteY13" fmla="*/ 33636 h 2397161"/>
              <a:gd name="connsiteX0" fmla="*/ 2363477 w 7170584"/>
              <a:gd name="connsiteY0" fmla="*/ 33636 h 2397161"/>
              <a:gd name="connsiteX1" fmla="*/ 6070306 w 7170584"/>
              <a:gd name="connsiteY1" fmla="*/ 10832 h 2397161"/>
              <a:gd name="connsiteX2" fmla="*/ 7103255 w 7170584"/>
              <a:gd name="connsiteY2" fmla="*/ 442754 h 2397161"/>
              <a:gd name="connsiteX3" fmla="*/ 7030683 w 7170584"/>
              <a:gd name="connsiteY3" fmla="*/ 1560346 h 2397161"/>
              <a:gd name="connsiteX4" fmla="*/ 6219689 w 7170584"/>
              <a:gd name="connsiteY4" fmla="*/ 1939965 h 2397161"/>
              <a:gd name="connsiteX5" fmla="*/ 5911391 w 7170584"/>
              <a:gd name="connsiteY5" fmla="*/ 1957597 h 2397161"/>
              <a:gd name="connsiteX6" fmla="*/ 5865657 w 7170584"/>
              <a:gd name="connsiteY6" fmla="*/ 2397161 h 2397161"/>
              <a:gd name="connsiteX7" fmla="*/ 5377216 w 7170584"/>
              <a:gd name="connsiteY7" fmla="*/ 1944363 h 2397161"/>
              <a:gd name="connsiteX8" fmla="*/ 4891248 w 7170584"/>
              <a:gd name="connsiteY8" fmla="*/ 1944763 h 2397161"/>
              <a:gd name="connsiteX9" fmla="*/ 822444 w 7170584"/>
              <a:gd name="connsiteY9" fmla="*/ 1952235 h 2397161"/>
              <a:gd name="connsiteX10" fmla="*/ 96724 w 7170584"/>
              <a:gd name="connsiteY10" fmla="*/ 1494506 h 2397161"/>
              <a:gd name="connsiteX11" fmla="*/ 91522 w 7170584"/>
              <a:gd name="connsiteY11" fmla="*/ 568748 h 2397161"/>
              <a:gd name="connsiteX12" fmla="*/ 835045 w 7170584"/>
              <a:gd name="connsiteY12" fmla="*/ 97918 h 2397161"/>
              <a:gd name="connsiteX13" fmla="*/ 2363477 w 7170584"/>
              <a:gd name="connsiteY13" fmla="*/ 33636 h 2397161"/>
              <a:gd name="connsiteX0" fmla="*/ 2363477 w 7170584"/>
              <a:gd name="connsiteY0" fmla="*/ 33636 h 2397161"/>
              <a:gd name="connsiteX1" fmla="*/ 6070306 w 7170584"/>
              <a:gd name="connsiteY1" fmla="*/ 10832 h 2397161"/>
              <a:gd name="connsiteX2" fmla="*/ 7103255 w 7170584"/>
              <a:gd name="connsiteY2" fmla="*/ 442754 h 2397161"/>
              <a:gd name="connsiteX3" fmla="*/ 7030683 w 7170584"/>
              <a:gd name="connsiteY3" fmla="*/ 1560346 h 2397161"/>
              <a:gd name="connsiteX4" fmla="*/ 6219689 w 7170584"/>
              <a:gd name="connsiteY4" fmla="*/ 1939965 h 2397161"/>
              <a:gd name="connsiteX5" fmla="*/ 5911391 w 7170584"/>
              <a:gd name="connsiteY5" fmla="*/ 1957597 h 2397161"/>
              <a:gd name="connsiteX6" fmla="*/ 5865657 w 7170584"/>
              <a:gd name="connsiteY6" fmla="*/ 2397161 h 2397161"/>
              <a:gd name="connsiteX7" fmla="*/ 5218769 w 7170584"/>
              <a:gd name="connsiteY7" fmla="*/ 1944363 h 2397161"/>
              <a:gd name="connsiteX8" fmla="*/ 4891248 w 7170584"/>
              <a:gd name="connsiteY8" fmla="*/ 1944763 h 2397161"/>
              <a:gd name="connsiteX9" fmla="*/ 822444 w 7170584"/>
              <a:gd name="connsiteY9" fmla="*/ 1952235 h 2397161"/>
              <a:gd name="connsiteX10" fmla="*/ 96724 w 7170584"/>
              <a:gd name="connsiteY10" fmla="*/ 1494506 h 2397161"/>
              <a:gd name="connsiteX11" fmla="*/ 91522 w 7170584"/>
              <a:gd name="connsiteY11" fmla="*/ 568748 h 2397161"/>
              <a:gd name="connsiteX12" fmla="*/ 835045 w 7170584"/>
              <a:gd name="connsiteY12" fmla="*/ 97918 h 2397161"/>
              <a:gd name="connsiteX13" fmla="*/ 2363477 w 7170584"/>
              <a:gd name="connsiteY13" fmla="*/ 33636 h 2397161"/>
              <a:gd name="connsiteX0" fmla="*/ 2363477 w 7170584"/>
              <a:gd name="connsiteY0" fmla="*/ 33636 h 2370231"/>
              <a:gd name="connsiteX1" fmla="*/ 6070306 w 7170584"/>
              <a:gd name="connsiteY1" fmla="*/ 10832 h 2370231"/>
              <a:gd name="connsiteX2" fmla="*/ 7103255 w 7170584"/>
              <a:gd name="connsiteY2" fmla="*/ 442754 h 2370231"/>
              <a:gd name="connsiteX3" fmla="*/ 7030683 w 7170584"/>
              <a:gd name="connsiteY3" fmla="*/ 1560346 h 2370231"/>
              <a:gd name="connsiteX4" fmla="*/ 6219689 w 7170584"/>
              <a:gd name="connsiteY4" fmla="*/ 1939965 h 2370231"/>
              <a:gd name="connsiteX5" fmla="*/ 5911391 w 7170584"/>
              <a:gd name="connsiteY5" fmla="*/ 1957597 h 2370231"/>
              <a:gd name="connsiteX6" fmla="*/ 5675521 w 7170584"/>
              <a:gd name="connsiteY6" fmla="*/ 2370231 h 2370231"/>
              <a:gd name="connsiteX7" fmla="*/ 5218769 w 7170584"/>
              <a:gd name="connsiteY7" fmla="*/ 1944363 h 2370231"/>
              <a:gd name="connsiteX8" fmla="*/ 4891248 w 7170584"/>
              <a:gd name="connsiteY8" fmla="*/ 1944763 h 2370231"/>
              <a:gd name="connsiteX9" fmla="*/ 822444 w 7170584"/>
              <a:gd name="connsiteY9" fmla="*/ 1952235 h 2370231"/>
              <a:gd name="connsiteX10" fmla="*/ 96724 w 7170584"/>
              <a:gd name="connsiteY10" fmla="*/ 1494506 h 2370231"/>
              <a:gd name="connsiteX11" fmla="*/ 91522 w 7170584"/>
              <a:gd name="connsiteY11" fmla="*/ 568748 h 2370231"/>
              <a:gd name="connsiteX12" fmla="*/ 835045 w 7170584"/>
              <a:gd name="connsiteY12" fmla="*/ 97918 h 2370231"/>
              <a:gd name="connsiteX13" fmla="*/ 2363477 w 7170584"/>
              <a:gd name="connsiteY13" fmla="*/ 33636 h 2370231"/>
              <a:gd name="connsiteX0" fmla="*/ 2363477 w 7170584"/>
              <a:gd name="connsiteY0" fmla="*/ 33636 h 2370231"/>
              <a:gd name="connsiteX1" fmla="*/ 6070306 w 7170584"/>
              <a:gd name="connsiteY1" fmla="*/ 10832 h 2370231"/>
              <a:gd name="connsiteX2" fmla="*/ 7103255 w 7170584"/>
              <a:gd name="connsiteY2" fmla="*/ 442754 h 2370231"/>
              <a:gd name="connsiteX3" fmla="*/ 7030683 w 7170584"/>
              <a:gd name="connsiteY3" fmla="*/ 1560346 h 2370231"/>
              <a:gd name="connsiteX4" fmla="*/ 6219689 w 7170584"/>
              <a:gd name="connsiteY4" fmla="*/ 1939965 h 2370231"/>
              <a:gd name="connsiteX5" fmla="*/ 5911391 w 7170584"/>
              <a:gd name="connsiteY5" fmla="*/ 1957597 h 2370231"/>
              <a:gd name="connsiteX6" fmla="*/ 5675521 w 7170584"/>
              <a:gd name="connsiteY6" fmla="*/ 2370231 h 2370231"/>
              <a:gd name="connsiteX7" fmla="*/ 5218769 w 7170584"/>
              <a:gd name="connsiteY7" fmla="*/ 1944363 h 2370231"/>
              <a:gd name="connsiteX8" fmla="*/ 4891248 w 7170584"/>
              <a:gd name="connsiteY8" fmla="*/ 1944763 h 2370231"/>
              <a:gd name="connsiteX9" fmla="*/ 822444 w 7170584"/>
              <a:gd name="connsiteY9" fmla="*/ 1952235 h 2370231"/>
              <a:gd name="connsiteX10" fmla="*/ 96724 w 7170584"/>
              <a:gd name="connsiteY10" fmla="*/ 1494506 h 2370231"/>
              <a:gd name="connsiteX11" fmla="*/ 91522 w 7170584"/>
              <a:gd name="connsiteY11" fmla="*/ 568748 h 2370231"/>
              <a:gd name="connsiteX12" fmla="*/ 835045 w 7170584"/>
              <a:gd name="connsiteY12" fmla="*/ 97918 h 2370231"/>
              <a:gd name="connsiteX13" fmla="*/ 2363477 w 7170584"/>
              <a:gd name="connsiteY13" fmla="*/ 33636 h 2370231"/>
              <a:gd name="connsiteX0" fmla="*/ 2363477 w 7170584"/>
              <a:gd name="connsiteY0" fmla="*/ 33636 h 2370231"/>
              <a:gd name="connsiteX1" fmla="*/ 6070306 w 7170584"/>
              <a:gd name="connsiteY1" fmla="*/ 10832 h 2370231"/>
              <a:gd name="connsiteX2" fmla="*/ 7103255 w 7170584"/>
              <a:gd name="connsiteY2" fmla="*/ 442754 h 2370231"/>
              <a:gd name="connsiteX3" fmla="*/ 7030683 w 7170584"/>
              <a:gd name="connsiteY3" fmla="*/ 1560346 h 2370231"/>
              <a:gd name="connsiteX4" fmla="*/ 6219689 w 7170584"/>
              <a:gd name="connsiteY4" fmla="*/ 1939965 h 2370231"/>
              <a:gd name="connsiteX5" fmla="*/ 5911391 w 7170584"/>
              <a:gd name="connsiteY5" fmla="*/ 1957597 h 2370231"/>
              <a:gd name="connsiteX6" fmla="*/ 5675521 w 7170584"/>
              <a:gd name="connsiteY6" fmla="*/ 2370231 h 2370231"/>
              <a:gd name="connsiteX7" fmla="*/ 5218769 w 7170584"/>
              <a:gd name="connsiteY7" fmla="*/ 1944363 h 2370231"/>
              <a:gd name="connsiteX8" fmla="*/ 4891248 w 7170584"/>
              <a:gd name="connsiteY8" fmla="*/ 1944763 h 2370231"/>
              <a:gd name="connsiteX9" fmla="*/ 822444 w 7170584"/>
              <a:gd name="connsiteY9" fmla="*/ 1952235 h 2370231"/>
              <a:gd name="connsiteX10" fmla="*/ 96724 w 7170584"/>
              <a:gd name="connsiteY10" fmla="*/ 1494506 h 2370231"/>
              <a:gd name="connsiteX11" fmla="*/ 91522 w 7170584"/>
              <a:gd name="connsiteY11" fmla="*/ 568748 h 2370231"/>
              <a:gd name="connsiteX12" fmla="*/ 835045 w 7170584"/>
              <a:gd name="connsiteY12" fmla="*/ 97918 h 2370231"/>
              <a:gd name="connsiteX13" fmla="*/ 2363477 w 7170584"/>
              <a:gd name="connsiteY13" fmla="*/ 33636 h 2370231"/>
              <a:gd name="connsiteX0" fmla="*/ 2363477 w 7170584"/>
              <a:gd name="connsiteY0" fmla="*/ 33636 h 2302906"/>
              <a:gd name="connsiteX1" fmla="*/ 6070306 w 7170584"/>
              <a:gd name="connsiteY1" fmla="*/ 10832 h 2302906"/>
              <a:gd name="connsiteX2" fmla="*/ 7103255 w 7170584"/>
              <a:gd name="connsiteY2" fmla="*/ 442754 h 2302906"/>
              <a:gd name="connsiteX3" fmla="*/ 7030683 w 7170584"/>
              <a:gd name="connsiteY3" fmla="*/ 1560346 h 2302906"/>
              <a:gd name="connsiteX4" fmla="*/ 6219689 w 7170584"/>
              <a:gd name="connsiteY4" fmla="*/ 1939965 h 2302906"/>
              <a:gd name="connsiteX5" fmla="*/ 5911391 w 7170584"/>
              <a:gd name="connsiteY5" fmla="*/ 1957597 h 2302906"/>
              <a:gd name="connsiteX6" fmla="*/ 5675521 w 7170584"/>
              <a:gd name="connsiteY6" fmla="*/ 2302906 h 2302906"/>
              <a:gd name="connsiteX7" fmla="*/ 5218769 w 7170584"/>
              <a:gd name="connsiteY7" fmla="*/ 1944363 h 2302906"/>
              <a:gd name="connsiteX8" fmla="*/ 4891248 w 7170584"/>
              <a:gd name="connsiteY8" fmla="*/ 1944763 h 2302906"/>
              <a:gd name="connsiteX9" fmla="*/ 822444 w 7170584"/>
              <a:gd name="connsiteY9" fmla="*/ 1952235 h 2302906"/>
              <a:gd name="connsiteX10" fmla="*/ 96724 w 7170584"/>
              <a:gd name="connsiteY10" fmla="*/ 1494506 h 2302906"/>
              <a:gd name="connsiteX11" fmla="*/ 91522 w 7170584"/>
              <a:gd name="connsiteY11" fmla="*/ 568748 h 2302906"/>
              <a:gd name="connsiteX12" fmla="*/ 835045 w 7170584"/>
              <a:gd name="connsiteY12" fmla="*/ 97918 h 2302906"/>
              <a:gd name="connsiteX13" fmla="*/ 2363477 w 7170584"/>
              <a:gd name="connsiteY13" fmla="*/ 33636 h 2302906"/>
              <a:gd name="connsiteX0" fmla="*/ 2363477 w 7170584"/>
              <a:gd name="connsiteY0" fmla="*/ 33636 h 2302906"/>
              <a:gd name="connsiteX1" fmla="*/ 6070306 w 7170584"/>
              <a:gd name="connsiteY1" fmla="*/ 10832 h 2302906"/>
              <a:gd name="connsiteX2" fmla="*/ 7103255 w 7170584"/>
              <a:gd name="connsiteY2" fmla="*/ 442754 h 2302906"/>
              <a:gd name="connsiteX3" fmla="*/ 7030683 w 7170584"/>
              <a:gd name="connsiteY3" fmla="*/ 1560346 h 2302906"/>
              <a:gd name="connsiteX4" fmla="*/ 6219689 w 7170584"/>
              <a:gd name="connsiteY4" fmla="*/ 1939965 h 2302906"/>
              <a:gd name="connsiteX5" fmla="*/ 5911391 w 7170584"/>
              <a:gd name="connsiteY5" fmla="*/ 1957597 h 2302906"/>
              <a:gd name="connsiteX6" fmla="*/ 5675521 w 7170584"/>
              <a:gd name="connsiteY6" fmla="*/ 2302906 h 2302906"/>
              <a:gd name="connsiteX7" fmla="*/ 5218769 w 7170584"/>
              <a:gd name="connsiteY7" fmla="*/ 1944363 h 2302906"/>
              <a:gd name="connsiteX8" fmla="*/ 4780334 w 7170584"/>
              <a:gd name="connsiteY8" fmla="*/ 1944763 h 2302906"/>
              <a:gd name="connsiteX9" fmla="*/ 822444 w 7170584"/>
              <a:gd name="connsiteY9" fmla="*/ 1952235 h 2302906"/>
              <a:gd name="connsiteX10" fmla="*/ 96724 w 7170584"/>
              <a:gd name="connsiteY10" fmla="*/ 1494506 h 2302906"/>
              <a:gd name="connsiteX11" fmla="*/ 91522 w 7170584"/>
              <a:gd name="connsiteY11" fmla="*/ 568748 h 2302906"/>
              <a:gd name="connsiteX12" fmla="*/ 835045 w 7170584"/>
              <a:gd name="connsiteY12" fmla="*/ 97918 h 2302906"/>
              <a:gd name="connsiteX13" fmla="*/ 2363477 w 7170584"/>
              <a:gd name="connsiteY13" fmla="*/ 33636 h 2302906"/>
              <a:gd name="connsiteX0" fmla="*/ 2363477 w 7170584"/>
              <a:gd name="connsiteY0" fmla="*/ 33636 h 2302906"/>
              <a:gd name="connsiteX1" fmla="*/ 6070306 w 7170584"/>
              <a:gd name="connsiteY1" fmla="*/ 10832 h 2302906"/>
              <a:gd name="connsiteX2" fmla="*/ 7103255 w 7170584"/>
              <a:gd name="connsiteY2" fmla="*/ 442754 h 2302906"/>
              <a:gd name="connsiteX3" fmla="*/ 7030683 w 7170584"/>
              <a:gd name="connsiteY3" fmla="*/ 1560346 h 2302906"/>
              <a:gd name="connsiteX4" fmla="*/ 6219689 w 7170584"/>
              <a:gd name="connsiteY4" fmla="*/ 1939965 h 2302906"/>
              <a:gd name="connsiteX5" fmla="*/ 5911391 w 7170584"/>
              <a:gd name="connsiteY5" fmla="*/ 1957597 h 2302906"/>
              <a:gd name="connsiteX6" fmla="*/ 5675521 w 7170584"/>
              <a:gd name="connsiteY6" fmla="*/ 2302906 h 2302906"/>
              <a:gd name="connsiteX7" fmla="*/ 5107856 w 7170584"/>
              <a:gd name="connsiteY7" fmla="*/ 1944363 h 2302906"/>
              <a:gd name="connsiteX8" fmla="*/ 4780334 w 7170584"/>
              <a:gd name="connsiteY8" fmla="*/ 1944763 h 2302906"/>
              <a:gd name="connsiteX9" fmla="*/ 822444 w 7170584"/>
              <a:gd name="connsiteY9" fmla="*/ 1952235 h 2302906"/>
              <a:gd name="connsiteX10" fmla="*/ 96724 w 7170584"/>
              <a:gd name="connsiteY10" fmla="*/ 1494506 h 2302906"/>
              <a:gd name="connsiteX11" fmla="*/ 91522 w 7170584"/>
              <a:gd name="connsiteY11" fmla="*/ 568748 h 2302906"/>
              <a:gd name="connsiteX12" fmla="*/ 835045 w 7170584"/>
              <a:gd name="connsiteY12" fmla="*/ 97918 h 2302906"/>
              <a:gd name="connsiteX13" fmla="*/ 2363477 w 7170584"/>
              <a:gd name="connsiteY13" fmla="*/ 33636 h 2302906"/>
              <a:gd name="connsiteX0" fmla="*/ 2411013 w 7170584"/>
              <a:gd name="connsiteY0" fmla="*/ 13172 h 2309372"/>
              <a:gd name="connsiteX1" fmla="*/ 6070306 w 7170584"/>
              <a:gd name="connsiteY1" fmla="*/ 17298 h 2309372"/>
              <a:gd name="connsiteX2" fmla="*/ 7103255 w 7170584"/>
              <a:gd name="connsiteY2" fmla="*/ 449220 h 2309372"/>
              <a:gd name="connsiteX3" fmla="*/ 7030683 w 7170584"/>
              <a:gd name="connsiteY3" fmla="*/ 1566812 h 2309372"/>
              <a:gd name="connsiteX4" fmla="*/ 6219689 w 7170584"/>
              <a:gd name="connsiteY4" fmla="*/ 1946431 h 2309372"/>
              <a:gd name="connsiteX5" fmla="*/ 5911391 w 7170584"/>
              <a:gd name="connsiteY5" fmla="*/ 1964063 h 2309372"/>
              <a:gd name="connsiteX6" fmla="*/ 5675521 w 7170584"/>
              <a:gd name="connsiteY6" fmla="*/ 2309372 h 2309372"/>
              <a:gd name="connsiteX7" fmla="*/ 5107856 w 7170584"/>
              <a:gd name="connsiteY7" fmla="*/ 1950829 h 2309372"/>
              <a:gd name="connsiteX8" fmla="*/ 4780334 w 7170584"/>
              <a:gd name="connsiteY8" fmla="*/ 1951229 h 2309372"/>
              <a:gd name="connsiteX9" fmla="*/ 822444 w 7170584"/>
              <a:gd name="connsiteY9" fmla="*/ 1958701 h 2309372"/>
              <a:gd name="connsiteX10" fmla="*/ 96724 w 7170584"/>
              <a:gd name="connsiteY10" fmla="*/ 1500972 h 2309372"/>
              <a:gd name="connsiteX11" fmla="*/ 91522 w 7170584"/>
              <a:gd name="connsiteY11" fmla="*/ 575214 h 2309372"/>
              <a:gd name="connsiteX12" fmla="*/ 835045 w 7170584"/>
              <a:gd name="connsiteY12" fmla="*/ 104384 h 2309372"/>
              <a:gd name="connsiteX13" fmla="*/ 2411013 w 7170584"/>
              <a:gd name="connsiteY13" fmla="*/ 13172 h 2309372"/>
              <a:gd name="connsiteX0" fmla="*/ 2411013 w 7170584"/>
              <a:gd name="connsiteY0" fmla="*/ 28473 h 2324673"/>
              <a:gd name="connsiteX1" fmla="*/ 6070306 w 7170584"/>
              <a:gd name="connsiteY1" fmla="*/ 32599 h 2324673"/>
              <a:gd name="connsiteX2" fmla="*/ 7103255 w 7170584"/>
              <a:gd name="connsiteY2" fmla="*/ 464521 h 2324673"/>
              <a:gd name="connsiteX3" fmla="*/ 7030683 w 7170584"/>
              <a:gd name="connsiteY3" fmla="*/ 1582113 h 2324673"/>
              <a:gd name="connsiteX4" fmla="*/ 6219689 w 7170584"/>
              <a:gd name="connsiteY4" fmla="*/ 1961732 h 2324673"/>
              <a:gd name="connsiteX5" fmla="*/ 5911391 w 7170584"/>
              <a:gd name="connsiteY5" fmla="*/ 1979364 h 2324673"/>
              <a:gd name="connsiteX6" fmla="*/ 5675521 w 7170584"/>
              <a:gd name="connsiteY6" fmla="*/ 2324673 h 2324673"/>
              <a:gd name="connsiteX7" fmla="*/ 5107856 w 7170584"/>
              <a:gd name="connsiteY7" fmla="*/ 1966130 h 2324673"/>
              <a:gd name="connsiteX8" fmla="*/ 4780334 w 7170584"/>
              <a:gd name="connsiteY8" fmla="*/ 1966530 h 2324673"/>
              <a:gd name="connsiteX9" fmla="*/ 822444 w 7170584"/>
              <a:gd name="connsiteY9" fmla="*/ 1974002 h 2324673"/>
              <a:gd name="connsiteX10" fmla="*/ 96724 w 7170584"/>
              <a:gd name="connsiteY10" fmla="*/ 1516273 h 2324673"/>
              <a:gd name="connsiteX11" fmla="*/ 91522 w 7170584"/>
              <a:gd name="connsiteY11" fmla="*/ 590515 h 2324673"/>
              <a:gd name="connsiteX12" fmla="*/ 835045 w 7170584"/>
              <a:gd name="connsiteY12" fmla="*/ 119685 h 2324673"/>
              <a:gd name="connsiteX13" fmla="*/ 2411013 w 7170584"/>
              <a:gd name="connsiteY13" fmla="*/ 28473 h 2324673"/>
              <a:gd name="connsiteX0" fmla="*/ 2386918 w 7146489"/>
              <a:gd name="connsiteY0" fmla="*/ 28473 h 2324673"/>
              <a:gd name="connsiteX1" fmla="*/ 6046211 w 7146489"/>
              <a:gd name="connsiteY1" fmla="*/ 32599 h 2324673"/>
              <a:gd name="connsiteX2" fmla="*/ 7079160 w 7146489"/>
              <a:gd name="connsiteY2" fmla="*/ 464521 h 2324673"/>
              <a:gd name="connsiteX3" fmla="*/ 7006588 w 7146489"/>
              <a:gd name="connsiteY3" fmla="*/ 1582113 h 2324673"/>
              <a:gd name="connsiteX4" fmla="*/ 6195594 w 7146489"/>
              <a:gd name="connsiteY4" fmla="*/ 1961732 h 2324673"/>
              <a:gd name="connsiteX5" fmla="*/ 5887296 w 7146489"/>
              <a:gd name="connsiteY5" fmla="*/ 1979364 h 2324673"/>
              <a:gd name="connsiteX6" fmla="*/ 5651426 w 7146489"/>
              <a:gd name="connsiteY6" fmla="*/ 2324673 h 2324673"/>
              <a:gd name="connsiteX7" fmla="*/ 5083761 w 7146489"/>
              <a:gd name="connsiteY7" fmla="*/ 1966130 h 2324673"/>
              <a:gd name="connsiteX8" fmla="*/ 4756239 w 7146489"/>
              <a:gd name="connsiteY8" fmla="*/ 1966530 h 2324673"/>
              <a:gd name="connsiteX9" fmla="*/ 798349 w 7146489"/>
              <a:gd name="connsiteY9" fmla="*/ 1974002 h 2324673"/>
              <a:gd name="connsiteX10" fmla="*/ 72629 w 7146489"/>
              <a:gd name="connsiteY10" fmla="*/ 1516273 h 2324673"/>
              <a:gd name="connsiteX11" fmla="*/ 67427 w 7146489"/>
              <a:gd name="connsiteY11" fmla="*/ 590515 h 2324673"/>
              <a:gd name="connsiteX12" fmla="*/ 810950 w 7146489"/>
              <a:gd name="connsiteY12" fmla="*/ 119685 h 2324673"/>
              <a:gd name="connsiteX13" fmla="*/ 2386918 w 7146489"/>
              <a:gd name="connsiteY13" fmla="*/ 28473 h 2324673"/>
              <a:gd name="connsiteX0" fmla="*/ 2403303 w 7162874"/>
              <a:gd name="connsiteY0" fmla="*/ 28473 h 2324673"/>
              <a:gd name="connsiteX1" fmla="*/ 6062596 w 7162874"/>
              <a:gd name="connsiteY1" fmla="*/ 32599 h 2324673"/>
              <a:gd name="connsiteX2" fmla="*/ 7095545 w 7162874"/>
              <a:gd name="connsiteY2" fmla="*/ 464521 h 2324673"/>
              <a:gd name="connsiteX3" fmla="*/ 7022973 w 7162874"/>
              <a:gd name="connsiteY3" fmla="*/ 1582113 h 2324673"/>
              <a:gd name="connsiteX4" fmla="*/ 6211979 w 7162874"/>
              <a:gd name="connsiteY4" fmla="*/ 1961732 h 2324673"/>
              <a:gd name="connsiteX5" fmla="*/ 5903681 w 7162874"/>
              <a:gd name="connsiteY5" fmla="*/ 1979364 h 2324673"/>
              <a:gd name="connsiteX6" fmla="*/ 5667811 w 7162874"/>
              <a:gd name="connsiteY6" fmla="*/ 2324673 h 2324673"/>
              <a:gd name="connsiteX7" fmla="*/ 5100146 w 7162874"/>
              <a:gd name="connsiteY7" fmla="*/ 1966130 h 2324673"/>
              <a:gd name="connsiteX8" fmla="*/ 4772624 w 7162874"/>
              <a:gd name="connsiteY8" fmla="*/ 1966530 h 2324673"/>
              <a:gd name="connsiteX9" fmla="*/ 814734 w 7162874"/>
              <a:gd name="connsiteY9" fmla="*/ 1974002 h 2324673"/>
              <a:gd name="connsiteX10" fmla="*/ 57324 w 7162874"/>
              <a:gd name="connsiteY10" fmla="*/ 1529738 h 2324673"/>
              <a:gd name="connsiteX11" fmla="*/ 83812 w 7162874"/>
              <a:gd name="connsiteY11" fmla="*/ 590515 h 2324673"/>
              <a:gd name="connsiteX12" fmla="*/ 827335 w 7162874"/>
              <a:gd name="connsiteY12" fmla="*/ 119685 h 2324673"/>
              <a:gd name="connsiteX13" fmla="*/ 2403303 w 7162874"/>
              <a:gd name="connsiteY13" fmla="*/ 28473 h 2324673"/>
              <a:gd name="connsiteX0" fmla="*/ 2403303 w 7162874"/>
              <a:gd name="connsiteY0" fmla="*/ 28473 h 2324673"/>
              <a:gd name="connsiteX1" fmla="*/ 6062596 w 7162874"/>
              <a:gd name="connsiteY1" fmla="*/ 32599 h 2324673"/>
              <a:gd name="connsiteX2" fmla="*/ 7095545 w 7162874"/>
              <a:gd name="connsiteY2" fmla="*/ 464521 h 2324673"/>
              <a:gd name="connsiteX3" fmla="*/ 7022973 w 7162874"/>
              <a:gd name="connsiteY3" fmla="*/ 1582113 h 2324673"/>
              <a:gd name="connsiteX4" fmla="*/ 6211979 w 7162874"/>
              <a:gd name="connsiteY4" fmla="*/ 1961732 h 2324673"/>
              <a:gd name="connsiteX5" fmla="*/ 5903681 w 7162874"/>
              <a:gd name="connsiteY5" fmla="*/ 1979364 h 2324673"/>
              <a:gd name="connsiteX6" fmla="*/ 5667811 w 7162874"/>
              <a:gd name="connsiteY6" fmla="*/ 2324673 h 2324673"/>
              <a:gd name="connsiteX7" fmla="*/ 5100146 w 7162874"/>
              <a:gd name="connsiteY7" fmla="*/ 1966130 h 2324673"/>
              <a:gd name="connsiteX8" fmla="*/ 4772624 w 7162874"/>
              <a:gd name="connsiteY8" fmla="*/ 1966530 h 2324673"/>
              <a:gd name="connsiteX9" fmla="*/ 814734 w 7162874"/>
              <a:gd name="connsiteY9" fmla="*/ 1974002 h 2324673"/>
              <a:gd name="connsiteX10" fmla="*/ 57324 w 7162874"/>
              <a:gd name="connsiteY10" fmla="*/ 1529738 h 2324673"/>
              <a:gd name="connsiteX11" fmla="*/ 83812 w 7162874"/>
              <a:gd name="connsiteY11" fmla="*/ 590515 h 2324673"/>
              <a:gd name="connsiteX12" fmla="*/ 827335 w 7162874"/>
              <a:gd name="connsiteY12" fmla="*/ 119685 h 2324673"/>
              <a:gd name="connsiteX13" fmla="*/ 2403303 w 7162874"/>
              <a:gd name="connsiteY13" fmla="*/ 28473 h 2324673"/>
              <a:gd name="connsiteX0" fmla="*/ 2403303 w 7162874"/>
              <a:gd name="connsiteY0" fmla="*/ 28473 h 2324673"/>
              <a:gd name="connsiteX1" fmla="*/ 6062596 w 7162874"/>
              <a:gd name="connsiteY1" fmla="*/ 32599 h 2324673"/>
              <a:gd name="connsiteX2" fmla="*/ 7095545 w 7162874"/>
              <a:gd name="connsiteY2" fmla="*/ 464521 h 2324673"/>
              <a:gd name="connsiteX3" fmla="*/ 7022973 w 7162874"/>
              <a:gd name="connsiteY3" fmla="*/ 1582113 h 2324673"/>
              <a:gd name="connsiteX4" fmla="*/ 6211979 w 7162874"/>
              <a:gd name="connsiteY4" fmla="*/ 1961732 h 2324673"/>
              <a:gd name="connsiteX5" fmla="*/ 5903681 w 7162874"/>
              <a:gd name="connsiteY5" fmla="*/ 1979364 h 2324673"/>
              <a:gd name="connsiteX6" fmla="*/ 5667811 w 7162874"/>
              <a:gd name="connsiteY6" fmla="*/ 2324673 h 2324673"/>
              <a:gd name="connsiteX7" fmla="*/ 5100146 w 7162874"/>
              <a:gd name="connsiteY7" fmla="*/ 1966130 h 2324673"/>
              <a:gd name="connsiteX8" fmla="*/ 4772624 w 7162874"/>
              <a:gd name="connsiteY8" fmla="*/ 1966530 h 2324673"/>
              <a:gd name="connsiteX9" fmla="*/ 814734 w 7162874"/>
              <a:gd name="connsiteY9" fmla="*/ 1974002 h 2324673"/>
              <a:gd name="connsiteX10" fmla="*/ 57324 w 7162874"/>
              <a:gd name="connsiteY10" fmla="*/ 1529738 h 2324673"/>
              <a:gd name="connsiteX11" fmla="*/ 83812 w 7162874"/>
              <a:gd name="connsiteY11" fmla="*/ 590515 h 2324673"/>
              <a:gd name="connsiteX12" fmla="*/ 827335 w 7162874"/>
              <a:gd name="connsiteY12" fmla="*/ 119685 h 2324673"/>
              <a:gd name="connsiteX13" fmla="*/ 2403303 w 7162874"/>
              <a:gd name="connsiteY13" fmla="*/ 28473 h 2324673"/>
              <a:gd name="connsiteX0" fmla="*/ 2403303 w 7162874"/>
              <a:gd name="connsiteY0" fmla="*/ 28473 h 2324673"/>
              <a:gd name="connsiteX1" fmla="*/ 6062596 w 7162874"/>
              <a:gd name="connsiteY1" fmla="*/ 32599 h 2324673"/>
              <a:gd name="connsiteX2" fmla="*/ 7095545 w 7162874"/>
              <a:gd name="connsiteY2" fmla="*/ 464521 h 2324673"/>
              <a:gd name="connsiteX3" fmla="*/ 7022973 w 7162874"/>
              <a:gd name="connsiteY3" fmla="*/ 1582113 h 2324673"/>
              <a:gd name="connsiteX4" fmla="*/ 6261345 w 7162874"/>
              <a:gd name="connsiteY4" fmla="*/ 1958949 h 2324673"/>
              <a:gd name="connsiteX5" fmla="*/ 5903681 w 7162874"/>
              <a:gd name="connsiteY5" fmla="*/ 1979364 h 2324673"/>
              <a:gd name="connsiteX6" fmla="*/ 5667811 w 7162874"/>
              <a:gd name="connsiteY6" fmla="*/ 2324673 h 2324673"/>
              <a:gd name="connsiteX7" fmla="*/ 5100146 w 7162874"/>
              <a:gd name="connsiteY7" fmla="*/ 1966130 h 2324673"/>
              <a:gd name="connsiteX8" fmla="*/ 4772624 w 7162874"/>
              <a:gd name="connsiteY8" fmla="*/ 1966530 h 2324673"/>
              <a:gd name="connsiteX9" fmla="*/ 814734 w 7162874"/>
              <a:gd name="connsiteY9" fmla="*/ 1974002 h 2324673"/>
              <a:gd name="connsiteX10" fmla="*/ 57324 w 7162874"/>
              <a:gd name="connsiteY10" fmla="*/ 1529738 h 2324673"/>
              <a:gd name="connsiteX11" fmla="*/ 83812 w 7162874"/>
              <a:gd name="connsiteY11" fmla="*/ 590515 h 2324673"/>
              <a:gd name="connsiteX12" fmla="*/ 827335 w 7162874"/>
              <a:gd name="connsiteY12" fmla="*/ 119685 h 2324673"/>
              <a:gd name="connsiteX13" fmla="*/ 2403303 w 7162874"/>
              <a:gd name="connsiteY13" fmla="*/ 28473 h 2324673"/>
              <a:gd name="connsiteX0" fmla="*/ 2415791 w 7175362"/>
              <a:gd name="connsiteY0" fmla="*/ 28473 h 2324673"/>
              <a:gd name="connsiteX1" fmla="*/ 6075084 w 7175362"/>
              <a:gd name="connsiteY1" fmla="*/ 32599 h 2324673"/>
              <a:gd name="connsiteX2" fmla="*/ 7108033 w 7175362"/>
              <a:gd name="connsiteY2" fmla="*/ 464521 h 2324673"/>
              <a:gd name="connsiteX3" fmla="*/ 7035461 w 7175362"/>
              <a:gd name="connsiteY3" fmla="*/ 1582113 h 2324673"/>
              <a:gd name="connsiteX4" fmla="*/ 6273833 w 7175362"/>
              <a:gd name="connsiteY4" fmla="*/ 1958949 h 2324673"/>
              <a:gd name="connsiteX5" fmla="*/ 5916169 w 7175362"/>
              <a:gd name="connsiteY5" fmla="*/ 1979364 h 2324673"/>
              <a:gd name="connsiteX6" fmla="*/ 5680299 w 7175362"/>
              <a:gd name="connsiteY6" fmla="*/ 2324673 h 2324673"/>
              <a:gd name="connsiteX7" fmla="*/ 5112634 w 7175362"/>
              <a:gd name="connsiteY7" fmla="*/ 1966130 h 2324673"/>
              <a:gd name="connsiteX8" fmla="*/ 4785112 w 7175362"/>
              <a:gd name="connsiteY8" fmla="*/ 1966530 h 2324673"/>
              <a:gd name="connsiteX9" fmla="*/ 827222 w 7175362"/>
              <a:gd name="connsiteY9" fmla="*/ 1974002 h 2324673"/>
              <a:gd name="connsiteX10" fmla="*/ 49621 w 7175362"/>
              <a:gd name="connsiteY10" fmla="*/ 1465977 h 2324673"/>
              <a:gd name="connsiteX11" fmla="*/ 96300 w 7175362"/>
              <a:gd name="connsiteY11" fmla="*/ 590515 h 2324673"/>
              <a:gd name="connsiteX12" fmla="*/ 839823 w 7175362"/>
              <a:gd name="connsiteY12" fmla="*/ 119685 h 2324673"/>
              <a:gd name="connsiteX13" fmla="*/ 2415791 w 7175362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26531 w 7189259"/>
              <a:gd name="connsiteY7" fmla="*/ 1966130 h 2324673"/>
              <a:gd name="connsiteX8" fmla="*/ 4799009 w 7189259"/>
              <a:gd name="connsiteY8" fmla="*/ 1966530 h 2324673"/>
              <a:gd name="connsiteX9" fmla="*/ 841119 w 7189259"/>
              <a:gd name="connsiteY9" fmla="*/ 1974002 h 2324673"/>
              <a:gd name="connsiteX10" fmla="*/ 43327 w 7189259"/>
              <a:gd name="connsiteY10" fmla="*/ 1411325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26531 w 7189259"/>
              <a:gd name="connsiteY7" fmla="*/ 1966130 h 2324673"/>
              <a:gd name="connsiteX8" fmla="*/ 4799009 w 7189259"/>
              <a:gd name="connsiteY8" fmla="*/ 1966530 h 2324673"/>
              <a:gd name="connsiteX9" fmla="*/ 820928 w 7189259"/>
              <a:gd name="connsiteY9" fmla="*/ 1937567 h 2324673"/>
              <a:gd name="connsiteX10" fmla="*/ 43327 w 7189259"/>
              <a:gd name="connsiteY10" fmla="*/ 1411325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26531 w 7189259"/>
              <a:gd name="connsiteY7" fmla="*/ 1966130 h 2324673"/>
              <a:gd name="connsiteX8" fmla="*/ 4799009 w 7189259"/>
              <a:gd name="connsiteY8" fmla="*/ 1966530 h 2324673"/>
              <a:gd name="connsiteX9" fmla="*/ 820928 w 7189259"/>
              <a:gd name="connsiteY9" fmla="*/ 1937567 h 2324673"/>
              <a:gd name="connsiteX10" fmla="*/ 43327 w 7189259"/>
              <a:gd name="connsiteY10" fmla="*/ 1411325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26531 w 7189259"/>
              <a:gd name="connsiteY7" fmla="*/ 1966130 h 2324673"/>
              <a:gd name="connsiteX8" fmla="*/ 4799009 w 7189259"/>
              <a:gd name="connsiteY8" fmla="*/ 1966530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26531 w 7189259"/>
              <a:gd name="connsiteY7" fmla="*/ 1966130 h 2324673"/>
              <a:gd name="connsiteX8" fmla="*/ 4799009 w 7189259"/>
              <a:gd name="connsiteY8" fmla="*/ 1966530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99009 w 7189259"/>
              <a:gd name="connsiteY8" fmla="*/ 1966530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37790 w 7197361"/>
              <a:gd name="connsiteY0" fmla="*/ 28473 h 2324673"/>
              <a:gd name="connsiteX1" fmla="*/ 6097083 w 7197361"/>
              <a:gd name="connsiteY1" fmla="*/ 32599 h 2324673"/>
              <a:gd name="connsiteX2" fmla="*/ 7130032 w 7197361"/>
              <a:gd name="connsiteY2" fmla="*/ 464521 h 2324673"/>
              <a:gd name="connsiteX3" fmla="*/ 7057460 w 7197361"/>
              <a:gd name="connsiteY3" fmla="*/ 1582113 h 2324673"/>
              <a:gd name="connsiteX4" fmla="*/ 6295832 w 7197361"/>
              <a:gd name="connsiteY4" fmla="*/ 1958949 h 2324673"/>
              <a:gd name="connsiteX5" fmla="*/ 5938168 w 7197361"/>
              <a:gd name="connsiteY5" fmla="*/ 1979364 h 2324673"/>
              <a:gd name="connsiteX6" fmla="*/ 5702298 w 7197361"/>
              <a:gd name="connsiteY6" fmla="*/ 2324673 h 2324673"/>
              <a:gd name="connsiteX7" fmla="*/ 5167717 w 7197361"/>
              <a:gd name="connsiteY7" fmla="*/ 1991006 h 2324673"/>
              <a:gd name="connsiteX8" fmla="*/ 4796084 w 7197361"/>
              <a:gd name="connsiteY8" fmla="*/ 1971505 h 2324673"/>
              <a:gd name="connsiteX9" fmla="*/ 829030 w 7197361"/>
              <a:gd name="connsiteY9" fmla="*/ 1937567 h 2324673"/>
              <a:gd name="connsiteX10" fmla="*/ 40400 w 7197361"/>
              <a:gd name="connsiteY10" fmla="*/ 1382316 h 2324673"/>
              <a:gd name="connsiteX11" fmla="*/ 118299 w 7197361"/>
              <a:gd name="connsiteY11" fmla="*/ 590515 h 2324673"/>
              <a:gd name="connsiteX12" fmla="*/ 861822 w 7197361"/>
              <a:gd name="connsiteY12" fmla="*/ 119685 h 2324673"/>
              <a:gd name="connsiteX13" fmla="*/ 2437790 w 7197361"/>
              <a:gd name="connsiteY13" fmla="*/ 28473 h 2324673"/>
              <a:gd name="connsiteX0" fmla="*/ 2437792 w 7197363"/>
              <a:gd name="connsiteY0" fmla="*/ 28473 h 2324673"/>
              <a:gd name="connsiteX1" fmla="*/ 6097085 w 7197363"/>
              <a:gd name="connsiteY1" fmla="*/ 32599 h 2324673"/>
              <a:gd name="connsiteX2" fmla="*/ 7130034 w 7197363"/>
              <a:gd name="connsiteY2" fmla="*/ 464521 h 2324673"/>
              <a:gd name="connsiteX3" fmla="*/ 7057462 w 7197363"/>
              <a:gd name="connsiteY3" fmla="*/ 1582113 h 2324673"/>
              <a:gd name="connsiteX4" fmla="*/ 6295834 w 7197363"/>
              <a:gd name="connsiteY4" fmla="*/ 1958949 h 2324673"/>
              <a:gd name="connsiteX5" fmla="*/ 5938170 w 7197363"/>
              <a:gd name="connsiteY5" fmla="*/ 1979364 h 2324673"/>
              <a:gd name="connsiteX6" fmla="*/ 5702300 w 7197363"/>
              <a:gd name="connsiteY6" fmla="*/ 2324673 h 2324673"/>
              <a:gd name="connsiteX7" fmla="*/ 5167719 w 7197363"/>
              <a:gd name="connsiteY7" fmla="*/ 1991006 h 2324673"/>
              <a:gd name="connsiteX8" fmla="*/ 4796086 w 7197363"/>
              <a:gd name="connsiteY8" fmla="*/ 1971505 h 2324673"/>
              <a:gd name="connsiteX9" fmla="*/ 829032 w 7197363"/>
              <a:gd name="connsiteY9" fmla="*/ 1937567 h 2324673"/>
              <a:gd name="connsiteX10" fmla="*/ 40402 w 7197363"/>
              <a:gd name="connsiteY10" fmla="*/ 1382316 h 2324673"/>
              <a:gd name="connsiteX11" fmla="*/ 118301 w 7197363"/>
              <a:gd name="connsiteY11" fmla="*/ 590515 h 2324673"/>
              <a:gd name="connsiteX12" fmla="*/ 861824 w 7197363"/>
              <a:gd name="connsiteY12" fmla="*/ 119685 h 2324673"/>
              <a:gd name="connsiteX13" fmla="*/ 2437792 w 7197363"/>
              <a:gd name="connsiteY13" fmla="*/ 28473 h 2324673"/>
              <a:gd name="connsiteX0" fmla="*/ 2437792 w 7197363"/>
              <a:gd name="connsiteY0" fmla="*/ 28473 h 2324673"/>
              <a:gd name="connsiteX1" fmla="*/ 6097085 w 7197363"/>
              <a:gd name="connsiteY1" fmla="*/ 32599 h 2324673"/>
              <a:gd name="connsiteX2" fmla="*/ 7130034 w 7197363"/>
              <a:gd name="connsiteY2" fmla="*/ 464521 h 2324673"/>
              <a:gd name="connsiteX3" fmla="*/ 7057462 w 7197363"/>
              <a:gd name="connsiteY3" fmla="*/ 1582113 h 2324673"/>
              <a:gd name="connsiteX4" fmla="*/ 6295834 w 7197363"/>
              <a:gd name="connsiteY4" fmla="*/ 1958949 h 2324673"/>
              <a:gd name="connsiteX5" fmla="*/ 5938170 w 7197363"/>
              <a:gd name="connsiteY5" fmla="*/ 1979364 h 2324673"/>
              <a:gd name="connsiteX6" fmla="*/ 5702300 w 7197363"/>
              <a:gd name="connsiteY6" fmla="*/ 2324673 h 2324673"/>
              <a:gd name="connsiteX7" fmla="*/ 5167719 w 7197363"/>
              <a:gd name="connsiteY7" fmla="*/ 1991006 h 2324673"/>
              <a:gd name="connsiteX8" fmla="*/ 4796086 w 7197363"/>
              <a:gd name="connsiteY8" fmla="*/ 1971505 h 2324673"/>
              <a:gd name="connsiteX9" fmla="*/ 829032 w 7197363"/>
              <a:gd name="connsiteY9" fmla="*/ 1937567 h 2324673"/>
              <a:gd name="connsiteX10" fmla="*/ 40402 w 7197363"/>
              <a:gd name="connsiteY10" fmla="*/ 1382316 h 2324673"/>
              <a:gd name="connsiteX11" fmla="*/ 118301 w 7197363"/>
              <a:gd name="connsiteY11" fmla="*/ 590515 h 2324673"/>
              <a:gd name="connsiteX12" fmla="*/ 861824 w 7197363"/>
              <a:gd name="connsiteY12" fmla="*/ 119685 h 2324673"/>
              <a:gd name="connsiteX13" fmla="*/ 2437792 w 7197363"/>
              <a:gd name="connsiteY13" fmla="*/ 28473 h 2324673"/>
              <a:gd name="connsiteX0" fmla="*/ 2437792 w 7197363"/>
              <a:gd name="connsiteY0" fmla="*/ 28473 h 2324673"/>
              <a:gd name="connsiteX1" fmla="*/ 6097085 w 7197363"/>
              <a:gd name="connsiteY1" fmla="*/ 32599 h 2324673"/>
              <a:gd name="connsiteX2" fmla="*/ 7130034 w 7197363"/>
              <a:gd name="connsiteY2" fmla="*/ 464521 h 2324673"/>
              <a:gd name="connsiteX3" fmla="*/ 7057462 w 7197363"/>
              <a:gd name="connsiteY3" fmla="*/ 1582113 h 2324673"/>
              <a:gd name="connsiteX4" fmla="*/ 6295834 w 7197363"/>
              <a:gd name="connsiteY4" fmla="*/ 1958949 h 2324673"/>
              <a:gd name="connsiteX5" fmla="*/ 5938170 w 7197363"/>
              <a:gd name="connsiteY5" fmla="*/ 1979364 h 2324673"/>
              <a:gd name="connsiteX6" fmla="*/ 5702300 w 7197363"/>
              <a:gd name="connsiteY6" fmla="*/ 2324673 h 2324673"/>
              <a:gd name="connsiteX7" fmla="*/ 5167719 w 7197363"/>
              <a:gd name="connsiteY7" fmla="*/ 1991006 h 2324673"/>
              <a:gd name="connsiteX8" fmla="*/ 4796086 w 7197363"/>
              <a:gd name="connsiteY8" fmla="*/ 1971505 h 2324673"/>
              <a:gd name="connsiteX9" fmla="*/ 829032 w 7197363"/>
              <a:gd name="connsiteY9" fmla="*/ 1937567 h 2324673"/>
              <a:gd name="connsiteX10" fmla="*/ 40402 w 7197363"/>
              <a:gd name="connsiteY10" fmla="*/ 1382316 h 2324673"/>
              <a:gd name="connsiteX11" fmla="*/ 118301 w 7197363"/>
              <a:gd name="connsiteY11" fmla="*/ 590515 h 2324673"/>
              <a:gd name="connsiteX12" fmla="*/ 861824 w 7197363"/>
              <a:gd name="connsiteY12" fmla="*/ 119685 h 2324673"/>
              <a:gd name="connsiteX13" fmla="*/ 2437792 w 7197363"/>
              <a:gd name="connsiteY13" fmla="*/ 28473 h 2324673"/>
              <a:gd name="connsiteX0" fmla="*/ 2437792 w 7197363"/>
              <a:gd name="connsiteY0" fmla="*/ 28473 h 2324673"/>
              <a:gd name="connsiteX1" fmla="*/ 6097085 w 7197363"/>
              <a:gd name="connsiteY1" fmla="*/ 32599 h 2324673"/>
              <a:gd name="connsiteX2" fmla="*/ 7130034 w 7197363"/>
              <a:gd name="connsiteY2" fmla="*/ 464521 h 2324673"/>
              <a:gd name="connsiteX3" fmla="*/ 7057462 w 7197363"/>
              <a:gd name="connsiteY3" fmla="*/ 1582113 h 2324673"/>
              <a:gd name="connsiteX4" fmla="*/ 6295834 w 7197363"/>
              <a:gd name="connsiteY4" fmla="*/ 1958949 h 2324673"/>
              <a:gd name="connsiteX5" fmla="*/ 5938170 w 7197363"/>
              <a:gd name="connsiteY5" fmla="*/ 1979364 h 2324673"/>
              <a:gd name="connsiteX6" fmla="*/ 5702300 w 7197363"/>
              <a:gd name="connsiteY6" fmla="*/ 2324673 h 2324673"/>
              <a:gd name="connsiteX7" fmla="*/ 5167719 w 7197363"/>
              <a:gd name="connsiteY7" fmla="*/ 1991006 h 2324673"/>
              <a:gd name="connsiteX8" fmla="*/ 4796086 w 7197363"/>
              <a:gd name="connsiteY8" fmla="*/ 1971505 h 2324673"/>
              <a:gd name="connsiteX9" fmla="*/ 840061 w 7197363"/>
              <a:gd name="connsiteY9" fmla="*/ 1927617 h 2324673"/>
              <a:gd name="connsiteX10" fmla="*/ 40402 w 7197363"/>
              <a:gd name="connsiteY10" fmla="*/ 1382316 h 2324673"/>
              <a:gd name="connsiteX11" fmla="*/ 118301 w 7197363"/>
              <a:gd name="connsiteY11" fmla="*/ 590515 h 2324673"/>
              <a:gd name="connsiteX12" fmla="*/ 861824 w 7197363"/>
              <a:gd name="connsiteY12" fmla="*/ 119685 h 2324673"/>
              <a:gd name="connsiteX13" fmla="*/ 2437792 w 7197363"/>
              <a:gd name="connsiteY13" fmla="*/ 28473 h 2324673"/>
              <a:gd name="connsiteX0" fmla="*/ 2437792 w 7220557"/>
              <a:gd name="connsiteY0" fmla="*/ 28473 h 2324673"/>
              <a:gd name="connsiteX1" fmla="*/ 6097085 w 7220557"/>
              <a:gd name="connsiteY1" fmla="*/ 32599 h 2324673"/>
              <a:gd name="connsiteX2" fmla="*/ 7130034 w 7220557"/>
              <a:gd name="connsiteY2" fmla="*/ 464521 h 2324673"/>
              <a:gd name="connsiteX3" fmla="*/ 7101574 w 7220557"/>
              <a:gd name="connsiteY3" fmla="*/ 1567187 h 2324673"/>
              <a:gd name="connsiteX4" fmla="*/ 6295834 w 7220557"/>
              <a:gd name="connsiteY4" fmla="*/ 1958949 h 2324673"/>
              <a:gd name="connsiteX5" fmla="*/ 5938170 w 7220557"/>
              <a:gd name="connsiteY5" fmla="*/ 1979364 h 2324673"/>
              <a:gd name="connsiteX6" fmla="*/ 5702300 w 7220557"/>
              <a:gd name="connsiteY6" fmla="*/ 2324673 h 2324673"/>
              <a:gd name="connsiteX7" fmla="*/ 5167719 w 7220557"/>
              <a:gd name="connsiteY7" fmla="*/ 1991006 h 2324673"/>
              <a:gd name="connsiteX8" fmla="*/ 4796086 w 7220557"/>
              <a:gd name="connsiteY8" fmla="*/ 1971505 h 2324673"/>
              <a:gd name="connsiteX9" fmla="*/ 840061 w 7220557"/>
              <a:gd name="connsiteY9" fmla="*/ 1927617 h 2324673"/>
              <a:gd name="connsiteX10" fmla="*/ 40402 w 7220557"/>
              <a:gd name="connsiteY10" fmla="*/ 1382316 h 2324673"/>
              <a:gd name="connsiteX11" fmla="*/ 118301 w 7220557"/>
              <a:gd name="connsiteY11" fmla="*/ 590515 h 2324673"/>
              <a:gd name="connsiteX12" fmla="*/ 861824 w 7220557"/>
              <a:gd name="connsiteY12" fmla="*/ 119685 h 2324673"/>
              <a:gd name="connsiteX13" fmla="*/ 2437792 w 7220557"/>
              <a:gd name="connsiteY13" fmla="*/ 28473 h 2324673"/>
              <a:gd name="connsiteX0" fmla="*/ 2437792 w 7220557"/>
              <a:gd name="connsiteY0" fmla="*/ 28473 h 2314723"/>
              <a:gd name="connsiteX1" fmla="*/ 6097085 w 7220557"/>
              <a:gd name="connsiteY1" fmla="*/ 32599 h 2314723"/>
              <a:gd name="connsiteX2" fmla="*/ 7130034 w 7220557"/>
              <a:gd name="connsiteY2" fmla="*/ 464521 h 2314723"/>
              <a:gd name="connsiteX3" fmla="*/ 7101574 w 7220557"/>
              <a:gd name="connsiteY3" fmla="*/ 1567187 h 2314723"/>
              <a:gd name="connsiteX4" fmla="*/ 6295834 w 7220557"/>
              <a:gd name="connsiteY4" fmla="*/ 1958949 h 2314723"/>
              <a:gd name="connsiteX5" fmla="*/ 5938170 w 7220557"/>
              <a:gd name="connsiteY5" fmla="*/ 1979364 h 2314723"/>
              <a:gd name="connsiteX6" fmla="*/ 5669215 w 7220557"/>
              <a:gd name="connsiteY6" fmla="*/ 2314723 h 2314723"/>
              <a:gd name="connsiteX7" fmla="*/ 5167719 w 7220557"/>
              <a:gd name="connsiteY7" fmla="*/ 1991006 h 2314723"/>
              <a:gd name="connsiteX8" fmla="*/ 4796086 w 7220557"/>
              <a:gd name="connsiteY8" fmla="*/ 1971505 h 2314723"/>
              <a:gd name="connsiteX9" fmla="*/ 840061 w 7220557"/>
              <a:gd name="connsiteY9" fmla="*/ 1927617 h 2314723"/>
              <a:gd name="connsiteX10" fmla="*/ 40402 w 7220557"/>
              <a:gd name="connsiteY10" fmla="*/ 1382316 h 2314723"/>
              <a:gd name="connsiteX11" fmla="*/ 118301 w 7220557"/>
              <a:gd name="connsiteY11" fmla="*/ 590515 h 2314723"/>
              <a:gd name="connsiteX12" fmla="*/ 861824 w 7220557"/>
              <a:gd name="connsiteY12" fmla="*/ 119685 h 2314723"/>
              <a:gd name="connsiteX13" fmla="*/ 2437792 w 7220557"/>
              <a:gd name="connsiteY13" fmla="*/ 28473 h 2314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220557" h="2314723">
                <a:moveTo>
                  <a:pt x="2437792" y="28473"/>
                </a:moveTo>
                <a:cubicBezTo>
                  <a:pt x="3720936" y="-19524"/>
                  <a:pt x="4770035" y="1011"/>
                  <a:pt x="6097085" y="32599"/>
                </a:cubicBezTo>
                <a:cubicBezTo>
                  <a:pt x="6241375" y="32599"/>
                  <a:pt x="6941349" y="44458"/>
                  <a:pt x="7130034" y="464521"/>
                </a:cubicBezTo>
                <a:cubicBezTo>
                  <a:pt x="7207443" y="822538"/>
                  <a:pt x="7299936" y="1107572"/>
                  <a:pt x="7101574" y="1567187"/>
                </a:cubicBezTo>
                <a:cubicBezTo>
                  <a:pt x="7012674" y="1820442"/>
                  <a:pt x="6826441" y="1941454"/>
                  <a:pt x="6295834" y="1958949"/>
                </a:cubicBezTo>
                <a:cubicBezTo>
                  <a:pt x="6201573" y="1967661"/>
                  <a:pt x="6028835" y="1978328"/>
                  <a:pt x="5938170" y="1979364"/>
                </a:cubicBezTo>
                <a:cubicBezTo>
                  <a:pt x="5846464" y="2148329"/>
                  <a:pt x="5703170" y="2299450"/>
                  <a:pt x="5669215" y="2314723"/>
                </a:cubicBezTo>
                <a:cubicBezTo>
                  <a:pt x="5397092" y="2101809"/>
                  <a:pt x="5307818" y="2068828"/>
                  <a:pt x="5167719" y="1991006"/>
                </a:cubicBezTo>
                <a:lnTo>
                  <a:pt x="4796086" y="1971505"/>
                </a:lnTo>
                <a:cubicBezTo>
                  <a:pt x="3970001" y="2004968"/>
                  <a:pt x="1743341" y="1983706"/>
                  <a:pt x="840061" y="1927617"/>
                </a:cubicBezTo>
                <a:cubicBezTo>
                  <a:pt x="393004" y="1877867"/>
                  <a:pt x="110456" y="1617395"/>
                  <a:pt x="40402" y="1382316"/>
                </a:cubicBezTo>
                <a:cubicBezTo>
                  <a:pt x="-46199" y="1071836"/>
                  <a:pt x="18879" y="1018771"/>
                  <a:pt x="118301" y="590515"/>
                </a:cubicBezTo>
                <a:cubicBezTo>
                  <a:pt x="161844" y="286569"/>
                  <a:pt x="632474" y="128192"/>
                  <a:pt x="861824" y="119685"/>
                </a:cubicBezTo>
                <a:cubicBezTo>
                  <a:pt x="1206200" y="97914"/>
                  <a:pt x="1792517" y="47314"/>
                  <a:pt x="2437792" y="28473"/>
                </a:cubicBezTo>
                <a:close/>
              </a:path>
            </a:pathLst>
          </a:cu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067464D-0638-2C46-9A25-256DAB215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358" y="4000499"/>
            <a:ext cx="4236148" cy="12187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100"/>
              <a:t>Sekulární stát… Co to je?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CEFF6F4-C041-4E7F-9C99-93B222CB8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71682" y="3391906"/>
            <a:ext cx="4808784" cy="2769498"/>
          </a:xfrm>
          <a:custGeom>
            <a:avLst/>
            <a:gdLst>
              <a:gd name="connsiteX0" fmla="*/ 4456852 w 7096563"/>
              <a:gd name="connsiteY0" fmla="*/ 382 h 2526654"/>
              <a:gd name="connsiteX1" fmla="*/ 5996285 w 7096563"/>
              <a:gd name="connsiteY1" fmla="*/ 12882 h 2526654"/>
              <a:gd name="connsiteX2" fmla="*/ 7029234 w 7096563"/>
              <a:gd name="connsiteY2" fmla="*/ 444804 h 2526654"/>
              <a:gd name="connsiteX3" fmla="*/ 6956662 w 7096563"/>
              <a:gd name="connsiteY3" fmla="*/ 1562396 h 2526654"/>
              <a:gd name="connsiteX4" fmla="*/ 6145668 w 7096563"/>
              <a:gd name="connsiteY4" fmla="*/ 1942015 h 2526654"/>
              <a:gd name="connsiteX5" fmla="*/ 5837370 w 7096563"/>
              <a:gd name="connsiteY5" fmla="*/ 1959647 h 2526654"/>
              <a:gd name="connsiteX6" fmla="*/ 5815841 w 7096563"/>
              <a:gd name="connsiteY6" fmla="*/ 2526654 h 2526654"/>
              <a:gd name="connsiteX7" fmla="*/ 5303195 w 7096563"/>
              <a:gd name="connsiteY7" fmla="*/ 1946413 h 2526654"/>
              <a:gd name="connsiteX8" fmla="*/ 5039055 w 7096563"/>
              <a:gd name="connsiteY8" fmla="*/ 1933347 h 2526654"/>
              <a:gd name="connsiteX9" fmla="*/ 875181 w 7096563"/>
              <a:gd name="connsiteY9" fmla="*/ 1954285 h 2526654"/>
              <a:gd name="connsiteX10" fmla="*/ 149462 w 7096563"/>
              <a:gd name="connsiteY10" fmla="*/ 1489824 h 2526654"/>
              <a:gd name="connsiteX11" fmla="*/ 33346 w 7096563"/>
              <a:gd name="connsiteY11" fmla="*/ 604461 h 2526654"/>
              <a:gd name="connsiteX12" fmla="*/ 761024 w 7096563"/>
              <a:gd name="connsiteY12" fmla="*/ 99968 h 2526654"/>
              <a:gd name="connsiteX13" fmla="*/ 2289456 w 7096563"/>
              <a:gd name="connsiteY13" fmla="*/ 35686 h 2526654"/>
              <a:gd name="connsiteX14" fmla="*/ 2355877 w 7096563"/>
              <a:gd name="connsiteY14" fmla="*/ 33952 h 2526654"/>
              <a:gd name="connsiteX15" fmla="*/ 2355877 w 7096563"/>
              <a:gd name="connsiteY15" fmla="*/ 18770 h 2526654"/>
              <a:gd name="connsiteX16" fmla="*/ 2878392 w 7096563"/>
              <a:gd name="connsiteY16" fmla="*/ 18770 h 2526654"/>
              <a:gd name="connsiteX17" fmla="*/ 2878392 w 7096563"/>
              <a:gd name="connsiteY17" fmla="*/ 20840 h 2526654"/>
              <a:gd name="connsiteX18" fmla="*/ 3326250 w 7096563"/>
              <a:gd name="connsiteY18" fmla="*/ 11889 h 2526654"/>
              <a:gd name="connsiteX19" fmla="*/ 4456852 w 7096563"/>
              <a:gd name="connsiteY19" fmla="*/ 382 h 2526654"/>
              <a:gd name="connsiteX0" fmla="*/ 4456852 w 7096563"/>
              <a:gd name="connsiteY0" fmla="*/ 0 h 2526272"/>
              <a:gd name="connsiteX1" fmla="*/ 5996285 w 7096563"/>
              <a:gd name="connsiteY1" fmla="*/ 12500 h 2526272"/>
              <a:gd name="connsiteX2" fmla="*/ 7029234 w 7096563"/>
              <a:gd name="connsiteY2" fmla="*/ 444422 h 2526272"/>
              <a:gd name="connsiteX3" fmla="*/ 6956662 w 7096563"/>
              <a:gd name="connsiteY3" fmla="*/ 1562014 h 2526272"/>
              <a:gd name="connsiteX4" fmla="*/ 6145668 w 7096563"/>
              <a:gd name="connsiteY4" fmla="*/ 1941633 h 2526272"/>
              <a:gd name="connsiteX5" fmla="*/ 5837370 w 7096563"/>
              <a:gd name="connsiteY5" fmla="*/ 1959265 h 2526272"/>
              <a:gd name="connsiteX6" fmla="*/ 5815841 w 7096563"/>
              <a:gd name="connsiteY6" fmla="*/ 2526272 h 2526272"/>
              <a:gd name="connsiteX7" fmla="*/ 5303195 w 7096563"/>
              <a:gd name="connsiteY7" fmla="*/ 1946031 h 2526272"/>
              <a:gd name="connsiteX8" fmla="*/ 5039055 w 7096563"/>
              <a:gd name="connsiteY8" fmla="*/ 1932965 h 2526272"/>
              <a:gd name="connsiteX9" fmla="*/ 875181 w 7096563"/>
              <a:gd name="connsiteY9" fmla="*/ 1953903 h 2526272"/>
              <a:gd name="connsiteX10" fmla="*/ 149462 w 7096563"/>
              <a:gd name="connsiteY10" fmla="*/ 1489442 h 2526272"/>
              <a:gd name="connsiteX11" fmla="*/ 33346 w 7096563"/>
              <a:gd name="connsiteY11" fmla="*/ 604079 h 2526272"/>
              <a:gd name="connsiteX12" fmla="*/ 761024 w 7096563"/>
              <a:gd name="connsiteY12" fmla="*/ 99586 h 2526272"/>
              <a:gd name="connsiteX13" fmla="*/ 2289456 w 7096563"/>
              <a:gd name="connsiteY13" fmla="*/ 35304 h 2526272"/>
              <a:gd name="connsiteX14" fmla="*/ 2355877 w 7096563"/>
              <a:gd name="connsiteY14" fmla="*/ 33570 h 2526272"/>
              <a:gd name="connsiteX15" fmla="*/ 2878392 w 7096563"/>
              <a:gd name="connsiteY15" fmla="*/ 18388 h 2526272"/>
              <a:gd name="connsiteX16" fmla="*/ 2878392 w 7096563"/>
              <a:gd name="connsiteY16" fmla="*/ 20458 h 2526272"/>
              <a:gd name="connsiteX17" fmla="*/ 3326250 w 7096563"/>
              <a:gd name="connsiteY17" fmla="*/ 11507 h 2526272"/>
              <a:gd name="connsiteX18" fmla="*/ 4456852 w 7096563"/>
              <a:gd name="connsiteY18" fmla="*/ 0 h 2526272"/>
              <a:gd name="connsiteX0" fmla="*/ 4456852 w 7096563"/>
              <a:gd name="connsiteY0" fmla="*/ 0 h 2526272"/>
              <a:gd name="connsiteX1" fmla="*/ 5996285 w 7096563"/>
              <a:gd name="connsiteY1" fmla="*/ 12500 h 2526272"/>
              <a:gd name="connsiteX2" fmla="*/ 7029234 w 7096563"/>
              <a:gd name="connsiteY2" fmla="*/ 444422 h 2526272"/>
              <a:gd name="connsiteX3" fmla="*/ 6956662 w 7096563"/>
              <a:gd name="connsiteY3" fmla="*/ 1562014 h 2526272"/>
              <a:gd name="connsiteX4" fmla="*/ 6145668 w 7096563"/>
              <a:gd name="connsiteY4" fmla="*/ 1941633 h 2526272"/>
              <a:gd name="connsiteX5" fmla="*/ 5837370 w 7096563"/>
              <a:gd name="connsiteY5" fmla="*/ 1959265 h 2526272"/>
              <a:gd name="connsiteX6" fmla="*/ 5815841 w 7096563"/>
              <a:gd name="connsiteY6" fmla="*/ 2526272 h 2526272"/>
              <a:gd name="connsiteX7" fmla="*/ 5303195 w 7096563"/>
              <a:gd name="connsiteY7" fmla="*/ 1946031 h 2526272"/>
              <a:gd name="connsiteX8" fmla="*/ 5039055 w 7096563"/>
              <a:gd name="connsiteY8" fmla="*/ 1932965 h 2526272"/>
              <a:gd name="connsiteX9" fmla="*/ 875181 w 7096563"/>
              <a:gd name="connsiteY9" fmla="*/ 1953903 h 2526272"/>
              <a:gd name="connsiteX10" fmla="*/ 149462 w 7096563"/>
              <a:gd name="connsiteY10" fmla="*/ 1489442 h 2526272"/>
              <a:gd name="connsiteX11" fmla="*/ 33346 w 7096563"/>
              <a:gd name="connsiteY11" fmla="*/ 604079 h 2526272"/>
              <a:gd name="connsiteX12" fmla="*/ 761024 w 7096563"/>
              <a:gd name="connsiteY12" fmla="*/ 99586 h 2526272"/>
              <a:gd name="connsiteX13" fmla="*/ 2289456 w 7096563"/>
              <a:gd name="connsiteY13" fmla="*/ 35304 h 2526272"/>
              <a:gd name="connsiteX14" fmla="*/ 2355877 w 7096563"/>
              <a:gd name="connsiteY14" fmla="*/ 33570 h 2526272"/>
              <a:gd name="connsiteX15" fmla="*/ 2878392 w 7096563"/>
              <a:gd name="connsiteY15" fmla="*/ 18388 h 2526272"/>
              <a:gd name="connsiteX16" fmla="*/ 3326250 w 7096563"/>
              <a:gd name="connsiteY16" fmla="*/ 11507 h 2526272"/>
              <a:gd name="connsiteX17" fmla="*/ 4456852 w 7096563"/>
              <a:gd name="connsiteY17" fmla="*/ 0 h 2526272"/>
              <a:gd name="connsiteX0" fmla="*/ 4456852 w 7096563"/>
              <a:gd name="connsiteY0" fmla="*/ 0 h 2526272"/>
              <a:gd name="connsiteX1" fmla="*/ 5996285 w 7096563"/>
              <a:gd name="connsiteY1" fmla="*/ 12500 h 2526272"/>
              <a:gd name="connsiteX2" fmla="*/ 7029234 w 7096563"/>
              <a:gd name="connsiteY2" fmla="*/ 444422 h 2526272"/>
              <a:gd name="connsiteX3" fmla="*/ 6956662 w 7096563"/>
              <a:gd name="connsiteY3" fmla="*/ 1562014 h 2526272"/>
              <a:gd name="connsiteX4" fmla="*/ 6145668 w 7096563"/>
              <a:gd name="connsiteY4" fmla="*/ 1941633 h 2526272"/>
              <a:gd name="connsiteX5" fmla="*/ 5837370 w 7096563"/>
              <a:gd name="connsiteY5" fmla="*/ 1959265 h 2526272"/>
              <a:gd name="connsiteX6" fmla="*/ 5815841 w 7096563"/>
              <a:gd name="connsiteY6" fmla="*/ 2526272 h 2526272"/>
              <a:gd name="connsiteX7" fmla="*/ 5303195 w 7096563"/>
              <a:gd name="connsiteY7" fmla="*/ 1946031 h 2526272"/>
              <a:gd name="connsiteX8" fmla="*/ 5039055 w 7096563"/>
              <a:gd name="connsiteY8" fmla="*/ 1932965 h 2526272"/>
              <a:gd name="connsiteX9" fmla="*/ 875181 w 7096563"/>
              <a:gd name="connsiteY9" fmla="*/ 1953903 h 2526272"/>
              <a:gd name="connsiteX10" fmla="*/ 149462 w 7096563"/>
              <a:gd name="connsiteY10" fmla="*/ 1489442 h 2526272"/>
              <a:gd name="connsiteX11" fmla="*/ 33346 w 7096563"/>
              <a:gd name="connsiteY11" fmla="*/ 604079 h 2526272"/>
              <a:gd name="connsiteX12" fmla="*/ 761024 w 7096563"/>
              <a:gd name="connsiteY12" fmla="*/ 99586 h 2526272"/>
              <a:gd name="connsiteX13" fmla="*/ 2289456 w 7096563"/>
              <a:gd name="connsiteY13" fmla="*/ 35304 h 2526272"/>
              <a:gd name="connsiteX14" fmla="*/ 2878392 w 7096563"/>
              <a:gd name="connsiteY14" fmla="*/ 18388 h 2526272"/>
              <a:gd name="connsiteX15" fmla="*/ 3326250 w 7096563"/>
              <a:gd name="connsiteY15" fmla="*/ 11507 h 2526272"/>
              <a:gd name="connsiteX16" fmla="*/ 4456852 w 7096563"/>
              <a:gd name="connsiteY16" fmla="*/ 0 h 2526272"/>
              <a:gd name="connsiteX0" fmla="*/ 4456852 w 7096563"/>
              <a:gd name="connsiteY0" fmla="*/ 0 h 2526272"/>
              <a:gd name="connsiteX1" fmla="*/ 5996285 w 7096563"/>
              <a:gd name="connsiteY1" fmla="*/ 12500 h 2526272"/>
              <a:gd name="connsiteX2" fmla="*/ 7029234 w 7096563"/>
              <a:gd name="connsiteY2" fmla="*/ 444422 h 2526272"/>
              <a:gd name="connsiteX3" fmla="*/ 6956662 w 7096563"/>
              <a:gd name="connsiteY3" fmla="*/ 1562014 h 2526272"/>
              <a:gd name="connsiteX4" fmla="*/ 6145668 w 7096563"/>
              <a:gd name="connsiteY4" fmla="*/ 1941633 h 2526272"/>
              <a:gd name="connsiteX5" fmla="*/ 5837370 w 7096563"/>
              <a:gd name="connsiteY5" fmla="*/ 1959265 h 2526272"/>
              <a:gd name="connsiteX6" fmla="*/ 5815841 w 7096563"/>
              <a:gd name="connsiteY6" fmla="*/ 2526272 h 2526272"/>
              <a:gd name="connsiteX7" fmla="*/ 5303195 w 7096563"/>
              <a:gd name="connsiteY7" fmla="*/ 1946031 h 2526272"/>
              <a:gd name="connsiteX8" fmla="*/ 5039055 w 7096563"/>
              <a:gd name="connsiteY8" fmla="*/ 1932965 h 2526272"/>
              <a:gd name="connsiteX9" fmla="*/ 875181 w 7096563"/>
              <a:gd name="connsiteY9" fmla="*/ 1953903 h 2526272"/>
              <a:gd name="connsiteX10" fmla="*/ 149462 w 7096563"/>
              <a:gd name="connsiteY10" fmla="*/ 1489442 h 2526272"/>
              <a:gd name="connsiteX11" fmla="*/ 33346 w 7096563"/>
              <a:gd name="connsiteY11" fmla="*/ 604079 h 2526272"/>
              <a:gd name="connsiteX12" fmla="*/ 761024 w 7096563"/>
              <a:gd name="connsiteY12" fmla="*/ 99586 h 2526272"/>
              <a:gd name="connsiteX13" fmla="*/ 2289456 w 7096563"/>
              <a:gd name="connsiteY13" fmla="*/ 35304 h 2526272"/>
              <a:gd name="connsiteX14" fmla="*/ 3326250 w 7096563"/>
              <a:gd name="connsiteY14" fmla="*/ 11507 h 2526272"/>
              <a:gd name="connsiteX15" fmla="*/ 4456852 w 7096563"/>
              <a:gd name="connsiteY15" fmla="*/ 0 h 2526272"/>
              <a:gd name="connsiteX0" fmla="*/ 4456852 w 7096563"/>
              <a:gd name="connsiteY0" fmla="*/ 0 h 2526272"/>
              <a:gd name="connsiteX1" fmla="*/ 5996285 w 7096563"/>
              <a:gd name="connsiteY1" fmla="*/ 12500 h 2526272"/>
              <a:gd name="connsiteX2" fmla="*/ 7029234 w 7096563"/>
              <a:gd name="connsiteY2" fmla="*/ 444422 h 2526272"/>
              <a:gd name="connsiteX3" fmla="*/ 6956662 w 7096563"/>
              <a:gd name="connsiteY3" fmla="*/ 1562014 h 2526272"/>
              <a:gd name="connsiteX4" fmla="*/ 6145668 w 7096563"/>
              <a:gd name="connsiteY4" fmla="*/ 1941633 h 2526272"/>
              <a:gd name="connsiteX5" fmla="*/ 5837370 w 7096563"/>
              <a:gd name="connsiteY5" fmla="*/ 1959265 h 2526272"/>
              <a:gd name="connsiteX6" fmla="*/ 5815841 w 7096563"/>
              <a:gd name="connsiteY6" fmla="*/ 2526272 h 2526272"/>
              <a:gd name="connsiteX7" fmla="*/ 5303195 w 7096563"/>
              <a:gd name="connsiteY7" fmla="*/ 1946031 h 2526272"/>
              <a:gd name="connsiteX8" fmla="*/ 5039055 w 7096563"/>
              <a:gd name="connsiteY8" fmla="*/ 1932965 h 2526272"/>
              <a:gd name="connsiteX9" fmla="*/ 875181 w 7096563"/>
              <a:gd name="connsiteY9" fmla="*/ 1953903 h 2526272"/>
              <a:gd name="connsiteX10" fmla="*/ 149462 w 7096563"/>
              <a:gd name="connsiteY10" fmla="*/ 1489442 h 2526272"/>
              <a:gd name="connsiteX11" fmla="*/ 33346 w 7096563"/>
              <a:gd name="connsiteY11" fmla="*/ 604079 h 2526272"/>
              <a:gd name="connsiteX12" fmla="*/ 761024 w 7096563"/>
              <a:gd name="connsiteY12" fmla="*/ 99586 h 2526272"/>
              <a:gd name="connsiteX13" fmla="*/ 2289456 w 7096563"/>
              <a:gd name="connsiteY13" fmla="*/ 35304 h 2526272"/>
              <a:gd name="connsiteX14" fmla="*/ 4456852 w 7096563"/>
              <a:gd name="connsiteY14" fmla="*/ 0 h 2526272"/>
              <a:gd name="connsiteX0" fmla="*/ 2289456 w 7096563"/>
              <a:gd name="connsiteY0" fmla="*/ 22804 h 2513772"/>
              <a:gd name="connsiteX1" fmla="*/ 5996285 w 7096563"/>
              <a:gd name="connsiteY1" fmla="*/ 0 h 2513772"/>
              <a:gd name="connsiteX2" fmla="*/ 7029234 w 7096563"/>
              <a:gd name="connsiteY2" fmla="*/ 431922 h 2513772"/>
              <a:gd name="connsiteX3" fmla="*/ 6956662 w 7096563"/>
              <a:gd name="connsiteY3" fmla="*/ 1549514 h 2513772"/>
              <a:gd name="connsiteX4" fmla="*/ 6145668 w 7096563"/>
              <a:gd name="connsiteY4" fmla="*/ 1929133 h 2513772"/>
              <a:gd name="connsiteX5" fmla="*/ 5837370 w 7096563"/>
              <a:gd name="connsiteY5" fmla="*/ 1946765 h 2513772"/>
              <a:gd name="connsiteX6" fmla="*/ 5815841 w 7096563"/>
              <a:gd name="connsiteY6" fmla="*/ 2513772 h 2513772"/>
              <a:gd name="connsiteX7" fmla="*/ 5303195 w 7096563"/>
              <a:gd name="connsiteY7" fmla="*/ 1933531 h 2513772"/>
              <a:gd name="connsiteX8" fmla="*/ 5039055 w 7096563"/>
              <a:gd name="connsiteY8" fmla="*/ 1920465 h 2513772"/>
              <a:gd name="connsiteX9" fmla="*/ 875181 w 7096563"/>
              <a:gd name="connsiteY9" fmla="*/ 1941403 h 2513772"/>
              <a:gd name="connsiteX10" fmla="*/ 149462 w 7096563"/>
              <a:gd name="connsiteY10" fmla="*/ 1476942 h 2513772"/>
              <a:gd name="connsiteX11" fmla="*/ 33346 w 7096563"/>
              <a:gd name="connsiteY11" fmla="*/ 591579 h 2513772"/>
              <a:gd name="connsiteX12" fmla="*/ 761024 w 7096563"/>
              <a:gd name="connsiteY12" fmla="*/ 87086 h 2513772"/>
              <a:gd name="connsiteX13" fmla="*/ 2289456 w 7096563"/>
              <a:gd name="connsiteY13" fmla="*/ 22804 h 2513772"/>
              <a:gd name="connsiteX0" fmla="*/ 2289456 w 7096563"/>
              <a:gd name="connsiteY0" fmla="*/ 33636 h 2524604"/>
              <a:gd name="connsiteX1" fmla="*/ 5996285 w 7096563"/>
              <a:gd name="connsiteY1" fmla="*/ 10832 h 2524604"/>
              <a:gd name="connsiteX2" fmla="*/ 7029234 w 7096563"/>
              <a:gd name="connsiteY2" fmla="*/ 442754 h 2524604"/>
              <a:gd name="connsiteX3" fmla="*/ 6956662 w 7096563"/>
              <a:gd name="connsiteY3" fmla="*/ 1560346 h 2524604"/>
              <a:gd name="connsiteX4" fmla="*/ 6145668 w 7096563"/>
              <a:gd name="connsiteY4" fmla="*/ 1939965 h 2524604"/>
              <a:gd name="connsiteX5" fmla="*/ 5837370 w 7096563"/>
              <a:gd name="connsiteY5" fmla="*/ 1957597 h 2524604"/>
              <a:gd name="connsiteX6" fmla="*/ 5815841 w 7096563"/>
              <a:gd name="connsiteY6" fmla="*/ 2524604 h 2524604"/>
              <a:gd name="connsiteX7" fmla="*/ 5303195 w 7096563"/>
              <a:gd name="connsiteY7" fmla="*/ 1944363 h 2524604"/>
              <a:gd name="connsiteX8" fmla="*/ 5039055 w 7096563"/>
              <a:gd name="connsiteY8" fmla="*/ 1931297 h 2524604"/>
              <a:gd name="connsiteX9" fmla="*/ 875181 w 7096563"/>
              <a:gd name="connsiteY9" fmla="*/ 1952235 h 2524604"/>
              <a:gd name="connsiteX10" fmla="*/ 149462 w 7096563"/>
              <a:gd name="connsiteY10" fmla="*/ 1487774 h 2524604"/>
              <a:gd name="connsiteX11" fmla="*/ 33346 w 7096563"/>
              <a:gd name="connsiteY11" fmla="*/ 602411 h 2524604"/>
              <a:gd name="connsiteX12" fmla="*/ 761024 w 7096563"/>
              <a:gd name="connsiteY12" fmla="*/ 97918 h 2524604"/>
              <a:gd name="connsiteX13" fmla="*/ 2289456 w 7096563"/>
              <a:gd name="connsiteY13" fmla="*/ 33636 h 2524604"/>
              <a:gd name="connsiteX0" fmla="*/ 2289456 w 7096563"/>
              <a:gd name="connsiteY0" fmla="*/ 33636 h 2446227"/>
              <a:gd name="connsiteX1" fmla="*/ 5996285 w 7096563"/>
              <a:gd name="connsiteY1" fmla="*/ 10832 h 2446227"/>
              <a:gd name="connsiteX2" fmla="*/ 7029234 w 7096563"/>
              <a:gd name="connsiteY2" fmla="*/ 442754 h 2446227"/>
              <a:gd name="connsiteX3" fmla="*/ 6956662 w 7096563"/>
              <a:gd name="connsiteY3" fmla="*/ 1560346 h 2446227"/>
              <a:gd name="connsiteX4" fmla="*/ 6145668 w 7096563"/>
              <a:gd name="connsiteY4" fmla="*/ 1939965 h 2446227"/>
              <a:gd name="connsiteX5" fmla="*/ 5837370 w 7096563"/>
              <a:gd name="connsiteY5" fmla="*/ 1957597 h 2446227"/>
              <a:gd name="connsiteX6" fmla="*/ 5801458 w 7096563"/>
              <a:gd name="connsiteY6" fmla="*/ 2446227 h 2446227"/>
              <a:gd name="connsiteX7" fmla="*/ 5303195 w 7096563"/>
              <a:gd name="connsiteY7" fmla="*/ 1944363 h 2446227"/>
              <a:gd name="connsiteX8" fmla="*/ 5039055 w 7096563"/>
              <a:gd name="connsiteY8" fmla="*/ 1931297 h 2446227"/>
              <a:gd name="connsiteX9" fmla="*/ 875181 w 7096563"/>
              <a:gd name="connsiteY9" fmla="*/ 1952235 h 2446227"/>
              <a:gd name="connsiteX10" fmla="*/ 149462 w 7096563"/>
              <a:gd name="connsiteY10" fmla="*/ 1487774 h 2446227"/>
              <a:gd name="connsiteX11" fmla="*/ 33346 w 7096563"/>
              <a:gd name="connsiteY11" fmla="*/ 602411 h 2446227"/>
              <a:gd name="connsiteX12" fmla="*/ 761024 w 7096563"/>
              <a:gd name="connsiteY12" fmla="*/ 97918 h 2446227"/>
              <a:gd name="connsiteX13" fmla="*/ 2289456 w 7096563"/>
              <a:gd name="connsiteY13" fmla="*/ 33636 h 2446227"/>
              <a:gd name="connsiteX0" fmla="*/ 2289456 w 7096563"/>
              <a:gd name="connsiteY0" fmla="*/ 33636 h 2446227"/>
              <a:gd name="connsiteX1" fmla="*/ 5996285 w 7096563"/>
              <a:gd name="connsiteY1" fmla="*/ 10832 h 2446227"/>
              <a:gd name="connsiteX2" fmla="*/ 7029234 w 7096563"/>
              <a:gd name="connsiteY2" fmla="*/ 442754 h 2446227"/>
              <a:gd name="connsiteX3" fmla="*/ 6956662 w 7096563"/>
              <a:gd name="connsiteY3" fmla="*/ 1560346 h 2446227"/>
              <a:gd name="connsiteX4" fmla="*/ 6145668 w 7096563"/>
              <a:gd name="connsiteY4" fmla="*/ 1939965 h 2446227"/>
              <a:gd name="connsiteX5" fmla="*/ 5837370 w 7096563"/>
              <a:gd name="connsiteY5" fmla="*/ 1957597 h 2446227"/>
              <a:gd name="connsiteX6" fmla="*/ 5801458 w 7096563"/>
              <a:gd name="connsiteY6" fmla="*/ 2446227 h 2446227"/>
              <a:gd name="connsiteX7" fmla="*/ 5303195 w 7096563"/>
              <a:gd name="connsiteY7" fmla="*/ 1944363 h 2446227"/>
              <a:gd name="connsiteX8" fmla="*/ 5039055 w 7096563"/>
              <a:gd name="connsiteY8" fmla="*/ 1931297 h 2446227"/>
              <a:gd name="connsiteX9" fmla="*/ 875181 w 7096563"/>
              <a:gd name="connsiteY9" fmla="*/ 1952235 h 2446227"/>
              <a:gd name="connsiteX10" fmla="*/ 149462 w 7096563"/>
              <a:gd name="connsiteY10" fmla="*/ 1487774 h 2446227"/>
              <a:gd name="connsiteX11" fmla="*/ 33346 w 7096563"/>
              <a:gd name="connsiteY11" fmla="*/ 602411 h 2446227"/>
              <a:gd name="connsiteX12" fmla="*/ 761024 w 7096563"/>
              <a:gd name="connsiteY12" fmla="*/ 97918 h 2446227"/>
              <a:gd name="connsiteX13" fmla="*/ 2289456 w 7096563"/>
              <a:gd name="connsiteY13" fmla="*/ 33636 h 2446227"/>
              <a:gd name="connsiteX0" fmla="*/ 2289456 w 7096563"/>
              <a:gd name="connsiteY0" fmla="*/ 33636 h 2446227"/>
              <a:gd name="connsiteX1" fmla="*/ 5996285 w 7096563"/>
              <a:gd name="connsiteY1" fmla="*/ 10832 h 2446227"/>
              <a:gd name="connsiteX2" fmla="*/ 7029234 w 7096563"/>
              <a:gd name="connsiteY2" fmla="*/ 442754 h 2446227"/>
              <a:gd name="connsiteX3" fmla="*/ 6956662 w 7096563"/>
              <a:gd name="connsiteY3" fmla="*/ 1560346 h 2446227"/>
              <a:gd name="connsiteX4" fmla="*/ 6145668 w 7096563"/>
              <a:gd name="connsiteY4" fmla="*/ 1939965 h 2446227"/>
              <a:gd name="connsiteX5" fmla="*/ 5837370 w 7096563"/>
              <a:gd name="connsiteY5" fmla="*/ 1957597 h 2446227"/>
              <a:gd name="connsiteX6" fmla="*/ 5801458 w 7096563"/>
              <a:gd name="connsiteY6" fmla="*/ 2446227 h 2446227"/>
              <a:gd name="connsiteX7" fmla="*/ 5303195 w 7096563"/>
              <a:gd name="connsiteY7" fmla="*/ 1944363 h 2446227"/>
              <a:gd name="connsiteX8" fmla="*/ 5039055 w 7096563"/>
              <a:gd name="connsiteY8" fmla="*/ 1931297 h 2446227"/>
              <a:gd name="connsiteX9" fmla="*/ 875181 w 7096563"/>
              <a:gd name="connsiteY9" fmla="*/ 1952235 h 2446227"/>
              <a:gd name="connsiteX10" fmla="*/ 149462 w 7096563"/>
              <a:gd name="connsiteY10" fmla="*/ 1487774 h 2446227"/>
              <a:gd name="connsiteX11" fmla="*/ 33346 w 7096563"/>
              <a:gd name="connsiteY11" fmla="*/ 602411 h 2446227"/>
              <a:gd name="connsiteX12" fmla="*/ 761024 w 7096563"/>
              <a:gd name="connsiteY12" fmla="*/ 97918 h 2446227"/>
              <a:gd name="connsiteX13" fmla="*/ 2289456 w 7096563"/>
              <a:gd name="connsiteY13" fmla="*/ 33636 h 2446227"/>
              <a:gd name="connsiteX0" fmla="*/ 2289456 w 7096563"/>
              <a:gd name="connsiteY0" fmla="*/ 33636 h 2446227"/>
              <a:gd name="connsiteX1" fmla="*/ 5996285 w 7096563"/>
              <a:gd name="connsiteY1" fmla="*/ 10832 h 2446227"/>
              <a:gd name="connsiteX2" fmla="*/ 7029234 w 7096563"/>
              <a:gd name="connsiteY2" fmla="*/ 442754 h 2446227"/>
              <a:gd name="connsiteX3" fmla="*/ 6956662 w 7096563"/>
              <a:gd name="connsiteY3" fmla="*/ 1560346 h 2446227"/>
              <a:gd name="connsiteX4" fmla="*/ 6145668 w 7096563"/>
              <a:gd name="connsiteY4" fmla="*/ 1939965 h 2446227"/>
              <a:gd name="connsiteX5" fmla="*/ 5837370 w 7096563"/>
              <a:gd name="connsiteY5" fmla="*/ 1957597 h 2446227"/>
              <a:gd name="connsiteX6" fmla="*/ 5801458 w 7096563"/>
              <a:gd name="connsiteY6" fmla="*/ 2446227 h 2446227"/>
              <a:gd name="connsiteX7" fmla="*/ 5303195 w 7096563"/>
              <a:gd name="connsiteY7" fmla="*/ 1944363 h 2446227"/>
              <a:gd name="connsiteX8" fmla="*/ 5039055 w 7096563"/>
              <a:gd name="connsiteY8" fmla="*/ 1931297 h 2446227"/>
              <a:gd name="connsiteX9" fmla="*/ 875181 w 7096563"/>
              <a:gd name="connsiteY9" fmla="*/ 1952235 h 2446227"/>
              <a:gd name="connsiteX10" fmla="*/ 149462 w 7096563"/>
              <a:gd name="connsiteY10" fmla="*/ 1487774 h 2446227"/>
              <a:gd name="connsiteX11" fmla="*/ 33346 w 7096563"/>
              <a:gd name="connsiteY11" fmla="*/ 602411 h 2446227"/>
              <a:gd name="connsiteX12" fmla="*/ 761024 w 7096563"/>
              <a:gd name="connsiteY12" fmla="*/ 97918 h 2446227"/>
              <a:gd name="connsiteX13" fmla="*/ 2289456 w 7096563"/>
              <a:gd name="connsiteY13" fmla="*/ 33636 h 2446227"/>
              <a:gd name="connsiteX0" fmla="*/ 2289456 w 7096563"/>
              <a:gd name="connsiteY0" fmla="*/ 33636 h 2446227"/>
              <a:gd name="connsiteX1" fmla="*/ 5996285 w 7096563"/>
              <a:gd name="connsiteY1" fmla="*/ 10832 h 2446227"/>
              <a:gd name="connsiteX2" fmla="*/ 7029234 w 7096563"/>
              <a:gd name="connsiteY2" fmla="*/ 442754 h 2446227"/>
              <a:gd name="connsiteX3" fmla="*/ 6956662 w 7096563"/>
              <a:gd name="connsiteY3" fmla="*/ 1560346 h 2446227"/>
              <a:gd name="connsiteX4" fmla="*/ 6145668 w 7096563"/>
              <a:gd name="connsiteY4" fmla="*/ 1939965 h 2446227"/>
              <a:gd name="connsiteX5" fmla="*/ 5837370 w 7096563"/>
              <a:gd name="connsiteY5" fmla="*/ 1957597 h 2446227"/>
              <a:gd name="connsiteX6" fmla="*/ 5801458 w 7096563"/>
              <a:gd name="connsiteY6" fmla="*/ 2446227 h 2446227"/>
              <a:gd name="connsiteX7" fmla="*/ 5303195 w 7096563"/>
              <a:gd name="connsiteY7" fmla="*/ 1944363 h 2446227"/>
              <a:gd name="connsiteX8" fmla="*/ 5039055 w 7096563"/>
              <a:gd name="connsiteY8" fmla="*/ 1931297 h 2446227"/>
              <a:gd name="connsiteX9" fmla="*/ 875181 w 7096563"/>
              <a:gd name="connsiteY9" fmla="*/ 1952235 h 2446227"/>
              <a:gd name="connsiteX10" fmla="*/ 149462 w 7096563"/>
              <a:gd name="connsiteY10" fmla="*/ 1487774 h 2446227"/>
              <a:gd name="connsiteX11" fmla="*/ 33346 w 7096563"/>
              <a:gd name="connsiteY11" fmla="*/ 602411 h 2446227"/>
              <a:gd name="connsiteX12" fmla="*/ 761024 w 7096563"/>
              <a:gd name="connsiteY12" fmla="*/ 97918 h 2446227"/>
              <a:gd name="connsiteX13" fmla="*/ 2289456 w 7096563"/>
              <a:gd name="connsiteY13" fmla="*/ 33636 h 2446227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875181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875181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875181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875181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875181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748423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347315 w 7154422"/>
              <a:gd name="connsiteY0" fmla="*/ 33636 h 2397161"/>
              <a:gd name="connsiteX1" fmla="*/ 6054144 w 7154422"/>
              <a:gd name="connsiteY1" fmla="*/ 10832 h 2397161"/>
              <a:gd name="connsiteX2" fmla="*/ 7087093 w 7154422"/>
              <a:gd name="connsiteY2" fmla="*/ 442754 h 2397161"/>
              <a:gd name="connsiteX3" fmla="*/ 7014521 w 7154422"/>
              <a:gd name="connsiteY3" fmla="*/ 1560346 h 2397161"/>
              <a:gd name="connsiteX4" fmla="*/ 6203527 w 7154422"/>
              <a:gd name="connsiteY4" fmla="*/ 1939965 h 2397161"/>
              <a:gd name="connsiteX5" fmla="*/ 5895229 w 7154422"/>
              <a:gd name="connsiteY5" fmla="*/ 1957597 h 2397161"/>
              <a:gd name="connsiteX6" fmla="*/ 5849495 w 7154422"/>
              <a:gd name="connsiteY6" fmla="*/ 2397161 h 2397161"/>
              <a:gd name="connsiteX7" fmla="*/ 5361054 w 7154422"/>
              <a:gd name="connsiteY7" fmla="*/ 1944363 h 2397161"/>
              <a:gd name="connsiteX8" fmla="*/ 5096914 w 7154422"/>
              <a:gd name="connsiteY8" fmla="*/ 1931297 h 2397161"/>
              <a:gd name="connsiteX9" fmla="*/ 806282 w 7154422"/>
              <a:gd name="connsiteY9" fmla="*/ 1952235 h 2397161"/>
              <a:gd name="connsiteX10" fmla="*/ 80562 w 7154422"/>
              <a:gd name="connsiteY10" fmla="*/ 1494506 h 2397161"/>
              <a:gd name="connsiteX11" fmla="*/ 91205 w 7154422"/>
              <a:gd name="connsiteY11" fmla="*/ 602411 h 2397161"/>
              <a:gd name="connsiteX12" fmla="*/ 818883 w 7154422"/>
              <a:gd name="connsiteY12" fmla="*/ 97918 h 2397161"/>
              <a:gd name="connsiteX13" fmla="*/ 2347315 w 7154422"/>
              <a:gd name="connsiteY13" fmla="*/ 33636 h 2397161"/>
              <a:gd name="connsiteX0" fmla="*/ 2353100 w 7160207"/>
              <a:gd name="connsiteY0" fmla="*/ 33636 h 2397161"/>
              <a:gd name="connsiteX1" fmla="*/ 6059929 w 7160207"/>
              <a:gd name="connsiteY1" fmla="*/ 10832 h 2397161"/>
              <a:gd name="connsiteX2" fmla="*/ 7092878 w 7160207"/>
              <a:gd name="connsiteY2" fmla="*/ 442754 h 2397161"/>
              <a:gd name="connsiteX3" fmla="*/ 7020306 w 7160207"/>
              <a:gd name="connsiteY3" fmla="*/ 1560346 h 2397161"/>
              <a:gd name="connsiteX4" fmla="*/ 6209312 w 7160207"/>
              <a:gd name="connsiteY4" fmla="*/ 1939965 h 2397161"/>
              <a:gd name="connsiteX5" fmla="*/ 5901014 w 7160207"/>
              <a:gd name="connsiteY5" fmla="*/ 1957597 h 2397161"/>
              <a:gd name="connsiteX6" fmla="*/ 5855280 w 7160207"/>
              <a:gd name="connsiteY6" fmla="*/ 2397161 h 2397161"/>
              <a:gd name="connsiteX7" fmla="*/ 5366839 w 7160207"/>
              <a:gd name="connsiteY7" fmla="*/ 1944363 h 2397161"/>
              <a:gd name="connsiteX8" fmla="*/ 5102699 w 7160207"/>
              <a:gd name="connsiteY8" fmla="*/ 1931297 h 2397161"/>
              <a:gd name="connsiteX9" fmla="*/ 812067 w 7160207"/>
              <a:gd name="connsiteY9" fmla="*/ 1952235 h 2397161"/>
              <a:gd name="connsiteX10" fmla="*/ 86347 w 7160207"/>
              <a:gd name="connsiteY10" fmla="*/ 1494506 h 2397161"/>
              <a:gd name="connsiteX11" fmla="*/ 81145 w 7160207"/>
              <a:gd name="connsiteY11" fmla="*/ 568748 h 2397161"/>
              <a:gd name="connsiteX12" fmla="*/ 824668 w 7160207"/>
              <a:gd name="connsiteY12" fmla="*/ 97918 h 2397161"/>
              <a:gd name="connsiteX13" fmla="*/ 2353100 w 7160207"/>
              <a:gd name="connsiteY13" fmla="*/ 33636 h 2397161"/>
              <a:gd name="connsiteX0" fmla="*/ 2363477 w 7170584"/>
              <a:gd name="connsiteY0" fmla="*/ 33636 h 2397161"/>
              <a:gd name="connsiteX1" fmla="*/ 6070306 w 7170584"/>
              <a:gd name="connsiteY1" fmla="*/ 10832 h 2397161"/>
              <a:gd name="connsiteX2" fmla="*/ 7103255 w 7170584"/>
              <a:gd name="connsiteY2" fmla="*/ 442754 h 2397161"/>
              <a:gd name="connsiteX3" fmla="*/ 7030683 w 7170584"/>
              <a:gd name="connsiteY3" fmla="*/ 1560346 h 2397161"/>
              <a:gd name="connsiteX4" fmla="*/ 6219689 w 7170584"/>
              <a:gd name="connsiteY4" fmla="*/ 1939965 h 2397161"/>
              <a:gd name="connsiteX5" fmla="*/ 5911391 w 7170584"/>
              <a:gd name="connsiteY5" fmla="*/ 1957597 h 2397161"/>
              <a:gd name="connsiteX6" fmla="*/ 5865657 w 7170584"/>
              <a:gd name="connsiteY6" fmla="*/ 2397161 h 2397161"/>
              <a:gd name="connsiteX7" fmla="*/ 5377216 w 7170584"/>
              <a:gd name="connsiteY7" fmla="*/ 1944363 h 2397161"/>
              <a:gd name="connsiteX8" fmla="*/ 5113076 w 7170584"/>
              <a:gd name="connsiteY8" fmla="*/ 1931297 h 2397161"/>
              <a:gd name="connsiteX9" fmla="*/ 822444 w 7170584"/>
              <a:gd name="connsiteY9" fmla="*/ 1952235 h 2397161"/>
              <a:gd name="connsiteX10" fmla="*/ 96724 w 7170584"/>
              <a:gd name="connsiteY10" fmla="*/ 1494506 h 2397161"/>
              <a:gd name="connsiteX11" fmla="*/ 91522 w 7170584"/>
              <a:gd name="connsiteY11" fmla="*/ 568748 h 2397161"/>
              <a:gd name="connsiteX12" fmla="*/ 835045 w 7170584"/>
              <a:gd name="connsiteY12" fmla="*/ 97918 h 2397161"/>
              <a:gd name="connsiteX13" fmla="*/ 2363477 w 7170584"/>
              <a:gd name="connsiteY13" fmla="*/ 33636 h 2397161"/>
              <a:gd name="connsiteX0" fmla="*/ 2363477 w 7170584"/>
              <a:gd name="connsiteY0" fmla="*/ 33636 h 2397161"/>
              <a:gd name="connsiteX1" fmla="*/ 6070306 w 7170584"/>
              <a:gd name="connsiteY1" fmla="*/ 10832 h 2397161"/>
              <a:gd name="connsiteX2" fmla="*/ 7103255 w 7170584"/>
              <a:gd name="connsiteY2" fmla="*/ 442754 h 2397161"/>
              <a:gd name="connsiteX3" fmla="*/ 7030683 w 7170584"/>
              <a:gd name="connsiteY3" fmla="*/ 1560346 h 2397161"/>
              <a:gd name="connsiteX4" fmla="*/ 6219689 w 7170584"/>
              <a:gd name="connsiteY4" fmla="*/ 1939965 h 2397161"/>
              <a:gd name="connsiteX5" fmla="*/ 5911391 w 7170584"/>
              <a:gd name="connsiteY5" fmla="*/ 1957597 h 2397161"/>
              <a:gd name="connsiteX6" fmla="*/ 5865657 w 7170584"/>
              <a:gd name="connsiteY6" fmla="*/ 2397161 h 2397161"/>
              <a:gd name="connsiteX7" fmla="*/ 5377216 w 7170584"/>
              <a:gd name="connsiteY7" fmla="*/ 1944363 h 2397161"/>
              <a:gd name="connsiteX8" fmla="*/ 4891248 w 7170584"/>
              <a:gd name="connsiteY8" fmla="*/ 1944763 h 2397161"/>
              <a:gd name="connsiteX9" fmla="*/ 822444 w 7170584"/>
              <a:gd name="connsiteY9" fmla="*/ 1952235 h 2397161"/>
              <a:gd name="connsiteX10" fmla="*/ 96724 w 7170584"/>
              <a:gd name="connsiteY10" fmla="*/ 1494506 h 2397161"/>
              <a:gd name="connsiteX11" fmla="*/ 91522 w 7170584"/>
              <a:gd name="connsiteY11" fmla="*/ 568748 h 2397161"/>
              <a:gd name="connsiteX12" fmla="*/ 835045 w 7170584"/>
              <a:gd name="connsiteY12" fmla="*/ 97918 h 2397161"/>
              <a:gd name="connsiteX13" fmla="*/ 2363477 w 7170584"/>
              <a:gd name="connsiteY13" fmla="*/ 33636 h 2397161"/>
              <a:gd name="connsiteX0" fmla="*/ 2363477 w 7170584"/>
              <a:gd name="connsiteY0" fmla="*/ 33636 h 2397161"/>
              <a:gd name="connsiteX1" fmla="*/ 6070306 w 7170584"/>
              <a:gd name="connsiteY1" fmla="*/ 10832 h 2397161"/>
              <a:gd name="connsiteX2" fmla="*/ 7103255 w 7170584"/>
              <a:gd name="connsiteY2" fmla="*/ 442754 h 2397161"/>
              <a:gd name="connsiteX3" fmla="*/ 7030683 w 7170584"/>
              <a:gd name="connsiteY3" fmla="*/ 1560346 h 2397161"/>
              <a:gd name="connsiteX4" fmla="*/ 6219689 w 7170584"/>
              <a:gd name="connsiteY4" fmla="*/ 1939965 h 2397161"/>
              <a:gd name="connsiteX5" fmla="*/ 5911391 w 7170584"/>
              <a:gd name="connsiteY5" fmla="*/ 1957597 h 2397161"/>
              <a:gd name="connsiteX6" fmla="*/ 5865657 w 7170584"/>
              <a:gd name="connsiteY6" fmla="*/ 2397161 h 2397161"/>
              <a:gd name="connsiteX7" fmla="*/ 5218769 w 7170584"/>
              <a:gd name="connsiteY7" fmla="*/ 1944363 h 2397161"/>
              <a:gd name="connsiteX8" fmla="*/ 4891248 w 7170584"/>
              <a:gd name="connsiteY8" fmla="*/ 1944763 h 2397161"/>
              <a:gd name="connsiteX9" fmla="*/ 822444 w 7170584"/>
              <a:gd name="connsiteY9" fmla="*/ 1952235 h 2397161"/>
              <a:gd name="connsiteX10" fmla="*/ 96724 w 7170584"/>
              <a:gd name="connsiteY10" fmla="*/ 1494506 h 2397161"/>
              <a:gd name="connsiteX11" fmla="*/ 91522 w 7170584"/>
              <a:gd name="connsiteY11" fmla="*/ 568748 h 2397161"/>
              <a:gd name="connsiteX12" fmla="*/ 835045 w 7170584"/>
              <a:gd name="connsiteY12" fmla="*/ 97918 h 2397161"/>
              <a:gd name="connsiteX13" fmla="*/ 2363477 w 7170584"/>
              <a:gd name="connsiteY13" fmla="*/ 33636 h 2397161"/>
              <a:gd name="connsiteX0" fmla="*/ 2363477 w 7170584"/>
              <a:gd name="connsiteY0" fmla="*/ 33636 h 2370231"/>
              <a:gd name="connsiteX1" fmla="*/ 6070306 w 7170584"/>
              <a:gd name="connsiteY1" fmla="*/ 10832 h 2370231"/>
              <a:gd name="connsiteX2" fmla="*/ 7103255 w 7170584"/>
              <a:gd name="connsiteY2" fmla="*/ 442754 h 2370231"/>
              <a:gd name="connsiteX3" fmla="*/ 7030683 w 7170584"/>
              <a:gd name="connsiteY3" fmla="*/ 1560346 h 2370231"/>
              <a:gd name="connsiteX4" fmla="*/ 6219689 w 7170584"/>
              <a:gd name="connsiteY4" fmla="*/ 1939965 h 2370231"/>
              <a:gd name="connsiteX5" fmla="*/ 5911391 w 7170584"/>
              <a:gd name="connsiteY5" fmla="*/ 1957597 h 2370231"/>
              <a:gd name="connsiteX6" fmla="*/ 5675521 w 7170584"/>
              <a:gd name="connsiteY6" fmla="*/ 2370231 h 2370231"/>
              <a:gd name="connsiteX7" fmla="*/ 5218769 w 7170584"/>
              <a:gd name="connsiteY7" fmla="*/ 1944363 h 2370231"/>
              <a:gd name="connsiteX8" fmla="*/ 4891248 w 7170584"/>
              <a:gd name="connsiteY8" fmla="*/ 1944763 h 2370231"/>
              <a:gd name="connsiteX9" fmla="*/ 822444 w 7170584"/>
              <a:gd name="connsiteY9" fmla="*/ 1952235 h 2370231"/>
              <a:gd name="connsiteX10" fmla="*/ 96724 w 7170584"/>
              <a:gd name="connsiteY10" fmla="*/ 1494506 h 2370231"/>
              <a:gd name="connsiteX11" fmla="*/ 91522 w 7170584"/>
              <a:gd name="connsiteY11" fmla="*/ 568748 h 2370231"/>
              <a:gd name="connsiteX12" fmla="*/ 835045 w 7170584"/>
              <a:gd name="connsiteY12" fmla="*/ 97918 h 2370231"/>
              <a:gd name="connsiteX13" fmla="*/ 2363477 w 7170584"/>
              <a:gd name="connsiteY13" fmla="*/ 33636 h 2370231"/>
              <a:gd name="connsiteX0" fmla="*/ 2363477 w 7170584"/>
              <a:gd name="connsiteY0" fmla="*/ 33636 h 2370231"/>
              <a:gd name="connsiteX1" fmla="*/ 6070306 w 7170584"/>
              <a:gd name="connsiteY1" fmla="*/ 10832 h 2370231"/>
              <a:gd name="connsiteX2" fmla="*/ 7103255 w 7170584"/>
              <a:gd name="connsiteY2" fmla="*/ 442754 h 2370231"/>
              <a:gd name="connsiteX3" fmla="*/ 7030683 w 7170584"/>
              <a:gd name="connsiteY3" fmla="*/ 1560346 h 2370231"/>
              <a:gd name="connsiteX4" fmla="*/ 6219689 w 7170584"/>
              <a:gd name="connsiteY4" fmla="*/ 1939965 h 2370231"/>
              <a:gd name="connsiteX5" fmla="*/ 5911391 w 7170584"/>
              <a:gd name="connsiteY5" fmla="*/ 1957597 h 2370231"/>
              <a:gd name="connsiteX6" fmla="*/ 5675521 w 7170584"/>
              <a:gd name="connsiteY6" fmla="*/ 2370231 h 2370231"/>
              <a:gd name="connsiteX7" fmla="*/ 5218769 w 7170584"/>
              <a:gd name="connsiteY7" fmla="*/ 1944363 h 2370231"/>
              <a:gd name="connsiteX8" fmla="*/ 4891248 w 7170584"/>
              <a:gd name="connsiteY8" fmla="*/ 1944763 h 2370231"/>
              <a:gd name="connsiteX9" fmla="*/ 822444 w 7170584"/>
              <a:gd name="connsiteY9" fmla="*/ 1952235 h 2370231"/>
              <a:gd name="connsiteX10" fmla="*/ 96724 w 7170584"/>
              <a:gd name="connsiteY10" fmla="*/ 1494506 h 2370231"/>
              <a:gd name="connsiteX11" fmla="*/ 91522 w 7170584"/>
              <a:gd name="connsiteY11" fmla="*/ 568748 h 2370231"/>
              <a:gd name="connsiteX12" fmla="*/ 835045 w 7170584"/>
              <a:gd name="connsiteY12" fmla="*/ 97918 h 2370231"/>
              <a:gd name="connsiteX13" fmla="*/ 2363477 w 7170584"/>
              <a:gd name="connsiteY13" fmla="*/ 33636 h 2370231"/>
              <a:gd name="connsiteX0" fmla="*/ 2363477 w 7170584"/>
              <a:gd name="connsiteY0" fmla="*/ 33636 h 2370231"/>
              <a:gd name="connsiteX1" fmla="*/ 6070306 w 7170584"/>
              <a:gd name="connsiteY1" fmla="*/ 10832 h 2370231"/>
              <a:gd name="connsiteX2" fmla="*/ 7103255 w 7170584"/>
              <a:gd name="connsiteY2" fmla="*/ 442754 h 2370231"/>
              <a:gd name="connsiteX3" fmla="*/ 7030683 w 7170584"/>
              <a:gd name="connsiteY3" fmla="*/ 1560346 h 2370231"/>
              <a:gd name="connsiteX4" fmla="*/ 6219689 w 7170584"/>
              <a:gd name="connsiteY4" fmla="*/ 1939965 h 2370231"/>
              <a:gd name="connsiteX5" fmla="*/ 5911391 w 7170584"/>
              <a:gd name="connsiteY5" fmla="*/ 1957597 h 2370231"/>
              <a:gd name="connsiteX6" fmla="*/ 5675521 w 7170584"/>
              <a:gd name="connsiteY6" fmla="*/ 2370231 h 2370231"/>
              <a:gd name="connsiteX7" fmla="*/ 5218769 w 7170584"/>
              <a:gd name="connsiteY7" fmla="*/ 1944363 h 2370231"/>
              <a:gd name="connsiteX8" fmla="*/ 4891248 w 7170584"/>
              <a:gd name="connsiteY8" fmla="*/ 1944763 h 2370231"/>
              <a:gd name="connsiteX9" fmla="*/ 822444 w 7170584"/>
              <a:gd name="connsiteY9" fmla="*/ 1952235 h 2370231"/>
              <a:gd name="connsiteX10" fmla="*/ 96724 w 7170584"/>
              <a:gd name="connsiteY10" fmla="*/ 1494506 h 2370231"/>
              <a:gd name="connsiteX11" fmla="*/ 91522 w 7170584"/>
              <a:gd name="connsiteY11" fmla="*/ 568748 h 2370231"/>
              <a:gd name="connsiteX12" fmla="*/ 835045 w 7170584"/>
              <a:gd name="connsiteY12" fmla="*/ 97918 h 2370231"/>
              <a:gd name="connsiteX13" fmla="*/ 2363477 w 7170584"/>
              <a:gd name="connsiteY13" fmla="*/ 33636 h 2370231"/>
              <a:gd name="connsiteX0" fmla="*/ 2363477 w 7170584"/>
              <a:gd name="connsiteY0" fmla="*/ 33636 h 2302906"/>
              <a:gd name="connsiteX1" fmla="*/ 6070306 w 7170584"/>
              <a:gd name="connsiteY1" fmla="*/ 10832 h 2302906"/>
              <a:gd name="connsiteX2" fmla="*/ 7103255 w 7170584"/>
              <a:gd name="connsiteY2" fmla="*/ 442754 h 2302906"/>
              <a:gd name="connsiteX3" fmla="*/ 7030683 w 7170584"/>
              <a:gd name="connsiteY3" fmla="*/ 1560346 h 2302906"/>
              <a:gd name="connsiteX4" fmla="*/ 6219689 w 7170584"/>
              <a:gd name="connsiteY4" fmla="*/ 1939965 h 2302906"/>
              <a:gd name="connsiteX5" fmla="*/ 5911391 w 7170584"/>
              <a:gd name="connsiteY5" fmla="*/ 1957597 h 2302906"/>
              <a:gd name="connsiteX6" fmla="*/ 5675521 w 7170584"/>
              <a:gd name="connsiteY6" fmla="*/ 2302906 h 2302906"/>
              <a:gd name="connsiteX7" fmla="*/ 5218769 w 7170584"/>
              <a:gd name="connsiteY7" fmla="*/ 1944363 h 2302906"/>
              <a:gd name="connsiteX8" fmla="*/ 4891248 w 7170584"/>
              <a:gd name="connsiteY8" fmla="*/ 1944763 h 2302906"/>
              <a:gd name="connsiteX9" fmla="*/ 822444 w 7170584"/>
              <a:gd name="connsiteY9" fmla="*/ 1952235 h 2302906"/>
              <a:gd name="connsiteX10" fmla="*/ 96724 w 7170584"/>
              <a:gd name="connsiteY10" fmla="*/ 1494506 h 2302906"/>
              <a:gd name="connsiteX11" fmla="*/ 91522 w 7170584"/>
              <a:gd name="connsiteY11" fmla="*/ 568748 h 2302906"/>
              <a:gd name="connsiteX12" fmla="*/ 835045 w 7170584"/>
              <a:gd name="connsiteY12" fmla="*/ 97918 h 2302906"/>
              <a:gd name="connsiteX13" fmla="*/ 2363477 w 7170584"/>
              <a:gd name="connsiteY13" fmla="*/ 33636 h 2302906"/>
              <a:gd name="connsiteX0" fmla="*/ 2363477 w 7170584"/>
              <a:gd name="connsiteY0" fmla="*/ 33636 h 2302906"/>
              <a:gd name="connsiteX1" fmla="*/ 6070306 w 7170584"/>
              <a:gd name="connsiteY1" fmla="*/ 10832 h 2302906"/>
              <a:gd name="connsiteX2" fmla="*/ 7103255 w 7170584"/>
              <a:gd name="connsiteY2" fmla="*/ 442754 h 2302906"/>
              <a:gd name="connsiteX3" fmla="*/ 7030683 w 7170584"/>
              <a:gd name="connsiteY3" fmla="*/ 1560346 h 2302906"/>
              <a:gd name="connsiteX4" fmla="*/ 6219689 w 7170584"/>
              <a:gd name="connsiteY4" fmla="*/ 1939965 h 2302906"/>
              <a:gd name="connsiteX5" fmla="*/ 5911391 w 7170584"/>
              <a:gd name="connsiteY5" fmla="*/ 1957597 h 2302906"/>
              <a:gd name="connsiteX6" fmla="*/ 5675521 w 7170584"/>
              <a:gd name="connsiteY6" fmla="*/ 2302906 h 2302906"/>
              <a:gd name="connsiteX7" fmla="*/ 5218769 w 7170584"/>
              <a:gd name="connsiteY7" fmla="*/ 1944363 h 2302906"/>
              <a:gd name="connsiteX8" fmla="*/ 4780334 w 7170584"/>
              <a:gd name="connsiteY8" fmla="*/ 1944763 h 2302906"/>
              <a:gd name="connsiteX9" fmla="*/ 822444 w 7170584"/>
              <a:gd name="connsiteY9" fmla="*/ 1952235 h 2302906"/>
              <a:gd name="connsiteX10" fmla="*/ 96724 w 7170584"/>
              <a:gd name="connsiteY10" fmla="*/ 1494506 h 2302906"/>
              <a:gd name="connsiteX11" fmla="*/ 91522 w 7170584"/>
              <a:gd name="connsiteY11" fmla="*/ 568748 h 2302906"/>
              <a:gd name="connsiteX12" fmla="*/ 835045 w 7170584"/>
              <a:gd name="connsiteY12" fmla="*/ 97918 h 2302906"/>
              <a:gd name="connsiteX13" fmla="*/ 2363477 w 7170584"/>
              <a:gd name="connsiteY13" fmla="*/ 33636 h 2302906"/>
              <a:gd name="connsiteX0" fmla="*/ 2363477 w 7170584"/>
              <a:gd name="connsiteY0" fmla="*/ 33636 h 2302906"/>
              <a:gd name="connsiteX1" fmla="*/ 6070306 w 7170584"/>
              <a:gd name="connsiteY1" fmla="*/ 10832 h 2302906"/>
              <a:gd name="connsiteX2" fmla="*/ 7103255 w 7170584"/>
              <a:gd name="connsiteY2" fmla="*/ 442754 h 2302906"/>
              <a:gd name="connsiteX3" fmla="*/ 7030683 w 7170584"/>
              <a:gd name="connsiteY3" fmla="*/ 1560346 h 2302906"/>
              <a:gd name="connsiteX4" fmla="*/ 6219689 w 7170584"/>
              <a:gd name="connsiteY4" fmla="*/ 1939965 h 2302906"/>
              <a:gd name="connsiteX5" fmla="*/ 5911391 w 7170584"/>
              <a:gd name="connsiteY5" fmla="*/ 1957597 h 2302906"/>
              <a:gd name="connsiteX6" fmla="*/ 5675521 w 7170584"/>
              <a:gd name="connsiteY6" fmla="*/ 2302906 h 2302906"/>
              <a:gd name="connsiteX7" fmla="*/ 5107856 w 7170584"/>
              <a:gd name="connsiteY7" fmla="*/ 1944363 h 2302906"/>
              <a:gd name="connsiteX8" fmla="*/ 4780334 w 7170584"/>
              <a:gd name="connsiteY8" fmla="*/ 1944763 h 2302906"/>
              <a:gd name="connsiteX9" fmla="*/ 822444 w 7170584"/>
              <a:gd name="connsiteY9" fmla="*/ 1952235 h 2302906"/>
              <a:gd name="connsiteX10" fmla="*/ 96724 w 7170584"/>
              <a:gd name="connsiteY10" fmla="*/ 1494506 h 2302906"/>
              <a:gd name="connsiteX11" fmla="*/ 91522 w 7170584"/>
              <a:gd name="connsiteY11" fmla="*/ 568748 h 2302906"/>
              <a:gd name="connsiteX12" fmla="*/ 835045 w 7170584"/>
              <a:gd name="connsiteY12" fmla="*/ 97918 h 2302906"/>
              <a:gd name="connsiteX13" fmla="*/ 2363477 w 7170584"/>
              <a:gd name="connsiteY13" fmla="*/ 33636 h 2302906"/>
              <a:gd name="connsiteX0" fmla="*/ 2411013 w 7170584"/>
              <a:gd name="connsiteY0" fmla="*/ 13172 h 2309372"/>
              <a:gd name="connsiteX1" fmla="*/ 6070306 w 7170584"/>
              <a:gd name="connsiteY1" fmla="*/ 17298 h 2309372"/>
              <a:gd name="connsiteX2" fmla="*/ 7103255 w 7170584"/>
              <a:gd name="connsiteY2" fmla="*/ 449220 h 2309372"/>
              <a:gd name="connsiteX3" fmla="*/ 7030683 w 7170584"/>
              <a:gd name="connsiteY3" fmla="*/ 1566812 h 2309372"/>
              <a:gd name="connsiteX4" fmla="*/ 6219689 w 7170584"/>
              <a:gd name="connsiteY4" fmla="*/ 1946431 h 2309372"/>
              <a:gd name="connsiteX5" fmla="*/ 5911391 w 7170584"/>
              <a:gd name="connsiteY5" fmla="*/ 1964063 h 2309372"/>
              <a:gd name="connsiteX6" fmla="*/ 5675521 w 7170584"/>
              <a:gd name="connsiteY6" fmla="*/ 2309372 h 2309372"/>
              <a:gd name="connsiteX7" fmla="*/ 5107856 w 7170584"/>
              <a:gd name="connsiteY7" fmla="*/ 1950829 h 2309372"/>
              <a:gd name="connsiteX8" fmla="*/ 4780334 w 7170584"/>
              <a:gd name="connsiteY8" fmla="*/ 1951229 h 2309372"/>
              <a:gd name="connsiteX9" fmla="*/ 822444 w 7170584"/>
              <a:gd name="connsiteY9" fmla="*/ 1958701 h 2309372"/>
              <a:gd name="connsiteX10" fmla="*/ 96724 w 7170584"/>
              <a:gd name="connsiteY10" fmla="*/ 1500972 h 2309372"/>
              <a:gd name="connsiteX11" fmla="*/ 91522 w 7170584"/>
              <a:gd name="connsiteY11" fmla="*/ 575214 h 2309372"/>
              <a:gd name="connsiteX12" fmla="*/ 835045 w 7170584"/>
              <a:gd name="connsiteY12" fmla="*/ 104384 h 2309372"/>
              <a:gd name="connsiteX13" fmla="*/ 2411013 w 7170584"/>
              <a:gd name="connsiteY13" fmla="*/ 13172 h 2309372"/>
              <a:gd name="connsiteX0" fmla="*/ 2411013 w 7170584"/>
              <a:gd name="connsiteY0" fmla="*/ 28473 h 2324673"/>
              <a:gd name="connsiteX1" fmla="*/ 6070306 w 7170584"/>
              <a:gd name="connsiteY1" fmla="*/ 32599 h 2324673"/>
              <a:gd name="connsiteX2" fmla="*/ 7103255 w 7170584"/>
              <a:gd name="connsiteY2" fmla="*/ 464521 h 2324673"/>
              <a:gd name="connsiteX3" fmla="*/ 7030683 w 7170584"/>
              <a:gd name="connsiteY3" fmla="*/ 1582113 h 2324673"/>
              <a:gd name="connsiteX4" fmla="*/ 6219689 w 7170584"/>
              <a:gd name="connsiteY4" fmla="*/ 1961732 h 2324673"/>
              <a:gd name="connsiteX5" fmla="*/ 5911391 w 7170584"/>
              <a:gd name="connsiteY5" fmla="*/ 1979364 h 2324673"/>
              <a:gd name="connsiteX6" fmla="*/ 5675521 w 7170584"/>
              <a:gd name="connsiteY6" fmla="*/ 2324673 h 2324673"/>
              <a:gd name="connsiteX7" fmla="*/ 5107856 w 7170584"/>
              <a:gd name="connsiteY7" fmla="*/ 1966130 h 2324673"/>
              <a:gd name="connsiteX8" fmla="*/ 4780334 w 7170584"/>
              <a:gd name="connsiteY8" fmla="*/ 1966530 h 2324673"/>
              <a:gd name="connsiteX9" fmla="*/ 822444 w 7170584"/>
              <a:gd name="connsiteY9" fmla="*/ 1974002 h 2324673"/>
              <a:gd name="connsiteX10" fmla="*/ 96724 w 7170584"/>
              <a:gd name="connsiteY10" fmla="*/ 1516273 h 2324673"/>
              <a:gd name="connsiteX11" fmla="*/ 91522 w 7170584"/>
              <a:gd name="connsiteY11" fmla="*/ 590515 h 2324673"/>
              <a:gd name="connsiteX12" fmla="*/ 835045 w 7170584"/>
              <a:gd name="connsiteY12" fmla="*/ 119685 h 2324673"/>
              <a:gd name="connsiteX13" fmla="*/ 2411013 w 7170584"/>
              <a:gd name="connsiteY13" fmla="*/ 28473 h 2324673"/>
              <a:gd name="connsiteX0" fmla="*/ 2386918 w 7146489"/>
              <a:gd name="connsiteY0" fmla="*/ 28473 h 2324673"/>
              <a:gd name="connsiteX1" fmla="*/ 6046211 w 7146489"/>
              <a:gd name="connsiteY1" fmla="*/ 32599 h 2324673"/>
              <a:gd name="connsiteX2" fmla="*/ 7079160 w 7146489"/>
              <a:gd name="connsiteY2" fmla="*/ 464521 h 2324673"/>
              <a:gd name="connsiteX3" fmla="*/ 7006588 w 7146489"/>
              <a:gd name="connsiteY3" fmla="*/ 1582113 h 2324673"/>
              <a:gd name="connsiteX4" fmla="*/ 6195594 w 7146489"/>
              <a:gd name="connsiteY4" fmla="*/ 1961732 h 2324673"/>
              <a:gd name="connsiteX5" fmla="*/ 5887296 w 7146489"/>
              <a:gd name="connsiteY5" fmla="*/ 1979364 h 2324673"/>
              <a:gd name="connsiteX6" fmla="*/ 5651426 w 7146489"/>
              <a:gd name="connsiteY6" fmla="*/ 2324673 h 2324673"/>
              <a:gd name="connsiteX7" fmla="*/ 5083761 w 7146489"/>
              <a:gd name="connsiteY7" fmla="*/ 1966130 h 2324673"/>
              <a:gd name="connsiteX8" fmla="*/ 4756239 w 7146489"/>
              <a:gd name="connsiteY8" fmla="*/ 1966530 h 2324673"/>
              <a:gd name="connsiteX9" fmla="*/ 798349 w 7146489"/>
              <a:gd name="connsiteY9" fmla="*/ 1974002 h 2324673"/>
              <a:gd name="connsiteX10" fmla="*/ 72629 w 7146489"/>
              <a:gd name="connsiteY10" fmla="*/ 1516273 h 2324673"/>
              <a:gd name="connsiteX11" fmla="*/ 67427 w 7146489"/>
              <a:gd name="connsiteY11" fmla="*/ 590515 h 2324673"/>
              <a:gd name="connsiteX12" fmla="*/ 810950 w 7146489"/>
              <a:gd name="connsiteY12" fmla="*/ 119685 h 2324673"/>
              <a:gd name="connsiteX13" fmla="*/ 2386918 w 7146489"/>
              <a:gd name="connsiteY13" fmla="*/ 28473 h 2324673"/>
              <a:gd name="connsiteX0" fmla="*/ 2403303 w 7162874"/>
              <a:gd name="connsiteY0" fmla="*/ 28473 h 2324673"/>
              <a:gd name="connsiteX1" fmla="*/ 6062596 w 7162874"/>
              <a:gd name="connsiteY1" fmla="*/ 32599 h 2324673"/>
              <a:gd name="connsiteX2" fmla="*/ 7095545 w 7162874"/>
              <a:gd name="connsiteY2" fmla="*/ 464521 h 2324673"/>
              <a:gd name="connsiteX3" fmla="*/ 7022973 w 7162874"/>
              <a:gd name="connsiteY3" fmla="*/ 1582113 h 2324673"/>
              <a:gd name="connsiteX4" fmla="*/ 6211979 w 7162874"/>
              <a:gd name="connsiteY4" fmla="*/ 1961732 h 2324673"/>
              <a:gd name="connsiteX5" fmla="*/ 5903681 w 7162874"/>
              <a:gd name="connsiteY5" fmla="*/ 1979364 h 2324673"/>
              <a:gd name="connsiteX6" fmla="*/ 5667811 w 7162874"/>
              <a:gd name="connsiteY6" fmla="*/ 2324673 h 2324673"/>
              <a:gd name="connsiteX7" fmla="*/ 5100146 w 7162874"/>
              <a:gd name="connsiteY7" fmla="*/ 1966130 h 2324673"/>
              <a:gd name="connsiteX8" fmla="*/ 4772624 w 7162874"/>
              <a:gd name="connsiteY8" fmla="*/ 1966530 h 2324673"/>
              <a:gd name="connsiteX9" fmla="*/ 814734 w 7162874"/>
              <a:gd name="connsiteY9" fmla="*/ 1974002 h 2324673"/>
              <a:gd name="connsiteX10" fmla="*/ 57324 w 7162874"/>
              <a:gd name="connsiteY10" fmla="*/ 1529738 h 2324673"/>
              <a:gd name="connsiteX11" fmla="*/ 83812 w 7162874"/>
              <a:gd name="connsiteY11" fmla="*/ 590515 h 2324673"/>
              <a:gd name="connsiteX12" fmla="*/ 827335 w 7162874"/>
              <a:gd name="connsiteY12" fmla="*/ 119685 h 2324673"/>
              <a:gd name="connsiteX13" fmla="*/ 2403303 w 7162874"/>
              <a:gd name="connsiteY13" fmla="*/ 28473 h 2324673"/>
              <a:gd name="connsiteX0" fmla="*/ 2403303 w 7162874"/>
              <a:gd name="connsiteY0" fmla="*/ 28473 h 2324673"/>
              <a:gd name="connsiteX1" fmla="*/ 6062596 w 7162874"/>
              <a:gd name="connsiteY1" fmla="*/ 32599 h 2324673"/>
              <a:gd name="connsiteX2" fmla="*/ 7095545 w 7162874"/>
              <a:gd name="connsiteY2" fmla="*/ 464521 h 2324673"/>
              <a:gd name="connsiteX3" fmla="*/ 7022973 w 7162874"/>
              <a:gd name="connsiteY3" fmla="*/ 1582113 h 2324673"/>
              <a:gd name="connsiteX4" fmla="*/ 6211979 w 7162874"/>
              <a:gd name="connsiteY4" fmla="*/ 1961732 h 2324673"/>
              <a:gd name="connsiteX5" fmla="*/ 5903681 w 7162874"/>
              <a:gd name="connsiteY5" fmla="*/ 1979364 h 2324673"/>
              <a:gd name="connsiteX6" fmla="*/ 5667811 w 7162874"/>
              <a:gd name="connsiteY6" fmla="*/ 2324673 h 2324673"/>
              <a:gd name="connsiteX7" fmla="*/ 5100146 w 7162874"/>
              <a:gd name="connsiteY7" fmla="*/ 1966130 h 2324673"/>
              <a:gd name="connsiteX8" fmla="*/ 4772624 w 7162874"/>
              <a:gd name="connsiteY8" fmla="*/ 1966530 h 2324673"/>
              <a:gd name="connsiteX9" fmla="*/ 814734 w 7162874"/>
              <a:gd name="connsiteY9" fmla="*/ 1974002 h 2324673"/>
              <a:gd name="connsiteX10" fmla="*/ 57324 w 7162874"/>
              <a:gd name="connsiteY10" fmla="*/ 1529738 h 2324673"/>
              <a:gd name="connsiteX11" fmla="*/ 83812 w 7162874"/>
              <a:gd name="connsiteY11" fmla="*/ 590515 h 2324673"/>
              <a:gd name="connsiteX12" fmla="*/ 827335 w 7162874"/>
              <a:gd name="connsiteY12" fmla="*/ 119685 h 2324673"/>
              <a:gd name="connsiteX13" fmla="*/ 2403303 w 7162874"/>
              <a:gd name="connsiteY13" fmla="*/ 28473 h 2324673"/>
              <a:gd name="connsiteX0" fmla="*/ 2403303 w 7162874"/>
              <a:gd name="connsiteY0" fmla="*/ 28473 h 2324673"/>
              <a:gd name="connsiteX1" fmla="*/ 6062596 w 7162874"/>
              <a:gd name="connsiteY1" fmla="*/ 32599 h 2324673"/>
              <a:gd name="connsiteX2" fmla="*/ 7095545 w 7162874"/>
              <a:gd name="connsiteY2" fmla="*/ 464521 h 2324673"/>
              <a:gd name="connsiteX3" fmla="*/ 7022973 w 7162874"/>
              <a:gd name="connsiteY3" fmla="*/ 1582113 h 2324673"/>
              <a:gd name="connsiteX4" fmla="*/ 6211979 w 7162874"/>
              <a:gd name="connsiteY4" fmla="*/ 1961732 h 2324673"/>
              <a:gd name="connsiteX5" fmla="*/ 5903681 w 7162874"/>
              <a:gd name="connsiteY5" fmla="*/ 1979364 h 2324673"/>
              <a:gd name="connsiteX6" fmla="*/ 5667811 w 7162874"/>
              <a:gd name="connsiteY6" fmla="*/ 2324673 h 2324673"/>
              <a:gd name="connsiteX7" fmla="*/ 5100146 w 7162874"/>
              <a:gd name="connsiteY7" fmla="*/ 1966130 h 2324673"/>
              <a:gd name="connsiteX8" fmla="*/ 4772624 w 7162874"/>
              <a:gd name="connsiteY8" fmla="*/ 1966530 h 2324673"/>
              <a:gd name="connsiteX9" fmla="*/ 814734 w 7162874"/>
              <a:gd name="connsiteY9" fmla="*/ 1974002 h 2324673"/>
              <a:gd name="connsiteX10" fmla="*/ 57324 w 7162874"/>
              <a:gd name="connsiteY10" fmla="*/ 1529738 h 2324673"/>
              <a:gd name="connsiteX11" fmla="*/ 83812 w 7162874"/>
              <a:gd name="connsiteY11" fmla="*/ 590515 h 2324673"/>
              <a:gd name="connsiteX12" fmla="*/ 827335 w 7162874"/>
              <a:gd name="connsiteY12" fmla="*/ 119685 h 2324673"/>
              <a:gd name="connsiteX13" fmla="*/ 2403303 w 7162874"/>
              <a:gd name="connsiteY13" fmla="*/ 28473 h 2324673"/>
              <a:gd name="connsiteX0" fmla="*/ 2403303 w 7162874"/>
              <a:gd name="connsiteY0" fmla="*/ 28473 h 2324673"/>
              <a:gd name="connsiteX1" fmla="*/ 6062596 w 7162874"/>
              <a:gd name="connsiteY1" fmla="*/ 32599 h 2324673"/>
              <a:gd name="connsiteX2" fmla="*/ 7095545 w 7162874"/>
              <a:gd name="connsiteY2" fmla="*/ 464521 h 2324673"/>
              <a:gd name="connsiteX3" fmla="*/ 7022973 w 7162874"/>
              <a:gd name="connsiteY3" fmla="*/ 1582113 h 2324673"/>
              <a:gd name="connsiteX4" fmla="*/ 6261345 w 7162874"/>
              <a:gd name="connsiteY4" fmla="*/ 1958949 h 2324673"/>
              <a:gd name="connsiteX5" fmla="*/ 5903681 w 7162874"/>
              <a:gd name="connsiteY5" fmla="*/ 1979364 h 2324673"/>
              <a:gd name="connsiteX6" fmla="*/ 5667811 w 7162874"/>
              <a:gd name="connsiteY6" fmla="*/ 2324673 h 2324673"/>
              <a:gd name="connsiteX7" fmla="*/ 5100146 w 7162874"/>
              <a:gd name="connsiteY7" fmla="*/ 1966130 h 2324673"/>
              <a:gd name="connsiteX8" fmla="*/ 4772624 w 7162874"/>
              <a:gd name="connsiteY8" fmla="*/ 1966530 h 2324673"/>
              <a:gd name="connsiteX9" fmla="*/ 814734 w 7162874"/>
              <a:gd name="connsiteY9" fmla="*/ 1974002 h 2324673"/>
              <a:gd name="connsiteX10" fmla="*/ 57324 w 7162874"/>
              <a:gd name="connsiteY10" fmla="*/ 1529738 h 2324673"/>
              <a:gd name="connsiteX11" fmla="*/ 83812 w 7162874"/>
              <a:gd name="connsiteY11" fmla="*/ 590515 h 2324673"/>
              <a:gd name="connsiteX12" fmla="*/ 827335 w 7162874"/>
              <a:gd name="connsiteY12" fmla="*/ 119685 h 2324673"/>
              <a:gd name="connsiteX13" fmla="*/ 2403303 w 7162874"/>
              <a:gd name="connsiteY13" fmla="*/ 28473 h 2324673"/>
              <a:gd name="connsiteX0" fmla="*/ 2415791 w 7175362"/>
              <a:gd name="connsiteY0" fmla="*/ 28473 h 2324673"/>
              <a:gd name="connsiteX1" fmla="*/ 6075084 w 7175362"/>
              <a:gd name="connsiteY1" fmla="*/ 32599 h 2324673"/>
              <a:gd name="connsiteX2" fmla="*/ 7108033 w 7175362"/>
              <a:gd name="connsiteY2" fmla="*/ 464521 h 2324673"/>
              <a:gd name="connsiteX3" fmla="*/ 7035461 w 7175362"/>
              <a:gd name="connsiteY3" fmla="*/ 1582113 h 2324673"/>
              <a:gd name="connsiteX4" fmla="*/ 6273833 w 7175362"/>
              <a:gd name="connsiteY4" fmla="*/ 1958949 h 2324673"/>
              <a:gd name="connsiteX5" fmla="*/ 5916169 w 7175362"/>
              <a:gd name="connsiteY5" fmla="*/ 1979364 h 2324673"/>
              <a:gd name="connsiteX6" fmla="*/ 5680299 w 7175362"/>
              <a:gd name="connsiteY6" fmla="*/ 2324673 h 2324673"/>
              <a:gd name="connsiteX7" fmla="*/ 5112634 w 7175362"/>
              <a:gd name="connsiteY7" fmla="*/ 1966130 h 2324673"/>
              <a:gd name="connsiteX8" fmla="*/ 4785112 w 7175362"/>
              <a:gd name="connsiteY8" fmla="*/ 1966530 h 2324673"/>
              <a:gd name="connsiteX9" fmla="*/ 827222 w 7175362"/>
              <a:gd name="connsiteY9" fmla="*/ 1974002 h 2324673"/>
              <a:gd name="connsiteX10" fmla="*/ 49621 w 7175362"/>
              <a:gd name="connsiteY10" fmla="*/ 1465977 h 2324673"/>
              <a:gd name="connsiteX11" fmla="*/ 96300 w 7175362"/>
              <a:gd name="connsiteY11" fmla="*/ 590515 h 2324673"/>
              <a:gd name="connsiteX12" fmla="*/ 839823 w 7175362"/>
              <a:gd name="connsiteY12" fmla="*/ 119685 h 2324673"/>
              <a:gd name="connsiteX13" fmla="*/ 2415791 w 7175362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26531 w 7189259"/>
              <a:gd name="connsiteY7" fmla="*/ 1966130 h 2324673"/>
              <a:gd name="connsiteX8" fmla="*/ 4799009 w 7189259"/>
              <a:gd name="connsiteY8" fmla="*/ 1966530 h 2324673"/>
              <a:gd name="connsiteX9" fmla="*/ 841119 w 7189259"/>
              <a:gd name="connsiteY9" fmla="*/ 1974002 h 2324673"/>
              <a:gd name="connsiteX10" fmla="*/ 43327 w 7189259"/>
              <a:gd name="connsiteY10" fmla="*/ 1411325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26531 w 7189259"/>
              <a:gd name="connsiteY7" fmla="*/ 1966130 h 2324673"/>
              <a:gd name="connsiteX8" fmla="*/ 4799009 w 7189259"/>
              <a:gd name="connsiteY8" fmla="*/ 1966530 h 2324673"/>
              <a:gd name="connsiteX9" fmla="*/ 820928 w 7189259"/>
              <a:gd name="connsiteY9" fmla="*/ 1937567 h 2324673"/>
              <a:gd name="connsiteX10" fmla="*/ 43327 w 7189259"/>
              <a:gd name="connsiteY10" fmla="*/ 1411325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26531 w 7189259"/>
              <a:gd name="connsiteY7" fmla="*/ 1966130 h 2324673"/>
              <a:gd name="connsiteX8" fmla="*/ 4799009 w 7189259"/>
              <a:gd name="connsiteY8" fmla="*/ 1966530 h 2324673"/>
              <a:gd name="connsiteX9" fmla="*/ 820928 w 7189259"/>
              <a:gd name="connsiteY9" fmla="*/ 1937567 h 2324673"/>
              <a:gd name="connsiteX10" fmla="*/ 43327 w 7189259"/>
              <a:gd name="connsiteY10" fmla="*/ 1411325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26531 w 7189259"/>
              <a:gd name="connsiteY7" fmla="*/ 1966130 h 2324673"/>
              <a:gd name="connsiteX8" fmla="*/ 4799009 w 7189259"/>
              <a:gd name="connsiteY8" fmla="*/ 1966530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26531 w 7189259"/>
              <a:gd name="connsiteY7" fmla="*/ 1966130 h 2324673"/>
              <a:gd name="connsiteX8" fmla="*/ 4799009 w 7189259"/>
              <a:gd name="connsiteY8" fmla="*/ 1966530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99009 w 7189259"/>
              <a:gd name="connsiteY8" fmla="*/ 1966530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37790 w 7197361"/>
              <a:gd name="connsiteY0" fmla="*/ 28473 h 2324673"/>
              <a:gd name="connsiteX1" fmla="*/ 6097083 w 7197361"/>
              <a:gd name="connsiteY1" fmla="*/ 32599 h 2324673"/>
              <a:gd name="connsiteX2" fmla="*/ 7130032 w 7197361"/>
              <a:gd name="connsiteY2" fmla="*/ 464521 h 2324673"/>
              <a:gd name="connsiteX3" fmla="*/ 7057460 w 7197361"/>
              <a:gd name="connsiteY3" fmla="*/ 1582113 h 2324673"/>
              <a:gd name="connsiteX4" fmla="*/ 6295832 w 7197361"/>
              <a:gd name="connsiteY4" fmla="*/ 1958949 h 2324673"/>
              <a:gd name="connsiteX5" fmla="*/ 5938168 w 7197361"/>
              <a:gd name="connsiteY5" fmla="*/ 1979364 h 2324673"/>
              <a:gd name="connsiteX6" fmla="*/ 5702298 w 7197361"/>
              <a:gd name="connsiteY6" fmla="*/ 2324673 h 2324673"/>
              <a:gd name="connsiteX7" fmla="*/ 5167717 w 7197361"/>
              <a:gd name="connsiteY7" fmla="*/ 1991006 h 2324673"/>
              <a:gd name="connsiteX8" fmla="*/ 4796084 w 7197361"/>
              <a:gd name="connsiteY8" fmla="*/ 1971505 h 2324673"/>
              <a:gd name="connsiteX9" fmla="*/ 829030 w 7197361"/>
              <a:gd name="connsiteY9" fmla="*/ 1937567 h 2324673"/>
              <a:gd name="connsiteX10" fmla="*/ 40400 w 7197361"/>
              <a:gd name="connsiteY10" fmla="*/ 1382316 h 2324673"/>
              <a:gd name="connsiteX11" fmla="*/ 118299 w 7197361"/>
              <a:gd name="connsiteY11" fmla="*/ 590515 h 2324673"/>
              <a:gd name="connsiteX12" fmla="*/ 861822 w 7197361"/>
              <a:gd name="connsiteY12" fmla="*/ 119685 h 2324673"/>
              <a:gd name="connsiteX13" fmla="*/ 2437790 w 7197361"/>
              <a:gd name="connsiteY13" fmla="*/ 28473 h 2324673"/>
              <a:gd name="connsiteX0" fmla="*/ 2437792 w 7197363"/>
              <a:gd name="connsiteY0" fmla="*/ 28473 h 2324673"/>
              <a:gd name="connsiteX1" fmla="*/ 6097085 w 7197363"/>
              <a:gd name="connsiteY1" fmla="*/ 32599 h 2324673"/>
              <a:gd name="connsiteX2" fmla="*/ 7130034 w 7197363"/>
              <a:gd name="connsiteY2" fmla="*/ 464521 h 2324673"/>
              <a:gd name="connsiteX3" fmla="*/ 7057462 w 7197363"/>
              <a:gd name="connsiteY3" fmla="*/ 1582113 h 2324673"/>
              <a:gd name="connsiteX4" fmla="*/ 6295834 w 7197363"/>
              <a:gd name="connsiteY4" fmla="*/ 1958949 h 2324673"/>
              <a:gd name="connsiteX5" fmla="*/ 5938170 w 7197363"/>
              <a:gd name="connsiteY5" fmla="*/ 1979364 h 2324673"/>
              <a:gd name="connsiteX6" fmla="*/ 5702300 w 7197363"/>
              <a:gd name="connsiteY6" fmla="*/ 2324673 h 2324673"/>
              <a:gd name="connsiteX7" fmla="*/ 5167719 w 7197363"/>
              <a:gd name="connsiteY7" fmla="*/ 1991006 h 2324673"/>
              <a:gd name="connsiteX8" fmla="*/ 4796086 w 7197363"/>
              <a:gd name="connsiteY8" fmla="*/ 1971505 h 2324673"/>
              <a:gd name="connsiteX9" fmla="*/ 829032 w 7197363"/>
              <a:gd name="connsiteY9" fmla="*/ 1937567 h 2324673"/>
              <a:gd name="connsiteX10" fmla="*/ 40402 w 7197363"/>
              <a:gd name="connsiteY10" fmla="*/ 1382316 h 2324673"/>
              <a:gd name="connsiteX11" fmla="*/ 118301 w 7197363"/>
              <a:gd name="connsiteY11" fmla="*/ 590515 h 2324673"/>
              <a:gd name="connsiteX12" fmla="*/ 861824 w 7197363"/>
              <a:gd name="connsiteY12" fmla="*/ 119685 h 2324673"/>
              <a:gd name="connsiteX13" fmla="*/ 2437792 w 7197363"/>
              <a:gd name="connsiteY13" fmla="*/ 28473 h 2324673"/>
              <a:gd name="connsiteX0" fmla="*/ 2437792 w 7197363"/>
              <a:gd name="connsiteY0" fmla="*/ 28473 h 2324673"/>
              <a:gd name="connsiteX1" fmla="*/ 6097085 w 7197363"/>
              <a:gd name="connsiteY1" fmla="*/ 32599 h 2324673"/>
              <a:gd name="connsiteX2" fmla="*/ 7130034 w 7197363"/>
              <a:gd name="connsiteY2" fmla="*/ 464521 h 2324673"/>
              <a:gd name="connsiteX3" fmla="*/ 7057462 w 7197363"/>
              <a:gd name="connsiteY3" fmla="*/ 1582113 h 2324673"/>
              <a:gd name="connsiteX4" fmla="*/ 6295834 w 7197363"/>
              <a:gd name="connsiteY4" fmla="*/ 1958949 h 2324673"/>
              <a:gd name="connsiteX5" fmla="*/ 5938170 w 7197363"/>
              <a:gd name="connsiteY5" fmla="*/ 1979364 h 2324673"/>
              <a:gd name="connsiteX6" fmla="*/ 5702300 w 7197363"/>
              <a:gd name="connsiteY6" fmla="*/ 2324673 h 2324673"/>
              <a:gd name="connsiteX7" fmla="*/ 5167719 w 7197363"/>
              <a:gd name="connsiteY7" fmla="*/ 1991006 h 2324673"/>
              <a:gd name="connsiteX8" fmla="*/ 4796086 w 7197363"/>
              <a:gd name="connsiteY8" fmla="*/ 1971505 h 2324673"/>
              <a:gd name="connsiteX9" fmla="*/ 829032 w 7197363"/>
              <a:gd name="connsiteY9" fmla="*/ 1937567 h 2324673"/>
              <a:gd name="connsiteX10" fmla="*/ 40402 w 7197363"/>
              <a:gd name="connsiteY10" fmla="*/ 1382316 h 2324673"/>
              <a:gd name="connsiteX11" fmla="*/ 118301 w 7197363"/>
              <a:gd name="connsiteY11" fmla="*/ 590515 h 2324673"/>
              <a:gd name="connsiteX12" fmla="*/ 861824 w 7197363"/>
              <a:gd name="connsiteY12" fmla="*/ 119685 h 2324673"/>
              <a:gd name="connsiteX13" fmla="*/ 2437792 w 7197363"/>
              <a:gd name="connsiteY13" fmla="*/ 28473 h 2324673"/>
              <a:gd name="connsiteX0" fmla="*/ 2437792 w 7197363"/>
              <a:gd name="connsiteY0" fmla="*/ 28473 h 2324673"/>
              <a:gd name="connsiteX1" fmla="*/ 6097085 w 7197363"/>
              <a:gd name="connsiteY1" fmla="*/ 32599 h 2324673"/>
              <a:gd name="connsiteX2" fmla="*/ 7130034 w 7197363"/>
              <a:gd name="connsiteY2" fmla="*/ 464521 h 2324673"/>
              <a:gd name="connsiteX3" fmla="*/ 7057462 w 7197363"/>
              <a:gd name="connsiteY3" fmla="*/ 1582113 h 2324673"/>
              <a:gd name="connsiteX4" fmla="*/ 6295834 w 7197363"/>
              <a:gd name="connsiteY4" fmla="*/ 1958949 h 2324673"/>
              <a:gd name="connsiteX5" fmla="*/ 5938170 w 7197363"/>
              <a:gd name="connsiteY5" fmla="*/ 1979364 h 2324673"/>
              <a:gd name="connsiteX6" fmla="*/ 5702300 w 7197363"/>
              <a:gd name="connsiteY6" fmla="*/ 2324673 h 2324673"/>
              <a:gd name="connsiteX7" fmla="*/ 5167719 w 7197363"/>
              <a:gd name="connsiteY7" fmla="*/ 1991006 h 2324673"/>
              <a:gd name="connsiteX8" fmla="*/ 4796086 w 7197363"/>
              <a:gd name="connsiteY8" fmla="*/ 1971505 h 2324673"/>
              <a:gd name="connsiteX9" fmla="*/ 829032 w 7197363"/>
              <a:gd name="connsiteY9" fmla="*/ 1937567 h 2324673"/>
              <a:gd name="connsiteX10" fmla="*/ 40402 w 7197363"/>
              <a:gd name="connsiteY10" fmla="*/ 1382316 h 2324673"/>
              <a:gd name="connsiteX11" fmla="*/ 118301 w 7197363"/>
              <a:gd name="connsiteY11" fmla="*/ 590515 h 2324673"/>
              <a:gd name="connsiteX12" fmla="*/ 861824 w 7197363"/>
              <a:gd name="connsiteY12" fmla="*/ 119685 h 2324673"/>
              <a:gd name="connsiteX13" fmla="*/ 2437792 w 7197363"/>
              <a:gd name="connsiteY13" fmla="*/ 28473 h 2324673"/>
              <a:gd name="connsiteX0" fmla="*/ 2437792 w 7197363"/>
              <a:gd name="connsiteY0" fmla="*/ 28473 h 2324673"/>
              <a:gd name="connsiteX1" fmla="*/ 6097085 w 7197363"/>
              <a:gd name="connsiteY1" fmla="*/ 32599 h 2324673"/>
              <a:gd name="connsiteX2" fmla="*/ 7130034 w 7197363"/>
              <a:gd name="connsiteY2" fmla="*/ 464521 h 2324673"/>
              <a:gd name="connsiteX3" fmla="*/ 7057462 w 7197363"/>
              <a:gd name="connsiteY3" fmla="*/ 1582113 h 2324673"/>
              <a:gd name="connsiteX4" fmla="*/ 6295834 w 7197363"/>
              <a:gd name="connsiteY4" fmla="*/ 1958949 h 2324673"/>
              <a:gd name="connsiteX5" fmla="*/ 5938170 w 7197363"/>
              <a:gd name="connsiteY5" fmla="*/ 1979364 h 2324673"/>
              <a:gd name="connsiteX6" fmla="*/ 5702300 w 7197363"/>
              <a:gd name="connsiteY6" fmla="*/ 2324673 h 2324673"/>
              <a:gd name="connsiteX7" fmla="*/ 5167719 w 7197363"/>
              <a:gd name="connsiteY7" fmla="*/ 1991006 h 2324673"/>
              <a:gd name="connsiteX8" fmla="*/ 4796086 w 7197363"/>
              <a:gd name="connsiteY8" fmla="*/ 1971505 h 2324673"/>
              <a:gd name="connsiteX9" fmla="*/ 840061 w 7197363"/>
              <a:gd name="connsiteY9" fmla="*/ 1927617 h 2324673"/>
              <a:gd name="connsiteX10" fmla="*/ 40402 w 7197363"/>
              <a:gd name="connsiteY10" fmla="*/ 1382316 h 2324673"/>
              <a:gd name="connsiteX11" fmla="*/ 118301 w 7197363"/>
              <a:gd name="connsiteY11" fmla="*/ 590515 h 2324673"/>
              <a:gd name="connsiteX12" fmla="*/ 861824 w 7197363"/>
              <a:gd name="connsiteY12" fmla="*/ 119685 h 2324673"/>
              <a:gd name="connsiteX13" fmla="*/ 2437792 w 7197363"/>
              <a:gd name="connsiteY13" fmla="*/ 28473 h 2324673"/>
              <a:gd name="connsiteX0" fmla="*/ 2437792 w 7220557"/>
              <a:gd name="connsiteY0" fmla="*/ 28473 h 2324673"/>
              <a:gd name="connsiteX1" fmla="*/ 6097085 w 7220557"/>
              <a:gd name="connsiteY1" fmla="*/ 32599 h 2324673"/>
              <a:gd name="connsiteX2" fmla="*/ 7130034 w 7220557"/>
              <a:gd name="connsiteY2" fmla="*/ 464521 h 2324673"/>
              <a:gd name="connsiteX3" fmla="*/ 7101574 w 7220557"/>
              <a:gd name="connsiteY3" fmla="*/ 1567187 h 2324673"/>
              <a:gd name="connsiteX4" fmla="*/ 6295834 w 7220557"/>
              <a:gd name="connsiteY4" fmla="*/ 1958949 h 2324673"/>
              <a:gd name="connsiteX5" fmla="*/ 5938170 w 7220557"/>
              <a:gd name="connsiteY5" fmla="*/ 1979364 h 2324673"/>
              <a:gd name="connsiteX6" fmla="*/ 5702300 w 7220557"/>
              <a:gd name="connsiteY6" fmla="*/ 2324673 h 2324673"/>
              <a:gd name="connsiteX7" fmla="*/ 5167719 w 7220557"/>
              <a:gd name="connsiteY7" fmla="*/ 1991006 h 2324673"/>
              <a:gd name="connsiteX8" fmla="*/ 4796086 w 7220557"/>
              <a:gd name="connsiteY8" fmla="*/ 1971505 h 2324673"/>
              <a:gd name="connsiteX9" fmla="*/ 840061 w 7220557"/>
              <a:gd name="connsiteY9" fmla="*/ 1927617 h 2324673"/>
              <a:gd name="connsiteX10" fmla="*/ 40402 w 7220557"/>
              <a:gd name="connsiteY10" fmla="*/ 1382316 h 2324673"/>
              <a:gd name="connsiteX11" fmla="*/ 118301 w 7220557"/>
              <a:gd name="connsiteY11" fmla="*/ 590515 h 2324673"/>
              <a:gd name="connsiteX12" fmla="*/ 861824 w 7220557"/>
              <a:gd name="connsiteY12" fmla="*/ 119685 h 2324673"/>
              <a:gd name="connsiteX13" fmla="*/ 2437792 w 7220557"/>
              <a:gd name="connsiteY13" fmla="*/ 28473 h 2324673"/>
              <a:gd name="connsiteX0" fmla="*/ 2437792 w 7220557"/>
              <a:gd name="connsiteY0" fmla="*/ 28473 h 2314723"/>
              <a:gd name="connsiteX1" fmla="*/ 6097085 w 7220557"/>
              <a:gd name="connsiteY1" fmla="*/ 32599 h 2314723"/>
              <a:gd name="connsiteX2" fmla="*/ 7130034 w 7220557"/>
              <a:gd name="connsiteY2" fmla="*/ 464521 h 2314723"/>
              <a:gd name="connsiteX3" fmla="*/ 7101574 w 7220557"/>
              <a:gd name="connsiteY3" fmla="*/ 1567187 h 2314723"/>
              <a:gd name="connsiteX4" fmla="*/ 6295834 w 7220557"/>
              <a:gd name="connsiteY4" fmla="*/ 1958949 h 2314723"/>
              <a:gd name="connsiteX5" fmla="*/ 5938170 w 7220557"/>
              <a:gd name="connsiteY5" fmla="*/ 1979364 h 2314723"/>
              <a:gd name="connsiteX6" fmla="*/ 5669215 w 7220557"/>
              <a:gd name="connsiteY6" fmla="*/ 2314723 h 2314723"/>
              <a:gd name="connsiteX7" fmla="*/ 5167719 w 7220557"/>
              <a:gd name="connsiteY7" fmla="*/ 1991006 h 2314723"/>
              <a:gd name="connsiteX8" fmla="*/ 4796086 w 7220557"/>
              <a:gd name="connsiteY8" fmla="*/ 1971505 h 2314723"/>
              <a:gd name="connsiteX9" fmla="*/ 840061 w 7220557"/>
              <a:gd name="connsiteY9" fmla="*/ 1927617 h 2314723"/>
              <a:gd name="connsiteX10" fmla="*/ 40402 w 7220557"/>
              <a:gd name="connsiteY10" fmla="*/ 1382316 h 2314723"/>
              <a:gd name="connsiteX11" fmla="*/ 118301 w 7220557"/>
              <a:gd name="connsiteY11" fmla="*/ 590515 h 2314723"/>
              <a:gd name="connsiteX12" fmla="*/ 861824 w 7220557"/>
              <a:gd name="connsiteY12" fmla="*/ 119685 h 2314723"/>
              <a:gd name="connsiteX13" fmla="*/ 2437792 w 7220557"/>
              <a:gd name="connsiteY13" fmla="*/ 28473 h 2314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220557" h="2314723">
                <a:moveTo>
                  <a:pt x="2437792" y="28473"/>
                </a:moveTo>
                <a:cubicBezTo>
                  <a:pt x="3720936" y="-19524"/>
                  <a:pt x="4770035" y="1011"/>
                  <a:pt x="6097085" y="32599"/>
                </a:cubicBezTo>
                <a:cubicBezTo>
                  <a:pt x="6241375" y="32599"/>
                  <a:pt x="6941349" y="44458"/>
                  <a:pt x="7130034" y="464521"/>
                </a:cubicBezTo>
                <a:cubicBezTo>
                  <a:pt x="7207443" y="822538"/>
                  <a:pt x="7299936" y="1107572"/>
                  <a:pt x="7101574" y="1567187"/>
                </a:cubicBezTo>
                <a:cubicBezTo>
                  <a:pt x="7012674" y="1820442"/>
                  <a:pt x="6826441" y="1941454"/>
                  <a:pt x="6295834" y="1958949"/>
                </a:cubicBezTo>
                <a:cubicBezTo>
                  <a:pt x="6201573" y="1967661"/>
                  <a:pt x="6028835" y="1978328"/>
                  <a:pt x="5938170" y="1979364"/>
                </a:cubicBezTo>
                <a:cubicBezTo>
                  <a:pt x="5846464" y="2148329"/>
                  <a:pt x="5703170" y="2299450"/>
                  <a:pt x="5669215" y="2314723"/>
                </a:cubicBezTo>
                <a:cubicBezTo>
                  <a:pt x="5397092" y="2101809"/>
                  <a:pt x="5307818" y="2068828"/>
                  <a:pt x="5167719" y="1991006"/>
                </a:cubicBezTo>
                <a:lnTo>
                  <a:pt x="4796086" y="1971505"/>
                </a:lnTo>
                <a:cubicBezTo>
                  <a:pt x="3970001" y="2004968"/>
                  <a:pt x="1743341" y="1983706"/>
                  <a:pt x="840061" y="1927617"/>
                </a:cubicBezTo>
                <a:cubicBezTo>
                  <a:pt x="393004" y="1877867"/>
                  <a:pt x="110456" y="1617395"/>
                  <a:pt x="40402" y="1382316"/>
                </a:cubicBezTo>
                <a:cubicBezTo>
                  <a:pt x="-46199" y="1071836"/>
                  <a:pt x="18879" y="1018771"/>
                  <a:pt x="118301" y="590515"/>
                </a:cubicBezTo>
                <a:cubicBezTo>
                  <a:pt x="161844" y="286569"/>
                  <a:pt x="632474" y="128192"/>
                  <a:pt x="861824" y="119685"/>
                </a:cubicBezTo>
                <a:cubicBezTo>
                  <a:pt x="1206200" y="97914"/>
                  <a:pt x="1792517" y="47314"/>
                  <a:pt x="2437792" y="28473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627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94EEFA85-195E-4CA2-A3A0-D52F42252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625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obsah 5" descr="Obsah obrázku tráva, obloha, exteriér, budova&#10;&#10;Popis byl vytvořen automaticky">
            <a:extLst>
              <a:ext uri="{FF2B5EF4-FFF2-40B4-BE49-F238E27FC236}">
                <a16:creationId xmlns:a16="http://schemas.microsoft.com/office/drawing/2014/main" id="{973957A2-8766-4248-A8DA-F13EFCAD558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4449" r="1" b="1"/>
          <a:stretch/>
        </p:blipFill>
        <p:spPr>
          <a:xfrm>
            <a:off x="1898" y="-56532"/>
            <a:ext cx="6087663" cy="6920971"/>
          </a:xfrm>
          <a:prstGeom prst="rect">
            <a:avLst/>
          </a:prstGeom>
        </p:spPr>
      </p:pic>
      <p:pic>
        <p:nvPicPr>
          <p:cNvPr id="20" name="Zástupný obsah 19" descr="Obsah obrázku text, obloha, strom, exteriér&#10;&#10;Popis byl vytvořen automaticky">
            <a:extLst>
              <a:ext uri="{FF2B5EF4-FFF2-40B4-BE49-F238E27FC236}">
                <a16:creationId xmlns:a16="http://schemas.microsoft.com/office/drawing/2014/main" id="{135A5D56-6EB7-4C49-882C-5C4ABFE4CB2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20697" r="11875" b="-7"/>
          <a:stretch/>
        </p:blipFill>
        <p:spPr>
          <a:xfrm>
            <a:off x="9339855" y="3998254"/>
            <a:ext cx="1956480" cy="1936948"/>
          </a:xfrm>
          <a:custGeom>
            <a:avLst/>
            <a:gdLst/>
            <a:ahLst/>
            <a:cxnLst/>
            <a:rect l="l" t="t" r="r" b="b"/>
            <a:pathLst>
              <a:path w="1956480" h="1936948">
                <a:moveTo>
                  <a:pt x="910205" y="498"/>
                </a:moveTo>
                <a:cubicBezTo>
                  <a:pt x="959052" y="-741"/>
                  <a:pt x="1004670" y="467"/>
                  <a:pt x="1045324" y="2677"/>
                </a:cubicBezTo>
                <a:cubicBezTo>
                  <a:pt x="1370559" y="20352"/>
                  <a:pt x="1975973" y="375254"/>
                  <a:pt x="1955998" y="988542"/>
                </a:cubicBezTo>
                <a:cubicBezTo>
                  <a:pt x="1936023" y="1601830"/>
                  <a:pt x="1668956" y="1983025"/>
                  <a:pt x="958317" y="1932467"/>
                </a:cubicBezTo>
                <a:cubicBezTo>
                  <a:pt x="247678" y="1881909"/>
                  <a:pt x="-40724" y="1413569"/>
                  <a:pt x="4588" y="882489"/>
                </a:cubicBezTo>
                <a:cubicBezTo>
                  <a:pt x="68126" y="137781"/>
                  <a:pt x="568278" y="9173"/>
                  <a:pt x="910205" y="498"/>
                </a:cubicBezTo>
                <a:close/>
              </a:path>
            </a:pathLst>
          </a:custGeom>
        </p:spPr>
      </p:pic>
      <p:sp>
        <p:nvSpPr>
          <p:cNvPr id="36" name="Oval 5">
            <a:extLst>
              <a:ext uri="{FF2B5EF4-FFF2-40B4-BE49-F238E27FC236}">
                <a16:creationId xmlns:a16="http://schemas.microsoft.com/office/drawing/2014/main" id="{8188A649-920E-42BF-99F6-BB3C05FF9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1092598">
            <a:off x="9339972" y="4004655"/>
            <a:ext cx="1956246" cy="1930610"/>
          </a:xfrm>
          <a:custGeom>
            <a:avLst/>
            <a:gdLst>
              <a:gd name="connsiteX0" fmla="*/ 0 w 3164619"/>
              <a:gd name="connsiteY0" fmla="*/ 1529142 h 3058283"/>
              <a:gd name="connsiteX1" fmla="*/ 1582310 w 3164619"/>
              <a:gd name="connsiteY1" fmla="*/ 0 h 3058283"/>
              <a:gd name="connsiteX2" fmla="*/ 3164620 w 3164619"/>
              <a:gd name="connsiteY2" fmla="*/ 1529142 h 3058283"/>
              <a:gd name="connsiteX3" fmla="*/ 1582310 w 3164619"/>
              <a:gd name="connsiteY3" fmla="*/ 3058284 h 3058283"/>
              <a:gd name="connsiteX4" fmla="*/ 0 w 3164619"/>
              <a:gd name="connsiteY4" fmla="*/ 1529142 h 3058283"/>
              <a:gd name="connsiteX0" fmla="*/ 294 w 3164914"/>
              <a:gd name="connsiteY0" fmla="*/ 1529142 h 3058284"/>
              <a:gd name="connsiteX1" fmla="*/ 1487189 w 3164914"/>
              <a:gd name="connsiteY1" fmla="*/ 0 h 3058284"/>
              <a:gd name="connsiteX2" fmla="*/ 3164914 w 3164914"/>
              <a:gd name="connsiteY2" fmla="*/ 1529142 h 3058284"/>
              <a:gd name="connsiteX3" fmla="*/ 1582604 w 3164914"/>
              <a:gd name="connsiteY3" fmla="*/ 3058284 h 3058284"/>
              <a:gd name="connsiteX4" fmla="*/ 294 w 3164914"/>
              <a:gd name="connsiteY4" fmla="*/ 1529142 h 3058284"/>
              <a:gd name="connsiteX0" fmla="*/ 193 w 3164813"/>
              <a:gd name="connsiteY0" fmla="*/ 1529142 h 3058284"/>
              <a:gd name="connsiteX1" fmla="*/ 1487088 w 3164813"/>
              <a:gd name="connsiteY1" fmla="*/ 0 h 3058284"/>
              <a:gd name="connsiteX2" fmla="*/ 3164813 w 3164813"/>
              <a:gd name="connsiteY2" fmla="*/ 1529142 h 3058284"/>
              <a:gd name="connsiteX3" fmla="*/ 1582503 w 3164813"/>
              <a:gd name="connsiteY3" fmla="*/ 3058284 h 3058284"/>
              <a:gd name="connsiteX4" fmla="*/ 193 w 3164813"/>
              <a:gd name="connsiteY4" fmla="*/ 1529142 h 3058284"/>
              <a:gd name="connsiteX0" fmla="*/ 193 w 3164813"/>
              <a:gd name="connsiteY0" fmla="*/ 1529142 h 3058284"/>
              <a:gd name="connsiteX1" fmla="*/ 1487088 w 3164813"/>
              <a:gd name="connsiteY1" fmla="*/ 0 h 3058284"/>
              <a:gd name="connsiteX2" fmla="*/ 3164813 w 3164813"/>
              <a:gd name="connsiteY2" fmla="*/ 1529142 h 3058284"/>
              <a:gd name="connsiteX3" fmla="*/ 1582503 w 3164813"/>
              <a:gd name="connsiteY3" fmla="*/ 3058284 h 3058284"/>
              <a:gd name="connsiteX4" fmla="*/ 193 w 3164813"/>
              <a:gd name="connsiteY4" fmla="*/ 1529142 h 3058284"/>
              <a:gd name="connsiteX0" fmla="*/ 193 w 3164813"/>
              <a:gd name="connsiteY0" fmla="*/ 1529142 h 3058284"/>
              <a:gd name="connsiteX1" fmla="*/ 1487088 w 3164813"/>
              <a:gd name="connsiteY1" fmla="*/ 0 h 3058284"/>
              <a:gd name="connsiteX2" fmla="*/ 3164813 w 3164813"/>
              <a:gd name="connsiteY2" fmla="*/ 1529142 h 3058284"/>
              <a:gd name="connsiteX3" fmla="*/ 1582503 w 3164813"/>
              <a:gd name="connsiteY3" fmla="*/ 3058284 h 3058284"/>
              <a:gd name="connsiteX4" fmla="*/ 193 w 3164813"/>
              <a:gd name="connsiteY4" fmla="*/ 1529142 h 3058284"/>
              <a:gd name="connsiteX0" fmla="*/ 193 w 3164813"/>
              <a:gd name="connsiteY0" fmla="*/ 1529142 h 3058284"/>
              <a:gd name="connsiteX1" fmla="*/ 1487088 w 3164813"/>
              <a:gd name="connsiteY1" fmla="*/ 0 h 3058284"/>
              <a:gd name="connsiteX2" fmla="*/ 3164813 w 3164813"/>
              <a:gd name="connsiteY2" fmla="*/ 1529142 h 3058284"/>
              <a:gd name="connsiteX3" fmla="*/ 1582503 w 3164813"/>
              <a:gd name="connsiteY3" fmla="*/ 3058284 h 3058284"/>
              <a:gd name="connsiteX4" fmla="*/ 193 w 3164813"/>
              <a:gd name="connsiteY4" fmla="*/ 1529142 h 3058284"/>
              <a:gd name="connsiteX0" fmla="*/ 184 w 3212512"/>
              <a:gd name="connsiteY0" fmla="*/ 1624823 h 3061381"/>
              <a:gd name="connsiteX1" fmla="*/ 1534787 w 3212512"/>
              <a:gd name="connsiteY1" fmla="*/ 265 h 3061381"/>
              <a:gd name="connsiteX2" fmla="*/ 3212512 w 3212512"/>
              <a:gd name="connsiteY2" fmla="*/ 1529407 h 3061381"/>
              <a:gd name="connsiteX3" fmla="*/ 1630202 w 3212512"/>
              <a:gd name="connsiteY3" fmla="*/ 3058549 h 3061381"/>
              <a:gd name="connsiteX4" fmla="*/ 184 w 3212512"/>
              <a:gd name="connsiteY4" fmla="*/ 1624823 h 3061381"/>
              <a:gd name="connsiteX0" fmla="*/ 335 w 3212663"/>
              <a:gd name="connsiteY0" fmla="*/ 1624823 h 3058748"/>
              <a:gd name="connsiteX1" fmla="*/ 1503133 w 3212663"/>
              <a:gd name="connsiteY1" fmla="*/ 265 h 3058748"/>
              <a:gd name="connsiteX2" fmla="*/ 3212663 w 3212663"/>
              <a:gd name="connsiteY2" fmla="*/ 1529407 h 3058748"/>
              <a:gd name="connsiteX3" fmla="*/ 1630353 w 3212663"/>
              <a:gd name="connsiteY3" fmla="*/ 3058549 h 3058748"/>
              <a:gd name="connsiteX4" fmla="*/ 335 w 3212663"/>
              <a:gd name="connsiteY4" fmla="*/ 1624823 h 3058748"/>
              <a:gd name="connsiteX0" fmla="*/ 892 w 3213220"/>
              <a:gd name="connsiteY0" fmla="*/ 1624823 h 3058748"/>
              <a:gd name="connsiteX1" fmla="*/ 1503690 w 3213220"/>
              <a:gd name="connsiteY1" fmla="*/ 265 h 3058748"/>
              <a:gd name="connsiteX2" fmla="*/ 3213220 w 3213220"/>
              <a:gd name="connsiteY2" fmla="*/ 1529407 h 3058748"/>
              <a:gd name="connsiteX3" fmla="*/ 1630910 w 3213220"/>
              <a:gd name="connsiteY3" fmla="*/ 3058549 h 3058748"/>
              <a:gd name="connsiteX4" fmla="*/ 892 w 3213220"/>
              <a:gd name="connsiteY4" fmla="*/ 1624823 h 3058748"/>
              <a:gd name="connsiteX0" fmla="*/ 4743 w 3217071"/>
              <a:gd name="connsiteY0" fmla="*/ 1624823 h 3058932"/>
              <a:gd name="connsiteX1" fmla="*/ 1507541 w 3217071"/>
              <a:gd name="connsiteY1" fmla="*/ 265 h 3058932"/>
              <a:gd name="connsiteX2" fmla="*/ 3217071 w 3217071"/>
              <a:gd name="connsiteY2" fmla="*/ 1529407 h 3058932"/>
              <a:gd name="connsiteX3" fmla="*/ 1634761 w 3217071"/>
              <a:gd name="connsiteY3" fmla="*/ 3058549 h 3058932"/>
              <a:gd name="connsiteX4" fmla="*/ 4743 w 3217071"/>
              <a:gd name="connsiteY4" fmla="*/ 1624823 h 3058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7071" h="3058932">
                <a:moveTo>
                  <a:pt x="4743" y="1624823"/>
                </a:moveTo>
                <a:cubicBezTo>
                  <a:pt x="-48265" y="653933"/>
                  <a:pt x="336049" y="16168"/>
                  <a:pt x="1507541" y="265"/>
                </a:cubicBezTo>
                <a:cubicBezTo>
                  <a:pt x="2679033" y="-15638"/>
                  <a:pt x="3217071" y="684885"/>
                  <a:pt x="3217071" y="1529407"/>
                </a:cubicBezTo>
                <a:cubicBezTo>
                  <a:pt x="3217071" y="2882813"/>
                  <a:pt x="2170149" y="3042646"/>
                  <a:pt x="1634761" y="3058549"/>
                </a:cubicBezTo>
                <a:cubicBezTo>
                  <a:pt x="1099373" y="3074452"/>
                  <a:pt x="57751" y="2595713"/>
                  <a:pt x="4743" y="1624823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80927061-3E14-4F98-BD4C-6C3BEB11E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03689" flipH="1">
            <a:off x="5570814" y="503751"/>
            <a:ext cx="5341238" cy="370842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59010"/>
              <a:gd name="connsiteY0" fmla="*/ 725435 h 725435"/>
              <a:gd name="connsiteX1" fmla="*/ 408106 w 959010"/>
              <a:gd name="connsiteY1" fmla="*/ 662779 h 725435"/>
              <a:gd name="connsiteX2" fmla="*/ 805685 w 959010"/>
              <a:gd name="connsiteY2" fmla="*/ 523410 h 725435"/>
              <a:gd name="connsiteX3" fmla="*/ 954560 w 959010"/>
              <a:gd name="connsiteY3" fmla="*/ 257282 h 725435"/>
              <a:gd name="connsiteX4" fmla="*/ 674525 w 959010"/>
              <a:gd name="connsiteY4" fmla="*/ 5631 h 725435"/>
              <a:gd name="connsiteX5" fmla="*/ 15300 w 959010"/>
              <a:gd name="connsiteY5" fmla="*/ 246614 h 725435"/>
              <a:gd name="connsiteX6" fmla="*/ 217325 w 959010"/>
              <a:gd name="connsiteY6" fmla="*/ 650664 h 725435"/>
              <a:gd name="connsiteX7" fmla="*/ 284667 w 959010"/>
              <a:gd name="connsiteY7" fmla="*/ 725435 h 725435"/>
              <a:gd name="connsiteX0" fmla="*/ 284667 w 967667"/>
              <a:gd name="connsiteY0" fmla="*/ 725435 h 725435"/>
              <a:gd name="connsiteX1" fmla="*/ 408106 w 967667"/>
              <a:gd name="connsiteY1" fmla="*/ 662779 h 725435"/>
              <a:gd name="connsiteX2" fmla="*/ 868683 w 967667"/>
              <a:gd name="connsiteY2" fmla="*/ 556279 h 725435"/>
              <a:gd name="connsiteX3" fmla="*/ 954560 w 967667"/>
              <a:gd name="connsiteY3" fmla="*/ 257282 h 725435"/>
              <a:gd name="connsiteX4" fmla="*/ 674525 w 967667"/>
              <a:gd name="connsiteY4" fmla="*/ 5631 h 725435"/>
              <a:gd name="connsiteX5" fmla="*/ 15300 w 967667"/>
              <a:gd name="connsiteY5" fmla="*/ 246614 h 725435"/>
              <a:gd name="connsiteX6" fmla="*/ 217325 w 967667"/>
              <a:gd name="connsiteY6" fmla="*/ 650664 h 725435"/>
              <a:gd name="connsiteX7" fmla="*/ 284667 w 967667"/>
              <a:gd name="connsiteY7" fmla="*/ 725435 h 725435"/>
              <a:gd name="connsiteX0" fmla="*/ 284667 w 966979"/>
              <a:gd name="connsiteY0" fmla="*/ 685615 h 685615"/>
              <a:gd name="connsiteX1" fmla="*/ 408106 w 966979"/>
              <a:gd name="connsiteY1" fmla="*/ 622959 h 685615"/>
              <a:gd name="connsiteX2" fmla="*/ 868683 w 966979"/>
              <a:gd name="connsiteY2" fmla="*/ 516459 h 685615"/>
              <a:gd name="connsiteX3" fmla="*/ 954560 w 966979"/>
              <a:gd name="connsiteY3" fmla="*/ 217462 h 685615"/>
              <a:gd name="connsiteX4" fmla="*/ 684112 w 966979"/>
              <a:gd name="connsiteY4" fmla="*/ 9636 h 685615"/>
              <a:gd name="connsiteX5" fmla="*/ 15300 w 966979"/>
              <a:gd name="connsiteY5" fmla="*/ 206794 h 685615"/>
              <a:gd name="connsiteX6" fmla="*/ 217325 w 966979"/>
              <a:gd name="connsiteY6" fmla="*/ 610844 h 685615"/>
              <a:gd name="connsiteX7" fmla="*/ 284667 w 966979"/>
              <a:gd name="connsiteY7" fmla="*/ 685615 h 685615"/>
              <a:gd name="connsiteX0" fmla="*/ 283787 w 966099"/>
              <a:gd name="connsiteY0" fmla="*/ 685615 h 685615"/>
              <a:gd name="connsiteX1" fmla="*/ 407226 w 966099"/>
              <a:gd name="connsiteY1" fmla="*/ 622959 h 685615"/>
              <a:gd name="connsiteX2" fmla="*/ 867803 w 966099"/>
              <a:gd name="connsiteY2" fmla="*/ 516459 h 685615"/>
              <a:gd name="connsiteX3" fmla="*/ 953680 w 966099"/>
              <a:gd name="connsiteY3" fmla="*/ 217462 h 685615"/>
              <a:gd name="connsiteX4" fmla="*/ 683232 w 966099"/>
              <a:gd name="connsiteY4" fmla="*/ 9636 h 685615"/>
              <a:gd name="connsiteX5" fmla="*/ 14420 w 966099"/>
              <a:gd name="connsiteY5" fmla="*/ 206794 h 685615"/>
              <a:gd name="connsiteX6" fmla="*/ 221923 w 966099"/>
              <a:gd name="connsiteY6" fmla="*/ 610844 h 685615"/>
              <a:gd name="connsiteX7" fmla="*/ 283787 w 966099"/>
              <a:gd name="connsiteY7" fmla="*/ 685615 h 685615"/>
              <a:gd name="connsiteX0" fmla="*/ 282418 w 966099"/>
              <a:gd name="connsiteY0" fmla="*/ 671920 h 671920"/>
              <a:gd name="connsiteX1" fmla="*/ 407226 w 966099"/>
              <a:gd name="connsiteY1" fmla="*/ 622959 h 671920"/>
              <a:gd name="connsiteX2" fmla="*/ 867803 w 966099"/>
              <a:gd name="connsiteY2" fmla="*/ 516459 h 671920"/>
              <a:gd name="connsiteX3" fmla="*/ 953680 w 966099"/>
              <a:gd name="connsiteY3" fmla="*/ 217462 h 671920"/>
              <a:gd name="connsiteX4" fmla="*/ 683232 w 966099"/>
              <a:gd name="connsiteY4" fmla="*/ 9636 h 671920"/>
              <a:gd name="connsiteX5" fmla="*/ 14420 w 966099"/>
              <a:gd name="connsiteY5" fmla="*/ 206794 h 671920"/>
              <a:gd name="connsiteX6" fmla="*/ 221923 w 966099"/>
              <a:gd name="connsiteY6" fmla="*/ 610844 h 671920"/>
              <a:gd name="connsiteX7" fmla="*/ 282418 w 966099"/>
              <a:gd name="connsiteY7" fmla="*/ 671920 h 671920"/>
              <a:gd name="connsiteX0" fmla="*/ 282418 w 966099"/>
              <a:gd name="connsiteY0" fmla="*/ 671920 h 672429"/>
              <a:gd name="connsiteX1" fmla="*/ 338878 w 966099"/>
              <a:gd name="connsiteY1" fmla="*/ 639121 h 672429"/>
              <a:gd name="connsiteX2" fmla="*/ 407226 w 966099"/>
              <a:gd name="connsiteY2" fmla="*/ 622959 h 672429"/>
              <a:gd name="connsiteX3" fmla="*/ 867803 w 966099"/>
              <a:gd name="connsiteY3" fmla="*/ 516459 h 672429"/>
              <a:gd name="connsiteX4" fmla="*/ 953680 w 966099"/>
              <a:gd name="connsiteY4" fmla="*/ 217462 h 672429"/>
              <a:gd name="connsiteX5" fmla="*/ 683232 w 966099"/>
              <a:gd name="connsiteY5" fmla="*/ 9636 h 672429"/>
              <a:gd name="connsiteX6" fmla="*/ 14420 w 966099"/>
              <a:gd name="connsiteY6" fmla="*/ 206794 h 672429"/>
              <a:gd name="connsiteX7" fmla="*/ 221923 w 966099"/>
              <a:gd name="connsiteY7" fmla="*/ 610844 h 672429"/>
              <a:gd name="connsiteX8" fmla="*/ 282418 w 966099"/>
              <a:gd name="connsiteY8" fmla="*/ 671920 h 672429"/>
              <a:gd name="connsiteX0" fmla="*/ 282418 w 966099"/>
              <a:gd name="connsiteY0" fmla="*/ 671920 h 672356"/>
              <a:gd name="connsiteX1" fmla="*/ 337508 w 966099"/>
              <a:gd name="connsiteY1" fmla="*/ 633643 h 672356"/>
              <a:gd name="connsiteX2" fmla="*/ 407226 w 966099"/>
              <a:gd name="connsiteY2" fmla="*/ 622959 h 672356"/>
              <a:gd name="connsiteX3" fmla="*/ 867803 w 966099"/>
              <a:gd name="connsiteY3" fmla="*/ 516459 h 672356"/>
              <a:gd name="connsiteX4" fmla="*/ 953680 w 966099"/>
              <a:gd name="connsiteY4" fmla="*/ 217462 h 672356"/>
              <a:gd name="connsiteX5" fmla="*/ 683232 w 966099"/>
              <a:gd name="connsiteY5" fmla="*/ 9636 h 672356"/>
              <a:gd name="connsiteX6" fmla="*/ 14420 w 966099"/>
              <a:gd name="connsiteY6" fmla="*/ 206794 h 672356"/>
              <a:gd name="connsiteX7" fmla="*/ 221923 w 966099"/>
              <a:gd name="connsiteY7" fmla="*/ 610844 h 672356"/>
              <a:gd name="connsiteX8" fmla="*/ 282418 w 966099"/>
              <a:gd name="connsiteY8" fmla="*/ 671920 h 672356"/>
              <a:gd name="connsiteX0" fmla="*/ 282418 w 966099"/>
              <a:gd name="connsiteY0" fmla="*/ 671920 h 671920"/>
              <a:gd name="connsiteX1" fmla="*/ 337508 w 966099"/>
              <a:gd name="connsiteY1" fmla="*/ 633643 h 671920"/>
              <a:gd name="connsiteX2" fmla="*/ 407226 w 966099"/>
              <a:gd name="connsiteY2" fmla="*/ 622959 h 671920"/>
              <a:gd name="connsiteX3" fmla="*/ 867803 w 966099"/>
              <a:gd name="connsiteY3" fmla="*/ 516459 h 671920"/>
              <a:gd name="connsiteX4" fmla="*/ 953680 w 966099"/>
              <a:gd name="connsiteY4" fmla="*/ 217462 h 671920"/>
              <a:gd name="connsiteX5" fmla="*/ 683232 w 966099"/>
              <a:gd name="connsiteY5" fmla="*/ 9636 h 671920"/>
              <a:gd name="connsiteX6" fmla="*/ 14420 w 966099"/>
              <a:gd name="connsiteY6" fmla="*/ 206794 h 671920"/>
              <a:gd name="connsiteX7" fmla="*/ 221923 w 966099"/>
              <a:gd name="connsiteY7" fmla="*/ 610844 h 671920"/>
              <a:gd name="connsiteX8" fmla="*/ 282418 w 966099"/>
              <a:gd name="connsiteY8" fmla="*/ 671920 h 671920"/>
              <a:gd name="connsiteX0" fmla="*/ 282418 w 965409"/>
              <a:gd name="connsiteY0" fmla="*/ 671920 h 671920"/>
              <a:gd name="connsiteX1" fmla="*/ 337508 w 965409"/>
              <a:gd name="connsiteY1" fmla="*/ 633643 h 671920"/>
              <a:gd name="connsiteX2" fmla="*/ 434616 w 965409"/>
              <a:gd name="connsiteY2" fmla="*/ 627068 h 671920"/>
              <a:gd name="connsiteX3" fmla="*/ 867803 w 965409"/>
              <a:gd name="connsiteY3" fmla="*/ 516459 h 671920"/>
              <a:gd name="connsiteX4" fmla="*/ 953680 w 965409"/>
              <a:gd name="connsiteY4" fmla="*/ 217462 h 671920"/>
              <a:gd name="connsiteX5" fmla="*/ 683232 w 965409"/>
              <a:gd name="connsiteY5" fmla="*/ 9636 h 671920"/>
              <a:gd name="connsiteX6" fmla="*/ 14420 w 965409"/>
              <a:gd name="connsiteY6" fmla="*/ 206794 h 671920"/>
              <a:gd name="connsiteX7" fmla="*/ 221923 w 965409"/>
              <a:gd name="connsiteY7" fmla="*/ 610844 h 671920"/>
              <a:gd name="connsiteX8" fmla="*/ 282418 w 965409"/>
              <a:gd name="connsiteY8" fmla="*/ 671920 h 671920"/>
              <a:gd name="connsiteX0" fmla="*/ 282418 w 965409"/>
              <a:gd name="connsiteY0" fmla="*/ 671920 h 671920"/>
              <a:gd name="connsiteX1" fmla="*/ 337508 w 965409"/>
              <a:gd name="connsiteY1" fmla="*/ 633643 h 671920"/>
              <a:gd name="connsiteX2" fmla="*/ 434616 w 965409"/>
              <a:gd name="connsiteY2" fmla="*/ 627068 h 671920"/>
              <a:gd name="connsiteX3" fmla="*/ 867803 w 965409"/>
              <a:gd name="connsiteY3" fmla="*/ 516459 h 671920"/>
              <a:gd name="connsiteX4" fmla="*/ 953680 w 965409"/>
              <a:gd name="connsiteY4" fmla="*/ 217462 h 671920"/>
              <a:gd name="connsiteX5" fmla="*/ 683232 w 965409"/>
              <a:gd name="connsiteY5" fmla="*/ 9636 h 671920"/>
              <a:gd name="connsiteX6" fmla="*/ 14420 w 965409"/>
              <a:gd name="connsiteY6" fmla="*/ 206794 h 671920"/>
              <a:gd name="connsiteX7" fmla="*/ 221923 w 965409"/>
              <a:gd name="connsiteY7" fmla="*/ 610844 h 671920"/>
              <a:gd name="connsiteX8" fmla="*/ 282418 w 965409"/>
              <a:gd name="connsiteY8" fmla="*/ 671920 h 671920"/>
              <a:gd name="connsiteX0" fmla="*/ 282418 w 965409"/>
              <a:gd name="connsiteY0" fmla="*/ 671920 h 671920"/>
              <a:gd name="connsiteX1" fmla="*/ 337508 w 965409"/>
              <a:gd name="connsiteY1" fmla="*/ 633643 h 671920"/>
              <a:gd name="connsiteX2" fmla="*/ 434616 w 965409"/>
              <a:gd name="connsiteY2" fmla="*/ 627068 h 671920"/>
              <a:gd name="connsiteX3" fmla="*/ 867803 w 965409"/>
              <a:gd name="connsiteY3" fmla="*/ 516459 h 671920"/>
              <a:gd name="connsiteX4" fmla="*/ 953680 w 965409"/>
              <a:gd name="connsiteY4" fmla="*/ 217462 h 671920"/>
              <a:gd name="connsiteX5" fmla="*/ 683232 w 965409"/>
              <a:gd name="connsiteY5" fmla="*/ 9636 h 671920"/>
              <a:gd name="connsiteX6" fmla="*/ 14420 w 965409"/>
              <a:gd name="connsiteY6" fmla="*/ 206794 h 671920"/>
              <a:gd name="connsiteX7" fmla="*/ 221923 w 965409"/>
              <a:gd name="connsiteY7" fmla="*/ 610844 h 671920"/>
              <a:gd name="connsiteX8" fmla="*/ 282418 w 965409"/>
              <a:gd name="connsiteY8" fmla="*/ 671920 h 671920"/>
              <a:gd name="connsiteX0" fmla="*/ 282418 w 965343"/>
              <a:gd name="connsiteY0" fmla="*/ 671920 h 671920"/>
              <a:gd name="connsiteX1" fmla="*/ 337508 w 965343"/>
              <a:gd name="connsiteY1" fmla="*/ 633643 h 671920"/>
              <a:gd name="connsiteX2" fmla="*/ 437355 w 965343"/>
              <a:gd name="connsiteY2" fmla="*/ 631177 h 671920"/>
              <a:gd name="connsiteX3" fmla="*/ 867803 w 965343"/>
              <a:gd name="connsiteY3" fmla="*/ 516459 h 671920"/>
              <a:gd name="connsiteX4" fmla="*/ 953680 w 965343"/>
              <a:gd name="connsiteY4" fmla="*/ 217462 h 671920"/>
              <a:gd name="connsiteX5" fmla="*/ 683232 w 965343"/>
              <a:gd name="connsiteY5" fmla="*/ 9636 h 671920"/>
              <a:gd name="connsiteX6" fmla="*/ 14420 w 965343"/>
              <a:gd name="connsiteY6" fmla="*/ 206794 h 671920"/>
              <a:gd name="connsiteX7" fmla="*/ 221923 w 965343"/>
              <a:gd name="connsiteY7" fmla="*/ 610844 h 671920"/>
              <a:gd name="connsiteX8" fmla="*/ 282418 w 965343"/>
              <a:gd name="connsiteY8" fmla="*/ 671920 h 671920"/>
              <a:gd name="connsiteX0" fmla="*/ 282418 w 964893"/>
              <a:gd name="connsiteY0" fmla="*/ 664870 h 664870"/>
              <a:gd name="connsiteX1" fmla="*/ 337508 w 964893"/>
              <a:gd name="connsiteY1" fmla="*/ 626593 h 664870"/>
              <a:gd name="connsiteX2" fmla="*/ 437355 w 964893"/>
              <a:gd name="connsiteY2" fmla="*/ 624127 h 664870"/>
              <a:gd name="connsiteX3" fmla="*/ 867803 w 964893"/>
              <a:gd name="connsiteY3" fmla="*/ 509409 h 664870"/>
              <a:gd name="connsiteX4" fmla="*/ 953680 w 964893"/>
              <a:gd name="connsiteY4" fmla="*/ 210412 h 664870"/>
              <a:gd name="connsiteX5" fmla="*/ 689605 w 964893"/>
              <a:gd name="connsiteY5" fmla="*/ 10843 h 664870"/>
              <a:gd name="connsiteX6" fmla="*/ 14420 w 964893"/>
              <a:gd name="connsiteY6" fmla="*/ 199744 h 664870"/>
              <a:gd name="connsiteX7" fmla="*/ 221923 w 964893"/>
              <a:gd name="connsiteY7" fmla="*/ 603794 h 664870"/>
              <a:gd name="connsiteX8" fmla="*/ 282418 w 964893"/>
              <a:gd name="connsiteY8" fmla="*/ 664870 h 664870"/>
              <a:gd name="connsiteX0" fmla="*/ 288372 w 970847"/>
              <a:gd name="connsiteY0" fmla="*/ 654213 h 654213"/>
              <a:gd name="connsiteX1" fmla="*/ 343462 w 970847"/>
              <a:gd name="connsiteY1" fmla="*/ 615936 h 654213"/>
              <a:gd name="connsiteX2" fmla="*/ 443309 w 970847"/>
              <a:gd name="connsiteY2" fmla="*/ 613470 h 654213"/>
              <a:gd name="connsiteX3" fmla="*/ 873757 w 970847"/>
              <a:gd name="connsiteY3" fmla="*/ 498752 h 654213"/>
              <a:gd name="connsiteX4" fmla="*/ 959634 w 970847"/>
              <a:gd name="connsiteY4" fmla="*/ 199755 h 654213"/>
              <a:gd name="connsiteX5" fmla="*/ 695559 w 970847"/>
              <a:gd name="connsiteY5" fmla="*/ 186 h 654213"/>
              <a:gd name="connsiteX6" fmla="*/ 13395 w 970847"/>
              <a:gd name="connsiteY6" fmla="*/ 233317 h 654213"/>
              <a:gd name="connsiteX7" fmla="*/ 227877 w 970847"/>
              <a:gd name="connsiteY7" fmla="*/ 593137 h 654213"/>
              <a:gd name="connsiteX8" fmla="*/ 288372 w 970847"/>
              <a:gd name="connsiteY8" fmla="*/ 654213 h 654213"/>
              <a:gd name="connsiteX0" fmla="*/ 291425 w 973900"/>
              <a:gd name="connsiteY0" fmla="*/ 654213 h 654213"/>
              <a:gd name="connsiteX1" fmla="*/ 346515 w 973900"/>
              <a:gd name="connsiteY1" fmla="*/ 615936 h 654213"/>
              <a:gd name="connsiteX2" fmla="*/ 446362 w 973900"/>
              <a:gd name="connsiteY2" fmla="*/ 613470 h 654213"/>
              <a:gd name="connsiteX3" fmla="*/ 876810 w 973900"/>
              <a:gd name="connsiteY3" fmla="*/ 498752 h 654213"/>
              <a:gd name="connsiteX4" fmla="*/ 962687 w 973900"/>
              <a:gd name="connsiteY4" fmla="*/ 199755 h 654213"/>
              <a:gd name="connsiteX5" fmla="*/ 698612 w 973900"/>
              <a:gd name="connsiteY5" fmla="*/ 186 h 654213"/>
              <a:gd name="connsiteX6" fmla="*/ 16448 w 973900"/>
              <a:gd name="connsiteY6" fmla="*/ 233317 h 654213"/>
              <a:gd name="connsiteX7" fmla="*/ 230930 w 973900"/>
              <a:gd name="connsiteY7" fmla="*/ 593137 h 654213"/>
              <a:gd name="connsiteX8" fmla="*/ 291425 w 973900"/>
              <a:gd name="connsiteY8" fmla="*/ 654213 h 654213"/>
              <a:gd name="connsiteX0" fmla="*/ 291425 w 973900"/>
              <a:gd name="connsiteY0" fmla="*/ 655114 h 655114"/>
              <a:gd name="connsiteX1" fmla="*/ 346515 w 973900"/>
              <a:gd name="connsiteY1" fmla="*/ 616837 h 655114"/>
              <a:gd name="connsiteX2" fmla="*/ 446362 w 973900"/>
              <a:gd name="connsiteY2" fmla="*/ 614371 h 655114"/>
              <a:gd name="connsiteX3" fmla="*/ 876810 w 973900"/>
              <a:gd name="connsiteY3" fmla="*/ 499653 h 655114"/>
              <a:gd name="connsiteX4" fmla="*/ 962687 w 973900"/>
              <a:gd name="connsiteY4" fmla="*/ 200656 h 655114"/>
              <a:gd name="connsiteX5" fmla="*/ 698612 w 973900"/>
              <a:gd name="connsiteY5" fmla="*/ 1087 h 655114"/>
              <a:gd name="connsiteX6" fmla="*/ 16448 w 973900"/>
              <a:gd name="connsiteY6" fmla="*/ 234218 h 655114"/>
              <a:gd name="connsiteX7" fmla="*/ 230930 w 973900"/>
              <a:gd name="connsiteY7" fmla="*/ 594038 h 655114"/>
              <a:gd name="connsiteX8" fmla="*/ 291425 w 973900"/>
              <a:gd name="connsiteY8" fmla="*/ 655114 h 655114"/>
              <a:gd name="connsiteX0" fmla="*/ 291425 w 975164"/>
              <a:gd name="connsiteY0" fmla="*/ 647870 h 647870"/>
              <a:gd name="connsiteX1" fmla="*/ 346515 w 975164"/>
              <a:gd name="connsiteY1" fmla="*/ 609593 h 647870"/>
              <a:gd name="connsiteX2" fmla="*/ 446362 w 975164"/>
              <a:gd name="connsiteY2" fmla="*/ 607127 h 647870"/>
              <a:gd name="connsiteX3" fmla="*/ 876810 w 975164"/>
              <a:gd name="connsiteY3" fmla="*/ 492409 h 647870"/>
              <a:gd name="connsiteX4" fmla="*/ 962687 w 975164"/>
              <a:gd name="connsiteY4" fmla="*/ 193412 h 647870"/>
              <a:gd name="connsiteX5" fmla="*/ 680730 w 975164"/>
              <a:gd name="connsiteY5" fmla="*/ 1283 h 647870"/>
              <a:gd name="connsiteX6" fmla="*/ 16448 w 975164"/>
              <a:gd name="connsiteY6" fmla="*/ 226974 h 647870"/>
              <a:gd name="connsiteX7" fmla="*/ 230930 w 975164"/>
              <a:gd name="connsiteY7" fmla="*/ 586794 h 647870"/>
              <a:gd name="connsiteX8" fmla="*/ 291425 w 975164"/>
              <a:gd name="connsiteY8" fmla="*/ 647870 h 647870"/>
              <a:gd name="connsiteX0" fmla="*/ 291425 w 975164"/>
              <a:gd name="connsiteY0" fmla="*/ 651964 h 651964"/>
              <a:gd name="connsiteX1" fmla="*/ 346515 w 975164"/>
              <a:gd name="connsiteY1" fmla="*/ 613687 h 651964"/>
              <a:gd name="connsiteX2" fmla="*/ 446362 w 975164"/>
              <a:gd name="connsiteY2" fmla="*/ 611221 h 651964"/>
              <a:gd name="connsiteX3" fmla="*/ 876810 w 975164"/>
              <a:gd name="connsiteY3" fmla="*/ 496503 h 651964"/>
              <a:gd name="connsiteX4" fmla="*/ 962687 w 975164"/>
              <a:gd name="connsiteY4" fmla="*/ 197506 h 651964"/>
              <a:gd name="connsiteX5" fmla="*/ 680730 w 975164"/>
              <a:gd name="connsiteY5" fmla="*/ 5377 h 651964"/>
              <a:gd name="connsiteX6" fmla="*/ 218522 w 975164"/>
              <a:gd name="connsiteY6" fmla="*/ 68738 h 651964"/>
              <a:gd name="connsiteX7" fmla="*/ 16448 w 975164"/>
              <a:gd name="connsiteY7" fmla="*/ 231068 h 651964"/>
              <a:gd name="connsiteX8" fmla="*/ 230930 w 975164"/>
              <a:gd name="connsiteY8" fmla="*/ 590888 h 651964"/>
              <a:gd name="connsiteX9" fmla="*/ 291425 w 975164"/>
              <a:gd name="connsiteY9" fmla="*/ 651964 h 651964"/>
              <a:gd name="connsiteX0" fmla="*/ 291425 w 975164"/>
              <a:gd name="connsiteY0" fmla="*/ 651964 h 651964"/>
              <a:gd name="connsiteX1" fmla="*/ 346515 w 975164"/>
              <a:gd name="connsiteY1" fmla="*/ 613687 h 651964"/>
              <a:gd name="connsiteX2" fmla="*/ 446362 w 975164"/>
              <a:gd name="connsiteY2" fmla="*/ 611221 h 651964"/>
              <a:gd name="connsiteX3" fmla="*/ 876810 w 975164"/>
              <a:gd name="connsiteY3" fmla="*/ 496503 h 651964"/>
              <a:gd name="connsiteX4" fmla="*/ 962687 w 975164"/>
              <a:gd name="connsiteY4" fmla="*/ 197506 h 651964"/>
              <a:gd name="connsiteX5" fmla="*/ 680730 w 975164"/>
              <a:gd name="connsiteY5" fmla="*/ 5377 h 651964"/>
              <a:gd name="connsiteX6" fmla="*/ 218522 w 975164"/>
              <a:gd name="connsiteY6" fmla="*/ 68738 h 651964"/>
              <a:gd name="connsiteX7" fmla="*/ 16448 w 975164"/>
              <a:gd name="connsiteY7" fmla="*/ 231068 h 651964"/>
              <a:gd name="connsiteX8" fmla="*/ 230930 w 975164"/>
              <a:gd name="connsiteY8" fmla="*/ 590888 h 651964"/>
              <a:gd name="connsiteX9" fmla="*/ 291425 w 975164"/>
              <a:gd name="connsiteY9" fmla="*/ 651964 h 651964"/>
              <a:gd name="connsiteX0" fmla="*/ 291425 w 975164"/>
              <a:gd name="connsiteY0" fmla="*/ 651767 h 651767"/>
              <a:gd name="connsiteX1" fmla="*/ 346515 w 975164"/>
              <a:gd name="connsiteY1" fmla="*/ 613490 h 651767"/>
              <a:gd name="connsiteX2" fmla="*/ 446362 w 975164"/>
              <a:gd name="connsiteY2" fmla="*/ 611024 h 651767"/>
              <a:gd name="connsiteX3" fmla="*/ 876810 w 975164"/>
              <a:gd name="connsiteY3" fmla="*/ 496306 h 651767"/>
              <a:gd name="connsiteX4" fmla="*/ 962687 w 975164"/>
              <a:gd name="connsiteY4" fmla="*/ 197309 h 651767"/>
              <a:gd name="connsiteX5" fmla="*/ 680730 w 975164"/>
              <a:gd name="connsiteY5" fmla="*/ 5180 h 651767"/>
              <a:gd name="connsiteX6" fmla="*/ 201924 w 975164"/>
              <a:gd name="connsiteY6" fmla="*/ 69993 h 651767"/>
              <a:gd name="connsiteX7" fmla="*/ 16448 w 975164"/>
              <a:gd name="connsiteY7" fmla="*/ 230871 h 651767"/>
              <a:gd name="connsiteX8" fmla="*/ 230930 w 975164"/>
              <a:gd name="connsiteY8" fmla="*/ 590691 h 651767"/>
              <a:gd name="connsiteX9" fmla="*/ 291425 w 975164"/>
              <a:gd name="connsiteY9" fmla="*/ 651767 h 651767"/>
              <a:gd name="connsiteX0" fmla="*/ 291319 w 975058"/>
              <a:gd name="connsiteY0" fmla="*/ 651767 h 651767"/>
              <a:gd name="connsiteX1" fmla="*/ 346409 w 975058"/>
              <a:gd name="connsiteY1" fmla="*/ 613490 h 651767"/>
              <a:gd name="connsiteX2" fmla="*/ 446256 w 975058"/>
              <a:gd name="connsiteY2" fmla="*/ 611024 h 651767"/>
              <a:gd name="connsiteX3" fmla="*/ 876704 w 975058"/>
              <a:gd name="connsiteY3" fmla="*/ 496306 h 651767"/>
              <a:gd name="connsiteX4" fmla="*/ 962581 w 975058"/>
              <a:gd name="connsiteY4" fmla="*/ 197309 h 651767"/>
              <a:gd name="connsiteX5" fmla="*/ 680624 w 975058"/>
              <a:gd name="connsiteY5" fmla="*/ 5180 h 651767"/>
              <a:gd name="connsiteX6" fmla="*/ 201818 w 975058"/>
              <a:gd name="connsiteY6" fmla="*/ 69993 h 651767"/>
              <a:gd name="connsiteX7" fmla="*/ 16468 w 975058"/>
              <a:gd name="connsiteY7" fmla="*/ 247811 h 651767"/>
              <a:gd name="connsiteX8" fmla="*/ 230824 w 975058"/>
              <a:gd name="connsiteY8" fmla="*/ 590691 h 651767"/>
              <a:gd name="connsiteX9" fmla="*/ 291319 w 975058"/>
              <a:gd name="connsiteY9" fmla="*/ 651767 h 651767"/>
              <a:gd name="connsiteX0" fmla="*/ 294026 w 977765"/>
              <a:gd name="connsiteY0" fmla="*/ 651767 h 651767"/>
              <a:gd name="connsiteX1" fmla="*/ 349116 w 977765"/>
              <a:gd name="connsiteY1" fmla="*/ 613490 h 651767"/>
              <a:gd name="connsiteX2" fmla="*/ 448963 w 977765"/>
              <a:gd name="connsiteY2" fmla="*/ 611024 h 651767"/>
              <a:gd name="connsiteX3" fmla="*/ 879411 w 977765"/>
              <a:gd name="connsiteY3" fmla="*/ 496306 h 651767"/>
              <a:gd name="connsiteX4" fmla="*/ 965288 w 977765"/>
              <a:gd name="connsiteY4" fmla="*/ 197309 h 651767"/>
              <a:gd name="connsiteX5" fmla="*/ 683331 w 977765"/>
              <a:gd name="connsiteY5" fmla="*/ 5180 h 651767"/>
              <a:gd name="connsiteX6" fmla="*/ 204525 w 977765"/>
              <a:gd name="connsiteY6" fmla="*/ 69993 h 651767"/>
              <a:gd name="connsiteX7" fmla="*/ 19175 w 977765"/>
              <a:gd name="connsiteY7" fmla="*/ 247811 h 651767"/>
              <a:gd name="connsiteX8" fmla="*/ 233531 w 977765"/>
              <a:gd name="connsiteY8" fmla="*/ 590691 h 651767"/>
              <a:gd name="connsiteX9" fmla="*/ 294026 w 977765"/>
              <a:gd name="connsiteY9" fmla="*/ 651767 h 651767"/>
              <a:gd name="connsiteX0" fmla="*/ 292584 w 976323"/>
              <a:gd name="connsiteY0" fmla="*/ 651767 h 651767"/>
              <a:gd name="connsiteX1" fmla="*/ 347674 w 976323"/>
              <a:gd name="connsiteY1" fmla="*/ 613490 h 651767"/>
              <a:gd name="connsiteX2" fmla="*/ 447521 w 976323"/>
              <a:gd name="connsiteY2" fmla="*/ 611024 h 651767"/>
              <a:gd name="connsiteX3" fmla="*/ 877969 w 976323"/>
              <a:gd name="connsiteY3" fmla="*/ 496306 h 651767"/>
              <a:gd name="connsiteX4" fmla="*/ 963846 w 976323"/>
              <a:gd name="connsiteY4" fmla="*/ 197309 h 651767"/>
              <a:gd name="connsiteX5" fmla="*/ 681889 w 976323"/>
              <a:gd name="connsiteY5" fmla="*/ 5180 h 651767"/>
              <a:gd name="connsiteX6" fmla="*/ 203083 w 976323"/>
              <a:gd name="connsiteY6" fmla="*/ 69993 h 651767"/>
              <a:gd name="connsiteX7" fmla="*/ 19443 w 976323"/>
              <a:gd name="connsiteY7" fmla="*/ 254442 h 651767"/>
              <a:gd name="connsiteX8" fmla="*/ 232089 w 976323"/>
              <a:gd name="connsiteY8" fmla="*/ 590691 h 651767"/>
              <a:gd name="connsiteX9" fmla="*/ 292584 w 976323"/>
              <a:gd name="connsiteY9" fmla="*/ 651767 h 651767"/>
              <a:gd name="connsiteX0" fmla="*/ 292584 w 974891"/>
              <a:gd name="connsiteY0" fmla="*/ 651767 h 651767"/>
              <a:gd name="connsiteX1" fmla="*/ 347674 w 974891"/>
              <a:gd name="connsiteY1" fmla="*/ 613490 h 651767"/>
              <a:gd name="connsiteX2" fmla="*/ 447521 w 974891"/>
              <a:gd name="connsiteY2" fmla="*/ 611024 h 651767"/>
              <a:gd name="connsiteX3" fmla="*/ 871513 w 974891"/>
              <a:gd name="connsiteY3" fmla="*/ 476756 h 651767"/>
              <a:gd name="connsiteX4" fmla="*/ 963846 w 974891"/>
              <a:gd name="connsiteY4" fmla="*/ 197309 h 651767"/>
              <a:gd name="connsiteX5" fmla="*/ 681889 w 974891"/>
              <a:gd name="connsiteY5" fmla="*/ 5180 h 651767"/>
              <a:gd name="connsiteX6" fmla="*/ 203083 w 974891"/>
              <a:gd name="connsiteY6" fmla="*/ 69993 h 651767"/>
              <a:gd name="connsiteX7" fmla="*/ 19443 w 974891"/>
              <a:gd name="connsiteY7" fmla="*/ 254442 h 651767"/>
              <a:gd name="connsiteX8" fmla="*/ 232089 w 974891"/>
              <a:gd name="connsiteY8" fmla="*/ 590691 h 651767"/>
              <a:gd name="connsiteX9" fmla="*/ 292584 w 974891"/>
              <a:gd name="connsiteY9" fmla="*/ 651767 h 651767"/>
              <a:gd name="connsiteX0" fmla="*/ 292584 w 973991"/>
              <a:gd name="connsiteY0" fmla="*/ 651767 h 651767"/>
              <a:gd name="connsiteX1" fmla="*/ 347674 w 973991"/>
              <a:gd name="connsiteY1" fmla="*/ 613490 h 651767"/>
              <a:gd name="connsiteX2" fmla="*/ 492610 w 973991"/>
              <a:gd name="connsiteY2" fmla="*/ 599395 h 651767"/>
              <a:gd name="connsiteX3" fmla="*/ 871513 w 973991"/>
              <a:gd name="connsiteY3" fmla="*/ 476756 h 651767"/>
              <a:gd name="connsiteX4" fmla="*/ 963846 w 973991"/>
              <a:gd name="connsiteY4" fmla="*/ 197309 h 651767"/>
              <a:gd name="connsiteX5" fmla="*/ 681889 w 973991"/>
              <a:gd name="connsiteY5" fmla="*/ 5180 h 651767"/>
              <a:gd name="connsiteX6" fmla="*/ 203083 w 973991"/>
              <a:gd name="connsiteY6" fmla="*/ 69993 h 651767"/>
              <a:gd name="connsiteX7" fmla="*/ 19443 w 973991"/>
              <a:gd name="connsiteY7" fmla="*/ 254442 h 651767"/>
              <a:gd name="connsiteX8" fmla="*/ 232089 w 973991"/>
              <a:gd name="connsiteY8" fmla="*/ 590691 h 651767"/>
              <a:gd name="connsiteX9" fmla="*/ 292584 w 973991"/>
              <a:gd name="connsiteY9" fmla="*/ 651767 h 651767"/>
              <a:gd name="connsiteX0" fmla="*/ 292584 w 973991"/>
              <a:gd name="connsiteY0" fmla="*/ 651767 h 651767"/>
              <a:gd name="connsiteX1" fmla="*/ 347674 w 973991"/>
              <a:gd name="connsiteY1" fmla="*/ 613490 h 651767"/>
              <a:gd name="connsiteX2" fmla="*/ 492610 w 973991"/>
              <a:gd name="connsiteY2" fmla="*/ 599395 h 651767"/>
              <a:gd name="connsiteX3" fmla="*/ 871513 w 973991"/>
              <a:gd name="connsiteY3" fmla="*/ 476756 h 651767"/>
              <a:gd name="connsiteX4" fmla="*/ 963846 w 973991"/>
              <a:gd name="connsiteY4" fmla="*/ 197309 h 651767"/>
              <a:gd name="connsiteX5" fmla="*/ 681889 w 973991"/>
              <a:gd name="connsiteY5" fmla="*/ 5180 h 651767"/>
              <a:gd name="connsiteX6" fmla="*/ 203083 w 973991"/>
              <a:gd name="connsiteY6" fmla="*/ 69993 h 651767"/>
              <a:gd name="connsiteX7" fmla="*/ 19443 w 973991"/>
              <a:gd name="connsiteY7" fmla="*/ 254442 h 651767"/>
              <a:gd name="connsiteX8" fmla="*/ 232089 w 973991"/>
              <a:gd name="connsiteY8" fmla="*/ 590691 h 651767"/>
              <a:gd name="connsiteX9" fmla="*/ 292584 w 973991"/>
              <a:gd name="connsiteY9" fmla="*/ 651767 h 651767"/>
              <a:gd name="connsiteX0" fmla="*/ 292584 w 947259"/>
              <a:gd name="connsiteY0" fmla="*/ 652072 h 652072"/>
              <a:gd name="connsiteX1" fmla="*/ 347674 w 947259"/>
              <a:gd name="connsiteY1" fmla="*/ 613795 h 652072"/>
              <a:gd name="connsiteX2" fmla="*/ 492610 w 947259"/>
              <a:gd name="connsiteY2" fmla="*/ 599700 h 652072"/>
              <a:gd name="connsiteX3" fmla="*/ 871513 w 947259"/>
              <a:gd name="connsiteY3" fmla="*/ 477061 h 652072"/>
              <a:gd name="connsiteX4" fmla="*/ 932661 w 947259"/>
              <a:gd name="connsiteY4" fmla="*/ 202828 h 652072"/>
              <a:gd name="connsiteX5" fmla="*/ 681889 w 947259"/>
              <a:gd name="connsiteY5" fmla="*/ 5485 h 652072"/>
              <a:gd name="connsiteX6" fmla="*/ 203083 w 947259"/>
              <a:gd name="connsiteY6" fmla="*/ 70298 h 652072"/>
              <a:gd name="connsiteX7" fmla="*/ 19443 w 947259"/>
              <a:gd name="connsiteY7" fmla="*/ 254747 h 652072"/>
              <a:gd name="connsiteX8" fmla="*/ 232089 w 947259"/>
              <a:gd name="connsiteY8" fmla="*/ 590996 h 652072"/>
              <a:gd name="connsiteX9" fmla="*/ 292584 w 947259"/>
              <a:gd name="connsiteY9" fmla="*/ 652072 h 652072"/>
              <a:gd name="connsiteX0" fmla="*/ 292584 w 935943"/>
              <a:gd name="connsiteY0" fmla="*/ 652294 h 652294"/>
              <a:gd name="connsiteX1" fmla="*/ 347674 w 935943"/>
              <a:gd name="connsiteY1" fmla="*/ 614017 h 652294"/>
              <a:gd name="connsiteX2" fmla="*/ 492610 w 935943"/>
              <a:gd name="connsiteY2" fmla="*/ 599922 h 652294"/>
              <a:gd name="connsiteX3" fmla="*/ 871513 w 935943"/>
              <a:gd name="connsiteY3" fmla="*/ 477283 h 652294"/>
              <a:gd name="connsiteX4" fmla="*/ 918074 w 935943"/>
              <a:gd name="connsiteY4" fmla="*/ 206812 h 652294"/>
              <a:gd name="connsiteX5" fmla="*/ 681889 w 935943"/>
              <a:gd name="connsiteY5" fmla="*/ 5707 h 652294"/>
              <a:gd name="connsiteX6" fmla="*/ 203083 w 935943"/>
              <a:gd name="connsiteY6" fmla="*/ 70520 h 652294"/>
              <a:gd name="connsiteX7" fmla="*/ 19443 w 935943"/>
              <a:gd name="connsiteY7" fmla="*/ 254969 h 652294"/>
              <a:gd name="connsiteX8" fmla="*/ 232089 w 935943"/>
              <a:gd name="connsiteY8" fmla="*/ 591218 h 652294"/>
              <a:gd name="connsiteX9" fmla="*/ 292584 w 935943"/>
              <a:gd name="connsiteY9" fmla="*/ 652294 h 652294"/>
              <a:gd name="connsiteX0" fmla="*/ 292584 w 935943"/>
              <a:gd name="connsiteY0" fmla="*/ 651279 h 651279"/>
              <a:gd name="connsiteX1" fmla="*/ 347674 w 935943"/>
              <a:gd name="connsiteY1" fmla="*/ 613002 h 651279"/>
              <a:gd name="connsiteX2" fmla="*/ 492610 w 935943"/>
              <a:gd name="connsiteY2" fmla="*/ 598907 h 651279"/>
              <a:gd name="connsiteX3" fmla="*/ 871513 w 935943"/>
              <a:gd name="connsiteY3" fmla="*/ 476268 h 651279"/>
              <a:gd name="connsiteX4" fmla="*/ 918074 w 935943"/>
              <a:gd name="connsiteY4" fmla="*/ 205797 h 651279"/>
              <a:gd name="connsiteX5" fmla="*/ 681889 w 935943"/>
              <a:gd name="connsiteY5" fmla="*/ 4692 h 651279"/>
              <a:gd name="connsiteX6" fmla="*/ 205135 w 935943"/>
              <a:gd name="connsiteY6" fmla="*/ 77462 h 651279"/>
              <a:gd name="connsiteX7" fmla="*/ 19443 w 935943"/>
              <a:gd name="connsiteY7" fmla="*/ 253954 h 651279"/>
              <a:gd name="connsiteX8" fmla="*/ 232089 w 935943"/>
              <a:gd name="connsiteY8" fmla="*/ 590203 h 651279"/>
              <a:gd name="connsiteX9" fmla="*/ 292584 w 935943"/>
              <a:gd name="connsiteY9" fmla="*/ 651279 h 651279"/>
              <a:gd name="connsiteX0" fmla="*/ 292584 w 935229"/>
              <a:gd name="connsiteY0" fmla="*/ 641781 h 641781"/>
              <a:gd name="connsiteX1" fmla="*/ 347674 w 935229"/>
              <a:gd name="connsiteY1" fmla="*/ 603504 h 641781"/>
              <a:gd name="connsiteX2" fmla="*/ 492610 w 935229"/>
              <a:gd name="connsiteY2" fmla="*/ 589409 h 641781"/>
              <a:gd name="connsiteX3" fmla="*/ 871513 w 935229"/>
              <a:gd name="connsiteY3" fmla="*/ 466770 h 641781"/>
              <a:gd name="connsiteX4" fmla="*/ 918074 w 935229"/>
              <a:gd name="connsiteY4" fmla="*/ 196299 h 641781"/>
              <a:gd name="connsiteX5" fmla="*/ 691598 w 935229"/>
              <a:gd name="connsiteY5" fmla="*/ 5419 h 641781"/>
              <a:gd name="connsiteX6" fmla="*/ 205135 w 935229"/>
              <a:gd name="connsiteY6" fmla="*/ 67964 h 641781"/>
              <a:gd name="connsiteX7" fmla="*/ 19443 w 935229"/>
              <a:gd name="connsiteY7" fmla="*/ 244456 h 641781"/>
              <a:gd name="connsiteX8" fmla="*/ 232089 w 935229"/>
              <a:gd name="connsiteY8" fmla="*/ 580705 h 641781"/>
              <a:gd name="connsiteX9" fmla="*/ 292584 w 935229"/>
              <a:gd name="connsiteY9" fmla="*/ 641781 h 641781"/>
              <a:gd name="connsiteX0" fmla="*/ 292584 w 944778"/>
              <a:gd name="connsiteY0" fmla="*/ 641781 h 641781"/>
              <a:gd name="connsiteX1" fmla="*/ 347674 w 944778"/>
              <a:gd name="connsiteY1" fmla="*/ 603504 h 641781"/>
              <a:gd name="connsiteX2" fmla="*/ 492610 w 944778"/>
              <a:gd name="connsiteY2" fmla="*/ 589409 h 641781"/>
              <a:gd name="connsiteX3" fmla="*/ 871513 w 944778"/>
              <a:gd name="connsiteY3" fmla="*/ 466770 h 641781"/>
              <a:gd name="connsiteX4" fmla="*/ 918074 w 944778"/>
              <a:gd name="connsiteY4" fmla="*/ 196299 h 641781"/>
              <a:gd name="connsiteX5" fmla="*/ 691598 w 944778"/>
              <a:gd name="connsiteY5" fmla="*/ 5419 h 641781"/>
              <a:gd name="connsiteX6" fmla="*/ 205135 w 944778"/>
              <a:gd name="connsiteY6" fmla="*/ 67964 h 641781"/>
              <a:gd name="connsiteX7" fmla="*/ 19443 w 944778"/>
              <a:gd name="connsiteY7" fmla="*/ 244456 h 641781"/>
              <a:gd name="connsiteX8" fmla="*/ 232089 w 944778"/>
              <a:gd name="connsiteY8" fmla="*/ 580705 h 641781"/>
              <a:gd name="connsiteX9" fmla="*/ 292584 w 944778"/>
              <a:gd name="connsiteY9" fmla="*/ 641781 h 641781"/>
              <a:gd name="connsiteX0" fmla="*/ 292584 w 940808"/>
              <a:gd name="connsiteY0" fmla="*/ 641781 h 641781"/>
              <a:gd name="connsiteX1" fmla="*/ 347674 w 940808"/>
              <a:gd name="connsiteY1" fmla="*/ 603504 h 641781"/>
              <a:gd name="connsiteX2" fmla="*/ 492610 w 940808"/>
              <a:gd name="connsiteY2" fmla="*/ 589409 h 641781"/>
              <a:gd name="connsiteX3" fmla="*/ 871513 w 940808"/>
              <a:gd name="connsiteY3" fmla="*/ 466770 h 641781"/>
              <a:gd name="connsiteX4" fmla="*/ 918074 w 940808"/>
              <a:gd name="connsiteY4" fmla="*/ 196299 h 641781"/>
              <a:gd name="connsiteX5" fmla="*/ 691598 w 940808"/>
              <a:gd name="connsiteY5" fmla="*/ 5419 h 641781"/>
              <a:gd name="connsiteX6" fmla="*/ 205135 w 940808"/>
              <a:gd name="connsiteY6" fmla="*/ 67964 h 641781"/>
              <a:gd name="connsiteX7" fmla="*/ 19443 w 940808"/>
              <a:gd name="connsiteY7" fmla="*/ 244456 h 641781"/>
              <a:gd name="connsiteX8" fmla="*/ 232089 w 940808"/>
              <a:gd name="connsiteY8" fmla="*/ 580705 h 641781"/>
              <a:gd name="connsiteX9" fmla="*/ 292584 w 940808"/>
              <a:gd name="connsiteY9" fmla="*/ 641781 h 641781"/>
              <a:gd name="connsiteX0" fmla="*/ 292584 w 936876"/>
              <a:gd name="connsiteY0" fmla="*/ 640201 h 640201"/>
              <a:gd name="connsiteX1" fmla="*/ 347674 w 936876"/>
              <a:gd name="connsiteY1" fmla="*/ 601924 h 640201"/>
              <a:gd name="connsiteX2" fmla="*/ 492610 w 936876"/>
              <a:gd name="connsiteY2" fmla="*/ 587829 h 640201"/>
              <a:gd name="connsiteX3" fmla="*/ 871513 w 936876"/>
              <a:gd name="connsiteY3" fmla="*/ 465190 h 640201"/>
              <a:gd name="connsiteX4" fmla="*/ 907259 w 936876"/>
              <a:gd name="connsiteY4" fmla="*/ 167385 h 640201"/>
              <a:gd name="connsiteX5" fmla="*/ 691598 w 936876"/>
              <a:gd name="connsiteY5" fmla="*/ 3839 h 640201"/>
              <a:gd name="connsiteX6" fmla="*/ 205135 w 936876"/>
              <a:gd name="connsiteY6" fmla="*/ 66384 h 640201"/>
              <a:gd name="connsiteX7" fmla="*/ 19443 w 936876"/>
              <a:gd name="connsiteY7" fmla="*/ 242876 h 640201"/>
              <a:gd name="connsiteX8" fmla="*/ 232089 w 936876"/>
              <a:gd name="connsiteY8" fmla="*/ 579125 h 640201"/>
              <a:gd name="connsiteX9" fmla="*/ 292584 w 936876"/>
              <a:gd name="connsiteY9" fmla="*/ 640201 h 640201"/>
              <a:gd name="connsiteX0" fmla="*/ 292584 w 927257"/>
              <a:gd name="connsiteY0" fmla="*/ 654530 h 654530"/>
              <a:gd name="connsiteX1" fmla="*/ 347674 w 927257"/>
              <a:gd name="connsiteY1" fmla="*/ 616253 h 654530"/>
              <a:gd name="connsiteX2" fmla="*/ 492610 w 927257"/>
              <a:gd name="connsiteY2" fmla="*/ 602158 h 654530"/>
              <a:gd name="connsiteX3" fmla="*/ 871513 w 927257"/>
              <a:gd name="connsiteY3" fmla="*/ 479519 h 654530"/>
              <a:gd name="connsiteX4" fmla="*/ 907259 w 927257"/>
              <a:gd name="connsiteY4" fmla="*/ 181714 h 654530"/>
              <a:gd name="connsiteX5" fmla="*/ 695909 w 927257"/>
              <a:gd name="connsiteY5" fmla="*/ 3250 h 654530"/>
              <a:gd name="connsiteX6" fmla="*/ 205135 w 927257"/>
              <a:gd name="connsiteY6" fmla="*/ 80713 h 654530"/>
              <a:gd name="connsiteX7" fmla="*/ 19443 w 927257"/>
              <a:gd name="connsiteY7" fmla="*/ 257205 h 654530"/>
              <a:gd name="connsiteX8" fmla="*/ 232089 w 927257"/>
              <a:gd name="connsiteY8" fmla="*/ 593454 h 654530"/>
              <a:gd name="connsiteX9" fmla="*/ 292584 w 927257"/>
              <a:gd name="connsiteY9" fmla="*/ 654530 h 654530"/>
              <a:gd name="connsiteX0" fmla="*/ 292584 w 927257"/>
              <a:gd name="connsiteY0" fmla="*/ 656183 h 656183"/>
              <a:gd name="connsiteX1" fmla="*/ 347674 w 927257"/>
              <a:gd name="connsiteY1" fmla="*/ 617906 h 656183"/>
              <a:gd name="connsiteX2" fmla="*/ 492610 w 927257"/>
              <a:gd name="connsiteY2" fmla="*/ 603811 h 656183"/>
              <a:gd name="connsiteX3" fmla="*/ 871513 w 927257"/>
              <a:gd name="connsiteY3" fmla="*/ 481172 h 656183"/>
              <a:gd name="connsiteX4" fmla="*/ 907259 w 927257"/>
              <a:gd name="connsiteY4" fmla="*/ 183367 h 656183"/>
              <a:gd name="connsiteX5" fmla="*/ 695909 w 927257"/>
              <a:gd name="connsiteY5" fmla="*/ 4903 h 656183"/>
              <a:gd name="connsiteX6" fmla="*/ 205135 w 927257"/>
              <a:gd name="connsiteY6" fmla="*/ 82366 h 656183"/>
              <a:gd name="connsiteX7" fmla="*/ 19443 w 927257"/>
              <a:gd name="connsiteY7" fmla="*/ 258858 h 656183"/>
              <a:gd name="connsiteX8" fmla="*/ 232089 w 927257"/>
              <a:gd name="connsiteY8" fmla="*/ 595107 h 656183"/>
              <a:gd name="connsiteX9" fmla="*/ 292584 w 927257"/>
              <a:gd name="connsiteY9" fmla="*/ 656183 h 656183"/>
              <a:gd name="connsiteX0" fmla="*/ 292584 w 925838"/>
              <a:gd name="connsiteY0" fmla="*/ 651595 h 651595"/>
              <a:gd name="connsiteX1" fmla="*/ 347674 w 925838"/>
              <a:gd name="connsiteY1" fmla="*/ 613318 h 651595"/>
              <a:gd name="connsiteX2" fmla="*/ 492610 w 925838"/>
              <a:gd name="connsiteY2" fmla="*/ 599223 h 651595"/>
              <a:gd name="connsiteX3" fmla="*/ 871513 w 925838"/>
              <a:gd name="connsiteY3" fmla="*/ 476584 h 651595"/>
              <a:gd name="connsiteX4" fmla="*/ 907259 w 925838"/>
              <a:gd name="connsiteY4" fmla="*/ 178779 h 651595"/>
              <a:gd name="connsiteX5" fmla="*/ 715990 w 925838"/>
              <a:gd name="connsiteY5" fmla="*/ 5177 h 651595"/>
              <a:gd name="connsiteX6" fmla="*/ 205135 w 925838"/>
              <a:gd name="connsiteY6" fmla="*/ 77778 h 651595"/>
              <a:gd name="connsiteX7" fmla="*/ 19443 w 925838"/>
              <a:gd name="connsiteY7" fmla="*/ 254270 h 651595"/>
              <a:gd name="connsiteX8" fmla="*/ 232089 w 925838"/>
              <a:gd name="connsiteY8" fmla="*/ 590519 h 651595"/>
              <a:gd name="connsiteX9" fmla="*/ 292584 w 925838"/>
              <a:gd name="connsiteY9" fmla="*/ 651595 h 651595"/>
              <a:gd name="connsiteX0" fmla="*/ 262897 w 925838"/>
              <a:gd name="connsiteY0" fmla="*/ 663017 h 663017"/>
              <a:gd name="connsiteX1" fmla="*/ 347674 w 925838"/>
              <a:gd name="connsiteY1" fmla="*/ 613318 h 663017"/>
              <a:gd name="connsiteX2" fmla="*/ 492610 w 925838"/>
              <a:gd name="connsiteY2" fmla="*/ 599223 h 663017"/>
              <a:gd name="connsiteX3" fmla="*/ 871513 w 925838"/>
              <a:gd name="connsiteY3" fmla="*/ 476584 h 663017"/>
              <a:gd name="connsiteX4" fmla="*/ 907259 w 925838"/>
              <a:gd name="connsiteY4" fmla="*/ 178779 h 663017"/>
              <a:gd name="connsiteX5" fmla="*/ 715990 w 925838"/>
              <a:gd name="connsiteY5" fmla="*/ 5177 h 663017"/>
              <a:gd name="connsiteX6" fmla="*/ 205135 w 925838"/>
              <a:gd name="connsiteY6" fmla="*/ 77778 h 663017"/>
              <a:gd name="connsiteX7" fmla="*/ 19443 w 925838"/>
              <a:gd name="connsiteY7" fmla="*/ 254270 h 663017"/>
              <a:gd name="connsiteX8" fmla="*/ 232089 w 925838"/>
              <a:gd name="connsiteY8" fmla="*/ 590519 h 663017"/>
              <a:gd name="connsiteX9" fmla="*/ 262897 w 925838"/>
              <a:gd name="connsiteY9" fmla="*/ 663017 h 663017"/>
              <a:gd name="connsiteX0" fmla="*/ 238982 w 925838"/>
              <a:gd name="connsiteY0" fmla="*/ 657889 h 657889"/>
              <a:gd name="connsiteX1" fmla="*/ 347674 w 925838"/>
              <a:gd name="connsiteY1" fmla="*/ 613318 h 657889"/>
              <a:gd name="connsiteX2" fmla="*/ 492610 w 925838"/>
              <a:gd name="connsiteY2" fmla="*/ 599223 h 657889"/>
              <a:gd name="connsiteX3" fmla="*/ 871513 w 925838"/>
              <a:gd name="connsiteY3" fmla="*/ 476584 h 657889"/>
              <a:gd name="connsiteX4" fmla="*/ 907259 w 925838"/>
              <a:gd name="connsiteY4" fmla="*/ 178779 h 657889"/>
              <a:gd name="connsiteX5" fmla="*/ 715990 w 925838"/>
              <a:gd name="connsiteY5" fmla="*/ 5177 h 657889"/>
              <a:gd name="connsiteX6" fmla="*/ 205135 w 925838"/>
              <a:gd name="connsiteY6" fmla="*/ 77778 h 657889"/>
              <a:gd name="connsiteX7" fmla="*/ 19443 w 925838"/>
              <a:gd name="connsiteY7" fmla="*/ 254270 h 657889"/>
              <a:gd name="connsiteX8" fmla="*/ 232089 w 925838"/>
              <a:gd name="connsiteY8" fmla="*/ 590519 h 657889"/>
              <a:gd name="connsiteX9" fmla="*/ 238982 w 925838"/>
              <a:gd name="connsiteY9" fmla="*/ 657889 h 657889"/>
              <a:gd name="connsiteX0" fmla="*/ 238982 w 925838"/>
              <a:gd name="connsiteY0" fmla="*/ 657889 h 657889"/>
              <a:gd name="connsiteX1" fmla="*/ 354772 w 925838"/>
              <a:gd name="connsiteY1" fmla="*/ 616508 h 657889"/>
              <a:gd name="connsiteX2" fmla="*/ 492610 w 925838"/>
              <a:gd name="connsiteY2" fmla="*/ 599223 h 657889"/>
              <a:gd name="connsiteX3" fmla="*/ 871513 w 925838"/>
              <a:gd name="connsiteY3" fmla="*/ 476584 h 657889"/>
              <a:gd name="connsiteX4" fmla="*/ 907259 w 925838"/>
              <a:gd name="connsiteY4" fmla="*/ 178779 h 657889"/>
              <a:gd name="connsiteX5" fmla="*/ 715990 w 925838"/>
              <a:gd name="connsiteY5" fmla="*/ 5177 h 657889"/>
              <a:gd name="connsiteX6" fmla="*/ 205135 w 925838"/>
              <a:gd name="connsiteY6" fmla="*/ 77778 h 657889"/>
              <a:gd name="connsiteX7" fmla="*/ 19443 w 925838"/>
              <a:gd name="connsiteY7" fmla="*/ 254270 h 657889"/>
              <a:gd name="connsiteX8" fmla="*/ 232089 w 925838"/>
              <a:gd name="connsiteY8" fmla="*/ 590519 h 657889"/>
              <a:gd name="connsiteX9" fmla="*/ 238982 w 925838"/>
              <a:gd name="connsiteY9" fmla="*/ 657889 h 657889"/>
              <a:gd name="connsiteX0" fmla="*/ 238982 w 924637"/>
              <a:gd name="connsiteY0" fmla="*/ 657889 h 657889"/>
              <a:gd name="connsiteX1" fmla="*/ 354772 w 924637"/>
              <a:gd name="connsiteY1" fmla="*/ 616508 h 657889"/>
              <a:gd name="connsiteX2" fmla="*/ 516487 w 924637"/>
              <a:gd name="connsiteY2" fmla="*/ 599340 h 657889"/>
              <a:gd name="connsiteX3" fmla="*/ 871513 w 924637"/>
              <a:gd name="connsiteY3" fmla="*/ 476584 h 657889"/>
              <a:gd name="connsiteX4" fmla="*/ 907259 w 924637"/>
              <a:gd name="connsiteY4" fmla="*/ 178779 h 657889"/>
              <a:gd name="connsiteX5" fmla="*/ 715990 w 924637"/>
              <a:gd name="connsiteY5" fmla="*/ 5177 h 657889"/>
              <a:gd name="connsiteX6" fmla="*/ 205135 w 924637"/>
              <a:gd name="connsiteY6" fmla="*/ 77778 h 657889"/>
              <a:gd name="connsiteX7" fmla="*/ 19443 w 924637"/>
              <a:gd name="connsiteY7" fmla="*/ 254270 h 657889"/>
              <a:gd name="connsiteX8" fmla="*/ 232089 w 924637"/>
              <a:gd name="connsiteY8" fmla="*/ 590519 h 657889"/>
              <a:gd name="connsiteX9" fmla="*/ 238982 w 924637"/>
              <a:gd name="connsiteY9" fmla="*/ 657889 h 657889"/>
              <a:gd name="connsiteX0" fmla="*/ 238982 w 924262"/>
              <a:gd name="connsiteY0" fmla="*/ 657889 h 657889"/>
              <a:gd name="connsiteX1" fmla="*/ 354772 w 924262"/>
              <a:gd name="connsiteY1" fmla="*/ 616508 h 657889"/>
              <a:gd name="connsiteX2" fmla="*/ 524192 w 924262"/>
              <a:gd name="connsiteY2" fmla="*/ 604883 h 657889"/>
              <a:gd name="connsiteX3" fmla="*/ 871513 w 924262"/>
              <a:gd name="connsiteY3" fmla="*/ 476584 h 657889"/>
              <a:gd name="connsiteX4" fmla="*/ 907259 w 924262"/>
              <a:gd name="connsiteY4" fmla="*/ 178779 h 657889"/>
              <a:gd name="connsiteX5" fmla="*/ 715990 w 924262"/>
              <a:gd name="connsiteY5" fmla="*/ 5177 h 657889"/>
              <a:gd name="connsiteX6" fmla="*/ 205135 w 924262"/>
              <a:gd name="connsiteY6" fmla="*/ 77778 h 657889"/>
              <a:gd name="connsiteX7" fmla="*/ 19443 w 924262"/>
              <a:gd name="connsiteY7" fmla="*/ 254270 h 657889"/>
              <a:gd name="connsiteX8" fmla="*/ 232089 w 924262"/>
              <a:gd name="connsiteY8" fmla="*/ 590519 h 657889"/>
              <a:gd name="connsiteX9" fmla="*/ 238982 w 924262"/>
              <a:gd name="connsiteY9" fmla="*/ 657889 h 657889"/>
              <a:gd name="connsiteX0" fmla="*/ 238982 w 924262"/>
              <a:gd name="connsiteY0" fmla="*/ 657889 h 657889"/>
              <a:gd name="connsiteX1" fmla="*/ 354772 w 924262"/>
              <a:gd name="connsiteY1" fmla="*/ 616508 h 657889"/>
              <a:gd name="connsiteX2" fmla="*/ 524192 w 924262"/>
              <a:gd name="connsiteY2" fmla="*/ 604883 h 657889"/>
              <a:gd name="connsiteX3" fmla="*/ 871513 w 924262"/>
              <a:gd name="connsiteY3" fmla="*/ 476584 h 657889"/>
              <a:gd name="connsiteX4" fmla="*/ 907259 w 924262"/>
              <a:gd name="connsiteY4" fmla="*/ 178779 h 657889"/>
              <a:gd name="connsiteX5" fmla="*/ 715990 w 924262"/>
              <a:gd name="connsiteY5" fmla="*/ 5177 h 657889"/>
              <a:gd name="connsiteX6" fmla="*/ 205135 w 924262"/>
              <a:gd name="connsiteY6" fmla="*/ 77778 h 657889"/>
              <a:gd name="connsiteX7" fmla="*/ 19443 w 924262"/>
              <a:gd name="connsiteY7" fmla="*/ 254270 h 657889"/>
              <a:gd name="connsiteX8" fmla="*/ 232089 w 924262"/>
              <a:gd name="connsiteY8" fmla="*/ 590519 h 657889"/>
              <a:gd name="connsiteX9" fmla="*/ 238982 w 924262"/>
              <a:gd name="connsiteY9" fmla="*/ 657889 h 657889"/>
              <a:gd name="connsiteX0" fmla="*/ 238982 w 923327"/>
              <a:gd name="connsiteY0" fmla="*/ 657889 h 657889"/>
              <a:gd name="connsiteX1" fmla="*/ 354772 w 923327"/>
              <a:gd name="connsiteY1" fmla="*/ 616508 h 657889"/>
              <a:gd name="connsiteX2" fmla="*/ 543969 w 923327"/>
              <a:gd name="connsiteY2" fmla="*/ 608568 h 657889"/>
              <a:gd name="connsiteX3" fmla="*/ 871513 w 923327"/>
              <a:gd name="connsiteY3" fmla="*/ 476584 h 657889"/>
              <a:gd name="connsiteX4" fmla="*/ 907259 w 923327"/>
              <a:gd name="connsiteY4" fmla="*/ 178779 h 657889"/>
              <a:gd name="connsiteX5" fmla="*/ 715990 w 923327"/>
              <a:gd name="connsiteY5" fmla="*/ 5177 h 657889"/>
              <a:gd name="connsiteX6" fmla="*/ 205135 w 923327"/>
              <a:gd name="connsiteY6" fmla="*/ 77778 h 657889"/>
              <a:gd name="connsiteX7" fmla="*/ 19443 w 923327"/>
              <a:gd name="connsiteY7" fmla="*/ 254270 h 657889"/>
              <a:gd name="connsiteX8" fmla="*/ 232089 w 923327"/>
              <a:gd name="connsiteY8" fmla="*/ 590519 h 657889"/>
              <a:gd name="connsiteX9" fmla="*/ 238982 w 923327"/>
              <a:gd name="connsiteY9" fmla="*/ 657889 h 657889"/>
              <a:gd name="connsiteX0" fmla="*/ 238982 w 922789"/>
              <a:gd name="connsiteY0" fmla="*/ 657889 h 657889"/>
              <a:gd name="connsiteX1" fmla="*/ 354772 w 922789"/>
              <a:gd name="connsiteY1" fmla="*/ 616508 h 657889"/>
              <a:gd name="connsiteX2" fmla="*/ 555775 w 922789"/>
              <a:gd name="connsiteY2" fmla="*/ 610544 h 657889"/>
              <a:gd name="connsiteX3" fmla="*/ 871513 w 922789"/>
              <a:gd name="connsiteY3" fmla="*/ 476584 h 657889"/>
              <a:gd name="connsiteX4" fmla="*/ 907259 w 922789"/>
              <a:gd name="connsiteY4" fmla="*/ 178779 h 657889"/>
              <a:gd name="connsiteX5" fmla="*/ 715990 w 922789"/>
              <a:gd name="connsiteY5" fmla="*/ 5177 h 657889"/>
              <a:gd name="connsiteX6" fmla="*/ 205135 w 922789"/>
              <a:gd name="connsiteY6" fmla="*/ 77778 h 657889"/>
              <a:gd name="connsiteX7" fmla="*/ 19443 w 922789"/>
              <a:gd name="connsiteY7" fmla="*/ 254270 h 657889"/>
              <a:gd name="connsiteX8" fmla="*/ 232089 w 922789"/>
              <a:gd name="connsiteY8" fmla="*/ 590519 h 657889"/>
              <a:gd name="connsiteX9" fmla="*/ 238982 w 922789"/>
              <a:gd name="connsiteY9" fmla="*/ 657889 h 657889"/>
              <a:gd name="connsiteX0" fmla="*/ 237724 w 922789"/>
              <a:gd name="connsiteY0" fmla="*/ 662631 h 662631"/>
              <a:gd name="connsiteX1" fmla="*/ 354772 w 922789"/>
              <a:gd name="connsiteY1" fmla="*/ 616508 h 662631"/>
              <a:gd name="connsiteX2" fmla="*/ 555775 w 922789"/>
              <a:gd name="connsiteY2" fmla="*/ 610544 h 662631"/>
              <a:gd name="connsiteX3" fmla="*/ 871513 w 922789"/>
              <a:gd name="connsiteY3" fmla="*/ 476584 h 662631"/>
              <a:gd name="connsiteX4" fmla="*/ 907259 w 922789"/>
              <a:gd name="connsiteY4" fmla="*/ 178779 h 662631"/>
              <a:gd name="connsiteX5" fmla="*/ 715990 w 922789"/>
              <a:gd name="connsiteY5" fmla="*/ 5177 h 662631"/>
              <a:gd name="connsiteX6" fmla="*/ 205135 w 922789"/>
              <a:gd name="connsiteY6" fmla="*/ 77778 h 662631"/>
              <a:gd name="connsiteX7" fmla="*/ 19443 w 922789"/>
              <a:gd name="connsiteY7" fmla="*/ 254270 h 662631"/>
              <a:gd name="connsiteX8" fmla="*/ 232089 w 922789"/>
              <a:gd name="connsiteY8" fmla="*/ 590519 h 662631"/>
              <a:gd name="connsiteX9" fmla="*/ 237724 w 922789"/>
              <a:gd name="connsiteY9" fmla="*/ 662631 h 662631"/>
              <a:gd name="connsiteX0" fmla="*/ 237724 w 922789"/>
              <a:gd name="connsiteY0" fmla="*/ 662631 h 662631"/>
              <a:gd name="connsiteX1" fmla="*/ 316417 w 922789"/>
              <a:gd name="connsiteY1" fmla="*/ 623300 h 662631"/>
              <a:gd name="connsiteX2" fmla="*/ 555775 w 922789"/>
              <a:gd name="connsiteY2" fmla="*/ 610544 h 662631"/>
              <a:gd name="connsiteX3" fmla="*/ 871513 w 922789"/>
              <a:gd name="connsiteY3" fmla="*/ 476584 h 662631"/>
              <a:gd name="connsiteX4" fmla="*/ 907259 w 922789"/>
              <a:gd name="connsiteY4" fmla="*/ 178779 h 662631"/>
              <a:gd name="connsiteX5" fmla="*/ 715990 w 922789"/>
              <a:gd name="connsiteY5" fmla="*/ 5177 h 662631"/>
              <a:gd name="connsiteX6" fmla="*/ 205135 w 922789"/>
              <a:gd name="connsiteY6" fmla="*/ 77778 h 662631"/>
              <a:gd name="connsiteX7" fmla="*/ 19443 w 922789"/>
              <a:gd name="connsiteY7" fmla="*/ 254270 h 662631"/>
              <a:gd name="connsiteX8" fmla="*/ 232089 w 922789"/>
              <a:gd name="connsiteY8" fmla="*/ 590519 h 662631"/>
              <a:gd name="connsiteX9" fmla="*/ 237724 w 922789"/>
              <a:gd name="connsiteY9" fmla="*/ 662631 h 662631"/>
              <a:gd name="connsiteX0" fmla="*/ 237724 w 922789"/>
              <a:gd name="connsiteY0" fmla="*/ 662631 h 662631"/>
              <a:gd name="connsiteX1" fmla="*/ 316417 w 922789"/>
              <a:gd name="connsiteY1" fmla="*/ 623300 h 662631"/>
              <a:gd name="connsiteX2" fmla="*/ 555775 w 922789"/>
              <a:gd name="connsiteY2" fmla="*/ 610544 h 662631"/>
              <a:gd name="connsiteX3" fmla="*/ 871513 w 922789"/>
              <a:gd name="connsiteY3" fmla="*/ 476584 h 662631"/>
              <a:gd name="connsiteX4" fmla="*/ 907259 w 922789"/>
              <a:gd name="connsiteY4" fmla="*/ 178779 h 662631"/>
              <a:gd name="connsiteX5" fmla="*/ 715990 w 922789"/>
              <a:gd name="connsiteY5" fmla="*/ 5177 h 662631"/>
              <a:gd name="connsiteX6" fmla="*/ 205135 w 922789"/>
              <a:gd name="connsiteY6" fmla="*/ 77778 h 662631"/>
              <a:gd name="connsiteX7" fmla="*/ 19443 w 922789"/>
              <a:gd name="connsiteY7" fmla="*/ 254270 h 662631"/>
              <a:gd name="connsiteX8" fmla="*/ 232089 w 922789"/>
              <a:gd name="connsiteY8" fmla="*/ 590519 h 662631"/>
              <a:gd name="connsiteX9" fmla="*/ 237724 w 922789"/>
              <a:gd name="connsiteY9" fmla="*/ 662631 h 662631"/>
              <a:gd name="connsiteX0" fmla="*/ 237724 w 922895"/>
              <a:gd name="connsiteY0" fmla="*/ 675244 h 675244"/>
              <a:gd name="connsiteX1" fmla="*/ 316417 w 922895"/>
              <a:gd name="connsiteY1" fmla="*/ 635913 h 675244"/>
              <a:gd name="connsiteX2" fmla="*/ 555775 w 922895"/>
              <a:gd name="connsiteY2" fmla="*/ 623157 h 675244"/>
              <a:gd name="connsiteX3" fmla="*/ 871513 w 922895"/>
              <a:gd name="connsiteY3" fmla="*/ 489197 h 675244"/>
              <a:gd name="connsiteX4" fmla="*/ 907259 w 922895"/>
              <a:gd name="connsiteY4" fmla="*/ 191392 h 675244"/>
              <a:gd name="connsiteX5" fmla="*/ 714533 w 922895"/>
              <a:gd name="connsiteY5" fmla="*/ 4490 h 675244"/>
              <a:gd name="connsiteX6" fmla="*/ 205135 w 922895"/>
              <a:gd name="connsiteY6" fmla="*/ 90391 h 675244"/>
              <a:gd name="connsiteX7" fmla="*/ 19443 w 922895"/>
              <a:gd name="connsiteY7" fmla="*/ 266883 h 675244"/>
              <a:gd name="connsiteX8" fmla="*/ 232089 w 922895"/>
              <a:gd name="connsiteY8" fmla="*/ 603132 h 675244"/>
              <a:gd name="connsiteX9" fmla="*/ 237724 w 922895"/>
              <a:gd name="connsiteY9" fmla="*/ 675244 h 675244"/>
              <a:gd name="connsiteX0" fmla="*/ 237724 w 921860"/>
              <a:gd name="connsiteY0" fmla="*/ 675486 h 675486"/>
              <a:gd name="connsiteX1" fmla="*/ 316417 w 921860"/>
              <a:gd name="connsiteY1" fmla="*/ 636155 h 675486"/>
              <a:gd name="connsiteX2" fmla="*/ 555775 w 921860"/>
              <a:gd name="connsiteY2" fmla="*/ 623399 h 675486"/>
              <a:gd name="connsiteX3" fmla="*/ 871513 w 921860"/>
              <a:gd name="connsiteY3" fmla="*/ 489439 h 675486"/>
              <a:gd name="connsiteX4" fmla="*/ 907259 w 921860"/>
              <a:gd name="connsiteY4" fmla="*/ 191634 h 675486"/>
              <a:gd name="connsiteX5" fmla="*/ 728723 w 921860"/>
              <a:gd name="connsiteY5" fmla="*/ 4479 h 675486"/>
              <a:gd name="connsiteX6" fmla="*/ 205135 w 921860"/>
              <a:gd name="connsiteY6" fmla="*/ 90633 h 675486"/>
              <a:gd name="connsiteX7" fmla="*/ 19443 w 921860"/>
              <a:gd name="connsiteY7" fmla="*/ 267125 h 675486"/>
              <a:gd name="connsiteX8" fmla="*/ 232089 w 921860"/>
              <a:gd name="connsiteY8" fmla="*/ 603374 h 675486"/>
              <a:gd name="connsiteX9" fmla="*/ 237724 w 921860"/>
              <a:gd name="connsiteY9" fmla="*/ 675486 h 675486"/>
              <a:gd name="connsiteX0" fmla="*/ 237610 w 921746"/>
              <a:gd name="connsiteY0" fmla="*/ 675486 h 675486"/>
              <a:gd name="connsiteX1" fmla="*/ 316303 w 921746"/>
              <a:gd name="connsiteY1" fmla="*/ 636155 h 675486"/>
              <a:gd name="connsiteX2" fmla="*/ 555661 w 921746"/>
              <a:gd name="connsiteY2" fmla="*/ 623399 h 675486"/>
              <a:gd name="connsiteX3" fmla="*/ 871399 w 921746"/>
              <a:gd name="connsiteY3" fmla="*/ 489439 h 675486"/>
              <a:gd name="connsiteX4" fmla="*/ 907145 w 921746"/>
              <a:gd name="connsiteY4" fmla="*/ 191634 h 675486"/>
              <a:gd name="connsiteX5" fmla="*/ 728609 w 921746"/>
              <a:gd name="connsiteY5" fmla="*/ 4479 h 675486"/>
              <a:gd name="connsiteX6" fmla="*/ 205021 w 921746"/>
              <a:gd name="connsiteY6" fmla="*/ 90633 h 675486"/>
              <a:gd name="connsiteX7" fmla="*/ 19329 w 921746"/>
              <a:gd name="connsiteY7" fmla="*/ 267125 h 675486"/>
              <a:gd name="connsiteX8" fmla="*/ 232703 w 921746"/>
              <a:gd name="connsiteY8" fmla="*/ 610024 h 675486"/>
              <a:gd name="connsiteX9" fmla="*/ 237610 w 921746"/>
              <a:gd name="connsiteY9" fmla="*/ 675486 h 675486"/>
              <a:gd name="connsiteX0" fmla="*/ 234474 w 918610"/>
              <a:gd name="connsiteY0" fmla="*/ 675486 h 675486"/>
              <a:gd name="connsiteX1" fmla="*/ 313167 w 918610"/>
              <a:gd name="connsiteY1" fmla="*/ 636155 h 675486"/>
              <a:gd name="connsiteX2" fmla="*/ 552525 w 918610"/>
              <a:gd name="connsiteY2" fmla="*/ 623399 h 675486"/>
              <a:gd name="connsiteX3" fmla="*/ 868263 w 918610"/>
              <a:gd name="connsiteY3" fmla="*/ 489439 h 675486"/>
              <a:gd name="connsiteX4" fmla="*/ 904009 w 918610"/>
              <a:gd name="connsiteY4" fmla="*/ 191634 h 675486"/>
              <a:gd name="connsiteX5" fmla="*/ 725473 w 918610"/>
              <a:gd name="connsiteY5" fmla="*/ 4479 h 675486"/>
              <a:gd name="connsiteX6" fmla="*/ 201885 w 918610"/>
              <a:gd name="connsiteY6" fmla="*/ 90633 h 675486"/>
              <a:gd name="connsiteX7" fmla="*/ 16193 w 918610"/>
              <a:gd name="connsiteY7" fmla="*/ 267125 h 675486"/>
              <a:gd name="connsiteX8" fmla="*/ 229567 w 918610"/>
              <a:gd name="connsiteY8" fmla="*/ 610024 h 675486"/>
              <a:gd name="connsiteX9" fmla="*/ 234474 w 918610"/>
              <a:gd name="connsiteY9" fmla="*/ 675486 h 675486"/>
              <a:gd name="connsiteX0" fmla="*/ 234474 w 918610"/>
              <a:gd name="connsiteY0" fmla="*/ 675486 h 675486"/>
              <a:gd name="connsiteX1" fmla="*/ 306951 w 918610"/>
              <a:gd name="connsiteY1" fmla="*/ 637256 h 675486"/>
              <a:gd name="connsiteX2" fmla="*/ 552525 w 918610"/>
              <a:gd name="connsiteY2" fmla="*/ 623399 h 675486"/>
              <a:gd name="connsiteX3" fmla="*/ 868263 w 918610"/>
              <a:gd name="connsiteY3" fmla="*/ 489439 h 675486"/>
              <a:gd name="connsiteX4" fmla="*/ 904009 w 918610"/>
              <a:gd name="connsiteY4" fmla="*/ 191634 h 675486"/>
              <a:gd name="connsiteX5" fmla="*/ 725473 w 918610"/>
              <a:gd name="connsiteY5" fmla="*/ 4479 h 675486"/>
              <a:gd name="connsiteX6" fmla="*/ 201885 w 918610"/>
              <a:gd name="connsiteY6" fmla="*/ 90633 h 675486"/>
              <a:gd name="connsiteX7" fmla="*/ 16193 w 918610"/>
              <a:gd name="connsiteY7" fmla="*/ 267125 h 675486"/>
              <a:gd name="connsiteX8" fmla="*/ 229567 w 918610"/>
              <a:gd name="connsiteY8" fmla="*/ 610024 h 675486"/>
              <a:gd name="connsiteX9" fmla="*/ 234474 w 918610"/>
              <a:gd name="connsiteY9" fmla="*/ 675486 h 675486"/>
              <a:gd name="connsiteX0" fmla="*/ 235490 w 919626"/>
              <a:gd name="connsiteY0" fmla="*/ 675486 h 675486"/>
              <a:gd name="connsiteX1" fmla="*/ 307967 w 919626"/>
              <a:gd name="connsiteY1" fmla="*/ 637256 h 675486"/>
              <a:gd name="connsiteX2" fmla="*/ 553541 w 919626"/>
              <a:gd name="connsiteY2" fmla="*/ 623399 h 675486"/>
              <a:gd name="connsiteX3" fmla="*/ 869279 w 919626"/>
              <a:gd name="connsiteY3" fmla="*/ 489439 h 675486"/>
              <a:gd name="connsiteX4" fmla="*/ 905025 w 919626"/>
              <a:gd name="connsiteY4" fmla="*/ 191634 h 675486"/>
              <a:gd name="connsiteX5" fmla="*/ 726489 w 919626"/>
              <a:gd name="connsiteY5" fmla="*/ 4479 h 675486"/>
              <a:gd name="connsiteX6" fmla="*/ 202901 w 919626"/>
              <a:gd name="connsiteY6" fmla="*/ 90633 h 675486"/>
              <a:gd name="connsiteX7" fmla="*/ 17209 w 919626"/>
              <a:gd name="connsiteY7" fmla="*/ 267125 h 675486"/>
              <a:gd name="connsiteX8" fmla="*/ 222584 w 919626"/>
              <a:gd name="connsiteY8" fmla="*/ 614126 h 675486"/>
              <a:gd name="connsiteX9" fmla="*/ 235490 w 919626"/>
              <a:gd name="connsiteY9" fmla="*/ 675486 h 675486"/>
              <a:gd name="connsiteX0" fmla="*/ 235490 w 919626"/>
              <a:gd name="connsiteY0" fmla="*/ 675486 h 675486"/>
              <a:gd name="connsiteX1" fmla="*/ 301751 w 919626"/>
              <a:gd name="connsiteY1" fmla="*/ 638357 h 675486"/>
              <a:gd name="connsiteX2" fmla="*/ 553541 w 919626"/>
              <a:gd name="connsiteY2" fmla="*/ 623399 h 675486"/>
              <a:gd name="connsiteX3" fmla="*/ 869279 w 919626"/>
              <a:gd name="connsiteY3" fmla="*/ 489439 h 675486"/>
              <a:gd name="connsiteX4" fmla="*/ 905025 w 919626"/>
              <a:gd name="connsiteY4" fmla="*/ 191634 h 675486"/>
              <a:gd name="connsiteX5" fmla="*/ 726489 w 919626"/>
              <a:gd name="connsiteY5" fmla="*/ 4479 h 675486"/>
              <a:gd name="connsiteX6" fmla="*/ 202901 w 919626"/>
              <a:gd name="connsiteY6" fmla="*/ 90633 h 675486"/>
              <a:gd name="connsiteX7" fmla="*/ 17209 w 919626"/>
              <a:gd name="connsiteY7" fmla="*/ 267125 h 675486"/>
              <a:gd name="connsiteX8" fmla="*/ 222584 w 919626"/>
              <a:gd name="connsiteY8" fmla="*/ 614126 h 675486"/>
              <a:gd name="connsiteX9" fmla="*/ 235490 w 919626"/>
              <a:gd name="connsiteY9" fmla="*/ 675486 h 675486"/>
              <a:gd name="connsiteX0" fmla="*/ 236660 w 920796"/>
              <a:gd name="connsiteY0" fmla="*/ 675486 h 675486"/>
              <a:gd name="connsiteX1" fmla="*/ 302921 w 920796"/>
              <a:gd name="connsiteY1" fmla="*/ 638357 h 675486"/>
              <a:gd name="connsiteX2" fmla="*/ 554711 w 920796"/>
              <a:gd name="connsiteY2" fmla="*/ 623399 h 675486"/>
              <a:gd name="connsiteX3" fmla="*/ 870449 w 920796"/>
              <a:gd name="connsiteY3" fmla="*/ 489439 h 675486"/>
              <a:gd name="connsiteX4" fmla="*/ 906195 w 920796"/>
              <a:gd name="connsiteY4" fmla="*/ 191634 h 675486"/>
              <a:gd name="connsiteX5" fmla="*/ 727659 w 920796"/>
              <a:gd name="connsiteY5" fmla="*/ 4479 h 675486"/>
              <a:gd name="connsiteX6" fmla="*/ 204071 w 920796"/>
              <a:gd name="connsiteY6" fmla="*/ 90633 h 675486"/>
              <a:gd name="connsiteX7" fmla="*/ 18379 w 920796"/>
              <a:gd name="connsiteY7" fmla="*/ 267125 h 675486"/>
              <a:gd name="connsiteX8" fmla="*/ 223754 w 920796"/>
              <a:gd name="connsiteY8" fmla="*/ 614126 h 675486"/>
              <a:gd name="connsiteX9" fmla="*/ 236660 w 920796"/>
              <a:gd name="connsiteY9" fmla="*/ 675486 h 675486"/>
              <a:gd name="connsiteX0" fmla="*/ 236660 w 924042"/>
              <a:gd name="connsiteY0" fmla="*/ 674029 h 674029"/>
              <a:gd name="connsiteX1" fmla="*/ 302921 w 924042"/>
              <a:gd name="connsiteY1" fmla="*/ 636900 h 674029"/>
              <a:gd name="connsiteX2" fmla="*/ 554711 w 924042"/>
              <a:gd name="connsiteY2" fmla="*/ 621942 h 674029"/>
              <a:gd name="connsiteX3" fmla="*/ 870449 w 924042"/>
              <a:gd name="connsiteY3" fmla="*/ 487982 h 674029"/>
              <a:gd name="connsiteX4" fmla="*/ 910627 w 924042"/>
              <a:gd name="connsiteY4" fmla="*/ 192078 h 674029"/>
              <a:gd name="connsiteX5" fmla="*/ 727659 w 924042"/>
              <a:gd name="connsiteY5" fmla="*/ 3022 h 674029"/>
              <a:gd name="connsiteX6" fmla="*/ 204071 w 924042"/>
              <a:gd name="connsiteY6" fmla="*/ 89176 h 674029"/>
              <a:gd name="connsiteX7" fmla="*/ 18379 w 924042"/>
              <a:gd name="connsiteY7" fmla="*/ 265668 h 674029"/>
              <a:gd name="connsiteX8" fmla="*/ 223754 w 924042"/>
              <a:gd name="connsiteY8" fmla="*/ 612669 h 674029"/>
              <a:gd name="connsiteX9" fmla="*/ 236660 w 924042"/>
              <a:gd name="connsiteY9" fmla="*/ 674029 h 674029"/>
              <a:gd name="connsiteX0" fmla="*/ 236660 w 923289"/>
              <a:gd name="connsiteY0" fmla="*/ 677077 h 677077"/>
              <a:gd name="connsiteX1" fmla="*/ 302921 w 923289"/>
              <a:gd name="connsiteY1" fmla="*/ 639948 h 677077"/>
              <a:gd name="connsiteX2" fmla="*/ 554711 w 923289"/>
              <a:gd name="connsiteY2" fmla="*/ 624990 h 677077"/>
              <a:gd name="connsiteX3" fmla="*/ 870449 w 923289"/>
              <a:gd name="connsiteY3" fmla="*/ 491030 h 677077"/>
              <a:gd name="connsiteX4" fmla="*/ 910627 w 923289"/>
              <a:gd name="connsiteY4" fmla="*/ 195126 h 677077"/>
              <a:gd name="connsiteX5" fmla="*/ 737874 w 923289"/>
              <a:gd name="connsiteY5" fmla="*/ 2918 h 677077"/>
              <a:gd name="connsiteX6" fmla="*/ 204071 w 923289"/>
              <a:gd name="connsiteY6" fmla="*/ 92224 h 677077"/>
              <a:gd name="connsiteX7" fmla="*/ 18379 w 923289"/>
              <a:gd name="connsiteY7" fmla="*/ 268716 h 677077"/>
              <a:gd name="connsiteX8" fmla="*/ 223754 w 923289"/>
              <a:gd name="connsiteY8" fmla="*/ 615717 h 677077"/>
              <a:gd name="connsiteX9" fmla="*/ 236660 w 923289"/>
              <a:gd name="connsiteY9" fmla="*/ 677077 h 677077"/>
              <a:gd name="connsiteX0" fmla="*/ 236660 w 923277"/>
              <a:gd name="connsiteY0" fmla="*/ 684928 h 684928"/>
              <a:gd name="connsiteX1" fmla="*/ 302921 w 923277"/>
              <a:gd name="connsiteY1" fmla="*/ 647799 h 684928"/>
              <a:gd name="connsiteX2" fmla="*/ 554711 w 923277"/>
              <a:gd name="connsiteY2" fmla="*/ 632841 h 684928"/>
              <a:gd name="connsiteX3" fmla="*/ 870449 w 923277"/>
              <a:gd name="connsiteY3" fmla="*/ 498881 h 684928"/>
              <a:gd name="connsiteX4" fmla="*/ 910627 w 923277"/>
              <a:gd name="connsiteY4" fmla="*/ 202977 h 684928"/>
              <a:gd name="connsiteX5" fmla="*/ 738044 w 923277"/>
              <a:gd name="connsiteY5" fmla="*/ 2683 h 684928"/>
              <a:gd name="connsiteX6" fmla="*/ 204071 w 923277"/>
              <a:gd name="connsiteY6" fmla="*/ 100075 h 684928"/>
              <a:gd name="connsiteX7" fmla="*/ 18379 w 923277"/>
              <a:gd name="connsiteY7" fmla="*/ 276567 h 684928"/>
              <a:gd name="connsiteX8" fmla="*/ 223754 w 923277"/>
              <a:gd name="connsiteY8" fmla="*/ 623568 h 684928"/>
              <a:gd name="connsiteX9" fmla="*/ 236660 w 923277"/>
              <a:gd name="connsiteY9" fmla="*/ 684928 h 684928"/>
              <a:gd name="connsiteX0" fmla="*/ 236660 w 923277"/>
              <a:gd name="connsiteY0" fmla="*/ 685385 h 685385"/>
              <a:gd name="connsiteX1" fmla="*/ 302921 w 923277"/>
              <a:gd name="connsiteY1" fmla="*/ 648256 h 685385"/>
              <a:gd name="connsiteX2" fmla="*/ 554711 w 923277"/>
              <a:gd name="connsiteY2" fmla="*/ 633298 h 685385"/>
              <a:gd name="connsiteX3" fmla="*/ 870449 w 923277"/>
              <a:gd name="connsiteY3" fmla="*/ 499338 h 685385"/>
              <a:gd name="connsiteX4" fmla="*/ 910627 w 923277"/>
              <a:gd name="connsiteY4" fmla="*/ 203434 h 685385"/>
              <a:gd name="connsiteX5" fmla="*/ 738044 w 923277"/>
              <a:gd name="connsiteY5" fmla="*/ 3140 h 685385"/>
              <a:gd name="connsiteX6" fmla="*/ 195293 w 923277"/>
              <a:gd name="connsiteY6" fmla="*/ 94802 h 685385"/>
              <a:gd name="connsiteX7" fmla="*/ 18379 w 923277"/>
              <a:gd name="connsiteY7" fmla="*/ 277024 h 685385"/>
              <a:gd name="connsiteX8" fmla="*/ 223754 w 923277"/>
              <a:gd name="connsiteY8" fmla="*/ 624025 h 685385"/>
              <a:gd name="connsiteX9" fmla="*/ 236660 w 923277"/>
              <a:gd name="connsiteY9" fmla="*/ 685385 h 685385"/>
              <a:gd name="connsiteX0" fmla="*/ 238970 w 925587"/>
              <a:gd name="connsiteY0" fmla="*/ 685330 h 685330"/>
              <a:gd name="connsiteX1" fmla="*/ 305231 w 925587"/>
              <a:gd name="connsiteY1" fmla="*/ 648201 h 685330"/>
              <a:gd name="connsiteX2" fmla="*/ 557021 w 925587"/>
              <a:gd name="connsiteY2" fmla="*/ 633243 h 685330"/>
              <a:gd name="connsiteX3" fmla="*/ 872759 w 925587"/>
              <a:gd name="connsiteY3" fmla="*/ 499283 h 685330"/>
              <a:gd name="connsiteX4" fmla="*/ 912937 w 925587"/>
              <a:gd name="connsiteY4" fmla="*/ 203379 h 685330"/>
              <a:gd name="connsiteX5" fmla="*/ 740354 w 925587"/>
              <a:gd name="connsiteY5" fmla="*/ 3085 h 685330"/>
              <a:gd name="connsiteX6" fmla="*/ 197603 w 925587"/>
              <a:gd name="connsiteY6" fmla="*/ 94747 h 685330"/>
              <a:gd name="connsiteX7" fmla="*/ 17988 w 925587"/>
              <a:gd name="connsiteY7" fmla="*/ 267917 h 685330"/>
              <a:gd name="connsiteX8" fmla="*/ 226064 w 925587"/>
              <a:gd name="connsiteY8" fmla="*/ 623970 h 685330"/>
              <a:gd name="connsiteX9" fmla="*/ 238970 w 925587"/>
              <a:gd name="connsiteY9" fmla="*/ 685330 h 685330"/>
              <a:gd name="connsiteX0" fmla="*/ 238970 w 925587"/>
              <a:gd name="connsiteY0" fmla="*/ 685330 h 685330"/>
              <a:gd name="connsiteX1" fmla="*/ 305231 w 925587"/>
              <a:gd name="connsiteY1" fmla="*/ 648201 h 685330"/>
              <a:gd name="connsiteX2" fmla="*/ 557021 w 925587"/>
              <a:gd name="connsiteY2" fmla="*/ 633243 h 685330"/>
              <a:gd name="connsiteX3" fmla="*/ 872759 w 925587"/>
              <a:gd name="connsiteY3" fmla="*/ 499283 h 685330"/>
              <a:gd name="connsiteX4" fmla="*/ 912937 w 925587"/>
              <a:gd name="connsiteY4" fmla="*/ 203379 h 685330"/>
              <a:gd name="connsiteX5" fmla="*/ 740354 w 925587"/>
              <a:gd name="connsiteY5" fmla="*/ 3085 h 685330"/>
              <a:gd name="connsiteX6" fmla="*/ 197603 w 925587"/>
              <a:gd name="connsiteY6" fmla="*/ 94747 h 685330"/>
              <a:gd name="connsiteX7" fmla="*/ 17988 w 925587"/>
              <a:gd name="connsiteY7" fmla="*/ 267917 h 685330"/>
              <a:gd name="connsiteX8" fmla="*/ 226064 w 925587"/>
              <a:gd name="connsiteY8" fmla="*/ 623970 h 685330"/>
              <a:gd name="connsiteX9" fmla="*/ 238970 w 925587"/>
              <a:gd name="connsiteY9" fmla="*/ 685330 h 685330"/>
              <a:gd name="connsiteX0" fmla="*/ 238970 w 926807"/>
              <a:gd name="connsiteY0" fmla="*/ 647076 h 647076"/>
              <a:gd name="connsiteX1" fmla="*/ 305231 w 926807"/>
              <a:gd name="connsiteY1" fmla="*/ 609947 h 647076"/>
              <a:gd name="connsiteX2" fmla="*/ 557021 w 926807"/>
              <a:gd name="connsiteY2" fmla="*/ 594989 h 647076"/>
              <a:gd name="connsiteX3" fmla="*/ 872759 w 926807"/>
              <a:gd name="connsiteY3" fmla="*/ 461029 h 647076"/>
              <a:gd name="connsiteX4" fmla="*/ 912937 w 926807"/>
              <a:gd name="connsiteY4" fmla="*/ 165125 h 647076"/>
              <a:gd name="connsiteX5" fmla="*/ 723808 w 926807"/>
              <a:gd name="connsiteY5" fmla="*/ 5211 h 647076"/>
              <a:gd name="connsiteX6" fmla="*/ 197603 w 926807"/>
              <a:gd name="connsiteY6" fmla="*/ 56493 h 647076"/>
              <a:gd name="connsiteX7" fmla="*/ 17988 w 926807"/>
              <a:gd name="connsiteY7" fmla="*/ 229663 h 647076"/>
              <a:gd name="connsiteX8" fmla="*/ 226064 w 926807"/>
              <a:gd name="connsiteY8" fmla="*/ 585716 h 647076"/>
              <a:gd name="connsiteX9" fmla="*/ 238970 w 926807"/>
              <a:gd name="connsiteY9" fmla="*/ 647076 h 647076"/>
              <a:gd name="connsiteX0" fmla="*/ 238970 w 933356"/>
              <a:gd name="connsiteY0" fmla="*/ 650456 h 650456"/>
              <a:gd name="connsiteX1" fmla="*/ 305231 w 933356"/>
              <a:gd name="connsiteY1" fmla="*/ 613327 h 650456"/>
              <a:gd name="connsiteX2" fmla="*/ 557021 w 933356"/>
              <a:gd name="connsiteY2" fmla="*/ 598369 h 650456"/>
              <a:gd name="connsiteX3" fmla="*/ 872759 w 933356"/>
              <a:gd name="connsiteY3" fmla="*/ 464409 h 650456"/>
              <a:gd name="connsiteX4" fmla="*/ 921405 w 933356"/>
              <a:gd name="connsiteY4" fmla="*/ 219836 h 650456"/>
              <a:gd name="connsiteX5" fmla="*/ 723808 w 933356"/>
              <a:gd name="connsiteY5" fmla="*/ 8591 h 650456"/>
              <a:gd name="connsiteX6" fmla="*/ 197603 w 933356"/>
              <a:gd name="connsiteY6" fmla="*/ 59873 h 650456"/>
              <a:gd name="connsiteX7" fmla="*/ 17988 w 933356"/>
              <a:gd name="connsiteY7" fmla="*/ 233043 h 650456"/>
              <a:gd name="connsiteX8" fmla="*/ 226064 w 933356"/>
              <a:gd name="connsiteY8" fmla="*/ 589096 h 650456"/>
              <a:gd name="connsiteX9" fmla="*/ 238970 w 933356"/>
              <a:gd name="connsiteY9" fmla="*/ 650456 h 650456"/>
              <a:gd name="connsiteX0" fmla="*/ 238970 w 933356"/>
              <a:gd name="connsiteY0" fmla="*/ 650456 h 650456"/>
              <a:gd name="connsiteX1" fmla="*/ 325366 w 933356"/>
              <a:gd name="connsiteY1" fmla="*/ 614273 h 650456"/>
              <a:gd name="connsiteX2" fmla="*/ 557021 w 933356"/>
              <a:gd name="connsiteY2" fmla="*/ 598369 h 650456"/>
              <a:gd name="connsiteX3" fmla="*/ 872759 w 933356"/>
              <a:gd name="connsiteY3" fmla="*/ 464409 h 650456"/>
              <a:gd name="connsiteX4" fmla="*/ 921405 w 933356"/>
              <a:gd name="connsiteY4" fmla="*/ 219836 h 650456"/>
              <a:gd name="connsiteX5" fmla="*/ 723808 w 933356"/>
              <a:gd name="connsiteY5" fmla="*/ 8591 h 650456"/>
              <a:gd name="connsiteX6" fmla="*/ 197603 w 933356"/>
              <a:gd name="connsiteY6" fmla="*/ 59873 h 650456"/>
              <a:gd name="connsiteX7" fmla="*/ 17988 w 933356"/>
              <a:gd name="connsiteY7" fmla="*/ 233043 h 650456"/>
              <a:gd name="connsiteX8" fmla="*/ 226064 w 933356"/>
              <a:gd name="connsiteY8" fmla="*/ 589096 h 650456"/>
              <a:gd name="connsiteX9" fmla="*/ 238970 w 933356"/>
              <a:gd name="connsiteY9" fmla="*/ 650456 h 650456"/>
              <a:gd name="connsiteX0" fmla="*/ 240584 w 934970"/>
              <a:gd name="connsiteY0" fmla="*/ 650456 h 650456"/>
              <a:gd name="connsiteX1" fmla="*/ 326980 w 934970"/>
              <a:gd name="connsiteY1" fmla="*/ 614273 h 650456"/>
              <a:gd name="connsiteX2" fmla="*/ 558635 w 934970"/>
              <a:gd name="connsiteY2" fmla="*/ 598369 h 650456"/>
              <a:gd name="connsiteX3" fmla="*/ 874373 w 934970"/>
              <a:gd name="connsiteY3" fmla="*/ 464409 h 650456"/>
              <a:gd name="connsiteX4" fmla="*/ 923019 w 934970"/>
              <a:gd name="connsiteY4" fmla="*/ 219836 h 650456"/>
              <a:gd name="connsiteX5" fmla="*/ 725422 w 934970"/>
              <a:gd name="connsiteY5" fmla="*/ 8591 h 650456"/>
              <a:gd name="connsiteX6" fmla="*/ 199217 w 934970"/>
              <a:gd name="connsiteY6" fmla="*/ 59873 h 650456"/>
              <a:gd name="connsiteX7" fmla="*/ 19602 w 934970"/>
              <a:gd name="connsiteY7" fmla="*/ 233043 h 650456"/>
              <a:gd name="connsiteX8" fmla="*/ 217059 w 934970"/>
              <a:gd name="connsiteY8" fmla="*/ 589969 h 650456"/>
              <a:gd name="connsiteX9" fmla="*/ 240584 w 934970"/>
              <a:gd name="connsiteY9" fmla="*/ 650456 h 650456"/>
              <a:gd name="connsiteX0" fmla="*/ 240584 w 935083"/>
              <a:gd name="connsiteY0" fmla="*/ 652498 h 652498"/>
              <a:gd name="connsiteX1" fmla="*/ 326980 w 935083"/>
              <a:gd name="connsiteY1" fmla="*/ 616315 h 652498"/>
              <a:gd name="connsiteX2" fmla="*/ 558635 w 935083"/>
              <a:gd name="connsiteY2" fmla="*/ 600411 h 652498"/>
              <a:gd name="connsiteX3" fmla="*/ 874373 w 935083"/>
              <a:gd name="connsiteY3" fmla="*/ 466451 h 652498"/>
              <a:gd name="connsiteX4" fmla="*/ 923019 w 935083"/>
              <a:gd name="connsiteY4" fmla="*/ 221878 h 652498"/>
              <a:gd name="connsiteX5" fmla="*/ 723902 w 935083"/>
              <a:gd name="connsiteY5" fmla="*/ 8348 h 652498"/>
              <a:gd name="connsiteX6" fmla="*/ 199217 w 935083"/>
              <a:gd name="connsiteY6" fmla="*/ 61915 h 652498"/>
              <a:gd name="connsiteX7" fmla="*/ 19602 w 935083"/>
              <a:gd name="connsiteY7" fmla="*/ 235085 h 652498"/>
              <a:gd name="connsiteX8" fmla="*/ 217059 w 935083"/>
              <a:gd name="connsiteY8" fmla="*/ 592011 h 652498"/>
              <a:gd name="connsiteX9" fmla="*/ 240584 w 935083"/>
              <a:gd name="connsiteY9" fmla="*/ 652498 h 652498"/>
              <a:gd name="connsiteX0" fmla="*/ 240584 w 935083"/>
              <a:gd name="connsiteY0" fmla="*/ 690718 h 690718"/>
              <a:gd name="connsiteX1" fmla="*/ 326980 w 935083"/>
              <a:gd name="connsiteY1" fmla="*/ 654535 h 690718"/>
              <a:gd name="connsiteX2" fmla="*/ 558635 w 935083"/>
              <a:gd name="connsiteY2" fmla="*/ 638631 h 690718"/>
              <a:gd name="connsiteX3" fmla="*/ 874373 w 935083"/>
              <a:gd name="connsiteY3" fmla="*/ 504671 h 690718"/>
              <a:gd name="connsiteX4" fmla="*/ 923019 w 935083"/>
              <a:gd name="connsiteY4" fmla="*/ 260098 h 690718"/>
              <a:gd name="connsiteX5" fmla="*/ 723902 w 935083"/>
              <a:gd name="connsiteY5" fmla="*/ 46568 h 690718"/>
              <a:gd name="connsiteX6" fmla="*/ 199217 w 935083"/>
              <a:gd name="connsiteY6" fmla="*/ 100135 h 690718"/>
              <a:gd name="connsiteX7" fmla="*/ 19602 w 935083"/>
              <a:gd name="connsiteY7" fmla="*/ 273305 h 690718"/>
              <a:gd name="connsiteX8" fmla="*/ 217059 w 935083"/>
              <a:gd name="connsiteY8" fmla="*/ 630231 h 690718"/>
              <a:gd name="connsiteX9" fmla="*/ 240584 w 935083"/>
              <a:gd name="connsiteY9" fmla="*/ 690718 h 690718"/>
              <a:gd name="connsiteX0" fmla="*/ 240584 w 934424"/>
              <a:gd name="connsiteY0" fmla="*/ 718729 h 718729"/>
              <a:gd name="connsiteX1" fmla="*/ 326980 w 934424"/>
              <a:gd name="connsiteY1" fmla="*/ 682546 h 718729"/>
              <a:gd name="connsiteX2" fmla="*/ 558635 w 934424"/>
              <a:gd name="connsiteY2" fmla="*/ 666642 h 718729"/>
              <a:gd name="connsiteX3" fmla="*/ 874373 w 934424"/>
              <a:gd name="connsiteY3" fmla="*/ 532682 h 718729"/>
              <a:gd name="connsiteX4" fmla="*/ 923019 w 934424"/>
              <a:gd name="connsiteY4" fmla="*/ 288109 h 718729"/>
              <a:gd name="connsiteX5" fmla="*/ 732809 w 934424"/>
              <a:gd name="connsiteY5" fmla="*/ 41324 h 718729"/>
              <a:gd name="connsiteX6" fmla="*/ 199217 w 934424"/>
              <a:gd name="connsiteY6" fmla="*/ 128146 h 718729"/>
              <a:gd name="connsiteX7" fmla="*/ 19602 w 934424"/>
              <a:gd name="connsiteY7" fmla="*/ 301316 h 718729"/>
              <a:gd name="connsiteX8" fmla="*/ 217059 w 934424"/>
              <a:gd name="connsiteY8" fmla="*/ 658242 h 718729"/>
              <a:gd name="connsiteX9" fmla="*/ 240584 w 934424"/>
              <a:gd name="connsiteY9" fmla="*/ 718729 h 718729"/>
              <a:gd name="connsiteX0" fmla="*/ 240584 w 934424"/>
              <a:gd name="connsiteY0" fmla="*/ 722533 h 722533"/>
              <a:gd name="connsiteX1" fmla="*/ 326980 w 934424"/>
              <a:gd name="connsiteY1" fmla="*/ 686350 h 722533"/>
              <a:gd name="connsiteX2" fmla="*/ 558635 w 934424"/>
              <a:gd name="connsiteY2" fmla="*/ 670446 h 722533"/>
              <a:gd name="connsiteX3" fmla="*/ 874373 w 934424"/>
              <a:gd name="connsiteY3" fmla="*/ 536486 h 722533"/>
              <a:gd name="connsiteX4" fmla="*/ 923019 w 934424"/>
              <a:gd name="connsiteY4" fmla="*/ 291913 h 722533"/>
              <a:gd name="connsiteX5" fmla="*/ 732809 w 934424"/>
              <a:gd name="connsiteY5" fmla="*/ 45128 h 722533"/>
              <a:gd name="connsiteX6" fmla="*/ 199217 w 934424"/>
              <a:gd name="connsiteY6" fmla="*/ 131950 h 722533"/>
              <a:gd name="connsiteX7" fmla="*/ 19602 w 934424"/>
              <a:gd name="connsiteY7" fmla="*/ 305120 h 722533"/>
              <a:gd name="connsiteX8" fmla="*/ 217059 w 934424"/>
              <a:gd name="connsiteY8" fmla="*/ 662046 h 722533"/>
              <a:gd name="connsiteX9" fmla="*/ 240584 w 934424"/>
              <a:gd name="connsiteY9" fmla="*/ 722533 h 722533"/>
              <a:gd name="connsiteX0" fmla="*/ 240584 w 934424"/>
              <a:gd name="connsiteY0" fmla="*/ 720450 h 720450"/>
              <a:gd name="connsiteX1" fmla="*/ 326980 w 934424"/>
              <a:gd name="connsiteY1" fmla="*/ 684267 h 720450"/>
              <a:gd name="connsiteX2" fmla="*/ 558635 w 934424"/>
              <a:gd name="connsiteY2" fmla="*/ 668363 h 720450"/>
              <a:gd name="connsiteX3" fmla="*/ 874373 w 934424"/>
              <a:gd name="connsiteY3" fmla="*/ 534403 h 720450"/>
              <a:gd name="connsiteX4" fmla="*/ 923019 w 934424"/>
              <a:gd name="connsiteY4" fmla="*/ 289830 h 720450"/>
              <a:gd name="connsiteX5" fmla="*/ 732809 w 934424"/>
              <a:gd name="connsiteY5" fmla="*/ 43045 h 720450"/>
              <a:gd name="connsiteX6" fmla="*/ 199217 w 934424"/>
              <a:gd name="connsiteY6" fmla="*/ 129867 h 720450"/>
              <a:gd name="connsiteX7" fmla="*/ 19602 w 934424"/>
              <a:gd name="connsiteY7" fmla="*/ 303037 h 720450"/>
              <a:gd name="connsiteX8" fmla="*/ 217059 w 934424"/>
              <a:gd name="connsiteY8" fmla="*/ 659963 h 720450"/>
              <a:gd name="connsiteX9" fmla="*/ 240584 w 934424"/>
              <a:gd name="connsiteY9" fmla="*/ 720450 h 720450"/>
              <a:gd name="connsiteX0" fmla="*/ 240584 w 934424"/>
              <a:gd name="connsiteY0" fmla="*/ 685029 h 685029"/>
              <a:gd name="connsiteX1" fmla="*/ 326980 w 934424"/>
              <a:gd name="connsiteY1" fmla="*/ 648846 h 685029"/>
              <a:gd name="connsiteX2" fmla="*/ 558635 w 934424"/>
              <a:gd name="connsiteY2" fmla="*/ 632942 h 685029"/>
              <a:gd name="connsiteX3" fmla="*/ 874373 w 934424"/>
              <a:gd name="connsiteY3" fmla="*/ 498982 h 685029"/>
              <a:gd name="connsiteX4" fmla="*/ 923019 w 934424"/>
              <a:gd name="connsiteY4" fmla="*/ 254409 h 685029"/>
              <a:gd name="connsiteX5" fmla="*/ 732809 w 934424"/>
              <a:gd name="connsiteY5" fmla="*/ 7624 h 685029"/>
              <a:gd name="connsiteX6" fmla="*/ 194656 w 934424"/>
              <a:gd name="connsiteY6" fmla="*/ 87592 h 685029"/>
              <a:gd name="connsiteX7" fmla="*/ 19602 w 934424"/>
              <a:gd name="connsiteY7" fmla="*/ 267616 h 685029"/>
              <a:gd name="connsiteX8" fmla="*/ 217059 w 934424"/>
              <a:gd name="connsiteY8" fmla="*/ 624542 h 685029"/>
              <a:gd name="connsiteX9" fmla="*/ 240584 w 934424"/>
              <a:gd name="connsiteY9" fmla="*/ 685029 h 685029"/>
              <a:gd name="connsiteX0" fmla="*/ 240584 w 934424"/>
              <a:gd name="connsiteY0" fmla="*/ 687685 h 687685"/>
              <a:gd name="connsiteX1" fmla="*/ 326980 w 934424"/>
              <a:gd name="connsiteY1" fmla="*/ 651502 h 687685"/>
              <a:gd name="connsiteX2" fmla="*/ 558635 w 934424"/>
              <a:gd name="connsiteY2" fmla="*/ 635598 h 687685"/>
              <a:gd name="connsiteX3" fmla="*/ 874373 w 934424"/>
              <a:gd name="connsiteY3" fmla="*/ 501638 h 687685"/>
              <a:gd name="connsiteX4" fmla="*/ 923019 w 934424"/>
              <a:gd name="connsiteY4" fmla="*/ 257065 h 687685"/>
              <a:gd name="connsiteX5" fmla="*/ 732809 w 934424"/>
              <a:gd name="connsiteY5" fmla="*/ 10280 h 687685"/>
              <a:gd name="connsiteX6" fmla="*/ 228697 w 934424"/>
              <a:gd name="connsiteY6" fmla="*/ 75553 h 687685"/>
              <a:gd name="connsiteX7" fmla="*/ 19602 w 934424"/>
              <a:gd name="connsiteY7" fmla="*/ 270272 h 687685"/>
              <a:gd name="connsiteX8" fmla="*/ 217059 w 934424"/>
              <a:gd name="connsiteY8" fmla="*/ 627198 h 687685"/>
              <a:gd name="connsiteX9" fmla="*/ 240584 w 934424"/>
              <a:gd name="connsiteY9" fmla="*/ 687685 h 687685"/>
              <a:gd name="connsiteX0" fmla="*/ 240584 w 930983"/>
              <a:gd name="connsiteY0" fmla="*/ 687685 h 687685"/>
              <a:gd name="connsiteX1" fmla="*/ 326980 w 930983"/>
              <a:gd name="connsiteY1" fmla="*/ 651502 h 687685"/>
              <a:gd name="connsiteX2" fmla="*/ 558635 w 930983"/>
              <a:gd name="connsiteY2" fmla="*/ 635598 h 687685"/>
              <a:gd name="connsiteX3" fmla="*/ 861448 w 930983"/>
              <a:gd name="connsiteY3" fmla="*/ 482219 h 687685"/>
              <a:gd name="connsiteX4" fmla="*/ 923019 w 930983"/>
              <a:gd name="connsiteY4" fmla="*/ 257065 h 687685"/>
              <a:gd name="connsiteX5" fmla="*/ 732809 w 930983"/>
              <a:gd name="connsiteY5" fmla="*/ 10280 h 687685"/>
              <a:gd name="connsiteX6" fmla="*/ 228697 w 930983"/>
              <a:gd name="connsiteY6" fmla="*/ 75553 h 687685"/>
              <a:gd name="connsiteX7" fmla="*/ 19602 w 930983"/>
              <a:gd name="connsiteY7" fmla="*/ 270272 h 687685"/>
              <a:gd name="connsiteX8" fmla="*/ 217059 w 930983"/>
              <a:gd name="connsiteY8" fmla="*/ 627198 h 687685"/>
              <a:gd name="connsiteX9" fmla="*/ 240584 w 930983"/>
              <a:gd name="connsiteY9" fmla="*/ 687685 h 687685"/>
              <a:gd name="connsiteX0" fmla="*/ 240584 w 942621"/>
              <a:gd name="connsiteY0" fmla="*/ 687685 h 687685"/>
              <a:gd name="connsiteX1" fmla="*/ 326980 w 942621"/>
              <a:gd name="connsiteY1" fmla="*/ 651502 h 687685"/>
              <a:gd name="connsiteX2" fmla="*/ 558635 w 942621"/>
              <a:gd name="connsiteY2" fmla="*/ 635598 h 687685"/>
              <a:gd name="connsiteX3" fmla="*/ 895330 w 942621"/>
              <a:gd name="connsiteY3" fmla="*/ 442594 h 687685"/>
              <a:gd name="connsiteX4" fmla="*/ 923019 w 942621"/>
              <a:gd name="connsiteY4" fmla="*/ 257065 h 687685"/>
              <a:gd name="connsiteX5" fmla="*/ 732809 w 942621"/>
              <a:gd name="connsiteY5" fmla="*/ 10280 h 687685"/>
              <a:gd name="connsiteX6" fmla="*/ 228697 w 942621"/>
              <a:gd name="connsiteY6" fmla="*/ 75553 h 687685"/>
              <a:gd name="connsiteX7" fmla="*/ 19602 w 942621"/>
              <a:gd name="connsiteY7" fmla="*/ 270272 h 687685"/>
              <a:gd name="connsiteX8" fmla="*/ 217059 w 942621"/>
              <a:gd name="connsiteY8" fmla="*/ 627198 h 687685"/>
              <a:gd name="connsiteX9" fmla="*/ 240584 w 942621"/>
              <a:gd name="connsiteY9" fmla="*/ 687685 h 687685"/>
              <a:gd name="connsiteX0" fmla="*/ 240584 w 941338"/>
              <a:gd name="connsiteY0" fmla="*/ 687685 h 687685"/>
              <a:gd name="connsiteX1" fmla="*/ 326980 w 941338"/>
              <a:gd name="connsiteY1" fmla="*/ 651502 h 687685"/>
              <a:gd name="connsiteX2" fmla="*/ 583099 w 941338"/>
              <a:gd name="connsiteY2" fmla="*/ 614744 h 687685"/>
              <a:gd name="connsiteX3" fmla="*/ 895330 w 941338"/>
              <a:gd name="connsiteY3" fmla="*/ 442594 h 687685"/>
              <a:gd name="connsiteX4" fmla="*/ 923019 w 941338"/>
              <a:gd name="connsiteY4" fmla="*/ 257065 h 687685"/>
              <a:gd name="connsiteX5" fmla="*/ 732809 w 941338"/>
              <a:gd name="connsiteY5" fmla="*/ 10280 h 687685"/>
              <a:gd name="connsiteX6" fmla="*/ 228697 w 941338"/>
              <a:gd name="connsiteY6" fmla="*/ 75553 h 687685"/>
              <a:gd name="connsiteX7" fmla="*/ 19602 w 941338"/>
              <a:gd name="connsiteY7" fmla="*/ 270272 h 687685"/>
              <a:gd name="connsiteX8" fmla="*/ 217059 w 941338"/>
              <a:gd name="connsiteY8" fmla="*/ 627198 h 687685"/>
              <a:gd name="connsiteX9" fmla="*/ 240584 w 941338"/>
              <a:gd name="connsiteY9" fmla="*/ 687685 h 687685"/>
              <a:gd name="connsiteX0" fmla="*/ 243122 w 943876"/>
              <a:gd name="connsiteY0" fmla="*/ 687685 h 687685"/>
              <a:gd name="connsiteX1" fmla="*/ 329518 w 943876"/>
              <a:gd name="connsiteY1" fmla="*/ 651502 h 687685"/>
              <a:gd name="connsiteX2" fmla="*/ 585637 w 943876"/>
              <a:gd name="connsiteY2" fmla="*/ 614744 h 687685"/>
              <a:gd name="connsiteX3" fmla="*/ 897868 w 943876"/>
              <a:gd name="connsiteY3" fmla="*/ 442594 h 687685"/>
              <a:gd name="connsiteX4" fmla="*/ 925557 w 943876"/>
              <a:gd name="connsiteY4" fmla="*/ 257065 h 687685"/>
              <a:gd name="connsiteX5" fmla="*/ 735347 w 943876"/>
              <a:gd name="connsiteY5" fmla="*/ 10280 h 687685"/>
              <a:gd name="connsiteX6" fmla="*/ 231235 w 943876"/>
              <a:gd name="connsiteY6" fmla="*/ 75553 h 687685"/>
              <a:gd name="connsiteX7" fmla="*/ 22140 w 943876"/>
              <a:gd name="connsiteY7" fmla="*/ 270272 h 687685"/>
              <a:gd name="connsiteX8" fmla="*/ 219597 w 943876"/>
              <a:gd name="connsiteY8" fmla="*/ 627198 h 687685"/>
              <a:gd name="connsiteX9" fmla="*/ 243122 w 943876"/>
              <a:gd name="connsiteY9" fmla="*/ 687685 h 687685"/>
              <a:gd name="connsiteX0" fmla="*/ 270951 w 971705"/>
              <a:gd name="connsiteY0" fmla="*/ 687201 h 687201"/>
              <a:gd name="connsiteX1" fmla="*/ 357347 w 971705"/>
              <a:gd name="connsiteY1" fmla="*/ 651018 h 687201"/>
              <a:gd name="connsiteX2" fmla="*/ 613466 w 971705"/>
              <a:gd name="connsiteY2" fmla="*/ 614260 h 687201"/>
              <a:gd name="connsiteX3" fmla="*/ 925697 w 971705"/>
              <a:gd name="connsiteY3" fmla="*/ 442110 h 687201"/>
              <a:gd name="connsiteX4" fmla="*/ 953386 w 971705"/>
              <a:gd name="connsiteY4" fmla="*/ 256581 h 687201"/>
              <a:gd name="connsiteX5" fmla="*/ 763176 w 971705"/>
              <a:gd name="connsiteY5" fmla="*/ 9796 h 687201"/>
              <a:gd name="connsiteX6" fmla="*/ 259064 w 971705"/>
              <a:gd name="connsiteY6" fmla="*/ 75069 h 687201"/>
              <a:gd name="connsiteX7" fmla="*/ 16950 w 971705"/>
              <a:gd name="connsiteY7" fmla="*/ 313452 h 687201"/>
              <a:gd name="connsiteX8" fmla="*/ 247426 w 971705"/>
              <a:gd name="connsiteY8" fmla="*/ 626714 h 687201"/>
              <a:gd name="connsiteX9" fmla="*/ 270951 w 971705"/>
              <a:gd name="connsiteY9" fmla="*/ 687201 h 687201"/>
              <a:gd name="connsiteX0" fmla="*/ 238078 w 938832"/>
              <a:gd name="connsiteY0" fmla="*/ 686664 h 686664"/>
              <a:gd name="connsiteX1" fmla="*/ 324474 w 938832"/>
              <a:gd name="connsiteY1" fmla="*/ 650481 h 686664"/>
              <a:gd name="connsiteX2" fmla="*/ 580593 w 938832"/>
              <a:gd name="connsiteY2" fmla="*/ 613723 h 686664"/>
              <a:gd name="connsiteX3" fmla="*/ 892824 w 938832"/>
              <a:gd name="connsiteY3" fmla="*/ 441573 h 686664"/>
              <a:gd name="connsiteX4" fmla="*/ 920513 w 938832"/>
              <a:gd name="connsiteY4" fmla="*/ 256044 h 686664"/>
              <a:gd name="connsiteX5" fmla="*/ 730303 w 938832"/>
              <a:gd name="connsiteY5" fmla="*/ 9259 h 686664"/>
              <a:gd name="connsiteX6" fmla="*/ 226191 w 938832"/>
              <a:gd name="connsiteY6" fmla="*/ 74532 h 686664"/>
              <a:gd name="connsiteX7" fmla="*/ 23383 w 938832"/>
              <a:gd name="connsiteY7" fmla="*/ 284183 h 686664"/>
              <a:gd name="connsiteX8" fmla="*/ 214553 w 938832"/>
              <a:gd name="connsiteY8" fmla="*/ 626177 h 686664"/>
              <a:gd name="connsiteX9" fmla="*/ 238078 w 938832"/>
              <a:gd name="connsiteY9" fmla="*/ 686664 h 686664"/>
              <a:gd name="connsiteX0" fmla="*/ 238078 w 940200"/>
              <a:gd name="connsiteY0" fmla="*/ 721245 h 721245"/>
              <a:gd name="connsiteX1" fmla="*/ 324474 w 940200"/>
              <a:gd name="connsiteY1" fmla="*/ 685062 h 721245"/>
              <a:gd name="connsiteX2" fmla="*/ 580593 w 940200"/>
              <a:gd name="connsiteY2" fmla="*/ 648304 h 721245"/>
              <a:gd name="connsiteX3" fmla="*/ 892824 w 940200"/>
              <a:gd name="connsiteY3" fmla="*/ 476154 h 721245"/>
              <a:gd name="connsiteX4" fmla="*/ 920513 w 940200"/>
              <a:gd name="connsiteY4" fmla="*/ 290625 h 721245"/>
              <a:gd name="connsiteX5" fmla="*/ 710990 w 940200"/>
              <a:gd name="connsiteY5" fmla="*/ 6592 h 721245"/>
              <a:gd name="connsiteX6" fmla="*/ 226191 w 940200"/>
              <a:gd name="connsiteY6" fmla="*/ 109113 h 721245"/>
              <a:gd name="connsiteX7" fmla="*/ 23383 w 940200"/>
              <a:gd name="connsiteY7" fmla="*/ 318764 h 721245"/>
              <a:gd name="connsiteX8" fmla="*/ 214553 w 940200"/>
              <a:gd name="connsiteY8" fmla="*/ 660758 h 721245"/>
              <a:gd name="connsiteX9" fmla="*/ 238078 w 940200"/>
              <a:gd name="connsiteY9" fmla="*/ 721245 h 721245"/>
              <a:gd name="connsiteX0" fmla="*/ 238078 w 943536"/>
              <a:gd name="connsiteY0" fmla="*/ 720896 h 720896"/>
              <a:gd name="connsiteX1" fmla="*/ 324474 w 943536"/>
              <a:gd name="connsiteY1" fmla="*/ 684713 h 720896"/>
              <a:gd name="connsiteX2" fmla="*/ 580593 w 943536"/>
              <a:gd name="connsiteY2" fmla="*/ 647955 h 720896"/>
              <a:gd name="connsiteX3" fmla="*/ 892824 w 943536"/>
              <a:gd name="connsiteY3" fmla="*/ 475805 h 720896"/>
              <a:gd name="connsiteX4" fmla="*/ 925324 w 943536"/>
              <a:gd name="connsiteY4" fmla="*/ 283788 h 720896"/>
              <a:gd name="connsiteX5" fmla="*/ 710990 w 943536"/>
              <a:gd name="connsiteY5" fmla="*/ 6243 h 720896"/>
              <a:gd name="connsiteX6" fmla="*/ 226191 w 943536"/>
              <a:gd name="connsiteY6" fmla="*/ 108764 h 720896"/>
              <a:gd name="connsiteX7" fmla="*/ 23383 w 943536"/>
              <a:gd name="connsiteY7" fmla="*/ 318415 h 720896"/>
              <a:gd name="connsiteX8" fmla="*/ 214553 w 943536"/>
              <a:gd name="connsiteY8" fmla="*/ 660409 h 720896"/>
              <a:gd name="connsiteX9" fmla="*/ 238078 w 943536"/>
              <a:gd name="connsiteY9" fmla="*/ 720896 h 720896"/>
              <a:gd name="connsiteX0" fmla="*/ 238078 w 932042"/>
              <a:gd name="connsiteY0" fmla="*/ 720896 h 720896"/>
              <a:gd name="connsiteX1" fmla="*/ 324474 w 932042"/>
              <a:gd name="connsiteY1" fmla="*/ 684713 h 720896"/>
              <a:gd name="connsiteX2" fmla="*/ 580593 w 932042"/>
              <a:gd name="connsiteY2" fmla="*/ 647955 h 720896"/>
              <a:gd name="connsiteX3" fmla="*/ 850829 w 932042"/>
              <a:gd name="connsiteY3" fmla="*/ 489522 h 720896"/>
              <a:gd name="connsiteX4" fmla="*/ 925324 w 932042"/>
              <a:gd name="connsiteY4" fmla="*/ 283788 h 720896"/>
              <a:gd name="connsiteX5" fmla="*/ 710990 w 932042"/>
              <a:gd name="connsiteY5" fmla="*/ 6243 h 720896"/>
              <a:gd name="connsiteX6" fmla="*/ 226191 w 932042"/>
              <a:gd name="connsiteY6" fmla="*/ 108764 h 720896"/>
              <a:gd name="connsiteX7" fmla="*/ 23383 w 932042"/>
              <a:gd name="connsiteY7" fmla="*/ 318415 h 720896"/>
              <a:gd name="connsiteX8" fmla="*/ 214553 w 932042"/>
              <a:gd name="connsiteY8" fmla="*/ 660409 h 720896"/>
              <a:gd name="connsiteX9" fmla="*/ 238078 w 932042"/>
              <a:gd name="connsiteY9" fmla="*/ 720896 h 720896"/>
              <a:gd name="connsiteX0" fmla="*/ 294564 w 988528"/>
              <a:gd name="connsiteY0" fmla="*/ 721257 h 721257"/>
              <a:gd name="connsiteX1" fmla="*/ 380960 w 988528"/>
              <a:gd name="connsiteY1" fmla="*/ 685074 h 721257"/>
              <a:gd name="connsiteX2" fmla="*/ 637079 w 988528"/>
              <a:gd name="connsiteY2" fmla="*/ 648316 h 721257"/>
              <a:gd name="connsiteX3" fmla="*/ 907315 w 988528"/>
              <a:gd name="connsiteY3" fmla="*/ 489883 h 721257"/>
              <a:gd name="connsiteX4" fmla="*/ 981810 w 988528"/>
              <a:gd name="connsiteY4" fmla="*/ 284149 h 721257"/>
              <a:gd name="connsiteX5" fmla="*/ 767476 w 988528"/>
              <a:gd name="connsiteY5" fmla="*/ 6604 h 721257"/>
              <a:gd name="connsiteX6" fmla="*/ 282677 w 988528"/>
              <a:gd name="connsiteY6" fmla="*/ 109125 h 721257"/>
              <a:gd name="connsiteX7" fmla="*/ 14036 w 988528"/>
              <a:gd name="connsiteY7" fmla="*/ 355779 h 721257"/>
              <a:gd name="connsiteX8" fmla="*/ 271039 w 988528"/>
              <a:gd name="connsiteY8" fmla="*/ 660770 h 721257"/>
              <a:gd name="connsiteX9" fmla="*/ 294564 w 988528"/>
              <a:gd name="connsiteY9" fmla="*/ 721257 h 721257"/>
              <a:gd name="connsiteX0" fmla="*/ 308360 w 1002324"/>
              <a:gd name="connsiteY0" fmla="*/ 721378 h 721378"/>
              <a:gd name="connsiteX1" fmla="*/ 394756 w 1002324"/>
              <a:gd name="connsiteY1" fmla="*/ 685195 h 721378"/>
              <a:gd name="connsiteX2" fmla="*/ 650875 w 1002324"/>
              <a:gd name="connsiteY2" fmla="*/ 648437 h 721378"/>
              <a:gd name="connsiteX3" fmla="*/ 921111 w 1002324"/>
              <a:gd name="connsiteY3" fmla="*/ 490004 h 721378"/>
              <a:gd name="connsiteX4" fmla="*/ 995606 w 1002324"/>
              <a:gd name="connsiteY4" fmla="*/ 284270 h 721378"/>
              <a:gd name="connsiteX5" fmla="*/ 781272 w 1002324"/>
              <a:gd name="connsiteY5" fmla="*/ 6725 h 721378"/>
              <a:gd name="connsiteX6" fmla="*/ 296473 w 1002324"/>
              <a:gd name="connsiteY6" fmla="*/ 109246 h 721378"/>
              <a:gd name="connsiteX7" fmla="*/ 12734 w 1002324"/>
              <a:gd name="connsiteY7" fmla="*/ 367519 h 721378"/>
              <a:gd name="connsiteX8" fmla="*/ 284835 w 1002324"/>
              <a:gd name="connsiteY8" fmla="*/ 660891 h 721378"/>
              <a:gd name="connsiteX9" fmla="*/ 308360 w 1002324"/>
              <a:gd name="connsiteY9" fmla="*/ 721378 h 721378"/>
              <a:gd name="connsiteX0" fmla="*/ 308360 w 1001714"/>
              <a:gd name="connsiteY0" fmla="*/ 721378 h 721378"/>
              <a:gd name="connsiteX1" fmla="*/ 394756 w 1001714"/>
              <a:gd name="connsiteY1" fmla="*/ 685195 h 721378"/>
              <a:gd name="connsiteX2" fmla="*/ 650875 w 1001714"/>
              <a:gd name="connsiteY2" fmla="*/ 648437 h 721378"/>
              <a:gd name="connsiteX3" fmla="*/ 917242 w 1001714"/>
              <a:gd name="connsiteY3" fmla="*/ 475683 h 721378"/>
              <a:gd name="connsiteX4" fmla="*/ 995606 w 1001714"/>
              <a:gd name="connsiteY4" fmla="*/ 284270 h 721378"/>
              <a:gd name="connsiteX5" fmla="*/ 781272 w 1001714"/>
              <a:gd name="connsiteY5" fmla="*/ 6725 h 721378"/>
              <a:gd name="connsiteX6" fmla="*/ 296473 w 1001714"/>
              <a:gd name="connsiteY6" fmla="*/ 109246 h 721378"/>
              <a:gd name="connsiteX7" fmla="*/ 12734 w 1001714"/>
              <a:gd name="connsiteY7" fmla="*/ 367519 h 721378"/>
              <a:gd name="connsiteX8" fmla="*/ 284835 w 1001714"/>
              <a:gd name="connsiteY8" fmla="*/ 660891 h 721378"/>
              <a:gd name="connsiteX9" fmla="*/ 308360 w 1001714"/>
              <a:gd name="connsiteY9" fmla="*/ 721378 h 721378"/>
              <a:gd name="connsiteX0" fmla="*/ 308360 w 1001852"/>
              <a:gd name="connsiteY0" fmla="*/ 721378 h 721378"/>
              <a:gd name="connsiteX1" fmla="*/ 394756 w 1001852"/>
              <a:gd name="connsiteY1" fmla="*/ 685195 h 721378"/>
              <a:gd name="connsiteX2" fmla="*/ 641147 w 1001852"/>
              <a:gd name="connsiteY2" fmla="*/ 639079 h 721378"/>
              <a:gd name="connsiteX3" fmla="*/ 917242 w 1001852"/>
              <a:gd name="connsiteY3" fmla="*/ 475683 h 721378"/>
              <a:gd name="connsiteX4" fmla="*/ 995606 w 1001852"/>
              <a:gd name="connsiteY4" fmla="*/ 284270 h 721378"/>
              <a:gd name="connsiteX5" fmla="*/ 781272 w 1001852"/>
              <a:gd name="connsiteY5" fmla="*/ 6725 h 721378"/>
              <a:gd name="connsiteX6" fmla="*/ 296473 w 1001852"/>
              <a:gd name="connsiteY6" fmla="*/ 109246 h 721378"/>
              <a:gd name="connsiteX7" fmla="*/ 12734 w 1001852"/>
              <a:gd name="connsiteY7" fmla="*/ 367519 h 721378"/>
              <a:gd name="connsiteX8" fmla="*/ 284835 w 1001852"/>
              <a:gd name="connsiteY8" fmla="*/ 660891 h 721378"/>
              <a:gd name="connsiteX9" fmla="*/ 308360 w 1001852"/>
              <a:gd name="connsiteY9" fmla="*/ 721378 h 721378"/>
              <a:gd name="connsiteX0" fmla="*/ 308360 w 1001852"/>
              <a:gd name="connsiteY0" fmla="*/ 719754 h 719754"/>
              <a:gd name="connsiteX1" fmla="*/ 394756 w 1001852"/>
              <a:gd name="connsiteY1" fmla="*/ 683571 h 719754"/>
              <a:gd name="connsiteX2" fmla="*/ 641147 w 1001852"/>
              <a:gd name="connsiteY2" fmla="*/ 637455 h 719754"/>
              <a:gd name="connsiteX3" fmla="*/ 917242 w 1001852"/>
              <a:gd name="connsiteY3" fmla="*/ 474059 h 719754"/>
              <a:gd name="connsiteX4" fmla="*/ 995606 w 1001852"/>
              <a:gd name="connsiteY4" fmla="*/ 282646 h 719754"/>
              <a:gd name="connsiteX5" fmla="*/ 781272 w 1001852"/>
              <a:gd name="connsiteY5" fmla="*/ 5101 h 719754"/>
              <a:gd name="connsiteX6" fmla="*/ 311517 w 1001852"/>
              <a:gd name="connsiteY6" fmla="*/ 122448 h 719754"/>
              <a:gd name="connsiteX7" fmla="*/ 12734 w 1001852"/>
              <a:gd name="connsiteY7" fmla="*/ 365895 h 719754"/>
              <a:gd name="connsiteX8" fmla="*/ 284835 w 1001852"/>
              <a:gd name="connsiteY8" fmla="*/ 659267 h 719754"/>
              <a:gd name="connsiteX9" fmla="*/ 308360 w 1001852"/>
              <a:gd name="connsiteY9" fmla="*/ 719754 h 719754"/>
              <a:gd name="connsiteX0" fmla="*/ 304337 w 997829"/>
              <a:gd name="connsiteY0" fmla="*/ 719754 h 719754"/>
              <a:gd name="connsiteX1" fmla="*/ 390733 w 997829"/>
              <a:gd name="connsiteY1" fmla="*/ 683571 h 719754"/>
              <a:gd name="connsiteX2" fmla="*/ 637124 w 997829"/>
              <a:gd name="connsiteY2" fmla="*/ 637455 h 719754"/>
              <a:gd name="connsiteX3" fmla="*/ 913219 w 997829"/>
              <a:gd name="connsiteY3" fmla="*/ 474059 h 719754"/>
              <a:gd name="connsiteX4" fmla="*/ 991583 w 997829"/>
              <a:gd name="connsiteY4" fmla="*/ 282646 h 719754"/>
              <a:gd name="connsiteX5" fmla="*/ 777249 w 997829"/>
              <a:gd name="connsiteY5" fmla="*/ 5101 h 719754"/>
              <a:gd name="connsiteX6" fmla="*/ 307494 w 997829"/>
              <a:gd name="connsiteY6" fmla="*/ 122448 h 719754"/>
              <a:gd name="connsiteX7" fmla="*/ 8711 w 997829"/>
              <a:gd name="connsiteY7" fmla="*/ 365895 h 719754"/>
              <a:gd name="connsiteX8" fmla="*/ 280812 w 997829"/>
              <a:gd name="connsiteY8" fmla="*/ 659267 h 719754"/>
              <a:gd name="connsiteX9" fmla="*/ 304337 w 997829"/>
              <a:gd name="connsiteY9" fmla="*/ 719754 h 719754"/>
              <a:gd name="connsiteX0" fmla="*/ 304337 w 1000140"/>
              <a:gd name="connsiteY0" fmla="*/ 719754 h 719754"/>
              <a:gd name="connsiteX1" fmla="*/ 390733 w 1000140"/>
              <a:gd name="connsiteY1" fmla="*/ 683571 h 719754"/>
              <a:gd name="connsiteX2" fmla="*/ 637124 w 1000140"/>
              <a:gd name="connsiteY2" fmla="*/ 637455 h 719754"/>
              <a:gd name="connsiteX3" fmla="*/ 926023 w 1000140"/>
              <a:gd name="connsiteY3" fmla="*/ 465382 h 719754"/>
              <a:gd name="connsiteX4" fmla="*/ 991583 w 1000140"/>
              <a:gd name="connsiteY4" fmla="*/ 282646 h 719754"/>
              <a:gd name="connsiteX5" fmla="*/ 777249 w 1000140"/>
              <a:gd name="connsiteY5" fmla="*/ 5101 h 719754"/>
              <a:gd name="connsiteX6" fmla="*/ 307494 w 1000140"/>
              <a:gd name="connsiteY6" fmla="*/ 122448 h 719754"/>
              <a:gd name="connsiteX7" fmla="*/ 8711 w 1000140"/>
              <a:gd name="connsiteY7" fmla="*/ 365895 h 719754"/>
              <a:gd name="connsiteX8" fmla="*/ 280812 w 1000140"/>
              <a:gd name="connsiteY8" fmla="*/ 659267 h 719754"/>
              <a:gd name="connsiteX9" fmla="*/ 304337 w 1000140"/>
              <a:gd name="connsiteY9" fmla="*/ 719754 h 719754"/>
              <a:gd name="connsiteX0" fmla="*/ 304337 w 1000232"/>
              <a:gd name="connsiteY0" fmla="*/ 719754 h 719754"/>
              <a:gd name="connsiteX1" fmla="*/ 390733 w 1000232"/>
              <a:gd name="connsiteY1" fmla="*/ 683571 h 719754"/>
              <a:gd name="connsiteX2" fmla="*/ 632822 w 1000232"/>
              <a:gd name="connsiteY2" fmla="*/ 627487 h 719754"/>
              <a:gd name="connsiteX3" fmla="*/ 926023 w 1000232"/>
              <a:gd name="connsiteY3" fmla="*/ 465382 h 719754"/>
              <a:gd name="connsiteX4" fmla="*/ 991583 w 1000232"/>
              <a:gd name="connsiteY4" fmla="*/ 282646 h 719754"/>
              <a:gd name="connsiteX5" fmla="*/ 777249 w 1000232"/>
              <a:gd name="connsiteY5" fmla="*/ 5101 h 719754"/>
              <a:gd name="connsiteX6" fmla="*/ 307494 w 1000232"/>
              <a:gd name="connsiteY6" fmla="*/ 122448 h 719754"/>
              <a:gd name="connsiteX7" fmla="*/ 8711 w 1000232"/>
              <a:gd name="connsiteY7" fmla="*/ 365895 h 719754"/>
              <a:gd name="connsiteX8" fmla="*/ 280812 w 1000232"/>
              <a:gd name="connsiteY8" fmla="*/ 659267 h 719754"/>
              <a:gd name="connsiteX9" fmla="*/ 304337 w 1000232"/>
              <a:gd name="connsiteY9" fmla="*/ 719754 h 719754"/>
              <a:gd name="connsiteX0" fmla="*/ 304337 w 1000232"/>
              <a:gd name="connsiteY0" fmla="*/ 719754 h 719754"/>
              <a:gd name="connsiteX1" fmla="*/ 399952 w 1000232"/>
              <a:gd name="connsiteY1" fmla="*/ 666587 h 719754"/>
              <a:gd name="connsiteX2" fmla="*/ 632822 w 1000232"/>
              <a:gd name="connsiteY2" fmla="*/ 627487 h 719754"/>
              <a:gd name="connsiteX3" fmla="*/ 926023 w 1000232"/>
              <a:gd name="connsiteY3" fmla="*/ 465382 h 719754"/>
              <a:gd name="connsiteX4" fmla="*/ 991583 w 1000232"/>
              <a:gd name="connsiteY4" fmla="*/ 282646 h 719754"/>
              <a:gd name="connsiteX5" fmla="*/ 777249 w 1000232"/>
              <a:gd name="connsiteY5" fmla="*/ 5101 h 719754"/>
              <a:gd name="connsiteX6" fmla="*/ 307494 w 1000232"/>
              <a:gd name="connsiteY6" fmla="*/ 122448 h 719754"/>
              <a:gd name="connsiteX7" fmla="*/ 8711 w 1000232"/>
              <a:gd name="connsiteY7" fmla="*/ 365895 h 719754"/>
              <a:gd name="connsiteX8" fmla="*/ 280812 w 1000232"/>
              <a:gd name="connsiteY8" fmla="*/ 659267 h 719754"/>
              <a:gd name="connsiteX9" fmla="*/ 304337 w 1000232"/>
              <a:gd name="connsiteY9" fmla="*/ 719754 h 719754"/>
              <a:gd name="connsiteX0" fmla="*/ 304337 w 991570"/>
              <a:gd name="connsiteY0" fmla="*/ 718638 h 718638"/>
              <a:gd name="connsiteX1" fmla="*/ 399952 w 991570"/>
              <a:gd name="connsiteY1" fmla="*/ 665471 h 718638"/>
              <a:gd name="connsiteX2" fmla="*/ 632822 w 991570"/>
              <a:gd name="connsiteY2" fmla="*/ 626371 h 718638"/>
              <a:gd name="connsiteX3" fmla="*/ 926023 w 991570"/>
              <a:gd name="connsiteY3" fmla="*/ 464266 h 718638"/>
              <a:gd name="connsiteX4" fmla="*/ 981545 w 991570"/>
              <a:gd name="connsiteY4" fmla="*/ 258272 h 718638"/>
              <a:gd name="connsiteX5" fmla="*/ 777249 w 991570"/>
              <a:gd name="connsiteY5" fmla="*/ 3985 h 718638"/>
              <a:gd name="connsiteX6" fmla="*/ 307494 w 991570"/>
              <a:gd name="connsiteY6" fmla="*/ 121332 h 718638"/>
              <a:gd name="connsiteX7" fmla="*/ 8711 w 991570"/>
              <a:gd name="connsiteY7" fmla="*/ 364779 h 718638"/>
              <a:gd name="connsiteX8" fmla="*/ 280812 w 991570"/>
              <a:gd name="connsiteY8" fmla="*/ 658151 h 718638"/>
              <a:gd name="connsiteX9" fmla="*/ 304337 w 991570"/>
              <a:gd name="connsiteY9" fmla="*/ 718638 h 718638"/>
              <a:gd name="connsiteX0" fmla="*/ 304337 w 992211"/>
              <a:gd name="connsiteY0" fmla="*/ 718638 h 718638"/>
              <a:gd name="connsiteX1" fmla="*/ 399952 w 992211"/>
              <a:gd name="connsiteY1" fmla="*/ 665471 h 718638"/>
              <a:gd name="connsiteX2" fmla="*/ 632822 w 992211"/>
              <a:gd name="connsiteY2" fmla="*/ 626371 h 718638"/>
              <a:gd name="connsiteX3" fmla="*/ 928468 w 992211"/>
              <a:gd name="connsiteY3" fmla="*/ 445968 h 718638"/>
              <a:gd name="connsiteX4" fmla="*/ 981545 w 992211"/>
              <a:gd name="connsiteY4" fmla="*/ 258272 h 718638"/>
              <a:gd name="connsiteX5" fmla="*/ 777249 w 992211"/>
              <a:gd name="connsiteY5" fmla="*/ 3985 h 718638"/>
              <a:gd name="connsiteX6" fmla="*/ 307494 w 992211"/>
              <a:gd name="connsiteY6" fmla="*/ 121332 h 718638"/>
              <a:gd name="connsiteX7" fmla="*/ 8711 w 992211"/>
              <a:gd name="connsiteY7" fmla="*/ 364779 h 718638"/>
              <a:gd name="connsiteX8" fmla="*/ 280812 w 992211"/>
              <a:gd name="connsiteY8" fmla="*/ 658151 h 718638"/>
              <a:gd name="connsiteX9" fmla="*/ 304337 w 992211"/>
              <a:gd name="connsiteY9" fmla="*/ 718638 h 718638"/>
              <a:gd name="connsiteX0" fmla="*/ 304337 w 993655"/>
              <a:gd name="connsiteY0" fmla="*/ 717746 h 717746"/>
              <a:gd name="connsiteX1" fmla="*/ 399952 w 993655"/>
              <a:gd name="connsiteY1" fmla="*/ 664579 h 717746"/>
              <a:gd name="connsiteX2" fmla="*/ 632822 w 993655"/>
              <a:gd name="connsiteY2" fmla="*/ 625479 h 717746"/>
              <a:gd name="connsiteX3" fmla="*/ 928468 w 993655"/>
              <a:gd name="connsiteY3" fmla="*/ 445076 h 717746"/>
              <a:gd name="connsiteX4" fmla="*/ 983273 w 993655"/>
              <a:gd name="connsiteY4" fmla="*/ 237421 h 717746"/>
              <a:gd name="connsiteX5" fmla="*/ 777249 w 993655"/>
              <a:gd name="connsiteY5" fmla="*/ 3093 h 717746"/>
              <a:gd name="connsiteX6" fmla="*/ 307494 w 993655"/>
              <a:gd name="connsiteY6" fmla="*/ 120440 h 717746"/>
              <a:gd name="connsiteX7" fmla="*/ 8711 w 993655"/>
              <a:gd name="connsiteY7" fmla="*/ 363887 h 717746"/>
              <a:gd name="connsiteX8" fmla="*/ 280812 w 993655"/>
              <a:gd name="connsiteY8" fmla="*/ 657259 h 717746"/>
              <a:gd name="connsiteX9" fmla="*/ 304337 w 993655"/>
              <a:gd name="connsiteY9" fmla="*/ 717746 h 717746"/>
              <a:gd name="connsiteX0" fmla="*/ 304337 w 991662"/>
              <a:gd name="connsiteY0" fmla="*/ 717746 h 717746"/>
              <a:gd name="connsiteX1" fmla="*/ 399952 w 991662"/>
              <a:gd name="connsiteY1" fmla="*/ 664579 h 717746"/>
              <a:gd name="connsiteX2" fmla="*/ 632822 w 991662"/>
              <a:gd name="connsiteY2" fmla="*/ 625479 h 717746"/>
              <a:gd name="connsiteX3" fmla="*/ 928468 w 991662"/>
              <a:gd name="connsiteY3" fmla="*/ 445076 h 717746"/>
              <a:gd name="connsiteX4" fmla="*/ 983273 w 991662"/>
              <a:gd name="connsiteY4" fmla="*/ 237421 h 717746"/>
              <a:gd name="connsiteX5" fmla="*/ 777249 w 991662"/>
              <a:gd name="connsiteY5" fmla="*/ 3093 h 717746"/>
              <a:gd name="connsiteX6" fmla="*/ 307494 w 991662"/>
              <a:gd name="connsiteY6" fmla="*/ 120440 h 717746"/>
              <a:gd name="connsiteX7" fmla="*/ 8711 w 991662"/>
              <a:gd name="connsiteY7" fmla="*/ 363887 h 717746"/>
              <a:gd name="connsiteX8" fmla="*/ 280812 w 991662"/>
              <a:gd name="connsiteY8" fmla="*/ 657259 h 717746"/>
              <a:gd name="connsiteX9" fmla="*/ 304337 w 991662"/>
              <a:gd name="connsiteY9" fmla="*/ 717746 h 717746"/>
              <a:gd name="connsiteX0" fmla="*/ 304337 w 989471"/>
              <a:gd name="connsiteY0" fmla="*/ 717746 h 717746"/>
              <a:gd name="connsiteX1" fmla="*/ 399952 w 989471"/>
              <a:gd name="connsiteY1" fmla="*/ 664579 h 717746"/>
              <a:gd name="connsiteX2" fmla="*/ 632822 w 989471"/>
              <a:gd name="connsiteY2" fmla="*/ 625479 h 717746"/>
              <a:gd name="connsiteX3" fmla="*/ 916010 w 989471"/>
              <a:gd name="connsiteY3" fmla="*/ 449761 h 717746"/>
              <a:gd name="connsiteX4" fmla="*/ 983273 w 989471"/>
              <a:gd name="connsiteY4" fmla="*/ 237421 h 717746"/>
              <a:gd name="connsiteX5" fmla="*/ 777249 w 989471"/>
              <a:gd name="connsiteY5" fmla="*/ 3093 h 717746"/>
              <a:gd name="connsiteX6" fmla="*/ 307494 w 989471"/>
              <a:gd name="connsiteY6" fmla="*/ 120440 h 717746"/>
              <a:gd name="connsiteX7" fmla="*/ 8711 w 989471"/>
              <a:gd name="connsiteY7" fmla="*/ 363887 h 717746"/>
              <a:gd name="connsiteX8" fmla="*/ 280812 w 989471"/>
              <a:gd name="connsiteY8" fmla="*/ 657259 h 717746"/>
              <a:gd name="connsiteX9" fmla="*/ 304337 w 989471"/>
              <a:gd name="connsiteY9" fmla="*/ 717746 h 717746"/>
              <a:gd name="connsiteX0" fmla="*/ 304337 w 989471"/>
              <a:gd name="connsiteY0" fmla="*/ 716680 h 716680"/>
              <a:gd name="connsiteX1" fmla="*/ 399952 w 989471"/>
              <a:gd name="connsiteY1" fmla="*/ 663513 h 716680"/>
              <a:gd name="connsiteX2" fmla="*/ 632822 w 989471"/>
              <a:gd name="connsiteY2" fmla="*/ 624413 h 716680"/>
              <a:gd name="connsiteX3" fmla="*/ 916010 w 989471"/>
              <a:gd name="connsiteY3" fmla="*/ 448695 h 716680"/>
              <a:gd name="connsiteX4" fmla="*/ 983273 w 989471"/>
              <a:gd name="connsiteY4" fmla="*/ 236355 h 716680"/>
              <a:gd name="connsiteX5" fmla="*/ 777249 w 989471"/>
              <a:gd name="connsiteY5" fmla="*/ 2027 h 716680"/>
              <a:gd name="connsiteX6" fmla="*/ 314664 w 989471"/>
              <a:gd name="connsiteY6" fmla="*/ 135987 h 716680"/>
              <a:gd name="connsiteX7" fmla="*/ 8711 w 989471"/>
              <a:gd name="connsiteY7" fmla="*/ 362821 h 716680"/>
              <a:gd name="connsiteX8" fmla="*/ 280812 w 989471"/>
              <a:gd name="connsiteY8" fmla="*/ 656193 h 716680"/>
              <a:gd name="connsiteX9" fmla="*/ 304337 w 989471"/>
              <a:gd name="connsiteY9" fmla="*/ 716680 h 716680"/>
              <a:gd name="connsiteX0" fmla="*/ 292743 w 977877"/>
              <a:gd name="connsiteY0" fmla="*/ 716666 h 716666"/>
              <a:gd name="connsiteX1" fmla="*/ 388358 w 977877"/>
              <a:gd name="connsiteY1" fmla="*/ 663499 h 716666"/>
              <a:gd name="connsiteX2" fmla="*/ 621228 w 977877"/>
              <a:gd name="connsiteY2" fmla="*/ 624399 h 716666"/>
              <a:gd name="connsiteX3" fmla="*/ 904416 w 977877"/>
              <a:gd name="connsiteY3" fmla="*/ 448681 h 716666"/>
              <a:gd name="connsiteX4" fmla="*/ 971679 w 977877"/>
              <a:gd name="connsiteY4" fmla="*/ 236341 h 716666"/>
              <a:gd name="connsiteX5" fmla="*/ 765655 w 977877"/>
              <a:gd name="connsiteY5" fmla="*/ 2013 h 716666"/>
              <a:gd name="connsiteX6" fmla="*/ 303070 w 977877"/>
              <a:gd name="connsiteY6" fmla="*/ 135973 h 716666"/>
              <a:gd name="connsiteX7" fmla="*/ 9575 w 977877"/>
              <a:gd name="connsiteY7" fmla="*/ 358122 h 716666"/>
              <a:gd name="connsiteX8" fmla="*/ 269218 w 977877"/>
              <a:gd name="connsiteY8" fmla="*/ 656179 h 716666"/>
              <a:gd name="connsiteX9" fmla="*/ 292743 w 977877"/>
              <a:gd name="connsiteY9" fmla="*/ 716666 h 716666"/>
              <a:gd name="connsiteX0" fmla="*/ 292743 w 977482"/>
              <a:gd name="connsiteY0" fmla="*/ 701983 h 701983"/>
              <a:gd name="connsiteX1" fmla="*/ 388358 w 977482"/>
              <a:gd name="connsiteY1" fmla="*/ 648816 h 701983"/>
              <a:gd name="connsiteX2" fmla="*/ 621228 w 977482"/>
              <a:gd name="connsiteY2" fmla="*/ 609716 h 701983"/>
              <a:gd name="connsiteX3" fmla="*/ 904416 w 977482"/>
              <a:gd name="connsiteY3" fmla="*/ 433998 h 701983"/>
              <a:gd name="connsiteX4" fmla="*/ 971679 w 977482"/>
              <a:gd name="connsiteY4" fmla="*/ 221658 h 701983"/>
              <a:gd name="connsiteX5" fmla="*/ 772108 w 977482"/>
              <a:gd name="connsiteY5" fmla="*/ 2282 h 701983"/>
              <a:gd name="connsiteX6" fmla="*/ 303070 w 977482"/>
              <a:gd name="connsiteY6" fmla="*/ 121290 h 701983"/>
              <a:gd name="connsiteX7" fmla="*/ 9575 w 977482"/>
              <a:gd name="connsiteY7" fmla="*/ 343439 h 701983"/>
              <a:gd name="connsiteX8" fmla="*/ 269218 w 977482"/>
              <a:gd name="connsiteY8" fmla="*/ 641496 h 701983"/>
              <a:gd name="connsiteX9" fmla="*/ 292743 w 977482"/>
              <a:gd name="connsiteY9" fmla="*/ 701983 h 701983"/>
              <a:gd name="connsiteX0" fmla="*/ 292743 w 973570"/>
              <a:gd name="connsiteY0" fmla="*/ 701983 h 701983"/>
              <a:gd name="connsiteX1" fmla="*/ 388358 w 973570"/>
              <a:gd name="connsiteY1" fmla="*/ 648816 h 701983"/>
              <a:gd name="connsiteX2" fmla="*/ 621228 w 973570"/>
              <a:gd name="connsiteY2" fmla="*/ 609716 h 701983"/>
              <a:gd name="connsiteX3" fmla="*/ 862937 w 973570"/>
              <a:gd name="connsiteY3" fmla="*/ 454570 h 701983"/>
              <a:gd name="connsiteX4" fmla="*/ 971679 w 973570"/>
              <a:gd name="connsiteY4" fmla="*/ 221658 h 701983"/>
              <a:gd name="connsiteX5" fmla="*/ 772108 w 973570"/>
              <a:gd name="connsiteY5" fmla="*/ 2282 h 701983"/>
              <a:gd name="connsiteX6" fmla="*/ 303070 w 973570"/>
              <a:gd name="connsiteY6" fmla="*/ 121290 h 701983"/>
              <a:gd name="connsiteX7" fmla="*/ 9575 w 973570"/>
              <a:gd name="connsiteY7" fmla="*/ 343439 h 701983"/>
              <a:gd name="connsiteX8" fmla="*/ 269218 w 973570"/>
              <a:gd name="connsiteY8" fmla="*/ 641496 h 701983"/>
              <a:gd name="connsiteX9" fmla="*/ 292743 w 973570"/>
              <a:gd name="connsiteY9" fmla="*/ 701983 h 701983"/>
              <a:gd name="connsiteX0" fmla="*/ 292743 w 952057"/>
              <a:gd name="connsiteY0" fmla="*/ 702570 h 702570"/>
              <a:gd name="connsiteX1" fmla="*/ 388358 w 952057"/>
              <a:gd name="connsiteY1" fmla="*/ 649403 h 702570"/>
              <a:gd name="connsiteX2" fmla="*/ 621228 w 952057"/>
              <a:gd name="connsiteY2" fmla="*/ 610303 h 702570"/>
              <a:gd name="connsiteX3" fmla="*/ 862937 w 952057"/>
              <a:gd name="connsiteY3" fmla="*/ 455157 h 702570"/>
              <a:gd name="connsiteX4" fmla="*/ 949171 w 952057"/>
              <a:gd name="connsiteY4" fmla="*/ 237080 h 702570"/>
              <a:gd name="connsiteX5" fmla="*/ 772108 w 952057"/>
              <a:gd name="connsiteY5" fmla="*/ 2869 h 702570"/>
              <a:gd name="connsiteX6" fmla="*/ 303070 w 952057"/>
              <a:gd name="connsiteY6" fmla="*/ 121877 h 702570"/>
              <a:gd name="connsiteX7" fmla="*/ 9575 w 952057"/>
              <a:gd name="connsiteY7" fmla="*/ 344026 h 702570"/>
              <a:gd name="connsiteX8" fmla="*/ 269218 w 952057"/>
              <a:gd name="connsiteY8" fmla="*/ 642083 h 702570"/>
              <a:gd name="connsiteX9" fmla="*/ 292743 w 952057"/>
              <a:gd name="connsiteY9" fmla="*/ 702570 h 702570"/>
              <a:gd name="connsiteX0" fmla="*/ 292743 w 952870"/>
              <a:gd name="connsiteY0" fmla="*/ 681136 h 681136"/>
              <a:gd name="connsiteX1" fmla="*/ 388358 w 952870"/>
              <a:gd name="connsiteY1" fmla="*/ 627969 h 681136"/>
              <a:gd name="connsiteX2" fmla="*/ 621228 w 952870"/>
              <a:gd name="connsiteY2" fmla="*/ 588869 h 681136"/>
              <a:gd name="connsiteX3" fmla="*/ 862937 w 952870"/>
              <a:gd name="connsiteY3" fmla="*/ 433723 h 681136"/>
              <a:gd name="connsiteX4" fmla="*/ 949171 w 952870"/>
              <a:gd name="connsiteY4" fmla="*/ 215646 h 681136"/>
              <a:gd name="connsiteX5" fmla="*/ 756078 w 952870"/>
              <a:gd name="connsiteY5" fmla="*/ 3530 h 681136"/>
              <a:gd name="connsiteX6" fmla="*/ 303070 w 952870"/>
              <a:gd name="connsiteY6" fmla="*/ 100443 h 681136"/>
              <a:gd name="connsiteX7" fmla="*/ 9575 w 952870"/>
              <a:gd name="connsiteY7" fmla="*/ 322592 h 681136"/>
              <a:gd name="connsiteX8" fmla="*/ 269218 w 952870"/>
              <a:gd name="connsiteY8" fmla="*/ 620649 h 681136"/>
              <a:gd name="connsiteX9" fmla="*/ 292743 w 952870"/>
              <a:gd name="connsiteY9" fmla="*/ 681136 h 681136"/>
              <a:gd name="connsiteX0" fmla="*/ 343207 w 1003334"/>
              <a:gd name="connsiteY0" fmla="*/ 681258 h 681258"/>
              <a:gd name="connsiteX1" fmla="*/ 438822 w 1003334"/>
              <a:gd name="connsiteY1" fmla="*/ 628091 h 681258"/>
              <a:gd name="connsiteX2" fmla="*/ 671692 w 1003334"/>
              <a:gd name="connsiteY2" fmla="*/ 588991 h 681258"/>
              <a:gd name="connsiteX3" fmla="*/ 913401 w 1003334"/>
              <a:gd name="connsiteY3" fmla="*/ 433845 h 681258"/>
              <a:gd name="connsiteX4" fmla="*/ 999635 w 1003334"/>
              <a:gd name="connsiteY4" fmla="*/ 215768 h 681258"/>
              <a:gd name="connsiteX5" fmla="*/ 806542 w 1003334"/>
              <a:gd name="connsiteY5" fmla="*/ 3652 h 681258"/>
              <a:gd name="connsiteX6" fmla="*/ 353534 w 1003334"/>
              <a:gd name="connsiteY6" fmla="*/ 100565 h 681258"/>
              <a:gd name="connsiteX7" fmla="*/ 6657 w 1003334"/>
              <a:gd name="connsiteY7" fmla="*/ 339990 h 681258"/>
              <a:gd name="connsiteX8" fmla="*/ 319682 w 1003334"/>
              <a:gd name="connsiteY8" fmla="*/ 620771 h 681258"/>
              <a:gd name="connsiteX9" fmla="*/ 343207 w 1003334"/>
              <a:gd name="connsiteY9" fmla="*/ 681258 h 681258"/>
              <a:gd name="connsiteX0" fmla="*/ 347290 w 1007417"/>
              <a:gd name="connsiteY0" fmla="*/ 681258 h 681258"/>
              <a:gd name="connsiteX1" fmla="*/ 442905 w 1007417"/>
              <a:gd name="connsiteY1" fmla="*/ 628091 h 681258"/>
              <a:gd name="connsiteX2" fmla="*/ 675775 w 1007417"/>
              <a:gd name="connsiteY2" fmla="*/ 588991 h 681258"/>
              <a:gd name="connsiteX3" fmla="*/ 917484 w 1007417"/>
              <a:gd name="connsiteY3" fmla="*/ 433845 h 681258"/>
              <a:gd name="connsiteX4" fmla="*/ 1003718 w 1007417"/>
              <a:gd name="connsiteY4" fmla="*/ 215768 h 681258"/>
              <a:gd name="connsiteX5" fmla="*/ 810625 w 1007417"/>
              <a:gd name="connsiteY5" fmla="*/ 3652 h 681258"/>
              <a:gd name="connsiteX6" fmla="*/ 357617 w 1007417"/>
              <a:gd name="connsiteY6" fmla="*/ 100565 h 681258"/>
              <a:gd name="connsiteX7" fmla="*/ 10740 w 1007417"/>
              <a:gd name="connsiteY7" fmla="*/ 339990 h 681258"/>
              <a:gd name="connsiteX8" fmla="*/ 323765 w 1007417"/>
              <a:gd name="connsiteY8" fmla="*/ 620771 h 681258"/>
              <a:gd name="connsiteX9" fmla="*/ 347290 w 1007417"/>
              <a:gd name="connsiteY9" fmla="*/ 681258 h 681258"/>
              <a:gd name="connsiteX0" fmla="*/ 345750 w 1005877"/>
              <a:gd name="connsiteY0" fmla="*/ 681258 h 681258"/>
              <a:gd name="connsiteX1" fmla="*/ 441365 w 1005877"/>
              <a:gd name="connsiteY1" fmla="*/ 628091 h 681258"/>
              <a:gd name="connsiteX2" fmla="*/ 674235 w 1005877"/>
              <a:gd name="connsiteY2" fmla="*/ 588991 h 681258"/>
              <a:gd name="connsiteX3" fmla="*/ 915944 w 1005877"/>
              <a:gd name="connsiteY3" fmla="*/ 433845 h 681258"/>
              <a:gd name="connsiteX4" fmla="*/ 1002178 w 1005877"/>
              <a:gd name="connsiteY4" fmla="*/ 215768 h 681258"/>
              <a:gd name="connsiteX5" fmla="*/ 809085 w 1005877"/>
              <a:gd name="connsiteY5" fmla="*/ 3652 h 681258"/>
              <a:gd name="connsiteX6" fmla="*/ 356077 w 1005877"/>
              <a:gd name="connsiteY6" fmla="*/ 100565 h 681258"/>
              <a:gd name="connsiteX7" fmla="*/ 9200 w 1005877"/>
              <a:gd name="connsiteY7" fmla="*/ 339990 h 681258"/>
              <a:gd name="connsiteX8" fmla="*/ 66261 w 1005877"/>
              <a:gd name="connsiteY8" fmla="*/ 563803 h 681258"/>
              <a:gd name="connsiteX9" fmla="*/ 322225 w 1005877"/>
              <a:gd name="connsiteY9" fmla="*/ 620771 h 681258"/>
              <a:gd name="connsiteX10" fmla="*/ 345750 w 1005877"/>
              <a:gd name="connsiteY10" fmla="*/ 681258 h 681258"/>
              <a:gd name="connsiteX0" fmla="*/ 345750 w 1005877"/>
              <a:gd name="connsiteY0" fmla="*/ 681258 h 681258"/>
              <a:gd name="connsiteX1" fmla="*/ 441365 w 1005877"/>
              <a:gd name="connsiteY1" fmla="*/ 628091 h 681258"/>
              <a:gd name="connsiteX2" fmla="*/ 674235 w 1005877"/>
              <a:gd name="connsiteY2" fmla="*/ 588991 h 681258"/>
              <a:gd name="connsiteX3" fmla="*/ 915944 w 1005877"/>
              <a:gd name="connsiteY3" fmla="*/ 433845 h 681258"/>
              <a:gd name="connsiteX4" fmla="*/ 1002178 w 1005877"/>
              <a:gd name="connsiteY4" fmla="*/ 215768 h 681258"/>
              <a:gd name="connsiteX5" fmla="*/ 809085 w 1005877"/>
              <a:gd name="connsiteY5" fmla="*/ 3652 h 681258"/>
              <a:gd name="connsiteX6" fmla="*/ 356077 w 1005877"/>
              <a:gd name="connsiteY6" fmla="*/ 100565 h 681258"/>
              <a:gd name="connsiteX7" fmla="*/ 9200 w 1005877"/>
              <a:gd name="connsiteY7" fmla="*/ 339990 h 681258"/>
              <a:gd name="connsiteX8" fmla="*/ 66261 w 1005877"/>
              <a:gd name="connsiteY8" fmla="*/ 563803 h 681258"/>
              <a:gd name="connsiteX9" fmla="*/ 322225 w 1005877"/>
              <a:gd name="connsiteY9" fmla="*/ 620771 h 681258"/>
              <a:gd name="connsiteX10" fmla="*/ 345750 w 1005877"/>
              <a:gd name="connsiteY10" fmla="*/ 681258 h 681258"/>
              <a:gd name="connsiteX0" fmla="*/ 343713 w 1003840"/>
              <a:gd name="connsiteY0" fmla="*/ 681258 h 681258"/>
              <a:gd name="connsiteX1" fmla="*/ 439328 w 1003840"/>
              <a:gd name="connsiteY1" fmla="*/ 628091 h 681258"/>
              <a:gd name="connsiteX2" fmla="*/ 672198 w 1003840"/>
              <a:gd name="connsiteY2" fmla="*/ 588991 h 681258"/>
              <a:gd name="connsiteX3" fmla="*/ 913907 w 1003840"/>
              <a:gd name="connsiteY3" fmla="*/ 433845 h 681258"/>
              <a:gd name="connsiteX4" fmla="*/ 1000141 w 1003840"/>
              <a:gd name="connsiteY4" fmla="*/ 215768 h 681258"/>
              <a:gd name="connsiteX5" fmla="*/ 807048 w 1003840"/>
              <a:gd name="connsiteY5" fmla="*/ 3652 h 681258"/>
              <a:gd name="connsiteX6" fmla="*/ 354040 w 1003840"/>
              <a:gd name="connsiteY6" fmla="*/ 100565 h 681258"/>
              <a:gd name="connsiteX7" fmla="*/ 7163 w 1003840"/>
              <a:gd name="connsiteY7" fmla="*/ 339990 h 681258"/>
              <a:gd name="connsiteX8" fmla="*/ 80856 w 1003840"/>
              <a:gd name="connsiteY8" fmla="*/ 577048 h 681258"/>
              <a:gd name="connsiteX9" fmla="*/ 320188 w 1003840"/>
              <a:gd name="connsiteY9" fmla="*/ 620771 h 681258"/>
              <a:gd name="connsiteX10" fmla="*/ 343713 w 1003840"/>
              <a:gd name="connsiteY10" fmla="*/ 681258 h 681258"/>
              <a:gd name="connsiteX0" fmla="*/ 343078 w 1003205"/>
              <a:gd name="connsiteY0" fmla="*/ 681258 h 681258"/>
              <a:gd name="connsiteX1" fmla="*/ 438693 w 1003205"/>
              <a:gd name="connsiteY1" fmla="*/ 628091 h 681258"/>
              <a:gd name="connsiteX2" fmla="*/ 671563 w 1003205"/>
              <a:gd name="connsiteY2" fmla="*/ 588991 h 681258"/>
              <a:gd name="connsiteX3" fmla="*/ 913272 w 1003205"/>
              <a:gd name="connsiteY3" fmla="*/ 433845 h 681258"/>
              <a:gd name="connsiteX4" fmla="*/ 999506 w 1003205"/>
              <a:gd name="connsiteY4" fmla="*/ 215768 h 681258"/>
              <a:gd name="connsiteX5" fmla="*/ 806413 w 1003205"/>
              <a:gd name="connsiteY5" fmla="*/ 3652 h 681258"/>
              <a:gd name="connsiteX6" fmla="*/ 353405 w 1003205"/>
              <a:gd name="connsiteY6" fmla="*/ 100565 h 681258"/>
              <a:gd name="connsiteX7" fmla="*/ 6528 w 1003205"/>
              <a:gd name="connsiteY7" fmla="*/ 339990 h 681258"/>
              <a:gd name="connsiteX8" fmla="*/ 87299 w 1003205"/>
              <a:gd name="connsiteY8" fmla="*/ 576859 h 681258"/>
              <a:gd name="connsiteX9" fmla="*/ 319553 w 1003205"/>
              <a:gd name="connsiteY9" fmla="*/ 620771 h 681258"/>
              <a:gd name="connsiteX10" fmla="*/ 343078 w 1003205"/>
              <a:gd name="connsiteY10" fmla="*/ 681258 h 681258"/>
              <a:gd name="connsiteX0" fmla="*/ 342542 w 1002669"/>
              <a:gd name="connsiteY0" fmla="*/ 681258 h 681258"/>
              <a:gd name="connsiteX1" fmla="*/ 438157 w 1002669"/>
              <a:gd name="connsiteY1" fmla="*/ 628091 h 681258"/>
              <a:gd name="connsiteX2" fmla="*/ 671027 w 1002669"/>
              <a:gd name="connsiteY2" fmla="*/ 588991 h 681258"/>
              <a:gd name="connsiteX3" fmla="*/ 912736 w 1002669"/>
              <a:gd name="connsiteY3" fmla="*/ 433845 h 681258"/>
              <a:gd name="connsiteX4" fmla="*/ 998970 w 1002669"/>
              <a:gd name="connsiteY4" fmla="*/ 215768 h 681258"/>
              <a:gd name="connsiteX5" fmla="*/ 805877 w 1002669"/>
              <a:gd name="connsiteY5" fmla="*/ 3652 h 681258"/>
              <a:gd name="connsiteX6" fmla="*/ 352869 w 1002669"/>
              <a:gd name="connsiteY6" fmla="*/ 100565 h 681258"/>
              <a:gd name="connsiteX7" fmla="*/ 5992 w 1002669"/>
              <a:gd name="connsiteY7" fmla="*/ 339990 h 681258"/>
              <a:gd name="connsiteX8" fmla="*/ 93841 w 1002669"/>
              <a:gd name="connsiteY8" fmla="*/ 576670 h 681258"/>
              <a:gd name="connsiteX9" fmla="*/ 319017 w 1002669"/>
              <a:gd name="connsiteY9" fmla="*/ 620771 h 681258"/>
              <a:gd name="connsiteX10" fmla="*/ 342542 w 1002669"/>
              <a:gd name="connsiteY10" fmla="*/ 681258 h 681258"/>
              <a:gd name="connsiteX0" fmla="*/ 330247 w 990374"/>
              <a:gd name="connsiteY0" fmla="*/ 681241 h 681241"/>
              <a:gd name="connsiteX1" fmla="*/ 425862 w 990374"/>
              <a:gd name="connsiteY1" fmla="*/ 628074 h 681241"/>
              <a:gd name="connsiteX2" fmla="*/ 658732 w 990374"/>
              <a:gd name="connsiteY2" fmla="*/ 588974 h 681241"/>
              <a:gd name="connsiteX3" fmla="*/ 900441 w 990374"/>
              <a:gd name="connsiteY3" fmla="*/ 433828 h 681241"/>
              <a:gd name="connsiteX4" fmla="*/ 986675 w 990374"/>
              <a:gd name="connsiteY4" fmla="*/ 215751 h 681241"/>
              <a:gd name="connsiteX5" fmla="*/ 793582 w 990374"/>
              <a:gd name="connsiteY5" fmla="*/ 3635 h 681241"/>
              <a:gd name="connsiteX6" fmla="*/ 340574 w 990374"/>
              <a:gd name="connsiteY6" fmla="*/ 100548 h 681241"/>
              <a:gd name="connsiteX7" fmla="*/ 7089 w 990374"/>
              <a:gd name="connsiteY7" fmla="*/ 337454 h 681241"/>
              <a:gd name="connsiteX8" fmla="*/ 81546 w 990374"/>
              <a:gd name="connsiteY8" fmla="*/ 576653 h 681241"/>
              <a:gd name="connsiteX9" fmla="*/ 306722 w 990374"/>
              <a:gd name="connsiteY9" fmla="*/ 620754 h 681241"/>
              <a:gd name="connsiteX10" fmla="*/ 330247 w 990374"/>
              <a:gd name="connsiteY10" fmla="*/ 681241 h 681241"/>
              <a:gd name="connsiteX0" fmla="*/ 330247 w 1009600"/>
              <a:gd name="connsiteY0" fmla="*/ 680901 h 680901"/>
              <a:gd name="connsiteX1" fmla="*/ 425862 w 1009600"/>
              <a:gd name="connsiteY1" fmla="*/ 627734 h 680901"/>
              <a:gd name="connsiteX2" fmla="*/ 658732 w 1009600"/>
              <a:gd name="connsiteY2" fmla="*/ 588634 h 680901"/>
              <a:gd name="connsiteX3" fmla="*/ 900441 w 1009600"/>
              <a:gd name="connsiteY3" fmla="*/ 433488 h 680901"/>
              <a:gd name="connsiteX4" fmla="*/ 1006642 w 1009600"/>
              <a:gd name="connsiteY4" fmla="*/ 208400 h 680901"/>
              <a:gd name="connsiteX5" fmla="*/ 793582 w 1009600"/>
              <a:gd name="connsiteY5" fmla="*/ 3295 h 680901"/>
              <a:gd name="connsiteX6" fmla="*/ 340574 w 1009600"/>
              <a:gd name="connsiteY6" fmla="*/ 100208 h 680901"/>
              <a:gd name="connsiteX7" fmla="*/ 7089 w 1009600"/>
              <a:gd name="connsiteY7" fmla="*/ 337114 h 680901"/>
              <a:gd name="connsiteX8" fmla="*/ 81546 w 1009600"/>
              <a:gd name="connsiteY8" fmla="*/ 576313 h 680901"/>
              <a:gd name="connsiteX9" fmla="*/ 306722 w 1009600"/>
              <a:gd name="connsiteY9" fmla="*/ 620414 h 680901"/>
              <a:gd name="connsiteX10" fmla="*/ 330247 w 1009600"/>
              <a:gd name="connsiteY10" fmla="*/ 680901 h 680901"/>
              <a:gd name="connsiteX0" fmla="*/ 330247 w 1013233"/>
              <a:gd name="connsiteY0" fmla="*/ 680901 h 680901"/>
              <a:gd name="connsiteX1" fmla="*/ 425862 w 1013233"/>
              <a:gd name="connsiteY1" fmla="*/ 627734 h 680901"/>
              <a:gd name="connsiteX2" fmla="*/ 658732 w 1013233"/>
              <a:gd name="connsiteY2" fmla="*/ 588634 h 680901"/>
              <a:gd name="connsiteX3" fmla="*/ 900441 w 1013233"/>
              <a:gd name="connsiteY3" fmla="*/ 433488 h 680901"/>
              <a:gd name="connsiteX4" fmla="*/ 1006642 w 1013233"/>
              <a:gd name="connsiteY4" fmla="*/ 208400 h 680901"/>
              <a:gd name="connsiteX5" fmla="*/ 793582 w 1013233"/>
              <a:gd name="connsiteY5" fmla="*/ 3295 h 680901"/>
              <a:gd name="connsiteX6" fmla="*/ 340574 w 1013233"/>
              <a:gd name="connsiteY6" fmla="*/ 100208 h 680901"/>
              <a:gd name="connsiteX7" fmla="*/ 7089 w 1013233"/>
              <a:gd name="connsiteY7" fmla="*/ 337114 h 680901"/>
              <a:gd name="connsiteX8" fmla="*/ 81546 w 1013233"/>
              <a:gd name="connsiteY8" fmla="*/ 576313 h 680901"/>
              <a:gd name="connsiteX9" fmla="*/ 306722 w 1013233"/>
              <a:gd name="connsiteY9" fmla="*/ 620414 h 680901"/>
              <a:gd name="connsiteX10" fmla="*/ 330247 w 1013233"/>
              <a:gd name="connsiteY10" fmla="*/ 680901 h 680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13233" h="680901">
                <a:moveTo>
                  <a:pt x="330247" y="680901"/>
                </a:moveTo>
                <a:cubicBezTo>
                  <a:pt x="338783" y="680136"/>
                  <a:pt x="371115" y="643112"/>
                  <a:pt x="425862" y="627734"/>
                </a:cubicBezTo>
                <a:cubicBezTo>
                  <a:pt x="480609" y="612356"/>
                  <a:pt x="579636" y="621008"/>
                  <a:pt x="658732" y="588634"/>
                </a:cubicBezTo>
                <a:cubicBezTo>
                  <a:pt x="737829" y="556260"/>
                  <a:pt x="842456" y="496860"/>
                  <a:pt x="900441" y="433488"/>
                </a:cubicBezTo>
                <a:cubicBezTo>
                  <a:pt x="958426" y="370116"/>
                  <a:pt x="1036524" y="312309"/>
                  <a:pt x="1006642" y="208400"/>
                </a:cubicBezTo>
                <a:cubicBezTo>
                  <a:pt x="976760" y="104491"/>
                  <a:pt x="904593" y="21327"/>
                  <a:pt x="793582" y="3295"/>
                </a:cubicBezTo>
                <a:cubicBezTo>
                  <a:pt x="682571" y="-14737"/>
                  <a:pt x="471656" y="44572"/>
                  <a:pt x="340574" y="100208"/>
                </a:cubicBezTo>
                <a:cubicBezTo>
                  <a:pt x="209492" y="155844"/>
                  <a:pt x="32635" y="251750"/>
                  <a:pt x="7089" y="337114"/>
                </a:cubicBezTo>
                <a:cubicBezTo>
                  <a:pt x="-18457" y="422478"/>
                  <a:pt x="29375" y="529516"/>
                  <a:pt x="81546" y="576313"/>
                </a:cubicBezTo>
                <a:cubicBezTo>
                  <a:pt x="133717" y="623110"/>
                  <a:pt x="226482" y="591050"/>
                  <a:pt x="306722" y="620414"/>
                </a:cubicBezTo>
                <a:cubicBezTo>
                  <a:pt x="334493" y="633872"/>
                  <a:pt x="330247" y="680901"/>
                  <a:pt x="330247" y="680901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4E8D41B-893F-E343-982B-DEDD36D22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9498" y="1396538"/>
            <a:ext cx="4344786" cy="188788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/>
              <a:t>Sekularismus versus Laicizace</a:t>
            </a: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CBA0AE79-04A2-4A90-AA76-8E07671AE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03689" flipH="1">
            <a:off x="5648748" y="552032"/>
            <a:ext cx="5341238" cy="370842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59010"/>
              <a:gd name="connsiteY0" fmla="*/ 725435 h 725435"/>
              <a:gd name="connsiteX1" fmla="*/ 408106 w 959010"/>
              <a:gd name="connsiteY1" fmla="*/ 662779 h 725435"/>
              <a:gd name="connsiteX2" fmla="*/ 805685 w 959010"/>
              <a:gd name="connsiteY2" fmla="*/ 523410 h 725435"/>
              <a:gd name="connsiteX3" fmla="*/ 954560 w 959010"/>
              <a:gd name="connsiteY3" fmla="*/ 257282 h 725435"/>
              <a:gd name="connsiteX4" fmla="*/ 674525 w 959010"/>
              <a:gd name="connsiteY4" fmla="*/ 5631 h 725435"/>
              <a:gd name="connsiteX5" fmla="*/ 15300 w 959010"/>
              <a:gd name="connsiteY5" fmla="*/ 246614 h 725435"/>
              <a:gd name="connsiteX6" fmla="*/ 217325 w 959010"/>
              <a:gd name="connsiteY6" fmla="*/ 650664 h 725435"/>
              <a:gd name="connsiteX7" fmla="*/ 284667 w 959010"/>
              <a:gd name="connsiteY7" fmla="*/ 725435 h 725435"/>
              <a:gd name="connsiteX0" fmla="*/ 284667 w 967667"/>
              <a:gd name="connsiteY0" fmla="*/ 725435 h 725435"/>
              <a:gd name="connsiteX1" fmla="*/ 408106 w 967667"/>
              <a:gd name="connsiteY1" fmla="*/ 662779 h 725435"/>
              <a:gd name="connsiteX2" fmla="*/ 868683 w 967667"/>
              <a:gd name="connsiteY2" fmla="*/ 556279 h 725435"/>
              <a:gd name="connsiteX3" fmla="*/ 954560 w 967667"/>
              <a:gd name="connsiteY3" fmla="*/ 257282 h 725435"/>
              <a:gd name="connsiteX4" fmla="*/ 674525 w 967667"/>
              <a:gd name="connsiteY4" fmla="*/ 5631 h 725435"/>
              <a:gd name="connsiteX5" fmla="*/ 15300 w 967667"/>
              <a:gd name="connsiteY5" fmla="*/ 246614 h 725435"/>
              <a:gd name="connsiteX6" fmla="*/ 217325 w 967667"/>
              <a:gd name="connsiteY6" fmla="*/ 650664 h 725435"/>
              <a:gd name="connsiteX7" fmla="*/ 284667 w 967667"/>
              <a:gd name="connsiteY7" fmla="*/ 725435 h 725435"/>
              <a:gd name="connsiteX0" fmla="*/ 284667 w 966979"/>
              <a:gd name="connsiteY0" fmla="*/ 685615 h 685615"/>
              <a:gd name="connsiteX1" fmla="*/ 408106 w 966979"/>
              <a:gd name="connsiteY1" fmla="*/ 622959 h 685615"/>
              <a:gd name="connsiteX2" fmla="*/ 868683 w 966979"/>
              <a:gd name="connsiteY2" fmla="*/ 516459 h 685615"/>
              <a:gd name="connsiteX3" fmla="*/ 954560 w 966979"/>
              <a:gd name="connsiteY3" fmla="*/ 217462 h 685615"/>
              <a:gd name="connsiteX4" fmla="*/ 684112 w 966979"/>
              <a:gd name="connsiteY4" fmla="*/ 9636 h 685615"/>
              <a:gd name="connsiteX5" fmla="*/ 15300 w 966979"/>
              <a:gd name="connsiteY5" fmla="*/ 206794 h 685615"/>
              <a:gd name="connsiteX6" fmla="*/ 217325 w 966979"/>
              <a:gd name="connsiteY6" fmla="*/ 610844 h 685615"/>
              <a:gd name="connsiteX7" fmla="*/ 284667 w 966979"/>
              <a:gd name="connsiteY7" fmla="*/ 685615 h 685615"/>
              <a:gd name="connsiteX0" fmla="*/ 283787 w 966099"/>
              <a:gd name="connsiteY0" fmla="*/ 685615 h 685615"/>
              <a:gd name="connsiteX1" fmla="*/ 407226 w 966099"/>
              <a:gd name="connsiteY1" fmla="*/ 622959 h 685615"/>
              <a:gd name="connsiteX2" fmla="*/ 867803 w 966099"/>
              <a:gd name="connsiteY2" fmla="*/ 516459 h 685615"/>
              <a:gd name="connsiteX3" fmla="*/ 953680 w 966099"/>
              <a:gd name="connsiteY3" fmla="*/ 217462 h 685615"/>
              <a:gd name="connsiteX4" fmla="*/ 683232 w 966099"/>
              <a:gd name="connsiteY4" fmla="*/ 9636 h 685615"/>
              <a:gd name="connsiteX5" fmla="*/ 14420 w 966099"/>
              <a:gd name="connsiteY5" fmla="*/ 206794 h 685615"/>
              <a:gd name="connsiteX6" fmla="*/ 221923 w 966099"/>
              <a:gd name="connsiteY6" fmla="*/ 610844 h 685615"/>
              <a:gd name="connsiteX7" fmla="*/ 283787 w 966099"/>
              <a:gd name="connsiteY7" fmla="*/ 685615 h 685615"/>
              <a:gd name="connsiteX0" fmla="*/ 282418 w 966099"/>
              <a:gd name="connsiteY0" fmla="*/ 671920 h 671920"/>
              <a:gd name="connsiteX1" fmla="*/ 407226 w 966099"/>
              <a:gd name="connsiteY1" fmla="*/ 622959 h 671920"/>
              <a:gd name="connsiteX2" fmla="*/ 867803 w 966099"/>
              <a:gd name="connsiteY2" fmla="*/ 516459 h 671920"/>
              <a:gd name="connsiteX3" fmla="*/ 953680 w 966099"/>
              <a:gd name="connsiteY3" fmla="*/ 217462 h 671920"/>
              <a:gd name="connsiteX4" fmla="*/ 683232 w 966099"/>
              <a:gd name="connsiteY4" fmla="*/ 9636 h 671920"/>
              <a:gd name="connsiteX5" fmla="*/ 14420 w 966099"/>
              <a:gd name="connsiteY5" fmla="*/ 206794 h 671920"/>
              <a:gd name="connsiteX6" fmla="*/ 221923 w 966099"/>
              <a:gd name="connsiteY6" fmla="*/ 610844 h 671920"/>
              <a:gd name="connsiteX7" fmla="*/ 282418 w 966099"/>
              <a:gd name="connsiteY7" fmla="*/ 671920 h 671920"/>
              <a:gd name="connsiteX0" fmla="*/ 282418 w 966099"/>
              <a:gd name="connsiteY0" fmla="*/ 671920 h 672429"/>
              <a:gd name="connsiteX1" fmla="*/ 338878 w 966099"/>
              <a:gd name="connsiteY1" fmla="*/ 639121 h 672429"/>
              <a:gd name="connsiteX2" fmla="*/ 407226 w 966099"/>
              <a:gd name="connsiteY2" fmla="*/ 622959 h 672429"/>
              <a:gd name="connsiteX3" fmla="*/ 867803 w 966099"/>
              <a:gd name="connsiteY3" fmla="*/ 516459 h 672429"/>
              <a:gd name="connsiteX4" fmla="*/ 953680 w 966099"/>
              <a:gd name="connsiteY4" fmla="*/ 217462 h 672429"/>
              <a:gd name="connsiteX5" fmla="*/ 683232 w 966099"/>
              <a:gd name="connsiteY5" fmla="*/ 9636 h 672429"/>
              <a:gd name="connsiteX6" fmla="*/ 14420 w 966099"/>
              <a:gd name="connsiteY6" fmla="*/ 206794 h 672429"/>
              <a:gd name="connsiteX7" fmla="*/ 221923 w 966099"/>
              <a:gd name="connsiteY7" fmla="*/ 610844 h 672429"/>
              <a:gd name="connsiteX8" fmla="*/ 282418 w 966099"/>
              <a:gd name="connsiteY8" fmla="*/ 671920 h 672429"/>
              <a:gd name="connsiteX0" fmla="*/ 282418 w 966099"/>
              <a:gd name="connsiteY0" fmla="*/ 671920 h 672356"/>
              <a:gd name="connsiteX1" fmla="*/ 337508 w 966099"/>
              <a:gd name="connsiteY1" fmla="*/ 633643 h 672356"/>
              <a:gd name="connsiteX2" fmla="*/ 407226 w 966099"/>
              <a:gd name="connsiteY2" fmla="*/ 622959 h 672356"/>
              <a:gd name="connsiteX3" fmla="*/ 867803 w 966099"/>
              <a:gd name="connsiteY3" fmla="*/ 516459 h 672356"/>
              <a:gd name="connsiteX4" fmla="*/ 953680 w 966099"/>
              <a:gd name="connsiteY4" fmla="*/ 217462 h 672356"/>
              <a:gd name="connsiteX5" fmla="*/ 683232 w 966099"/>
              <a:gd name="connsiteY5" fmla="*/ 9636 h 672356"/>
              <a:gd name="connsiteX6" fmla="*/ 14420 w 966099"/>
              <a:gd name="connsiteY6" fmla="*/ 206794 h 672356"/>
              <a:gd name="connsiteX7" fmla="*/ 221923 w 966099"/>
              <a:gd name="connsiteY7" fmla="*/ 610844 h 672356"/>
              <a:gd name="connsiteX8" fmla="*/ 282418 w 966099"/>
              <a:gd name="connsiteY8" fmla="*/ 671920 h 672356"/>
              <a:gd name="connsiteX0" fmla="*/ 282418 w 966099"/>
              <a:gd name="connsiteY0" fmla="*/ 671920 h 671920"/>
              <a:gd name="connsiteX1" fmla="*/ 337508 w 966099"/>
              <a:gd name="connsiteY1" fmla="*/ 633643 h 671920"/>
              <a:gd name="connsiteX2" fmla="*/ 407226 w 966099"/>
              <a:gd name="connsiteY2" fmla="*/ 622959 h 671920"/>
              <a:gd name="connsiteX3" fmla="*/ 867803 w 966099"/>
              <a:gd name="connsiteY3" fmla="*/ 516459 h 671920"/>
              <a:gd name="connsiteX4" fmla="*/ 953680 w 966099"/>
              <a:gd name="connsiteY4" fmla="*/ 217462 h 671920"/>
              <a:gd name="connsiteX5" fmla="*/ 683232 w 966099"/>
              <a:gd name="connsiteY5" fmla="*/ 9636 h 671920"/>
              <a:gd name="connsiteX6" fmla="*/ 14420 w 966099"/>
              <a:gd name="connsiteY6" fmla="*/ 206794 h 671920"/>
              <a:gd name="connsiteX7" fmla="*/ 221923 w 966099"/>
              <a:gd name="connsiteY7" fmla="*/ 610844 h 671920"/>
              <a:gd name="connsiteX8" fmla="*/ 282418 w 966099"/>
              <a:gd name="connsiteY8" fmla="*/ 671920 h 671920"/>
              <a:gd name="connsiteX0" fmla="*/ 282418 w 965409"/>
              <a:gd name="connsiteY0" fmla="*/ 671920 h 671920"/>
              <a:gd name="connsiteX1" fmla="*/ 337508 w 965409"/>
              <a:gd name="connsiteY1" fmla="*/ 633643 h 671920"/>
              <a:gd name="connsiteX2" fmla="*/ 434616 w 965409"/>
              <a:gd name="connsiteY2" fmla="*/ 627068 h 671920"/>
              <a:gd name="connsiteX3" fmla="*/ 867803 w 965409"/>
              <a:gd name="connsiteY3" fmla="*/ 516459 h 671920"/>
              <a:gd name="connsiteX4" fmla="*/ 953680 w 965409"/>
              <a:gd name="connsiteY4" fmla="*/ 217462 h 671920"/>
              <a:gd name="connsiteX5" fmla="*/ 683232 w 965409"/>
              <a:gd name="connsiteY5" fmla="*/ 9636 h 671920"/>
              <a:gd name="connsiteX6" fmla="*/ 14420 w 965409"/>
              <a:gd name="connsiteY6" fmla="*/ 206794 h 671920"/>
              <a:gd name="connsiteX7" fmla="*/ 221923 w 965409"/>
              <a:gd name="connsiteY7" fmla="*/ 610844 h 671920"/>
              <a:gd name="connsiteX8" fmla="*/ 282418 w 965409"/>
              <a:gd name="connsiteY8" fmla="*/ 671920 h 671920"/>
              <a:gd name="connsiteX0" fmla="*/ 282418 w 965409"/>
              <a:gd name="connsiteY0" fmla="*/ 671920 h 671920"/>
              <a:gd name="connsiteX1" fmla="*/ 337508 w 965409"/>
              <a:gd name="connsiteY1" fmla="*/ 633643 h 671920"/>
              <a:gd name="connsiteX2" fmla="*/ 434616 w 965409"/>
              <a:gd name="connsiteY2" fmla="*/ 627068 h 671920"/>
              <a:gd name="connsiteX3" fmla="*/ 867803 w 965409"/>
              <a:gd name="connsiteY3" fmla="*/ 516459 h 671920"/>
              <a:gd name="connsiteX4" fmla="*/ 953680 w 965409"/>
              <a:gd name="connsiteY4" fmla="*/ 217462 h 671920"/>
              <a:gd name="connsiteX5" fmla="*/ 683232 w 965409"/>
              <a:gd name="connsiteY5" fmla="*/ 9636 h 671920"/>
              <a:gd name="connsiteX6" fmla="*/ 14420 w 965409"/>
              <a:gd name="connsiteY6" fmla="*/ 206794 h 671920"/>
              <a:gd name="connsiteX7" fmla="*/ 221923 w 965409"/>
              <a:gd name="connsiteY7" fmla="*/ 610844 h 671920"/>
              <a:gd name="connsiteX8" fmla="*/ 282418 w 965409"/>
              <a:gd name="connsiteY8" fmla="*/ 671920 h 671920"/>
              <a:gd name="connsiteX0" fmla="*/ 282418 w 965409"/>
              <a:gd name="connsiteY0" fmla="*/ 671920 h 671920"/>
              <a:gd name="connsiteX1" fmla="*/ 337508 w 965409"/>
              <a:gd name="connsiteY1" fmla="*/ 633643 h 671920"/>
              <a:gd name="connsiteX2" fmla="*/ 434616 w 965409"/>
              <a:gd name="connsiteY2" fmla="*/ 627068 h 671920"/>
              <a:gd name="connsiteX3" fmla="*/ 867803 w 965409"/>
              <a:gd name="connsiteY3" fmla="*/ 516459 h 671920"/>
              <a:gd name="connsiteX4" fmla="*/ 953680 w 965409"/>
              <a:gd name="connsiteY4" fmla="*/ 217462 h 671920"/>
              <a:gd name="connsiteX5" fmla="*/ 683232 w 965409"/>
              <a:gd name="connsiteY5" fmla="*/ 9636 h 671920"/>
              <a:gd name="connsiteX6" fmla="*/ 14420 w 965409"/>
              <a:gd name="connsiteY6" fmla="*/ 206794 h 671920"/>
              <a:gd name="connsiteX7" fmla="*/ 221923 w 965409"/>
              <a:gd name="connsiteY7" fmla="*/ 610844 h 671920"/>
              <a:gd name="connsiteX8" fmla="*/ 282418 w 965409"/>
              <a:gd name="connsiteY8" fmla="*/ 671920 h 671920"/>
              <a:gd name="connsiteX0" fmla="*/ 282418 w 965343"/>
              <a:gd name="connsiteY0" fmla="*/ 671920 h 671920"/>
              <a:gd name="connsiteX1" fmla="*/ 337508 w 965343"/>
              <a:gd name="connsiteY1" fmla="*/ 633643 h 671920"/>
              <a:gd name="connsiteX2" fmla="*/ 437355 w 965343"/>
              <a:gd name="connsiteY2" fmla="*/ 631177 h 671920"/>
              <a:gd name="connsiteX3" fmla="*/ 867803 w 965343"/>
              <a:gd name="connsiteY3" fmla="*/ 516459 h 671920"/>
              <a:gd name="connsiteX4" fmla="*/ 953680 w 965343"/>
              <a:gd name="connsiteY4" fmla="*/ 217462 h 671920"/>
              <a:gd name="connsiteX5" fmla="*/ 683232 w 965343"/>
              <a:gd name="connsiteY5" fmla="*/ 9636 h 671920"/>
              <a:gd name="connsiteX6" fmla="*/ 14420 w 965343"/>
              <a:gd name="connsiteY6" fmla="*/ 206794 h 671920"/>
              <a:gd name="connsiteX7" fmla="*/ 221923 w 965343"/>
              <a:gd name="connsiteY7" fmla="*/ 610844 h 671920"/>
              <a:gd name="connsiteX8" fmla="*/ 282418 w 965343"/>
              <a:gd name="connsiteY8" fmla="*/ 671920 h 671920"/>
              <a:gd name="connsiteX0" fmla="*/ 282418 w 964893"/>
              <a:gd name="connsiteY0" fmla="*/ 664870 h 664870"/>
              <a:gd name="connsiteX1" fmla="*/ 337508 w 964893"/>
              <a:gd name="connsiteY1" fmla="*/ 626593 h 664870"/>
              <a:gd name="connsiteX2" fmla="*/ 437355 w 964893"/>
              <a:gd name="connsiteY2" fmla="*/ 624127 h 664870"/>
              <a:gd name="connsiteX3" fmla="*/ 867803 w 964893"/>
              <a:gd name="connsiteY3" fmla="*/ 509409 h 664870"/>
              <a:gd name="connsiteX4" fmla="*/ 953680 w 964893"/>
              <a:gd name="connsiteY4" fmla="*/ 210412 h 664870"/>
              <a:gd name="connsiteX5" fmla="*/ 689605 w 964893"/>
              <a:gd name="connsiteY5" fmla="*/ 10843 h 664870"/>
              <a:gd name="connsiteX6" fmla="*/ 14420 w 964893"/>
              <a:gd name="connsiteY6" fmla="*/ 199744 h 664870"/>
              <a:gd name="connsiteX7" fmla="*/ 221923 w 964893"/>
              <a:gd name="connsiteY7" fmla="*/ 603794 h 664870"/>
              <a:gd name="connsiteX8" fmla="*/ 282418 w 964893"/>
              <a:gd name="connsiteY8" fmla="*/ 664870 h 664870"/>
              <a:gd name="connsiteX0" fmla="*/ 288372 w 970847"/>
              <a:gd name="connsiteY0" fmla="*/ 654213 h 654213"/>
              <a:gd name="connsiteX1" fmla="*/ 343462 w 970847"/>
              <a:gd name="connsiteY1" fmla="*/ 615936 h 654213"/>
              <a:gd name="connsiteX2" fmla="*/ 443309 w 970847"/>
              <a:gd name="connsiteY2" fmla="*/ 613470 h 654213"/>
              <a:gd name="connsiteX3" fmla="*/ 873757 w 970847"/>
              <a:gd name="connsiteY3" fmla="*/ 498752 h 654213"/>
              <a:gd name="connsiteX4" fmla="*/ 959634 w 970847"/>
              <a:gd name="connsiteY4" fmla="*/ 199755 h 654213"/>
              <a:gd name="connsiteX5" fmla="*/ 695559 w 970847"/>
              <a:gd name="connsiteY5" fmla="*/ 186 h 654213"/>
              <a:gd name="connsiteX6" fmla="*/ 13395 w 970847"/>
              <a:gd name="connsiteY6" fmla="*/ 233317 h 654213"/>
              <a:gd name="connsiteX7" fmla="*/ 227877 w 970847"/>
              <a:gd name="connsiteY7" fmla="*/ 593137 h 654213"/>
              <a:gd name="connsiteX8" fmla="*/ 288372 w 970847"/>
              <a:gd name="connsiteY8" fmla="*/ 654213 h 654213"/>
              <a:gd name="connsiteX0" fmla="*/ 291425 w 973900"/>
              <a:gd name="connsiteY0" fmla="*/ 654213 h 654213"/>
              <a:gd name="connsiteX1" fmla="*/ 346515 w 973900"/>
              <a:gd name="connsiteY1" fmla="*/ 615936 h 654213"/>
              <a:gd name="connsiteX2" fmla="*/ 446362 w 973900"/>
              <a:gd name="connsiteY2" fmla="*/ 613470 h 654213"/>
              <a:gd name="connsiteX3" fmla="*/ 876810 w 973900"/>
              <a:gd name="connsiteY3" fmla="*/ 498752 h 654213"/>
              <a:gd name="connsiteX4" fmla="*/ 962687 w 973900"/>
              <a:gd name="connsiteY4" fmla="*/ 199755 h 654213"/>
              <a:gd name="connsiteX5" fmla="*/ 698612 w 973900"/>
              <a:gd name="connsiteY5" fmla="*/ 186 h 654213"/>
              <a:gd name="connsiteX6" fmla="*/ 16448 w 973900"/>
              <a:gd name="connsiteY6" fmla="*/ 233317 h 654213"/>
              <a:gd name="connsiteX7" fmla="*/ 230930 w 973900"/>
              <a:gd name="connsiteY7" fmla="*/ 593137 h 654213"/>
              <a:gd name="connsiteX8" fmla="*/ 291425 w 973900"/>
              <a:gd name="connsiteY8" fmla="*/ 654213 h 654213"/>
              <a:gd name="connsiteX0" fmla="*/ 291425 w 973900"/>
              <a:gd name="connsiteY0" fmla="*/ 655114 h 655114"/>
              <a:gd name="connsiteX1" fmla="*/ 346515 w 973900"/>
              <a:gd name="connsiteY1" fmla="*/ 616837 h 655114"/>
              <a:gd name="connsiteX2" fmla="*/ 446362 w 973900"/>
              <a:gd name="connsiteY2" fmla="*/ 614371 h 655114"/>
              <a:gd name="connsiteX3" fmla="*/ 876810 w 973900"/>
              <a:gd name="connsiteY3" fmla="*/ 499653 h 655114"/>
              <a:gd name="connsiteX4" fmla="*/ 962687 w 973900"/>
              <a:gd name="connsiteY4" fmla="*/ 200656 h 655114"/>
              <a:gd name="connsiteX5" fmla="*/ 698612 w 973900"/>
              <a:gd name="connsiteY5" fmla="*/ 1087 h 655114"/>
              <a:gd name="connsiteX6" fmla="*/ 16448 w 973900"/>
              <a:gd name="connsiteY6" fmla="*/ 234218 h 655114"/>
              <a:gd name="connsiteX7" fmla="*/ 230930 w 973900"/>
              <a:gd name="connsiteY7" fmla="*/ 594038 h 655114"/>
              <a:gd name="connsiteX8" fmla="*/ 291425 w 973900"/>
              <a:gd name="connsiteY8" fmla="*/ 655114 h 655114"/>
              <a:gd name="connsiteX0" fmla="*/ 291425 w 975164"/>
              <a:gd name="connsiteY0" fmla="*/ 647870 h 647870"/>
              <a:gd name="connsiteX1" fmla="*/ 346515 w 975164"/>
              <a:gd name="connsiteY1" fmla="*/ 609593 h 647870"/>
              <a:gd name="connsiteX2" fmla="*/ 446362 w 975164"/>
              <a:gd name="connsiteY2" fmla="*/ 607127 h 647870"/>
              <a:gd name="connsiteX3" fmla="*/ 876810 w 975164"/>
              <a:gd name="connsiteY3" fmla="*/ 492409 h 647870"/>
              <a:gd name="connsiteX4" fmla="*/ 962687 w 975164"/>
              <a:gd name="connsiteY4" fmla="*/ 193412 h 647870"/>
              <a:gd name="connsiteX5" fmla="*/ 680730 w 975164"/>
              <a:gd name="connsiteY5" fmla="*/ 1283 h 647870"/>
              <a:gd name="connsiteX6" fmla="*/ 16448 w 975164"/>
              <a:gd name="connsiteY6" fmla="*/ 226974 h 647870"/>
              <a:gd name="connsiteX7" fmla="*/ 230930 w 975164"/>
              <a:gd name="connsiteY7" fmla="*/ 586794 h 647870"/>
              <a:gd name="connsiteX8" fmla="*/ 291425 w 975164"/>
              <a:gd name="connsiteY8" fmla="*/ 647870 h 647870"/>
              <a:gd name="connsiteX0" fmla="*/ 291425 w 975164"/>
              <a:gd name="connsiteY0" fmla="*/ 651964 h 651964"/>
              <a:gd name="connsiteX1" fmla="*/ 346515 w 975164"/>
              <a:gd name="connsiteY1" fmla="*/ 613687 h 651964"/>
              <a:gd name="connsiteX2" fmla="*/ 446362 w 975164"/>
              <a:gd name="connsiteY2" fmla="*/ 611221 h 651964"/>
              <a:gd name="connsiteX3" fmla="*/ 876810 w 975164"/>
              <a:gd name="connsiteY3" fmla="*/ 496503 h 651964"/>
              <a:gd name="connsiteX4" fmla="*/ 962687 w 975164"/>
              <a:gd name="connsiteY4" fmla="*/ 197506 h 651964"/>
              <a:gd name="connsiteX5" fmla="*/ 680730 w 975164"/>
              <a:gd name="connsiteY5" fmla="*/ 5377 h 651964"/>
              <a:gd name="connsiteX6" fmla="*/ 218522 w 975164"/>
              <a:gd name="connsiteY6" fmla="*/ 68738 h 651964"/>
              <a:gd name="connsiteX7" fmla="*/ 16448 w 975164"/>
              <a:gd name="connsiteY7" fmla="*/ 231068 h 651964"/>
              <a:gd name="connsiteX8" fmla="*/ 230930 w 975164"/>
              <a:gd name="connsiteY8" fmla="*/ 590888 h 651964"/>
              <a:gd name="connsiteX9" fmla="*/ 291425 w 975164"/>
              <a:gd name="connsiteY9" fmla="*/ 651964 h 651964"/>
              <a:gd name="connsiteX0" fmla="*/ 291425 w 975164"/>
              <a:gd name="connsiteY0" fmla="*/ 651964 h 651964"/>
              <a:gd name="connsiteX1" fmla="*/ 346515 w 975164"/>
              <a:gd name="connsiteY1" fmla="*/ 613687 h 651964"/>
              <a:gd name="connsiteX2" fmla="*/ 446362 w 975164"/>
              <a:gd name="connsiteY2" fmla="*/ 611221 h 651964"/>
              <a:gd name="connsiteX3" fmla="*/ 876810 w 975164"/>
              <a:gd name="connsiteY3" fmla="*/ 496503 h 651964"/>
              <a:gd name="connsiteX4" fmla="*/ 962687 w 975164"/>
              <a:gd name="connsiteY4" fmla="*/ 197506 h 651964"/>
              <a:gd name="connsiteX5" fmla="*/ 680730 w 975164"/>
              <a:gd name="connsiteY5" fmla="*/ 5377 h 651964"/>
              <a:gd name="connsiteX6" fmla="*/ 218522 w 975164"/>
              <a:gd name="connsiteY6" fmla="*/ 68738 h 651964"/>
              <a:gd name="connsiteX7" fmla="*/ 16448 w 975164"/>
              <a:gd name="connsiteY7" fmla="*/ 231068 h 651964"/>
              <a:gd name="connsiteX8" fmla="*/ 230930 w 975164"/>
              <a:gd name="connsiteY8" fmla="*/ 590888 h 651964"/>
              <a:gd name="connsiteX9" fmla="*/ 291425 w 975164"/>
              <a:gd name="connsiteY9" fmla="*/ 651964 h 651964"/>
              <a:gd name="connsiteX0" fmla="*/ 291425 w 975164"/>
              <a:gd name="connsiteY0" fmla="*/ 651767 h 651767"/>
              <a:gd name="connsiteX1" fmla="*/ 346515 w 975164"/>
              <a:gd name="connsiteY1" fmla="*/ 613490 h 651767"/>
              <a:gd name="connsiteX2" fmla="*/ 446362 w 975164"/>
              <a:gd name="connsiteY2" fmla="*/ 611024 h 651767"/>
              <a:gd name="connsiteX3" fmla="*/ 876810 w 975164"/>
              <a:gd name="connsiteY3" fmla="*/ 496306 h 651767"/>
              <a:gd name="connsiteX4" fmla="*/ 962687 w 975164"/>
              <a:gd name="connsiteY4" fmla="*/ 197309 h 651767"/>
              <a:gd name="connsiteX5" fmla="*/ 680730 w 975164"/>
              <a:gd name="connsiteY5" fmla="*/ 5180 h 651767"/>
              <a:gd name="connsiteX6" fmla="*/ 201924 w 975164"/>
              <a:gd name="connsiteY6" fmla="*/ 69993 h 651767"/>
              <a:gd name="connsiteX7" fmla="*/ 16448 w 975164"/>
              <a:gd name="connsiteY7" fmla="*/ 230871 h 651767"/>
              <a:gd name="connsiteX8" fmla="*/ 230930 w 975164"/>
              <a:gd name="connsiteY8" fmla="*/ 590691 h 651767"/>
              <a:gd name="connsiteX9" fmla="*/ 291425 w 975164"/>
              <a:gd name="connsiteY9" fmla="*/ 651767 h 651767"/>
              <a:gd name="connsiteX0" fmla="*/ 291319 w 975058"/>
              <a:gd name="connsiteY0" fmla="*/ 651767 h 651767"/>
              <a:gd name="connsiteX1" fmla="*/ 346409 w 975058"/>
              <a:gd name="connsiteY1" fmla="*/ 613490 h 651767"/>
              <a:gd name="connsiteX2" fmla="*/ 446256 w 975058"/>
              <a:gd name="connsiteY2" fmla="*/ 611024 h 651767"/>
              <a:gd name="connsiteX3" fmla="*/ 876704 w 975058"/>
              <a:gd name="connsiteY3" fmla="*/ 496306 h 651767"/>
              <a:gd name="connsiteX4" fmla="*/ 962581 w 975058"/>
              <a:gd name="connsiteY4" fmla="*/ 197309 h 651767"/>
              <a:gd name="connsiteX5" fmla="*/ 680624 w 975058"/>
              <a:gd name="connsiteY5" fmla="*/ 5180 h 651767"/>
              <a:gd name="connsiteX6" fmla="*/ 201818 w 975058"/>
              <a:gd name="connsiteY6" fmla="*/ 69993 h 651767"/>
              <a:gd name="connsiteX7" fmla="*/ 16468 w 975058"/>
              <a:gd name="connsiteY7" fmla="*/ 247811 h 651767"/>
              <a:gd name="connsiteX8" fmla="*/ 230824 w 975058"/>
              <a:gd name="connsiteY8" fmla="*/ 590691 h 651767"/>
              <a:gd name="connsiteX9" fmla="*/ 291319 w 975058"/>
              <a:gd name="connsiteY9" fmla="*/ 651767 h 651767"/>
              <a:gd name="connsiteX0" fmla="*/ 294026 w 977765"/>
              <a:gd name="connsiteY0" fmla="*/ 651767 h 651767"/>
              <a:gd name="connsiteX1" fmla="*/ 349116 w 977765"/>
              <a:gd name="connsiteY1" fmla="*/ 613490 h 651767"/>
              <a:gd name="connsiteX2" fmla="*/ 448963 w 977765"/>
              <a:gd name="connsiteY2" fmla="*/ 611024 h 651767"/>
              <a:gd name="connsiteX3" fmla="*/ 879411 w 977765"/>
              <a:gd name="connsiteY3" fmla="*/ 496306 h 651767"/>
              <a:gd name="connsiteX4" fmla="*/ 965288 w 977765"/>
              <a:gd name="connsiteY4" fmla="*/ 197309 h 651767"/>
              <a:gd name="connsiteX5" fmla="*/ 683331 w 977765"/>
              <a:gd name="connsiteY5" fmla="*/ 5180 h 651767"/>
              <a:gd name="connsiteX6" fmla="*/ 204525 w 977765"/>
              <a:gd name="connsiteY6" fmla="*/ 69993 h 651767"/>
              <a:gd name="connsiteX7" fmla="*/ 19175 w 977765"/>
              <a:gd name="connsiteY7" fmla="*/ 247811 h 651767"/>
              <a:gd name="connsiteX8" fmla="*/ 233531 w 977765"/>
              <a:gd name="connsiteY8" fmla="*/ 590691 h 651767"/>
              <a:gd name="connsiteX9" fmla="*/ 294026 w 977765"/>
              <a:gd name="connsiteY9" fmla="*/ 651767 h 651767"/>
              <a:gd name="connsiteX0" fmla="*/ 292584 w 976323"/>
              <a:gd name="connsiteY0" fmla="*/ 651767 h 651767"/>
              <a:gd name="connsiteX1" fmla="*/ 347674 w 976323"/>
              <a:gd name="connsiteY1" fmla="*/ 613490 h 651767"/>
              <a:gd name="connsiteX2" fmla="*/ 447521 w 976323"/>
              <a:gd name="connsiteY2" fmla="*/ 611024 h 651767"/>
              <a:gd name="connsiteX3" fmla="*/ 877969 w 976323"/>
              <a:gd name="connsiteY3" fmla="*/ 496306 h 651767"/>
              <a:gd name="connsiteX4" fmla="*/ 963846 w 976323"/>
              <a:gd name="connsiteY4" fmla="*/ 197309 h 651767"/>
              <a:gd name="connsiteX5" fmla="*/ 681889 w 976323"/>
              <a:gd name="connsiteY5" fmla="*/ 5180 h 651767"/>
              <a:gd name="connsiteX6" fmla="*/ 203083 w 976323"/>
              <a:gd name="connsiteY6" fmla="*/ 69993 h 651767"/>
              <a:gd name="connsiteX7" fmla="*/ 19443 w 976323"/>
              <a:gd name="connsiteY7" fmla="*/ 254442 h 651767"/>
              <a:gd name="connsiteX8" fmla="*/ 232089 w 976323"/>
              <a:gd name="connsiteY8" fmla="*/ 590691 h 651767"/>
              <a:gd name="connsiteX9" fmla="*/ 292584 w 976323"/>
              <a:gd name="connsiteY9" fmla="*/ 651767 h 651767"/>
              <a:gd name="connsiteX0" fmla="*/ 292584 w 974891"/>
              <a:gd name="connsiteY0" fmla="*/ 651767 h 651767"/>
              <a:gd name="connsiteX1" fmla="*/ 347674 w 974891"/>
              <a:gd name="connsiteY1" fmla="*/ 613490 h 651767"/>
              <a:gd name="connsiteX2" fmla="*/ 447521 w 974891"/>
              <a:gd name="connsiteY2" fmla="*/ 611024 h 651767"/>
              <a:gd name="connsiteX3" fmla="*/ 871513 w 974891"/>
              <a:gd name="connsiteY3" fmla="*/ 476756 h 651767"/>
              <a:gd name="connsiteX4" fmla="*/ 963846 w 974891"/>
              <a:gd name="connsiteY4" fmla="*/ 197309 h 651767"/>
              <a:gd name="connsiteX5" fmla="*/ 681889 w 974891"/>
              <a:gd name="connsiteY5" fmla="*/ 5180 h 651767"/>
              <a:gd name="connsiteX6" fmla="*/ 203083 w 974891"/>
              <a:gd name="connsiteY6" fmla="*/ 69993 h 651767"/>
              <a:gd name="connsiteX7" fmla="*/ 19443 w 974891"/>
              <a:gd name="connsiteY7" fmla="*/ 254442 h 651767"/>
              <a:gd name="connsiteX8" fmla="*/ 232089 w 974891"/>
              <a:gd name="connsiteY8" fmla="*/ 590691 h 651767"/>
              <a:gd name="connsiteX9" fmla="*/ 292584 w 974891"/>
              <a:gd name="connsiteY9" fmla="*/ 651767 h 651767"/>
              <a:gd name="connsiteX0" fmla="*/ 292584 w 973991"/>
              <a:gd name="connsiteY0" fmla="*/ 651767 h 651767"/>
              <a:gd name="connsiteX1" fmla="*/ 347674 w 973991"/>
              <a:gd name="connsiteY1" fmla="*/ 613490 h 651767"/>
              <a:gd name="connsiteX2" fmla="*/ 492610 w 973991"/>
              <a:gd name="connsiteY2" fmla="*/ 599395 h 651767"/>
              <a:gd name="connsiteX3" fmla="*/ 871513 w 973991"/>
              <a:gd name="connsiteY3" fmla="*/ 476756 h 651767"/>
              <a:gd name="connsiteX4" fmla="*/ 963846 w 973991"/>
              <a:gd name="connsiteY4" fmla="*/ 197309 h 651767"/>
              <a:gd name="connsiteX5" fmla="*/ 681889 w 973991"/>
              <a:gd name="connsiteY5" fmla="*/ 5180 h 651767"/>
              <a:gd name="connsiteX6" fmla="*/ 203083 w 973991"/>
              <a:gd name="connsiteY6" fmla="*/ 69993 h 651767"/>
              <a:gd name="connsiteX7" fmla="*/ 19443 w 973991"/>
              <a:gd name="connsiteY7" fmla="*/ 254442 h 651767"/>
              <a:gd name="connsiteX8" fmla="*/ 232089 w 973991"/>
              <a:gd name="connsiteY8" fmla="*/ 590691 h 651767"/>
              <a:gd name="connsiteX9" fmla="*/ 292584 w 973991"/>
              <a:gd name="connsiteY9" fmla="*/ 651767 h 651767"/>
              <a:gd name="connsiteX0" fmla="*/ 292584 w 973991"/>
              <a:gd name="connsiteY0" fmla="*/ 651767 h 651767"/>
              <a:gd name="connsiteX1" fmla="*/ 347674 w 973991"/>
              <a:gd name="connsiteY1" fmla="*/ 613490 h 651767"/>
              <a:gd name="connsiteX2" fmla="*/ 492610 w 973991"/>
              <a:gd name="connsiteY2" fmla="*/ 599395 h 651767"/>
              <a:gd name="connsiteX3" fmla="*/ 871513 w 973991"/>
              <a:gd name="connsiteY3" fmla="*/ 476756 h 651767"/>
              <a:gd name="connsiteX4" fmla="*/ 963846 w 973991"/>
              <a:gd name="connsiteY4" fmla="*/ 197309 h 651767"/>
              <a:gd name="connsiteX5" fmla="*/ 681889 w 973991"/>
              <a:gd name="connsiteY5" fmla="*/ 5180 h 651767"/>
              <a:gd name="connsiteX6" fmla="*/ 203083 w 973991"/>
              <a:gd name="connsiteY6" fmla="*/ 69993 h 651767"/>
              <a:gd name="connsiteX7" fmla="*/ 19443 w 973991"/>
              <a:gd name="connsiteY7" fmla="*/ 254442 h 651767"/>
              <a:gd name="connsiteX8" fmla="*/ 232089 w 973991"/>
              <a:gd name="connsiteY8" fmla="*/ 590691 h 651767"/>
              <a:gd name="connsiteX9" fmla="*/ 292584 w 973991"/>
              <a:gd name="connsiteY9" fmla="*/ 651767 h 651767"/>
              <a:gd name="connsiteX0" fmla="*/ 292584 w 947259"/>
              <a:gd name="connsiteY0" fmla="*/ 652072 h 652072"/>
              <a:gd name="connsiteX1" fmla="*/ 347674 w 947259"/>
              <a:gd name="connsiteY1" fmla="*/ 613795 h 652072"/>
              <a:gd name="connsiteX2" fmla="*/ 492610 w 947259"/>
              <a:gd name="connsiteY2" fmla="*/ 599700 h 652072"/>
              <a:gd name="connsiteX3" fmla="*/ 871513 w 947259"/>
              <a:gd name="connsiteY3" fmla="*/ 477061 h 652072"/>
              <a:gd name="connsiteX4" fmla="*/ 932661 w 947259"/>
              <a:gd name="connsiteY4" fmla="*/ 202828 h 652072"/>
              <a:gd name="connsiteX5" fmla="*/ 681889 w 947259"/>
              <a:gd name="connsiteY5" fmla="*/ 5485 h 652072"/>
              <a:gd name="connsiteX6" fmla="*/ 203083 w 947259"/>
              <a:gd name="connsiteY6" fmla="*/ 70298 h 652072"/>
              <a:gd name="connsiteX7" fmla="*/ 19443 w 947259"/>
              <a:gd name="connsiteY7" fmla="*/ 254747 h 652072"/>
              <a:gd name="connsiteX8" fmla="*/ 232089 w 947259"/>
              <a:gd name="connsiteY8" fmla="*/ 590996 h 652072"/>
              <a:gd name="connsiteX9" fmla="*/ 292584 w 947259"/>
              <a:gd name="connsiteY9" fmla="*/ 652072 h 652072"/>
              <a:gd name="connsiteX0" fmla="*/ 292584 w 935943"/>
              <a:gd name="connsiteY0" fmla="*/ 652294 h 652294"/>
              <a:gd name="connsiteX1" fmla="*/ 347674 w 935943"/>
              <a:gd name="connsiteY1" fmla="*/ 614017 h 652294"/>
              <a:gd name="connsiteX2" fmla="*/ 492610 w 935943"/>
              <a:gd name="connsiteY2" fmla="*/ 599922 h 652294"/>
              <a:gd name="connsiteX3" fmla="*/ 871513 w 935943"/>
              <a:gd name="connsiteY3" fmla="*/ 477283 h 652294"/>
              <a:gd name="connsiteX4" fmla="*/ 918074 w 935943"/>
              <a:gd name="connsiteY4" fmla="*/ 206812 h 652294"/>
              <a:gd name="connsiteX5" fmla="*/ 681889 w 935943"/>
              <a:gd name="connsiteY5" fmla="*/ 5707 h 652294"/>
              <a:gd name="connsiteX6" fmla="*/ 203083 w 935943"/>
              <a:gd name="connsiteY6" fmla="*/ 70520 h 652294"/>
              <a:gd name="connsiteX7" fmla="*/ 19443 w 935943"/>
              <a:gd name="connsiteY7" fmla="*/ 254969 h 652294"/>
              <a:gd name="connsiteX8" fmla="*/ 232089 w 935943"/>
              <a:gd name="connsiteY8" fmla="*/ 591218 h 652294"/>
              <a:gd name="connsiteX9" fmla="*/ 292584 w 935943"/>
              <a:gd name="connsiteY9" fmla="*/ 652294 h 652294"/>
              <a:gd name="connsiteX0" fmla="*/ 292584 w 935943"/>
              <a:gd name="connsiteY0" fmla="*/ 651279 h 651279"/>
              <a:gd name="connsiteX1" fmla="*/ 347674 w 935943"/>
              <a:gd name="connsiteY1" fmla="*/ 613002 h 651279"/>
              <a:gd name="connsiteX2" fmla="*/ 492610 w 935943"/>
              <a:gd name="connsiteY2" fmla="*/ 598907 h 651279"/>
              <a:gd name="connsiteX3" fmla="*/ 871513 w 935943"/>
              <a:gd name="connsiteY3" fmla="*/ 476268 h 651279"/>
              <a:gd name="connsiteX4" fmla="*/ 918074 w 935943"/>
              <a:gd name="connsiteY4" fmla="*/ 205797 h 651279"/>
              <a:gd name="connsiteX5" fmla="*/ 681889 w 935943"/>
              <a:gd name="connsiteY5" fmla="*/ 4692 h 651279"/>
              <a:gd name="connsiteX6" fmla="*/ 205135 w 935943"/>
              <a:gd name="connsiteY6" fmla="*/ 77462 h 651279"/>
              <a:gd name="connsiteX7" fmla="*/ 19443 w 935943"/>
              <a:gd name="connsiteY7" fmla="*/ 253954 h 651279"/>
              <a:gd name="connsiteX8" fmla="*/ 232089 w 935943"/>
              <a:gd name="connsiteY8" fmla="*/ 590203 h 651279"/>
              <a:gd name="connsiteX9" fmla="*/ 292584 w 935943"/>
              <a:gd name="connsiteY9" fmla="*/ 651279 h 651279"/>
              <a:gd name="connsiteX0" fmla="*/ 292584 w 935229"/>
              <a:gd name="connsiteY0" fmla="*/ 641781 h 641781"/>
              <a:gd name="connsiteX1" fmla="*/ 347674 w 935229"/>
              <a:gd name="connsiteY1" fmla="*/ 603504 h 641781"/>
              <a:gd name="connsiteX2" fmla="*/ 492610 w 935229"/>
              <a:gd name="connsiteY2" fmla="*/ 589409 h 641781"/>
              <a:gd name="connsiteX3" fmla="*/ 871513 w 935229"/>
              <a:gd name="connsiteY3" fmla="*/ 466770 h 641781"/>
              <a:gd name="connsiteX4" fmla="*/ 918074 w 935229"/>
              <a:gd name="connsiteY4" fmla="*/ 196299 h 641781"/>
              <a:gd name="connsiteX5" fmla="*/ 691598 w 935229"/>
              <a:gd name="connsiteY5" fmla="*/ 5419 h 641781"/>
              <a:gd name="connsiteX6" fmla="*/ 205135 w 935229"/>
              <a:gd name="connsiteY6" fmla="*/ 67964 h 641781"/>
              <a:gd name="connsiteX7" fmla="*/ 19443 w 935229"/>
              <a:gd name="connsiteY7" fmla="*/ 244456 h 641781"/>
              <a:gd name="connsiteX8" fmla="*/ 232089 w 935229"/>
              <a:gd name="connsiteY8" fmla="*/ 580705 h 641781"/>
              <a:gd name="connsiteX9" fmla="*/ 292584 w 935229"/>
              <a:gd name="connsiteY9" fmla="*/ 641781 h 641781"/>
              <a:gd name="connsiteX0" fmla="*/ 292584 w 944778"/>
              <a:gd name="connsiteY0" fmla="*/ 641781 h 641781"/>
              <a:gd name="connsiteX1" fmla="*/ 347674 w 944778"/>
              <a:gd name="connsiteY1" fmla="*/ 603504 h 641781"/>
              <a:gd name="connsiteX2" fmla="*/ 492610 w 944778"/>
              <a:gd name="connsiteY2" fmla="*/ 589409 h 641781"/>
              <a:gd name="connsiteX3" fmla="*/ 871513 w 944778"/>
              <a:gd name="connsiteY3" fmla="*/ 466770 h 641781"/>
              <a:gd name="connsiteX4" fmla="*/ 918074 w 944778"/>
              <a:gd name="connsiteY4" fmla="*/ 196299 h 641781"/>
              <a:gd name="connsiteX5" fmla="*/ 691598 w 944778"/>
              <a:gd name="connsiteY5" fmla="*/ 5419 h 641781"/>
              <a:gd name="connsiteX6" fmla="*/ 205135 w 944778"/>
              <a:gd name="connsiteY6" fmla="*/ 67964 h 641781"/>
              <a:gd name="connsiteX7" fmla="*/ 19443 w 944778"/>
              <a:gd name="connsiteY7" fmla="*/ 244456 h 641781"/>
              <a:gd name="connsiteX8" fmla="*/ 232089 w 944778"/>
              <a:gd name="connsiteY8" fmla="*/ 580705 h 641781"/>
              <a:gd name="connsiteX9" fmla="*/ 292584 w 944778"/>
              <a:gd name="connsiteY9" fmla="*/ 641781 h 641781"/>
              <a:gd name="connsiteX0" fmla="*/ 292584 w 940808"/>
              <a:gd name="connsiteY0" fmla="*/ 641781 h 641781"/>
              <a:gd name="connsiteX1" fmla="*/ 347674 w 940808"/>
              <a:gd name="connsiteY1" fmla="*/ 603504 h 641781"/>
              <a:gd name="connsiteX2" fmla="*/ 492610 w 940808"/>
              <a:gd name="connsiteY2" fmla="*/ 589409 h 641781"/>
              <a:gd name="connsiteX3" fmla="*/ 871513 w 940808"/>
              <a:gd name="connsiteY3" fmla="*/ 466770 h 641781"/>
              <a:gd name="connsiteX4" fmla="*/ 918074 w 940808"/>
              <a:gd name="connsiteY4" fmla="*/ 196299 h 641781"/>
              <a:gd name="connsiteX5" fmla="*/ 691598 w 940808"/>
              <a:gd name="connsiteY5" fmla="*/ 5419 h 641781"/>
              <a:gd name="connsiteX6" fmla="*/ 205135 w 940808"/>
              <a:gd name="connsiteY6" fmla="*/ 67964 h 641781"/>
              <a:gd name="connsiteX7" fmla="*/ 19443 w 940808"/>
              <a:gd name="connsiteY7" fmla="*/ 244456 h 641781"/>
              <a:gd name="connsiteX8" fmla="*/ 232089 w 940808"/>
              <a:gd name="connsiteY8" fmla="*/ 580705 h 641781"/>
              <a:gd name="connsiteX9" fmla="*/ 292584 w 940808"/>
              <a:gd name="connsiteY9" fmla="*/ 641781 h 641781"/>
              <a:gd name="connsiteX0" fmla="*/ 292584 w 936876"/>
              <a:gd name="connsiteY0" fmla="*/ 640201 h 640201"/>
              <a:gd name="connsiteX1" fmla="*/ 347674 w 936876"/>
              <a:gd name="connsiteY1" fmla="*/ 601924 h 640201"/>
              <a:gd name="connsiteX2" fmla="*/ 492610 w 936876"/>
              <a:gd name="connsiteY2" fmla="*/ 587829 h 640201"/>
              <a:gd name="connsiteX3" fmla="*/ 871513 w 936876"/>
              <a:gd name="connsiteY3" fmla="*/ 465190 h 640201"/>
              <a:gd name="connsiteX4" fmla="*/ 907259 w 936876"/>
              <a:gd name="connsiteY4" fmla="*/ 167385 h 640201"/>
              <a:gd name="connsiteX5" fmla="*/ 691598 w 936876"/>
              <a:gd name="connsiteY5" fmla="*/ 3839 h 640201"/>
              <a:gd name="connsiteX6" fmla="*/ 205135 w 936876"/>
              <a:gd name="connsiteY6" fmla="*/ 66384 h 640201"/>
              <a:gd name="connsiteX7" fmla="*/ 19443 w 936876"/>
              <a:gd name="connsiteY7" fmla="*/ 242876 h 640201"/>
              <a:gd name="connsiteX8" fmla="*/ 232089 w 936876"/>
              <a:gd name="connsiteY8" fmla="*/ 579125 h 640201"/>
              <a:gd name="connsiteX9" fmla="*/ 292584 w 936876"/>
              <a:gd name="connsiteY9" fmla="*/ 640201 h 640201"/>
              <a:gd name="connsiteX0" fmla="*/ 292584 w 927257"/>
              <a:gd name="connsiteY0" fmla="*/ 654530 h 654530"/>
              <a:gd name="connsiteX1" fmla="*/ 347674 w 927257"/>
              <a:gd name="connsiteY1" fmla="*/ 616253 h 654530"/>
              <a:gd name="connsiteX2" fmla="*/ 492610 w 927257"/>
              <a:gd name="connsiteY2" fmla="*/ 602158 h 654530"/>
              <a:gd name="connsiteX3" fmla="*/ 871513 w 927257"/>
              <a:gd name="connsiteY3" fmla="*/ 479519 h 654530"/>
              <a:gd name="connsiteX4" fmla="*/ 907259 w 927257"/>
              <a:gd name="connsiteY4" fmla="*/ 181714 h 654530"/>
              <a:gd name="connsiteX5" fmla="*/ 695909 w 927257"/>
              <a:gd name="connsiteY5" fmla="*/ 3250 h 654530"/>
              <a:gd name="connsiteX6" fmla="*/ 205135 w 927257"/>
              <a:gd name="connsiteY6" fmla="*/ 80713 h 654530"/>
              <a:gd name="connsiteX7" fmla="*/ 19443 w 927257"/>
              <a:gd name="connsiteY7" fmla="*/ 257205 h 654530"/>
              <a:gd name="connsiteX8" fmla="*/ 232089 w 927257"/>
              <a:gd name="connsiteY8" fmla="*/ 593454 h 654530"/>
              <a:gd name="connsiteX9" fmla="*/ 292584 w 927257"/>
              <a:gd name="connsiteY9" fmla="*/ 654530 h 654530"/>
              <a:gd name="connsiteX0" fmla="*/ 292584 w 927257"/>
              <a:gd name="connsiteY0" fmla="*/ 656183 h 656183"/>
              <a:gd name="connsiteX1" fmla="*/ 347674 w 927257"/>
              <a:gd name="connsiteY1" fmla="*/ 617906 h 656183"/>
              <a:gd name="connsiteX2" fmla="*/ 492610 w 927257"/>
              <a:gd name="connsiteY2" fmla="*/ 603811 h 656183"/>
              <a:gd name="connsiteX3" fmla="*/ 871513 w 927257"/>
              <a:gd name="connsiteY3" fmla="*/ 481172 h 656183"/>
              <a:gd name="connsiteX4" fmla="*/ 907259 w 927257"/>
              <a:gd name="connsiteY4" fmla="*/ 183367 h 656183"/>
              <a:gd name="connsiteX5" fmla="*/ 695909 w 927257"/>
              <a:gd name="connsiteY5" fmla="*/ 4903 h 656183"/>
              <a:gd name="connsiteX6" fmla="*/ 205135 w 927257"/>
              <a:gd name="connsiteY6" fmla="*/ 82366 h 656183"/>
              <a:gd name="connsiteX7" fmla="*/ 19443 w 927257"/>
              <a:gd name="connsiteY7" fmla="*/ 258858 h 656183"/>
              <a:gd name="connsiteX8" fmla="*/ 232089 w 927257"/>
              <a:gd name="connsiteY8" fmla="*/ 595107 h 656183"/>
              <a:gd name="connsiteX9" fmla="*/ 292584 w 927257"/>
              <a:gd name="connsiteY9" fmla="*/ 656183 h 656183"/>
              <a:gd name="connsiteX0" fmla="*/ 292584 w 925838"/>
              <a:gd name="connsiteY0" fmla="*/ 651595 h 651595"/>
              <a:gd name="connsiteX1" fmla="*/ 347674 w 925838"/>
              <a:gd name="connsiteY1" fmla="*/ 613318 h 651595"/>
              <a:gd name="connsiteX2" fmla="*/ 492610 w 925838"/>
              <a:gd name="connsiteY2" fmla="*/ 599223 h 651595"/>
              <a:gd name="connsiteX3" fmla="*/ 871513 w 925838"/>
              <a:gd name="connsiteY3" fmla="*/ 476584 h 651595"/>
              <a:gd name="connsiteX4" fmla="*/ 907259 w 925838"/>
              <a:gd name="connsiteY4" fmla="*/ 178779 h 651595"/>
              <a:gd name="connsiteX5" fmla="*/ 715990 w 925838"/>
              <a:gd name="connsiteY5" fmla="*/ 5177 h 651595"/>
              <a:gd name="connsiteX6" fmla="*/ 205135 w 925838"/>
              <a:gd name="connsiteY6" fmla="*/ 77778 h 651595"/>
              <a:gd name="connsiteX7" fmla="*/ 19443 w 925838"/>
              <a:gd name="connsiteY7" fmla="*/ 254270 h 651595"/>
              <a:gd name="connsiteX8" fmla="*/ 232089 w 925838"/>
              <a:gd name="connsiteY8" fmla="*/ 590519 h 651595"/>
              <a:gd name="connsiteX9" fmla="*/ 292584 w 925838"/>
              <a:gd name="connsiteY9" fmla="*/ 651595 h 651595"/>
              <a:gd name="connsiteX0" fmla="*/ 262897 w 925838"/>
              <a:gd name="connsiteY0" fmla="*/ 663017 h 663017"/>
              <a:gd name="connsiteX1" fmla="*/ 347674 w 925838"/>
              <a:gd name="connsiteY1" fmla="*/ 613318 h 663017"/>
              <a:gd name="connsiteX2" fmla="*/ 492610 w 925838"/>
              <a:gd name="connsiteY2" fmla="*/ 599223 h 663017"/>
              <a:gd name="connsiteX3" fmla="*/ 871513 w 925838"/>
              <a:gd name="connsiteY3" fmla="*/ 476584 h 663017"/>
              <a:gd name="connsiteX4" fmla="*/ 907259 w 925838"/>
              <a:gd name="connsiteY4" fmla="*/ 178779 h 663017"/>
              <a:gd name="connsiteX5" fmla="*/ 715990 w 925838"/>
              <a:gd name="connsiteY5" fmla="*/ 5177 h 663017"/>
              <a:gd name="connsiteX6" fmla="*/ 205135 w 925838"/>
              <a:gd name="connsiteY6" fmla="*/ 77778 h 663017"/>
              <a:gd name="connsiteX7" fmla="*/ 19443 w 925838"/>
              <a:gd name="connsiteY7" fmla="*/ 254270 h 663017"/>
              <a:gd name="connsiteX8" fmla="*/ 232089 w 925838"/>
              <a:gd name="connsiteY8" fmla="*/ 590519 h 663017"/>
              <a:gd name="connsiteX9" fmla="*/ 262897 w 925838"/>
              <a:gd name="connsiteY9" fmla="*/ 663017 h 663017"/>
              <a:gd name="connsiteX0" fmla="*/ 238982 w 925838"/>
              <a:gd name="connsiteY0" fmla="*/ 657889 h 657889"/>
              <a:gd name="connsiteX1" fmla="*/ 347674 w 925838"/>
              <a:gd name="connsiteY1" fmla="*/ 613318 h 657889"/>
              <a:gd name="connsiteX2" fmla="*/ 492610 w 925838"/>
              <a:gd name="connsiteY2" fmla="*/ 599223 h 657889"/>
              <a:gd name="connsiteX3" fmla="*/ 871513 w 925838"/>
              <a:gd name="connsiteY3" fmla="*/ 476584 h 657889"/>
              <a:gd name="connsiteX4" fmla="*/ 907259 w 925838"/>
              <a:gd name="connsiteY4" fmla="*/ 178779 h 657889"/>
              <a:gd name="connsiteX5" fmla="*/ 715990 w 925838"/>
              <a:gd name="connsiteY5" fmla="*/ 5177 h 657889"/>
              <a:gd name="connsiteX6" fmla="*/ 205135 w 925838"/>
              <a:gd name="connsiteY6" fmla="*/ 77778 h 657889"/>
              <a:gd name="connsiteX7" fmla="*/ 19443 w 925838"/>
              <a:gd name="connsiteY7" fmla="*/ 254270 h 657889"/>
              <a:gd name="connsiteX8" fmla="*/ 232089 w 925838"/>
              <a:gd name="connsiteY8" fmla="*/ 590519 h 657889"/>
              <a:gd name="connsiteX9" fmla="*/ 238982 w 925838"/>
              <a:gd name="connsiteY9" fmla="*/ 657889 h 657889"/>
              <a:gd name="connsiteX0" fmla="*/ 238982 w 925838"/>
              <a:gd name="connsiteY0" fmla="*/ 657889 h 657889"/>
              <a:gd name="connsiteX1" fmla="*/ 354772 w 925838"/>
              <a:gd name="connsiteY1" fmla="*/ 616508 h 657889"/>
              <a:gd name="connsiteX2" fmla="*/ 492610 w 925838"/>
              <a:gd name="connsiteY2" fmla="*/ 599223 h 657889"/>
              <a:gd name="connsiteX3" fmla="*/ 871513 w 925838"/>
              <a:gd name="connsiteY3" fmla="*/ 476584 h 657889"/>
              <a:gd name="connsiteX4" fmla="*/ 907259 w 925838"/>
              <a:gd name="connsiteY4" fmla="*/ 178779 h 657889"/>
              <a:gd name="connsiteX5" fmla="*/ 715990 w 925838"/>
              <a:gd name="connsiteY5" fmla="*/ 5177 h 657889"/>
              <a:gd name="connsiteX6" fmla="*/ 205135 w 925838"/>
              <a:gd name="connsiteY6" fmla="*/ 77778 h 657889"/>
              <a:gd name="connsiteX7" fmla="*/ 19443 w 925838"/>
              <a:gd name="connsiteY7" fmla="*/ 254270 h 657889"/>
              <a:gd name="connsiteX8" fmla="*/ 232089 w 925838"/>
              <a:gd name="connsiteY8" fmla="*/ 590519 h 657889"/>
              <a:gd name="connsiteX9" fmla="*/ 238982 w 925838"/>
              <a:gd name="connsiteY9" fmla="*/ 657889 h 657889"/>
              <a:gd name="connsiteX0" fmla="*/ 238982 w 924637"/>
              <a:gd name="connsiteY0" fmla="*/ 657889 h 657889"/>
              <a:gd name="connsiteX1" fmla="*/ 354772 w 924637"/>
              <a:gd name="connsiteY1" fmla="*/ 616508 h 657889"/>
              <a:gd name="connsiteX2" fmla="*/ 516487 w 924637"/>
              <a:gd name="connsiteY2" fmla="*/ 599340 h 657889"/>
              <a:gd name="connsiteX3" fmla="*/ 871513 w 924637"/>
              <a:gd name="connsiteY3" fmla="*/ 476584 h 657889"/>
              <a:gd name="connsiteX4" fmla="*/ 907259 w 924637"/>
              <a:gd name="connsiteY4" fmla="*/ 178779 h 657889"/>
              <a:gd name="connsiteX5" fmla="*/ 715990 w 924637"/>
              <a:gd name="connsiteY5" fmla="*/ 5177 h 657889"/>
              <a:gd name="connsiteX6" fmla="*/ 205135 w 924637"/>
              <a:gd name="connsiteY6" fmla="*/ 77778 h 657889"/>
              <a:gd name="connsiteX7" fmla="*/ 19443 w 924637"/>
              <a:gd name="connsiteY7" fmla="*/ 254270 h 657889"/>
              <a:gd name="connsiteX8" fmla="*/ 232089 w 924637"/>
              <a:gd name="connsiteY8" fmla="*/ 590519 h 657889"/>
              <a:gd name="connsiteX9" fmla="*/ 238982 w 924637"/>
              <a:gd name="connsiteY9" fmla="*/ 657889 h 657889"/>
              <a:gd name="connsiteX0" fmla="*/ 238982 w 924262"/>
              <a:gd name="connsiteY0" fmla="*/ 657889 h 657889"/>
              <a:gd name="connsiteX1" fmla="*/ 354772 w 924262"/>
              <a:gd name="connsiteY1" fmla="*/ 616508 h 657889"/>
              <a:gd name="connsiteX2" fmla="*/ 524192 w 924262"/>
              <a:gd name="connsiteY2" fmla="*/ 604883 h 657889"/>
              <a:gd name="connsiteX3" fmla="*/ 871513 w 924262"/>
              <a:gd name="connsiteY3" fmla="*/ 476584 h 657889"/>
              <a:gd name="connsiteX4" fmla="*/ 907259 w 924262"/>
              <a:gd name="connsiteY4" fmla="*/ 178779 h 657889"/>
              <a:gd name="connsiteX5" fmla="*/ 715990 w 924262"/>
              <a:gd name="connsiteY5" fmla="*/ 5177 h 657889"/>
              <a:gd name="connsiteX6" fmla="*/ 205135 w 924262"/>
              <a:gd name="connsiteY6" fmla="*/ 77778 h 657889"/>
              <a:gd name="connsiteX7" fmla="*/ 19443 w 924262"/>
              <a:gd name="connsiteY7" fmla="*/ 254270 h 657889"/>
              <a:gd name="connsiteX8" fmla="*/ 232089 w 924262"/>
              <a:gd name="connsiteY8" fmla="*/ 590519 h 657889"/>
              <a:gd name="connsiteX9" fmla="*/ 238982 w 924262"/>
              <a:gd name="connsiteY9" fmla="*/ 657889 h 657889"/>
              <a:gd name="connsiteX0" fmla="*/ 238982 w 924262"/>
              <a:gd name="connsiteY0" fmla="*/ 657889 h 657889"/>
              <a:gd name="connsiteX1" fmla="*/ 354772 w 924262"/>
              <a:gd name="connsiteY1" fmla="*/ 616508 h 657889"/>
              <a:gd name="connsiteX2" fmla="*/ 524192 w 924262"/>
              <a:gd name="connsiteY2" fmla="*/ 604883 h 657889"/>
              <a:gd name="connsiteX3" fmla="*/ 871513 w 924262"/>
              <a:gd name="connsiteY3" fmla="*/ 476584 h 657889"/>
              <a:gd name="connsiteX4" fmla="*/ 907259 w 924262"/>
              <a:gd name="connsiteY4" fmla="*/ 178779 h 657889"/>
              <a:gd name="connsiteX5" fmla="*/ 715990 w 924262"/>
              <a:gd name="connsiteY5" fmla="*/ 5177 h 657889"/>
              <a:gd name="connsiteX6" fmla="*/ 205135 w 924262"/>
              <a:gd name="connsiteY6" fmla="*/ 77778 h 657889"/>
              <a:gd name="connsiteX7" fmla="*/ 19443 w 924262"/>
              <a:gd name="connsiteY7" fmla="*/ 254270 h 657889"/>
              <a:gd name="connsiteX8" fmla="*/ 232089 w 924262"/>
              <a:gd name="connsiteY8" fmla="*/ 590519 h 657889"/>
              <a:gd name="connsiteX9" fmla="*/ 238982 w 924262"/>
              <a:gd name="connsiteY9" fmla="*/ 657889 h 657889"/>
              <a:gd name="connsiteX0" fmla="*/ 238982 w 923327"/>
              <a:gd name="connsiteY0" fmla="*/ 657889 h 657889"/>
              <a:gd name="connsiteX1" fmla="*/ 354772 w 923327"/>
              <a:gd name="connsiteY1" fmla="*/ 616508 h 657889"/>
              <a:gd name="connsiteX2" fmla="*/ 543969 w 923327"/>
              <a:gd name="connsiteY2" fmla="*/ 608568 h 657889"/>
              <a:gd name="connsiteX3" fmla="*/ 871513 w 923327"/>
              <a:gd name="connsiteY3" fmla="*/ 476584 h 657889"/>
              <a:gd name="connsiteX4" fmla="*/ 907259 w 923327"/>
              <a:gd name="connsiteY4" fmla="*/ 178779 h 657889"/>
              <a:gd name="connsiteX5" fmla="*/ 715990 w 923327"/>
              <a:gd name="connsiteY5" fmla="*/ 5177 h 657889"/>
              <a:gd name="connsiteX6" fmla="*/ 205135 w 923327"/>
              <a:gd name="connsiteY6" fmla="*/ 77778 h 657889"/>
              <a:gd name="connsiteX7" fmla="*/ 19443 w 923327"/>
              <a:gd name="connsiteY7" fmla="*/ 254270 h 657889"/>
              <a:gd name="connsiteX8" fmla="*/ 232089 w 923327"/>
              <a:gd name="connsiteY8" fmla="*/ 590519 h 657889"/>
              <a:gd name="connsiteX9" fmla="*/ 238982 w 923327"/>
              <a:gd name="connsiteY9" fmla="*/ 657889 h 657889"/>
              <a:gd name="connsiteX0" fmla="*/ 238982 w 922789"/>
              <a:gd name="connsiteY0" fmla="*/ 657889 h 657889"/>
              <a:gd name="connsiteX1" fmla="*/ 354772 w 922789"/>
              <a:gd name="connsiteY1" fmla="*/ 616508 h 657889"/>
              <a:gd name="connsiteX2" fmla="*/ 555775 w 922789"/>
              <a:gd name="connsiteY2" fmla="*/ 610544 h 657889"/>
              <a:gd name="connsiteX3" fmla="*/ 871513 w 922789"/>
              <a:gd name="connsiteY3" fmla="*/ 476584 h 657889"/>
              <a:gd name="connsiteX4" fmla="*/ 907259 w 922789"/>
              <a:gd name="connsiteY4" fmla="*/ 178779 h 657889"/>
              <a:gd name="connsiteX5" fmla="*/ 715990 w 922789"/>
              <a:gd name="connsiteY5" fmla="*/ 5177 h 657889"/>
              <a:gd name="connsiteX6" fmla="*/ 205135 w 922789"/>
              <a:gd name="connsiteY6" fmla="*/ 77778 h 657889"/>
              <a:gd name="connsiteX7" fmla="*/ 19443 w 922789"/>
              <a:gd name="connsiteY7" fmla="*/ 254270 h 657889"/>
              <a:gd name="connsiteX8" fmla="*/ 232089 w 922789"/>
              <a:gd name="connsiteY8" fmla="*/ 590519 h 657889"/>
              <a:gd name="connsiteX9" fmla="*/ 238982 w 922789"/>
              <a:gd name="connsiteY9" fmla="*/ 657889 h 657889"/>
              <a:gd name="connsiteX0" fmla="*/ 237724 w 922789"/>
              <a:gd name="connsiteY0" fmla="*/ 662631 h 662631"/>
              <a:gd name="connsiteX1" fmla="*/ 354772 w 922789"/>
              <a:gd name="connsiteY1" fmla="*/ 616508 h 662631"/>
              <a:gd name="connsiteX2" fmla="*/ 555775 w 922789"/>
              <a:gd name="connsiteY2" fmla="*/ 610544 h 662631"/>
              <a:gd name="connsiteX3" fmla="*/ 871513 w 922789"/>
              <a:gd name="connsiteY3" fmla="*/ 476584 h 662631"/>
              <a:gd name="connsiteX4" fmla="*/ 907259 w 922789"/>
              <a:gd name="connsiteY4" fmla="*/ 178779 h 662631"/>
              <a:gd name="connsiteX5" fmla="*/ 715990 w 922789"/>
              <a:gd name="connsiteY5" fmla="*/ 5177 h 662631"/>
              <a:gd name="connsiteX6" fmla="*/ 205135 w 922789"/>
              <a:gd name="connsiteY6" fmla="*/ 77778 h 662631"/>
              <a:gd name="connsiteX7" fmla="*/ 19443 w 922789"/>
              <a:gd name="connsiteY7" fmla="*/ 254270 h 662631"/>
              <a:gd name="connsiteX8" fmla="*/ 232089 w 922789"/>
              <a:gd name="connsiteY8" fmla="*/ 590519 h 662631"/>
              <a:gd name="connsiteX9" fmla="*/ 237724 w 922789"/>
              <a:gd name="connsiteY9" fmla="*/ 662631 h 662631"/>
              <a:gd name="connsiteX0" fmla="*/ 237724 w 922789"/>
              <a:gd name="connsiteY0" fmla="*/ 662631 h 662631"/>
              <a:gd name="connsiteX1" fmla="*/ 316417 w 922789"/>
              <a:gd name="connsiteY1" fmla="*/ 623300 h 662631"/>
              <a:gd name="connsiteX2" fmla="*/ 555775 w 922789"/>
              <a:gd name="connsiteY2" fmla="*/ 610544 h 662631"/>
              <a:gd name="connsiteX3" fmla="*/ 871513 w 922789"/>
              <a:gd name="connsiteY3" fmla="*/ 476584 h 662631"/>
              <a:gd name="connsiteX4" fmla="*/ 907259 w 922789"/>
              <a:gd name="connsiteY4" fmla="*/ 178779 h 662631"/>
              <a:gd name="connsiteX5" fmla="*/ 715990 w 922789"/>
              <a:gd name="connsiteY5" fmla="*/ 5177 h 662631"/>
              <a:gd name="connsiteX6" fmla="*/ 205135 w 922789"/>
              <a:gd name="connsiteY6" fmla="*/ 77778 h 662631"/>
              <a:gd name="connsiteX7" fmla="*/ 19443 w 922789"/>
              <a:gd name="connsiteY7" fmla="*/ 254270 h 662631"/>
              <a:gd name="connsiteX8" fmla="*/ 232089 w 922789"/>
              <a:gd name="connsiteY8" fmla="*/ 590519 h 662631"/>
              <a:gd name="connsiteX9" fmla="*/ 237724 w 922789"/>
              <a:gd name="connsiteY9" fmla="*/ 662631 h 662631"/>
              <a:gd name="connsiteX0" fmla="*/ 237724 w 922789"/>
              <a:gd name="connsiteY0" fmla="*/ 662631 h 662631"/>
              <a:gd name="connsiteX1" fmla="*/ 316417 w 922789"/>
              <a:gd name="connsiteY1" fmla="*/ 623300 h 662631"/>
              <a:gd name="connsiteX2" fmla="*/ 555775 w 922789"/>
              <a:gd name="connsiteY2" fmla="*/ 610544 h 662631"/>
              <a:gd name="connsiteX3" fmla="*/ 871513 w 922789"/>
              <a:gd name="connsiteY3" fmla="*/ 476584 h 662631"/>
              <a:gd name="connsiteX4" fmla="*/ 907259 w 922789"/>
              <a:gd name="connsiteY4" fmla="*/ 178779 h 662631"/>
              <a:gd name="connsiteX5" fmla="*/ 715990 w 922789"/>
              <a:gd name="connsiteY5" fmla="*/ 5177 h 662631"/>
              <a:gd name="connsiteX6" fmla="*/ 205135 w 922789"/>
              <a:gd name="connsiteY6" fmla="*/ 77778 h 662631"/>
              <a:gd name="connsiteX7" fmla="*/ 19443 w 922789"/>
              <a:gd name="connsiteY7" fmla="*/ 254270 h 662631"/>
              <a:gd name="connsiteX8" fmla="*/ 232089 w 922789"/>
              <a:gd name="connsiteY8" fmla="*/ 590519 h 662631"/>
              <a:gd name="connsiteX9" fmla="*/ 237724 w 922789"/>
              <a:gd name="connsiteY9" fmla="*/ 662631 h 662631"/>
              <a:gd name="connsiteX0" fmla="*/ 237724 w 922895"/>
              <a:gd name="connsiteY0" fmla="*/ 675244 h 675244"/>
              <a:gd name="connsiteX1" fmla="*/ 316417 w 922895"/>
              <a:gd name="connsiteY1" fmla="*/ 635913 h 675244"/>
              <a:gd name="connsiteX2" fmla="*/ 555775 w 922895"/>
              <a:gd name="connsiteY2" fmla="*/ 623157 h 675244"/>
              <a:gd name="connsiteX3" fmla="*/ 871513 w 922895"/>
              <a:gd name="connsiteY3" fmla="*/ 489197 h 675244"/>
              <a:gd name="connsiteX4" fmla="*/ 907259 w 922895"/>
              <a:gd name="connsiteY4" fmla="*/ 191392 h 675244"/>
              <a:gd name="connsiteX5" fmla="*/ 714533 w 922895"/>
              <a:gd name="connsiteY5" fmla="*/ 4490 h 675244"/>
              <a:gd name="connsiteX6" fmla="*/ 205135 w 922895"/>
              <a:gd name="connsiteY6" fmla="*/ 90391 h 675244"/>
              <a:gd name="connsiteX7" fmla="*/ 19443 w 922895"/>
              <a:gd name="connsiteY7" fmla="*/ 266883 h 675244"/>
              <a:gd name="connsiteX8" fmla="*/ 232089 w 922895"/>
              <a:gd name="connsiteY8" fmla="*/ 603132 h 675244"/>
              <a:gd name="connsiteX9" fmla="*/ 237724 w 922895"/>
              <a:gd name="connsiteY9" fmla="*/ 675244 h 675244"/>
              <a:gd name="connsiteX0" fmla="*/ 237724 w 921860"/>
              <a:gd name="connsiteY0" fmla="*/ 675486 h 675486"/>
              <a:gd name="connsiteX1" fmla="*/ 316417 w 921860"/>
              <a:gd name="connsiteY1" fmla="*/ 636155 h 675486"/>
              <a:gd name="connsiteX2" fmla="*/ 555775 w 921860"/>
              <a:gd name="connsiteY2" fmla="*/ 623399 h 675486"/>
              <a:gd name="connsiteX3" fmla="*/ 871513 w 921860"/>
              <a:gd name="connsiteY3" fmla="*/ 489439 h 675486"/>
              <a:gd name="connsiteX4" fmla="*/ 907259 w 921860"/>
              <a:gd name="connsiteY4" fmla="*/ 191634 h 675486"/>
              <a:gd name="connsiteX5" fmla="*/ 728723 w 921860"/>
              <a:gd name="connsiteY5" fmla="*/ 4479 h 675486"/>
              <a:gd name="connsiteX6" fmla="*/ 205135 w 921860"/>
              <a:gd name="connsiteY6" fmla="*/ 90633 h 675486"/>
              <a:gd name="connsiteX7" fmla="*/ 19443 w 921860"/>
              <a:gd name="connsiteY7" fmla="*/ 267125 h 675486"/>
              <a:gd name="connsiteX8" fmla="*/ 232089 w 921860"/>
              <a:gd name="connsiteY8" fmla="*/ 603374 h 675486"/>
              <a:gd name="connsiteX9" fmla="*/ 237724 w 921860"/>
              <a:gd name="connsiteY9" fmla="*/ 675486 h 675486"/>
              <a:gd name="connsiteX0" fmla="*/ 237610 w 921746"/>
              <a:gd name="connsiteY0" fmla="*/ 675486 h 675486"/>
              <a:gd name="connsiteX1" fmla="*/ 316303 w 921746"/>
              <a:gd name="connsiteY1" fmla="*/ 636155 h 675486"/>
              <a:gd name="connsiteX2" fmla="*/ 555661 w 921746"/>
              <a:gd name="connsiteY2" fmla="*/ 623399 h 675486"/>
              <a:gd name="connsiteX3" fmla="*/ 871399 w 921746"/>
              <a:gd name="connsiteY3" fmla="*/ 489439 h 675486"/>
              <a:gd name="connsiteX4" fmla="*/ 907145 w 921746"/>
              <a:gd name="connsiteY4" fmla="*/ 191634 h 675486"/>
              <a:gd name="connsiteX5" fmla="*/ 728609 w 921746"/>
              <a:gd name="connsiteY5" fmla="*/ 4479 h 675486"/>
              <a:gd name="connsiteX6" fmla="*/ 205021 w 921746"/>
              <a:gd name="connsiteY6" fmla="*/ 90633 h 675486"/>
              <a:gd name="connsiteX7" fmla="*/ 19329 w 921746"/>
              <a:gd name="connsiteY7" fmla="*/ 267125 h 675486"/>
              <a:gd name="connsiteX8" fmla="*/ 232703 w 921746"/>
              <a:gd name="connsiteY8" fmla="*/ 610024 h 675486"/>
              <a:gd name="connsiteX9" fmla="*/ 237610 w 921746"/>
              <a:gd name="connsiteY9" fmla="*/ 675486 h 675486"/>
              <a:gd name="connsiteX0" fmla="*/ 234474 w 918610"/>
              <a:gd name="connsiteY0" fmla="*/ 675486 h 675486"/>
              <a:gd name="connsiteX1" fmla="*/ 313167 w 918610"/>
              <a:gd name="connsiteY1" fmla="*/ 636155 h 675486"/>
              <a:gd name="connsiteX2" fmla="*/ 552525 w 918610"/>
              <a:gd name="connsiteY2" fmla="*/ 623399 h 675486"/>
              <a:gd name="connsiteX3" fmla="*/ 868263 w 918610"/>
              <a:gd name="connsiteY3" fmla="*/ 489439 h 675486"/>
              <a:gd name="connsiteX4" fmla="*/ 904009 w 918610"/>
              <a:gd name="connsiteY4" fmla="*/ 191634 h 675486"/>
              <a:gd name="connsiteX5" fmla="*/ 725473 w 918610"/>
              <a:gd name="connsiteY5" fmla="*/ 4479 h 675486"/>
              <a:gd name="connsiteX6" fmla="*/ 201885 w 918610"/>
              <a:gd name="connsiteY6" fmla="*/ 90633 h 675486"/>
              <a:gd name="connsiteX7" fmla="*/ 16193 w 918610"/>
              <a:gd name="connsiteY7" fmla="*/ 267125 h 675486"/>
              <a:gd name="connsiteX8" fmla="*/ 229567 w 918610"/>
              <a:gd name="connsiteY8" fmla="*/ 610024 h 675486"/>
              <a:gd name="connsiteX9" fmla="*/ 234474 w 918610"/>
              <a:gd name="connsiteY9" fmla="*/ 675486 h 675486"/>
              <a:gd name="connsiteX0" fmla="*/ 234474 w 918610"/>
              <a:gd name="connsiteY0" fmla="*/ 675486 h 675486"/>
              <a:gd name="connsiteX1" fmla="*/ 306951 w 918610"/>
              <a:gd name="connsiteY1" fmla="*/ 637256 h 675486"/>
              <a:gd name="connsiteX2" fmla="*/ 552525 w 918610"/>
              <a:gd name="connsiteY2" fmla="*/ 623399 h 675486"/>
              <a:gd name="connsiteX3" fmla="*/ 868263 w 918610"/>
              <a:gd name="connsiteY3" fmla="*/ 489439 h 675486"/>
              <a:gd name="connsiteX4" fmla="*/ 904009 w 918610"/>
              <a:gd name="connsiteY4" fmla="*/ 191634 h 675486"/>
              <a:gd name="connsiteX5" fmla="*/ 725473 w 918610"/>
              <a:gd name="connsiteY5" fmla="*/ 4479 h 675486"/>
              <a:gd name="connsiteX6" fmla="*/ 201885 w 918610"/>
              <a:gd name="connsiteY6" fmla="*/ 90633 h 675486"/>
              <a:gd name="connsiteX7" fmla="*/ 16193 w 918610"/>
              <a:gd name="connsiteY7" fmla="*/ 267125 h 675486"/>
              <a:gd name="connsiteX8" fmla="*/ 229567 w 918610"/>
              <a:gd name="connsiteY8" fmla="*/ 610024 h 675486"/>
              <a:gd name="connsiteX9" fmla="*/ 234474 w 918610"/>
              <a:gd name="connsiteY9" fmla="*/ 675486 h 675486"/>
              <a:gd name="connsiteX0" fmla="*/ 235490 w 919626"/>
              <a:gd name="connsiteY0" fmla="*/ 675486 h 675486"/>
              <a:gd name="connsiteX1" fmla="*/ 307967 w 919626"/>
              <a:gd name="connsiteY1" fmla="*/ 637256 h 675486"/>
              <a:gd name="connsiteX2" fmla="*/ 553541 w 919626"/>
              <a:gd name="connsiteY2" fmla="*/ 623399 h 675486"/>
              <a:gd name="connsiteX3" fmla="*/ 869279 w 919626"/>
              <a:gd name="connsiteY3" fmla="*/ 489439 h 675486"/>
              <a:gd name="connsiteX4" fmla="*/ 905025 w 919626"/>
              <a:gd name="connsiteY4" fmla="*/ 191634 h 675486"/>
              <a:gd name="connsiteX5" fmla="*/ 726489 w 919626"/>
              <a:gd name="connsiteY5" fmla="*/ 4479 h 675486"/>
              <a:gd name="connsiteX6" fmla="*/ 202901 w 919626"/>
              <a:gd name="connsiteY6" fmla="*/ 90633 h 675486"/>
              <a:gd name="connsiteX7" fmla="*/ 17209 w 919626"/>
              <a:gd name="connsiteY7" fmla="*/ 267125 h 675486"/>
              <a:gd name="connsiteX8" fmla="*/ 222584 w 919626"/>
              <a:gd name="connsiteY8" fmla="*/ 614126 h 675486"/>
              <a:gd name="connsiteX9" fmla="*/ 235490 w 919626"/>
              <a:gd name="connsiteY9" fmla="*/ 675486 h 675486"/>
              <a:gd name="connsiteX0" fmla="*/ 235490 w 919626"/>
              <a:gd name="connsiteY0" fmla="*/ 675486 h 675486"/>
              <a:gd name="connsiteX1" fmla="*/ 301751 w 919626"/>
              <a:gd name="connsiteY1" fmla="*/ 638357 h 675486"/>
              <a:gd name="connsiteX2" fmla="*/ 553541 w 919626"/>
              <a:gd name="connsiteY2" fmla="*/ 623399 h 675486"/>
              <a:gd name="connsiteX3" fmla="*/ 869279 w 919626"/>
              <a:gd name="connsiteY3" fmla="*/ 489439 h 675486"/>
              <a:gd name="connsiteX4" fmla="*/ 905025 w 919626"/>
              <a:gd name="connsiteY4" fmla="*/ 191634 h 675486"/>
              <a:gd name="connsiteX5" fmla="*/ 726489 w 919626"/>
              <a:gd name="connsiteY5" fmla="*/ 4479 h 675486"/>
              <a:gd name="connsiteX6" fmla="*/ 202901 w 919626"/>
              <a:gd name="connsiteY6" fmla="*/ 90633 h 675486"/>
              <a:gd name="connsiteX7" fmla="*/ 17209 w 919626"/>
              <a:gd name="connsiteY7" fmla="*/ 267125 h 675486"/>
              <a:gd name="connsiteX8" fmla="*/ 222584 w 919626"/>
              <a:gd name="connsiteY8" fmla="*/ 614126 h 675486"/>
              <a:gd name="connsiteX9" fmla="*/ 235490 w 919626"/>
              <a:gd name="connsiteY9" fmla="*/ 675486 h 675486"/>
              <a:gd name="connsiteX0" fmla="*/ 236660 w 920796"/>
              <a:gd name="connsiteY0" fmla="*/ 675486 h 675486"/>
              <a:gd name="connsiteX1" fmla="*/ 302921 w 920796"/>
              <a:gd name="connsiteY1" fmla="*/ 638357 h 675486"/>
              <a:gd name="connsiteX2" fmla="*/ 554711 w 920796"/>
              <a:gd name="connsiteY2" fmla="*/ 623399 h 675486"/>
              <a:gd name="connsiteX3" fmla="*/ 870449 w 920796"/>
              <a:gd name="connsiteY3" fmla="*/ 489439 h 675486"/>
              <a:gd name="connsiteX4" fmla="*/ 906195 w 920796"/>
              <a:gd name="connsiteY4" fmla="*/ 191634 h 675486"/>
              <a:gd name="connsiteX5" fmla="*/ 727659 w 920796"/>
              <a:gd name="connsiteY5" fmla="*/ 4479 h 675486"/>
              <a:gd name="connsiteX6" fmla="*/ 204071 w 920796"/>
              <a:gd name="connsiteY6" fmla="*/ 90633 h 675486"/>
              <a:gd name="connsiteX7" fmla="*/ 18379 w 920796"/>
              <a:gd name="connsiteY7" fmla="*/ 267125 h 675486"/>
              <a:gd name="connsiteX8" fmla="*/ 223754 w 920796"/>
              <a:gd name="connsiteY8" fmla="*/ 614126 h 675486"/>
              <a:gd name="connsiteX9" fmla="*/ 236660 w 920796"/>
              <a:gd name="connsiteY9" fmla="*/ 675486 h 675486"/>
              <a:gd name="connsiteX0" fmla="*/ 236660 w 924042"/>
              <a:gd name="connsiteY0" fmla="*/ 674029 h 674029"/>
              <a:gd name="connsiteX1" fmla="*/ 302921 w 924042"/>
              <a:gd name="connsiteY1" fmla="*/ 636900 h 674029"/>
              <a:gd name="connsiteX2" fmla="*/ 554711 w 924042"/>
              <a:gd name="connsiteY2" fmla="*/ 621942 h 674029"/>
              <a:gd name="connsiteX3" fmla="*/ 870449 w 924042"/>
              <a:gd name="connsiteY3" fmla="*/ 487982 h 674029"/>
              <a:gd name="connsiteX4" fmla="*/ 910627 w 924042"/>
              <a:gd name="connsiteY4" fmla="*/ 192078 h 674029"/>
              <a:gd name="connsiteX5" fmla="*/ 727659 w 924042"/>
              <a:gd name="connsiteY5" fmla="*/ 3022 h 674029"/>
              <a:gd name="connsiteX6" fmla="*/ 204071 w 924042"/>
              <a:gd name="connsiteY6" fmla="*/ 89176 h 674029"/>
              <a:gd name="connsiteX7" fmla="*/ 18379 w 924042"/>
              <a:gd name="connsiteY7" fmla="*/ 265668 h 674029"/>
              <a:gd name="connsiteX8" fmla="*/ 223754 w 924042"/>
              <a:gd name="connsiteY8" fmla="*/ 612669 h 674029"/>
              <a:gd name="connsiteX9" fmla="*/ 236660 w 924042"/>
              <a:gd name="connsiteY9" fmla="*/ 674029 h 674029"/>
              <a:gd name="connsiteX0" fmla="*/ 236660 w 923289"/>
              <a:gd name="connsiteY0" fmla="*/ 677077 h 677077"/>
              <a:gd name="connsiteX1" fmla="*/ 302921 w 923289"/>
              <a:gd name="connsiteY1" fmla="*/ 639948 h 677077"/>
              <a:gd name="connsiteX2" fmla="*/ 554711 w 923289"/>
              <a:gd name="connsiteY2" fmla="*/ 624990 h 677077"/>
              <a:gd name="connsiteX3" fmla="*/ 870449 w 923289"/>
              <a:gd name="connsiteY3" fmla="*/ 491030 h 677077"/>
              <a:gd name="connsiteX4" fmla="*/ 910627 w 923289"/>
              <a:gd name="connsiteY4" fmla="*/ 195126 h 677077"/>
              <a:gd name="connsiteX5" fmla="*/ 737874 w 923289"/>
              <a:gd name="connsiteY5" fmla="*/ 2918 h 677077"/>
              <a:gd name="connsiteX6" fmla="*/ 204071 w 923289"/>
              <a:gd name="connsiteY6" fmla="*/ 92224 h 677077"/>
              <a:gd name="connsiteX7" fmla="*/ 18379 w 923289"/>
              <a:gd name="connsiteY7" fmla="*/ 268716 h 677077"/>
              <a:gd name="connsiteX8" fmla="*/ 223754 w 923289"/>
              <a:gd name="connsiteY8" fmla="*/ 615717 h 677077"/>
              <a:gd name="connsiteX9" fmla="*/ 236660 w 923289"/>
              <a:gd name="connsiteY9" fmla="*/ 677077 h 677077"/>
              <a:gd name="connsiteX0" fmla="*/ 236660 w 923277"/>
              <a:gd name="connsiteY0" fmla="*/ 684928 h 684928"/>
              <a:gd name="connsiteX1" fmla="*/ 302921 w 923277"/>
              <a:gd name="connsiteY1" fmla="*/ 647799 h 684928"/>
              <a:gd name="connsiteX2" fmla="*/ 554711 w 923277"/>
              <a:gd name="connsiteY2" fmla="*/ 632841 h 684928"/>
              <a:gd name="connsiteX3" fmla="*/ 870449 w 923277"/>
              <a:gd name="connsiteY3" fmla="*/ 498881 h 684928"/>
              <a:gd name="connsiteX4" fmla="*/ 910627 w 923277"/>
              <a:gd name="connsiteY4" fmla="*/ 202977 h 684928"/>
              <a:gd name="connsiteX5" fmla="*/ 738044 w 923277"/>
              <a:gd name="connsiteY5" fmla="*/ 2683 h 684928"/>
              <a:gd name="connsiteX6" fmla="*/ 204071 w 923277"/>
              <a:gd name="connsiteY6" fmla="*/ 100075 h 684928"/>
              <a:gd name="connsiteX7" fmla="*/ 18379 w 923277"/>
              <a:gd name="connsiteY7" fmla="*/ 276567 h 684928"/>
              <a:gd name="connsiteX8" fmla="*/ 223754 w 923277"/>
              <a:gd name="connsiteY8" fmla="*/ 623568 h 684928"/>
              <a:gd name="connsiteX9" fmla="*/ 236660 w 923277"/>
              <a:gd name="connsiteY9" fmla="*/ 684928 h 684928"/>
              <a:gd name="connsiteX0" fmla="*/ 236660 w 923277"/>
              <a:gd name="connsiteY0" fmla="*/ 685385 h 685385"/>
              <a:gd name="connsiteX1" fmla="*/ 302921 w 923277"/>
              <a:gd name="connsiteY1" fmla="*/ 648256 h 685385"/>
              <a:gd name="connsiteX2" fmla="*/ 554711 w 923277"/>
              <a:gd name="connsiteY2" fmla="*/ 633298 h 685385"/>
              <a:gd name="connsiteX3" fmla="*/ 870449 w 923277"/>
              <a:gd name="connsiteY3" fmla="*/ 499338 h 685385"/>
              <a:gd name="connsiteX4" fmla="*/ 910627 w 923277"/>
              <a:gd name="connsiteY4" fmla="*/ 203434 h 685385"/>
              <a:gd name="connsiteX5" fmla="*/ 738044 w 923277"/>
              <a:gd name="connsiteY5" fmla="*/ 3140 h 685385"/>
              <a:gd name="connsiteX6" fmla="*/ 195293 w 923277"/>
              <a:gd name="connsiteY6" fmla="*/ 94802 h 685385"/>
              <a:gd name="connsiteX7" fmla="*/ 18379 w 923277"/>
              <a:gd name="connsiteY7" fmla="*/ 277024 h 685385"/>
              <a:gd name="connsiteX8" fmla="*/ 223754 w 923277"/>
              <a:gd name="connsiteY8" fmla="*/ 624025 h 685385"/>
              <a:gd name="connsiteX9" fmla="*/ 236660 w 923277"/>
              <a:gd name="connsiteY9" fmla="*/ 685385 h 685385"/>
              <a:gd name="connsiteX0" fmla="*/ 238970 w 925587"/>
              <a:gd name="connsiteY0" fmla="*/ 685330 h 685330"/>
              <a:gd name="connsiteX1" fmla="*/ 305231 w 925587"/>
              <a:gd name="connsiteY1" fmla="*/ 648201 h 685330"/>
              <a:gd name="connsiteX2" fmla="*/ 557021 w 925587"/>
              <a:gd name="connsiteY2" fmla="*/ 633243 h 685330"/>
              <a:gd name="connsiteX3" fmla="*/ 872759 w 925587"/>
              <a:gd name="connsiteY3" fmla="*/ 499283 h 685330"/>
              <a:gd name="connsiteX4" fmla="*/ 912937 w 925587"/>
              <a:gd name="connsiteY4" fmla="*/ 203379 h 685330"/>
              <a:gd name="connsiteX5" fmla="*/ 740354 w 925587"/>
              <a:gd name="connsiteY5" fmla="*/ 3085 h 685330"/>
              <a:gd name="connsiteX6" fmla="*/ 197603 w 925587"/>
              <a:gd name="connsiteY6" fmla="*/ 94747 h 685330"/>
              <a:gd name="connsiteX7" fmla="*/ 17988 w 925587"/>
              <a:gd name="connsiteY7" fmla="*/ 267917 h 685330"/>
              <a:gd name="connsiteX8" fmla="*/ 226064 w 925587"/>
              <a:gd name="connsiteY8" fmla="*/ 623970 h 685330"/>
              <a:gd name="connsiteX9" fmla="*/ 238970 w 925587"/>
              <a:gd name="connsiteY9" fmla="*/ 685330 h 685330"/>
              <a:gd name="connsiteX0" fmla="*/ 238970 w 925587"/>
              <a:gd name="connsiteY0" fmla="*/ 685330 h 685330"/>
              <a:gd name="connsiteX1" fmla="*/ 305231 w 925587"/>
              <a:gd name="connsiteY1" fmla="*/ 648201 h 685330"/>
              <a:gd name="connsiteX2" fmla="*/ 557021 w 925587"/>
              <a:gd name="connsiteY2" fmla="*/ 633243 h 685330"/>
              <a:gd name="connsiteX3" fmla="*/ 872759 w 925587"/>
              <a:gd name="connsiteY3" fmla="*/ 499283 h 685330"/>
              <a:gd name="connsiteX4" fmla="*/ 912937 w 925587"/>
              <a:gd name="connsiteY4" fmla="*/ 203379 h 685330"/>
              <a:gd name="connsiteX5" fmla="*/ 740354 w 925587"/>
              <a:gd name="connsiteY5" fmla="*/ 3085 h 685330"/>
              <a:gd name="connsiteX6" fmla="*/ 197603 w 925587"/>
              <a:gd name="connsiteY6" fmla="*/ 94747 h 685330"/>
              <a:gd name="connsiteX7" fmla="*/ 17988 w 925587"/>
              <a:gd name="connsiteY7" fmla="*/ 267917 h 685330"/>
              <a:gd name="connsiteX8" fmla="*/ 226064 w 925587"/>
              <a:gd name="connsiteY8" fmla="*/ 623970 h 685330"/>
              <a:gd name="connsiteX9" fmla="*/ 238970 w 925587"/>
              <a:gd name="connsiteY9" fmla="*/ 685330 h 685330"/>
              <a:gd name="connsiteX0" fmla="*/ 238970 w 926807"/>
              <a:gd name="connsiteY0" fmla="*/ 647076 h 647076"/>
              <a:gd name="connsiteX1" fmla="*/ 305231 w 926807"/>
              <a:gd name="connsiteY1" fmla="*/ 609947 h 647076"/>
              <a:gd name="connsiteX2" fmla="*/ 557021 w 926807"/>
              <a:gd name="connsiteY2" fmla="*/ 594989 h 647076"/>
              <a:gd name="connsiteX3" fmla="*/ 872759 w 926807"/>
              <a:gd name="connsiteY3" fmla="*/ 461029 h 647076"/>
              <a:gd name="connsiteX4" fmla="*/ 912937 w 926807"/>
              <a:gd name="connsiteY4" fmla="*/ 165125 h 647076"/>
              <a:gd name="connsiteX5" fmla="*/ 723808 w 926807"/>
              <a:gd name="connsiteY5" fmla="*/ 5211 h 647076"/>
              <a:gd name="connsiteX6" fmla="*/ 197603 w 926807"/>
              <a:gd name="connsiteY6" fmla="*/ 56493 h 647076"/>
              <a:gd name="connsiteX7" fmla="*/ 17988 w 926807"/>
              <a:gd name="connsiteY7" fmla="*/ 229663 h 647076"/>
              <a:gd name="connsiteX8" fmla="*/ 226064 w 926807"/>
              <a:gd name="connsiteY8" fmla="*/ 585716 h 647076"/>
              <a:gd name="connsiteX9" fmla="*/ 238970 w 926807"/>
              <a:gd name="connsiteY9" fmla="*/ 647076 h 647076"/>
              <a:gd name="connsiteX0" fmla="*/ 238970 w 933356"/>
              <a:gd name="connsiteY0" fmla="*/ 650456 h 650456"/>
              <a:gd name="connsiteX1" fmla="*/ 305231 w 933356"/>
              <a:gd name="connsiteY1" fmla="*/ 613327 h 650456"/>
              <a:gd name="connsiteX2" fmla="*/ 557021 w 933356"/>
              <a:gd name="connsiteY2" fmla="*/ 598369 h 650456"/>
              <a:gd name="connsiteX3" fmla="*/ 872759 w 933356"/>
              <a:gd name="connsiteY3" fmla="*/ 464409 h 650456"/>
              <a:gd name="connsiteX4" fmla="*/ 921405 w 933356"/>
              <a:gd name="connsiteY4" fmla="*/ 219836 h 650456"/>
              <a:gd name="connsiteX5" fmla="*/ 723808 w 933356"/>
              <a:gd name="connsiteY5" fmla="*/ 8591 h 650456"/>
              <a:gd name="connsiteX6" fmla="*/ 197603 w 933356"/>
              <a:gd name="connsiteY6" fmla="*/ 59873 h 650456"/>
              <a:gd name="connsiteX7" fmla="*/ 17988 w 933356"/>
              <a:gd name="connsiteY7" fmla="*/ 233043 h 650456"/>
              <a:gd name="connsiteX8" fmla="*/ 226064 w 933356"/>
              <a:gd name="connsiteY8" fmla="*/ 589096 h 650456"/>
              <a:gd name="connsiteX9" fmla="*/ 238970 w 933356"/>
              <a:gd name="connsiteY9" fmla="*/ 650456 h 650456"/>
              <a:gd name="connsiteX0" fmla="*/ 238970 w 933356"/>
              <a:gd name="connsiteY0" fmla="*/ 650456 h 650456"/>
              <a:gd name="connsiteX1" fmla="*/ 325366 w 933356"/>
              <a:gd name="connsiteY1" fmla="*/ 614273 h 650456"/>
              <a:gd name="connsiteX2" fmla="*/ 557021 w 933356"/>
              <a:gd name="connsiteY2" fmla="*/ 598369 h 650456"/>
              <a:gd name="connsiteX3" fmla="*/ 872759 w 933356"/>
              <a:gd name="connsiteY3" fmla="*/ 464409 h 650456"/>
              <a:gd name="connsiteX4" fmla="*/ 921405 w 933356"/>
              <a:gd name="connsiteY4" fmla="*/ 219836 h 650456"/>
              <a:gd name="connsiteX5" fmla="*/ 723808 w 933356"/>
              <a:gd name="connsiteY5" fmla="*/ 8591 h 650456"/>
              <a:gd name="connsiteX6" fmla="*/ 197603 w 933356"/>
              <a:gd name="connsiteY6" fmla="*/ 59873 h 650456"/>
              <a:gd name="connsiteX7" fmla="*/ 17988 w 933356"/>
              <a:gd name="connsiteY7" fmla="*/ 233043 h 650456"/>
              <a:gd name="connsiteX8" fmla="*/ 226064 w 933356"/>
              <a:gd name="connsiteY8" fmla="*/ 589096 h 650456"/>
              <a:gd name="connsiteX9" fmla="*/ 238970 w 933356"/>
              <a:gd name="connsiteY9" fmla="*/ 650456 h 650456"/>
              <a:gd name="connsiteX0" fmla="*/ 240584 w 934970"/>
              <a:gd name="connsiteY0" fmla="*/ 650456 h 650456"/>
              <a:gd name="connsiteX1" fmla="*/ 326980 w 934970"/>
              <a:gd name="connsiteY1" fmla="*/ 614273 h 650456"/>
              <a:gd name="connsiteX2" fmla="*/ 558635 w 934970"/>
              <a:gd name="connsiteY2" fmla="*/ 598369 h 650456"/>
              <a:gd name="connsiteX3" fmla="*/ 874373 w 934970"/>
              <a:gd name="connsiteY3" fmla="*/ 464409 h 650456"/>
              <a:gd name="connsiteX4" fmla="*/ 923019 w 934970"/>
              <a:gd name="connsiteY4" fmla="*/ 219836 h 650456"/>
              <a:gd name="connsiteX5" fmla="*/ 725422 w 934970"/>
              <a:gd name="connsiteY5" fmla="*/ 8591 h 650456"/>
              <a:gd name="connsiteX6" fmla="*/ 199217 w 934970"/>
              <a:gd name="connsiteY6" fmla="*/ 59873 h 650456"/>
              <a:gd name="connsiteX7" fmla="*/ 19602 w 934970"/>
              <a:gd name="connsiteY7" fmla="*/ 233043 h 650456"/>
              <a:gd name="connsiteX8" fmla="*/ 217059 w 934970"/>
              <a:gd name="connsiteY8" fmla="*/ 589969 h 650456"/>
              <a:gd name="connsiteX9" fmla="*/ 240584 w 934970"/>
              <a:gd name="connsiteY9" fmla="*/ 650456 h 650456"/>
              <a:gd name="connsiteX0" fmla="*/ 240584 w 935083"/>
              <a:gd name="connsiteY0" fmla="*/ 652498 h 652498"/>
              <a:gd name="connsiteX1" fmla="*/ 326980 w 935083"/>
              <a:gd name="connsiteY1" fmla="*/ 616315 h 652498"/>
              <a:gd name="connsiteX2" fmla="*/ 558635 w 935083"/>
              <a:gd name="connsiteY2" fmla="*/ 600411 h 652498"/>
              <a:gd name="connsiteX3" fmla="*/ 874373 w 935083"/>
              <a:gd name="connsiteY3" fmla="*/ 466451 h 652498"/>
              <a:gd name="connsiteX4" fmla="*/ 923019 w 935083"/>
              <a:gd name="connsiteY4" fmla="*/ 221878 h 652498"/>
              <a:gd name="connsiteX5" fmla="*/ 723902 w 935083"/>
              <a:gd name="connsiteY5" fmla="*/ 8348 h 652498"/>
              <a:gd name="connsiteX6" fmla="*/ 199217 w 935083"/>
              <a:gd name="connsiteY6" fmla="*/ 61915 h 652498"/>
              <a:gd name="connsiteX7" fmla="*/ 19602 w 935083"/>
              <a:gd name="connsiteY7" fmla="*/ 235085 h 652498"/>
              <a:gd name="connsiteX8" fmla="*/ 217059 w 935083"/>
              <a:gd name="connsiteY8" fmla="*/ 592011 h 652498"/>
              <a:gd name="connsiteX9" fmla="*/ 240584 w 935083"/>
              <a:gd name="connsiteY9" fmla="*/ 652498 h 652498"/>
              <a:gd name="connsiteX0" fmla="*/ 240584 w 935083"/>
              <a:gd name="connsiteY0" fmla="*/ 690718 h 690718"/>
              <a:gd name="connsiteX1" fmla="*/ 326980 w 935083"/>
              <a:gd name="connsiteY1" fmla="*/ 654535 h 690718"/>
              <a:gd name="connsiteX2" fmla="*/ 558635 w 935083"/>
              <a:gd name="connsiteY2" fmla="*/ 638631 h 690718"/>
              <a:gd name="connsiteX3" fmla="*/ 874373 w 935083"/>
              <a:gd name="connsiteY3" fmla="*/ 504671 h 690718"/>
              <a:gd name="connsiteX4" fmla="*/ 923019 w 935083"/>
              <a:gd name="connsiteY4" fmla="*/ 260098 h 690718"/>
              <a:gd name="connsiteX5" fmla="*/ 723902 w 935083"/>
              <a:gd name="connsiteY5" fmla="*/ 46568 h 690718"/>
              <a:gd name="connsiteX6" fmla="*/ 199217 w 935083"/>
              <a:gd name="connsiteY6" fmla="*/ 100135 h 690718"/>
              <a:gd name="connsiteX7" fmla="*/ 19602 w 935083"/>
              <a:gd name="connsiteY7" fmla="*/ 273305 h 690718"/>
              <a:gd name="connsiteX8" fmla="*/ 217059 w 935083"/>
              <a:gd name="connsiteY8" fmla="*/ 630231 h 690718"/>
              <a:gd name="connsiteX9" fmla="*/ 240584 w 935083"/>
              <a:gd name="connsiteY9" fmla="*/ 690718 h 690718"/>
              <a:gd name="connsiteX0" fmla="*/ 240584 w 934424"/>
              <a:gd name="connsiteY0" fmla="*/ 718729 h 718729"/>
              <a:gd name="connsiteX1" fmla="*/ 326980 w 934424"/>
              <a:gd name="connsiteY1" fmla="*/ 682546 h 718729"/>
              <a:gd name="connsiteX2" fmla="*/ 558635 w 934424"/>
              <a:gd name="connsiteY2" fmla="*/ 666642 h 718729"/>
              <a:gd name="connsiteX3" fmla="*/ 874373 w 934424"/>
              <a:gd name="connsiteY3" fmla="*/ 532682 h 718729"/>
              <a:gd name="connsiteX4" fmla="*/ 923019 w 934424"/>
              <a:gd name="connsiteY4" fmla="*/ 288109 h 718729"/>
              <a:gd name="connsiteX5" fmla="*/ 732809 w 934424"/>
              <a:gd name="connsiteY5" fmla="*/ 41324 h 718729"/>
              <a:gd name="connsiteX6" fmla="*/ 199217 w 934424"/>
              <a:gd name="connsiteY6" fmla="*/ 128146 h 718729"/>
              <a:gd name="connsiteX7" fmla="*/ 19602 w 934424"/>
              <a:gd name="connsiteY7" fmla="*/ 301316 h 718729"/>
              <a:gd name="connsiteX8" fmla="*/ 217059 w 934424"/>
              <a:gd name="connsiteY8" fmla="*/ 658242 h 718729"/>
              <a:gd name="connsiteX9" fmla="*/ 240584 w 934424"/>
              <a:gd name="connsiteY9" fmla="*/ 718729 h 718729"/>
              <a:gd name="connsiteX0" fmla="*/ 240584 w 934424"/>
              <a:gd name="connsiteY0" fmla="*/ 722533 h 722533"/>
              <a:gd name="connsiteX1" fmla="*/ 326980 w 934424"/>
              <a:gd name="connsiteY1" fmla="*/ 686350 h 722533"/>
              <a:gd name="connsiteX2" fmla="*/ 558635 w 934424"/>
              <a:gd name="connsiteY2" fmla="*/ 670446 h 722533"/>
              <a:gd name="connsiteX3" fmla="*/ 874373 w 934424"/>
              <a:gd name="connsiteY3" fmla="*/ 536486 h 722533"/>
              <a:gd name="connsiteX4" fmla="*/ 923019 w 934424"/>
              <a:gd name="connsiteY4" fmla="*/ 291913 h 722533"/>
              <a:gd name="connsiteX5" fmla="*/ 732809 w 934424"/>
              <a:gd name="connsiteY5" fmla="*/ 45128 h 722533"/>
              <a:gd name="connsiteX6" fmla="*/ 199217 w 934424"/>
              <a:gd name="connsiteY6" fmla="*/ 131950 h 722533"/>
              <a:gd name="connsiteX7" fmla="*/ 19602 w 934424"/>
              <a:gd name="connsiteY7" fmla="*/ 305120 h 722533"/>
              <a:gd name="connsiteX8" fmla="*/ 217059 w 934424"/>
              <a:gd name="connsiteY8" fmla="*/ 662046 h 722533"/>
              <a:gd name="connsiteX9" fmla="*/ 240584 w 934424"/>
              <a:gd name="connsiteY9" fmla="*/ 722533 h 722533"/>
              <a:gd name="connsiteX0" fmla="*/ 240584 w 934424"/>
              <a:gd name="connsiteY0" fmla="*/ 720450 h 720450"/>
              <a:gd name="connsiteX1" fmla="*/ 326980 w 934424"/>
              <a:gd name="connsiteY1" fmla="*/ 684267 h 720450"/>
              <a:gd name="connsiteX2" fmla="*/ 558635 w 934424"/>
              <a:gd name="connsiteY2" fmla="*/ 668363 h 720450"/>
              <a:gd name="connsiteX3" fmla="*/ 874373 w 934424"/>
              <a:gd name="connsiteY3" fmla="*/ 534403 h 720450"/>
              <a:gd name="connsiteX4" fmla="*/ 923019 w 934424"/>
              <a:gd name="connsiteY4" fmla="*/ 289830 h 720450"/>
              <a:gd name="connsiteX5" fmla="*/ 732809 w 934424"/>
              <a:gd name="connsiteY5" fmla="*/ 43045 h 720450"/>
              <a:gd name="connsiteX6" fmla="*/ 199217 w 934424"/>
              <a:gd name="connsiteY6" fmla="*/ 129867 h 720450"/>
              <a:gd name="connsiteX7" fmla="*/ 19602 w 934424"/>
              <a:gd name="connsiteY7" fmla="*/ 303037 h 720450"/>
              <a:gd name="connsiteX8" fmla="*/ 217059 w 934424"/>
              <a:gd name="connsiteY8" fmla="*/ 659963 h 720450"/>
              <a:gd name="connsiteX9" fmla="*/ 240584 w 934424"/>
              <a:gd name="connsiteY9" fmla="*/ 720450 h 720450"/>
              <a:gd name="connsiteX0" fmla="*/ 240584 w 934424"/>
              <a:gd name="connsiteY0" fmla="*/ 685029 h 685029"/>
              <a:gd name="connsiteX1" fmla="*/ 326980 w 934424"/>
              <a:gd name="connsiteY1" fmla="*/ 648846 h 685029"/>
              <a:gd name="connsiteX2" fmla="*/ 558635 w 934424"/>
              <a:gd name="connsiteY2" fmla="*/ 632942 h 685029"/>
              <a:gd name="connsiteX3" fmla="*/ 874373 w 934424"/>
              <a:gd name="connsiteY3" fmla="*/ 498982 h 685029"/>
              <a:gd name="connsiteX4" fmla="*/ 923019 w 934424"/>
              <a:gd name="connsiteY4" fmla="*/ 254409 h 685029"/>
              <a:gd name="connsiteX5" fmla="*/ 732809 w 934424"/>
              <a:gd name="connsiteY5" fmla="*/ 7624 h 685029"/>
              <a:gd name="connsiteX6" fmla="*/ 194656 w 934424"/>
              <a:gd name="connsiteY6" fmla="*/ 87592 h 685029"/>
              <a:gd name="connsiteX7" fmla="*/ 19602 w 934424"/>
              <a:gd name="connsiteY7" fmla="*/ 267616 h 685029"/>
              <a:gd name="connsiteX8" fmla="*/ 217059 w 934424"/>
              <a:gd name="connsiteY8" fmla="*/ 624542 h 685029"/>
              <a:gd name="connsiteX9" fmla="*/ 240584 w 934424"/>
              <a:gd name="connsiteY9" fmla="*/ 685029 h 685029"/>
              <a:gd name="connsiteX0" fmla="*/ 240584 w 934424"/>
              <a:gd name="connsiteY0" fmla="*/ 687685 h 687685"/>
              <a:gd name="connsiteX1" fmla="*/ 326980 w 934424"/>
              <a:gd name="connsiteY1" fmla="*/ 651502 h 687685"/>
              <a:gd name="connsiteX2" fmla="*/ 558635 w 934424"/>
              <a:gd name="connsiteY2" fmla="*/ 635598 h 687685"/>
              <a:gd name="connsiteX3" fmla="*/ 874373 w 934424"/>
              <a:gd name="connsiteY3" fmla="*/ 501638 h 687685"/>
              <a:gd name="connsiteX4" fmla="*/ 923019 w 934424"/>
              <a:gd name="connsiteY4" fmla="*/ 257065 h 687685"/>
              <a:gd name="connsiteX5" fmla="*/ 732809 w 934424"/>
              <a:gd name="connsiteY5" fmla="*/ 10280 h 687685"/>
              <a:gd name="connsiteX6" fmla="*/ 228697 w 934424"/>
              <a:gd name="connsiteY6" fmla="*/ 75553 h 687685"/>
              <a:gd name="connsiteX7" fmla="*/ 19602 w 934424"/>
              <a:gd name="connsiteY7" fmla="*/ 270272 h 687685"/>
              <a:gd name="connsiteX8" fmla="*/ 217059 w 934424"/>
              <a:gd name="connsiteY8" fmla="*/ 627198 h 687685"/>
              <a:gd name="connsiteX9" fmla="*/ 240584 w 934424"/>
              <a:gd name="connsiteY9" fmla="*/ 687685 h 687685"/>
              <a:gd name="connsiteX0" fmla="*/ 240584 w 930983"/>
              <a:gd name="connsiteY0" fmla="*/ 687685 h 687685"/>
              <a:gd name="connsiteX1" fmla="*/ 326980 w 930983"/>
              <a:gd name="connsiteY1" fmla="*/ 651502 h 687685"/>
              <a:gd name="connsiteX2" fmla="*/ 558635 w 930983"/>
              <a:gd name="connsiteY2" fmla="*/ 635598 h 687685"/>
              <a:gd name="connsiteX3" fmla="*/ 861448 w 930983"/>
              <a:gd name="connsiteY3" fmla="*/ 482219 h 687685"/>
              <a:gd name="connsiteX4" fmla="*/ 923019 w 930983"/>
              <a:gd name="connsiteY4" fmla="*/ 257065 h 687685"/>
              <a:gd name="connsiteX5" fmla="*/ 732809 w 930983"/>
              <a:gd name="connsiteY5" fmla="*/ 10280 h 687685"/>
              <a:gd name="connsiteX6" fmla="*/ 228697 w 930983"/>
              <a:gd name="connsiteY6" fmla="*/ 75553 h 687685"/>
              <a:gd name="connsiteX7" fmla="*/ 19602 w 930983"/>
              <a:gd name="connsiteY7" fmla="*/ 270272 h 687685"/>
              <a:gd name="connsiteX8" fmla="*/ 217059 w 930983"/>
              <a:gd name="connsiteY8" fmla="*/ 627198 h 687685"/>
              <a:gd name="connsiteX9" fmla="*/ 240584 w 930983"/>
              <a:gd name="connsiteY9" fmla="*/ 687685 h 687685"/>
              <a:gd name="connsiteX0" fmla="*/ 240584 w 942621"/>
              <a:gd name="connsiteY0" fmla="*/ 687685 h 687685"/>
              <a:gd name="connsiteX1" fmla="*/ 326980 w 942621"/>
              <a:gd name="connsiteY1" fmla="*/ 651502 h 687685"/>
              <a:gd name="connsiteX2" fmla="*/ 558635 w 942621"/>
              <a:gd name="connsiteY2" fmla="*/ 635598 h 687685"/>
              <a:gd name="connsiteX3" fmla="*/ 895330 w 942621"/>
              <a:gd name="connsiteY3" fmla="*/ 442594 h 687685"/>
              <a:gd name="connsiteX4" fmla="*/ 923019 w 942621"/>
              <a:gd name="connsiteY4" fmla="*/ 257065 h 687685"/>
              <a:gd name="connsiteX5" fmla="*/ 732809 w 942621"/>
              <a:gd name="connsiteY5" fmla="*/ 10280 h 687685"/>
              <a:gd name="connsiteX6" fmla="*/ 228697 w 942621"/>
              <a:gd name="connsiteY6" fmla="*/ 75553 h 687685"/>
              <a:gd name="connsiteX7" fmla="*/ 19602 w 942621"/>
              <a:gd name="connsiteY7" fmla="*/ 270272 h 687685"/>
              <a:gd name="connsiteX8" fmla="*/ 217059 w 942621"/>
              <a:gd name="connsiteY8" fmla="*/ 627198 h 687685"/>
              <a:gd name="connsiteX9" fmla="*/ 240584 w 942621"/>
              <a:gd name="connsiteY9" fmla="*/ 687685 h 687685"/>
              <a:gd name="connsiteX0" fmla="*/ 240584 w 941338"/>
              <a:gd name="connsiteY0" fmla="*/ 687685 h 687685"/>
              <a:gd name="connsiteX1" fmla="*/ 326980 w 941338"/>
              <a:gd name="connsiteY1" fmla="*/ 651502 h 687685"/>
              <a:gd name="connsiteX2" fmla="*/ 583099 w 941338"/>
              <a:gd name="connsiteY2" fmla="*/ 614744 h 687685"/>
              <a:gd name="connsiteX3" fmla="*/ 895330 w 941338"/>
              <a:gd name="connsiteY3" fmla="*/ 442594 h 687685"/>
              <a:gd name="connsiteX4" fmla="*/ 923019 w 941338"/>
              <a:gd name="connsiteY4" fmla="*/ 257065 h 687685"/>
              <a:gd name="connsiteX5" fmla="*/ 732809 w 941338"/>
              <a:gd name="connsiteY5" fmla="*/ 10280 h 687685"/>
              <a:gd name="connsiteX6" fmla="*/ 228697 w 941338"/>
              <a:gd name="connsiteY6" fmla="*/ 75553 h 687685"/>
              <a:gd name="connsiteX7" fmla="*/ 19602 w 941338"/>
              <a:gd name="connsiteY7" fmla="*/ 270272 h 687685"/>
              <a:gd name="connsiteX8" fmla="*/ 217059 w 941338"/>
              <a:gd name="connsiteY8" fmla="*/ 627198 h 687685"/>
              <a:gd name="connsiteX9" fmla="*/ 240584 w 941338"/>
              <a:gd name="connsiteY9" fmla="*/ 687685 h 687685"/>
              <a:gd name="connsiteX0" fmla="*/ 243122 w 943876"/>
              <a:gd name="connsiteY0" fmla="*/ 687685 h 687685"/>
              <a:gd name="connsiteX1" fmla="*/ 329518 w 943876"/>
              <a:gd name="connsiteY1" fmla="*/ 651502 h 687685"/>
              <a:gd name="connsiteX2" fmla="*/ 585637 w 943876"/>
              <a:gd name="connsiteY2" fmla="*/ 614744 h 687685"/>
              <a:gd name="connsiteX3" fmla="*/ 897868 w 943876"/>
              <a:gd name="connsiteY3" fmla="*/ 442594 h 687685"/>
              <a:gd name="connsiteX4" fmla="*/ 925557 w 943876"/>
              <a:gd name="connsiteY4" fmla="*/ 257065 h 687685"/>
              <a:gd name="connsiteX5" fmla="*/ 735347 w 943876"/>
              <a:gd name="connsiteY5" fmla="*/ 10280 h 687685"/>
              <a:gd name="connsiteX6" fmla="*/ 231235 w 943876"/>
              <a:gd name="connsiteY6" fmla="*/ 75553 h 687685"/>
              <a:gd name="connsiteX7" fmla="*/ 22140 w 943876"/>
              <a:gd name="connsiteY7" fmla="*/ 270272 h 687685"/>
              <a:gd name="connsiteX8" fmla="*/ 219597 w 943876"/>
              <a:gd name="connsiteY8" fmla="*/ 627198 h 687685"/>
              <a:gd name="connsiteX9" fmla="*/ 243122 w 943876"/>
              <a:gd name="connsiteY9" fmla="*/ 687685 h 687685"/>
              <a:gd name="connsiteX0" fmla="*/ 270951 w 971705"/>
              <a:gd name="connsiteY0" fmla="*/ 687201 h 687201"/>
              <a:gd name="connsiteX1" fmla="*/ 357347 w 971705"/>
              <a:gd name="connsiteY1" fmla="*/ 651018 h 687201"/>
              <a:gd name="connsiteX2" fmla="*/ 613466 w 971705"/>
              <a:gd name="connsiteY2" fmla="*/ 614260 h 687201"/>
              <a:gd name="connsiteX3" fmla="*/ 925697 w 971705"/>
              <a:gd name="connsiteY3" fmla="*/ 442110 h 687201"/>
              <a:gd name="connsiteX4" fmla="*/ 953386 w 971705"/>
              <a:gd name="connsiteY4" fmla="*/ 256581 h 687201"/>
              <a:gd name="connsiteX5" fmla="*/ 763176 w 971705"/>
              <a:gd name="connsiteY5" fmla="*/ 9796 h 687201"/>
              <a:gd name="connsiteX6" fmla="*/ 259064 w 971705"/>
              <a:gd name="connsiteY6" fmla="*/ 75069 h 687201"/>
              <a:gd name="connsiteX7" fmla="*/ 16950 w 971705"/>
              <a:gd name="connsiteY7" fmla="*/ 313452 h 687201"/>
              <a:gd name="connsiteX8" fmla="*/ 247426 w 971705"/>
              <a:gd name="connsiteY8" fmla="*/ 626714 h 687201"/>
              <a:gd name="connsiteX9" fmla="*/ 270951 w 971705"/>
              <a:gd name="connsiteY9" fmla="*/ 687201 h 687201"/>
              <a:gd name="connsiteX0" fmla="*/ 238078 w 938832"/>
              <a:gd name="connsiteY0" fmla="*/ 686664 h 686664"/>
              <a:gd name="connsiteX1" fmla="*/ 324474 w 938832"/>
              <a:gd name="connsiteY1" fmla="*/ 650481 h 686664"/>
              <a:gd name="connsiteX2" fmla="*/ 580593 w 938832"/>
              <a:gd name="connsiteY2" fmla="*/ 613723 h 686664"/>
              <a:gd name="connsiteX3" fmla="*/ 892824 w 938832"/>
              <a:gd name="connsiteY3" fmla="*/ 441573 h 686664"/>
              <a:gd name="connsiteX4" fmla="*/ 920513 w 938832"/>
              <a:gd name="connsiteY4" fmla="*/ 256044 h 686664"/>
              <a:gd name="connsiteX5" fmla="*/ 730303 w 938832"/>
              <a:gd name="connsiteY5" fmla="*/ 9259 h 686664"/>
              <a:gd name="connsiteX6" fmla="*/ 226191 w 938832"/>
              <a:gd name="connsiteY6" fmla="*/ 74532 h 686664"/>
              <a:gd name="connsiteX7" fmla="*/ 23383 w 938832"/>
              <a:gd name="connsiteY7" fmla="*/ 284183 h 686664"/>
              <a:gd name="connsiteX8" fmla="*/ 214553 w 938832"/>
              <a:gd name="connsiteY8" fmla="*/ 626177 h 686664"/>
              <a:gd name="connsiteX9" fmla="*/ 238078 w 938832"/>
              <a:gd name="connsiteY9" fmla="*/ 686664 h 686664"/>
              <a:gd name="connsiteX0" fmla="*/ 238078 w 940200"/>
              <a:gd name="connsiteY0" fmla="*/ 721245 h 721245"/>
              <a:gd name="connsiteX1" fmla="*/ 324474 w 940200"/>
              <a:gd name="connsiteY1" fmla="*/ 685062 h 721245"/>
              <a:gd name="connsiteX2" fmla="*/ 580593 w 940200"/>
              <a:gd name="connsiteY2" fmla="*/ 648304 h 721245"/>
              <a:gd name="connsiteX3" fmla="*/ 892824 w 940200"/>
              <a:gd name="connsiteY3" fmla="*/ 476154 h 721245"/>
              <a:gd name="connsiteX4" fmla="*/ 920513 w 940200"/>
              <a:gd name="connsiteY4" fmla="*/ 290625 h 721245"/>
              <a:gd name="connsiteX5" fmla="*/ 710990 w 940200"/>
              <a:gd name="connsiteY5" fmla="*/ 6592 h 721245"/>
              <a:gd name="connsiteX6" fmla="*/ 226191 w 940200"/>
              <a:gd name="connsiteY6" fmla="*/ 109113 h 721245"/>
              <a:gd name="connsiteX7" fmla="*/ 23383 w 940200"/>
              <a:gd name="connsiteY7" fmla="*/ 318764 h 721245"/>
              <a:gd name="connsiteX8" fmla="*/ 214553 w 940200"/>
              <a:gd name="connsiteY8" fmla="*/ 660758 h 721245"/>
              <a:gd name="connsiteX9" fmla="*/ 238078 w 940200"/>
              <a:gd name="connsiteY9" fmla="*/ 721245 h 721245"/>
              <a:gd name="connsiteX0" fmla="*/ 238078 w 943536"/>
              <a:gd name="connsiteY0" fmla="*/ 720896 h 720896"/>
              <a:gd name="connsiteX1" fmla="*/ 324474 w 943536"/>
              <a:gd name="connsiteY1" fmla="*/ 684713 h 720896"/>
              <a:gd name="connsiteX2" fmla="*/ 580593 w 943536"/>
              <a:gd name="connsiteY2" fmla="*/ 647955 h 720896"/>
              <a:gd name="connsiteX3" fmla="*/ 892824 w 943536"/>
              <a:gd name="connsiteY3" fmla="*/ 475805 h 720896"/>
              <a:gd name="connsiteX4" fmla="*/ 925324 w 943536"/>
              <a:gd name="connsiteY4" fmla="*/ 283788 h 720896"/>
              <a:gd name="connsiteX5" fmla="*/ 710990 w 943536"/>
              <a:gd name="connsiteY5" fmla="*/ 6243 h 720896"/>
              <a:gd name="connsiteX6" fmla="*/ 226191 w 943536"/>
              <a:gd name="connsiteY6" fmla="*/ 108764 h 720896"/>
              <a:gd name="connsiteX7" fmla="*/ 23383 w 943536"/>
              <a:gd name="connsiteY7" fmla="*/ 318415 h 720896"/>
              <a:gd name="connsiteX8" fmla="*/ 214553 w 943536"/>
              <a:gd name="connsiteY8" fmla="*/ 660409 h 720896"/>
              <a:gd name="connsiteX9" fmla="*/ 238078 w 943536"/>
              <a:gd name="connsiteY9" fmla="*/ 720896 h 720896"/>
              <a:gd name="connsiteX0" fmla="*/ 238078 w 932042"/>
              <a:gd name="connsiteY0" fmla="*/ 720896 h 720896"/>
              <a:gd name="connsiteX1" fmla="*/ 324474 w 932042"/>
              <a:gd name="connsiteY1" fmla="*/ 684713 h 720896"/>
              <a:gd name="connsiteX2" fmla="*/ 580593 w 932042"/>
              <a:gd name="connsiteY2" fmla="*/ 647955 h 720896"/>
              <a:gd name="connsiteX3" fmla="*/ 850829 w 932042"/>
              <a:gd name="connsiteY3" fmla="*/ 489522 h 720896"/>
              <a:gd name="connsiteX4" fmla="*/ 925324 w 932042"/>
              <a:gd name="connsiteY4" fmla="*/ 283788 h 720896"/>
              <a:gd name="connsiteX5" fmla="*/ 710990 w 932042"/>
              <a:gd name="connsiteY5" fmla="*/ 6243 h 720896"/>
              <a:gd name="connsiteX6" fmla="*/ 226191 w 932042"/>
              <a:gd name="connsiteY6" fmla="*/ 108764 h 720896"/>
              <a:gd name="connsiteX7" fmla="*/ 23383 w 932042"/>
              <a:gd name="connsiteY7" fmla="*/ 318415 h 720896"/>
              <a:gd name="connsiteX8" fmla="*/ 214553 w 932042"/>
              <a:gd name="connsiteY8" fmla="*/ 660409 h 720896"/>
              <a:gd name="connsiteX9" fmla="*/ 238078 w 932042"/>
              <a:gd name="connsiteY9" fmla="*/ 720896 h 720896"/>
              <a:gd name="connsiteX0" fmla="*/ 294564 w 988528"/>
              <a:gd name="connsiteY0" fmla="*/ 721257 h 721257"/>
              <a:gd name="connsiteX1" fmla="*/ 380960 w 988528"/>
              <a:gd name="connsiteY1" fmla="*/ 685074 h 721257"/>
              <a:gd name="connsiteX2" fmla="*/ 637079 w 988528"/>
              <a:gd name="connsiteY2" fmla="*/ 648316 h 721257"/>
              <a:gd name="connsiteX3" fmla="*/ 907315 w 988528"/>
              <a:gd name="connsiteY3" fmla="*/ 489883 h 721257"/>
              <a:gd name="connsiteX4" fmla="*/ 981810 w 988528"/>
              <a:gd name="connsiteY4" fmla="*/ 284149 h 721257"/>
              <a:gd name="connsiteX5" fmla="*/ 767476 w 988528"/>
              <a:gd name="connsiteY5" fmla="*/ 6604 h 721257"/>
              <a:gd name="connsiteX6" fmla="*/ 282677 w 988528"/>
              <a:gd name="connsiteY6" fmla="*/ 109125 h 721257"/>
              <a:gd name="connsiteX7" fmla="*/ 14036 w 988528"/>
              <a:gd name="connsiteY7" fmla="*/ 355779 h 721257"/>
              <a:gd name="connsiteX8" fmla="*/ 271039 w 988528"/>
              <a:gd name="connsiteY8" fmla="*/ 660770 h 721257"/>
              <a:gd name="connsiteX9" fmla="*/ 294564 w 988528"/>
              <a:gd name="connsiteY9" fmla="*/ 721257 h 721257"/>
              <a:gd name="connsiteX0" fmla="*/ 308360 w 1002324"/>
              <a:gd name="connsiteY0" fmla="*/ 721378 h 721378"/>
              <a:gd name="connsiteX1" fmla="*/ 394756 w 1002324"/>
              <a:gd name="connsiteY1" fmla="*/ 685195 h 721378"/>
              <a:gd name="connsiteX2" fmla="*/ 650875 w 1002324"/>
              <a:gd name="connsiteY2" fmla="*/ 648437 h 721378"/>
              <a:gd name="connsiteX3" fmla="*/ 921111 w 1002324"/>
              <a:gd name="connsiteY3" fmla="*/ 490004 h 721378"/>
              <a:gd name="connsiteX4" fmla="*/ 995606 w 1002324"/>
              <a:gd name="connsiteY4" fmla="*/ 284270 h 721378"/>
              <a:gd name="connsiteX5" fmla="*/ 781272 w 1002324"/>
              <a:gd name="connsiteY5" fmla="*/ 6725 h 721378"/>
              <a:gd name="connsiteX6" fmla="*/ 296473 w 1002324"/>
              <a:gd name="connsiteY6" fmla="*/ 109246 h 721378"/>
              <a:gd name="connsiteX7" fmla="*/ 12734 w 1002324"/>
              <a:gd name="connsiteY7" fmla="*/ 367519 h 721378"/>
              <a:gd name="connsiteX8" fmla="*/ 284835 w 1002324"/>
              <a:gd name="connsiteY8" fmla="*/ 660891 h 721378"/>
              <a:gd name="connsiteX9" fmla="*/ 308360 w 1002324"/>
              <a:gd name="connsiteY9" fmla="*/ 721378 h 721378"/>
              <a:gd name="connsiteX0" fmla="*/ 308360 w 1001714"/>
              <a:gd name="connsiteY0" fmla="*/ 721378 h 721378"/>
              <a:gd name="connsiteX1" fmla="*/ 394756 w 1001714"/>
              <a:gd name="connsiteY1" fmla="*/ 685195 h 721378"/>
              <a:gd name="connsiteX2" fmla="*/ 650875 w 1001714"/>
              <a:gd name="connsiteY2" fmla="*/ 648437 h 721378"/>
              <a:gd name="connsiteX3" fmla="*/ 917242 w 1001714"/>
              <a:gd name="connsiteY3" fmla="*/ 475683 h 721378"/>
              <a:gd name="connsiteX4" fmla="*/ 995606 w 1001714"/>
              <a:gd name="connsiteY4" fmla="*/ 284270 h 721378"/>
              <a:gd name="connsiteX5" fmla="*/ 781272 w 1001714"/>
              <a:gd name="connsiteY5" fmla="*/ 6725 h 721378"/>
              <a:gd name="connsiteX6" fmla="*/ 296473 w 1001714"/>
              <a:gd name="connsiteY6" fmla="*/ 109246 h 721378"/>
              <a:gd name="connsiteX7" fmla="*/ 12734 w 1001714"/>
              <a:gd name="connsiteY7" fmla="*/ 367519 h 721378"/>
              <a:gd name="connsiteX8" fmla="*/ 284835 w 1001714"/>
              <a:gd name="connsiteY8" fmla="*/ 660891 h 721378"/>
              <a:gd name="connsiteX9" fmla="*/ 308360 w 1001714"/>
              <a:gd name="connsiteY9" fmla="*/ 721378 h 721378"/>
              <a:gd name="connsiteX0" fmla="*/ 308360 w 1001852"/>
              <a:gd name="connsiteY0" fmla="*/ 721378 h 721378"/>
              <a:gd name="connsiteX1" fmla="*/ 394756 w 1001852"/>
              <a:gd name="connsiteY1" fmla="*/ 685195 h 721378"/>
              <a:gd name="connsiteX2" fmla="*/ 641147 w 1001852"/>
              <a:gd name="connsiteY2" fmla="*/ 639079 h 721378"/>
              <a:gd name="connsiteX3" fmla="*/ 917242 w 1001852"/>
              <a:gd name="connsiteY3" fmla="*/ 475683 h 721378"/>
              <a:gd name="connsiteX4" fmla="*/ 995606 w 1001852"/>
              <a:gd name="connsiteY4" fmla="*/ 284270 h 721378"/>
              <a:gd name="connsiteX5" fmla="*/ 781272 w 1001852"/>
              <a:gd name="connsiteY5" fmla="*/ 6725 h 721378"/>
              <a:gd name="connsiteX6" fmla="*/ 296473 w 1001852"/>
              <a:gd name="connsiteY6" fmla="*/ 109246 h 721378"/>
              <a:gd name="connsiteX7" fmla="*/ 12734 w 1001852"/>
              <a:gd name="connsiteY7" fmla="*/ 367519 h 721378"/>
              <a:gd name="connsiteX8" fmla="*/ 284835 w 1001852"/>
              <a:gd name="connsiteY8" fmla="*/ 660891 h 721378"/>
              <a:gd name="connsiteX9" fmla="*/ 308360 w 1001852"/>
              <a:gd name="connsiteY9" fmla="*/ 721378 h 721378"/>
              <a:gd name="connsiteX0" fmla="*/ 308360 w 1001852"/>
              <a:gd name="connsiteY0" fmla="*/ 719754 h 719754"/>
              <a:gd name="connsiteX1" fmla="*/ 394756 w 1001852"/>
              <a:gd name="connsiteY1" fmla="*/ 683571 h 719754"/>
              <a:gd name="connsiteX2" fmla="*/ 641147 w 1001852"/>
              <a:gd name="connsiteY2" fmla="*/ 637455 h 719754"/>
              <a:gd name="connsiteX3" fmla="*/ 917242 w 1001852"/>
              <a:gd name="connsiteY3" fmla="*/ 474059 h 719754"/>
              <a:gd name="connsiteX4" fmla="*/ 995606 w 1001852"/>
              <a:gd name="connsiteY4" fmla="*/ 282646 h 719754"/>
              <a:gd name="connsiteX5" fmla="*/ 781272 w 1001852"/>
              <a:gd name="connsiteY5" fmla="*/ 5101 h 719754"/>
              <a:gd name="connsiteX6" fmla="*/ 311517 w 1001852"/>
              <a:gd name="connsiteY6" fmla="*/ 122448 h 719754"/>
              <a:gd name="connsiteX7" fmla="*/ 12734 w 1001852"/>
              <a:gd name="connsiteY7" fmla="*/ 365895 h 719754"/>
              <a:gd name="connsiteX8" fmla="*/ 284835 w 1001852"/>
              <a:gd name="connsiteY8" fmla="*/ 659267 h 719754"/>
              <a:gd name="connsiteX9" fmla="*/ 308360 w 1001852"/>
              <a:gd name="connsiteY9" fmla="*/ 719754 h 719754"/>
              <a:gd name="connsiteX0" fmla="*/ 304337 w 997829"/>
              <a:gd name="connsiteY0" fmla="*/ 719754 h 719754"/>
              <a:gd name="connsiteX1" fmla="*/ 390733 w 997829"/>
              <a:gd name="connsiteY1" fmla="*/ 683571 h 719754"/>
              <a:gd name="connsiteX2" fmla="*/ 637124 w 997829"/>
              <a:gd name="connsiteY2" fmla="*/ 637455 h 719754"/>
              <a:gd name="connsiteX3" fmla="*/ 913219 w 997829"/>
              <a:gd name="connsiteY3" fmla="*/ 474059 h 719754"/>
              <a:gd name="connsiteX4" fmla="*/ 991583 w 997829"/>
              <a:gd name="connsiteY4" fmla="*/ 282646 h 719754"/>
              <a:gd name="connsiteX5" fmla="*/ 777249 w 997829"/>
              <a:gd name="connsiteY5" fmla="*/ 5101 h 719754"/>
              <a:gd name="connsiteX6" fmla="*/ 307494 w 997829"/>
              <a:gd name="connsiteY6" fmla="*/ 122448 h 719754"/>
              <a:gd name="connsiteX7" fmla="*/ 8711 w 997829"/>
              <a:gd name="connsiteY7" fmla="*/ 365895 h 719754"/>
              <a:gd name="connsiteX8" fmla="*/ 280812 w 997829"/>
              <a:gd name="connsiteY8" fmla="*/ 659267 h 719754"/>
              <a:gd name="connsiteX9" fmla="*/ 304337 w 997829"/>
              <a:gd name="connsiteY9" fmla="*/ 719754 h 719754"/>
              <a:gd name="connsiteX0" fmla="*/ 304337 w 1000140"/>
              <a:gd name="connsiteY0" fmla="*/ 719754 h 719754"/>
              <a:gd name="connsiteX1" fmla="*/ 390733 w 1000140"/>
              <a:gd name="connsiteY1" fmla="*/ 683571 h 719754"/>
              <a:gd name="connsiteX2" fmla="*/ 637124 w 1000140"/>
              <a:gd name="connsiteY2" fmla="*/ 637455 h 719754"/>
              <a:gd name="connsiteX3" fmla="*/ 926023 w 1000140"/>
              <a:gd name="connsiteY3" fmla="*/ 465382 h 719754"/>
              <a:gd name="connsiteX4" fmla="*/ 991583 w 1000140"/>
              <a:gd name="connsiteY4" fmla="*/ 282646 h 719754"/>
              <a:gd name="connsiteX5" fmla="*/ 777249 w 1000140"/>
              <a:gd name="connsiteY5" fmla="*/ 5101 h 719754"/>
              <a:gd name="connsiteX6" fmla="*/ 307494 w 1000140"/>
              <a:gd name="connsiteY6" fmla="*/ 122448 h 719754"/>
              <a:gd name="connsiteX7" fmla="*/ 8711 w 1000140"/>
              <a:gd name="connsiteY7" fmla="*/ 365895 h 719754"/>
              <a:gd name="connsiteX8" fmla="*/ 280812 w 1000140"/>
              <a:gd name="connsiteY8" fmla="*/ 659267 h 719754"/>
              <a:gd name="connsiteX9" fmla="*/ 304337 w 1000140"/>
              <a:gd name="connsiteY9" fmla="*/ 719754 h 719754"/>
              <a:gd name="connsiteX0" fmla="*/ 304337 w 1000232"/>
              <a:gd name="connsiteY0" fmla="*/ 719754 h 719754"/>
              <a:gd name="connsiteX1" fmla="*/ 390733 w 1000232"/>
              <a:gd name="connsiteY1" fmla="*/ 683571 h 719754"/>
              <a:gd name="connsiteX2" fmla="*/ 632822 w 1000232"/>
              <a:gd name="connsiteY2" fmla="*/ 627487 h 719754"/>
              <a:gd name="connsiteX3" fmla="*/ 926023 w 1000232"/>
              <a:gd name="connsiteY3" fmla="*/ 465382 h 719754"/>
              <a:gd name="connsiteX4" fmla="*/ 991583 w 1000232"/>
              <a:gd name="connsiteY4" fmla="*/ 282646 h 719754"/>
              <a:gd name="connsiteX5" fmla="*/ 777249 w 1000232"/>
              <a:gd name="connsiteY5" fmla="*/ 5101 h 719754"/>
              <a:gd name="connsiteX6" fmla="*/ 307494 w 1000232"/>
              <a:gd name="connsiteY6" fmla="*/ 122448 h 719754"/>
              <a:gd name="connsiteX7" fmla="*/ 8711 w 1000232"/>
              <a:gd name="connsiteY7" fmla="*/ 365895 h 719754"/>
              <a:gd name="connsiteX8" fmla="*/ 280812 w 1000232"/>
              <a:gd name="connsiteY8" fmla="*/ 659267 h 719754"/>
              <a:gd name="connsiteX9" fmla="*/ 304337 w 1000232"/>
              <a:gd name="connsiteY9" fmla="*/ 719754 h 719754"/>
              <a:gd name="connsiteX0" fmla="*/ 304337 w 1000232"/>
              <a:gd name="connsiteY0" fmla="*/ 719754 h 719754"/>
              <a:gd name="connsiteX1" fmla="*/ 399952 w 1000232"/>
              <a:gd name="connsiteY1" fmla="*/ 666587 h 719754"/>
              <a:gd name="connsiteX2" fmla="*/ 632822 w 1000232"/>
              <a:gd name="connsiteY2" fmla="*/ 627487 h 719754"/>
              <a:gd name="connsiteX3" fmla="*/ 926023 w 1000232"/>
              <a:gd name="connsiteY3" fmla="*/ 465382 h 719754"/>
              <a:gd name="connsiteX4" fmla="*/ 991583 w 1000232"/>
              <a:gd name="connsiteY4" fmla="*/ 282646 h 719754"/>
              <a:gd name="connsiteX5" fmla="*/ 777249 w 1000232"/>
              <a:gd name="connsiteY5" fmla="*/ 5101 h 719754"/>
              <a:gd name="connsiteX6" fmla="*/ 307494 w 1000232"/>
              <a:gd name="connsiteY6" fmla="*/ 122448 h 719754"/>
              <a:gd name="connsiteX7" fmla="*/ 8711 w 1000232"/>
              <a:gd name="connsiteY7" fmla="*/ 365895 h 719754"/>
              <a:gd name="connsiteX8" fmla="*/ 280812 w 1000232"/>
              <a:gd name="connsiteY8" fmla="*/ 659267 h 719754"/>
              <a:gd name="connsiteX9" fmla="*/ 304337 w 1000232"/>
              <a:gd name="connsiteY9" fmla="*/ 719754 h 719754"/>
              <a:gd name="connsiteX0" fmla="*/ 304337 w 991570"/>
              <a:gd name="connsiteY0" fmla="*/ 718638 h 718638"/>
              <a:gd name="connsiteX1" fmla="*/ 399952 w 991570"/>
              <a:gd name="connsiteY1" fmla="*/ 665471 h 718638"/>
              <a:gd name="connsiteX2" fmla="*/ 632822 w 991570"/>
              <a:gd name="connsiteY2" fmla="*/ 626371 h 718638"/>
              <a:gd name="connsiteX3" fmla="*/ 926023 w 991570"/>
              <a:gd name="connsiteY3" fmla="*/ 464266 h 718638"/>
              <a:gd name="connsiteX4" fmla="*/ 981545 w 991570"/>
              <a:gd name="connsiteY4" fmla="*/ 258272 h 718638"/>
              <a:gd name="connsiteX5" fmla="*/ 777249 w 991570"/>
              <a:gd name="connsiteY5" fmla="*/ 3985 h 718638"/>
              <a:gd name="connsiteX6" fmla="*/ 307494 w 991570"/>
              <a:gd name="connsiteY6" fmla="*/ 121332 h 718638"/>
              <a:gd name="connsiteX7" fmla="*/ 8711 w 991570"/>
              <a:gd name="connsiteY7" fmla="*/ 364779 h 718638"/>
              <a:gd name="connsiteX8" fmla="*/ 280812 w 991570"/>
              <a:gd name="connsiteY8" fmla="*/ 658151 h 718638"/>
              <a:gd name="connsiteX9" fmla="*/ 304337 w 991570"/>
              <a:gd name="connsiteY9" fmla="*/ 718638 h 718638"/>
              <a:gd name="connsiteX0" fmla="*/ 304337 w 992211"/>
              <a:gd name="connsiteY0" fmla="*/ 718638 h 718638"/>
              <a:gd name="connsiteX1" fmla="*/ 399952 w 992211"/>
              <a:gd name="connsiteY1" fmla="*/ 665471 h 718638"/>
              <a:gd name="connsiteX2" fmla="*/ 632822 w 992211"/>
              <a:gd name="connsiteY2" fmla="*/ 626371 h 718638"/>
              <a:gd name="connsiteX3" fmla="*/ 928468 w 992211"/>
              <a:gd name="connsiteY3" fmla="*/ 445968 h 718638"/>
              <a:gd name="connsiteX4" fmla="*/ 981545 w 992211"/>
              <a:gd name="connsiteY4" fmla="*/ 258272 h 718638"/>
              <a:gd name="connsiteX5" fmla="*/ 777249 w 992211"/>
              <a:gd name="connsiteY5" fmla="*/ 3985 h 718638"/>
              <a:gd name="connsiteX6" fmla="*/ 307494 w 992211"/>
              <a:gd name="connsiteY6" fmla="*/ 121332 h 718638"/>
              <a:gd name="connsiteX7" fmla="*/ 8711 w 992211"/>
              <a:gd name="connsiteY7" fmla="*/ 364779 h 718638"/>
              <a:gd name="connsiteX8" fmla="*/ 280812 w 992211"/>
              <a:gd name="connsiteY8" fmla="*/ 658151 h 718638"/>
              <a:gd name="connsiteX9" fmla="*/ 304337 w 992211"/>
              <a:gd name="connsiteY9" fmla="*/ 718638 h 718638"/>
              <a:gd name="connsiteX0" fmla="*/ 304337 w 993655"/>
              <a:gd name="connsiteY0" fmla="*/ 717746 h 717746"/>
              <a:gd name="connsiteX1" fmla="*/ 399952 w 993655"/>
              <a:gd name="connsiteY1" fmla="*/ 664579 h 717746"/>
              <a:gd name="connsiteX2" fmla="*/ 632822 w 993655"/>
              <a:gd name="connsiteY2" fmla="*/ 625479 h 717746"/>
              <a:gd name="connsiteX3" fmla="*/ 928468 w 993655"/>
              <a:gd name="connsiteY3" fmla="*/ 445076 h 717746"/>
              <a:gd name="connsiteX4" fmla="*/ 983273 w 993655"/>
              <a:gd name="connsiteY4" fmla="*/ 237421 h 717746"/>
              <a:gd name="connsiteX5" fmla="*/ 777249 w 993655"/>
              <a:gd name="connsiteY5" fmla="*/ 3093 h 717746"/>
              <a:gd name="connsiteX6" fmla="*/ 307494 w 993655"/>
              <a:gd name="connsiteY6" fmla="*/ 120440 h 717746"/>
              <a:gd name="connsiteX7" fmla="*/ 8711 w 993655"/>
              <a:gd name="connsiteY7" fmla="*/ 363887 h 717746"/>
              <a:gd name="connsiteX8" fmla="*/ 280812 w 993655"/>
              <a:gd name="connsiteY8" fmla="*/ 657259 h 717746"/>
              <a:gd name="connsiteX9" fmla="*/ 304337 w 993655"/>
              <a:gd name="connsiteY9" fmla="*/ 717746 h 717746"/>
              <a:gd name="connsiteX0" fmla="*/ 304337 w 991662"/>
              <a:gd name="connsiteY0" fmla="*/ 717746 h 717746"/>
              <a:gd name="connsiteX1" fmla="*/ 399952 w 991662"/>
              <a:gd name="connsiteY1" fmla="*/ 664579 h 717746"/>
              <a:gd name="connsiteX2" fmla="*/ 632822 w 991662"/>
              <a:gd name="connsiteY2" fmla="*/ 625479 h 717746"/>
              <a:gd name="connsiteX3" fmla="*/ 928468 w 991662"/>
              <a:gd name="connsiteY3" fmla="*/ 445076 h 717746"/>
              <a:gd name="connsiteX4" fmla="*/ 983273 w 991662"/>
              <a:gd name="connsiteY4" fmla="*/ 237421 h 717746"/>
              <a:gd name="connsiteX5" fmla="*/ 777249 w 991662"/>
              <a:gd name="connsiteY5" fmla="*/ 3093 h 717746"/>
              <a:gd name="connsiteX6" fmla="*/ 307494 w 991662"/>
              <a:gd name="connsiteY6" fmla="*/ 120440 h 717746"/>
              <a:gd name="connsiteX7" fmla="*/ 8711 w 991662"/>
              <a:gd name="connsiteY7" fmla="*/ 363887 h 717746"/>
              <a:gd name="connsiteX8" fmla="*/ 280812 w 991662"/>
              <a:gd name="connsiteY8" fmla="*/ 657259 h 717746"/>
              <a:gd name="connsiteX9" fmla="*/ 304337 w 991662"/>
              <a:gd name="connsiteY9" fmla="*/ 717746 h 717746"/>
              <a:gd name="connsiteX0" fmla="*/ 304337 w 989471"/>
              <a:gd name="connsiteY0" fmla="*/ 717746 h 717746"/>
              <a:gd name="connsiteX1" fmla="*/ 399952 w 989471"/>
              <a:gd name="connsiteY1" fmla="*/ 664579 h 717746"/>
              <a:gd name="connsiteX2" fmla="*/ 632822 w 989471"/>
              <a:gd name="connsiteY2" fmla="*/ 625479 h 717746"/>
              <a:gd name="connsiteX3" fmla="*/ 916010 w 989471"/>
              <a:gd name="connsiteY3" fmla="*/ 449761 h 717746"/>
              <a:gd name="connsiteX4" fmla="*/ 983273 w 989471"/>
              <a:gd name="connsiteY4" fmla="*/ 237421 h 717746"/>
              <a:gd name="connsiteX5" fmla="*/ 777249 w 989471"/>
              <a:gd name="connsiteY5" fmla="*/ 3093 h 717746"/>
              <a:gd name="connsiteX6" fmla="*/ 307494 w 989471"/>
              <a:gd name="connsiteY6" fmla="*/ 120440 h 717746"/>
              <a:gd name="connsiteX7" fmla="*/ 8711 w 989471"/>
              <a:gd name="connsiteY7" fmla="*/ 363887 h 717746"/>
              <a:gd name="connsiteX8" fmla="*/ 280812 w 989471"/>
              <a:gd name="connsiteY8" fmla="*/ 657259 h 717746"/>
              <a:gd name="connsiteX9" fmla="*/ 304337 w 989471"/>
              <a:gd name="connsiteY9" fmla="*/ 717746 h 717746"/>
              <a:gd name="connsiteX0" fmla="*/ 304337 w 989471"/>
              <a:gd name="connsiteY0" fmla="*/ 716680 h 716680"/>
              <a:gd name="connsiteX1" fmla="*/ 399952 w 989471"/>
              <a:gd name="connsiteY1" fmla="*/ 663513 h 716680"/>
              <a:gd name="connsiteX2" fmla="*/ 632822 w 989471"/>
              <a:gd name="connsiteY2" fmla="*/ 624413 h 716680"/>
              <a:gd name="connsiteX3" fmla="*/ 916010 w 989471"/>
              <a:gd name="connsiteY3" fmla="*/ 448695 h 716680"/>
              <a:gd name="connsiteX4" fmla="*/ 983273 w 989471"/>
              <a:gd name="connsiteY4" fmla="*/ 236355 h 716680"/>
              <a:gd name="connsiteX5" fmla="*/ 777249 w 989471"/>
              <a:gd name="connsiteY5" fmla="*/ 2027 h 716680"/>
              <a:gd name="connsiteX6" fmla="*/ 314664 w 989471"/>
              <a:gd name="connsiteY6" fmla="*/ 135987 h 716680"/>
              <a:gd name="connsiteX7" fmla="*/ 8711 w 989471"/>
              <a:gd name="connsiteY7" fmla="*/ 362821 h 716680"/>
              <a:gd name="connsiteX8" fmla="*/ 280812 w 989471"/>
              <a:gd name="connsiteY8" fmla="*/ 656193 h 716680"/>
              <a:gd name="connsiteX9" fmla="*/ 304337 w 989471"/>
              <a:gd name="connsiteY9" fmla="*/ 716680 h 716680"/>
              <a:gd name="connsiteX0" fmla="*/ 292743 w 977877"/>
              <a:gd name="connsiteY0" fmla="*/ 716666 h 716666"/>
              <a:gd name="connsiteX1" fmla="*/ 388358 w 977877"/>
              <a:gd name="connsiteY1" fmla="*/ 663499 h 716666"/>
              <a:gd name="connsiteX2" fmla="*/ 621228 w 977877"/>
              <a:gd name="connsiteY2" fmla="*/ 624399 h 716666"/>
              <a:gd name="connsiteX3" fmla="*/ 904416 w 977877"/>
              <a:gd name="connsiteY3" fmla="*/ 448681 h 716666"/>
              <a:gd name="connsiteX4" fmla="*/ 971679 w 977877"/>
              <a:gd name="connsiteY4" fmla="*/ 236341 h 716666"/>
              <a:gd name="connsiteX5" fmla="*/ 765655 w 977877"/>
              <a:gd name="connsiteY5" fmla="*/ 2013 h 716666"/>
              <a:gd name="connsiteX6" fmla="*/ 303070 w 977877"/>
              <a:gd name="connsiteY6" fmla="*/ 135973 h 716666"/>
              <a:gd name="connsiteX7" fmla="*/ 9575 w 977877"/>
              <a:gd name="connsiteY7" fmla="*/ 358122 h 716666"/>
              <a:gd name="connsiteX8" fmla="*/ 269218 w 977877"/>
              <a:gd name="connsiteY8" fmla="*/ 656179 h 716666"/>
              <a:gd name="connsiteX9" fmla="*/ 292743 w 977877"/>
              <a:gd name="connsiteY9" fmla="*/ 716666 h 716666"/>
              <a:gd name="connsiteX0" fmla="*/ 292743 w 977482"/>
              <a:gd name="connsiteY0" fmla="*/ 701983 h 701983"/>
              <a:gd name="connsiteX1" fmla="*/ 388358 w 977482"/>
              <a:gd name="connsiteY1" fmla="*/ 648816 h 701983"/>
              <a:gd name="connsiteX2" fmla="*/ 621228 w 977482"/>
              <a:gd name="connsiteY2" fmla="*/ 609716 h 701983"/>
              <a:gd name="connsiteX3" fmla="*/ 904416 w 977482"/>
              <a:gd name="connsiteY3" fmla="*/ 433998 h 701983"/>
              <a:gd name="connsiteX4" fmla="*/ 971679 w 977482"/>
              <a:gd name="connsiteY4" fmla="*/ 221658 h 701983"/>
              <a:gd name="connsiteX5" fmla="*/ 772108 w 977482"/>
              <a:gd name="connsiteY5" fmla="*/ 2282 h 701983"/>
              <a:gd name="connsiteX6" fmla="*/ 303070 w 977482"/>
              <a:gd name="connsiteY6" fmla="*/ 121290 h 701983"/>
              <a:gd name="connsiteX7" fmla="*/ 9575 w 977482"/>
              <a:gd name="connsiteY7" fmla="*/ 343439 h 701983"/>
              <a:gd name="connsiteX8" fmla="*/ 269218 w 977482"/>
              <a:gd name="connsiteY8" fmla="*/ 641496 h 701983"/>
              <a:gd name="connsiteX9" fmla="*/ 292743 w 977482"/>
              <a:gd name="connsiteY9" fmla="*/ 701983 h 701983"/>
              <a:gd name="connsiteX0" fmla="*/ 292743 w 973570"/>
              <a:gd name="connsiteY0" fmla="*/ 701983 h 701983"/>
              <a:gd name="connsiteX1" fmla="*/ 388358 w 973570"/>
              <a:gd name="connsiteY1" fmla="*/ 648816 h 701983"/>
              <a:gd name="connsiteX2" fmla="*/ 621228 w 973570"/>
              <a:gd name="connsiteY2" fmla="*/ 609716 h 701983"/>
              <a:gd name="connsiteX3" fmla="*/ 862937 w 973570"/>
              <a:gd name="connsiteY3" fmla="*/ 454570 h 701983"/>
              <a:gd name="connsiteX4" fmla="*/ 971679 w 973570"/>
              <a:gd name="connsiteY4" fmla="*/ 221658 h 701983"/>
              <a:gd name="connsiteX5" fmla="*/ 772108 w 973570"/>
              <a:gd name="connsiteY5" fmla="*/ 2282 h 701983"/>
              <a:gd name="connsiteX6" fmla="*/ 303070 w 973570"/>
              <a:gd name="connsiteY6" fmla="*/ 121290 h 701983"/>
              <a:gd name="connsiteX7" fmla="*/ 9575 w 973570"/>
              <a:gd name="connsiteY7" fmla="*/ 343439 h 701983"/>
              <a:gd name="connsiteX8" fmla="*/ 269218 w 973570"/>
              <a:gd name="connsiteY8" fmla="*/ 641496 h 701983"/>
              <a:gd name="connsiteX9" fmla="*/ 292743 w 973570"/>
              <a:gd name="connsiteY9" fmla="*/ 701983 h 701983"/>
              <a:gd name="connsiteX0" fmla="*/ 292743 w 952057"/>
              <a:gd name="connsiteY0" fmla="*/ 702570 h 702570"/>
              <a:gd name="connsiteX1" fmla="*/ 388358 w 952057"/>
              <a:gd name="connsiteY1" fmla="*/ 649403 h 702570"/>
              <a:gd name="connsiteX2" fmla="*/ 621228 w 952057"/>
              <a:gd name="connsiteY2" fmla="*/ 610303 h 702570"/>
              <a:gd name="connsiteX3" fmla="*/ 862937 w 952057"/>
              <a:gd name="connsiteY3" fmla="*/ 455157 h 702570"/>
              <a:gd name="connsiteX4" fmla="*/ 949171 w 952057"/>
              <a:gd name="connsiteY4" fmla="*/ 237080 h 702570"/>
              <a:gd name="connsiteX5" fmla="*/ 772108 w 952057"/>
              <a:gd name="connsiteY5" fmla="*/ 2869 h 702570"/>
              <a:gd name="connsiteX6" fmla="*/ 303070 w 952057"/>
              <a:gd name="connsiteY6" fmla="*/ 121877 h 702570"/>
              <a:gd name="connsiteX7" fmla="*/ 9575 w 952057"/>
              <a:gd name="connsiteY7" fmla="*/ 344026 h 702570"/>
              <a:gd name="connsiteX8" fmla="*/ 269218 w 952057"/>
              <a:gd name="connsiteY8" fmla="*/ 642083 h 702570"/>
              <a:gd name="connsiteX9" fmla="*/ 292743 w 952057"/>
              <a:gd name="connsiteY9" fmla="*/ 702570 h 702570"/>
              <a:gd name="connsiteX0" fmla="*/ 292743 w 952870"/>
              <a:gd name="connsiteY0" fmla="*/ 681136 h 681136"/>
              <a:gd name="connsiteX1" fmla="*/ 388358 w 952870"/>
              <a:gd name="connsiteY1" fmla="*/ 627969 h 681136"/>
              <a:gd name="connsiteX2" fmla="*/ 621228 w 952870"/>
              <a:gd name="connsiteY2" fmla="*/ 588869 h 681136"/>
              <a:gd name="connsiteX3" fmla="*/ 862937 w 952870"/>
              <a:gd name="connsiteY3" fmla="*/ 433723 h 681136"/>
              <a:gd name="connsiteX4" fmla="*/ 949171 w 952870"/>
              <a:gd name="connsiteY4" fmla="*/ 215646 h 681136"/>
              <a:gd name="connsiteX5" fmla="*/ 756078 w 952870"/>
              <a:gd name="connsiteY5" fmla="*/ 3530 h 681136"/>
              <a:gd name="connsiteX6" fmla="*/ 303070 w 952870"/>
              <a:gd name="connsiteY6" fmla="*/ 100443 h 681136"/>
              <a:gd name="connsiteX7" fmla="*/ 9575 w 952870"/>
              <a:gd name="connsiteY7" fmla="*/ 322592 h 681136"/>
              <a:gd name="connsiteX8" fmla="*/ 269218 w 952870"/>
              <a:gd name="connsiteY8" fmla="*/ 620649 h 681136"/>
              <a:gd name="connsiteX9" fmla="*/ 292743 w 952870"/>
              <a:gd name="connsiteY9" fmla="*/ 681136 h 681136"/>
              <a:gd name="connsiteX0" fmla="*/ 343207 w 1003334"/>
              <a:gd name="connsiteY0" fmla="*/ 681258 h 681258"/>
              <a:gd name="connsiteX1" fmla="*/ 438822 w 1003334"/>
              <a:gd name="connsiteY1" fmla="*/ 628091 h 681258"/>
              <a:gd name="connsiteX2" fmla="*/ 671692 w 1003334"/>
              <a:gd name="connsiteY2" fmla="*/ 588991 h 681258"/>
              <a:gd name="connsiteX3" fmla="*/ 913401 w 1003334"/>
              <a:gd name="connsiteY3" fmla="*/ 433845 h 681258"/>
              <a:gd name="connsiteX4" fmla="*/ 999635 w 1003334"/>
              <a:gd name="connsiteY4" fmla="*/ 215768 h 681258"/>
              <a:gd name="connsiteX5" fmla="*/ 806542 w 1003334"/>
              <a:gd name="connsiteY5" fmla="*/ 3652 h 681258"/>
              <a:gd name="connsiteX6" fmla="*/ 353534 w 1003334"/>
              <a:gd name="connsiteY6" fmla="*/ 100565 h 681258"/>
              <a:gd name="connsiteX7" fmla="*/ 6657 w 1003334"/>
              <a:gd name="connsiteY7" fmla="*/ 339990 h 681258"/>
              <a:gd name="connsiteX8" fmla="*/ 319682 w 1003334"/>
              <a:gd name="connsiteY8" fmla="*/ 620771 h 681258"/>
              <a:gd name="connsiteX9" fmla="*/ 343207 w 1003334"/>
              <a:gd name="connsiteY9" fmla="*/ 681258 h 681258"/>
              <a:gd name="connsiteX0" fmla="*/ 347290 w 1007417"/>
              <a:gd name="connsiteY0" fmla="*/ 681258 h 681258"/>
              <a:gd name="connsiteX1" fmla="*/ 442905 w 1007417"/>
              <a:gd name="connsiteY1" fmla="*/ 628091 h 681258"/>
              <a:gd name="connsiteX2" fmla="*/ 675775 w 1007417"/>
              <a:gd name="connsiteY2" fmla="*/ 588991 h 681258"/>
              <a:gd name="connsiteX3" fmla="*/ 917484 w 1007417"/>
              <a:gd name="connsiteY3" fmla="*/ 433845 h 681258"/>
              <a:gd name="connsiteX4" fmla="*/ 1003718 w 1007417"/>
              <a:gd name="connsiteY4" fmla="*/ 215768 h 681258"/>
              <a:gd name="connsiteX5" fmla="*/ 810625 w 1007417"/>
              <a:gd name="connsiteY5" fmla="*/ 3652 h 681258"/>
              <a:gd name="connsiteX6" fmla="*/ 357617 w 1007417"/>
              <a:gd name="connsiteY6" fmla="*/ 100565 h 681258"/>
              <a:gd name="connsiteX7" fmla="*/ 10740 w 1007417"/>
              <a:gd name="connsiteY7" fmla="*/ 339990 h 681258"/>
              <a:gd name="connsiteX8" fmla="*/ 323765 w 1007417"/>
              <a:gd name="connsiteY8" fmla="*/ 620771 h 681258"/>
              <a:gd name="connsiteX9" fmla="*/ 347290 w 1007417"/>
              <a:gd name="connsiteY9" fmla="*/ 681258 h 681258"/>
              <a:gd name="connsiteX0" fmla="*/ 345750 w 1005877"/>
              <a:gd name="connsiteY0" fmla="*/ 681258 h 681258"/>
              <a:gd name="connsiteX1" fmla="*/ 441365 w 1005877"/>
              <a:gd name="connsiteY1" fmla="*/ 628091 h 681258"/>
              <a:gd name="connsiteX2" fmla="*/ 674235 w 1005877"/>
              <a:gd name="connsiteY2" fmla="*/ 588991 h 681258"/>
              <a:gd name="connsiteX3" fmla="*/ 915944 w 1005877"/>
              <a:gd name="connsiteY3" fmla="*/ 433845 h 681258"/>
              <a:gd name="connsiteX4" fmla="*/ 1002178 w 1005877"/>
              <a:gd name="connsiteY4" fmla="*/ 215768 h 681258"/>
              <a:gd name="connsiteX5" fmla="*/ 809085 w 1005877"/>
              <a:gd name="connsiteY5" fmla="*/ 3652 h 681258"/>
              <a:gd name="connsiteX6" fmla="*/ 356077 w 1005877"/>
              <a:gd name="connsiteY6" fmla="*/ 100565 h 681258"/>
              <a:gd name="connsiteX7" fmla="*/ 9200 w 1005877"/>
              <a:gd name="connsiteY7" fmla="*/ 339990 h 681258"/>
              <a:gd name="connsiteX8" fmla="*/ 66261 w 1005877"/>
              <a:gd name="connsiteY8" fmla="*/ 563803 h 681258"/>
              <a:gd name="connsiteX9" fmla="*/ 322225 w 1005877"/>
              <a:gd name="connsiteY9" fmla="*/ 620771 h 681258"/>
              <a:gd name="connsiteX10" fmla="*/ 345750 w 1005877"/>
              <a:gd name="connsiteY10" fmla="*/ 681258 h 681258"/>
              <a:gd name="connsiteX0" fmla="*/ 345750 w 1005877"/>
              <a:gd name="connsiteY0" fmla="*/ 681258 h 681258"/>
              <a:gd name="connsiteX1" fmla="*/ 441365 w 1005877"/>
              <a:gd name="connsiteY1" fmla="*/ 628091 h 681258"/>
              <a:gd name="connsiteX2" fmla="*/ 674235 w 1005877"/>
              <a:gd name="connsiteY2" fmla="*/ 588991 h 681258"/>
              <a:gd name="connsiteX3" fmla="*/ 915944 w 1005877"/>
              <a:gd name="connsiteY3" fmla="*/ 433845 h 681258"/>
              <a:gd name="connsiteX4" fmla="*/ 1002178 w 1005877"/>
              <a:gd name="connsiteY4" fmla="*/ 215768 h 681258"/>
              <a:gd name="connsiteX5" fmla="*/ 809085 w 1005877"/>
              <a:gd name="connsiteY5" fmla="*/ 3652 h 681258"/>
              <a:gd name="connsiteX6" fmla="*/ 356077 w 1005877"/>
              <a:gd name="connsiteY6" fmla="*/ 100565 h 681258"/>
              <a:gd name="connsiteX7" fmla="*/ 9200 w 1005877"/>
              <a:gd name="connsiteY7" fmla="*/ 339990 h 681258"/>
              <a:gd name="connsiteX8" fmla="*/ 66261 w 1005877"/>
              <a:gd name="connsiteY8" fmla="*/ 563803 h 681258"/>
              <a:gd name="connsiteX9" fmla="*/ 322225 w 1005877"/>
              <a:gd name="connsiteY9" fmla="*/ 620771 h 681258"/>
              <a:gd name="connsiteX10" fmla="*/ 345750 w 1005877"/>
              <a:gd name="connsiteY10" fmla="*/ 681258 h 681258"/>
              <a:gd name="connsiteX0" fmla="*/ 343713 w 1003840"/>
              <a:gd name="connsiteY0" fmla="*/ 681258 h 681258"/>
              <a:gd name="connsiteX1" fmla="*/ 439328 w 1003840"/>
              <a:gd name="connsiteY1" fmla="*/ 628091 h 681258"/>
              <a:gd name="connsiteX2" fmla="*/ 672198 w 1003840"/>
              <a:gd name="connsiteY2" fmla="*/ 588991 h 681258"/>
              <a:gd name="connsiteX3" fmla="*/ 913907 w 1003840"/>
              <a:gd name="connsiteY3" fmla="*/ 433845 h 681258"/>
              <a:gd name="connsiteX4" fmla="*/ 1000141 w 1003840"/>
              <a:gd name="connsiteY4" fmla="*/ 215768 h 681258"/>
              <a:gd name="connsiteX5" fmla="*/ 807048 w 1003840"/>
              <a:gd name="connsiteY5" fmla="*/ 3652 h 681258"/>
              <a:gd name="connsiteX6" fmla="*/ 354040 w 1003840"/>
              <a:gd name="connsiteY6" fmla="*/ 100565 h 681258"/>
              <a:gd name="connsiteX7" fmla="*/ 7163 w 1003840"/>
              <a:gd name="connsiteY7" fmla="*/ 339990 h 681258"/>
              <a:gd name="connsiteX8" fmla="*/ 80856 w 1003840"/>
              <a:gd name="connsiteY8" fmla="*/ 577048 h 681258"/>
              <a:gd name="connsiteX9" fmla="*/ 320188 w 1003840"/>
              <a:gd name="connsiteY9" fmla="*/ 620771 h 681258"/>
              <a:gd name="connsiteX10" fmla="*/ 343713 w 1003840"/>
              <a:gd name="connsiteY10" fmla="*/ 681258 h 681258"/>
              <a:gd name="connsiteX0" fmla="*/ 343078 w 1003205"/>
              <a:gd name="connsiteY0" fmla="*/ 681258 h 681258"/>
              <a:gd name="connsiteX1" fmla="*/ 438693 w 1003205"/>
              <a:gd name="connsiteY1" fmla="*/ 628091 h 681258"/>
              <a:gd name="connsiteX2" fmla="*/ 671563 w 1003205"/>
              <a:gd name="connsiteY2" fmla="*/ 588991 h 681258"/>
              <a:gd name="connsiteX3" fmla="*/ 913272 w 1003205"/>
              <a:gd name="connsiteY3" fmla="*/ 433845 h 681258"/>
              <a:gd name="connsiteX4" fmla="*/ 999506 w 1003205"/>
              <a:gd name="connsiteY4" fmla="*/ 215768 h 681258"/>
              <a:gd name="connsiteX5" fmla="*/ 806413 w 1003205"/>
              <a:gd name="connsiteY5" fmla="*/ 3652 h 681258"/>
              <a:gd name="connsiteX6" fmla="*/ 353405 w 1003205"/>
              <a:gd name="connsiteY6" fmla="*/ 100565 h 681258"/>
              <a:gd name="connsiteX7" fmla="*/ 6528 w 1003205"/>
              <a:gd name="connsiteY7" fmla="*/ 339990 h 681258"/>
              <a:gd name="connsiteX8" fmla="*/ 87299 w 1003205"/>
              <a:gd name="connsiteY8" fmla="*/ 576859 h 681258"/>
              <a:gd name="connsiteX9" fmla="*/ 319553 w 1003205"/>
              <a:gd name="connsiteY9" fmla="*/ 620771 h 681258"/>
              <a:gd name="connsiteX10" fmla="*/ 343078 w 1003205"/>
              <a:gd name="connsiteY10" fmla="*/ 681258 h 681258"/>
              <a:gd name="connsiteX0" fmla="*/ 342542 w 1002669"/>
              <a:gd name="connsiteY0" fmla="*/ 681258 h 681258"/>
              <a:gd name="connsiteX1" fmla="*/ 438157 w 1002669"/>
              <a:gd name="connsiteY1" fmla="*/ 628091 h 681258"/>
              <a:gd name="connsiteX2" fmla="*/ 671027 w 1002669"/>
              <a:gd name="connsiteY2" fmla="*/ 588991 h 681258"/>
              <a:gd name="connsiteX3" fmla="*/ 912736 w 1002669"/>
              <a:gd name="connsiteY3" fmla="*/ 433845 h 681258"/>
              <a:gd name="connsiteX4" fmla="*/ 998970 w 1002669"/>
              <a:gd name="connsiteY4" fmla="*/ 215768 h 681258"/>
              <a:gd name="connsiteX5" fmla="*/ 805877 w 1002669"/>
              <a:gd name="connsiteY5" fmla="*/ 3652 h 681258"/>
              <a:gd name="connsiteX6" fmla="*/ 352869 w 1002669"/>
              <a:gd name="connsiteY6" fmla="*/ 100565 h 681258"/>
              <a:gd name="connsiteX7" fmla="*/ 5992 w 1002669"/>
              <a:gd name="connsiteY7" fmla="*/ 339990 h 681258"/>
              <a:gd name="connsiteX8" fmla="*/ 93841 w 1002669"/>
              <a:gd name="connsiteY8" fmla="*/ 576670 h 681258"/>
              <a:gd name="connsiteX9" fmla="*/ 319017 w 1002669"/>
              <a:gd name="connsiteY9" fmla="*/ 620771 h 681258"/>
              <a:gd name="connsiteX10" fmla="*/ 342542 w 1002669"/>
              <a:gd name="connsiteY10" fmla="*/ 681258 h 681258"/>
              <a:gd name="connsiteX0" fmla="*/ 330247 w 990374"/>
              <a:gd name="connsiteY0" fmla="*/ 681241 h 681241"/>
              <a:gd name="connsiteX1" fmla="*/ 425862 w 990374"/>
              <a:gd name="connsiteY1" fmla="*/ 628074 h 681241"/>
              <a:gd name="connsiteX2" fmla="*/ 658732 w 990374"/>
              <a:gd name="connsiteY2" fmla="*/ 588974 h 681241"/>
              <a:gd name="connsiteX3" fmla="*/ 900441 w 990374"/>
              <a:gd name="connsiteY3" fmla="*/ 433828 h 681241"/>
              <a:gd name="connsiteX4" fmla="*/ 986675 w 990374"/>
              <a:gd name="connsiteY4" fmla="*/ 215751 h 681241"/>
              <a:gd name="connsiteX5" fmla="*/ 793582 w 990374"/>
              <a:gd name="connsiteY5" fmla="*/ 3635 h 681241"/>
              <a:gd name="connsiteX6" fmla="*/ 340574 w 990374"/>
              <a:gd name="connsiteY6" fmla="*/ 100548 h 681241"/>
              <a:gd name="connsiteX7" fmla="*/ 7089 w 990374"/>
              <a:gd name="connsiteY7" fmla="*/ 337454 h 681241"/>
              <a:gd name="connsiteX8" fmla="*/ 81546 w 990374"/>
              <a:gd name="connsiteY8" fmla="*/ 576653 h 681241"/>
              <a:gd name="connsiteX9" fmla="*/ 306722 w 990374"/>
              <a:gd name="connsiteY9" fmla="*/ 620754 h 681241"/>
              <a:gd name="connsiteX10" fmla="*/ 330247 w 990374"/>
              <a:gd name="connsiteY10" fmla="*/ 681241 h 681241"/>
              <a:gd name="connsiteX0" fmla="*/ 330247 w 1009600"/>
              <a:gd name="connsiteY0" fmla="*/ 680901 h 680901"/>
              <a:gd name="connsiteX1" fmla="*/ 425862 w 1009600"/>
              <a:gd name="connsiteY1" fmla="*/ 627734 h 680901"/>
              <a:gd name="connsiteX2" fmla="*/ 658732 w 1009600"/>
              <a:gd name="connsiteY2" fmla="*/ 588634 h 680901"/>
              <a:gd name="connsiteX3" fmla="*/ 900441 w 1009600"/>
              <a:gd name="connsiteY3" fmla="*/ 433488 h 680901"/>
              <a:gd name="connsiteX4" fmla="*/ 1006642 w 1009600"/>
              <a:gd name="connsiteY4" fmla="*/ 208400 h 680901"/>
              <a:gd name="connsiteX5" fmla="*/ 793582 w 1009600"/>
              <a:gd name="connsiteY5" fmla="*/ 3295 h 680901"/>
              <a:gd name="connsiteX6" fmla="*/ 340574 w 1009600"/>
              <a:gd name="connsiteY6" fmla="*/ 100208 h 680901"/>
              <a:gd name="connsiteX7" fmla="*/ 7089 w 1009600"/>
              <a:gd name="connsiteY7" fmla="*/ 337114 h 680901"/>
              <a:gd name="connsiteX8" fmla="*/ 81546 w 1009600"/>
              <a:gd name="connsiteY8" fmla="*/ 576313 h 680901"/>
              <a:gd name="connsiteX9" fmla="*/ 306722 w 1009600"/>
              <a:gd name="connsiteY9" fmla="*/ 620414 h 680901"/>
              <a:gd name="connsiteX10" fmla="*/ 330247 w 1009600"/>
              <a:gd name="connsiteY10" fmla="*/ 680901 h 680901"/>
              <a:gd name="connsiteX0" fmla="*/ 330247 w 1013233"/>
              <a:gd name="connsiteY0" fmla="*/ 680901 h 680901"/>
              <a:gd name="connsiteX1" fmla="*/ 425862 w 1013233"/>
              <a:gd name="connsiteY1" fmla="*/ 627734 h 680901"/>
              <a:gd name="connsiteX2" fmla="*/ 658732 w 1013233"/>
              <a:gd name="connsiteY2" fmla="*/ 588634 h 680901"/>
              <a:gd name="connsiteX3" fmla="*/ 900441 w 1013233"/>
              <a:gd name="connsiteY3" fmla="*/ 433488 h 680901"/>
              <a:gd name="connsiteX4" fmla="*/ 1006642 w 1013233"/>
              <a:gd name="connsiteY4" fmla="*/ 208400 h 680901"/>
              <a:gd name="connsiteX5" fmla="*/ 793582 w 1013233"/>
              <a:gd name="connsiteY5" fmla="*/ 3295 h 680901"/>
              <a:gd name="connsiteX6" fmla="*/ 340574 w 1013233"/>
              <a:gd name="connsiteY6" fmla="*/ 100208 h 680901"/>
              <a:gd name="connsiteX7" fmla="*/ 7089 w 1013233"/>
              <a:gd name="connsiteY7" fmla="*/ 337114 h 680901"/>
              <a:gd name="connsiteX8" fmla="*/ 81546 w 1013233"/>
              <a:gd name="connsiteY8" fmla="*/ 576313 h 680901"/>
              <a:gd name="connsiteX9" fmla="*/ 306722 w 1013233"/>
              <a:gd name="connsiteY9" fmla="*/ 620414 h 680901"/>
              <a:gd name="connsiteX10" fmla="*/ 330247 w 1013233"/>
              <a:gd name="connsiteY10" fmla="*/ 680901 h 680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13233" h="680901">
                <a:moveTo>
                  <a:pt x="330247" y="680901"/>
                </a:moveTo>
                <a:cubicBezTo>
                  <a:pt x="338783" y="680136"/>
                  <a:pt x="371115" y="643112"/>
                  <a:pt x="425862" y="627734"/>
                </a:cubicBezTo>
                <a:cubicBezTo>
                  <a:pt x="480609" y="612356"/>
                  <a:pt x="579636" y="621008"/>
                  <a:pt x="658732" y="588634"/>
                </a:cubicBezTo>
                <a:cubicBezTo>
                  <a:pt x="737829" y="556260"/>
                  <a:pt x="842456" y="496860"/>
                  <a:pt x="900441" y="433488"/>
                </a:cubicBezTo>
                <a:cubicBezTo>
                  <a:pt x="958426" y="370116"/>
                  <a:pt x="1036524" y="312309"/>
                  <a:pt x="1006642" y="208400"/>
                </a:cubicBezTo>
                <a:cubicBezTo>
                  <a:pt x="976760" y="104491"/>
                  <a:pt x="904593" y="21327"/>
                  <a:pt x="793582" y="3295"/>
                </a:cubicBezTo>
                <a:cubicBezTo>
                  <a:pt x="682571" y="-14737"/>
                  <a:pt x="471656" y="44572"/>
                  <a:pt x="340574" y="100208"/>
                </a:cubicBezTo>
                <a:cubicBezTo>
                  <a:pt x="209492" y="155844"/>
                  <a:pt x="32635" y="251750"/>
                  <a:pt x="7089" y="337114"/>
                </a:cubicBezTo>
                <a:cubicBezTo>
                  <a:pt x="-18457" y="422478"/>
                  <a:pt x="29375" y="529516"/>
                  <a:pt x="81546" y="576313"/>
                </a:cubicBezTo>
                <a:cubicBezTo>
                  <a:pt x="133717" y="623110"/>
                  <a:pt x="226482" y="591050"/>
                  <a:pt x="306722" y="620414"/>
                </a:cubicBezTo>
                <a:cubicBezTo>
                  <a:pt x="334493" y="633872"/>
                  <a:pt x="330247" y="680901"/>
                  <a:pt x="330247" y="680901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DA8D952-906D-694D-92FD-D751B8E0D191}"/>
              </a:ext>
            </a:extLst>
          </p:cNvPr>
          <p:cNvSpPr txBox="1"/>
          <p:nvPr/>
        </p:nvSpPr>
        <p:spPr>
          <a:xfrm>
            <a:off x="4766763" y="6664384"/>
            <a:ext cx="132279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cs-CZ" sz="700">
                <a:solidFill>
                  <a:srgbClr val="FFFFFF"/>
                </a:solidFill>
                <a:hlinkClick r:id="rId3" tooltip="https://cs.wikipedia.org/wiki/Kostel_svat%C3%A9ho_Josefa_(%C3%9Aherce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Tato fotka</a:t>
            </a:r>
            <a:r>
              <a:rPr lang="cs-CZ" sz="700">
                <a:solidFill>
                  <a:srgbClr val="FFFFFF"/>
                </a:solidFill>
              </a:rPr>
              <a:t> od autora Neznámý autor s licencí </a:t>
            </a:r>
            <a:r>
              <a:rPr lang="cs-CZ" sz="700">
                <a:solidFill>
                  <a:srgbClr val="FFFFFF"/>
                </a:solidFill>
                <a:hlinkClick r:id="rId6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cs-CZ" sz="700">
              <a:solidFill>
                <a:srgbClr val="FFFFFF"/>
              </a:solidFill>
            </a:endParaRP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25469162-1B82-6449-93E0-E95F810FA6E5}"/>
              </a:ext>
            </a:extLst>
          </p:cNvPr>
          <p:cNvSpPr txBox="1"/>
          <p:nvPr/>
        </p:nvSpPr>
        <p:spPr>
          <a:xfrm>
            <a:off x="10869202" y="6657945"/>
            <a:ext cx="132279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cs-CZ" sz="700">
                <a:solidFill>
                  <a:srgbClr val="FFFFFF"/>
                </a:solidFill>
                <a:hlinkClick r:id="rId5" tooltip="https://cs.wikipedia.org/wiki/Me%C5%A1ita_Banja_Ba%C5%A1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Tato fotka</a:t>
            </a:r>
            <a:r>
              <a:rPr lang="cs-CZ" sz="700">
                <a:solidFill>
                  <a:srgbClr val="FFFFFF"/>
                </a:solidFill>
              </a:rPr>
              <a:t> od autora Neznámý autor s licencí </a:t>
            </a:r>
            <a:r>
              <a:rPr lang="cs-CZ" sz="700">
                <a:solidFill>
                  <a:srgbClr val="FFFFFF"/>
                </a:solidFill>
                <a:hlinkClick r:id="rId6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cs-CZ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083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867DC6-8426-254C-8FFD-E5CAF8DE8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Sekularismus versus Laicizace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B9A0D2-54E3-CA4E-B94D-C8BE718695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u="sng" dirty="0"/>
              <a:t>Náboženská spole</a:t>
            </a:r>
            <a:r>
              <a:rPr lang="cs-CZ" sz="2400" b="0" u="sng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cs-CZ" u="sng" dirty="0"/>
              <a:t>enství</a:t>
            </a:r>
          </a:p>
          <a:p>
            <a:r>
              <a:rPr lang="cs-CZ" u="sng" dirty="0"/>
              <a:t>Laický stát</a:t>
            </a:r>
          </a:p>
          <a:p>
            <a:r>
              <a:rPr lang="cs-CZ" dirty="0" err="1"/>
              <a:t>Mircov</a:t>
            </a:r>
            <a:r>
              <a:rPr lang="cs-CZ" dirty="0"/>
              <a:t> </a:t>
            </a:r>
            <a:r>
              <a:rPr lang="cs-CZ" dirty="0" err="1"/>
              <a:t>Mladenovic</a:t>
            </a:r>
            <a:r>
              <a:rPr lang="cs-CZ" dirty="0"/>
              <a:t>: Silný a slabý sekulární stát</a:t>
            </a:r>
          </a:p>
          <a:p>
            <a:r>
              <a:rPr lang="cs-CZ" dirty="0"/>
              <a:t>Dimenze vztahu mezi státem a konkrétními NS – </a:t>
            </a:r>
            <a:r>
              <a:rPr lang="cs-CZ" u="sng" dirty="0"/>
              <a:t>laicizace</a:t>
            </a:r>
          </a:p>
          <a:p>
            <a:r>
              <a:rPr lang="cs-CZ" dirty="0"/>
              <a:t>Dimenze podpory nebo ochrany náboženství státem - </a:t>
            </a:r>
            <a:r>
              <a:rPr lang="cs-CZ" u="sng" dirty="0"/>
              <a:t>sekularizace státu</a:t>
            </a:r>
          </a:p>
        </p:txBody>
      </p:sp>
    </p:spTree>
    <p:extLst>
      <p:ext uri="{BB962C8B-B14F-4D97-AF65-F5344CB8AC3E}">
        <p14:creationId xmlns:p14="http://schemas.microsoft.com/office/powerpoint/2010/main" val="2557802498"/>
      </p:ext>
    </p:extLst>
  </p:cSld>
  <p:clrMapOvr>
    <a:masterClrMapping/>
  </p:clrMapOvr>
</p:sld>
</file>

<file path=ppt/theme/theme1.xml><?xml version="1.0" encoding="utf-8"?>
<a:theme xmlns:a="http://schemas.openxmlformats.org/drawingml/2006/main" name="ChitchatVTI">
  <a:themeElements>
    <a:clrScheme name="bubbles">
      <a:dk1>
        <a:sysClr val="windowText" lastClr="000000"/>
      </a:dk1>
      <a:lt1>
        <a:sysClr val="window" lastClr="FFFFFF"/>
      </a:lt1>
      <a:dk2>
        <a:srgbClr val="071819"/>
      </a:dk2>
      <a:lt2>
        <a:srgbClr val="D5F2EB"/>
      </a:lt2>
      <a:accent1>
        <a:srgbClr val="38B698"/>
      </a:accent1>
      <a:accent2>
        <a:srgbClr val="528BD6"/>
      </a:accent2>
      <a:accent3>
        <a:srgbClr val="31A7C7"/>
      </a:accent3>
      <a:accent4>
        <a:srgbClr val="F15843"/>
      </a:accent4>
      <a:accent5>
        <a:srgbClr val="DE3A6D"/>
      </a:accent5>
      <a:accent6>
        <a:srgbClr val="7AAE3C"/>
      </a:accent6>
      <a:hlink>
        <a:srgbClr val="2F9880"/>
      </a:hlink>
      <a:folHlink>
        <a:srgbClr val="396CD1"/>
      </a:folHlink>
    </a:clrScheme>
    <a:fontScheme name="The Hand">
      <a:majorFont>
        <a:latin typeface="The Serif Hand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itchatVTI" id="{08BB1610-1071-4750-BA6F-EA15E875FFCD}" vid="{D7BDF053-2181-45AE-9365-FFAA906CB43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325</Words>
  <Application>Microsoft Office PowerPoint</Application>
  <PresentationFormat>Širokoúhlá obrazovka</PresentationFormat>
  <Paragraphs>59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3" baseType="lpstr">
      <vt:lpstr>Arial</vt:lpstr>
      <vt:lpstr>Cambria</vt:lpstr>
      <vt:lpstr>The Hand</vt:lpstr>
      <vt:lpstr>The Serif Hand</vt:lpstr>
      <vt:lpstr>ChitchatVTI</vt:lpstr>
      <vt:lpstr>Regulace muslimského zahalování  v sekulární Evropě: případ Itálie  a Francie</vt:lpstr>
      <vt:lpstr>Prezentace aplikace PowerPoint</vt:lpstr>
      <vt:lpstr>Kdo se zahaluje?</vt:lpstr>
      <vt:lpstr>Kdo jsou muslimské ženy?</vt:lpstr>
      <vt:lpstr>Kde (na jakých místech) je zahalování problematické?</vt:lpstr>
      <vt:lpstr>S jakými náboženskými symboly se setkáváme evropském prostoru?</vt:lpstr>
      <vt:lpstr>Sekulární stát… Co to je?</vt:lpstr>
      <vt:lpstr>Sekularismus versus Laicizace</vt:lpstr>
      <vt:lpstr>Sekularismus versus Laicizace</vt:lpstr>
      <vt:lpstr>Laicizace</vt:lpstr>
      <vt:lpstr>Sekularismus</vt:lpstr>
      <vt:lpstr>Matice</vt:lpstr>
      <vt:lpstr>Které státy regulují zahalování?</vt:lpstr>
      <vt:lpstr>Prezentace aplikace PowerPoint</vt:lpstr>
      <vt:lpstr>Je zahalování  ve školství problematické?</vt:lpstr>
      <vt:lpstr>Je zahalování  ve školství problematické?</vt:lpstr>
      <vt:lpstr>Itálie versus Francie</vt:lpstr>
      <vt:lpstr>Děkuji  za pozornost!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Regulace muslimského zahalování  v sekulární Evropě: případ Itálie  a Francie</dc:title>
  <dc:creator>abbasi.kamila@gmail.com</dc:creator>
  <cp:lastModifiedBy>Kamila Abbasi</cp:lastModifiedBy>
  <cp:revision>1</cp:revision>
  <dcterms:created xsi:type="dcterms:W3CDTF">2021-09-27T15:29:19Z</dcterms:created>
  <dcterms:modified xsi:type="dcterms:W3CDTF">2021-09-27T17:38:56Z</dcterms:modified>
</cp:coreProperties>
</file>