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59" r:id="rId7"/>
    <p:sldId id="277" r:id="rId8"/>
    <p:sldId id="261" r:id="rId9"/>
    <p:sldId id="262" r:id="rId10"/>
    <p:sldId id="264" r:id="rId11"/>
    <p:sldId id="263" r:id="rId12"/>
    <p:sldId id="265" r:id="rId13"/>
    <p:sldId id="266" r:id="rId14"/>
    <p:sldId id="273" r:id="rId15"/>
    <p:sldId id="267" r:id="rId16"/>
    <p:sldId id="270" r:id="rId17"/>
    <p:sldId id="260" r:id="rId18"/>
    <p:sldId id="272" r:id="rId19"/>
    <p:sldId id="274" r:id="rId20"/>
    <p:sldId id="276" r:id="rId21"/>
    <p:sldId id="278" r:id="rId22"/>
    <p:sldId id="275" r:id="rId23"/>
    <p:sldId id="279" r:id="rId24"/>
    <p:sldId id="280" r:id="rId25"/>
    <p:sldId id="281" r:id="rId26"/>
    <p:sldId id="282" r:id="rId27"/>
    <p:sldId id="271" r:id="rId28"/>
    <p:sldId id="268" r:id="rId29"/>
    <p:sldId id="269" r:id="rId30"/>
    <p:sldId id="258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10" y="4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22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Vodička" userId="0015f0f0-69d2-41b3-a191-778292e4ba4b" providerId="ADAL" clId="{8FF2A8E7-7D35-4B36-A457-A3D9E06CCACA}"/>
    <pc:docChg chg="undo custSel addSld modSld sldOrd">
      <pc:chgData name="Jiří Vodička" userId="0015f0f0-69d2-41b3-a191-778292e4ba4b" providerId="ADAL" clId="{8FF2A8E7-7D35-4B36-A457-A3D9E06CCACA}" dt="2021-11-19T08:47:37.377" v="5474" actId="14100"/>
      <pc:docMkLst>
        <pc:docMk/>
      </pc:docMkLst>
      <pc:sldChg chg="modSp">
        <pc:chgData name="Jiří Vodička" userId="0015f0f0-69d2-41b3-a191-778292e4ba4b" providerId="ADAL" clId="{8FF2A8E7-7D35-4B36-A457-A3D9E06CCACA}" dt="2021-11-18T22:08:20.528" v="5371" actId="20577"/>
        <pc:sldMkLst>
          <pc:docMk/>
          <pc:sldMk cId="1550864550" sldId="257"/>
        </pc:sldMkLst>
        <pc:spChg chg="mod">
          <ac:chgData name="Jiří Vodička" userId="0015f0f0-69d2-41b3-a191-778292e4ba4b" providerId="ADAL" clId="{8FF2A8E7-7D35-4B36-A457-A3D9E06CCACA}" dt="2021-11-18T22:08:20.528" v="5371" actId="20577"/>
          <ac:spMkLst>
            <pc:docMk/>
            <pc:sldMk cId="1550864550" sldId="257"/>
            <ac:spMk id="3" creationId="{209718B0-C2CB-4C46-AFC0-D75AEACC3CB5}"/>
          </ac:spMkLst>
        </pc:spChg>
      </pc:sldChg>
      <pc:sldChg chg="modSp">
        <pc:chgData name="Jiří Vodička" userId="0015f0f0-69d2-41b3-a191-778292e4ba4b" providerId="ADAL" clId="{8FF2A8E7-7D35-4B36-A457-A3D9E06CCACA}" dt="2021-11-18T21:36:48.407" v="4608" actId="14100"/>
        <pc:sldMkLst>
          <pc:docMk/>
          <pc:sldMk cId="3138555232" sldId="258"/>
        </pc:sldMkLst>
        <pc:spChg chg="mod">
          <ac:chgData name="Jiří Vodička" userId="0015f0f0-69d2-41b3-a191-778292e4ba4b" providerId="ADAL" clId="{8FF2A8E7-7D35-4B36-A457-A3D9E06CCACA}" dt="2021-11-18T21:36:48.407" v="4608" actId="14100"/>
          <ac:spMkLst>
            <pc:docMk/>
            <pc:sldMk cId="3138555232" sldId="258"/>
            <ac:spMk id="3" creationId="{281917AB-64AE-4CCA-BEB6-CCCD5A17C869}"/>
          </ac:spMkLst>
        </pc:spChg>
      </pc:sldChg>
      <pc:sldChg chg="addSp modSp">
        <pc:chgData name="Jiří Vodička" userId="0015f0f0-69d2-41b3-a191-778292e4ba4b" providerId="ADAL" clId="{8FF2A8E7-7D35-4B36-A457-A3D9E06CCACA}" dt="2021-11-18T19:27:56.509" v="1656" actId="1076"/>
        <pc:sldMkLst>
          <pc:docMk/>
          <pc:sldMk cId="1824614218" sldId="259"/>
        </pc:sldMkLst>
        <pc:spChg chg="mod">
          <ac:chgData name="Jiří Vodička" userId="0015f0f0-69d2-41b3-a191-778292e4ba4b" providerId="ADAL" clId="{8FF2A8E7-7D35-4B36-A457-A3D9E06CCACA}" dt="2021-11-18T11:00:16.085" v="58" actId="20577"/>
          <ac:spMkLst>
            <pc:docMk/>
            <pc:sldMk cId="1824614218" sldId="259"/>
            <ac:spMk id="3" creationId="{E54A2471-050F-4E82-A9DF-68036AA01E4D}"/>
          </ac:spMkLst>
        </pc:spChg>
        <pc:picChg chg="add mod">
          <ac:chgData name="Jiří Vodička" userId="0015f0f0-69d2-41b3-a191-778292e4ba4b" providerId="ADAL" clId="{8FF2A8E7-7D35-4B36-A457-A3D9E06CCACA}" dt="2021-11-18T19:27:56.509" v="1656" actId="1076"/>
          <ac:picMkLst>
            <pc:docMk/>
            <pc:sldMk cId="1824614218" sldId="259"/>
            <ac:picMk id="5" creationId="{C8517FBB-B276-4D07-97D4-5D3C36F0D997}"/>
          </ac:picMkLst>
        </pc:picChg>
      </pc:sldChg>
      <pc:sldChg chg="modSp add ord modAnim">
        <pc:chgData name="Jiří Vodička" userId="0015f0f0-69d2-41b3-a191-778292e4ba4b" providerId="ADAL" clId="{8FF2A8E7-7D35-4B36-A457-A3D9E06CCACA}" dt="2021-11-18T22:12:08.667" v="5385" actId="20577"/>
        <pc:sldMkLst>
          <pc:docMk/>
          <pc:sldMk cId="682417631" sldId="260"/>
        </pc:sldMkLst>
        <pc:spChg chg="mod">
          <ac:chgData name="Jiří Vodička" userId="0015f0f0-69d2-41b3-a191-778292e4ba4b" providerId="ADAL" clId="{8FF2A8E7-7D35-4B36-A457-A3D9E06CCACA}" dt="2021-11-18T17:41:13.032" v="93" actId="20577"/>
          <ac:spMkLst>
            <pc:docMk/>
            <pc:sldMk cId="682417631" sldId="260"/>
            <ac:spMk id="2" creationId="{421BCDFE-D5B8-4D66-90F0-6C0FDAC427D0}"/>
          </ac:spMkLst>
        </pc:spChg>
        <pc:spChg chg="mod">
          <ac:chgData name="Jiří Vodička" userId="0015f0f0-69d2-41b3-a191-778292e4ba4b" providerId="ADAL" clId="{8FF2A8E7-7D35-4B36-A457-A3D9E06CCACA}" dt="2021-11-18T22:12:08.667" v="5385" actId="20577"/>
          <ac:spMkLst>
            <pc:docMk/>
            <pc:sldMk cId="682417631" sldId="260"/>
            <ac:spMk id="3" creationId="{F9019A06-0054-4338-926D-E403A7B64946}"/>
          </ac:spMkLst>
        </pc:spChg>
      </pc:sldChg>
      <pc:sldChg chg="modSp add">
        <pc:chgData name="Jiří Vodička" userId="0015f0f0-69d2-41b3-a191-778292e4ba4b" providerId="ADAL" clId="{8FF2A8E7-7D35-4B36-A457-A3D9E06CCACA}" dt="2021-11-18T18:45:54.859" v="699" actId="14100"/>
        <pc:sldMkLst>
          <pc:docMk/>
          <pc:sldMk cId="1192811447" sldId="261"/>
        </pc:sldMkLst>
        <pc:spChg chg="mod">
          <ac:chgData name="Jiří Vodička" userId="0015f0f0-69d2-41b3-a191-778292e4ba4b" providerId="ADAL" clId="{8FF2A8E7-7D35-4B36-A457-A3D9E06CCACA}" dt="2021-11-18T18:19:34.928" v="576" actId="20577"/>
          <ac:spMkLst>
            <pc:docMk/>
            <pc:sldMk cId="1192811447" sldId="261"/>
            <ac:spMk id="2" creationId="{87D1F134-FD49-48EF-AF61-CC3AEC7BF3EC}"/>
          </ac:spMkLst>
        </pc:spChg>
        <pc:spChg chg="mod">
          <ac:chgData name="Jiří Vodička" userId="0015f0f0-69d2-41b3-a191-778292e4ba4b" providerId="ADAL" clId="{8FF2A8E7-7D35-4B36-A457-A3D9E06CCACA}" dt="2021-11-18T18:45:54.859" v="699" actId="14100"/>
          <ac:spMkLst>
            <pc:docMk/>
            <pc:sldMk cId="1192811447" sldId="261"/>
            <ac:spMk id="3" creationId="{F24CDBD7-7EF9-4C87-9F15-2752A68BB656}"/>
          </ac:spMkLst>
        </pc:spChg>
      </pc:sldChg>
      <pc:sldChg chg="modSp add">
        <pc:chgData name="Jiří Vodička" userId="0015f0f0-69d2-41b3-a191-778292e4ba4b" providerId="ADAL" clId="{8FF2A8E7-7D35-4B36-A457-A3D9E06CCACA}" dt="2021-11-18T18:53:06.646" v="827" actId="20577"/>
        <pc:sldMkLst>
          <pc:docMk/>
          <pc:sldMk cId="1550269435" sldId="262"/>
        </pc:sldMkLst>
        <pc:spChg chg="mod">
          <ac:chgData name="Jiří Vodička" userId="0015f0f0-69d2-41b3-a191-778292e4ba4b" providerId="ADAL" clId="{8FF2A8E7-7D35-4B36-A457-A3D9E06CCACA}" dt="2021-11-18T18:49:52.538" v="718" actId="20577"/>
          <ac:spMkLst>
            <pc:docMk/>
            <pc:sldMk cId="1550269435" sldId="262"/>
            <ac:spMk id="2" creationId="{B41AB1D4-7EB5-45EC-9DF3-9F71E0D4E27B}"/>
          </ac:spMkLst>
        </pc:spChg>
        <pc:spChg chg="mod">
          <ac:chgData name="Jiří Vodička" userId="0015f0f0-69d2-41b3-a191-778292e4ba4b" providerId="ADAL" clId="{8FF2A8E7-7D35-4B36-A457-A3D9E06CCACA}" dt="2021-11-18T18:53:06.646" v="827" actId="20577"/>
          <ac:spMkLst>
            <pc:docMk/>
            <pc:sldMk cId="1550269435" sldId="262"/>
            <ac:spMk id="3" creationId="{BAA41384-216A-46A4-A2D0-F2841D0FB19B}"/>
          </ac:spMkLst>
        </pc:spChg>
      </pc:sldChg>
      <pc:sldChg chg="modSp add">
        <pc:chgData name="Jiří Vodička" userId="0015f0f0-69d2-41b3-a191-778292e4ba4b" providerId="ADAL" clId="{8FF2A8E7-7D35-4B36-A457-A3D9E06CCACA}" dt="2021-11-18T22:09:44.954" v="5382" actId="5793"/>
        <pc:sldMkLst>
          <pc:docMk/>
          <pc:sldMk cId="442309270" sldId="263"/>
        </pc:sldMkLst>
        <pc:spChg chg="mod">
          <ac:chgData name="Jiří Vodička" userId="0015f0f0-69d2-41b3-a191-778292e4ba4b" providerId="ADAL" clId="{8FF2A8E7-7D35-4B36-A457-A3D9E06CCACA}" dt="2021-11-18T18:59:19.359" v="901"/>
          <ac:spMkLst>
            <pc:docMk/>
            <pc:sldMk cId="442309270" sldId="263"/>
            <ac:spMk id="2" creationId="{4F1DC69B-F8A0-4186-8070-232BF282B440}"/>
          </ac:spMkLst>
        </pc:spChg>
        <pc:spChg chg="mod">
          <ac:chgData name="Jiří Vodička" userId="0015f0f0-69d2-41b3-a191-778292e4ba4b" providerId="ADAL" clId="{8FF2A8E7-7D35-4B36-A457-A3D9E06CCACA}" dt="2021-11-18T22:09:44.954" v="5382" actId="5793"/>
          <ac:spMkLst>
            <pc:docMk/>
            <pc:sldMk cId="442309270" sldId="263"/>
            <ac:spMk id="3" creationId="{79F11566-543F-4359-B6A7-12B30EF8DEC8}"/>
          </ac:spMkLst>
        </pc:spChg>
      </pc:sldChg>
      <pc:sldChg chg="addSp modSp add">
        <pc:chgData name="Jiří Vodička" userId="0015f0f0-69d2-41b3-a191-778292e4ba4b" providerId="ADAL" clId="{8FF2A8E7-7D35-4B36-A457-A3D9E06CCACA}" dt="2021-11-18T19:28:56.875" v="1659" actId="1076"/>
        <pc:sldMkLst>
          <pc:docMk/>
          <pc:sldMk cId="868470002" sldId="264"/>
        </pc:sldMkLst>
        <pc:spChg chg="mod">
          <ac:chgData name="Jiří Vodička" userId="0015f0f0-69d2-41b3-a191-778292e4ba4b" providerId="ADAL" clId="{8FF2A8E7-7D35-4B36-A457-A3D9E06CCACA}" dt="2021-11-18T18:56:35.052" v="829"/>
          <ac:spMkLst>
            <pc:docMk/>
            <pc:sldMk cId="868470002" sldId="264"/>
            <ac:spMk id="2" creationId="{8DE27910-1966-451C-83A3-86EC4089C7DD}"/>
          </ac:spMkLst>
        </pc:spChg>
        <pc:spChg chg="mod">
          <ac:chgData name="Jiří Vodička" userId="0015f0f0-69d2-41b3-a191-778292e4ba4b" providerId="ADAL" clId="{8FF2A8E7-7D35-4B36-A457-A3D9E06CCACA}" dt="2021-11-18T18:59:00.322" v="900" actId="14100"/>
          <ac:spMkLst>
            <pc:docMk/>
            <pc:sldMk cId="868470002" sldId="264"/>
            <ac:spMk id="3" creationId="{1F7626AF-536E-4CC1-97E8-054CF2590846}"/>
          </ac:spMkLst>
        </pc:spChg>
        <pc:picChg chg="add mod">
          <ac:chgData name="Jiří Vodička" userId="0015f0f0-69d2-41b3-a191-778292e4ba4b" providerId="ADAL" clId="{8FF2A8E7-7D35-4B36-A457-A3D9E06CCACA}" dt="2021-11-18T19:28:56.875" v="1659" actId="1076"/>
          <ac:picMkLst>
            <pc:docMk/>
            <pc:sldMk cId="868470002" sldId="264"/>
            <ac:picMk id="5" creationId="{7450776A-3C82-4EA3-B897-6CEAB63FD074}"/>
          </ac:picMkLst>
        </pc:picChg>
      </pc:sldChg>
      <pc:sldChg chg="addSp delSp modSp add">
        <pc:chgData name="Jiří Vodička" userId="0015f0f0-69d2-41b3-a191-778292e4ba4b" providerId="ADAL" clId="{8FF2A8E7-7D35-4B36-A457-A3D9E06CCACA}" dt="2021-11-18T19:01:42.099" v="1014"/>
        <pc:sldMkLst>
          <pc:docMk/>
          <pc:sldMk cId="3106907171" sldId="265"/>
        </pc:sldMkLst>
        <pc:spChg chg="del">
          <ac:chgData name="Jiří Vodička" userId="0015f0f0-69d2-41b3-a191-778292e4ba4b" providerId="ADAL" clId="{8FF2A8E7-7D35-4B36-A457-A3D9E06CCACA}" dt="2021-11-18T18:59:52.538" v="904" actId="478"/>
          <ac:spMkLst>
            <pc:docMk/>
            <pc:sldMk cId="3106907171" sldId="265"/>
            <ac:spMk id="2" creationId="{D4F64699-D8B6-4CE7-855C-2AAB24A9ED32}"/>
          </ac:spMkLst>
        </pc:spChg>
        <pc:spChg chg="del mod">
          <ac:chgData name="Jiří Vodička" userId="0015f0f0-69d2-41b3-a191-778292e4ba4b" providerId="ADAL" clId="{8FF2A8E7-7D35-4B36-A457-A3D9E06CCACA}" dt="2021-11-18T19:00:07.156" v="906" actId="1032"/>
          <ac:spMkLst>
            <pc:docMk/>
            <pc:sldMk cId="3106907171" sldId="265"/>
            <ac:spMk id="3" creationId="{6350AEDC-8B72-49C8-BBD8-54525C804DBE}"/>
          </ac:spMkLst>
        </pc:spChg>
        <pc:graphicFrameChg chg="add mod">
          <ac:chgData name="Jiří Vodička" userId="0015f0f0-69d2-41b3-a191-778292e4ba4b" providerId="ADAL" clId="{8FF2A8E7-7D35-4B36-A457-A3D9E06CCACA}" dt="2021-11-18T19:01:42.099" v="1014"/>
          <ac:graphicFrameMkLst>
            <pc:docMk/>
            <pc:sldMk cId="3106907171" sldId="265"/>
            <ac:graphicFrameMk id="4" creationId="{AD9753BC-5AC6-4112-B7F1-1E6B5FB4619E}"/>
          </ac:graphicFrameMkLst>
        </pc:graphicFrameChg>
      </pc:sldChg>
      <pc:sldChg chg="modSp add">
        <pc:chgData name="Jiří Vodička" userId="0015f0f0-69d2-41b3-a191-778292e4ba4b" providerId="ADAL" clId="{8FF2A8E7-7D35-4B36-A457-A3D9E06CCACA}" dt="2021-11-18T19:29:15.055" v="1660" actId="20577"/>
        <pc:sldMkLst>
          <pc:docMk/>
          <pc:sldMk cId="1167655039" sldId="266"/>
        </pc:sldMkLst>
        <pc:spChg chg="mod">
          <ac:chgData name="Jiří Vodička" userId="0015f0f0-69d2-41b3-a191-778292e4ba4b" providerId="ADAL" clId="{8FF2A8E7-7D35-4B36-A457-A3D9E06CCACA}" dt="2021-11-18T19:02:19.875" v="1026" actId="20577"/>
          <ac:spMkLst>
            <pc:docMk/>
            <pc:sldMk cId="1167655039" sldId="266"/>
            <ac:spMk id="2" creationId="{7888F116-D31C-49E0-B0FD-B0775CC67EF9}"/>
          </ac:spMkLst>
        </pc:spChg>
        <pc:spChg chg="mod">
          <ac:chgData name="Jiří Vodička" userId="0015f0f0-69d2-41b3-a191-778292e4ba4b" providerId="ADAL" clId="{8FF2A8E7-7D35-4B36-A457-A3D9E06CCACA}" dt="2021-11-18T19:29:15.055" v="1660" actId="20577"/>
          <ac:spMkLst>
            <pc:docMk/>
            <pc:sldMk cId="1167655039" sldId="266"/>
            <ac:spMk id="3" creationId="{289B3D5E-5EF9-4F8B-AC91-B79D303C1B58}"/>
          </ac:spMkLst>
        </pc:spChg>
      </pc:sldChg>
      <pc:sldChg chg="addSp modSp add">
        <pc:chgData name="Jiří Vodička" userId="0015f0f0-69d2-41b3-a191-778292e4ba4b" providerId="ADAL" clId="{8FF2A8E7-7D35-4B36-A457-A3D9E06CCACA}" dt="2021-11-19T08:47:37.377" v="5474" actId="14100"/>
        <pc:sldMkLst>
          <pc:docMk/>
          <pc:sldMk cId="3153762023" sldId="267"/>
        </pc:sldMkLst>
        <pc:spChg chg="mod">
          <ac:chgData name="Jiří Vodička" userId="0015f0f0-69d2-41b3-a191-778292e4ba4b" providerId="ADAL" clId="{8FF2A8E7-7D35-4B36-A457-A3D9E06CCACA}" dt="2021-11-18T19:15:02.846" v="1107" actId="20577"/>
          <ac:spMkLst>
            <pc:docMk/>
            <pc:sldMk cId="3153762023" sldId="267"/>
            <ac:spMk id="2" creationId="{A1503DFD-95B2-4290-88AB-33952FE54CD0}"/>
          </ac:spMkLst>
        </pc:spChg>
        <pc:spChg chg="mod">
          <ac:chgData name="Jiří Vodička" userId="0015f0f0-69d2-41b3-a191-778292e4ba4b" providerId="ADAL" clId="{8FF2A8E7-7D35-4B36-A457-A3D9E06CCACA}" dt="2021-11-19T08:46:43.504" v="5416" actId="20577"/>
          <ac:spMkLst>
            <pc:docMk/>
            <pc:sldMk cId="3153762023" sldId="267"/>
            <ac:spMk id="3" creationId="{AE9EDD74-2D75-4EFF-96D0-9C7785C88038}"/>
          </ac:spMkLst>
        </pc:spChg>
        <pc:spChg chg="add mod">
          <ac:chgData name="Jiří Vodička" userId="0015f0f0-69d2-41b3-a191-778292e4ba4b" providerId="ADAL" clId="{8FF2A8E7-7D35-4B36-A457-A3D9E06CCACA}" dt="2021-11-18T19:21:10.734" v="1437" actId="14100"/>
          <ac:spMkLst>
            <pc:docMk/>
            <pc:sldMk cId="3153762023" sldId="267"/>
            <ac:spMk id="4" creationId="{35810C03-DBFD-459E-9B51-FCE23EF15C81}"/>
          </ac:spMkLst>
        </pc:spChg>
        <pc:spChg chg="add mod">
          <ac:chgData name="Jiří Vodička" userId="0015f0f0-69d2-41b3-a191-778292e4ba4b" providerId="ADAL" clId="{8FF2A8E7-7D35-4B36-A457-A3D9E06CCACA}" dt="2021-11-19T08:47:37.377" v="5474" actId="14100"/>
          <ac:spMkLst>
            <pc:docMk/>
            <pc:sldMk cId="3153762023" sldId="267"/>
            <ac:spMk id="5" creationId="{AF77B33F-FB8F-423A-9BE2-2C2BE1307DD4}"/>
          </ac:spMkLst>
        </pc:spChg>
      </pc:sldChg>
      <pc:sldChg chg="modSp add">
        <pc:chgData name="Jiří Vodička" userId="0015f0f0-69d2-41b3-a191-778292e4ba4b" providerId="ADAL" clId="{8FF2A8E7-7D35-4B36-A457-A3D9E06CCACA}" dt="2021-11-18T19:15:43.678" v="1159" actId="20577"/>
        <pc:sldMkLst>
          <pc:docMk/>
          <pc:sldMk cId="1398082585" sldId="268"/>
        </pc:sldMkLst>
        <pc:spChg chg="mod">
          <ac:chgData name="Jiří Vodička" userId="0015f0f0-69d2-41b3-a191-778292e4ba4b" providerId="ADAL" clId="{8FF2A8E7-7D35-4B36-A457-A3D9E06CCACA}" dt="2021-11-18T19:15:43.678" v="1159" actId="20577"/>
          <ac:spMkLst>
            <pc:docMk/>
            <pc:sldMk cId="1398082585" sldId="268"/>
            <ac:spMk id="2" creationId="{E567FA65-F50B-474A-BA49-EB07E674BED9}"/>
          </ac:spMkLst>
        </pc:spChg>
      </pc:sldChg>
      <pc:sldChg chg="addSp delSp modSp add">
        <pc:chgData name="Jiří Vodička" userId="0015f0f0-69d2-41b3-a191-778292e4ba4b" providerId="ADAL" clId="{8FF2A8E7-7D35-4B36-A457-A3D9E06CCACA}" dt="2021-11-18T19:16:38.491" v="1202" actId="1076"/>
        <pc:sldMkLst>
          <pc:docMk/>
          <pc:sldMk cId="457691357" sldId="269"/>
        </pc:sldMkLst>
        <pc:spChg chg="del">
          <ac:chgData name="Jiří Vodička" userId="0015f0f0-69d2-41b3-a191-778292e4ba4b" providerId="ADAL" clId="{8FF2A8E7-7D35-4B36-A457-A3D9E06CCACA}" dt="2021-11-18T19:16:10.620" v="1163" actId="478"/>
          <ac:spMkLst>
            <pc:docMk/>
            <pc:sldMk cId="457691357" sldId="269"/>
            <ac:spMk id="2" creationId="{BCB1803F-982D-4A93-BA21-D47B9486AB4C}"/>
          </ac:spMkLst>
        </pc:spChg>
        <pc:spChg chg="del">
          <ac:chgData name="Jiří Vodička" userId="0015f0f0-69d2-41b3-a191-778292e4ba4b" providerId="ADAL" clId="{8FF2A8E7-7D35-4B36-A457-A3D9E06CCACA}" dt="2021-11-18T19:16:03.426" v="1161"/>
          <ac:spMkLst>
            <pc:docMk/>
            <pc:sldMk cId="457691357" sldId="269"/>
            <ac:spMk id="3" creationId="{E196E748-24A8-410A-8781-241481E013AD}"/>
          </ac:spMkLst>
        </pc:spChg>
        <pc:spChg chg="add mod">
          <ac:chgData name="Jiří Vodička" userId="0015f0f0-69d2-41b3-a191-778292e4ba4b" providerId="ADAL" clId="{8FF2A8E7-7D35-4B36-A457-A3D9E06CCACA}" dt="2021-11-18T19:16:38.491" v="1202" actId="1076"/>
          <ac:spMkLst>
            <pc:docMk/>
            <pc:sldMk cId="457691357" sldId="269"/>
            <ac:spMk id="6" creationId="{F20361B0-4083-4F22-8C6E-B2822C56F424}"/>
          </ac:spMkLst>
        </pc:spChg>
        <pc:picChg chg="add mod">
          <ac:chgData name="Jiří Vodička" userId="0015f0f0-69d2-41b3-a191-778292e4ba4b" providerId="ADAL" clId="{8FF2A8E7-7D35-4B36-A457-A3D9E06CCACA}" dt="2021-11-18T19:16:06.245" v="1162" actId="1076"/>
          <ac:picMkLst>
            <pc:docMk/>
            <pc:sldMk cId="457691357" sldId="269"/>
            <ac:picMk id="5" creationId="{92C4B8AF-691C-403A-A78A-F1D0C2637E8D}"/>
          </ac:picMkLst>
        </pc:picChg>
      </pc:sldChg>
      <pc:sldChg chg="addSp modSp add">
        <pc:chgData name="Jiří Vodička" userId="0015f0f0-69d2-41b3-a191-778292e4ba4b" providerId="ADAL" clId="{8FF2A8E7-7D35-4B36-A457-A3D9E06CCACA}" dt="2021-11-18T19:35:24.172" v="1896" actId="1076"/>
        <pc:sldMkLst>
          <pc:docMk/>
          <pc:sldMk cId="2327937063" sldId="270"/>
        </pc:sldMkLst>
        <pc:spChg chg="mod">
          <ac:chgData name="Jiří Vodička" userId="0015f0f0-69d2-41b3-a191-778292e4ba4b" providerId="ADAL" clId="{8FF2A8E7-7D35-4B36-A457-A3D9E06CCACA}" dt="2021-11-18T19:21:35.685" v="1439"/>
          <ac:spMkLst>
            <pc:docMk/>
            <pc:sldMk cId="2327937063" sldId="270"/>
            <ac:spMk id="2" creationId="{F300D327-48C3-413F-AB64-2D7B05078CE9}"/>
          </ac:spMkLst>
        </pc:spChg>
        <pc:spChg chg="mod">
          <ac:chgData name="Jiří Vodička" userId="0015f0f0-69d2-41b3-a191-778292e4ba4b" providerId="ADAL" clId="{8FF2A8E7-7D35-4B36-A457-A3D9E06CCACA}" dt="2021-11-18T19:34:27.544" v="1841" actId="20577"/>
          <ac:spMkLst>
            <pc:docMk/>
            <pc:sldMk cId="2327937063" sldId="270"/>
            <ac:spMk id="3" creationId="{E4AA4DE4-547E-4B2E-A1E2-6FBE4F1CD086}"/>
          </ac:spMkLst>
        </pc:spChg>
        <pc:spChg chg="add mod">
          <ac:chgData name="Jiří Vodička" userId="0015f0f0-69d2-41b3-a191-778292e4ba4b" providerId="ADAL" clId="{8FF2A8E7-7D35-4B36-A457-A3D9E06CCACA}" dt="2021-11-18T19:35:24.172" v="1896" actId="1076"/>
          <ac:spMkLst>
            <pc:docMk/>
            <pc:sldMk cId="2327937063" sldId="270"/>
            <ac:spMk id="6" creationId="{F6841377-B901-487B-BAF6-60AF9BD9005F}"/>
          </ac:spMkLst>
        </pc:spChg>
        <pc:picChg chg="add mod">
          <ac:chgData name="Jiří Vodička" userId="0015f0f0-69d2-41b3-a191-778292e4ba4b" providerId="ADAL" clId="{8FF2A8E7-7D35-4B36-A457-A3D9E06CCACA}" dt="2021-11-18T19:23:30.676" v="1456" actId="14100"/>
          <ac:picMkLst>
            <pc:docMk/>
            <pc:sldMk cId="2327937063" sldId="270"/>
            <ac:picMk id="5" creationId="{62665293-D9DC-4FA2-8EE1-75A84A513EBD}"/>
          </ac:picMkLst>
        </pc:picChg>
      </pc:sldChg>
      <pc:sldChg chg="addSp delSp modSp add">
        <pc:chgData name="Jiří Vodička" userId="0015f0f0-69d2-41b3-a191-778292e4ba4b" providerId="ADAL" clId="{8FF2A8E7-7D35-4B36-A457-A3D9E06CCACA}" dt="2021-11-18T21:40:06.988" v="4696" actId="14100"/>
        <pc:sldMkLst>
          <pc:docMk/>
          <pc:sldMk cId="4258949337" sldId="271"/>
        </pc:sldMkLst>
        <pc:spChg chg="mod">
          <ac:chgData name="Jiří Vodička" userId="0015f0f0-69d2-41b3-a191-778292e4ba4b" providerId="ADAL" clId="{8FF2A8E7-7D35-4B36-A457-A3D9E06CCACA}" dt="2021-11-18T19:29:31.080" v="1680" actId="20577"/>
          <ac:spMkLst>
            <pc:docMk/>
            <pc:sldMk cId="4258949337" sldId="271"/>
            <ac:spMk id="2" creationId="{B7C7BC39-1AB5-49BE-B970-364FEBE2C7B1}"/>
          </ac:spMkLst>
        </pc:spChg>
        <pc:spChg chg="mod">
          <ac:chgData name="Jiří Vodička" userId="0015f0f0-69d2-41b3-a191-778292e4ba4b" providerId="ADAL" clId="{8FF2A8E7-7D35-4B36-A457-A3D9E06CCACA}" dt="2021-11-18T21:37:20.194" v="4644" actId="20577"/>
          <ac:spMkLst>
            <pc:docMk/>
            <pc:sldMk cId="4258949337" sldId="271"/>
            <ac:spMk id="3" creationId="{E6F521D2-3E63-4C39-98E6-4EA9F2BAA8E5}"/>
          </ac:spMkLst>
        </pc:spChg>
        <pc:picChg chg="add del mod">
          <ac:chgData name="Jiří Vodička" userId="0015f0f0-69d2-41b3-a191-778292e4ba4b" providerId="ADAL" clId="{8FF2A8E7-7D35-4B36-A457-A3D9E06CCACA}" dt="2021-11-18T20:35:46.562" v="3850" actId="478"/>
          <ac:picMkLst>
            <pc:docMk/>
            <pc:sldMk cId="4258949337" sldId="271"/>
            <ac:picMk id="5" creationId="{332197A7-85C9-4DA6-B430-E0875CBC8E7E}"/>
          </ac:picMkLst>
        </pc:picChg>
        <pc:picChg chg="add mod">
          <ac:chgData name="Jiří Vodička" userId="0015f0f0-69d2-41b3-a191-778292e4ba4b" providerId="ADAL" clId="{8FF2A8E7-7D35-4B36-A457-A3D9E06CCACA}" dt="2021-11-18T21:40:06.988" v="4696" actId="14100"/>
          <ac:picMkLst>
            <pc:docMk/>
            <pc:sldMk cId="4258949337" sldId="271"/>
            <ac:picMk id="7" creationId="{4D48159A-5EC4-4AAD-A2B4-CFB68FF98164}"/>
          </ac:picMkLst>
        </pc:picChg>
      </pc:sldChg>
      <pc:sldChg chg="addSp modSp add modAnim">
        <pc:chgData name="Jiří Vodička" userId="0015f0f0-69d2-41b3-a191-778292e4ba4b" providerId="ADAL" clId="{8FF2A8E7-7D35-4B36-A457-A3D9E06CCACA}" dt="2021-11-18T21:43:40.458" v="4895" actId="20578"/>
        <pc:sldMkLst>
          <pc:docMk/>
          <pc:sldMk cId="821331845" sldId="272"/>
        </pc:sldMkLst>
        <pc:spChg chg="mod">
          <ac:chgData name="Jiří Vodička" userId="0015f0f0-69d2-41b3-a191-778292e4ba4b" providerId="ADAL" clId="{8FF2A8E7-7D35-4B36-A457-A3D9E06CCACA}" dt="2021-11-18T19:35:54.451" v="1919" actId="20577"/>
          <ac:spMkLst>
            <pc:docMk/>
            <pc:sldMk cId="821331845" sldId="272"/>
            <ac:spMk id="2" creationId="{5EF42757-E274-4598-AA55-27D399189001}"/>
          </ac:spMkLst>
        </pc:spChg>
        <pc:spChg chg="mod">
          <ac:chgData name="Jiří Vodička" userId="0015f0f0-69d2-41b3-a191-778292e4ba4b" providerId="ADAL" clId="{8FF2A8E7-7D35-4B36-A457-A3D9E06CCACA}" dt="2021-11-18T21:43:40.458" v="4895" actId="20578"/>
          <ac:spMkLst>
            <pc:docMk/>
            <pc:sldMk cId="821331845" sldId="272"/>
            <ac:spMk id="3" creationId="{127C2EF4-96D5-461B-A894-968B2EACD1EB}"/>
          </ac:spMkLst>
        </pc:spChg>
        <pc:picChg chg="add mod">
          <ac:chgData name="Jiří Vodička" userId="0015f0f0-69d2-41b3-a191-778292e4ba4b" providerId="ADAL" clId="{8FF2A8E7-7D35-4B36-A457-A3D9E06CCACA}" dt="2021-11-18T19:40:19.782" v="1972" actId="1076"/>
          <ac:picMkLst>
            <pc:docMk/>
            <pc:sldMk cId="821331845" sldId="272"/>
            <ac:picMk id="5" creationId="{9E5C2D7B-5FAF-4187-8CCB-2E8A6012CCB2}"/>
          </ac:picMkLst>
        </pc:picChg>
      </pc:sldChg>
      <pc:sldChg chg="modSp add">
        <pc:chgData name="Jiří Vodička" userId="0015f0f0-69d2-41b3-a191-778292e4ba4b" providerId="ADAL" clId="{8FF2A8E7-7D35-4B36-A457-A3D9E06CCACA}" dt="2021-11-18T20:36:10.662" v="3883" actId="20577"/>
        <pc:sldMkLst>
          <pc:docMk/>
          <pc:sldMk cId="2097885593" sldId="273"/>
        </pc:sldMkLst>
        <pc:spChg chg="mod">
          <ac:chgData name="Jiří Vodička" userId="0015f0f0-69d2-41b3-a191-778292e4ba4b" providerId="ADAL" clId="{8FF2A8E7-7D35-4B36-A457-A3D9E06CCACA}" dt="2021-11-18T20:36:10.662" v="3883" actId="20577"/>
          <ac:spMkLst>
            <pc:docMk/>
            <pc:sldMk cId="2097885593" sldId="273"/>
            <ac:spMk id="2" creationId="{BCB4D2DD-5B46-4BA3-835F-037CE56CC95E}"/>
          </ac:spMkLst>
        </pc:spChg>
        <pc:spChg chg="mod">
          <ac:chgData name="Jiří Vodička" userId="0015f0f0-69d2-41b3-a191-778292e4ba4b" providerId="ADAL" clId="{8FF2A8E7-7D35-4B36-A457-A3D9E06CCACA}" dt="2021-11-18T19:45:15.449" v="2248" actId="20577"/>
          <ac:spMkLst>
            <pc:docMk/>
            <pc:sldMk cId="2097885593" sldId="273"/>
            <ac:spMk id="3" creationId="{1C53E919-F958-4249-8B7D-BC1FAC0D9CA4}"/>
          </ac:spMkLst>
        </pc:spChg>
      </pc:sldChg>
      <pc:sldChg chg="addSp modSp add">
        <pc:chgData name="Jiří Vodička" userId="0015f0f0-69d2-41b3-a191-778292e4ba4b" providerId="ADAL" clId="{8FF2A8E7-7D35-4B36-A457-A3D9E06CCACA}" dt="2021-11-18T20:08:37.155" v="3102" actId="1076"/>
        <pc:sldMkLst>
          <pc:docMk/>
          <pc:sldMk cId="1629523446" sldId="274"/>
        </pc:sldMkLst>
        <pc:spChg chg="mod">
          <ac:chgData name="Jiří Vodička" userId="0015f0f0-69d2-41b3-a191-778292e4ba4b" providerId="ADAL" clId="{8FF2A8E7-7D35-4B36-A457-A3D9E06CCACA}" dt="2021-11-18T19:45:43.142" v="2265" actId="20577"/>
          <ac:spMkLst>
            <pc:docMk/>
            <pc:sldMk cId="1629523446" sldId="274"/>
            <ac:spMk id="2" creationId="{7BD13C11-D663-4EF6-8096-0D31932D4C33}"/>
          </ac:spMkLst>
        </pc:spChg>
        <pc:spChg chg="mod">
          <ac:chgData name="Jiří Vodička" userId="0015f0f0-69d2-41b3-a191-778292e4ba4b" providerId="ADAL" clId="{8FF2A8E7-7D35-4B36-A457-A3D9E06CCACA}" dt="2021-11-18T20:08:27.553" v="3099" actId="20577"/>
          <ac:spMkLst>
            <pc:docMk/>
            <pc:sldMk cId="1629523446" sldId="274"/>
            <ac:spMk id="3" creationId="{351693D3-BDA3-465A-BCA6-6F2DDB563F2F}"/>
          </ac:spMkLst>
        </pc:spChg>
        <pc:spChg chg="add mod">
          <ac:chgData name="Jiří Vodička" userId="0015f0f0-69d2-41b3-a191-778292e4ba4b" providerId="ADAL" clId="{8FF2A8E7-7D35-4B36-A457-A3D9E06CCACA}" dt="2021-11-18T20:05:36.724" v="2933" actId="14100"/>
          <ac:spMkLst>
            <pc:docMk/>
            <pc:sldMk cId="1629523446" sldId="274"/>
            <ac:spMk id="4" creationId="{069E8CF7-3A11-49F3-A992-A111CC8CAF64}"/>
          </ac:spMkLst>
        </pc:spChg>
        <pc:spChg chg="add mod">
          <ac:chgData name="Jiří Vodička" userId="0015f0f0-69d2-41b3-a191-778292e4ba4b" providerId="ADAL" clId="{8FF2A8E7-7D35-4B36-A457-A3D9E06CCACA}" dt="2021-11-18T20:08:33.284" v="3101" actId="14100"/>
          <ac:spMkLst>
            <pc:docMk/>
            <pc:sldMk cId="1629523446" sldId="274"/>
            <ac:spMk id="5" creationId="{C87F354A-D171-4FB3-AA6B-9363D3944BA3}"/>
          </ac:spMkLst>
        </pc:spChg>
        <pc:spChg chg="add mod">
          <ac:chgData name="Jiří Vodička" userId="0015f0f0-69d2-41b3-a191-778292e4ba4b" providerId="ADAL" clId="{8FF2A8E7-7D35-4B36-A457-A3D9E06CCACA}" dt="2021-11-18T20:08:37.155" v="3102" actId="1076"/>
          <ac:spMkLst>
            <pc:docMk/>
            <pc:sldMk cId="1629523446" sldId="274"/>
            <ac:spMk id="6" creationId="{4B4A110B-E93D-469F-BDF3-0562849FD95A}"/>
          </ac:spMkLst>
        </pc:spChg>
      </pc:sldChg>
      <pc:sldChg chg="addSp delSp modSp add">
        <pc:chgData name="Jiří Vodička" userId="0015f0f0-69d2-41b3-a191-778292e4ba4b" providerId="ADAL" clId="{8FF2A8E7-7D35-4B36-A457-A3D9E06CCACA}" dt="2021-11-18T20:00:22.801" v="2771" actId="14100"/>
        <pc:sldMkLst>
          <pc:docMk/>
          <pc:sldMk cId="3970663679" sldId="275"/>
        </pc:sldMkLst>
        <pc:spChg chg="del">
          <ac:chgData name="Jiří Vodička" userId="0015f0f0-69d2-41b3-a191-778292e4ba4b" providerId="ADAL" clId="{8FF2A8E7-7D35-4B36-A457-A3D9E06CCACA}" dt="2021-11-18T19:59:27.097" v="2766" actId="478"/>
          <ac:spMkLst>
            <pc:docMk/>
            <pc:sldMk cId="3970663679" sldId="275"/>
            <ac:spMk id="2" creationId="{0F985FC4-AEBB-4455-B84F-12E86C448672}"/>
          </ac:spMkLst>
        </pc:spChg>
        <pc:spChg chg="del">
          <ac:chgData name="Jiří Vodička" userId="0015f0f0-69d2-41b3-a191-778292e4ba4b" providerId="ADAL" clId="{8FF2A8E7-7D35-4B36-A457-A3D9E06CCACA}" dt="2021-11-18T19:59:25.368" v="2765" actId="478"/>
          <ac:spMkLst>
            <pc:docMk/>
            <pc:sldMk cId="3970663679" sldId="275"/>
            <ac:spMk id="3" creationId="{A03B257C-5E7E-4341-8320-1AE7BE57F1B9}"/>
          </ac:spMkLst>
        </pc:spChg>
        <pc:picChg chg="add mod">
          <ac:chgData name="Jiří Vodička" userId="0015f0f0-69d2-41b3-a191-778292e4ba4b" providerId="ADAL" clId="{8FF2A8E7-7D35-4B36-A457-A3D9E06CCACA}" dt="2021-11-18T20:00:22.801" v="2771" actId="14100"/>
          <ac:picMkLst>
            <pc:docMk/>
            <pc:sldMk cId="3970663679" sldId="275"/>
            <ac:picMk id="4" creationId="{5F0F6B4A-9B81-419B-94A1-F179A0394E57}"/>
          </ac:picMkLst>
        </pc:picChg>
      </pc:sldChg>
      <pc:sldChg chg="modSp add">
        <pc:chgData name="Jiří Vodička" userId="0015f0f0-69d2-41b3-a191-778292e4ba4b" providerId="ADAL" clId="{8FF2A8E7-7D35-4B36-A457-A3D9E06CCACA}" dt="2021-11-18T22:14:30.440" v="5392" actId="20577"/>
        <pc:sldMkLst>
          <pc:docMk/>
          <pc:sldMk cId="1094091135" sldId="276"/>
        </pc:sldMkLst>
        <pc:spChg chg="mod">
          <ac:chgData name="Jiří Vodička" userId="0015f0f0-69d2-41b3-a191-778292e4ba4b" providerId="ADAL" clId="{8FF2A8E7-7D35-4B36-A457-A3D9E06CCACA}" dt="2021-11-18T20:06:29.753" v="2960" actId="20577"/>
          <ac:spMkLst>
            <pc:docMk/>
            <pc:sldMk cId="1094091135" sldId="276"/>
            <ac:spMk id="2" creationId="{9A7DEC7A-3065-4697-8455-7FCB60737CEA}"/>
          </ac:spMkLst>
        </pc:spChg>
        <pc:spChg chg="mod">
          <ac:chgData name="Jiří Vodička" userId="0015f0f0-69d2-41b3-a191-778292e4ba4b" providerId="ADAL" clId="{8FF2A8E7-7D35-4B36-A457-A3D9E06CCACA}" dt="2021-11-18T22:14:30.440" v="5392" actId="20577"/>
          <ac:spMkLst>
            <pc:docMk/>
            <pc:sldMk cId="1094091135" sldId="276"/>
            <ac:spMk id="3" creationId="{98DC5981-A3C7-49D2-AF20-29362F923EB0}"/>
          </ac:spMkLst>
        </pc:spChg>
      </pc:sldChg>
      <pc:sldChg chg="addSp delSp modSp add modNotesTx">
        <pc:chgData name="Jiří Vodička" userId="0015f0f0-69d2-41b3-a191-778292e4ba4b" providerId="ADAL" clId="{8FF2A8E7-7D35-4B36-A457-A3D9E06CCACA}" dt="2021-11-18T21:32:15.060" v="4531" actId="20577"/>
        <pc:sldMkLst>
          <pc:docMk/>
          <pc:sldMk cId="1626254206" sldId="277"/>
        </pc:sldMkLst>
        <pc:spChg chg="mod">
          <ac:chgData name="Jiří Vodička" userId="0015f0f0-69d2-41b3-a191-778292e4ba4b" providerId="ADAL" clId="{8FF2A8E7-7D35-4B36-A457-A3D9E06CCACA}" dt="2021-11-18T20:16:35.991" v="3285" actId="20577"/>
          <ac:spMkLst>
            <pc:docMk/>
            <pc:sldMk cId="1626254206" sldId="277"/>
            <ac:spMk id="2" creationId="{68FD59EE-D3F8-4790-B17B-2950E05FEFAF}"/>
          </ac:spMkLst>
        </pc:spChg>
        <pc:spChg chg="del">
          <ac:chgData name="Jiří Vodička" userId="0015f0f0-69d2-41b3-a191-778292e4ba4b" providerId="ADAL" clId="{8FF2A8E7-7D35-4B36-A457-A3D9E06CCACA}" dt="2021-11-18T20:16:53.332" v="3286" actId="1032"/>
          <ac:spMkLst>
            <pc:docMk/>
            <pc:sldMk cId="1626254206" sldId="277"/>
            <ac:spMk id="3" creationId="{2EE7B464-D867-4EF2-B9AB-AF184298DE41}"/>
          </ac:spMkLst>
        </pc:spChg>
        <pc:graphicFrameChg chg="add mod">
          <ac:chgData name="Jiří Vodička" userId="0015f0f0-69d2-41b3-a191-778292e4ba4b" providerId="ADAL" clId="{8FF2A8E7-7D35-4B36-A457-A3D9E06CCACA}" dt="2021-11-18T21:32:15.060" v="4531" actId="20577"/>
          <ac:graphicFrameMkLst>
            <pc:docMk/>
            <pc:sldMk cId="1626254206" sldId="277"/>
            <ac:graphicFrameMk id="4" creationId="{316BCAF7-C507-486D-9F7B-A0BD343D0B49}"/>
          </ac:graphicFrameMkLst>
        </pc:graphicFrameChg>
        <pc:picChg chg="add mod">
          <ac:chgData name="Jiří Vodička" userId="0015f0f0-69d2-41b3-a191-778292e4ba4b" providerId="ADAL" clId="{8FF2A8E7-7D35-4B36-A457-A3D9E06CCACA}" dt="2021-11-18T20:21:20.411" v="3414" actId="14100"/>
          <ac:picMkLst>
            <pc:docMk/>
            <pc:sldMk cId="1626254206" sldId="277"/>
            <ac:picMk id="6" creationId="{96D1B374-5CEE-4112-8C00-4B73BB23AB8D}"/>
          </ac:picMkLst>
        </pc:picChg>
      </pc:sldChg>
      <pc:sldChg chg="addSp modSp add">
        <pc:chgData name="Jiří Vodička" userId="0015f0f0-69d2-41b3-a191-778292e4ba4b" providerId="ADAL" clId="{8FF2A8E7-7D35-4B36-A457-A3D9E06CCACA}" dt="2021-11-18T22:15:25.885" v="5397" actId="1076"/>
        <pc:sldMkLst>
          <pc:docMk/>
          <pc:sldMk cId="2432301995" sldId="278"/>
        </pc:sldMkLst>
        <pc:spChg chg="mod">
          <ac:chgData name="Jiří Vodička" userId="0015f0f0-69d2-41b3-a191-778292e4ba4b" providerId="ADAL" clId="{8FF2A8E7-7D35-4B36-A457-A3D9E06CCACA}" dt="2021-11-18T20:22:07.012" v="3424" actId="20577"/>
          <ac:spMkLst>
            <pc:docMk/>
            <pc:sldMk cId="2432301995" sldId="278"/>
            <ac:spMk id="2" creationId="{193F301E-EEEB-4591-BF57-B492DA44AA55}"/>
          </ac:spMkLst>
        </pc:spChg>
        <pc:spChg chg="mod">
          <ac:chgData name="Jiří Vodička" userId="0015f0f0-69d2-41b3-a191-778292e4ba4b" providerId="ADAL" clId="{8FF2A8E7-7D35-4B36-A457-A3D9E06CCACA}" dt="2021-11-18T22:15:17.216" v="5394" actId="20577"/>
          <ac:spMkLst>
            <pc:docMk/>
            <pc:sldMk cId="2432301995" sldId="278"/>
            <ac:spMk id="3" creationId="{34C23312-D0C0-46A1-B33E-D2203A29D15F}"/>
          </ac:spMkLst>
        </pc:spChg>
        <pc:spChg chg="add mod">
          <ac:chgData name="Jiří Vodička" userId="0015f0f0-69d2-41b3-a191-778292e4ba4b" providerId="ADAL" clId="{8FF2A8E7-7D35-4B36-A457-A3D9E06CCACA}" dt="2021-11-18T22:15:25.885" v="5397" actId="1076"/>
          <ac:spMkLst>
            <pc:docMk/>
            <pc:sldMk cId="2432301995" sldId="278"/>
            <ac:spMk id="4" creationId="{66C8E16E-E61A-40A0-9FAD-3619F3CA36AC}"/>
          </ac:spMkLst>
        </pc:spChg>
      </pc:sldChg>
      <pc:sldChg chg="addSp modSp add">
        <pc:chgData name="Jiří Vodička" userId="0015f0f0-69d2-41b3-a191-778292e4ba4b" providerId="ADAL" clId="{8FF2A8E7-7D35-4B36-A457-A3D9E06CCACA}" dt="2021-11-18T21:29:15.801" v="4520" actId="20577"/>
        <pc:sldMkLst>
          <pc:docMk/>
          <pc:sldMk cId="2255493534" sldId="279"/>
        </pc:sldMkLst>
        <pc:spChg chg="mod">
          <ac:chgData name="Jiří Vodička" userId="0015f0f0-69d2-41b3-a191-778292e4ba4b" providerId="ADAL" clId="{8FF2A8E7-7D35-4B36-A457-A3D9E06CCACA}" dt="2021-11-18T21:14:04.598" v="3902" actId="20577"/>
          <ac:spMkLst>
            <pc:docMk/>
            <pc:sldMk cId="2255493534" sldId="279"/>
            <ac:spMk id="2" creationId="{E15181CB-624F-4E9C-89C8-C3300A13384F}"/>
          </ac:spMkLst>
        </pc:spChg>
        <pc:spChg chg="mod">
          <ac:chgData name="Jiří Vodička" userId="0015f0f0-69d2-41b3-a191-778292e4ba4b" providerId="ADAL" clId="{8FF2A8E7-7D35-4B36-A457-A3D9E06CCACA}" dt="2021-11-18T21:29:15.801" v="4520" actId="20577"/>
          <ac:spMkLst>
            <pc:docMk/>
            <pc:sldMk cId="2255493534" sldId="279"/>
            <ac:spMk id="3" creationId="{B6827279-13AE-41F7-B520-863B265C976F}"/>
          </ac:spMkLst>
        </pc:spChg>
        <pc:spChg chg="add mod">
          <ac:chgData name="Jiří Vodička" userId="0015f0f0-69d2-41b3-a191-778292e4ba4b" providerId="ADAL" clId="{8FF2A8E7-7D35-4B36-A457-A3D9E06CCACA}" dt="2021-11-18T21:28:55.663" v="4492" actId="1076"/>
          <ac:spMkLst>
            <pc:docMk/>
            <pc:sldMk cId="2255493534" sldId="279"/>
            <ac:spMk id="4" creationId="{53BE0453-4AE1-4ED2-9280-020623EEFE65}"/>
          </ac:spMkLst>
        </pc:spChg>
        <pc:spChg chg="add mod">
          <ac:chgData name="Jiří Vodička" userId="0015f0f0-69d2-41b3-a191-778292e4ba4b" providerId="ADAL" clId="{8FF2A8E7-7D35-4B36-A457-A3D9E06CCACA}" dt="2021-11-18T21:28:53.102" v="4491" actId="1076"/>
          <ac:spMkLst>
            <pc:docMk/>
            <pc:sldMk cId="2255493534" sldId="279"/>
            <ac:spMk id="5" creationId="{8C5BBB19-EDD1-4FDB-B93D-8992BA8CE7E9}"/>
          </ac:spMkLst>
        </pc:spChg>
        <pc:spChg chg="add mod">
          <ac:chgData name="Jiří Vodička" userId="0015f0f0-69d2-41b3-a191-778292e4ba4b" providerId="ADAL" clId="{8FF2A8E7-7D35-4B36-A457-A3D9E06CCACA}" dt="2021-11-18T21:28:50.458" v="4490" actId="14100"/>
          <ac:spMkLst>
            <pc:docMk/>
            <pc:sldMk cId="2255493534" sldId="279"/>
            <ac:spMk id="6" creationId="{8327E922-97FC-4C3F-8300-6CE0850B5CF8}"/>
          </ac:spMkLst>
        </pc:spChg>
      </pc:sldChg>
      <pc:sldChg chg="modSp add">
        <pc:chgData name="Jiří Vodička" userId="0015f0f0-69d2-41b3-a191-778292e4ba4b" providerId="ADAL" clId="{8FF2A8E7-7D35-4B36-A457-A3D9E06CCACA}" dt="2021-11-18T21:40:17.316" v="4699" actId="20577"/>
        <pc:sldMkLst>
          <pc:docMk/>
          <pc:sldMk cId="2983422916" sldId="280"/>
        </pc:sldMkLst>
        <pc:spChg chg="mod">
          <ac:chgData name="Jiří Vodička" userId="0015f0f0-69d2-41b3-a191-778292e4ba4b" providerId="ADAL" clId="{8FF2A8E7-7D35-4B36-A457-A3D9E06CCACA}" dt="2021-11-18T21:25:29.518" v="4414" actId="20577"/>
          <ac:spMkLst>
            <pc:docMk/>
            <pc:sldMk cId="2983422916" sldId="280"/>
            <ac:spMk id="2" creationId="{EEFC8ADF-07E2-47DC-8E9B-7ED83EC5BE77}"/>
          </ac:spMkLst>
        </pc:spChg>
        <pc:spChg chg="mod">
          <ac:chgData name="Jiří Vodička" userId="0015f0f0-69d2-41b3-a191-778292e4ba4b" providerId="ADAL" clId="{8FF2A8E7-7D35-4B36-A457-A3D9E06CCACA}" dt="2021-11-18T21:40:17.316" v="4699" actId="20577"/>
          <ac:spMkLst>
            <pc:docMk/>
            <pc:sldMk cId="2983422916" sldId="280"/>
            <ac:spMk id="3" creationId="{02296B25-06C4-46AF-9CBC-A59A8DE8D1DE}"/>
          </ac:spMkLst>
        </pc:spChg>
      </pc:sldChg>
      <pc:sldChg chg="modSp add">
        <pc:chgData name="Jiří Vodička" userId="0015f0f0-69d2-41b3-a191-778292e4ba4b" providerId="ADAL" clId="{8FF2A8E7-7D35-4B36-A457-A3D9E06CCACA}" dt="2021-11-18T22:19:17.458" v="5398" actId="20577"/>
        <pc:sldMkLst>
          <pc:docMk/>
          <pc:sldMk cId="579285497" sldId="281"/>
        </pc:sldMkLst>
        <pc:spChg chg="mod">
          <ac:chgData name="Jiří Vodička" userId="0015f0f0-69d2-41b3-a191-778292e4ba4b" providerId="ADAL" clId="{8FF2A8E7-7D35-4B36-A457-A3D9E06CCACA}" dt="2021-11-18T21:41:18.343" v="4722" actId="20577"/>
          <ac:spMkLst>
            <pc:docMk/>
            <pc:sldMk cId="579285497" sldId="281"/>
            <ac:spMk id="2" creationId="{0CB0EA4F-E09C-422E-9330-269223433D33}"/>
          </ac:spMkLst>
        </pc:spChg>
        <pc:spChg chg="mod">
          <ac:chgData name="Jiří Vodička" userId="0015f0f0-69d2-41b3-a191-778292e4ba4b" providerId="ADAL" clId="{8FF2A8E7-7D35-4B36-A457-A3D9E06CCACA}" dt="2021-11-18T22:19:17.458" v="5398" actId="20577"/>
          <ac:spMkLst>
            <pc:docMk/>
            <pc:sldMk cId="579285497" sldId="281"/>
            <ac:spMk id="3" creationId="{73AC29D0-333C-4BEF-B1C5-BA57CAC339F1}"/>
          </ac:spMkLst>
        </pc:spChg>
      </pc:sldChg>
      <pc:sldChg chg="addSp delSp modSp add">
        <pc:chgData name="Jiří Vodička" userId="0015f0f0-69d2-41b3-a191-778292e4ba4b" providerId="ADAL" clId="{8FF2A8E7-7D35-4B36-A457-A3D9E06CCACA}" dt="2021-11-18T22:07:14.494" v="5305" actId="14100"/>
        <pc:sldMkLst>
          <pc:docMk/>
          <pc:sldMk cId="2635463405" sldId="282"/>
        </pc:sldMkLst>
        <pc:spChg chg="mod">
          <ac:chgData name="Jiří Vodička" userId="0015f0f0-69d2-41b3-a191-778292e4ba4b" providerId="ADAL" clId="{8FF2A8E7-7D35-4B36-A457-A3D9E06CCACA}" dt="2021-11-18T22:02:36.598" v="5129" actId="20577"/>
          <ac:spMkLst>
            <pc:docMk/>
            <pc:sldMk cId="2635463405" sldId="282"/>
            <ac:spMk id="2" creationId="{4CF21334-259E-49BB-935F-D1BCC4F1A858}"/>
          </ac:spMkLst>
        </pc:spChg>
        <pc:spChg chg="add del">
          <ac:chgData name="Jiří Vodička" userId="0015f0f0-69d2-41b3-a191-778292e4ba4b" providerId="ADAL" clId="{8FF2A8E7-7D35-4B36-A457-A3D9E06CCACA}" dt="2021-11-18T22:00:10.585" v="5027" actId="1032"/>
          <ac:spMkLst>
            <pc:docMk/>
            <pc:sldMk cId="2635463405" sldId="282"/>
            <ac:spMk id="3" creationId="{865BFB9D-7CD0-4C50-83F1-0AFFCCA9F9DA}"/>
          </ac:spMkLst>
        </pc:spChg>
        <pc:spChg chg="add mod">
          <ac:chgData name="Jiří Vodička" userId="0015f0f0-69d2-41b3-a191-778292e4ba4b" providerId="ADAL" clId="{8FF2A8E7-7D35-4B36-A457-A3D9E06CCACA}" dt="2021-11-18T22:06:11.641" v="5278" actId="14100"/>
          <ac:spMkLst>
            <pc:docMk/>
            <pc:sldMk cId="2635463405" sldId="282"/>
            <ac:spMk id="6" creationId="{660C46DA-6C6F-4D37-B89F-2036856AB8E4}"/>
          </ac:spMkLst>
        </pc:spChg>
        <pc:spChg chg="add mod">
          <ac:chgData name="Jiří Vodička" userId="0015f0f0-69d2-41b3-a191-778292e4ba4b" providerId="ADAL" clId="{8FF2A8E7-7D35-4B36-A457-A3D9E06CCACA}" dt="2021-11-18T22:05:59.681" v="5273" actId="14100"/>
          <ac:spMkLst>
            <pc:docMk/>
            <pc:sldMk cId="2635463405" sldId="282"/>
            <ac:spMk id="7" creationId="{0A492C23-3684-400A-B21B-339ADEB7C9C1}"/>
          </ac:spMkLst>
        </pc:spChg>
        <pc:spChg chg="add mod">
          <ac:chgData name="Jiří Vodička" userId="0015f0f0-69d2-41b3-a191-778292e4ba4b" providerId="ADAL" clId="{8FF2A8E7-7D35-4B36-A457-A3D9E06CCACA}" dt="2021-11-18T22:07:14.494" v="5305" actId="14100"/>
          <ac:spMkLst>
            <pc:docMk/>
            <pc:sldMk cId="2635463405" sldId="282"/>
            <ac:spMk id="8" creationId="{8ABB9AD2-753A-4DA5-AD65-4C8D9BADB048}"/>
          </ac:spMkLst>
        </pc:spChg>
        <pc:graphicFrameChg chg="add del mod">
          <ac:chgData name="Jiří Vodička" userId="0015f0f0-69d2-41b3-a191-778292e4ba4b" providerId="ADAL" clId="{8FF2A8E7-7D35-4B36-A457-A3D9E06CCACA}" dt="2021-11-18T21:59:43.236" v="5026" actId="1032"/>
          <ac:graphicFrameMkLst>
            <pc:docMk/>
            <pc:sldMk cId="2635463405" sldId="282"/>
            <ac:graphicFrameMk id="4" creationId="{65B781FC-F630-40C8-B9BD-9F95FCDBCC6E}"/>
          </ac:graphicFrameMkLst>
        </pc:graphicFrameChg>
        <pc:graphicFrameChg chg="add mod">
          <ac:chgData name="Jiří Vodička" userId="0015f0f0-69d2-41b3-a191-778292e4ba4b" providerId="ADAL" clId="{8FF2A8E7-7D35-4B36-A457-A3D9E06CCACA}" dt="2021-11-18T22:05:38.643" v="5266" actId="14100"/>
          <ac:graphicFrameMkLst>
            <pc:docMk/>
            <pc:sldMk cId="2635463405" sldId="282"/>
            <ac:graphicFrameMk id="5" creationId="{CC269743-E825-4B40-87C4-311DBB69013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B29E46-CC90-4076-8A90-3205CB8D32C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F013E02-8367-4581-A0EE-9BBDC73B5457}">
      <dgm:prSet phldrT="[Text]"/>
      <dgm:spPr/>
      <dgm:t>
        <a:bodyPr/>
        <a:lstStyle/>
        <a:p>
          <a:r>
            <a:rPr lang="cs-CZ" dirty="0"/>
            <a:t>Emise z vozidel</a:t>
          </a:r>
        </a:p>
      </dgm:t>
    </dgm:pt>
    <dgm:pt modelId="{F44C0C46-6A50-4C69-A316-85EF09B93A61}" type="parTrans" cxnId="{5ABCB2A1-C1E9-410A-9D74-83A08A338790}">
      <dgm:prSet/>
      <dgm:spPr/>
      <dgm:t>
        <a:bodyPr/>
        <a:lstStyle/>
        <a:p>
          <a:endParaRPr lang="cs-CZ"/>
        </a:p>
      </dgm:t>
    </dgm:pt>
    <dgm:pt modelId="{7AC1AA62-B41E-42E4-8284-DFAA193E0554}" type="sibTrans" cxnId="{5ABCB2A1-C1E9-410A-9D74-83A08A338790}">
      <dgm:prSet/>
      <dgm:spPr/>
      <dgm:t>
        <a:bodyPr/>
        <a:lstStyle/>
        <a:p>
          <a:endParaRPr lang="cs-CZ"/>
        </a:p>
      </dgm:t>
    </dgm:pt>
    <dgm:pt modelId="{9E7D89B3-106E-41C2-A5E8-BEB7F86235B4}">
      <dgm:prSet phldrT="[Text]"/>
      <dgm:spPr/>
      <dgm:t>
        <a:bodyPr/>
        <a:lstStyle/>
        <a:p>
          <a:r>
            <a:rPr lang="cs-CZ" dirty="0"/>
            <a:t>Import ojetin</a:t>
          </a:r>
        </a:p>
      </dgm:t>
    </dgm:pt>
    <dgm:pt modelId="{A68D22E8-B2AA-4855-839B-B3B6C058DE9E}" type="parTrans" cxnId="{2078CB7A-D73A-4F77-B3A4-790B41180B69}">
      <dgm:prSet/>
      <dgm:spPr/>
      <dgm:t>
        <a:bodyPr/>
        <a:lstStyle/>
        <a:p>
          <a:endParaRPr lang="cs-CZ"/>
        </a:p>
      </dgm:t>
    </dgm:pt>
    <dgm:pt modelId="{4CB0E0F4-755F-49A2-A8B9-459C9BE4F885}" type="sibTrans" cxnId="{2078CB7A-D73A-4F77-B3A4-790B41180B69}">
      <dgm:prSet/>
      <dgm:spPr/>
      <dgm:t>
        <a:bodyPr/>
        <a:lstStyle/>
        <a:p>
          <a:endParaRPr lang="cs-CZ"/>
        </a:p>
      </dgm:t>
    </dgm:pt>
    <dgm:pt modelId="{278E6D87-BF71-40CA-A676-24915519E92A}">
      <dgm:prSet phldrT="[Text]"/>
      <dgm:spPr/>
      <dgm:t>
        <a:bodyPr/>
        <a:lstStyle/>
        <a:p>
          <a:r>
            <a:rPr lang="cs-CZ" dirty="0"/>
            <a:t>Stáří vozového parku</a:t>
          </a:r>
        </a:p>
      </dgm:t>
    </dgm:pt>
    <dgm:pt modelId="{99298698-D4D6-41F4-B9F3-45745A846E3C}" type="parTrans" cxnId="{BDF36443-02BB-404D-9B12-B0224A4007C4}">
      <dgm:prSet/>
      <dgm:spPr/>
      <dgm:t>
        <a:bodyPr/>
        <a:lstStyle/>
        <a:p>
          <a:endParaRPr lang="cs-CZ"/>
        </a:p>
      </dgm:t>
    </dgm:pt>
    <dgm:pt modelId="{6095D056-8F90-4371-BA72-BFA6DF14AFBB}" type="sibTrans" cxnId="{BDF36443-02BB-404D-9B12-B0224A4007C4}">
      <dgm:prSet/>
      <dgm:spPr/>
      <dgm:t>
        <a:bodyPr/>
        <a:lstStyle/>
        <a:p>
          <a:endParaRPr lang="cs-CZ"/>
        </a:p>
      </dgm:t>
    </dgm:pt>
    <dgm:pt modelId="{A2115A8E-3510-48E2-858C-CED7FF4DAA17}">
      <dgm:prSet phldrT="[Text]"/>
      <dgm:spPr/>
      <dgm:t>
        <a:bodyPr/>
        <a:lstStyle/>
        <a:p>
          <a:r>
            <a:rPr lang="cs-CZ" dirty="0"/>
            <a:t>Silná lobby</a:t>
          </a:r>
        </a:p>
      </dgm:t>
    </dgm:pt>
    <dgm:pt modelId="{0F88CD24-C4A5-482E-B643-2448CB2721DB}" type="parTrans" cxnId="{8E5C220A-3F2D-4A5D-BE16-EE980179A6A0}">
      <dgm:prSet/>
      <dgm:spPr/>
      <dgm:t>
        <a:bodyPr/>
        <a:lstStyle/>
        <a:p>
          <a:endParaRPr lang="cs-CZ"/>
        </a:p>
      </dgm:t>
    </dgm:pt>
    <dgm:pt modelId="{1A581A03-B171-4C5D-91A1-EC6D09B9A6DF}" type="sibTrans" cxnId="{8E5C220A-3F2D-4A5D-BE16-EE980179A6A0}">
      <dgm:prSet/>
      <dgm:spPr/>
      <dgm:t>
        <a:bodyPr/>
        <a:lstStyle/>
        <a:p>
          <a:endParaRPr lang="cs-CZ"/>
        </a:p>
      </dgm:t>
    </dgm:pt>
    <dgm:pt modelId="{79594E0C-97E3-455D-91F7-6BD0DF65690A}">
      <dgm:prSet phldrT="[Text]"/>
      <dgm:spPr/>
      <dgm:t>
        <a:bodyPr/>
        <a:lstStyle/>
        <a:p>
          <a:r>
            <a:rPr lang="cs-CZ" dirty="0"/>
            <a:t>Dieselgate</a:t>
          </a:r>
        </a:p>
      </dgm:t>
    </dgm:pt>
    <dgm:pt modelId="{5098F22B-3478-4FE5-911F-A0FD7931E73D}" type="parTrans" cxnId="{B611F39D-1114-4504-BD36-180A21194FE7}">
      <dgm:prSet/>
      <dgm:spPr/>
      <dgm:t>
        <a:bodyPr/>
        <a:lstStyle/>
        <a:p>
          <a:endParaRPr lang="cs-CZ"/>
        </a:p>
      </dgm:t>
    </dgm:pt>
    <dgm:pt modelId="{18D448D7-A922-432B-811E-DC7AE24C61DF}" type="sibTrans" cxnId="{B611F39D-1114-4504-BD36-180A21194FE7}">
      <dgm:prSet/>
      <dgm:spPr/>
      <dgm:t>
        <a:bodyPr/>
        <a:lstStyle/>
        <a:p>
          <a:endParaRPr lang="cs-CZ"/>
        </a:p>
      </dgm:t>
    </dgm:pt>
    <dgm:pt modelId="{39EC3837-E71A-424F-A5C5-48D6EAD7A9AC}">
      <dgm:prSet/>
      <dgm:spPr/>
      <dgm:t>
        <a:bodyPr/>
        <a:lstStyle/>
        <a:p>
          <a:r>
            <a:rPr lang="cs-CZ" dirty="0"/>
            <a:t>Dopad na ŽP</a:t>
          </a:r>
        </a:p>
      </dgm:t>
    </dgm:pt>
    <dgm:pt modelId="{A0C8DA06-CBA9-48E8-8C71-CAD9242A5D4E}" type="parTrans" cxnId="{5CA6CBE4-81DB-487F-AD9F-CAEFF3670667}">
      <dgm:prSet/>
      <dgm:spPr/>
      <dgm:t>
        <a:bodyPr/>
        <a:lstStyle/>
        <a:p>
          <a:endParaRPr lang="cs-CZ"/>
        </a:p>
      </dgm:t>
    </dgm:pt>
    <dgm:pt modelId="{343AA668-7DE7-425B-878F-6F54CADEBB36}" type="sibTrans" cxnId="{5CA6CBE4-81DB-487F-AD9F-CAEFF3670667}">
      <dgm:prSet/>
      <dgm:spPr/>
      <dgm:t>
        <a:bodyPr/>
        <a:lstStyle/>
        <a:p>
          <a:endParaRPr lang="cs-CZ"/>
        </a:p>
      </dgm:t>
    </dgm:pt>
    <dgm:pt modelId="{344B463D-AEAA-4304-9B62-3AB2ED8E4854}">
      <dgm:prSet/>
      <dgm:spPr/>
      <dgm:t>
        <a:bodyPr/>
        <a:lstStyle/>
        <a:p>
          <a:r>
            <a:rPr lang="cs-CZ" dirty="0" err="1"/>
            <a:t>Chipy</a:t>
          </a:r>
          <a:r>
            <a:rPr lang="cs-CZ" dirty="0"/>
            <a:t> a ceny vozidel</a:t>
          </a:r>
        </a:p>
      </dgm:t>
    </dgm:pt>
    <dgm:pt modelId="{DAD249AB-2E67-42E6-9E43-AC4620FFA5DA}" type="parTrans" cxnId="{E2E38180-DF84-4917-AEFB-1C86FD553043}">
      <dgm:prSet/>
      <dgm:spPr/>
      <dgm:t>
        <a:bodyPr/>
        <a:lstStyle/>
        <a:p>
          <a:endParaRPr lang="cs-CZ"/>
        </a:p>
      </dgm:t>
    </dgm:pt>
    <dgm:pt modelId="{986E128E-E1FA-4A05-8C5C-12497AEFF168}" type="sibTrans" cxnId="{E2E38180-DF84-4917-AEFB-1C86FD553043}">
      <dgm:prSet/>
      <dgm:spPr/>
      <dgm:t>
        <a:bodyPr/>
        <a:lstStyle/>
        <a:p>
          <a:endParaRPr lang="cs-CZ"/>
        </a:p>
      </dgm:t>
    </dgm:pt>
    <dgm:pt modelId="{E5E2B639-7D71-432D-B8E8-C79E02C652CA}" type="pres">
      <dgm:prSet presAssocID="{72B29E46-CC90-4076-8A90-3205CB8D32CF}" presName="cycle" presStyleCnt="0">
        <dgm:presLayoutVars>
          <dgm:dir/>
          <dgm:resizeHandles val="exact"/>
        </dgm:presLayoutVars>
      </dgm:prSet>
      <dgm:spPr/>
    </dgm:pt>
    <dgm:pt modelId="{558DF42E-AE37-4233-9961-ADAAA309E8E9}" type="pres">
      <dgm:prSet presAssocID="{EF013E02-8367-4581-A0EE-9BBDC73B5457}" presName="node" presStyleLbl="node1" presStyleIdx="0" presStyleCnt="7">
        <dgm:presLayoutVars>
          <dgm:bulletEnabled val="1"/>
        </dgm:presLayoutVars>
      </dgm:prSet>
      <dgm:spPr/>
    </dgm:pt>
    <dgm:pt modelId="{680D3860-6A7C-4DFF-AB49-B3AF550EF885}" type="pres">
      <dgm:prSet presAssocID="{EF013E02-8367-4581-A0EE-9BBDC73B5457}" presName="spNode" presStyleCnt="0"/>
      <dgm:spPr/>
    </dgm:pt>
    <dgm:pt modelId="{69967F5A-491D-4D85-B8BD-45C6E29F2F76}" type="pres">
      <dgm:prSet presAssocID="{7AC1AA62-B41E-42E4-8284-DFAA193E0554}" presName="sibTrans" presStyleLbl="sibTrans1D1" presStyleIdx="0" presStyleCnt="7"/>
      <dgm:spPr/>
    </dgm:pt>
    <dgm:pt modelId="{560F4344-E535-41C7-B74A-214DE50C9AE9}" type="pres">
      <dgm:prSet presAssocID="{9E7D89B3-106E-41C2-A5E8-BEB7F86235B4}" presName="node" presStyleLbl="node1" presStyleIdx="1" presStyleCnt="7">
        <dgm:presLayoutVars>
          <dgm:bulletEnabled val="1"/>
        </dgm:presLayoutVars>
      </dgm:prSet>
      <dgm:spPr/>
    </dgm:pt>
    <dgm:pt modelId="{A6EE35DA-059D-4991-A01C-39948DCA8801}" type="pres">
      <dgm:prSet presAssocID="{9E7D89B3-106E-41C2-A5E8-BEB7F86235B4}" presName="spNode" presStyleCnt="0"/>
      <dgm:spPr/>
    </dgm:pt>
    <dgm:pt modelId="{787DEBA8-AB58-47F1-BDA6-71C16286C82D}" type="pres">
      <dgm:prSet presAssocID="{4CB0E0F4-755F-49A2-A8B9-459C9BE4F885}" presName="sibTrans" presStyleLbl="sibTrans1D1" presStyleIdx="1" presStyleCnt="7"/>
      <dgm:spPr/>
    </dgm:pt>
    <dgm:pt modelId="{BD8F1CE5-13B5-4E27-864A-E757DCE844EA}" type="pres">
      <dgm:prSet presAssocID="{278E6D87-BF71-40CA-A676-24915519E92A}" presName="node" presStyleLbl="node1" presStyleIdx="2" presStyleCnt="7">
        <dgm:presLayoutVars>
          <dgm:bulletEnabled val="1"/>
        </dgm:presLayoutVars>
      </dgm:prSet>
      <dgm:spPr/>
    </dgm:pt>
    <dgm:pt modelId="{EF71879E-D31B-42B3-8C41-F8B3E313BF2B}" type="pres">
      <dgm:prSet presAssocID="{278E6D87-BF71-40CA-A676-24915519E92A}" presName="spNode" presStyleCnt="0"/>
      <dgm:spPr/>
    </dgm:pt>
    <dgm:pt modelId="{DEBD18B8-5BE7-4E71-B52E-936FEDD3ED01}" type="pres">
      <dgm:prSet presAssocID="{6095D056-8F90-4371-BA72-BFA6DF14AFBB}" presName="sibTrans" presStyleLbl="sibTrans1D1" presStyleIdx="2" presStyleCnt="7"/>
      <dgm:spPr/>
    </dgm:pt>
    <dgm:pt modelId="{8138C6C7-32A0-4E54-A6D8-6CBF51E12FE9}" type="pres">
      <dgm:prSet presAssocID="{A2115A8E-3510-48E2-858C-CED7FF4DAA17}" presName="node" presStyleLbl="node1" presStyleIdx="3" presStyleCnt="7">
        <dgm:presLayoutVars>
          <dgm:bulletEnabled val="1"/>
        </dgm:presLayoutVars>
      </dgm:prSet>
      <dgm:spPr/>
    </dgm:pt>
    <dgm:pt modelId="{5B1B8C9A-2E76-4013-AECE-C01F42F79AC4}" type="pres">
      <dgm:prSet presAssocID="{A2115A8E-3510-48E2-858C-CED7FF4DAA17}" presName="spNode" presStyleCnt="0"/>
      <dgm:spPr/>
    </dgm:pt>
    <dgm:pt modelId="{9F183AA9-D920-4446-851A-B293AE19C1D6}" type="pres">
      <dgm:prSet presAssocID="{1A581A03-B171-4C5D-91A1-EC6D09B9A6DF}" presName="sibTrans" presStyleLbl="sibTrans1D1" presStyleIdx="3" presStyleCnt="7"/>
      <dgm:spPr/>
    </dgm:pt>
    <dgm:pt modelId="{AA6026A3-D442-441D-B414-64BB10179750}" type="pres">
      <dgm:prSet presAssocID="{79594E0C-97E3-455D-91F7-6BD0DF65690A}" presName="node" presStyleLbl="node1" presStyleIdx="4" presStyleCnt="7">
        <dgm:presLayoutVars>
          <dgm:bulletEnabled val="1"/>
        </dgm:presLayoutVars>
      </dgm:prSet>
      <dgm:spPr/>
    </dgm:pt>
    <dgm:pt modelId="{0C7F435C-2375-4DD8-8739-A7740EBA9D0A}" type="pres">
      <dgm:prSet presAssocID="{79594E0C-97E3-455D-91F7-6BD0DF65690A}" presName="spNode" presStyleCnt="0"/>
      <dgm:spPr/>
    </dgm:pt>
    <dgm:pt modelId="{55FA7A55-74BE-4C76-A582-394BDA2F4501}" type="pres">
      <dgm:prSet presAssocID="{18D448D7-A922-432B-811E-DC7AE24C61DF}" presName="sibTrans" presStyleLbl="sibTrans1D1" presStyleIdx="4" presStyleCnt="7"/>
      <dgm:spPr/>
    </dgm:pt>
    <dgm:pt modelId="{EE2A4B13-C253-40D1-B923-CFB4EC123A82}" type="pres">
      <dgm:prSet presAssocID="{39EC3837-E71A-424F-A5C5-48D6EAD7A9AC}" presName="node" presStyleLbl="node1" presStyleIdx="5" presStyleCnt="7">
        <dgm:presLayoutVars>
          <dgm:bulletEnabled val="1"/>
        </dgm:presLayoutVars>
      </dgm:prSet>
      <dgm:spPr/>
    </dgm:pt>
    <dgm:pt modelId="{3942F529-1311-4403-96F8-A9CBF5ACBBC0}" type="pres">
      <dgm:prSet presAssocID="{39EC3837-E71A-424F-A5C5-48D6EAD7A9AC}" presName="spNode" presStyleCnt="0"/>
      <dgm:spPr/>
    </dgm:pt>
    <dgm:pt modelId="{D09B1426-F43F-4F3E-AF55-A539E46F6305}" type="pres">
      <dgm:prSet presAssocID="{343AA668-7DE7-425B-878F-6F54CADEBB36}" presName="sibTrans" presStyleLbl="sibTrans1D1" presStyleIdx="5" presStyleCnt="7"/>
      <dgm:spPr/>
    </dgm:pt>
    <dgm:pt modelId="{57A70007-A4DD-4DA4-AF33-674E2A9EB310}" type="pres">
      <dgm:prSet presAssocID="{344B463D-AEAA-4304-9B62-3AB2ED8E4854}" presName="node" presStyleLbl="node1" presStyleIdx="6" presStyleCnt="7">
        <dgm:presLayoutVars>
          <dgm:bulletEnabled val="1"/>
        </dgm:presLayoutVars>
      </dgm:prSet>
      <dgm:spPr/>
    </dgm:pt>
    <dgm:pt modelId="{BCC6C362-B179-48E1-A61C-5F1119C14941}" type="pres">
      <dgm:prSet presAssocID="{344B463D-AEAA-4304-9B62-3AB2ED8E4854}" presName="spNode" presStyleCnt="0"/>
      <dgm:spPr/>
    </dgm:pt>
    <dgm:pt modelId="{3B25E700-7195-4065-A86F-15888AC83FAD}" type="pres">
      <dgm:prSet presAssocID="{986E128E-E1FA-4A05-8C5C-12497AEFF168}" presName="sibTrans" presStyleLbl="sibTrans1D1" presStyleIdx="6" presStyleCnt="7"/>
      <dgm:spPr/>
    </dgm:pt>
  </dgm:ptLst>
  <dgm:cxnLst>
    <dgm:cxn modelId="{F2FE4B05-468E-48AA-9CA0-DE3191045DD4}" type="presOf" srcId="{1A581A03-B171-4C5D-91A1-EC6D09B9A6DF}" destId="{9F183AA9-D920-4446-851A-B293AE19C1D6}" srcOrd="0" destOrd="0" presId="urn:microsoft.com/office/officeart/2005/8/layout/cycle6"/>
    <dgm:cxn modelId="{6D63D208-55CF-4E7B-87DC-60222F08E5BF}" type="presOf" srcId="{9E7D89B3-106E-41C2-A5E8-BEB7F86235B4}" destId="{560F4344-E535-41C7-B74A-214DE50C9AE9}" srcOrd="0" destOrd="0" presId="urn:microsoft.com/office/officeart/2005/8/layout/cycle6"/>
    <dgm:cxn modelId="{8E5C220A-3F2D-4A5D-BE16-EE980179A6A0}" srcId="{72B29E46-CC90-4076-8A90-3205CB8D32CF}" destId="{A2115A8E-3510-48E2-858C-CED7FF4DAA17}" srcOrd="3" destOrd="0" parTransId="{0F88CD24-C4A5-482E-B643-2448CB2721DB}" sibTransId="{1A581A03-B171-4C5D-91A1-EC6D09B9A6DF}"/>
    <dgm:cxn modelId="{0C40D40E-B1AD-477B-9D38-B64DD9A6EB9E}" type="presOf" srcId="{A2115A8E-3510-48E2-858C-CED7FF4DAA17}" destId="{8138C6C7-32A0-4E54-A6D8-6CBF51E12FE9}" srcOrd="0" destOrd="0" presId="urn:microsoft.com/office/officeart/2005/8/layout/cycle6"/>
    <dgm:cxn modelId="{F717EB16-1FE9-4A36-AA9E-C5F230939FBE}" type="presOf" srcId="{278E6D87-BF71-40CA-A676-24915519E92A}" destId="{BD8F1CE5-13B5-4E27-864A-E757DCE844EA}" srcOrd="0" destOrd="0" presId="urn:microsoft.com/office/officeart/2005/8/layout/cycle6"/>
    <dgm:cxn modelId="{76EB931B-3364-466D-AA14-89E97E889501}" type="presOf" srcId="{72B29E46-CC90-4076-8A90-3205CB8D32CF}" destId="{E5E2B639-7D71-432D-B8E8-C79E02C652CA}" srcOrd="0" destOrd="0" presId="urn:microsoft.com/office/officeart/2005/8/layout/cycle6"/>
    <dgm:cxn modelId="{BDF36443-02BB-404D-9B12-B0224A4007C4}" srcId="{72B29E46-CC90-4076-8A90-3205CB8D32CF}" destId="{278E6D87-BF71-40CA-A676-24915519E92A}" srcOrd="2" destOrd="0" parTransId="{99298698-D4D6-41F4-B9F3-45745A846E3C}" sibTransId="{6095D056-8F90-4371-BA72-BFA6DF14AFBB}"/>
    <dgm:cxn modelId="{205E7F45-4EA6-42FF-95AA-493CDD613D76}" type="presOf" srcId="{7AC1AA62-B41E-42E4-8284-DFAA193E0554}" destId="{69967F5A-491D-4D85-B8BD-45C6E29F2F76}" srcOrd="0" destOrd="0" presId="urn:microsoft.com/office/officeart/2005/8/layout/cycle6"/>
    <dgm:cxn modelId="{A18A3749-6F30-44B5-B663-E671D4D9196B}" type="presOf" srcId="{4CB0E0F4-755F-49A2-A8B9-459C9BE4F885}" destId="{787DEBA8-AB58-47F1-BDA6-71C16286C82D}" srcOrd="0" destOrd="0" presId="urn:microsoft.com/office/officeart/2005/8/layout/cycle6"/>
    <dgm:cxn modelId="{D21D3078-4103-4D60-8E91-43CBE360307B}" type="presOf" srcId="{986E128E-E1FA-4A05-8C5C-12497AEFF168}" destId="{3B25E700-7195-4065-A86F-15888AC83FAD}" srcOrd="0" destOrd="0" presId="urn:microsoft.com/office/officeart/2005/8/layout/cycle6"/>
    <dgm:cxn modelId="{2078CB7A-D73A-4F77-B3A4-790B41180B69}" srcId="{72B29E46-CC90-4076-8A90-3205CB8D32CF}" destId="{9E7D89B3-106E-41C2-A5E8-BEB7F86235B4}" srcOrd="1" destOrd="0" parTransId="{A68D22E8-B2AA-4855-839B-B3B6C058DE9E}" sibTransId="{4CB0E0F4-755F-49A2-A8B9-459C9BE4F885}"/>
    <dgm:cxn modelId="{5EBF2C7D-F375-44EB-8298-9DF5ECEF25BA}" type="presOf" srcId="{79594E0C-97E3-455D-91F7-6BD0DF65690A}" destId="{AA6026A3-D442-441D-B414-64BB10179750}" srcOrd="0" destOrd="0" presId="urn:microsoft.com/office/officeart/2005/8/layout/cycle6"/>
    <dgm:cxn modelId="{E2E38180-DF84-4917-AEFB-1C86FD553043}" srcId="{72B29E46-CC90-4076-8A90-3205CB8D32CF}" destId="{344B463D-AEAA-4304-9B62-3AB2ED8E4854}" srcOrd="6" destOrd="0" parTransId="{DAD249AB-2E67-42E6-9E43-AC4620FFA5DA}" sibTransId="{986E128E-E1FA-4A05-8C5C-12497AEFF168}"/>
    <dgm:cxn modelId="{69178481-0895-4349-AE44-4FFB01AFDBE4}" type="presOf" srcId="{EF013E02-8367-4581-A0EE-9BBDC73B5457}" destId="{558DF42E-AE37-4233-9961-ADAAA309E8E9}" srcOrd="0" destOrd="0" presId="urn:microsoft.com/office/officeart/2005/8/layout/cycle6"/>
    <dgm:cxn modelId="{F1E40D8C-1BB0-4542-B5A0-715E5DAB0E3E}" type="presOf" srcId="{344B463D-AEAA-4304-9B62-3AB2ED8E4854}" destId="{57A70007-A4DD-4DA4-AF33-674E2A9EB310}" srcOrd="0" destOrd="0" presId="urn:microsoft.com/office/officeart/2005/8/layout/cycle6"/>
    <dgm:cxn modelId="{BA8D0B97-8DC3-4368-A847-9741F6E609E0}" type="presOf" srcId="{343AA668-7DE7-425B-878F-6F54CADEBB36}" destId="{D09B1426-F43F-4F3E-AF55-A539E46F6305}" srcOrd="0" destOrd="0" presId="urn:microsoft.com/office/officeart/2005/8/layout/cycle6"/>
    <dgm:cxn modelId="{5AE30E9B-CDC5-4E34-A4BD-133F9E0FC129}" type="presOf" srcId="{39EC3837-E71A-424F-A5C5-48D6EAD7A9AC}" destId="{EE2A4B13-C253-40D1-B923-CFB4EC123A82}" srcOrd="0" destOrd="0" presId="urn:microsoft.com/office/officeart/2005/8/layout/cycle6"/>
    <dgm:cxn modelId="{B611F39D-1114-4504-BD36-180A21194FE7}" srcId="{72B29E46-CC90-4076-8A90-3205CB8D32CF}" destId="{79594E0C-97E3-455D-91F7-6BD0DF65690A}" srcOrd="4" destOrd="0" parTransId="{5098F22B-3478-4FE5-911F-A0FD7931E73D}" sibTransId="{18D448D7-A922-432B-811E-DC7AE24C61DF}"/>
    <dgm:cxn modelId="{5ABCB2A1-C1E9-410A-9D74-83A08A338790}" srcId="{72B29E46-CC90-4076-8A90-3205CB8D32CF}" destId="{EF013E02-8367-4581-A0EE-9BBDC73B5457}" srcOrd="0" destOrd="0" parTransId="{F44C0C46-6A50-4C69-A316-85EF09B93A61}" sibTransId="{7AC1AA62-B41E-42E4-8284-DFAA193E0554}"/>
    <dgm:cxn modelId="{BCBBCDAB-DBDB-42B6-9C23-ACE04FF4DF1B}" type="presOf" srcId="{6095D056-8F90-4371-BA72-BFA6DF14AFBB}" destId="{DEBD18B8-5BE7-4E71-B52E-936FEDD3ED01}" srcOrd="0" destOrd="0" presId="urn:microsoft.com/office/officeart/2005/8/layout/cycle6"/>
    <dgm:cxn modelId="{5CA6CBE4-81DB-487F-AD9F-CAEFF3670667}" srcId="{72B29E46-CC90-4076-8A90-3205CB8D32CF}" destId="{39EC3837-E71A-424F-A5C5-48D6EAD7A9AC}" srcOrd="5" destOrd="0" parTransId="{A0C8DA06-CBA9-48E8-8C71-CAD9242A5D4E}" sibTransId="{343AA668-7DE7-425B-878F-6F54CADEBB36}"/>
    <dgm:cxn modelId="{85B914EE-19D8-4978-B47C-BBCC7F375000}" type="presOf" srcId="{18D448D7-A922-432B-811E-DC7AE24C61DF}" destId="{55FA7A55-74BE-4C76-A582-394BDA2F4501}" srcOrd="0" destOrd="0" presId="urn:microsoft.com/office/officeart/2005/8/layout/cycle6"/>
    <dgm:cxn modelId="{D41E42BC-84C1-463D-99B2-4509C6EA1A81}" type="presParOf" srcId="{E5E2B639-7D71-432D-B8E8-C79E02C652CA}" destId="{558DF42E-AE37-4233-9961-ADAAA309E8E9}" srcOrd="0" destOrd="0" presId="urn:microsoft.com/office/officeart/2005/8/layout/cycle6"/>
    <dgm:cxn modelId="{F723314B-1532-4C06-B442-BC27DF48F602}" type="presParOf" srcId="{E5E2B639-7D71-432D-B8E8-C79E02C652CA}" destId="{680D3860-6A7C-4DFF-AB49-B3AF550EF885}" srcOrd="1" destOrd="0" presId="urn:microsoft.com/office/officeart/2005/8/layout/cycle6"/>
    <dgm:cxn modelId="{45023778-A32F-4891-BCAD-F86A59C76938}" type="presParOf" srcId="{E5E2B639-7D71-432D-B8E8-C79E02C652CA}" destId="{69967F5A-491D-4D85-B8BD-45C6E29F2F76}" srcOrd="2" destOrd="0" presId="urn:microsoft.com/office/officeart/2005/8/layout/cycle6"/>
    <dgm:cxn modelId="{B150F072-11F8-4EE7-8021-22F251AF725C}" type="presParOf" srcId="{E5E2B639-7D71-432D-B8E8-C79E02C652CA}" destId="{560F4344-E535-41C7-B74A-214DE50C9AE9}" srcOrd="3" destOrd="0" presId="urn:microsoft.com/office/officeart/2005/8/layout/cycle6"/>
    <dgm:cxn modelId="{130FBD1D-8AE5-4DBD-8713-11FBF12BBF96}" type="presParOf" srcId="{E5E2B639-7D71-432D-B8E8-C79E02C652CA}" destId="{A6EE35DA-059D-4991-A01C-39948DCA8801}" srcOrd="4" destOrd="0" presId="urn:microsoft.com/office/officeart/2005/8/layout/cycle6"/>
    <dgm:cxn modelId="{9D7579F7-0855-45ED-88E7-1D056C7E8D54}" type="presParOf" srcId="{E5E2B639-7D71-432D-B8E8-C79E02C652CA}" destId="{787DEBA8-AB58-47F1-BDA6-71C16286C82D}" srcOrd="5" destOrd="0" presId="urn:microsoft.com/office/officeart/2005/8/layout/cycle6"/>
    <dgm:cxn modelId="{61DD5350-6DE8-4513-8C4B-2715DCC4A39B}" type="presParOf" srcId="{E5E2B639-7D71-432D-B8E8-C79E02C652CA}" destId="{BD8F1CE5-13B5-4E27-864A-E757DCE844EA}" srcOrd="6" destOrd="0" presId="urn:microsoft.com/office/officeart/2005/8/layout/cycle6"/>
    <dgm:cxn modelId="{CD7CEAA1-33FD-49DC-B072-A780EBA69F4D}" type="presParOf" srcId="{E5E2B639-7D71-432D-B8E8-C79E02C652CA}" destId="{EF71879E-D31B-42B3-8C41-F8B3E313BF2B}" srcOrd="7" destOrd="0" presId="urn:microsoft.com/office/officeart/2005/8/layout/cycle6"/>
    <dgm:cxn modelId="{5BB5AB91-638C-4955-A48F-73E0BC0F7B29}" type="presParOf" srcId="{E5E2B639-7D71-432D-B8E8-C79E02C652CA}" destId="{DEBD18B8-5BE7-4E71-B52E-936FEDD3ED01}" srcOrd="8" destOrd="0" presId="urn:microsoft.com/office/officeart/2005/8/layout/cycle6"/>
    <dgm:cxn modelId="{4A7EF93C-FF6F-4600-9C12-8B37B53A725C}" type="presParOf" srcId="{E5E2B639-7D71-432D-B8E8-C79E02C652CA}" destId="{8138C6C7-32A0-4E54-A6D8-6CBF51E12FE9}" srcOrd="9" destOrd="0" presId="urn:microsoft.com/office/officeart/2005/8/layout/cycle6"/>
    <dgm:cxn modelId="{C2156394-8D6B-40B1-AB36-B1C26A9ACE3A}" type="presParOf" srcId="{E5E2B639-7D71-432D-B8E8-C79E02C652CA}" destId="{5B1B8C9A-2E76-4013-AECE-C01F42F79AC4}" srcOrd="10" destOrd="0" presId="urn:microsoft.com/office/officeart/2005/8/layout/cycle6"/>
    <dgm:cxn modelId="{238E8927-AA52-4227-94F2-9806FA54ED52}" type="presParOf" srcId="{E5E2B639-7D71-432D-B8E8-C79E02C652CA}" destId="{9F183AA9-D920-4446-851A-B293AE19C1D6}" srcOrd="11" destOrd="0" presId="urn:microsoft.com/office/officeart/2005/8/layout/cycle6"/>
    <dgm:cxn modelId="{3FFBBCFD-A5AB-4158-A1B6-7639FEBE6C59}" type="presParOf" srcId="{E5E2B639-7D71-432D-B8E8-C79E02C652CA}" destId="{AA6026A3-D442-441D-B414-64BB10179750}" srcOrd="12" destOrd="0" presId="urn:microsoft.com/office/officeart/2005/8/layout/cycle6"/>
    <dgm:cxn modelId="{259E4820-7413-4DA8-8D19-1A8567275225}" type="presParOf" srcId="{E5E2B639-7D71-432D-B8E8-C79E02C652CA}" destId="{0C7F435C-2375-4DD8-8739-A7740EBA9D0A}" srcOrd="13" destOrd="0" presId="urn:microsoft.com/office/officeart/2005/8/layout/cycle6"/>
    <dgm:cxn modelId="{A8ABD4FE-52AF-4266-A661-93534065EE3D}" type="presParOf" srcId="{E5E2B639-7D71-432D-B8E8-C79E02C652CA}" destId="{55FA7A55-74BE-4C76-A582-394BDA2F4501}" srcOrd="14" destOrd="0" presId="urn:microsoft.com/office/officeart/2005/8/layout/cycle6"/>
    <dgm:cxn modelId="{6D740EA5-EEBA-4B9A-BA42-366601BFD3C7}" type="presParOf" srcId="{E5E2B639-7D71-432D-B8E8-C79E02C652CA}" destId="{EE2A4B13-C253-40D1-B923-CFB4EC123A82}" srcOrd="15" destOrd="0" presId="urn:microsoft.com/office/officeart/2005/8/layout/cycle6"/>
    <dgm:cxn modelId="{1CBF454D-148C-4521-B8E3-8AC530936D92}" type="presParOf" srcId="{E5E2B639-7D71-432D-B8E8-C79E02C652CA}" destId="{3942F529-1311-4403-96F8-A9CBF5ACBBC0}" srcOrd="16" destOrd="0" presId="urn:microsoft.com/office/officeart/2005/8/layout/cycle6"/>
    <dgm:cxn modelId="{B7570EF3-9190-43F2-A55E-C669535C18F0}" type="presParOf" srcId="{E5E2B639-7D71-432D-B8E8-C79E02C652CA}" destId="{D09B1426-F43F-4F3E-AF55-A539E46F6305}" srcOrd="17" destOrd="0" presId="urn:microsoft.com/office/officeart/2005/8/layout/cycle6"/>
    <dgm:cxn modelId="{C6CF53A4-7BD6-47A5-86AA-91CC867092BF}" type="presParOf" srcId="{E5E2B639-7D71-432D-B8E8-C79E02C652CA}" destId="{57A70007-A4DD-4DA4-AF33-674E2A9EB310}" srcOrd="18" destOrd="0" presId="urn:microsoft.com/office/officeart/2005/8/layout/cycle6"/>
    <dgm:cxn modelId="{E9643292-8BEB-46E9-B569-C4337A3D1C22}" type="presParOf" srcId="{E5E2B639-7D71-432D-B8E8-C79E02C652CA}" destId="{BCC6C362-B179-48E1-A61C-5F1119C14941}" srcOrd="19" destOrd="0" presId="urn:microsoft.com/office/officeart/2005/8/layout/cycle6"/>
    <dgm:cxn modelId="{683ED796-4CB2-4B07-A060-9F677861E1AD}" type="presParOf" srcId="{E5E2B639-7D71-432D-B8E8-C79E02C652CA}" destId="{3B25E700-7195-4065-A86F-15888AC83FAD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DF5FCF-453F-4977-96AE-FD015AD74B8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A03384-9E71-451E-8BC8-C79DD762291F}">
      <dgm:prSet phldrT="[Text]"/>
      <dgm:spPr/>
      <dgm:t>
        <a:bodyPr/>
        <a:lstStyle/>
        <a:p>
          <a:r>
            <a:rPr lang="cs-CZ" dirty="0"/>
            <a:t>Nařízení 2018/858</a:t>
          </a:r>
        </a:p>
      </dgm:t>
    </dgm:pt>
    <dgm:pt modelId="{7F53D148-6C64-4544-A8C6-2546829893C8}" type="parTrans" cxnId="{53557286-CCD9-4FEF-B406-26392E95EF74}">
      <dgm:prSet/>
      <dgm:spPr/>
      <dgm:t>
        <a:bodyPr/>
        <a:lstStyle/>
        <a:p>
          <a:endParaRPr lang="cs-CZ"/>
        </a:p>
      </dgm:t>
    </dgm:pt>
    <dgm:pt modelId="{24A120F5-BD06-4AB1-8FFA-99D782AFD842}" type="sibTrans" cxnId="{53557286-CCD9-4FEF-B406-26392E95EF74}">
      <dgm:prSet/>
      <dgm:spPr/>
      <dgm:t>
        <a:bodyPr/>
        <a:lstStyle/>
        <a:p>
          <a:endParaRPr lang="cs-CZ"/>
        </a:p>
      </dgm:t>
    </dgm:pt>
    <dgm:pt modelId="{79F5A624-9DF7-4642-BE29-3275D349B030}" type="asst">
      <dgm:prSet phldrT="[Text]"/>
      <dgm:spPr/>
      <dgm:t>
        <a:bodyPr/>
        <a:lstStyle/>
        <a:p>
          <a:r>
            <a:rPr lang="cs-CZ" dirty="0"/>
            <a:t>Nařízení 2019/631</a:t>
          </a:r>
        </a:p>
      </dgm:t>
    </dgm:pt>
    <dgm:pt modelId="{90C9B001-9D8F-4F3E-B3A2-5B157F293E8A}" type="parTrans" cxnId="{25256107-1D31-4FEB-BB98-3134D7B2E79E}">
      <dgm:prSet/>
      <dgm:spPr/>
      <dgm:t>
        <a:bodyPr/>
        <a:lstStyle/>
        <a:p>
          <a:endParaRPr lang="cs-CZ"/>
        </a:p>
      </dgm:t>
    </dgm:pt>
    <dgm:pt modelId="{908586A6-27AE-4767-91F4-2C84E254A298}" type="sibTrans" cxnId="{25256107-1D31-4FEB-BB98-3134D7B2E79E}">
      <dgm:prSet/>
      <dgm:spPr/>
      <dgm:t>
        <a:bodyPr/>
        <a:lstStyle/>
        <a:p>
          <a:endParaRPr lang="cs-CZ"/>
        </a:p>
      </dgm:t>
    </dgm:pt>
    <dgm:pt modelId="{39B7D803-6301-49E7-AF82-AA33F0775A4B}">
      <dgm:prSet phldrT="[Text]"/>
      <dgm:spPr/>
      <dgm:t>
        <a:bodyPr/>
        <a:lstStyle/>
        <a:p>
          <a:r>
            <a:rPr lang="cs-CZ" dirty="0"/>
            <a:t>Nařízení č. 715/2007</a:t>
          </a:r>
        </a:p>
      </dgm:t>
    </dgm:pt>
    <dgm:pt modelId="{126FB1C5-FE07-4C53-85E0-05699C2C703A}" type="parTrans" cxnId="{C16A636D-A250-4D70-BB7F-81F216C924AD}">
      <dgm:prSet/>
      <dgm:spPr/>
      <dgm:t>
        <a:bodyPr/>
        <a:lstStyle/>
        <a:p>
          <a:endParaRPr lang="cs-CZ"/>
        </a:p>
      </dgm:t>
    </dgm:pt>
    <dgm:pt modelId="{795F0197-0E45-42C0-B286-6E44AE628DD7}" type="sibTrans" cxnId="{C16A636D-A250-4D70-BB7F-81F216C924AD}">
      <dgm:prSet/>
      <dgm:spPr/>
      <dgm:t>
        <a:bodyPr/>
        <a:lstStyle/>
        <a:p>
          <a:endParaRPr lang="cs-CZ"/>
        </a:p>
      </dgm:t>
    </dgm:pt>
    <dgm:pt modelId="{0F5DC488-221B-4BCD-9C53-DA179A52B4C0}">
      <dgm:prSet phldrT="[Text]"/>
      <dgm:spPr/>
      <dgm:t>
        <a:bodyPr/>
        <a:lstStyle/>
        <a:p>
          <a:r>
            <a:rPr lang="cs-CZ" dirty="0"/>
            <a:t>Další regulační akt</a:t>
          </a:r>
        </a:p>
      </dgm:t>
    </dgm:pt>
    <dgm:pt modelId="{60D1129E-BCBC-4FF9-B056-D0F59F436CDC}" type="parTrans" cxnId="{EE70F92E-F9A8-4E2F-AE6D-E9B4C3896506}">
      <dgm:prSet/>
      <dgm:spPr/>
      <dgm:t>
        <a:bodyPr/>
        <a:lstStyle/>
        <a:p>
          <a:endParaRPr lang="cs-CZ"/>
        </a:p>
      </dgm:t>
    </dgm:pt>
    <dgm:pt modelId="{0D1FAC90-D635-4FA7-A8DD-D3933C930569}" type="sibTrans" cxnId="{EE70F92E-F9A8-4E2F-AE6D-E9B4C3896506}">
      <dgm:prSet/>
      <dgm:spPr/>
      <dgm:t>
        <a:bodyPr/>
        <a:lstStyle/>
        <a:p>
          <a:endParaRPr lang="cs-CZ"/>
        </a:p>
      </dgm:t>
    </dgm:pt>
    <dgm:pt modelId="{F7429CFE-9E30-43A9-BE7A-55C58B369C0C}">
      <dgm:prSet phldrT="[Text]"/>
      <dgm:spPr/>
      <dgm:t>
        <a:bodyPr/>
        <a:lstStyle/>
        <a:p>
          <a:r>
            <a:rPr lang="cs-CZ" dirty="0"/>
            <a:t>Další regulační akt</a:t>
          </a:r>
        </a:p>
      </dgm:t>
    </dgm:pt>
    <dgm:pt modelId="{A1EE29C1-74EB-4DCF-8BC2-4B120CE9A367}" type="parTrans" cxnId="{F40D767D-25DC-4D81-8444-87C5A870ECAB}">
      <dgm:prSet/>
      <dgm:spPr/>
      <dgm:t>
        <a:bodyPr/>
        <a:lstStyle/>
        <a:p>
          <a:endParaRPr lang="cs-CZ"/>
        </a:p>
      </dgm:t>
    </dgm:pt>
    <dgm:pt modelId="{A3E0A476-4A0D-469D-BAE7-A2C741DFDE7B}" type="sibTrans" cxnId="{F40D767D-25DC-4D81-8444-87C5A870ECAB}">
      <dgm:prSet/>
      <dgm:spPr/>
      <dgm:t>
        <a:bodyPr/>
        <a:lstStyle/>
        <a:p>
          <a:endParaRPr lang="cs-CZ"/>
        </a:p>
      </dgm:t>
    </dgm:pt>
    <dgm:pt modelId="{BF8A7821-8AB6-4BA7-90CA-529C58DBDCCD}">
      <dgm:prSet/>
      <dgm:spPr/>
      <dgm:t>
        <a:bodyPr/>
        <a:lstStyle/>
        <a:p>
          <a:r>
            <a:rPr lang="cs-CZ" dirty="0"/>
            <a:t>Nařízení Komise č. 2017/1151</a:t>
          </a:r>
        </a:p>
      </dgm:t>
    </dgm:pt>
    <dgm:pt modelId="{463E9276-8603-401A-91F3-5D3C62512EBB}" type="parTrans" cxnId="{CA93C202-8FEA-4B91-817F-947270B0926F}">
      <dgm:prSet/>
      <dgm:spPr/>
      <dgm:t>
        <a:bodyPr/>
        <a:lstStyle/>
        <a:p>
          <a:endParaRPr lang="cs-CZ"/>
        </a:p>
      </dgm:t>
    </dgm:pt>
    <dgm:pt modelId="{B86A017C-6C20-4706-947F-40107B39A660}" type="sibTrans" cxnId="{CA93C202-8FEA-4B91-817F-947270B0926F}">
      <dgm:prSet/>
      <dgm:spPr/>
      <dgm:t>
        <a:bodyPr/>
        <a:lstStyle/>
        <a:p>
          <a:endParaRPr lang="cs-CZ"/>
        </a:p>
      </dgm:t>
    </dgm:pt>
    <dgm:pt modelId="{CA296134-9933-4E9E-8529-811DB438F690}" type="pres">
      <dgm:prSet presAssocID="{C1DF5FCF-453F-4977-96AE-FD015AD74B8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A7FA5C-A33A-4DB8-9E68-8293A5E382B3}" type="pres">
      <dgm:prSet presAssocID="{90A03384-9E71-451E-8BC8-C79DD762291F}" presName="hierRoot1" presStyleCnt="0">
        <dgm:presLayoutVars>
          <dgm:hierBranch val="init"/>
        </dgm:presLayoutVars>
      </dgm:prSet>
      <dgm:spPr/>
    </dgm:pt>
    <dgm:pt modelId="{BCFFD2B2-09BD-4AEE-B595-90A20037E9A2}" type="pres">
      <dgm:prSet presAssocID="{90A03384-9E71-451E-8BC8-C79DD762291F}" presName="rootComposite1" presStyleCnt="0"/>
      <dgm:spPr/>
    </dgm:pt>
    <dgm:pt modelId="{107F3AA8-2C96-44CF-9A70-D5DA920B2DD2}" type="pres">
      <dgm:prSet presAssocID="{90A03384-9E71-451E-8BC8-C79DD762291F}" presName="rootText1" presStyleLbl="node0" presStyleIdx="0" presStyleCnt="1">
        <dgm:presLayoutVars>
          <dgm:chPref val="3"/>
        </dgm:presLayoutVars>
      </dgm:prSet>
      <dgm:spPr/>
    </dgm:pt>
    <dgm:pt modelId="{3215C01F-115F-4DE0-A0EA-690FDBE9D5CA}" type="pres">
      <dgm:prSet presAssocID="{90A03384-9E71-451E-8BC8-C79DD762291F}" presName="rootConnector1" presStyleLbl="node1" presStyleIdx="0" presStyleCnt="0"/>
      <dgm:spPr/>
    </dgm:pt>
    <dgm:pt modelId="{BB99E02F-A249-4CA8-8BCF-49007985971A}" type="pres">
      <dgm:prSet presAssocID="{90A03384-9E71-451E-8BC8-C79DD762291F}" presName="hierChild2" presStyleCnt="0"/>
      <dgm:spPr/>
    </dgm:pt>
    <dgm:pt modelId="{58B1BF31-CC34-434C-9CB4-71E85680050B}" type="pres">
      <dgm:prSet presAssocID="{126FB1C5-FE07-4C53-85E0-05699C2C703A}" presName="Name37" presStyleLbl="parChTrans1D2" presStyleIdx="0" presStyleCnt="4"/>
      <dgm:spPr/>
    </dgm:pt>
    <dgm:pt modelId="{6387DBCF-0282-4F42-B1C3-EC09CB59B86E}" type="pres">
      <dgm:prSet presAssocID="{39B7D803-6301-49E7-AF82-AA33F0775A4B}" presName="hierRoot2" presStyleCnt="0">
        <dgm:presLayoutVars>
          <dgm:hierBranch val="init"/>
        </dgm:presLayoutVars>
      </dgm:prSet>
      <dgm:spPr/>
    </dgm:pt>
    <dgm:pt modelId="{5AACA587-FDE3-401A-8813-E0508A2430D7}" type="pres">
      <dgm:prSet presAssocID="{39B7D803-6301-49E7-AF82-AA33F0775A4B}" presName="rootComposite" presStyleCnt="0"/>
      <dgm:spPr/>
    </dgm:pt>
    <dgm:pt modelId="{6F2C03E6-701B-4BDF-A35A-7ADE1FDF6D55}" type="pres">
      <dgm:prSet presAssocID="{39B7D803-6301-49E7-AF82-AA33F0775A4B}" presName="rootText" presStyleLbl="node2" presStyleIdx="0" presStyleCnt="3">
        <dgm:presLayoutVars>
          <dgm:chPref val="3"/>
        </dgm:presLayoutVars>
      </dgm:prSet>
      <dgm:spPr/>
    </dgm:pt>
    <dgm:pt modelId="{E18E6AEF-FACA-40A9-80D7-6E73B3502DB0}" type="pres">
      <dgm:prSet presAssocID="{39B7D803-6301-49E7-AF82-AA33F0775A4B}" presName="rootConnector" presStyleLbl="node2" presStyleIdx="0" presStyleCnt="3"/>
      <dgm:spPr/>
    </dgm:pt>
    <dgm:pt modelId="{020C5ACF-CE66-44F4-A2A5-B9F506F38414}" type="pres">
      <dgm:prSet presAssocID="{39B7D803-6301-49E7-AF82-AA33F0775A4B}" presName="hierChild4" presStyleCnt="0"/>
      <dgm:spPr/>
    </dgm:pt>
    <dgm:pt modelId="{DF2F8293-80D9-4F8D-B4DE-3142A3F38B0E}" type="pres">
      <dgm:prSet presAssocID="{463E9276-8603-401A-91F3-5D3C62512EBB}" presName="Name37" presStyleLbl="parChTrans1D3" presStyleIdx="0" presStyleCnt="1"/>
      <dgm:spPr/>
    </dgm:pt>
    <dgm:pt modelId="{43484854-7AB9-4789-847E-18B7020E48C9}" type="pres">
      <dgm:prSet presAssocID="{BF8A7821-8AB6-4BA7-90CA-529C58DBDCCD}" presName="hierRoot2" presStyleCnt="0">
        <dgm:presLayoutVars>
          <dgm:hierBranch val="init"/>
        </dgm:presLayoutVars>
      </dgm:prSet>
      <dgm:spPr/>
    </dgm:pt>
    <dgm:pt modelId="{F3CD4A9A-0857-4535-A7A2-34CC23C0D6D4}" type="pres">
      <dgm:prSet presAssocID="{BF8A7821-8AB6-4BA7-90CA-529C58DBDCCD}" presName="rootComposite" presStyleCnt="0"/>
      <dgm:spPr/>
    </dgm:pt>
    <dgm:pt modelId="{406EA086-C43D-4447-A8D9-7C236F664AF2}" type="pres">
      <dgm:prSet presAssocID="{BF8A7821-8AB6-4BA7-90CA-529C58DBDCCD}" presName="rootText" presStyleLbl="node3" presStyleIdx="0" presStyleCnt="1">
        <dgm:presLayoutVars>
          <dgm:chPref val="3"/>
        </dgm:presLayoutVars>
      </dgm:prSet>
      <dgm:spPr/>
    </dgm:pt>
    <dgm:pt modelId="{DD8FBFB0-E93F-4B51-9D2B-7A5B803BFDAE}" type="pres">
      <dgm:prSet presAssocID="{BF8A7821-8AB6-4BA7-90CA-529C58DBDCCD}" presName="rootConnector" presStyleLbl="node3" presStyleIdx="0" presStyleCnt="1"/>
      <dgm:spPr/>
    </dgm:pt>
    <dgm:pt modelId="{BFB54BFA-8061-4985-9D5A-77282E8B9194}" type="pres">
      <dgm:prSet presAssocID="{BF8A7821-8AB6-4BA7-90CA-529C58DBDCCD}" presName="hierChild4" presStyleCnt="0"/>
      <dgm:spPr/>
    </dgm:pt>
    <dgm:pt modelId="{1A64CE25-739B-4EF9-B3A7-CE37FFBAB2D3}" type="pres">
      <dgm:prSet presAssocID="{BF8A7821-8AB6-4BA7-90CA-529C58DBDCCD}" presName="hierChild5" presStyleCnt="0"/>
      <dgm:spPr/>
    </dgm:pt>
    <dgm:pt modelId="{8968543B-4349-4A62-B241-52873E6DA856}" type="pres">
      <dgm:prSet presAssocID="{39B7D803-6301-49E7-AF82-AA33F0775A4B}" presName="hierChild5" presStyleCnt="0"/>
      <dgm:spPr/>
    </dgm:pt>
    <dgm:pt modelId="{41B28D0E-57E3-4E9D-8925-2225626FCC8C}" type="pres">
      <dgm:prSet presAssocID="{60D1129E-BCBC-4FF9-B056-D0F59F436CDC}" presName="Name37" presStyleLbl="parChTrans1D2" presStyleIdx="1" presStyleCnt="4"/>
      <dgm:spPr/>
    </dgm:pt>
    <dgm:pt modelId="{934D357A-87DE-4F6E-898F-28FFF52BE390}" type="pres">
      <dgm:prSet presAssocID="{0F5DC488-221B-4BCD-9C53-DA179A52B4C0}" presName="hierRoot2" presStyleCnt="0">
        <dgm:presLayoutVars>
          <dgm:hierBranch val="init"/>
        </dgm:presLayoutVars>
      </dgm:prSet>
      <dgm:spPr/>
    </dgm:pt>
    <dgm:pt modelId="{2BF16AE4-1820-4629-B083-D7C47893F871}" type="pres">
      <dgm:prSet presAssocID="{0F5DC488-221B-4BCD-9C53-DA179A52B4C0}" presName="rootComposite" presStyleCnt="0"/>
      <dgm:spPr/>
    </dgm:pt>
    <dgm:pt modelId="{841CA77A-7BA2-4306-99F9-64B0BE0997A4}" type="pres">
      <dgm:prSet presAssocID="{0F5DC488-221B-4BCD-9C53-DA179A52B4C0}" presName="rootText" presStyleLbl="node2" presStyleIdx="1" presStyleCnt="3">
        <dgm:presLayoutVars>
          <dgm:chPref val="3"/>
        </dgm:presLayoutVars>
      </dgm:prSet>
      <dgm:spPr/>
    </dgm:pt>
    <dgm:pt modelId="{CB716B94-D419-496E-B0E4-817C2B5F18F0}" type="pres">
      <dgm:prSet presAssocID="{0F5DC488-221B-4BCD-9C53-DA179A52B4C0}" presName="rootConnector" presStyleLbl="node2" presStyleIdx="1" presStyleCnt="3"/>
      <dgm:spPr/>
    </dgm:pt>
    <dgm:pt modelId="{4B5B0E7A-559C-49A0-93FD-061EDADB36FB}" type="pres">
      <dgm:prSet presAssocID="{0F5DC488-221B-4BCD-9C53-DA179A52B4C0}" presName="hierChild4" presStyleCnt="0"/>
      <dgm:spPr/>
    </dgm:pt>
    <dgm:pt modelId="{73A83CFE-3EE0-4292-BF26-497206C07020}" type="pres">
      <dgm:prSet presAssocID="{0F5DC488-221B-4BCD-9C53-DA179A52B4C0}" presName="hierChild5" presStyleCnt="0"/>
      <dgm:spPr/>
    </dgm:pt>
    <dgm:pt modelId="{D3BFD2CA-F0A2-480D-A9DC-8458A9C24DA7}" type="pres">
      <dgm:prSet presAssocID="{A1EE29C1-74EB-4DCF-8BC2-4B120CE9A367}" presName="Name37" presStyleLbl="parChTrans1D2" presStyleIdx="2" presStyleCnt="4"/>
      <dgm:spPr/>
    </dgm:pt>
    <dgm:pt modelId="{47B1851A-B523-425D-A041-ACD4C80832F5}" type="pres">
      <dgm:prSet presAssocID="{F7429CFE-9E30-43A9-BE7A-55C58B369C0C}" presName="hierRoot2" presStyleCnt="0">
        <dgm:presLayoutVars>
          <dgm:hierBranch val="init"/>
        </dgm:presLayoutVars>
      </dgm:prSet>
      <dgm:spPr/>
    </dgm:pt>
    <dgm:pt modelId="{6478B7DB-D0EE-4414-A21B-3679A05743EC}" type="pres">
      <dgm:prSet presAssocID="{F7429CFE-9E30-43A9-BE7A-55C58B369C0C}" presName="rootComposite" presStyleCnt="0"/>
      <dgm:spPr/>
    </dgm:pt>
    <dgm:pt modelId="{F5FDFE85-BE48-4647-8475-98579E6CACF4}" type="pres">
      <dgm:prSet presAssocID="{F7429CFE-9E30-43A9-BE7A-55C58B369C0C}" presName="rootText" presStyleLbl="node2" presStyleIdx="2" presStyleCnt="3">
        <dgm:presLayoutVars>
          <dgm:chPref val="3"/>
        </dgm:presLayoutVars>
      </dgm:prSet>
      <dgm:spPr/>
    </dgm:pt>
    <dgm:pt modelId="{0218E286-CA3A-4D05-8D51-45F4AFEF74B1}" type="pres">
      <dgm:prSet presAssocID="{F7429CFE-9E30-43A9-BE7A-55C58B369C0C}" presName="rootConnector" presStyleLbl="node2" presStyleIdx="2" presStyleCnt="3"/>
      <dgm:spPr/>
    </dgm:pt>
    <dgm:pt modelId="{B8273A5E-635E-436E-859D-E8A7737F7016}" type="pres">
      <dgm:prSet presAssocID="{F7429CFE-9E30-43A9-BE7A-55C58B369C0C}" presName="hierChild4" presStyleCnt="0"/>
      <dgm:spPr/>
    </dgm:pt>
    <dgm:pt modelId="{234E9043-BCC7-4BFF-BF0B-EED151A7F585}" type="pres">
      <dgm:prSet presAssocID="{F7429CFE-9E30-43A9-BE7A-55C58B369C0C}" presName="hierChild5" presStyleCnt="0"/>
      <dgm:spPr/>
    </dgm:pt>
    <dgm:pt modelId="{F69DC4E9-C45A-49E8-A70C-F1D7CA9C5283}" type="pres">
      <dgm:prSet presAssocID="{90A03384-9E71-451E-8BC8-C79DD762291F}" presName="hierChild3" presStyleCnt="0"/>
      <dgm:spPr/>
    </dgm:pt>
    <dgm:pt modelId="{305B9E24-A25E-47B9-B9B5-DFC4AEF416B3}" type="pres">
      <dgm:prSet presAssocID="{90C9B001-9D8F-4F3E-B3A2-5B157F293E8A}" presName="Name111" presStyleLbl="parChTrans1D2" presStyleIdx="3" presStyleCnt="4"/>
      <dgm:spPr/>
    </dgm:pt>
    <dgm:pt modelId="{B826F80E-BB85-4A27-8460-7A5B84939C0E}" type="pres">
      <dgm:prSet presAssocID="{79F5A624-9DF7-4642-BE29-3275D349B030}" presName="hierRoot3" presStyleCnt="0">
        <dgm:presLayoutVars>
          <dgm:hierBranch val="init"/>
        </dgm:presLayoutVars>
      </dgm:prSet>
      <dgm:spPr/>
    </dgm:pt>
    <dgm:pt modelId="{623162FF-2348-4056-B06A-32C5EDEF360A}" type="pres">
      <dgm:prSet presAssocID="{79F5A624-9DF7-4642-BE29-3275D349B030}" presName="rootComposite3" presStyleCnt="0"/>
      <dgm:spPr/>
    </dgm:pt>
    <dgm:pt modelId="{7ABA4E3C-8B01-4928-8A54-ADA5E372902A}" type="pres">
      <dgm:prSet presAssocID="{79F5A624-9DF7-4642-BE29-3275D349B030}" presName="rootText3" presStyleLbl="asst1" presStyleIdx="0" presStyleCnt="1">
        <dgm:presLayoutVars>
          <dgm:chPref val="3"/>
        </dgm:presLayoutVars>
      </dgm:prSet>
      <dgm:spPr/>
    </dgm:pt>
    <dgm:pt modelId="{ACE3C6CF-5684-4089-B1AA-677AC4889D5D}" type="pres">
      <dgm:prSet presAssocID="{79F5A624-9DF7-4642-BE29-3275D349B030}" presName="rootConnector3" presStyleLbl="asst1" presStyleIdx="0" presStyleCnt="1"/>
      <dgm:spPr/>
    </dgm:pt>
    <dgm:pt modelId="{9F3D2021-E4FF-44B4-88EC-33C30C497BED}" type="pres">
      <dgm:prSet presAssocID="{79F5A624-9DF7-4642-BE29-3275D349B030}" presName="hierChild6" presStyleCnt="0"/>
      <dgm:spPr/>
    </dgm:pt>
    <dgm:pt modelId="{FE0BB535-A699-4FFE-99F5-46C9C82DD003}" type="pres">
      <dgm:prSet presAssocID="{79F5A624-9DF7-4642-BE29-3275D349B030}" presName="hierChild7" presStyleCnt="0"/>
      <dgm:spPr/>
    </dgm:pt>
  </dgm:ptLst>
  <dgm:cxnLst>
    <dgm:cxn modelId="{CA93C202-8FEA-4B91-817F-947270B0926F}" srcId="{39B7D803-6301-49E7-AF82-AA33F0775A4B}" destId="{BF8A7821-8AB6-4BA7-90CA-529C58DBDCCD}" srcOrd="0" destOrd="0" parTransId="{463E9276-8603-401A-91F3-5D3C62512EBB}" sibTransId="{B86A017C-6C20-4706-947F-40107B39A660}"/>
    <dgm:cxn modelId="{25256107-1D31-4FEB-BB98-3134D7B2E79E}" srcId="{90A03384-9E71-451E-8BC8-C79DD762291F}" destId="{79F5A624-9DF7-4642-BE29-3275D349B030}" srcOrd="0" destOrd="0" parTransId="{90C9B001-9D8F-4F3E-B3A2-5B157F293E8A}" sibTransId="{908586A6-27AE-4767-91F4-2C84E254A298}"/>
    <dgm:cxn modelId="{9830E914-AB5F-42C6-ADBC-8F76C236BE85}" type="presOf" srcId="{0F5DC488-221B-4BCD-9C53-DA179A52B4C0}" destId="{CB716B94-D419-496E-B0E4-817C2B5F18F0}" srcOrd="1" destOrd="0" presId="urn:microsoft.com/office/officeart/2005/8/layout/orgChart1"/>
    <dgm:cxn modelId="{A2DD8127-792D-4660-B4B9-CDAE8E8CAB29}" type="presOf" srcId="{463E9276-8603-401A-91F3-5D3C62512EBB}" destId="{DF2F8293-80D9-4F8D-B4DE-3142A3F38B0E}" srcOrd="0" destOrd="0" presId="urn:microsoft.com/office/officeart/2005/8/layout/orgChart1"/>
    <dgm:cxn modelId="{EE70F92E-F9A8-4E2F-AE6D-E9B4C3896506}" srcId="{90A03384-9E71-451E-8BC8-C79DD762291F}" destId="{0F5DC488-221B-4BCD-9C53-DA179A52B4C0}" srcOrd="2" destOrd="0" parTransId="{60D1129E-BCBC-4FF9-B056-D0F59F436CDC}" sibTransId="{0D1FAC90-D635-4FA7-A8DD-D3933C930569}"/>
    <dgm:cxn modelId="{04F6473F-9797-44F2-A99A-D09F667A5E78}" type="presOf" srcId="{0F5DC488-221B-4BCD-9C53-DA179A52B4C0}" destId="{841CA77A-7BA2-4306-99F9-64B0BE0997A4}" srcOrd="0" destOrd="0" presId="urn:microsoft.com/office/officeart/2005/8/layout/orgChart1"/>
    <dgm:cxn modelId="{ED515F43-1FA3-4685-9034-4BE3FFE71CE1}" type="presOf" srcId="{F7429CFE-9E30-43A9-BE7A-55C58B369C0C}" destId="{0218E286-CA3A-4D05-8D51-45F4AFEF74B1}" srcOrd="1" destOrd="0" presId="urn:microsoft.com/office/officeart/2005/8/layout/orgChart1"/>
    <dgm:cxn modelId="{AFC31164-A0F4-4780-A73A-AA7F96893F25}" type="presOf" srcId="{79F5A624-9DF7-4642-BE29-3275D349B030}" destId="{7ABA4E3C-8B01-4928-8A54-ADA5E372902A}" srcOrd="0" destOrd="0" presId="urn:microsoft.com/office/officeart/2005/8/layout/orgChart1"/>
    <dgm:cxn modelId="{7BF76044-360B-46C3-B8A4-C658AA4D305D}" type="presOf" srcId="{C1DF5FCF-453F-4977-96AE-FD015AD74B82}" destId="{CA296134-9933-4E9E-8529-811DB438F690}" srcOrd="0" destOrd="0" presId="urn:microsoft.com/office/officeart/2005/8/layout/orgChart1"/>
    <dgm:cxn modelId="{7C7B0D67-3264-48CE-92E3-639CEDB32382}" type="presOf" srcId="{79F5A624-9DF7-4642-BE29-3275D349B030}" destId="{ACE3C6CF-5684-4089-B1AA-677AC4889D5D}" srcOrd="1" destOrd="0" presId="urn:microsoft.com/office/officeart/2005/8/layout/orgChart1"/>
    <dgm:cxn modelId="{7829414B-A1BA-4A83-ACB7-702EED8CE96F}" type="presOf" srcId="{F7429CFE-9E30-43A9-BE7A-55C58B369C0C}" destId="{F5FDFE85-BE48-4647-8475-98579E6CACF4}" srcOrd="0" destOrd="0" presId="urn:microsoft.com/office/officeart/2005/8/layout/orgChart1"/>
    <dgm:cxn modelId="{C16A636D-A250-4D70-BB7F-81F216C924AD}" srcId="{90A03384-9E71-451E-8BC8-C79DD762291F}" destId="{39B7D803-6301-49E7-AF82-AA33F0775A4B}" srcOrd="1" destOrd="0" parTransId="{126FB1C5-FE07-4C53-85E0-05699C2C703A}" sibTransId="{795F0197-0E45-42C0-B286-6E44AE628DD7}"/>
    <dgm:cxn modelId="{4EFAEC4D-E094-45B6-84E4-5F0830EDC268}" type="presOf" srcId="{39B7D803-6301-49E7-AF82-AA33F0775A4B}" destId="{6F2C03E6-701B-4BDF-A35A-7ADE1FDF6D55}" srcOrd="0" destOrd="0" presId="urn:microsoft.com/office/officeart/2005/8/layout/orgChart1"/>
    <dgm:cxn modelId="{5AFF9D4F-A22D-4C9B-8FEE-BE9F6E8708F5}" type="presOf" srcId="{39B7D803-6301-49E7-AF82-AA33F0775A4B}" destId="{E18E6AEF-FACA-40A9-80D7-6E73B3502DB0}" srcOrd="1" destOrd="0" presId="urn:microsoft.com/office/officeart/2005/8/layout/orgChart1"/>
    <dgm:cxn modelId="{87CC8751-4B60-44E5-87B0-710E15DB981B}" type="presOf" srcId="{126FB1C5-FE07-4C53-85E0-05699C2C703A}" destId="{58B1BF31-CC34-434C-9CB4-71E85680050B}" srcOrd="0" destOrd="0" presId="urn:microsoft.com/office/officeart/2005/8/layout/orgChart1"/>
    <dgm:cxn modelId="{F40D767D-25DC-4D81-8444-87C5A870ECAB}" srcId="{90A03384-9E71-451E-8BC8-C79DD762291F}" destId="{F7429CFE-9E30-43A9-BE7A-55C58B369C0C}" srcOrd="3" destOrd="0" parTransId="{A1EE29C1-74EB-4DCF-8BC2-4B120CE9A367}" sibTransId="{A3E0A476-4A0D-469D-BAE7-A2C741DFDE7B}"/>
    <dgm:cxn modelId="{53557286-CCD9-4FEF-B406-26392E95EF74}" srcId="{C1DF5FCF-453F-4977-96AE-FD015AD74B82}" destId="{90A03384-9E71-451E-8BC8-C79DD762291F}" srcOrd="0" destOrd="0" parTransId="{7F53D148-6C64-4544-A8C6-2546829893C8}" sibTransId="{24A120F5-BD06-4AB1-8FFA-99D782AFD842}"/>
    <dgm:cxn modelId="{DBAE8E99-9DF7-49B7-A6E0-34D27FD3B863}" type="presOf" srcId="{90A03384-9E71-451E-8BC8-C79DD762291F}" destId="{107F3AA8-2C96-44CF-9A70-D5DA920B2DD2}" srcOrd="0" destOrd="0" presId="urn:microsoft.com/office/officeart/2005/8/layout/orgChart1"/>
    <dgm:cxn modelId="{0DA069C8-619B-4EDF-88F4-4402DFEE1FD7}" type="presOf" srcId="{90A03384-9E71-451E-8BC8-C79DD762291F}" destId="{3215C01F-115F-4DE0-A0EA-690FDBE9D5CA}" srcOrd="1" destOrd="0" presId="urn:microsoft.com/office/officeart/2005/8/layout/orgChart1"/>
    <dgm:cxn modelId="{0EEDAECC-0423-4AE8-8361-32C7A5AB7A0C}" type="presOf" srcId="{60D1129E-BCBC-4FF9-B056-D0F59F436CDC}" destId="{41B28D0E-57E3-4E9D-8925-2225626FCC8C}" srcOrd="0" destOrd="0" presId="urn:microsoft.com/office/officeart/2005/8/layout/orgChart1"/>
    <dgm:cxn modelId="{BAFC22EA-ACE6-47CB-A285-1F7F00465FC1}" type="presOf" srcId="{90C9B001-9D8F-4F3E-B3A2-5B157F293E8A}" destId="{305B9E24-A25E-47B9-B9B5-DFC4AEF416B3}" srcOrd="0" destOrd="0" presId="urn:microsoft.com/office/officeart/2005/8/layout/orgChart1"/>
    <dgm:cxn modelId="{684698EB-7A50-452D-9FD9-8395906AFEDB}" type="presOf" srcId="{A1EE29C1-74EB-4DCF-8BC2-4B120CE9A367}" destId="{D3BFD2CA-F0A2-480D-A9DC-8458A9C24DA7}" srcOrd="0" destOrd="0" presId="urn:microsoft.com/office/officeart/2005/8/layout/orgChart1"/>
    <dgm:cxn modelId="{F06B0BF5-2511-49A0-9BCF-A10960BBD863}" type="presOf" srcId="{BF8A7821-8AB6-4BA7-90CA-529C58DBDCCD}" destId="{406EA086-C43D-4447-A8D9-7C236F664AF2}" srcOrd="0" destOrd="0" presId="urn:microsoft.com/office/officeart/2005/8/layout/orgChart1"/>
    <dgm:cxn modelId="{95BE68FC-EAC7-4676-BC82-991F70B6E471}" type="presOf" srcId="{BF8A7821-8AB6-4BA7-90CA-529C58DBDCCD}" destId="{DD8FBFB0-E93F-4B51-9D2B-7A5B803BFDAE}" srcOrd="1" destOrd="0" presId="urn:microsoft.com/office/officeart/2005/8/layout/orgChart1"/>
    <dgm:cxn modelId="{AA2E853B-B380-45BB-8BF4-1E883C57EEF1}" type="presParOf" srcId="{CA296134-9933-4E9E-8529-811DB438F690}" destId="{34A7FA5C-A33A-4DB8-9E68-8293A5E382B3}" srcOrd="0" destOrd="0" presId="urn:microsoft.com/office/officeart/2005/8/layout/orgChart1"/>
    <dgm:cxn modelId="{FCFB3856-9922-4C75-959F-822D5822C708}" type="presParOf" srcId="{34A7FA5C-A33A-4DB8-9E68-8293A5E382B3}" destId="{BCFFD2B2-09BD-4AEE-B595-90A20037E9A2}" srcOrd="0" destOrd="0" presId="urn:microsoft.com/office/officeart/2005/8/layout/orgChart1"/>
    <dgm:cxn modelId="{E3FDB97B-0EE8-48E4-B355-BDF72EA82E1A}" type="presParOf" srcId="{BCFFD2B2-09BD-4AEE-B595-90A20037E9A2}" destId="{107F3AA8-2C96-44CF-9A70-D5DA920B2DD2}" srcOrd="0" destOrd="0" presId="urn:microsoft.com/office/officeart/2005/8/layout/orgChart1"/>
    <dgm:cxn modelId="{74417674-1500-4375-AA96-514D43975DF2}" type="presParOf" srcId="{BCFFD2B2-09BD-4AEE-B595-90A20037E9A2}" destId="{3215C01F-115F-4DE0-A0EA-690FDBE9D5CA}" srcOrd="1" destOrd="0" presId="urn:microsoft.com/office/officeart/2005/8/layout/orgChart1"/>
    <dgm:cxn modelId="{4547CF2A-32E9-42C9-827C-CE25E9B5419D}" type="presParOf" srcId="{34A7FA5C-A33A-4DB8-9E68-8293A5E382B3}" destId="{BB99E02F-A249-4CA8-8BCF-49007985971A}" srcOrd="1" destOrd="0" presId="urn:microsoft.com/office/officeart/2005/8/layout/orgChart1"/>
    <dgm:cxn modelId="{11044352-8D31-4C75-85C5-126359B47312}" type="presParOf" srcId="{BB99E02F-A249-4CA8-8BCF-49007985971A}" destId="{58B1BF31-CC34-434C-9CB4-71E85680050B}" srcOrd="0" destOrd="0" presId="urn:microsoft.com/office/officeart/2005/8/layout/orgChart1"/>
    <dgm:cxn modelId="{FBAE9569-0996-4B1A-8058-FD0B144ED1B7}" type="presParOf" srcId="{BB99E02F-A249-4CA8-8BCF-49007985971A}" destId="{6387DBCF-0282-4F42-B1C3-EC09CB59B86E}" srcOrd="1" destOrd="0" presId="urn:microsoft.com/office/officeart/2005/8/layout/orgChart1"/>
    <dgm:cxn modelId="{19AE2871-6A34-4839-B871-F9CC6E36E794}" type="presParOf" srcId="{6387DBCF-0282-4F42-B1C3-EC09CB59B86E}" destId="{5AACA587-FDE3-401A-8813-E0508A2430D7}" srcOrd="0" destOrd="0" presId="urn:microsoft.com/office/officeart/2005/8/layout/orgChart1"/>
    <dgm:cxn modelId="{CF24B59F-09FA-4EFD-A47C-97CE232C8089}" type="presParOf" srcId="{5AACA587-FDE3-401A-8813-E0508A2430D7}" destId="{6F2C03E6-701B-4BDF-A35A-7ADE1FDF6D55}" srcOrd="0" destOrd="0" presId="urn:microsoft.com/office/officeart/2005/8/layout/orgChart1"/>
    <dgm:cxn modelId="{F6FBCF3A-17DA-434A-8F1E-D3B595C31988}" type="presParOf" srcId="{5AACA587-FDE3-401A-8813-E0508A2430D7}" destId="{E18E6AEF-FACA-40A9-80D7-6E73B3502DB0}" srcOrd="1" destOrd="0" presId="urn:microsoft.com/office/officeart/2005/8/layout/orgChart1"/>
    <dgm:cxn modelId="{51623187-E677-46A2-A0A1-6C24DF4C88E8}" type="presParOf" srcId="{6387DBCF-0282-4F42-B1C3-EC09CB59B86E}" destId="{020C5ACF-CE66-44F4-A2A5-B9F506F38414}" srcOrd="1" destOrd="0" presId="urn:microsoft.com/office/officeart/2005/8/layout/orgChart1"/>
    <dgm:cxn modelId="{4127BC29-FFBB-4BEE-A075-B2F7E15DB898}" type="presParOf" srcId="{020C5ACF-CE66-44F4-A2A5-B9F506F38414}" destId="{DF2F8293-80D9-4F8D-B4DE-3142A3F38B0E}" srcOrd="0" destOrd="0" presId="urn:microsoft.com/office/officeart/2005/8/layout/orgChart1"/>
    <dgm:cxn modelId="{D8C3D820-FD60-444D-A65C-B9CEDEC477E5}" type="presParOf" srcId="{020C5ACF-CE66-44F4-A2A5-B9F506F38414}" destId="{43484854-7AB9-4789-847E-18B7020E48C9}" srcOrd="1" destOrd="0" presId="urn:microsoft.com/office/officeart/2005/8/layout/orgChart1"/>
    <dgm:cxn modelId="{3AABBB01-C905-4007-B18D-73E48230C15A}" type="presParOf" srcId="{43484854-7AB9-4789-847E-18B7020E48C9}" destId="{F3CD4A9A-0857-4535-A7A2-34CC23C0D6D4}" srcOrd="0" destOrd="0" presId="urn:microsoft.com/office/officeart/2005/8/layout/orgChart1"/>
    <dgm:cxn modelId="{ABCB3FE2-4AA0-481F-81CC-CF3B241BE078}" type="presParOf" srcId="{F3CD4A9A-0857-4535-A7A2-34CC23C0D6D4}" destId="{406EA086-C43D-4447-A8D9-7C236F664AF2}" srcOrd="0" destOrd="0" presId="urn:microsoft.com/office/officeart/2005/8/layout/orgChart1"/>
    <dgm:cxn modelId="{EE345B60-9B57-47D8-945D-8278A1C55553}" type="presParOf" srcId="{F3CD4A9A-0857-4535-A7A2-34CC23C0D6D4}" destId="{DD8FBFB0-E93F-4B51-9D2B-7A5B803BFDAE}" srcOrd="1" destOrd="0" presId="urn:microsoft.com/office/officeart/2005/8/layout/orgChart1"/>
    <dgm:cxn modelId="{564F0F63-7FEC-4C52-B595-7C8EBDEE598F}" type="presParOf" srcId="{43484854-7AB9-4789-847E-18B7020E48C9}" destId="{BFB54BFA-8061-4985-9D5A-77282E8B9194}" srcOrd="1" destOrd="0" presId="urn:microsoft.com/office/officeart/2005/8/layout/orgChart1"/>
    <dgm:cxn modelId="{A4C5D1C0-6711-42D7-90AB-334FC872A4C5}" type="presParOf" srcId="{43484854-7AB9-4789-847E-18B7020E48C9}" destId="{1A64CE25-739B-4EF9-B3A7-CE37FFBAB2D3}" srcOrd="2" destOrd="0" presId="urn:microsoft.com/office/officeart/2005/8/layout/orgChart1"/>
    <dgm:cxn modelId="{F2BF1B9D-55D3-4BA9-A00C-61F96A5F7340}" type="presParOf" srcId="{6387DBCF-0282-4F42-B1C3-EC09CB59B86E}" destId="{8968543B-4349-4A62-B241-52873E6DA856}" srcOrd="2" destOrd="0" presId="urn:microsoft.com/office/officeart/2005/8/layout/orgChart1"/>
    <dgm:cxn modelId="{99C1DAA8-FFD5-4345-88D6-23D7FF76F162}" type="presParOf" srcId="{BB99E02F-A249-4CA8-8BCF-49007985971A}" destId="{41B28D0E-57E3-4E9D-8925-2225626FCC8C}" srcOrd="2" destOrd="0" presId="urn:microsoft.com/office/officeart/2005/8/layout/orgChart1"/>
    <dgm:cxn modelId="{091A7D39-4869-438B-A5CA-093BFC78B7C0}" type="presParOf" srcId="{BB99E02F-A249-4CA8-8BCF-49007985971A}" destId="{934D357A-87DE-4F6E-898F-28FFF52BE390}" srcOrd="3" destOrd="0" presId="urn:microsoft.com/office/officeart/2005/8/layout/orgChart1"/>
    <dgm:cxn modelId="{B0A534F7-0CF0-457A-B3AA-EFCE8B5244D2}" type="presParOf" srcId="{934D357A-87DE-4F6E-898F-28FFF52BE390}" destId="{2BF16AE4-1820-4629-B083-D7C47893F871}" srcOrd="0" destOrd="0" presId="urn:microsoft.com/office/officeart/2005/8/layout/orgChart1"/>
    <dgm:cxn modelId="{4C41ABB5-0819-4219-BB75-DE984A1440E4}" type="presParOf" srcId="{2BF16AE4-1820-4629-B083-D7C47893F871}" destId="{841CA77A-7BA2-4306-99F9-64B0BE0997A4}" srcOrd="0" destOrd="0" presId="urn:microsoft.com/office/officeart/2005/8/layout/orgChart1"/>
    <dgm:cxn modelId="{99E1DDA6-09A6-44F6-B0D8-50EE23C400B1}" type="presParOf" srcId="{2BF16AE4-1820-4629-B083-D7C47893F871}" destId="{CB716B94-D419-496E-B0E4-817C2B5F18F0}" srcOrd="1" destOrd="0" presId="urn:microsoft.com/office/officeart/2005/8/layout/orgChart1"/>
    <dgm:cxn modelId="{F85D6824-0BC4-43E2-8AFB-D34845E318A8}" type="presParOf" srcId="{934D357A-87DE-4F6E-898F-28FFF52BE390}" destId="{4B5B0E7A-559C-49A0-93FD-061EDADB36FB}" srcOrd="1" destOrd="0" presId="urn:microsoft.com/office/officeart/2005/8/layout/orgChart1"/>
    <dgm:cxn modelId="{D63A6247-15F5-49F2-B184-309152E70437}" type="presParOf" srcId="{934D357A-87DE-4F6E-898F-28FFF52BE390}" destId="{73A83CFE-3EE0-4292-BF26-497206C07020}" srcOrd="2" destOrd="0" presId="urn:microsoft.com/office/officeart/2005/8/layout/orgChart1"/>
    <dgm:cxn modelId="{DF8032FC-6D1B-46F6-A809-AC297322A124}" type="presParOf" srcId="{BB99E02F-A249-4CA8-8BCF-49007985971A}" destId="{D3BFD2CA-F0A2-480D-A9DC-8458A9C24DA7}" srcOrd="4" destOrd="0" presId="urn:microsoft.com/office/officeart/2005/8/layout/orgChart1"/>
    <dgm:cxn modelId="{08B60B9A-8D0D-43E5-9F88-0A174D2C886B}" type="presParOf" srcId="{BB99E02F-A249-4CA8-8BCF-49007985971A}" destId="{47B1851A-B523-425D-A041-ACD4C80832F5}" srcOrd="5" destOrd="0" presId="urn:microsoft.com/office/officeart/2005/8/layout/orgChart1"/>
    <dgm:cxn modelId="{ABA478C9-3B09-484B-A40D-7C7B06B29966}" type="presParOf" srcId="{47B1851A-B523-425D-A041-ACD4C80832F5}" destId="{6478B7DB-D0EE-4414-A21B-3679A05743EC}" srcOrd="0" destOrd="0" presId="urn:microsoft.com/office/officeart/2005/8/layout/orgChart1"/>
    <dgm:cxn modelId="{63BC547C-464B-4C5A-B9BC-18888536E485}" type="presParOf" srcId="{6478B7DB-D0EE-4414-A21B-3679A05743EC}" destId="{F5FDFE85-BE48-4647-8475-98579E6CACF4}" srcOrd="0" destOrd="0" presId="urn:microsoft.com/office/officeart/2005/8/layout/orgChart1"/>
    <dgm:cxn modelId="{0F42BA86-5E32-43B4-A1C1-020177517623}" type="presParOf" srcId="{6478B7DB-D0EE-4414-A21B-3679A05743EC}" destId="{0218E286-CA3A-4D05-8D51-45F4AFEF74B1}" srcOrd="1" destOrd="0" presId="urn:microsoft.com/office/officeart/2005/8/layout/orgChart1"/>
    <dgm:cxn modelId="{0579233C-9EAB-4746-9572-A779FE7D5D03}" type="presParOf" srcId="{47B1851A-B523-425D-A041-ACD4C80832F5}" destId="{B8273A5E-635E-436E-859D-E8A7737F7016}" srcOrd="1" destOrd="0" presId="urn:microsoft.com/office/officeart/2005/8/layout/orgChart1"/>
    <dgm:cxn modelId="{80A3069C-9757-4C6F-9AC8-171ECF0C64DB}" type="presParOf" srcId="{47B1851A-B523-425D-A041-ACD4C80832F5}" destId="{234E9043-BCC7-4BFF-BF0B-EED151A7F585}" srcOrd="2" destOrd="0" presId="urn:microsoft.com/office/officeart/2005/8/layout/orgChart1"/>
    <dgm:cxn modelId="{E2B40317-012E-4B67-AFEB-57084FBFA03F}" type="presParOf" srcId="{34A7FA5C-A33A-4DB8-9E68-8293A5E382B3}" destId="{F69DC4E9-C45A-49E8-A70C-F1D7CA9C5283}" srcOrd="2" destOrd="0" presId="urn:microsoft.com/office/officeart/2005/8/layout/orgChart1"/>
    <dgm:cxn modelId="{DC544F87-2EA9-47BA-97F4-A56B45A47D81}" type="presParOf" srcId="{F69DC4E9-C45A-49E8-A70C-F1D7CA9C5283}" destId="{305B9E24-A25E-47B9-B9B5-DFC4AEF416B3}" srcOrd="0" destOrd="0" presId="urn:microsoft.com/office/officeart/2005/8/layout/orgChart1"/>
    <dgm:cxn modelId="{2E780EA2-F712-4227-A231-A3B1947540F3}" type="presParOf" srcId="{F69DC4E9-C45A-49E8-A70C-F1D7CA9C5283}" destId="{B826F80E-BB85-4A27-8460-7A5B84939C0E}" srcOrd="1" destOrd="0" presId="urn:microsoft.com/office/officeart/2005/8/layout/orgChart1"/>
    <dgm:cxn modelId="{36D24227-6C1F-4BE2-B87F-62D6F9E00FFC}" type="presParOf" srcId="{B826F80E-BB85-4A27-8460-7A5B84939C0E}" destId="{623162FF-2348-4056-B06A-32C5EDEF360A}" srcOrd="0" destOrd="0" presId="urn:microsoft.com/office/officeart/2005/8/layout/orgChart1"/>
    <dgm:cxn modelId="{ECF4951C-79E8-40A0-92AE-C2C894D6C4F5}" type="presParOf" srcId="{623162FF-2348-4056-B06A-32C5EDEF360A}" destId="{7ABA4E3C-8B01-4928-8A54-ADA5E372902A}" srcOrd="0" destOrd="0" presId="urn:microsoft.com/office/officeart/2005/8/layout/orgChart1"/>
    <dgm:cxn modelId="{E012FB12-D317-49A9-A4E7-88EA17A6F3D1}" type="presParOf" srcId="{623162FF-2348-4056-B06A-32C5EDEF360A}" destId="{ACE3C6CF-5684-4089-B1AA-677AC4889D5D}" srcOrd="1" destOrd="0" presId="urn:microsoft.com/office/officeart/2005/8/layout/orgChart1"/>
    <dgm:cxn modelId="{353448FF-4BDA-4E2F-83B1-9A073B6DFD11}" type="presParOf" srcId="{B826F80E-BB85-4A27-8460-7A5B84939C0E}" destId="{9F3D2021-E4FF-44B4-88EC-33C30C497BED}" srcOrd="1" destOrd="0" presId="urn:microsoft.com/office/officeart/2005/8/layout/orgChart1"/>
    <dgm:cxn modelId="{966EAA25-EDAB-4F1C-9EF6-BA30F78B3D03}" type="presParOf" srcId="{B826F80E-BB85-4A27-8460-7A5B84939C0E}" destId="{FE0BB535-A699-4FFE-99F5-46C9C82DD0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36FA2A-5D66-495E-A782-80B6430D9E8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1A92F6C-F2FF-474F-A962-6C01DF4C1D73}">
      <dgm:prSet phldrT="[Text]"/>
      <dgm:spPr/>
      <dgm:t>
        <a:bodyPr/>
        <a:lstStyle/>
        <a:p>
          <a:r>
            <a:rPr lang="cs-CZ" dirty="0"/>
            <a:t>Oprava</a:t>
          </a:r>
        </a:p>
      </dgm:t>
    </dgm:pt>
    <dgm:pt modelId="{FFEAD072-BC51-4C5D-ADEA-ECFA316208F3}" type="parTrans" cxnId="{161DD9F7-F317-44A2-BB9B-7BD7DE9664A4}">
      <dgm:prSet/>
      <dgm:spPr/>
      <dgm:t>
        <a:bodyPr/>
        <a:lstStyle/>
        <a:p>
          <a:endParaRPr lang="cs-CZ"/>
        </a:p>
      </dgm:t>
    </dgm:pt>
    <dgm:pt modelId="{34196BFF-2468-4D0E-A5DE-46DDD3BD09AE}" type="sibTrans" cxnId="{161DD9F7-F317-44A2-BB9B-7BD7DE9664A4}">
      <dgm:prSet/>
      <dgm:spPr/>
      <dgm:t>
        <a:bodyPr/>
        <a:lstStyle/>
        <a:p>
          <a:endParaRPr lang="cs-CZ"/>
        </a:p>
      </dgm:t>
    </dgm:pt>
    <dgm:pt modelId="{2BD0F3F8-B549-4898-A4A4-28F282B89703}">
      <dgm:prSet phldrT="[Text]"/>
      <dgm:spPr/>
      <dgm:t>
        <a:bodyPr/>
        <a:lstStyle/>
        <a:p>
          <a:r>
            <a:rPr lang="cs-CZ" dirty="0"/>
            <a:t>Výměna za nový kus</a:t>
          </a:r>
        </a:p>
        <a:p>
          <a:r>
            <a:rPr lang="cs-CZ" dirty="0"/>
            <a:t>Případně přiměřená sleva</a:t>
          </a:r>
        </a:p>
      </dgm:t>
    </dgm:pt>
    <dgm:pt modelId="{96BB3B5A-3A28-474E-BF9D-F02961E163FE}" type="parTrans" cxnId="{4B97474C-2FBA-41A4-A682-A992C5C97350}">
      <dgm:prSet/>
      <dgm:spPr/>
      <dgm:t>
        <a:bodyPr/>
        <a:lstStyle/>
        <a:p>
          <a:endParaRPr lang="cs-CZ"/>
        </a:p>
      </dgm:t>
    </dgm:pt>
    <dgm:pt modelId="{32919374-8390-4132-8B8A-8FBDB28CBCCB}" type="sibTrans" cxnId="{4B97474C-2FBA-41A4-A682-A992C5C97350}">
      <dgm:prSet/>
      <dgm:spPr/>
      <dgm:t>
        <a:bodyPr/>
        <a:lstStyle/>
        <a:p>
          <a:endParaRPr lang="cs-CZ"/>
        </a:p>
      </dgm:t>
    </dgm:pt>
    <dgm:pt modelId="{1E4DFD59-99F6-40E3-BA91-7CB8A975CE7A}">
      <dgm:prSet phldrT="[Text]"/>
      <dgm:spPr/>
      <dgm:t>
        <a:bodyPr/>
        <a:lstStyle/>
        <a:p>
          <a:r>
            <a:rPr lang="cs-CZ" dirty="0"/>
            <a:t>Odstoupení od smlouvy</a:t>
          </a:r>
        </a:p>
      </dgm:t>
    </dgm:pt>
    <dgm:pt modelId="{B2FEDCCB-2D1F-4B23-8432-AF01DB99D1D6}" type="parTrans" cxnId="{03095B95-D249-4A1F-90F2-E3EBFC63DE45}">
      <dgm:prSet/>
      <dgm:spPr/>
      <dgm:t>
        <a:bodyPr/>
        <a:lstStyle/>
        <a:p>
          <a:endParaRPr lang="cs-CZ"/>
        </a:p>
      </dgm:t>
    </dgm:pt>
    <dgm:pt modelId="{8ECF8887-D729-42F7-BD40-427831BB60A6}" type="sibTrans" cxnId="{03095B95-D249-4A1F-90F2-E3EBFC63DE45}">
      <dgm:prSet/>
      <dgm:spPr/>
      <dgm:t>
        <a:bodyPr/>
        <a:lstStyle/>
        <a:p>
          <a:endParaRPr lang="cs-CZ"/>
        </a:p>
      </dgm:t>
    </dgm:pt>
    <dgm:pt modelId="{9EEDEDD8-2596-40C2-98B1-42F4D4E9042E}" type="pres">
      <dgm:prSet presAssocID="{2E36FA2A-5D66-495E-A782-80B6430D9E85}" presName="CompostProcess" presStyleCnt="0">
        <dgm:presLayoutVars>
          <dgm:dir/>
          <dgm:resizeHandles val="exact"/>
        </dgm:presLayoutVars>
      </dgm:prSet>
      <dgm:spPr/>
    </dgm:pt>
    <dgm:pt modelId="{7ACEA9D5-BDAB-4130-AA66-D7B97919B990}" type="pres">
      <dgm:prSet presAssocID="{2E36FA2A-5D66-495E-A782-80B6430D9E85}" presName="arrow" presStyleLbl="bgShp" presStyleIdx="0" presStyleCnt="1"/>
      <dgm:spPr/>
    </dgm:pt>
    <dgm:pt modelId="{678AE8B9-67C3-4EBB-BE52-B2B789107507}" type="pres">
      <dgm:prSet presAssocID="{2E36FA2A-5D66-495E-A782-80B6430D9E85}" presName="linearProcess" presStyleCnt="0"/>
      <dgm:spPr/>
    </dgm:pt>
    <dgm:pt modelId="{4B1A9655-D41C-4E76-A1CB-9C00A01DD83C}" type="pres">
      <dgm:prSet presAssocID="{21A92F6C-F2FF-474F-A962-6C01DF4C1D73}" presName="textNode" presStyleLbl="node1" presStyleIdx="0" presStyleCnt="3">
        <dgm:presLayoutVars>
          <dgm:bulletEnabled val="1"/>
        </dgm:presLayoutVars>
      </dgm:prSet>
      <dgm:spPr/>
    </dgm:pt>
    <dgm:pt modelId="{A65C6F29-5B4B-4DE7-8F5E-EEFA90FE6786}" type="pres">
      <dgm:prSet presAssocID="{34196BFF-2468-4D0E-A5DE-46DDD3BD09AE}" presName="sibTrans" presStyleCnt="0"/>
      <dgm:spPr/>
    </dgm:pt>
    <dgm:pt modelId="{D0C0BBC7-C655-4DF2-8499-02C7720BE9DF}" type="pres">
      <dgm:prSet presAssocID="{2BD0F3F8-B549-4898-A4A4-28F282B89703}" presName="textNode" presStyleLbl="node1" presStyleIdx="1" presStyleCnt="3">
        <dgm:presLayoutVars>
          <dgm:bulletEnabled val="1"/>
        </dgm:presLayoutVars>
      </dgm:prSet>
      <dgm:spPr/>
    </dgm:pt>
    <dgm:pt modelId="{782BDED3-34BC-44E7-ADA5-0B58B32825B3}" type="pres">
      <dgm:prSet presAssocID="{32919374-8390-4132-8B8A-8FBDB28CBCCB}" presName="sibTrans" presStyleCnt="0"/>
      <dgm:spPr/>
    </dgm:pt>
    <dgm:pt modelId="{D20902DF-6BD1-4B5E-8481-F2B8D86BD567}" type="pres">
      <dgm:prSet presAssocID="{1E4DFD59-99F6-40E3-BA91-7CB8A975CE7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B97474C-2FBA-41A4-A682-A992C5C97350}" srcId="{2E36FA2A-5D66-495E-A782-80B6430D9E85}" destId="{2BD0F3F8-B549-4898-A4A4-28F282B89703}" srcOrd="1" destOrd="0" parTransId="{96BB3B5A-3A28-474E-BF9D-F02961E163FE}" sibTransId="{32919374-8390-4132-8B8A-8FBDB28CBCCB}"/>
    <dgm:cxn modelId="{66A5EE7A-2AED-4A15-B18B-4C6747671EF2}" type="presOf" srcId="{2BD0F3F8-B549-4898-A4A4-28F282B89703}" destId="{D0C0BBC7-C655-4DF2-8499-02C7720BE9DF}" srcOrd="0" destOrd="0" presId="urn:microsoft.com/office/officeart/2005/8/layout/hProcess9"/>
    <dgm:cxn modelId="{03095B95-D249-4A1F-90F2-E3EBFC63DE45}" srcId="{2E36FA2A-5D66-495E-A782-80B6430D9E85}" destId="{1E4DFD59-99F6-40E3-BA91-7CB8A975CE7A}" srcOrd="2" destOrd="0" parTransId="{B2FEDCCB-2D1F-4B23-8432-AF01DB99D1D6}" sibTransId="{8ECF8887-D729-42F7-BD40-427831BB60A6}"/>
    <dgm:cxn modelId="{47E077B8-A684-4748-B0E4-4BA5135909FA}" type="presOf" srcId="{1E4DFD59-99F6-40E3-BA91-7CB8A975CE7A}" destId="{D20902DF-6BD1-4B5E-8481-F2B8D86BD567}" srcOrd="0" destOrd="0" presId="urn:microsoft.com/office/officeart/2005/8/layout/hProcess9"/>
    <dgm:cxn modelId="{79F002D0-4669-42B6-9D86-BB4EFC370D66}" type="presOf" srcId="{21A92F6C-F2FF-474F-A962-6C01DF4C1D73}" destId="{4B1A9655-D41C-4E76-A1CB-9C00A01DD83C}" srcOrd="0" destOrd="0" presId="urn:microsoft.com/office/officeart/2005/8/layout/hProcess9"/>
    <dgm:cxn modelId="{1A28BFF6-2DBA-44DB-92F8-FE160CE42EBD}" type="presOf" srcId="{2E36FA2A-5D66-495E-A782-80B6430D9E85}" destId="{9EEDEDD8-2596-40C2-98B1-42F4D4E9042E}" srcOrd="0" destOrd="0" presId="urn:microsoft.com/office/officeart/2005/8/layout/hProcess9"/>
    <dgm:cxn modelId="{161DD9F7-F317-44A2-BB9B-7BD7DE9664A4}" srcId="{2E36FA2A-5D66-495E-A782-80B6430D9E85}" destId="{21A92F6C-F2FF-474F-A962-6C01DF4C1D73}" srcOrd="0" destOrd="0" parTransId="{FFEAD072-BC51-4C5D-ADEA-ECFA316208F3}" sibTransId="{34196BFF-2468-4D0E-A5DE-46DDD3BD09AE}"/>
    <dgm:cxn modelId="{210DC003-8265-4805-8BF9-AE420110A893}" type="presParOf" srcId="{9EEDEDD8-2596-40C2-98B1-42F4D4E9042E}" destId="{7ACEA9D5-BDAB-4130-AA66-D7B97919B990}" srcOrd="0" destOrd="0" presId="urn:microsoft.com/office/officeart/2005/8/layout/hProcess9"/>
    <dgm:cxn modelId="{8A4FF79A-E8BF-44F0-BB85-2F44188A7BA6}" type="presParOf" srcId="{9EEDEDD8-2596-40C2-98B1-42F4D4E9042E}" destId="{678AE8B9-67C3-4EBB-BE52-B2B789107507}" srcOrd="1" destOrd="0" presId="urn:microsoft.com/office/officeart/2005/8/layout/hProcess9"/>
    <dgm:cxn modelId="{CC3D365D-4B0C-4F56-8855-31F5E0C40786}" type="presParOf" srcId="{678AE8B9-67C3-4EBB-BE52-B2B789107507}" destId="{4B1A9655-D41C-4E76-A1CB-9C00A01DD83C}" srcOrd="0" destOrd="0" presId="urn:microsoft.com/office/officeart/2005/8/layout/hProcess9"/>
    <dgm:cxn modelId="{EB1B2CF0-1D0C-48D1-9265-7365ADD64DAC}" type="presParOf" srcId="{678AE8B9-67C3-4EBB-BE52-B2B789107507}" destId="{A65C6F29-5B4B-4DE7-8F5E-EEFA90FE6786}" srcOrd="1" destOrd="0" presId="urn:microsoft.com/office/officeart/2005/8/layout/hProcess9"/>
    <dgm:cxn modelId="{F6F42F0C-4F0F-4B0A-9AFE-8EF3B3F74175}" type="presParOf" srcId="{678AE8B9-67C3-4EBB-BE52-B2B789107507}" destId="{D0C0BBC7-C655-4DF2-8499-02C7720BE9DF}" srcOrd="2" destOrd="0" presId="urn:microsoft.com/office/officeart/2005/8/layout/hProcess9"/>
    <dgm:cxn modelId="{A1348253-67B5-4B1E-B64F-40D6AA6F9AD8}" type="presParOf" srcId="{678AE8B9-67C3-4EBB-BE52-B2B789107507}" destId="{782BDED3-34BC-44E7-ADA5-0B58B32825B3}" srcOrd="3" destOrd="0" presId="urn:microsoft.com/office/officeart/2005/8/layout/hProcess9"/>
    <dgm:cxn modelId="{565E032C-8F00-484E-AF11-491728FA94B4}" type="presParOf" srcId="{678AE8B9-67C3-4EBB-BE52-B2B789107507}" destId="{D20902DF-6BD1-4B5E-8481-F2B8D86BD56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DF42E-AE37-4233-9961-ADAAA309E8E9}">
      <dsp:nvSpPr>
        <dsp:cNvPr id="0" name=""/>
        <dsp:cNvSpPr/>
      </dsp:nvSpPr>
      <dsp:spPr>
        <a:xfrm>
          <a:off x="5091446" y="2397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Emise z vozidel</a:t>
          </a:r>
        </a:p>
      </dsp:txBody>
      <dsp:txXfrm>
        <a:off x="5126317" y="37268"/>
        <a:ext cx="1029250" cy="644603"/>
      </dsp:txXfrm>
    </dsp:sp>
    <dsp:sp modelId="{69967F5A-491D-4D85-B8BD-45C6E29F2F76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2594656" y="77529"/>
              </a:moveTo>
              <a:arcTo wR="2037895" hR="2037895" stAng="17151301" swAng="12552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F4344-E535-41C7-B74A-214DE50C9AE9}">
      <dsp:nvSpPr>
        <dsp:cNvPr id="0" name=""/>
        <dsp:cNvSpPr/>
      </dsp:nvSpPr>
      <dsp:spPr>
        <a:xfrm>
          <a:off x="6684737" y="769685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Import ojetin</a:t>
          </a:r>
        </a:p>
      </dsp:txBody>
      <dsp:txXfrm>
        <a:off x="6719608" y="804556"/>
        <a:ext cx="1029250" cy="644603"/>
      </dsp:txXfrm>
    </dsp:sp>
    <dsp:sp modelId="{787DEBA8-AB58-47F1-BDA6-71C16286C82D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3864216" y="1133699"/>
              </a:moveTo>
              <a:arcTo wR="2037895" hR="2037895" stAng="20019622" swAng="17254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F1CE5-13B5-4E27-864A-E757DCE844EA}">
      <dsp:nvSpPr>
        <dsp:cNvPr id="0" name=""/>
        <dsp:cNvSpPr/>
      </dsp:nvSpPr>
      <dsp:spPr>
        <a:xfrm>
          <a:off x="7078248" y="2493767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Stáří vozového parku</a:t>
          </a:r>
        </a:p>
      </dsp:txBody>
      <dsp:txXfrm>
        <a:off x="7113119" y="2528638"/>
        <a:ext cx="1029250" cy="644603"/>
      </dsp:txXfrm>
    </dsp:sp>
    <dsp:sp modelId="{DEBD18B8-5BE7-4E71-B52E-936FEDD3ED01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3904360" y="2856019"/>
              </a:moveTo>
              <a:arcTo wR="2037895" hR="2037895" stAng="1420151" swAng="13577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8C6C7-32A0-4E54-A6D8-6CBF51E12FE9}">
      <dsp:nvSpPr>
        <dsp:cNvPr id="0" name=""/>
        <dsp:cNvSpPr/>
      </dsp:nvSpPr>
      <dsp:spPr>
        <a:xfrm>
          <a:off x="5975656" y="3876373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Silná lobby</a:t>
          </a:r>
        </a:p>
      </dsp:txBody>
      <dsp:txXfrm>
        <a:off x="6010527" y="3911244"/>
        <a:ext cx="1029250" cy="644603"/>
      </dsp:txXfrm>
    </dsp:sp>
    <dsp:sp modelId="{9F183AA9-D920-4446-851A-B293AE19C1D6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2366003" y="4049204"/>
              </a:moveTo>
              <a:arcTo wR="2037895" hR="2037895" stAng="4844091" swAng="111181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026A3-D442-441D-B414-64BB10179750}">
      <dsp:nvSpPr>
        <dsp:cNvPr id="0" name=""/>
        <dsp:cNvSpPr/>
      </dsp:nvSpPr>
      <dsp:spPr>
        <a:xfrm>
          <a:off x="4207237" y="3876373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Dieselgate</a:t>
          </a:r>
        </a:p>
      </dsp:txBody>
      <dsp:txXfrm>
        <a:off x="4242108" y="3911244"/>
        <a:ext cx="1029250" cy="644603"/>
      </dsp:txXfrm>
    </dsp:sp>
    <dsp:sp modelId="{55FA7A55-74BE-4C76-A582-394BDA2F4501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629900" y="3511179"/>
              </a:moveTo>
              <a:arcTo wR="2037895" hR="2037895" stAng="8022115" swAng="13577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A4B13-C253-40D1-B923-CFB4EC123A82}">
      <dsp:nvSpPr>
        <dsp:cNvPr id="0" name=""/>
        <dsp:cNvSpPr/>
      </dsp:nvSpPr>
      <dsp:spPr>
        <a:xfrm>
          <a:off x="3104645" y="2493767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Dopad na ŽP</a:t>
          </a:r>
        </a:p>
      </dsp:txBody>
      <dsp:txXfrm>
        <a:off x="3139516" y="2528638"/>
        <a:ext cx="1029250" cy="644603"/>
      </dsp:txXfrm>
    </dsp:sp>
    <dsp:sp modelId="{D09B1426-F43F-4F3E-AF55-A539E46F6305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1815" y="2123886"/>
              </a:moveTo>
              <a:arcTo wR="2037895" hR="2037895" stAng="10654898" swAng="17254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70007-A4DD-4DA4-AF33-674E2A9EB310}">
      <dsp:nvSpPr>
        <dsp:cNvPr id="0" name=""/>
        <dsp:cNvSpPr/>
      </dsp:nvSpPr>
      <dsp:spPr>
        <a:xfrm>
          <a:off x="3498156" y="769685"/>
          <a:ext cx="1098992" cy="7143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Chipy</a:t>
          </a:r>
          <a:r>
            <a:rPr lang="cs-CZ" sz="1300" kern="1200" dirty="0"/>
            <a:t> a ceny vozidel</a:t>
          </a:r>
        </a:p>
      </dsp:txBody>
      <dsp:txXfrm>
        <a:off x="3533027" y="804556"/>
        <a:ext cx="1029250" cy="644603"/>
      </dsp:txXfrm>
    </dsp:sp>
    <dsp:sp modelId="{3B25E700-7195-4065-A86F-15888AC83FAD}">
      <dsp:nvSpPr>
        <dsp:cNvPr id="0" name=""/>
        <dsp:cNvSpPr/>
      </dsp:nvSpPr>
      <dsp:spPr>
        <a:xfrm>
          <a:off x="3603047" y="359570"/>
          <a:ext cx="4075790" cy="4075790"/>
        </a:xfrm>
        <a:custGeom>
          <a:avLst/>
          <a:gdLst/>
          <a:ahLst/>
          <a:cxnLst/>
          <a:rect l="0" t="0" r="0" b="0"/>
          <a:pathLst>
            <a:path>
              <a:moveTo>
                <a:pt x="817820" y="405585"/>
              </a:moveTo>
              <a:arcTo wR="2037895" hR="2037895" stAng="13993417" swAng="12552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B9E24-A25E-47B9-B9B5-DFC4AEF416B3}">
      <dsp:nvSpPr>
        <dsp:cNvPr id="0" name=""/>
        <dsp:cNvSpPr/>
      </dsp:nvSpPr>
      <dsp:spPr>
        <a:xfrm>
          <a:off x="5162456" y="1018488"/>
          <a:ext cx="213612" cy="935824"/>
        </a:xfrm>
        <a:custGeom>
          <a:avLst/>
          <a:gdLst/>
          <a:ahLst/>
          <a:cxnLst/>
          <a:rect l="0" t="0" r="0" b="0"/>
          <a:pathLst>
            <a:path>
              <a:moveTo>
                <a:pt x="213612" y="0"/>
              </a:moveTo>
              <a:lnTo>
                <a:pt x="213612" y="935824"/>
              </a:lnTo>
              <a:lnTo>
                <a:pt x="0" y="935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FD2CA-F0A2-480D-A9DC-8458A9C24DA7}">
      <dsp:nvSpPr>
        <dsp:cNvPr id="0" name=""/>
        <dsp:cNvSpPr/>
      </dsp:nvSpPr>
      <dsp:spPr>
        <a:xfrm>
          <a:off x="5376069" y="1018488"/>
          <a:ext cx="2461625" cy="1871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036"/>
              </a:lnTo>
              <a:lnTo>
                <a:pt x="2461625" y="1658036"/>
              </a:lnTo>
              <a:lnTo>
                <a:pt x="2461625" y="18716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28D0E-57E3-4E9D-8925-2225626FCC8C}">
      <dsp:nvSpPr>
        <dsp:cNvPr id="0" name=""/>
        <dsp:cNvSpPr/>
      </dsp:nvSpPr>
      <dsp:spPr>
        <a:xfrm>
          <a:off x="5330349" y="1018488"/>
          <a:ext cx="91440" cy="18716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16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F8293-80D9-4F8D-B4DE-3142A3F38B0E}">
      <dsp:nvSpPr>
        <dsp:cNvPr id="0" name=""/>
        <dsp:cNvSpPr/>
      </dsp:nvSpPr>
      <dsp:spPr>
        <a:xfrm>
          <a:off x="2100683" y="3907337"/>
          <a:ext cx="305160" cy="935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824"/>
              </a:lnTo>
              <a:lnTo>
                <a:pt x="305160" y="935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1BF31-CC34-434C-9CB4-71E85680050B}">
      <dsp:nvSpPr>
        <dsp:cNvPr id="0" name=""/>
        <dsp:cNvSpPr/>
      </dsp:nvSpPr>
      <dsp:spPr>
        <a:xfrm>
          <a:off x="2914443" y="1018488"/>
          <a:ext cx="2461625" cy="1871649"/>
        </a:xfrm>
        <a:custGeom>
          <a:avLst/>
          <a:gdLst/>
          <a:ahLst/>
          <a:cxnLst/>
          <a:rect l="0" t="0" r="0" b="0"/>
          <a:pathLst>
            <a:path>
              <a:moveTo>
                <a:pt x="2461625" y="0"/>
              </a:moveTo>
              <a:lnTo>
                <a:pt x="2461625" y="1658036"/>
              </a:lnTo>
              <a:lnTo>
                <a:pt x="0" y="1658036"/>
              </a:lnTo>
              <a:lnTo>
                <a:pt x="0" y="18716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F3AA8-2C96-44CF-9A70-D5DA920B2DD2}">
      <dsp:nvSpPr>
        <dsp:cNvPr id="0" name=""/>
        <dsp:cNvSpPr/>
      </dsp:nvSpPr>
      <dsp:spPr>
        <a:xfrm>
          <a:off x="4358868" y="1287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Nařízení 2018/858</a:t>
          </a:r>
        </a:p>
      </dsp:txBody>
      <dsp:txXfrm>
        <a:off x="4358868" y="1287"/>
        <a:ext cx="2034401" cy="1017200"/>
      </dsp:txXfrm>
    </dsp:sp>
    <dsp:sp modelId="{6F2C03E6-701B-4BDF-A35A-7ADE1FDF6D55}">
      <dsp:nvSpPr>
        <dsp:cNvPr id="0" name=""/>
        <dsp:cNvSpPr/>
      </dsp:nvSpPr>
      <dsp:spPr>
        <a:xfrm>
          <a:off x="1897243" y="2890137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Nařízení č. 715/2007</a:t>
          </a:r>
        </a:p>
      </dsp:txBody>
      <dsp:txXfrm>
        <a:off x="1897243" y="2890137"/>
        <a:ext cx="2034401" cy="1017200"/>
      </dsp:txXfrm>
    </dsp:sp>
    <dsp:sp modelId="{406EA086-C43D-4447-A8D9-7C236F664AF2}">
      <dsp:nvSpPr>
        <dsp:cNvPr id="0" name=""/>
        <dsp:cNvSpPr/>
      </dsp:nvSpPr>
      <dsp:spPr>
        <a:xfrm>
          <a:off x="2405843" y="4334561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Nařízení Komise č. 2017/1151</a:t>
          </a:r>
        </a:p>
      </dsp:txBody>
      <dsp:txXfrm>
        <a:off x="2405843" y="4334561"/>
        <a:ext cx="2034401" cy="1017200"/>
      </dsp:txXfrm>
    </dsp:sp>
    <dsp:sp modelId="{841CA77A-7BA2-4306-99F9-64B0BE0997A4}">
      <dsp:nvSpPr>
        <dsp:cNvPr id="0" name=""/>
        <dsp:cNvSpPr/>
      </dsp:nvSpPr>
      <dsp:spPr>
        <a:xfrm>
          <a:off x="4358868" y="2890137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Další regulační akt</a:t>
          </a:r>
        </a:p>
      </dsp:txBody>
      <dsp:txXfrm>
        <a:off x="4358868" y="2890137"/>
        <a:ext cx="2034401" cy="1017200"/>
      </dsp:txXfrm>
    </dsp:sp>
    <dsp:sp modelId="{F5FDFE85-BE48-4647-8475-98579E6CACF4}">
      <dsp:nvSpPr>
        <dsp:cNvPr id="0" name=""/>
        <dsp:cNvSpPr/>
      </dsp:nvSpPr>
      <dsp:spPr>
        <a:xfrm>
          <a:off x="6820493" y="2890137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Další regulační akt</a:t>
          </a:r>
        </a:p>
      </dsp:txBody>
      <dsp:txXfrm>
        <a:off x="6820493" y="2890137"/>
        <a:ext cx="2034401" cy="1017200"/>
      </dsp:txXfrm>
    </dsp:sp>
    <dsp:sp modelId="{7ABA4E3C-8B01-4928-8A54-ADA5E372902A}">
      <dsp:nvSpPr>
        <dsp:cNvPr id="0" name=""/>
        <dsp:cNvSpPr/>
      </dsp:nvSpPr>
      <dsp:spPr>
        <a:xfrm>
          <a:off x="3128055" y="1445712"/>
          <a:ext cx="2034401" cy="101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Nařízení 2019/631</a:t>
          </a:r>
        </a:p>
      </dsp:txBody>
      <dsp:txXfrm>
        <a:off x="3128055" y="1445712"/>
        <a:ext cx="2034401" cy="1017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EA9D5-BDAB-4130-AA66-D7B97919B990}">
      <dsp:nvSpPr>
        <dsp:cNvPr id="0" name=""/>
        <dsp:cNvSpPr/>
      </dsp:nvSpPr>
      <dsp:spPr>
        <a:xfrm>
          <a:off x="806410" y="0"/>
          <a:ext cx="9139317" cy="43582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A9655-D41C-4E76-A1CB-9C00A01DD83C}">
      <dsp:nvSpPr>
        <dsp:cNvPr id="0" name=""/>
        <dsp:cNvSpPr/>
      </dsp:nvSpPr>
      <dsp:spPr>
        <a:xfrm>
          <a:off x="7030" y="1307471"/>
          <a:ext cx="3458957" cy="1743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Oprava</a:t>
          </a:r>
        </a:p>
      </dsp:txBody>
      <dsp:txXfrm>
        <a:off x="92131" y="1392572"/>
        <a:ext cx="3288755" cy="1573093"/>
      </dsp:txXfrm>
    </dsp:sp>
    <dsp:sp modelId="{D0C0BBC7-C655-4DF2-8499-02C7720BE9DF}">
      <dsp:nvSpPr>
        <dsp:cNvPr id="0" name=""/>
        <dsp:cNvSpPr/>
      </dsp:nvSpPr>
      <dsp:spPr>
        <a:xfrm>
          <a:off x="3646590" y="1307471"/>
          <a:ext cx="3458957" cy="1743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Výměna za nový kus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Případně přiměřená sleva</a:t>
          </a:r>
        </a:p>
      </dsp:txBody>
      <dsp:txXfrm>
        <a:off x="3731691" y="1392572"/>
        <a:ext cx="3288755" cy="1573093"/>
      </dsp:txXfrm>
    </dsp:sp>
    <dsp:sp modelId="{D20902DF-6BD1-4B5E-8481-F2B8D86BD567}">
      <dsp:nvSpPr>
        <dsp:cNvPr id="0" name=""/>
        <dsp:cNvSpPr/>
      </dsp:nvSpPr>
      <dsp:spPr>
        <a:xfrm>
          <a:off x="7286150" y="1307471"/>
          <a:ext cx="3458957" cy="1743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Odstoupení od smlouvy</a:t>
          </a:r>
        </a:p>
      </dsp:txBody>
      <dsp:txXfrm>
        <a:off x="7371251" y="1392572"/>
        <a:ext cx="3288755" cy="1573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50" dirty="0"/>
              <a:t>https://www.seznamzpravy.cz/clanek/to-tu-jeste-nebylo-ojete-auto-prodate-draz-nez-kolik-stalo-kdyz-bylo-nove-180437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891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OGU9oGzun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flex.cz/clanek/jak-na-to/105056/vse-co-potrebujete-vedet-o-koupi-automobilu-prehled-vasich-prav-i-moznych-rizik.html" TargetMode="External"/><Relationship Id="rId2" Type="http://schemas.openxmlformats.org/officeDocument/2006/relationships/hyperlink" Target="https://zpravy.aktualne.cz/ekonomika/auto/bazar-inzerat-nebo-e-shop-vite-kde-mate-nejvic-jistoty-pri-k/r~bb01c818aedf11eb89ccac1f6b220ee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spotřebitele a vozidlo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Jiří Vodička, Ph.D.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DDBC323-D827-4380-B598-31B4FAFFA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75" y="239378"/>
            <a:ext cx="465772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8F116-D31C-49E0-B0FD-B0775CC67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- národní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9B3D5E-5EF9-4F8B-AC91-B79D303C1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13/1997 Sb., o pozemních komunikacích</a:t>
            </a:r>
          </a:p>
          <a:p>
            <a:r>
              <a:rPr lang="cs-CZ" dirty="0"/>
              <a:t>Zákon č. 56/2001 Sb., o podmínkách provozu vozidel na pozemních komunikacích a o změně zákona č. 168/1999 Sb., o pojištění odpovědnosti za škodu způsobenou provozem vozidla a o změně některých souvisejících zákonů (zákon o pojištění odpovědnosti z provozu vozidla), ve znění zákona č. 307/1999 Sb.</a:t>
            </a:r>
          </a:p>
        </p:txBody>
      </p:sp>
    </p:spTree>
    <p:extLst>
      <p:ext uri="{BB962C8B-B14F-4D97-AF65-F5344CB8AC3E}">
        <p14:creationId xmlns:p14="http://schemas.microsoft.com/office/powerpoint/2010/main" val="1167655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4D2DD-5B46-4BA3-835F-037CE56C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– spotřebitel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53E919-F958-4249-8B7D-BC1FAC0D9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spotřebitelská právní úprava – viz jiné přednášky a semináře </a:t>
            </a:r>
          </a:p>
        </p:txBody>
      </p:sp>
    </p:spTree>
    <p:extLst>
      <p:ext uri="{BB962C8B-B14F-4D97-AF65-F5344CB8AC3E}">
        <p14:creationId xmlns:p14="http://schemas.microsoft.com/office/powerpoint/2010/main" val="209788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03DFD-95B2-4290-88AB-33952FE54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nového vozidla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9EDD74-2D75-4EFF-96D0-9C7785C8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Autorizovaný dealer</a:t>
            </a:r>
          </a:p>
          <a:p>
            <a:endParaRPr lang="cs-CZ" dirty="0"/>
          </a:p>
          <a:p>
            <a:r>
              <a:rPr lang="cs-CZ" dirty="0"/>
              <a:t>Smluvní forma, ale nemusí</a:t>
            </a:r>
          </a:p>
          <a:p>
            <a:endParaRPr lang="cs-CZ" dirty="0"/>
          </a:p>
          <a:p>
            <a:r>
              <a:rPr lang="cs-CZ" dirty="0"/>
              <a:t>Reklamace do 24 měsíců, ale pozor běžné opotřebení!</a:t>
            </a:r>
          </a:p>
          <a:p>
            <a:endParaRPr lang="cs-CZ" dirty="0"/>
          </a:p>
          <a:p>
            <a:r>
              <a:rPr lang="cs-CZ" dirty="0"/>
              <a:t>Nutnost prohlídek v autorizovaných servisech  x   STK</a:t>
            </a:r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35810C03-DBFD-459E-9B51-FCE23EF15C81}"/>
              </a:ext>
            </a:extLst>
          </p:cNvPr>
          <p:cNvSpPr/>
          <p:nvPr/>
        </p:nvSpPr>
        <p:spPr bwMode="auto">
          <a:xfrm>
            <a:off x="902947" y="5411738"/>
            <a:ext cx="2955821" cy="1290814"/>
          </a:xfrm>
          <a:prstGeom prst="wedgeEllipseCallout">
            <a:avLst>
              <a:gd name="adj1" fmla="val 88648"/>
              <a:gd name="adj2" fmla="val -871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Jednání zkracující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práva z vadného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plnění!</a:t>
            </a:r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AF77B33F-FB8F-423A-9BE2-2C2BE1307DD4}"/>
              </a:ext>
            </a:extLst>
          </p:cNvPr>
          <p:cNvSpPr/>
          <p:nvPr/>
        </p:nvSpPr>
        <p:spPr bwMode="auto">
          <a:xfrm>
            <a:off x="9895681" y="5362092"/>
            <a:ext cx="2296319" cy="1512953"/>
          </a:xfrm>
          <a:prstGeom prst="wedgeEllipseCallout">
            <a:avLst>
              <a:gd name="adj1" fmla="val -65587"/>
              <a:gd name="adj2" fmla="val -707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Nové auto 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4 letech, pak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co 2 roky</a:t>
            </a:r>
          </a:p>
        </p:txBody>
      </p:sp>
    </p:spTree>
    <p:extLst>
      <p:ext uri="{BB962C8B-B14F-4D97-AF65-F5344CB8AC3E}">
        <p14:creationId xmlns:p14="http://schemas.microsoft.com/office/powerpoint/2010/main" val="3153762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0D327-48C3-413F-AB64-2D7B05078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nového vozidla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AA4DE4-547E-4B2E-A1E2-6FBE4F1C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Smluvní záruka</a:t>
            </a:r>
          </a:p>
          <a:p>
            <a:pPr lvl="1"/>
            <a:r>
              <a:rPr lang="cs-CZ" sz="2400" dirty="0"/>
              <a:t>Většinou delší než zákonná</a:t>
            </a:r>
          </a:p>
          <a:p>
            <a:pPr lvl="1"/>
            <a:r>
              <a:rPr lang="cs-CZ" sz="2400" dirty="0"/>
              <a:t>Na vozidlo, baterii atd.</a:t>
            </a:r>
          </a:p>
          <a:p>
            <a:pPr lvl="1"/>
            <a:r>
              <a:rPr lang="cs-CZ" sz="2400" dirty="0"/>
              <a:t>Prodejci určí specifické podmínky</a:t>
            </a:r>
          </a:p>
          <a:p>
            <a:pPr lvl="2"/>
            <a:r>
              <a:rPr lang="cs-CZ" sz="1800" dirty="0"/>
              <a:t>autorizované servisy</a:t>
            </a:r>
          </a:p>
          <a:p>
            <a:pPr lvl="2"/>
            <a:r>
              <a:rPr lang="cs-CZ" sz="1800" dirty="0"/>
              <a:t>reklamační lhůta</a:t>
            </a:r>
          </a:p>
          <a:p>
            <a:pPr lvl="2"/>
            <a:r>
              <a:rPr lang="cs-CZ" sz="1800" dirty="0"/>
              <a:t>specifické vady</a:t>
            </a:r>
          </a:p>
          <a:p>
            <a:endParaRPr lang="cs-CZ" sz="3000" dirty="0"/>
          </a:p>
          <a:p>
            <a:r>
              <a:rPr lang="cs-CZ" sz="3000" dirty="0"/>
              <a:t>Emisní podvody - Dieselgate</a:t>
            </a:r>
          </a:p>
          <a:p>
            <a:pPr lvl="1"/>
            <a:r>
              <a:rPr lang="cs-CZ" sz="2200" dirty="0"/>
              <a:t>USA x EU</a:t>
            </a:r>
          </a:p>
          <a:p>
            <a:pPr lvl="2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2665293-D9DC-4FA2-8EE1-75A84A513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776" y="0"/>
            <a:ext cx="2554224" cy="1915668"/>
          </a:xfrm>
          <a:prstGeom prst="rect">
            <a:avLst/>
          </a:prstGeom>
        </p:spPr>
      </p:pic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F6841377-B901-487B-BAF6-60AF9BD9005F}"/>
              </a:ext>
            </a:extLst>
          </p:cNvPr>
          <p:cNvSpPr/>
          <p:nvPr/>
        </p:nvSpPr>
        <p:spPr bwMode="auto">
          <a:xfrm>
            <a:off x="3453412" y="5477522"/>
            <a:ext cx="3595457" cy="1052457"/>
          </a:xfrm>
          <a:prstGeom prst="wedgeEllipseCallout">
            <a:avLst>
              <a:gd name="adj1" fmla="val -75018"/>
              <a:gd name="adj2" fmla="val -702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Každý členský stát jiná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právní úprava</a:t>
            </a:r>
          </a:p>
        </p:txBody>
      </p:sp>
    </p:spTree>
    <p:extLst>
      <p:ext uri="{BB962C8B-B14F-4D97-AF65-F5344CB8AC3E}">
        <p14:creationId xmlns:p14="http://schemas.microsoft.com/office/powerpoint/2010/main" val="232793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BCDFE-D5B8-4D66-90F0-6C0FDAC4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vozidla aneb cenové tornádo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19A06-0054-4338-926D-E403A7B64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Spotřeba PHM x výkupní cena (zůstatková cena)</a:t>
            </a:r>
          </a:p>
          <a:p>
            <a:r>
              <a:rPr lang="cs-CZ" dirty="0"/>
              <a:t>10-40 % ztráta hodnoty během 1. roku</a:t>
            </a:r>
          </a:p>
          <a:p>
            <a:r>
              <a:rPr lang="cs-CZ" dirty="0"/>
              <a:t>Vliv na cenu:</a:t>
            </a:r>
          </a:p>
          <a:p>
            <a:pPr lvl="1"/>
            <a:r>
              <a:rPr lang="cs-CZ" dirty="0"/>
              <a:t>Velikost</a:t>
            </a:r>
          </a:p>
          <a:p>
            <a:pPr lvl="1"/>
            <a:r>
              <a:rPr lang="cs-CZ" dirty="0"/>
              <a:t>Servisní historie + modifikace vozidla</a:t>
            </a:r>
          </a:p>
          <a:p>
            <a:pPr lvl="1"/>
            <a:r>
              <a:rPr lang="cs-CZ" dirty="0"/>
              <a:t>Stav</a:t>
            </a:r>
          </a:p>
          <a:p>
            <a:pPr lvl="1"/>
            <a:r>
              <a:rPr lang="cs-CZ" dirty="0"/>
              <a:t>Počet předchozích vlastníků</a:t>
            </a:r>
          </a:p>
          <a:p>
            <a:pPr lvl="1"/>
            <a:r>
              <a:rPr lang="cs-CZ" dirty="0"/>
              <a:t>Tachometr (nájezd)</a:t>
            </a:r>
          </a:p>
          <a:p>
            <a:pPr lvl="1"/>
            <a:r>
              <a:rPr lang="cs-CZ" dirty="0"/>
              <a:t>Pověst vozidla</a:t>
            </a:r>
          </a:p>
          <a:p>
            <a:pPr lvl="1"/>
            <a:r>
              <a:rPr lang="cs-CZ" dirty="0"/>
              <a:t>Délka záruky</a:t>
            </a:r>
          </a:p>
          <a:p>
            <a:pPr lvl="1"/>
            <a:r>
              <a:rPr lang="cs-CZ" dirty="0"/>
              <a:t>Cena povinného ručení a pojištění</a:t>
            </a:r>
          </a:p>
          <a:p>
            <a:pPr lvl="1"/>
            <a:r>
              <a:rPr lang="cs-CZ" dirty="0"/>
              <a:t>Barva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4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42757-E274-4598-AA55-27D39918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ojetého vozidla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7C2EF4-96D5-461B-A894-968B2EAC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Autobazar x prostředník (autobazar) x inzerát (FO)</a:t>
            </a:r>
          </a:p>
          <a:p>
            <a:endParaRPr lang="cs-CZ" dirty="0"/>
          </a:p>
          <a:p>
            <a:r>
              <a:rPr lang="cs-CZ" dirty="0"/>
              <a:t>Pros &amp; </a:t>
            </a:r>
            <a:r>
              <a:rPr lang="cs-CZ" dirty="0" err="1"/>
              <a:t>Cons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Finanční prostředky</a:t>
            </a:r>
          </a:p>
          <a:p>
            <a:pPr lvl="1"/>
            <a:r>
              <a:rPr lang="cs-CZ" dirty="0"/>
              <a:t>Ekologické uvažování</a:t>
            </a:r>
          </a:p>
          <a:p>
            <a:pPr lvl="1"/>
            <a:r>
              <a:rPr lang="cs-CZ" dirty="0"/>
              <a:t>Stáří vozidla</a:t>
            </a:r>
          </a:p>
          <a:p>
            <a:pPr lvl="1"/>
            <a:r>
              <a:rPr lang="cs-CZ" dirty="0"/>
              <a:t>Havarované auto</a:t>
            </a:r>
          </a:p>
          <a:p>
            <a:pPr lvl="1"/>
            <a:r>
              <a:rPr lang="cs-CZ" dirty="0"/>
              <a:t>Bezpečnost osob</a:t>
            </a:r>
          </a:p>
          <a:p>
            <a:pPr lvl="1"/>
            <a:r>
              <a:rPr lang="cs-CZ" dirty="0"/>
              <a:t>Náhradní díly</a:t>
            </a:r>
          </a:p>
          <a:p>
            <a:pPr lvl="1"/>
            <a:r>
              <a:rPr lang="cs-CZ" dirty="0"/>
              <a:t>Následné opravy</a:t>
            </a:r>
          </a:p>
          <a:p>
            <a:pPr lvl="1"/>
            <a:r>
              <a:rPr lang="cs-CZ" dirty="0"/>
              <a:t>Early </a:t>
            </a:r>
            <a:r>
              <a:rPr lang="cs-CZ" dirty="0" err="1"/>
              <a:t>adopter</a:t>
            </a:r>
            <a:r>
              <a:rPr lang="cs-CZ" dirty="0"/>
              <a:t> sekundární benefit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5C2D7B-5FAF-4187-8CCB-2E8A6012CC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579" y="0"/>
            <a:ext cx="3017421" cy="301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3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13C11-D663-4EF6-8096-0D31932D4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ojetého vozidla – autobazar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1693D3-BDA3-465A-BCA6-6F2DDB563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PO nebo FO podnikající x spotřebitel</a:t>
            </a:r>
          </a:p>
          <a:p>
            <a:endParaRPr lang="cs-CZ" dirty="0"/>
          </a:p>
          <a:p>
            <a:r>
              <a:rPr lang="cs-CZ" dirty="0"/>
              <a:t>Reklamace po dobu 24 měsíců….ale ne vždy!</a:t>
            </a:r>
          </a:p>
          <a:p>
            <a:pPr lvl="1"/>
            <a:r>
              <a:rPr lang="cs-CZ" dirty="0"/>
              <a:t>Lze ujednat i kratší, tj. pouze na 12 měsíců…ale ne kratší, jinak se nepřihlíží</a:t>
            </a:r>
          </a:p>
          <a:p>
            <a:pPr lvl="1"/>
            <a:r>
              <a:rPr lang="cs-CZ" dirty="0"/>
              <a:t>Dříve havarovaný (a následně opravený) vůz lze reklamovat, pakliže prodejce tvrdil, že havarovaný nebyl!</a:t>
            </a:r>
          </a:p>
          <a:p>
            <a:endParaRPr lang="cs-CZ" dirty="0"/>
          </a:p>
          <a:p>
            <a:r>
              <a:rPr lang="cs-CZ" dirty="0"/>
              <a:t>Povinnosti prodejce:</a:t>
            </a:r>
          </a:p>
          <a:p>
            <a:pPr lvl="1"/>
            <a:r>
              <a:rPr lang="cs-CZ" dirty="0"/>
              <a:t>Popsat vlastnosti vozidla</a:t>
            </a:r>
          </a:p>
          <a:p>
            <a:pPr lvl="1"/>
            <a:r>
              <a:rPr lang="cs-CZ" dirty="0"/>
              <a:t>Seznámit se závadami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069E8CF7-3A11-49F3-A992-A111CC8CAF64}"/>
              </a:ext>
            </a:extLst>
          </p:cNvPr>
          <p:cNvSpPr/>
          <p:nvPr/>
        </p:nvSpPr>
        <p:spPr bwMode="auto">
          <a:xfrm>
            <a:off x="9587882" y="469723"/>
            <a:ext cx="2150448" cy="952130"/>
          </a:xfrm>
          <a:prstGeom prst="wedgeEllipseCallout">
            <a:avLst>
              <a:gd name="adj1" fmla="val -117687"/>
              <a:gd name="adj2" fmla="val 9491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Spotřebitelský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vztah</a:t>
            </a:r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C87F354A-D171-4FB3-AA6B-9363D3944BA3}"/>
              </a:ext>
            </a:extLst>
          </p:cNvPr>
          <p:cNvSpPr/>
          <p:nvPr/>
        </p:nvSpPr>
        <p:spPr bwMode="auto">
          <a:xfrm>
            <a:off x="9807989" y="1601523"/>
            <a:ext cx="2384011" cy="1270484"/>
          </a:xfrm>
          <a:prstGeom prst="wedgeEllipseCallout">
            <a:avLst>
              <a:gd name="adj1" fmla="val -47806"/>
              <a:gd name="adj2" fmla="val 6281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Nelze sjednat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kratší na určitou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č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ást vozidla!</a:t>
            </a:r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4B4A110B-E93D-469F-BDF3-0562849FD95A}"/>
              </a:ext>
            </a:extLst>
          </p:cNvPr>
          <p:cNvSpPr/>
          <p:nvPr/>
        </p:nvSpPr>
        <p:spPr bwMode="auto">
          <a:xfrm>
            <a:off x="5551207" y="5168099"/>
            <a:ext cx="3218688" cy="1508760"/>
          </a:xfrm>
          <a:prstGeom prst="wedgeEllipseCallout">
            <a:avLst>
              <a:gd name="adj1" fmla="val -100161"/>
              <a:gd name="adj2" fmla="val -359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Nemusí říct, že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e jedná o 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havarované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a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uto. </a:t>
            </a:r>
          </a:p>
        </p:txBody>
      </p:sp>
    </p:spTree>
    <p:extLst>
      <p:ext uri="{BB962C8B-B14F-4D97-AF65-F5344CB8AC3E}">
        <p14:creationId xmlns:p14="http://schemas.microsoft.com/office/powerpoint/2010/main" val="1629523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DEC7A-3065-4697-8455-7FCB6073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ojetého vozidla – autobazar jako zprostředkovatel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5981-A3C7-49D2-AF20-29362F92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70842"/>
            <a:ext cx="10753200" cy="3861157"/>
          </a:xfrm>
        </p:spPr>
        <p:txBody>
          <a:bodyPr/>
          <a:lstStyle/>
          <a:p>
            <a:r>
              <a:rPr lang="cs-CZ" dirty="0"/>
              <a:t>Není spotřebitelský vztah!</a:t>
            </a:r>
          </a:p>
          <a:p>
            <a:endParaRPr lang="cs-CZ" dirty="0"/>
          </a:p>
          <a:p>
            <a:r>
              <a:rPr lang="cs-CZ" dirty="0"/>
              <a:t>Smlouva je uzavírána se 3. osobou ne bazarem!</a:t>
            </a:r>
          </a:p>
          <a:p>
            <a:endParaRPr lang="cs-CZ" dirty="0"/>
          </a:p>
          <a:p>
            <a:r>
              <a:rPr lang="cs-CZ" dirty="0"/>
              <a:t>Autobazary většinou nemají důvod vozidla řádně kontrolovat</a:t>
            </a:r>
          </a:p>
          <a:p>
            <a:endParaRPr lang="cs-CZ" dirty="0"/>
          </a:p>
          <a:p>
            <a:r>
              <a:rPr lang="cs-CZ" dirty="0"/>
              <a:t>Postupuje se jako při uzavírání smlouvy s FO </a:t>
            </a:r>
            <a:r>
              <a:rPr lang="cs-CZ" sz="1800" i="1" dirty="0"/>
              <a:t>(viz dále)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94091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F301E-EEEB-4591-BF57-B492DA44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ojetého vozidla od FO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C23312-D0C0-46A1-B33E-D2203A29D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427"/>
            <a:ext cx="10753200" cy="4411573"/>
          </a:xfrm>
        </p:spPr>
        <p:txBody>
          <a:bodyPr/>
          <a:lstStyle/>
          <a:p>
            <a:r>
              <a:rPr lang="cs-CZ" dirty="0"/>
              <a:t>NE spotřebitelský vztah!!</a:t>
            </a:r>
          </a:p>
          <a:p>
            <a:pPr lvl="1"/>
            <a:r>
              <a:rPr lang="cs-CZ" dirty="0"/>
              <a:t>NE reklamační lhůta</a:t>
            </a:r>
          </a:p>
          <a:p>
            <a:pPr lvl="1"/>
            <a:r>
              <a:rPr lang="cs-CZ" dirty="0"/>
              <a:t>NE zákonná záruka</a:t>
            </a:r>
          </a:p>
          <a:p>
            <a:pPr lvl="1"/>
            <a:r>
              <a:rPr lang="cs-CZ" dirty="0"/>
              <a:t>Bez ČOI</a:t>
            </a:r>
          </a:p>
          <a:p>
            <a:endParaRPr lang="cs-CZ" dirty="0"/>
          </a:p>
          <a:p>
            <a:r>
              <a:rPr lang="cs-CZ" dirty="0"/>
              <a:t>Vady</a:t>
            </a:r>
          </a:p>
          <a:p>
            <a:pPr lvl="1"/>
            <a:r>
              <a:rPr lang="cs-CZ" dirty="0"/>
              <a:t>Při převzetí uplatnit zjevné vady</a:t>
            </a:r>
          </a:p>
          <a:p>
            <a:pPr lvl="1"/>
            <a:r>
              <a:rPr lang="cs-CZ" dirty="0"/>
              <a:t>Do dvou let skryté vady</a:t>
            </a:r>
          </a:p>
          <a:p>
            <a:endParaRPr lang="cs-CZ" dirty="0"/>
          </a:p>
          <a:p>
            <a:r>
              <a:rPr lang="cs-CZ" dirty="0"/>
              <a:t>Co když je vozidlo v záruce?</a:t>
            </a:r>
          </a:p>
          <a:p>
            <a:pPr lvl="1"/>
            <a:r>
              <a:rPr lang="cs-CZ" dirty="0"/>
              <a:t>Smlouva o postoupení práv z vadného plnění pro zákonnou záruku</a:t>
            </a:r>
          </a:p>
          <a:p>
            <a:pPr lvl="1"/>
            <a:r>
              <a:rPr lang="cs-CZ" dirty="0"/>
              <a:t>Postoupení smluvní záruky může být omezeno</a:t>
            </a:r>
          </a:p>
          <a:p>
            <a:pPr lvl="1"/>
            <a:endParaRPr lang="cs-CZ" dirty="0"/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66C8E16E-E61A-40A0-9FAD-3619F3CA36AC}"/>
              </a:ext>
            </a:extLst>
          </p:cNvPr>
          <p:cNvSpPr/>
          <p:nvPr/>
        </p:nvSpPr>
        <p:spPr bwMode="auto">
          <a:xfrm>
            <a:off x="6336934" y="2514600"/>
            <a:ext cx="2743200" cy="914400"/>
          </a:xfrm>
          <a:prstGeom prst="wedgeEllipseCallout">
            <a:avLst>
              <a:gd name="adj1" fmla="val -109365"/>
              <a:gd name="adj2" fmla="val 667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Možnost smluvně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v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yloučit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úplně!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2301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Expert Pepa z Autosalonu - K čemu je dobré znát VIN vozu?">
            <a:hlinkClick r:id="" action="ppaction://media"/>
            <a:extLst>
              <a:ext uri="{FF2B5EF4-FFF2-40B4-BE49-F238E27FC236}">
                <a16:creationId xmlns:a16="http://schemas.microsoft.com/office/drawing/2014/main" id="{5F0F6B4A-9B81-419B-94A1-F179A0394E5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72896" y="603504"/>
            <a:ext cx="9671304" cy="544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6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61AA9-2B36-41BE-96B4-90B37E10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718B0-C2CB-4C46-AFC0-D75AEACC3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vozidlo?</a:t>
            </a:r>
          </a:p>
          <a:p>
            <a:r>
              <a:rPr lang="cs-CZ" dirty="0"/>
              <a:t>Aktuální problémy a kdo za ně může</a:t>
            </a:r>
          </a:p>
          <a:p>
            <a:r>
              <a:rPr lang="cs-CZ" dirty="0"/>
              <a:t>Právní prameny</a:t>
            </a:r>
          </a:p>
          <a:p>
            <a:r>
              <a:rPr lang="cs-CZ" dirty="0"/>
              <a:t>Koupě nového vozidla a jeho následný prodej</a:t>
            </a:r>
          </a:p>
          <a:p>
            <a:r>
              <a:rPr lang="cs-CZ" dirty="0"/>
              <a:t>Druhotný trh – koupě</a:t>
            </a:r>
          </a:p>
          <a:p>
            <a:r>
              <a:rPr lang="cs-CZ" dirty="0"/>
              <a:t>Na co si dát pozor</a:t>
            </a:r>
          </a:p>
          <a:p>
            <a:r>
              <a:rPr lang="cs-CZ" dirty="0"/>
              <a:t>Práva z vadného plnění</a:t>
            </a:r>
          </a:p>
          <a:p>
            <a:r>
              <a:rPr lang="cs-CZ" dirty="0"/>
              <a:t>Na koho se obrátit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864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181CB-624F-4E9C-89C8-C3300A13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827279-13AE-41F7-B520-863B265C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 (koupě) auta „</a:t>
            </a:r>
            <a:r>
              <a:rPr lang="cs-CZ" i="1" dirty="0"/>
              <a:t>jak stojí a leží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Stáčení tachometru – přestupek až 500 000 Kč pokuta</a:t>
            </a:r>
          </a:p>
          <a:p>
            <a:endParaRPr lang="cs-CZ" dirty="0"/>
          </a:p>
          <a:p>
            <a:r>
              <a:rPr lang="cs-CZ" dirty="0"/>
              <a:t>Auto v exekuci – kupní smlouva je dle EŘ neplatná</a:t>
            </a:r>
          </a:p>
          <a:p>
            <a:endParaRPr lang="cs-CZ" dirty="0"/>
          </a:p>
          <a:p>
            <a:r>
              <a:rPr lang="cs-CZ" dirty="0"/>
              <a:t>Vždy zkontrolovat VIN!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53BE0453-4AE1-4ED2-9280-020623EEFE65}"/>
              </a:ext>
            </a:extLst>
          </p:cNvPr>
          <p:cNvSpPr/>
          <p:nvPr/>
        </p:nvSpPr>
        <p:spPr bwMode="auto">
          <a:xfrm>
            <a:off x="6892178" y="285960"/>
            <a:ext cx="2398126" cy="1278828"/>
          </a:xfrm>
          <a:prstGeom prst="wedgeEllipseCallout">
            <a:avLst>
              <a:gd name="adj1" fmla="val -53151"/>
              <a:gd name="adj2" fmla="val 667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Dle NS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bezpředmětné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ustanovení</a:t>
            </a:r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8C5BBB19-EDD1-4FDB-B93D-8992BA8CE7E9}"/>
              </a:ext>
            </a:extLst>
          </p:cNvPr>
          <p:cNvSpPr/>
          <p:nvPr/>
        </p:nvSpPr>
        <p:spPr bwMode="auto">
          <a:xfrm>
            <a:off x="9604248" y="1563142"/>
            <a:ext cx="2484120" cy="1242315"/>
          </a:xfrm>
          <a:prstGeom prst="wedgeEllipseCallout">
            <a:avLst>
              <a:gd name="adj1" fmla="val -48831"/>
              <a:gd name="adj2" fmla="val 4669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Dle NS 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l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kvalifikovat i 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jako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TČ podvod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8327E922-97FC-4C3F-8300-6CE0850B5CF8}"/>
              </a:ext>
            </a:extLst>
          </p:cNvPr>
          <p:cNvSpPr/>
          <p:nvPr/>
        </p:nvSpPr>
        <p:spPr bwMode="auto">
          <a:xfrm>
            <a:off x="9290304" y="4277766"/>
            <a:ext cx="2798064" cy="1343502"/>
          </a:xfrm>
          <a:prstGeom prst="wedgeEllipseCallout">
            <a:avLst>
              <a:gd name="adj1" fmla="val -60341"/>
              <a:gd name="adj2" fmla="val -6418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Dle NS p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ostačí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ověřit předchozího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majitele</a:t>
            </a:r>
          </a:p>
        </p:txBody>
      </p:sp>
    </p:spTree>
    <p:extLst>
      <p:ext uri="{BB962C8B-B14F-4D97-AF65-F5344CB8AC3E}">
        <p14:creationId xmlns:p14="http://schemas.microsoft.com/office/powerpoint/2010/main" val="2255493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C8ADF-07E2-47DC-8E9B-7ED83EC5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si co vyhledat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296B25-06C4-46AF-9CBC-A59A8DE8D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Zástava váznoucí na vozidle – Rejstřík zástav u Notářské komory</a:t>
            </a:r>
          </a:p>
          <a:p>
            <a:endParaRPr lang="cs-CZ" dirty="0"/>
          </a:p>
          <a:p>
            <a:r>
              <a:rPr lang="cs-CZ" dirty="0"/>
              <a:t>Exekuce a auto – Centrální evidence exekucí u Exekutorské komory</a:t>
            </a:r>
          </a:p>
          <a:p>
            <a:endParaRPr lang="cs-CZ" dirty="0"/>
          </a:p>
          <a:p>
            <a:r>
              <a:rPr lang="cs-CZ" dirty="0"/>
              <a:t>Majitel vozidla a insolvence – insolvenční rejstřík</a:t>
            </a:r>
          </a:p>
          <a:p>
            <a:endParaRPr lang="cs-CZ" dirty="0"/>
          </a:p>
          <a:p>
            <a:r>
              <a:rPr lang="cs-CZ" dirty="0"/>
              <a:t>Databáze odcizených vozidel – databáze Policie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42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0EA4F-E09C-422E-9330-26922343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z vadného plnění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AC29D0-333C-4BEF-B1C5-BA57CAC33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Závažné porušení smlouvy – adekvátní sleva nebo odstoupení od smlouvy</a:t>
            </a:r>
          </a:p>
          <a:p>
            <a:endParaRPr lang="cs-CZ" dirty="0"/>
          </a:p>
          <a:p>
            <a:r>
              <a:rPr lang="cs-CZ" dirty="0"/>
              <a:t>Reklamace + účelně vynaložené náklady (hovorné, jízdné)</a:t>
            </a:r>
          </a:p>
          <a:p>
            <a:endParaRPr lang="cs-CZ" dirty="0"/>
          </a:p>
          <a:p>
            <a:r>
              <a:rPr lang="cs-CZ" dirty="0"/>
              <a:t>Hranice mezi běžným opotřebením a poruchou (vadou) – př. tlumiče</a:t>
            </a:r>
          </a:p>
          <a:p>
            <a:endParaRPr lang="cs-CZ" dirty="0"/>
          </a:p>
          <a:p>
            <a:r>
              <a:rPr lang="cs-CZ" dirty="0"/>
              <a:t>Vrácení auta jako krajní řešení</a:t>
            </a:r>
          </a:p>
        </p:txBody>
      </p:sp>
    </p:spTree>
    <p:extLst>
      <p:ext uri="{BB962C8B-B14F-4D97-AF65-F5344CB8AC3E}">
        <p14:creationId xmlns:p14="http://schemas.microsoft.com/office/powerpoint/2010/main" val="579285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21334-259E-49BB-935F-D1BCC4F1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žádat spotřebitel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C269743-E825-4B40-87C4-311DBB690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170762"/>
              </p:ext>
            </p:extLst>
          </p:nvPr>
        </p:nvGraphicFramePr>
        <p:xfrm>
          <a:off x="720725" y="1474237"/>
          <a:ext cx="10752138" cy="435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660C46DA-6C6F-4D37-B89F-2036856AB8E4}"/>
              </a:ext>
            </a:extLst>
          </p:cNvPr>
          <p:cNvSpPr/>
          <p:nvPr/>
        </p:nvSpPr>
        <p:spPr bwMode="auto">
          <a:xfrm>
            <a:off x="5365102" y="5257149"/>
            <a:ext cx="1851415" cy="1284452"/>
          </a:xfrm>
          <a:prstGeom prst="wedgeEllipseCallout">
            <a:avLst>
              <a:gd name="adj1" fmla="val 90041"/>
              <a:gd name="adj2" fmla="val -7479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Podstatné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orušení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smlouvy</a:t>
            </a:r>
          </a:p>
        </p:txBody>
      </p:sp>
      <p:sp>
        <p:nvSpPr>
          <p:cNvPr id="7" name="Řečová bublina: oválný bublinový popisek 6">
            <a:extLst>
              <a:ext uri="{FF2B5EF4-FFF2-40B4-BE49-F238E27FC236}">
                <a16:creationId xmlns:a16="http://schemas.microsoft.com/office/drawing/2014/main" id="{0A492C23-3684-400A-B21B-339ADEB7C9C1}"/>
              </a:ext>
            </a:extLst>
          </p:cNvPr>
          <p:cNvSpPr/>
          <p:nvPr/>
        </p:nvSpPr>
        <p:spPr bwMode="auto">
          <a:xfrm>
            <a:off x="8173616" y="-50734"/>
            <a:ext cx="4018384" cy="1636937"/>
          </a:xfrm>
          <a:prstGeom prst="wedgeEllipseCallout">
            <a:avLst>
              <a:gd name="adj1" fmla="val -31418"/>
              <a:gd name="adj2" fmla="val 1035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Opakovaná vada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A řádně reklamovaná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+ není možné věc řádně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užívat</a:t>
            </a:r>
          </a:p>
        </p:txBody>
      </p:sp>
      <p:sp>
        <p:nvSpPr>
          <p:cNvPr id="8" name="Řečová bublina: oválný bublinový popisek 7">
            <a:extLst>
              <a:ext uri="{FF2B5EF4-FFF2-40B4-BE49-F238E27FC236}">
                <a16:creationId xmlns:a16="http://schemas.microsoft.com/office/drawing/2014/main" id="{8ABB9AD2-753A-4DA5-AD65-4C8D9BADB048}"/>
              </a:ext>
            </a:extLst>
          </p:cNvPr>
          <p:cNvSpPr/>
          <p:nvPr/>
        </p:nvSpPr>
        <p:spPr bwMode="auto">
          <a:xfrm>
            <a:off x="8705461" y="5257148"/>
            <a:ext cx="3486539" cy="1460695"/>
          </a:xfrm>
          <a:prstGeom prst="wedgeEllipseCallout">
            <a:avLst>
              <a:gd name="adj1" fmla="val -13275"/>
              <a:gd name="adj2" fmla="val -8821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Větší počet vad (3)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+ není možné věc řádně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užívat</a:t>
            </a:r>
          </a:p>
        </p:txBody>
      </p:sp>
    </p:spTree>
    <p:extLst>
      <p:ext uri="{BB962C8B-B14F-4D97-AF65-F5344CB8AC3E}">
        <p14:creationId xmlns:p14="http://schemas.microsoft.com/office/powerpoint/2010/main" val="2635463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7BC39-1AB5-49BE-B970-364FEBE2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koho se obrátit?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F521D2-3E63-4C39-98E6-4EA9F2BAA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Záleží na problému</a:t>
            </a:r>
          </a:p>
          <a:p>
            <a:endParaRPr lang="cs-CZ" sz="3200" dirty="0"/>
          </a:p>
          <a:p>
            <a:r>
              <a:rPr lang="cs-CZ" sz="3200" dirty="0"/>
              <a:t>Možnosti:</a:t>
            </a:r>
          </a:p>
          <a:p>
            <a:pPr lvl="1"/>
            <a:r>
              <a:rPr lang="cs-CZ" sz="2400" dirty="0"/>
              <a:t>Česká obchodní inspekce a její ADR (pouze spotřebitelé)</a:t>
            </a:r>
          </a:p>
          <a:p>
            <a:pPr lvl="1"/>
            <a:r>
              <a:rPr lang="cs-CZ" sz="2400" dirty="0"/>
              <a:t>Ministerstvo dopravy</a:t>
            </a:r>
          </a:p>
          <a:p>
            <a:pPr lvl="1"/>
            <a:r>
              <a:rPr lang="cs-CZ" sz="2400" dirty="0"/>
              <a:t>Soudy</a:t>
            </a:r>
          </a:p>
          <a:p>
            <a:pPr lvl="1"/>
            <a:r>
              <a:rPr lang="cs-CZ" sz="2400" dirty="0"/>
              <a:t>Advokátní kanceláře</a:t>
            </a:r>
          </a:p>
          <a:p>
            <a:pPr lvl="1"/>
            <a:r>
              <a:rPr lang="cs-CZ" sz="2400" dirty="0"/>
              <a:t>Policie ČR</a:t>
            </a:r>
          </a:p>
          <a:p>
            <a:pPr lvl="1"/>
            <a:r>
              <a:rPr lang="cs-CZ" sz="2400" dirty="0"/>
              <a:t>Exekutorské úřady</a:t>
            </a:r>
          </a:p>
          <a:p>
            <a:pPr lvl="1"/>
            <a:r>
              <a:rPr lang="cs-CZ" sz="2400" dirty="0"/>
              <a:t>Notáři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D48159A-5EC4-4AAD-A2B4-CFB68FF98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680" y="1"/>
            <a:ext cx="3193319" cy="212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49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7FA65-F50B-474A-BA49-EB07E674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3B1CB2-9128-4B09-8D58-3ED395B07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082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2C4B8AF-691C-403A-A78A-F1D0C2637E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299" y="245215"/>
            <a:ext cx="6179402" cy="414020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20361B0-4083-4F22-8C6E-B2822C56F424}"/>
              </a:ext>
            </a:extLst>
          </p:cNvPr>
          <p:cNvSpPr txBox="1"/>
          <p:nvPr/>
        </p:nvSpPr>
        <p:spPr>
          <a:xfrm>
            <a:off x="4706773" y="5450889"/>
            <a:ext cx="27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Jiri.Vodicka@law.muni.cz</a:t>
            </a:r>
          </a:p>
        </p:txBody>
      </p:sp>
    </p:spTree>
    <p:extLst>
      <p:ext uri="{BB962C8B-B14F-4D97-AF65-F5344CB8AC3E}">
        <p14:creationId xmlns:p14="http://schemas.microsoft.com/office/powerpoint/2010/main" val="457691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85D2-97EC-4E9D-83CA-30965803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1917AB-64AE-4CCA-BEB6-CCCD5A17C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9633"/>
            <a:ext cx="10753200" cy="4655975"/>
          </a:xfrm>
        </p:spPr>
        <p:txBody>
          <a:bodyPr/>
          <a:lstStyle/>
          <a:p>
            <a:r>
              <a:rPr lang="cs-CZ" sz="2000" dirty="0"/>
              <a:t>Autozive.cz</a:t>
            </a:r>
          </a:p>
          <a:p>
            <a:r>
              <a:rPr lang="cs-CZ" sz="2000" dirty="0"/>
              <a:t>Frei M., Bazar, inzerát nebo e-</a:t>
            </a:r>
            <a:r>
              <a:rPr lang="cs-CZ" sz="2000" dirty="0" err="1"/>
              <a:t>shop</a:t>
            </a:r>
            <a:r>
              <a:rPr lang="cs-CZ" sz="2000" dirty="0"/>
              <a:t>. Víte, kde máte nejvíc jistoty při koupi ojetého auta? </a:t>
            </a:r>
            <a:r>
              <a:rPr lang="cs-CZ" sz="2000" dirty="0">
                <a:hlinkClick r:id="rId2"/>
              </a:rPr>
              <a:t>https://zpravy.aktualne.cz/ekonomika/auto/bazar-inzerat-nebo-e-shop-vite-kde-mate-nejvic-jistoty-pri-k/r~bb01c818aedf11eb89ccac1f6b220ee8/</a:t>
            </a:r>
            <a:r>
              <a:rPr lang="cs-CZ" sz="2000" dirty="0"/>
              <a:t> </a:t>
            </a:r>
          </a:p>
          <a:p>
            <a:r>
              <a:rPr lang="cs-CZ" sz="2000" dirty="0"/>
              <a:t>Veverková S., Vše, co potřebujete vědět o koupi automobilu. Přehled vašich práv i možných rizik, Reflex, 2021 </a:t>
            </a:r>
            <a:r>
              <a:rPr lang="cs-CZ" sz="2000" dirty="0">
                <a:hlinkClick r:id="rId3"/>
              </a:rPr>
              <a:t>https://www.reflex.cz/clanek/jak-na-to/105056/vse-co-potrebujete-vedet-o-koupi-automobilu-prehled-vasich-prav-i-moznych-rizik.html</a:t>
            </a:r>
            <a:r>
              <a:rPr lang="cs-CZ" sz="2000" dirty="0"/>
              <a:t> </a:t>
            </a:r>
          </a:p>
          <a:p>
            <a:r>
              <a:rPr lang="cs-CZ" sz="2000" dirty="0"/>
              <a:t>Vodička J., Auta, emise a klima: nástroje environmentální regulace, MU, 2021</a:t>
            </a:r>
          </a:p>
        </p:txBody>
      </p:sp>
    </p:spTree>
    <p:extLst>
      <p:ext uri="{BB962C8B-B14F-4D97-AF65-F5344CB8AC3E}">
        <p14:creationId xmlns:p14="http://schemas.microsoft.com/office/powerpoint/2010/main" val="313855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08607-25A2-444E-83F7-FAAC89A3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vozidlo?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A2471-050F-4E82-A9DF-68036AA01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prostředek</a:t>
            </a:r>
          </a:p>
          <a:p>
            <a:r>
              <a:rPr lang="cs-CZ" dirty="0"/>
              <a:t>Výrobek</a:t>
            </a:r>
          </a:p>
          <a:p>
            <a:r>
              <a:rPr lang="cs-CZ" dirty="0"/>
              <a:t>Hodnota (ekonomická, statusová)</a:t>
            </a:r>
          </a:p>
          <a:p>
            <a:r>
              <a:rPr lang="cs-CZ" dirty="0"/>
              <a:t>Zdroj znečištění</a:t>
            </a:r>
          </a:p>
          <a:p>
            <a:r>
              <a:rPr lang="cs-CZ" dirty="0"/>
              <a:t>Předmět regulace</a:t>
            </a:r>
          </a:p>
          <a:p>
            <a:r>
              <a:rPr lang="cs-CZ" dirty="0"/>
              <a:t>Ochrana/nebezpečí pro lidské zdraví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8517FBB-B276-4D07-97D4-5D3C36F0D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200" y="3176"/>
            <a:ext cx="34798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1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D59EE-D3F8-4790-B17B-2950E05F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problémy a kdo za ně může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6BCAF7-C507-486D-9F7B-A0BD343D0B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388541"/>
              </p:ext>
            </p:extLst>
          </p:nvPr>
        </p:nvGraphicFramePr>
        <p:xfrm>
          <a:off x="720724" y="1692274"/>
          <a:ext cx="11281886" cy="4593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96D1B374-5CEE-4112-8C00-4B73BB23AB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22594"/>
            <a:ext cx="2225987" cy="352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5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1F134-FD49-48EF-AF61-CC3AEC7B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- mezinárodní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4CDBD7-7EF9-4C87-9F15-2752A68BB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6039"/>
            <a:ext cx="10753200" cy="4761961"/>
          </a:xfrm>
        </p:spPr>
        <p:txBody>
          <a:bodyPr/>
          <a:lstStyle/>
          <a:p>
            <a:r>
              <a:rPr lang="cs-CZ" dirty="0"/>
              <a:t>EHK OSN, Dohoda o přijetí jednotných technických pravidel pro kolová vozidla a zařízení a části, které se mohou montovat nebo užívat na kolových vozidlech, a o podmínkách pro vzájemné uznávání schválení typu udělených na základě těchto pravidel z roku 1958</a:t>
            </a:r>
          </a:p>
          <a:p>
            <a:pPr lvl="1"/>
            <a:r>
              <a:rPr lang="cs-CZ" dirty="0"/>
              <a:t>160 Nařízení</a:t>
            </a:r>
          </a:p>
          <a:p>
            <a:pPr lvl="1"/>
            <a:r>
              <a:rPr lang="cs-CZ" dirty="0"/>
              <a:t>53 smluvních států + státy uznávající</a:t>
            </a:r>
          </a:p>
          <a:p>
            <a:r>
              <a:rPr lang="cs-CZ" dirty="0"/>
              <a:t>EHK OSN,  Dohoda o zavedení celosvětových technických předpisů pro kolová vozidla, vybavení a části, které se mohou montovat nebo užívat na kolových vozidlech z roku 1998 (Paralelní dohoda)</a:t>
            </a:r>
          </a:p>
        </p:txBody>
      </p:sp>
    </p:spTree>
    <p:extLst>
      <p:ext uri="{BB962C8B-B14F-4D97-AF65-F5344CB8AC3E}">
        <p14:creationId xmlns:p14="http://schemas.microsoft.com/office/powerpoint/2010/main" val="119281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AB1D4-7EB5-45EC-9DF3-9F71E0D4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- unijní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A41384-216A-46A4-A2D0-F2841D0FB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08798"/>
          </a:xfrm>
        </p:spPr>
        <p:txBody>
          <a:bodyPr/>
          <a:lstStyle/>
          <a:p>
            <a:r>
              <a:rPr lang="cs-CZ" dirty="0"/>
              <a:t>Typové schvalování vozidel</a:t>
            </a:r>
          </a:p>
          <a:p>
            <a:endParaRPr lang="cs-CZ" dirty="0"/>
          </a:p>
          <a:p>
            <a:r>
              <a:rPr lang="cs-CZ" dirty="0"/>
              <a:t>Nařízení 2018/858 o schvalování motorových vozidel a jejich přípojných vozidel, jakož i systémů, konstrukčních částí a samostatných technických celků určených pro tato vozidla a o dozoru nad trhem s nimi, o změně nařízení (ES) č. 715/2007 a č. 595/2009 a o zrušení směrnice 2007/46/ES.</a:t>
            </a:r>
          </a:p>
        </p:txBody>
      </p:sp>
    </p:spTree>
    <p:extLst>
      <p:ext uri="{BB962C8B-B14F-4D97-AF65-F5344CB8AC3E}">
        <p14:creationId xmlns:p14="http://schemas.microsoft.com/office/powerpoint/2010/main" val="155026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27910-1966-451C-83A3-86EC4089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- unijní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7626AF-536E-4CC1-97E8-054CF2590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20021"/>
          </a:xfrm>
        </p:spPr>
        <p:txBody>
          <a:bodyPr/>
          <a:lstStyle/>
          <a:p>
            <a:r>
              <a:rPr lang="cs-CZ" dirty="0"/>
              <a:t>Emisní regulace (CO, </a:t>
            </a:r>
            <a:r>
              <a:rPr lang="cs-CZ" dirty="0" err="1"/>
              <a:t>NOx</a:t>
            </a:r>
            <a:r>
              <a:rPr lang="cs-CZ" dirty="0"/>
              <a:t>, PM atd.)</a:t>
            </a:r>
          </a:p>
          <a:p>
            <a:r>
              <a:rPr lang="cs-CZ" sz="2000" dirty="0"/>
              <a:t>Nařízení č. 715/2007 o schvalování typu motorových vozidel z hlediska emisí z lehkých osobních vozidel a z užitkových vozidel (Euro 5 a Euro 6) a z hlediska přístupu k informacím o opravách a údržbě vozidla</a:t>
            </a:r>
          </a:p>
          <a:p>
            <a:r>
              <a:rPr lang="cs-CZ" sz="2000" dirty="0"/>
              <a:t>Nařízení Komise (EU) 2017/1151, kterým se doplňuje nařízení Evropského parlamentu a Rady (ES) č. 715/2007 o schvalování typu motorových vozidel z hlediska emisí z lehkých osobních vozidel a z užitkových vozidel (Euro 5 a Euro 6) a z hlediska přístupu k informacím o opravách a údržbě vozidla, mění směrnice Evropského parlamentu a Rady 2007/46/ES, nařízení Komise (ES) č. 692/2008 a nařízení Komise (EU) č. 1230/2012 a zrušuje nařízení Komise (ES) č. 692/2008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50776A-3C82-4EA3-B897-6CEAB63FD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013" y="0"/>
            <a:ext cx="2890987" cy="178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7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DC69B-F8A0-4186-8070-232BF282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- unijní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11566-543F-4359-B6A7-12B30EF8D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Emise CO2</a:t>
            </a:r>
          </a:p>
          <a:p>
            <a:r>
              <a:rPr lang="cs-CZ" dirty="0"/>
              <a:t>Nařízení Evropského parlamentu a Rady (EU) 2019/631 ze dne 17. dubna 2019, kterým se stanoví výkonnostní normy pro emise CO2 pro nové osobní automobily a pro nová lehká užitková vozidla a kterým se zrušují nařízení (ES) č. 443/2009 a (EU) č. 510/2011</a:t>
            </a:r>
          </a:p>
        </p:txBody>
      </p:sp>
    </p:spTree>
    <p:extLst>
      <p:ext uri="{BB962C8B-B14F-4D97-AF65-F5344CB8AC3E}">
        <p14:creationId xmlns:p14="http://schemas.microsoft.com/office/powerpoint/2010/main" val="44230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D9753BC-5AC6-4112-B7F1-1E6B5FB461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41891"/>
              </p:ext>
            </p:extLst>
          </p:nvPr>
        </p:nvGraphicFramePr>
        <p:xfrm>
          <a:off x="720725" y="479425"/>
          <a:ext cx="10752138" cy="5353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69071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D73A0A2F450742ADBE713CF95756A7" ma:contentTypeVersion="13" ma:contentTypeDescription="Vytvoří nový dokument" ma:contentTypeScope="" ma:versionID="48cdcb63e7336cb622e6d16b56fc531c">
  <xsd:schema xmlns:xsd="http://www.w3.org/2001/XMLSchema" xmlns:xs="http://www.w3.org/2001/XMLSchema" xmlns:p="http://schemas.microsoft.com/office/2006/metadata/properties" xmlns:ns3="e51e9706-c6a7-48f1-8448-7d6481ba5a65" xmlns:ns4="b6cf73b5-29be-4493-a012-8e9bd83d2644" targetNamespace="http://schemas.microsoft.com/office/2006/metadata/properties" ma:root="true" ma:fieldsID="6eb596b94a0e313a2f7f1ca5b75b0005" ns3:_="" ns4:_="">
    <xsd:import namespace="e51e9706-c6a7-48f1-8448-7d6481ba5a65"/>
    <xsd:import namespace="b6cf73b5-29be-4493-a012-8e9bd83d26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1e9706-c6a7-48f1-8448-7d6481ba5a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f73b5-29be-4493-a012-8e9bd83d2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6F77D7-CBB8-42AE-9CA5-F45EAB409C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61556F-D72A-4533-8BC2-69B6A08132F2}">
  <ds:schemaRefs>
    <ds:schemaRef ds:uri="http://purl.org/dc/terms/"/>
    <ds:schemaRef ds:uri="http://schemas.microsoft.com/office/2006/metadata/properties"/>
    <ds:schemaRef ds:uri="b6cf73b5-29be-4493-a012-8e9bd83d2644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e51e9706-c6a7-48f1-8448-7d6481ba5a6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29B1D5-48EF-4034-B17A-04D608BC2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1e9706-c6a7-48f1-8448-7d6481ba5a65"/>
    <ds:schemaRef ds:uri="b6cf73b5-29be-4493-a012-8e9bd83d2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muni-law-prezentace-16-9-en-v10</Template>
  <TotalTime>0</TotalTime>
  <Words>1241</Words>
  <Application>Microsoft Office PowerPoint</Application>
  <PresentationFormat>Širokoúhlá obrazovka</PresentationFormat>
  <Paragraphs>217</Paragraphs>
  <Slides>27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Presentation_MU_EN</vt:lpstr>
      <vt:lpstr>Ochrana spotřebitele a vozidlo</vt:lpstr>
      <vt:lpstr>Osnova</vt:lpstr>
      <vt:lpstr>Co je to vozidlo?</vt:lpstr>
      <vt:lpstr>Aktuální problémy a kdo za ně může</vt:lpstr>
      <vt:lpstr>Prameny právní úpravy - mezinárodní</vt:lpstr>
      <vt:lpstr>Prameny právní úpravy - unijní</vt:lpstr>
      <vt:lpstr>Prameny právní úpravy - unijní</vt:lpstr>
      <vt:lpstr>Prameny právní úpravy - unijní</vt:lpstr>
      <vt:lpstr>Prezentace aplikace PowerPoint</vt:lpstr>
      <vt:lpstr>Prameny právní úpravy - národní</vt:lpstr>
      <vt:lpstr>Prameny právní úpravy – spotřebitel</vt:lpstr>
      <vt:lpstr>Koupě nového vozidla</vt:lpstr>
      <vt:lpstr>Koupě nového vozidla</vt:lpstr>
      <vt:lpstr>Prodej vozidla aneb cenové tornádo</vt:lpstr>
      <vt:lpstr>Koupě ojetého vozidla</vt:lpstr>
      <vt:lpstr>Koupě ojetého vozidla – autobazar</vt:lpstr>
      <vt:lpstr>Koupě ojetého vozidla – autobazar jako zprostředkovatel</vt:lpstr>
      <vt:lpstr>Koupě ojetého vozidla od FO</vt:lpstr>
      <vt:lpstr>Prezentace aplikace PowerPoint</vt:lpstr>
      <vt:lpstr>Na co si dát pozor</vt:lpstr>
      <vt:lpstr>Kde si co vyhledat</vt:lpstr>
      <vt:lpstr>Práva z vadného plnění</vt:lpstr>
      <vt:lpstr>Co může žádat spotřebitel</vt:lpstr>
      <vt:lpstr>Na koho se obrátit?</vt:lpstr>
      <vt:lpstr>Dotazy?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spotřebitele a vozidlo</dc:title>
  <dc:creator>Jiří Vodička</dc:creator>
  <cp:lastModifiedBy>Jiří Vodička</cp:lastModifiedBy>
  <cp:revision>22</cp:revision>
  <cp:lastPrinted>1601-01-01T00:00:00Z</cp:lastPrinted>
  <dcterms:created xsi:type="dcterms:W3CDTF">2021-11-18T10:46:06Z</dcterms:created>
  <dcterms:modified xsi:type="dcterms:W3CDTF">2021-11-19T08:47:43Z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0x010100F6D73A0A2F450742ADBE713CF95756A7</vt:lpwstr>
  </property>
</Properties>
</file>