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5" r:id="rId6"/>
    <p:sldId id="286" r:id="rId7"/>
    <p:sldId id="287" r:id="rId8"/>
    <p:sldId id="288" r:id="rId9"/>
    <p:sldId id="352" r:id="rId10"/>
    <p:sldId id="289" r:id="rId11"/>
    <p:sldId id="275" r:id="rId12"/>
    <p:sldId id="349" r:id="rId13"/>
    <p:sldId id="290" r:id="rId14"/>
    <p:sldId id="337" r:id="rId15"/>
    <p:sldId id="330" r:id="rId16"/>
    <p:sldId id="291" r:id="rId17"/>
    <p:sldId id="292" r:id="rId18"/>
    <p:sldId id="353" r:id="rId19"/>
    <p:sldId id="261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/>
    <p:restoredTop sz="94760"/>
  </p:normalViewPr>
  <p:slideViewPr>
    <p:cSldViewPr snapToGrid="0" snapToObjects="1">
      <p:cViewPr varScale="1">
        <p:scale>
          <a:sx n="63" d="100"/>
          <a:sy n="63" d="100"/>
        </p:scale>
        <p:origin x="716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Schweigl" userId="ab923b3b-419b-495d-91dc-ec48b05e0a58" providerId="ADAL" clId="{28BB9BAA-5562-4DCF-9CE8-3031055319AB}"/>
    <pc:docChg chg="delSld">
      <pc:chgData name="Johan Schweigl" userId="ab923b3b-419b-495d-91dc-ec48b05e0a58" providerId="ADAL" clId="{28BB9BAA-5562-4DCF-9CE8-3031055319AB}" dt="2021-11-19T14:17:46.433" v="2" actId="2696"/>
      <pc:docMkLst>
        <pc:docMk/>
      </pc:docMkLst>
    </pc:docChg>
  </pc:docChgLst>
  <pc:docChgLst>
    <pc:chgData name="Johan Schweigl" userId="ab923b3b-419b-495d-91dc-ec48b05e0a58" providerId="ADAL" clId="{4027CFA7-C416-4941-A1F1-875D45123BC2}"/>
    <pc:docChg chg="undo custSel addSld delSld modSld sldOrd">
      <pc:chgData name="Johan Schweigl" userId="ab923b3b-419b-495d-91dc-ec48b05e0a58" providerId="ADAL" clId="{4027CFA7-C416-4941-A1F1-875D45123BC2}" dt="2021-12-06T12:20:52.527" v="385" actId="2696"/>
      <pc:docMkLst>
        <pc:docMk/>
      </pc:docMkLst>
      <pc:sldChg chg="modSp">
        <pc:chgData name="Johan Schweigl" userId="ab923b3b-419b-495d-91dc-ec48b05e0a58" providerId="ADAL" clId="{4027CFA7-C416-4941-A1F1-875D45123BC2}" dt="2021-12-06T12:18:01.918" v="369" actId="20577"/>
        <pc:sldMkLst>
          <pc:docMk/>
          <pc:sldMk cId="625522890" sldId="256"/>
        </pc:sldMkLst>
        <pc:spChg chg="mod">
          <ac:chgData name="Johan Schweigl" userId="ab923b3b-419b-495d-91dc-ec48b05e0a58" providerId="ADAL" clId="{4027CFA7-C416-4941-A1F1-875D45123BC2}" dt="2021-12-06T12:18:01.918" v="369" actId="20577"/>
          <ac:spMkLst>
            <pc:docMk/>
            <pc:sldMk cId="625522890" sldId="256"/>
            <ac:spMk id="2" creationId="{00000000-0000-0000-0000-000000000000}"/>
          </ac:spMkLst>
        </pc:spChg>
      </pc:sldChg>
      <pc:sldChg chg="del">
        <pc:chgData name="Johan Schweigl" userId="ab923b3b-419b-495d-91dc-ec48b05e0a58" providerId="ADAL" clId="{4027CFA7-C416-4941-A1F1-875D45123BC2}" dt="2021-12-06T12:09:06.144" v="3" actId="2696"/>
        <pc:sldMkLst>
          <pc:docMk/>
          <pc:sldMk cId="2030511320" sldId="263"/>
        </pc:sldMkLst>
      </pc:sldChg>
      <pc:sldChg chg="del">
        <pc:chgData name="Johan Schweigl" userId="ab923b3b-419b-495d-91dc-ec48b05e0a58" providerId="ADAL" clId="{4027CFA7-C416-4941-A1F1-875D45123BC2}" dt="2021-12-06T12:09:05.358" v="1" actId="2696"/>
        <pc:sldMkLst>
          <pc:docMk/>
          <pc:sldMk cId="2030511320" sldId="265"/>
        </pc:sldMkLst>
      </pc:sldChg>
      <pc:sldChg chg="del">
        <pc:chgData name="Johan Schweigl" userId="ab923b3b-419b-495d-91dc-ec48b05e0a58" providerId="ADAL" clId="{4027CFA7-C416-4941-A1F1-875D45123BC2}" dt="2021-12-06T12:09:04.723" v="0" actId="2696"/>
        <pc:sldMkLst>
          <pc:docMk/>
          <pc:sldMk cId="2030511320" sldId="266"/>
        </pc:sldMkLst>
      </pc:sldChg>
      <pc:sldChg chg="del">
        <pc:chgData name="Johan Schweigl" userId="ab923b3b-419b-495d-91dc-ec48b05e0a58" providerId="ADAL" clId="{4027CFA7-C416-4941-A1F1-875D45123BC2}" dt="2021-12-06T12:09:05.845" v="2" actId="2696"/>
        <pc:sldMkLst>
          <pc:docMk/>
          <pc:sldMk cId="2030511320" sldId="267"/>
        </pc:sldMkLst>
      </pc:sldChg>
      <pc:sldChg chg="del">
        <pc:chgData name="Johan Schweigl" userId="ab923b3b-419b-495d-91dc-ec48b05e0a58" providerId="ADAL" clId="{4027CFA7-C416-4941-A1F1-875D45123BC2}" dt="2021-12-06T12:09:06.461" v="4" actId="2696"/>
        <pc:sldMkLst>
          <pc:docMk/>
          <pc:sldMk cId="2030511320" sldId="268"/>
        </pc:sldMkLst>
      </pc:sldChg>
      <pc:sldChg chg="del">
        <pc:chgData name="Johan Schweigl" userId="ab923b3b-419b-495d-91dc-ec48b05e0a58" providerId="ADAL" clId="{4027CFA7-C416-4941-A1F1-875D45123BC2}" dt="2021-12-06T12:09:06.915" v="5" actId="2696"/>
        <pc:sldMkLst>
          <pc:docMk/>
          <pc:sldMk cId="2030511320" sldId="269"/>
        </pc:sldMkLst>
      </pc:sldChg>
      <pc:sldChg chg="del">
        <pc:chgData name="Johan Schweigl" userId="ab923b3b-419b-495d-91dc-ec48b05e0a58" providerId="ADAL" clId="{4027CFA7-C416-4941-A1F1-875D45123BC2}" dt="2021-12-06T12:09:07.317" v="6" actId="2696"/>
        <pc:sldMkLst>
          <pc:docMk/>
          <pc:sldMk cId="2030511320" sldId="270"/>
        </pc:sldMkLst>
      </pc:sldChg>
      <pc:sldChg chg="del">
        <pc:chgData name="Johan Schweigl" userId="ab923b3b-419b-495d-91dc-ec48b05e0a58" providerId="ADAL" clId="{4027CFA7-C416-4941-A1F1-875D45123BC2}" dt="2021-12-06T12:09:07.617" v="7" actId="2696"/>
        <pc:sldMkLst>
          <pc:docMk/>
          <pc:sldMk cId="2030511320" sldId="271"/>
        </pc:sldMkLst>
      </pc:sldChg>
      <pc:sldChg chg="del">
        <pc:chgData name="Johan Schweigl" userId="ab923b3b-419b-495d-91dc-ec48b05e0a58" providerId="ADAL" clId="{4027CFA7-C416-4941-A1F1-875D45123BC2}" dt="2021-12-06T12:09:09.154" v="9" actId="2696"/>
        <pc:sldMkLst>
          <pc:docMk/>
          <pc:sldMk cId="2030511320" sldId="272"/>
        </pc:sldMkLst>
      </pc:sldChg>
      <pc:sldChg chg="del">
        <pc:chgData name="Johan Schweigl" userId="ab923b3b-419b-495d-91dc-ec48b05e0a58" providerId="ADAL" clId="{4027CFA7-C416-4941-A1F1-875D45123BC2}" dt="2021-12-06T12:09:09.878" v="10" actId="2696"/>
        <pc:sldMkLst>
          <pc:docMk/>
          <pc:sldMk cId="2030511320" sldId="273"/>
        </pc:sldMkLst>
      </pc:sldChg>
      <pc:sldChg chg="del">
        <pc:chgData name="Johan Schweigl" userId="ab923b3b-419b-495d-91dc-ec48b05e0a58" providerId="ADAL" clId="{4027CFA7-C416-4941-A1F1-875D45123BC2}" dt="2021-12-06T12:09:11.131" v="11" actId="2696"/>
        <pc:sldMkLst>
          <pc:docMk/>
          <pc:sldMk cId="2030511320" sldId="274"/>
        </pc:sldMkLst>
      </pc:sldChg>
      <pc:sldChg chg="del">
        <pc:chgData name="Johan Schweigl" userId="ab923b3b-419b-495d-91dc-ec48b05e0a58" providerId="ADAL" clId="{4027CFA7-C416-4941-A1F1-875D45123BC2}" dt="2021-12-06T12:09:08.405" v="8" actId="2696"/>
        <pc:sldMkLst>
          <pc:docMk/>
          <pc:sldMk cId="2030511320" sldId="275"/>
        </pc:sldMkLst>
      </pc:sldChg>
      <pc:sldChg chg="delSp add delAnim">
        <pc:chgData name="Johan Schweigl" userId="ab923b3b-419b-495d-91dc-ec48b05e0a58" providerId="ADAL" clId="{4027CFA7-C416-4941-A1F1-875D45123BC2}" dt="2021-12-06T12:20:01.467" v="376" actId="478"/>
        <pc:sldMkLst>
          <pc:docMk/>
          <pc:sldMk cId="3142542440" sldId="275"/>
        </pc:sldMkLst>
        <pc:picChg chg="del">
          <ac:chgData name="Johan Schweigl" userId="ab923b3b-419b-495d-91dc-ec48b05e0a58" providerId="ADAL" clId="{4027CFA7-C416-4941-A1F1-875D45123BC2}" dt="2021-12-06T12:20:01.467" v="376" actId="478"/>
          <ac:picMkLst>
            <pc:docMk/>
            <pc:sldMk cId="3142542440" sldId="275"/>
            <ac:picMk id="4" creationId="{F84A89E2-62DC-4DDD-A160-D355B7D00A1B}"/>
          </ac:picMkLst>
        </pc:picChg>
      </pc:sldChg>
      <pc:sldChg chg="delSp add del delAnim">
        <pc:chgData name="Johan Schweigl" userId="ab923b3b-419b-495d-91dc-ec48b05e0a58" providerId="ADAL" clId="{4027CFA7-C416-4941-A1F1-875D45123BC2}" dt="2021-12-06T12:20:06.816" v="378" actId="2696"/>
        <pc:sldMkLst>
          <pc:docMk/>
          <pc:sldMk cId="463284484" sldId="276"/>
        </pc:sldMkLst>
        <pc:picChg chg="del">
          <ac:chgData name="Johan Schweigl" userId="ab923b3b-419b-495d-91dc-ec48b05e0a58" providerId="ADAL" clId="{4027CFA7-C416-4941-A1F1-875D45123BC2}" dt="2021-12-06T12:20:04.425" v="377" actId="478"/>
          <ac:picMkLst>
            <pc:docMk/>
            <pc:sldMk cId="463284484" sldId="276"/>
            <ac:picMk id="4" creationId="{6B662345-9E42-43CC-8240-1F09B86B4CE0}"/>
          </ac:picMkLst>
        </pc:picChg>
      </pc:sldChg>
      <pc:sldChg chg="del">
        <pc:chgData name="Johan Schweigl" userId="ab923b3b-419b-495d-91dc-ec48b05e0a58" providerId="ADAL" clId="{4027CFA7-C416-4941-A1F1-875D45123BC2}" dt="2021-12-06T12:09:11.918" v="12" actId="2696"/>
        <pc:sldMkLst>
          <pc:docMk/>
          <pc:sldMk cId="2030511320" sldId="276"/>
        </pc:sldMkLst>
      </pc:sldChg>
      <pc:sldChg chg="del">
        <pc:chgData name="Johan Schweigl" userId="ab923b3b-419b-495d-91dc-ec48b05e0a58" providerId="ADAL" clId="{4027CFA7-C416-4941-A1F1-875D45123BC2}" dt="2021-12-06T12:09:12.853" v="13" actId="2696"/>
        <pc:sldMkLst>
          <pc:docMk/>
          <pc:sldMk cId="2030511320" sldId="277"/>
        </pc:sldMkLst>
      </pc:sldChg>
      <pc:sldChg chg="del">
        <pc:chgData name="Johan Schweigl" userId="ab923b3b-419b-495d-91dc-ec48b05e0a58" providerId="ADAL" clId="{4027CFA7-C416-4941-A1F1-875D45123BC2}" dt="2021-12-06T12:09:18.215" v="14" actId="2696"/>
        <pc:sldMkLst>
          <pc:docMk/>
          <pc:sldMk cId="2030511320" sldId="278"/>
        </pc:sldMkLst>
      </pc:sldChg>
      <pc:sldChg chg="del">
        <pc:chgData name="Johan Schweigl" userId="ab923b3b-419b-495d-91dc-ec48b05e0a58" providerId="ADAL" clId="{4027CFA7-C416-4941-A1F1-875D45123BC2}" dt="2021-12-06T12:09:20.324" v="15" actId="2696"/>
        <pc:sldMkLst>
          <pc:docMk/>
          <pc:sldMk cId="2030511320" sldId="279"/>
        </pc:sldMkLst>
      </pc:sldChg>
      <pc:sldChg chg="del">
        <pc:chgData name="Johan Schweigl" userId="ab923b3b-419b-495d-91dc-ec48b05e0a58" providerId="ADAL" clId="{4027CFA7-C416-4941-A1F1-875D45123BC2}" dt="2021-12-06T12:09:21.181" v="16" actId="2696"/>
        <pc:sldMkLst>
          <pc:docMk/>
          <pc:sldMk cId="2030511320" sldId="280"/>
        </pc:sldMkLst>
      </pc:sldChg>
      <pc:sldChg chg="del">
        <pc:chgData name="Johan Schweigl" userId="ab923b3b-419b-495d-91dc-ec48b05e0a58" providerId="ADAL" clId="{4027CFA7-C416-4941-A1F1-875D45123BC2}" dt="2021-12-06T12:09:24.161" v="17" actId="2696"/>
        <pc:sldMkLst>
          <pc:docMk/>
          <pc:sldMk cId="2030511320" sldId="282"/>
        </pc:sldMkLst>
      </pc:sldChg>
      <pc:sldChg chg="del">
        <pc:chgData name="Johan Schweigl" userId="ab923b3b-419b-495d-91dc-ec48b05e0a58" providerId="ADAL" clId="{4027CFA7-C416-4941-A1F1-875D45123BC2}" dt="2021-12-06T12:09:25.457" v="18" actId="2696"/>
        <pc:sldMkLst>
          <pc:docMk/>
          <pc:sldMk cId="2030511320" sldId="283"/>
        </pc:sldMkLst>
      </pc:sldChg>
      <pc:sldChg chg="del">
        <pc:chgData name="Johan Schweigl" userId="ab923b3b-419b-495d-91dc-ec48b05e0a58" providerId="ADAL" clId="{4027CFA7-C416-4941-A1F1-875D45123BC2}" dt="2021-12-06T12:09:28.076" v="19" actId="2696"/>
        <pc:sldMkLst>
          <pc:docMk/>
          <pc:sldMk cId="2030511320" sldId="284"/>
        </pc:sldMkLst>
      </pc:sldChg>
      <pc:sldChg chg="modSp ord">
        <pc:chgData name="Johan Schweigl" userId="ab923b3b-419b-495d-91dc-ec48b05e0a58" providerId="ADAL" clId="{4027CFA7-C416-4941-A1F1-875D45123BC2}" dt="2021-12-06T12:19:51.228" v="374"/>
        <pc:sldMkLst>
          <pc:docMk/>
          <pc:sldMk cId="2030511320" sldId="289"/>
        </pc:sldMkLst>
        <pc:spChg chg="mod">
          <ac:chgData name="Johan Schweigl" userId="ab923b3b-419b-495d-91dc-ec48b05e0a58" providerId="ADAL" clId="{4027CFA7-C416-4941-A1F1-875D45123BC2}" dt="2021-12-06T12:11:03.031" v="63" actId="20577"/>
          <ac:spMkLst>
            <pc:docMk/>
            <pc:sldMk cId="2030511320" sldId="289"/>
            <ac:spMk id="3" creationId="{00000000-0000-0000-0000-000000000000}"/>
          </ac:spMkLst>
        </pc:spChg>
      </pc:sldChg>
      <pc:sldChg chg="modSp">
        <pc:chgData name="Johan Schweigl" userId="ab923b3b-419b-495d-91dc-ec48b05e0a58" providerId="ADAL" clId="{4027CFA7-C416-4941-A1F1-875D45123BC2}" dt="2021-12-06T12:11:28.721" v="102" actId="20577"/>
        <pc:sldMkLst>
          <pc:docMk/>
          <pc:sldMk cId="2030511320" sldId="290"/>
        </pc:sldMkLst>
        <pc:spChg chg="mod">
          <ac:chgData name="Johan Schweigl" userId="ab923b3b-419b-495d-91dc-ec48b05e0a58" providerId="ADAL" clId="{4027CFA7-C416-4941-A1F1-875D45123BC2}" dt="2021-12-06T12:11:28.721" v="102" actId="20577"/>
          <ac:spMkLst>
            <pc:docMk/>
            <pc:sldMk cId="2030511320" sldId="290"/>
            <ac:spMk id="3" creationId="{00000000-0000-0000-0000-000000000000}"/>
          </ac:spMkLst>
        </pc:spChg>
      </pc:sldChg>
      <pc:sldChg chg="modSp ord">
        <pc:chgData name="Johan Schweigl" userId="ab923b3b-419b-495d-91dc-ec48b05e0a58" providerId="ADAL" clId="{4027CFA7-C416-4941-A1F1-875D45123BC2}" dt="2021-12-06T12:12:25.020" v="177"/>
        <pc:sldMkLst>
          <pc:docMk/>
          <pc:sldMk cId="2030511320" sldId="291"/>
        </pc:sldMkLst>
        <pc:spChg chg="mod">
          <ac:chgData name="Johan Schweigl" userId="ab923b3b-419b-495d-91dc-ec48b05e0a58" providerId="ADAL" clId="{4027CFA7-C416-4941-A1F1-875D45123BC2}" dt="2021-12-06T12:12:10.918" v="176" actId="20577"/>
          <ac:spMkLst>
            <pc:docMk/>
            <pc:sldMk cId="2030511320" sldId="291"/>
            <ac:spMk id="3" creationId="{00000000-0000-0000-0000-000000000000}"/>
          </ac:spMkLst>
        </pc:spChg>
      </pc:sldChg>
      <pc:sldChg chg="modSp ord">
        <pc:chgData name="Johan Schweigl" userId="ab923b3b-419b-495d-91dc-ec48b05e0a58" providerId="ADAL" clId="{4027CFA7-C416-4941-A1F1-875D45123BC2}" dt="2021-12-06T12:13:12.558" v="340" actId="1076"/>
        <pc:sldMkLst>
          <pc:docMk/>
          <pc:sldMk cId="2030511320" sldId="292"/>
        </pc:sldMkLst>
        <pc:spChg chg="mod">
          <ac:chgData name="Johan Schweigl" userId="ab923b3b-419b-495d-91dc-ec48b05e0a58" providerId="ADAL" clId="{4027CFA7-C416-4941-A1F1-875D45123BC2}" dt="2021-12-06T12:13:08.528" v="339" actId="20577"/>
          <ac:spMkLst>
            <pc:docMk/>
            <pc:sldMk cId="2030511320" sldId="292"/>
            <ac:spMk id="3" creationId="{00000000-0000-0000-0000-000000000000}"/>
          </ac:spMkLst>
        </pc:spChg>
        <pc:picChg chg="mod">
          <ac:chgData name="Johan Schweigl" userId="ab923b3b-419b-495d-91dc-ec48b05e0a58" providerId="ADAL" clId="{4027CFA7-C416-4941-A1F1-875D45123BC2}" dt="2021-12-06T12:13:12.558" v="340" actId="1076"/>
          <ac:picMkLst>
            <pc:docMk/>
            <pc:sldMk cId="2030511320" sldId="292"/>
            <ac:picMk id="5" creationId="{00000000-0000-0000-0000-000000000000}"/>
          </ac:picMkLst>
        </pc:picChg>
      </pc:sldChg>
      <pc:sldChg chg="modSp add del">
        <pc:chgData name="Johan Schweigl" userId="ab923b3b-419b-495d-91dc-ec48b05e0a58" providerId="ADAL" clId="{4027CFA7-C416-4941-A1F1-875D45123BC2}" dt="2021-12-06T12:20:52.527" v="385" actId="2696"/>
        <pc:sldMkLst>
          <pc:docMk/>
          <pc:sldMk cId="2030511320" sldId="293"/>
        </pc:sldMkLst>
        <pc:spChg chg="mod">
          <ac:chgData name="Johan Schweigl" userId="ab923b3b-419b-495d-91dc-ec48b05e0a58" providerId="ADAL" clId="{4027CFA7-C416-4941-A1F1-875D45123BC2}" dt="2021-12-06T12:16:53" v="346" actId="20577"/>
          <ac:spMkLst>
            <pc:docMk/>
            <pc:sldMk cId="2030511320" sldId="293"/>
            <ac:spMk id="3" creationId="{00000000-0000-0000-0000-000000000000}"/>
          </ac:spMkLst>
        </pc:spChg>
      </pc:sldChg>
      <pc:sldChg chg="del">
        <pc:chgData name="Johan Schweigl" userId="ab923b3b-419b-495d-91dc-ec48b05e0a58" providerId="ADAL" clId="{4027CFA7-C416-4941-A1F1-875D45123BC2}" dt="2021-12-06T12:16:30.680" v="345" actId="2696"/>
        <pc:sldMkLst>
          <pc:docMk/>
          <pc:sldMk cId="2030511320" sldId="294"/>
        </pc:sldMkLst>
      </pc:sldChg>
      <pc:sldChg chg="delSp modSp add delAnim">
        <pc:chgData name="Johan Schweigl" userId="ab923b3b-419b-495d-91dc-ec48b05e0a58" providerId="ADAL" clId="{4027CFA7-C416-4941-A1F1-875D45123BC2}" dt="2021-12-06T12:20:19.105" v="381" actId="478"/>
        <pc:sldMkLst>
          <pc:docMk/>
          <pc:sldMk cId="1626809923" sldId="330"/>
        </pc:sldMkLst>
        <pc:spChg chg="mod">
          <ac:chgData name="Johan Schweigl" userId="ab923b3b-419b-495d-91dc-ec48b05e0a58" providerId="ADAL" clId="{4027CFA7-C416-4941-A1F1-875D45123BC2}" dt="2021-12-06T12:16:20.776" v="344" actId="20577"/>
          <ac:spMkLst>
            <pc:docMk/>
            <pc:sldMk cId="1626809923" sldId="330"/>
            <ac:spMk id="7" creationId="{00000000-0000-0000-0000-000000000000}"/>
          </ac:spMkLst>
        </pc:spChg>
        <pc:picChg chg="del">
          <ac:chgData name="Johan Schweigl" userId="ab923b3b-419b-495d-91dc-ec48b05e0a58" providerId="ADAL" clId="{4027CFA7-C416-4941-A1F1-875D45123BC2}" dt="2021-12-06T12:20:19.105" v="381" actId="478"/>
          <ac:picMkLst>
            <pc:docMk/>
            <pc:sldMk cId="1626809923" sldId="330"/>
            <ac:picMk id="4" creationId="{FB0FB4C9-4DF8-4CD9-96D4-6DE67A46637A}"/>
          </ac:picMkLst>
        </pc:picChg>
      </pc:sldChg>
      <pc:sldChg chg="delSp add delAnim">
        <pc:chgData name="Johan Schweigl" userId="ab923b3b-419b-495d-91dc-ec48b05e0a58" providerId="ADAL" clId="{4027CFA7-C416-4941-A1F1-875D45123BC2}" dt="2021-12-06T12:20:16.372" v="380" actId="478"/>
        <pc:sldMkLst>
          <pc:docMk/>
          <pc:sldMk cId="1204252582" sldId="337"/>
        </pc:sldMkLst>
        <pc:picChg chg="del">
          <ac:chgData name="Johan Schweigl" userId="ab923b3b-419b-495d-91dc-ec48b05e0a58" providerId="ADAL" clId="{4027CFA7-C416-4941-A1F1-875D45123BC2}" dt="2021-12-06T12:20:16.372" v="380" actId="478"/>
          <ac:picMkLst>
            <pc:docMk/>
            <pc:sldMk cId="1204252582" sldId="337"/>
            <ac:picMk id="6" creationId="{2E17F6F2-7E1F-4654-BA92-2ACA06AEAF62}"/>
          </ac:picMkLst>
        </pc:picChg>
      </pc:sldChg>
      <pc:sldChg chg="delSp add delAnim">
        <pc:chgData name="Johan Schweigl" userId="ab923b3b-419b-495d-91dc-ec48b05e0a58" providerId="ADAL" clId="{4027CFA7-C416-4941-A1F1-875D45123BC2}" dt="2021-12-06T12:20:10.657" v="379" actId="478"/>
        <pc:sldMkLst>
          <pc:docMk/>
          <pc:sldMk cId="3950405057" sldId="349"/>
        </pc:sldMkLst>
        <pc:picChg chg="del">
          <ac:chgData name="Johan Schweigl" userId="ab923b3b-419b-495d-91dc-ec48b05e0a58" providerId="ADAL" clId="{4027CFA7-C416-4941-A1F1-875D45123BC2}" dt="2021-12-06T12:20:10.657" v="379" actId="478"/>
          <ac:picMkLst>
            <pc:docMk/>
            <pc:sldMk cId="3950405057" sldId="349"/>
            <ac:picMk id="5" creationId="{82D22155-FDA2-41D6-B624-806A9B80BBA2}"/>
          </ac:picMkLst>
        </pc:picChg>
      </pc:sldChg>
      <pc:sldChg chg="delSp add delAnim">
        <pc:chgData name="Johan Schweigl" userId="ab923b3b-419b-495d-91dc-ec48b05e0a58" providerId="ADAL" clId="{4027CFA7-C416-4941-A1F1-875D45123BC2}" dt="2021-12-06T12:19:58.115" v="375" actId="478"/>
        <pc:sldMkLst>
          <pc:docMk/>
          <pc:sldMk cId="4086808317" sldId="352"/>
        </pc:sldMkLst>
        <pc:picChg chg="del">
          <ac:chgData name="Johan Schweigl" userId="ab923b3b-419b-495d-91dc-ec48b05e0a58" providerId="ADAL" clId="{4027CFA7-C416-4941-A1F1-875D45123BC2}" dt="2021-12-06T12:19:58.115" v="375" actId="478"/>
          <ac:picMkLst>
            <pc:docMk/>
            <pc:sldMk cId="4086808317" sldId="352"/>
            <ac:picMk id="4" creationId="{032E9163-2D1C-41A3-9B3E-565605515ED4}"/>
          </ac:picMkLst>
        </pc:picChg>
      </pc:sldChg>
      <pc:sldChg chg="delSp add delAnim">
        <pc:chgData name="Johan Schweigl" userId="ab923b3b-419b-495d-91dc-ec48b05e0a58" providerId="ADAL" clId="{4027CFA7-C416-4941-A1F1-875D45123BC2}" dt="2021-12-06T12:20:24.177" v="382" actId="478"/>
        <pc:sldMkLst>
          <pc:docMk/>
          <pc:sldMk cId="2276055749" sldId="353"/>
        </pc:sldMkLst>
        <pc:picChg chg="del">
          <ac:chgData name="Johan Schweigl" userId="ab923b3b-419b-495d-91dc-ec48b05e0a58" providerId="ADAL" clId="{4027CFA7-C416-4941-A1F1-875D45123BC2}" dt="2021-12-06T12:20:24.177" v="382" actId="478"/>
          <ac:picMkLst>
            <pc:docMk/>
            <pc:sldMk cId="2276055749" sldId="353"/>
            <ac:picMk id="4" creationId="{BEEA0375-EAAF-4520-8C52-37A40DB964B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B9A58-931B-4ED2-A3AE-6410EB25FC2B}" type="datetimeFigureOut">
              <a:rPr lang="cs-CZ" smtClean="0"/>
              <a:pPr/>
              <a:t>06.12.2021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27AC4-0729-45D4-A21E-D7EB3CF8C6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105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FBF6F-8F80-45DC-B796-CD659C54F959}" type="datetimeFigureOut">
              <a:rPr lang="cs-CZ" smtClean="0"/>
              <a:pPr/>
              <a:t>06.12.2021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032E7-EA51-4A72-87AD-04FA97F72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32E7-EA51-4A72-87AD-04FA97F72014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Alyg1I6ohY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visual.ec.europa.eu/en/video/I-121693?&amp;lg=OR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bBjdVDxlXI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58568" y="429768"/>
            <a:ext cx="9637776" cy="2093976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Euro – jednotná měna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5377" y="4047762"/>
            <a:ext cx="6987645" cy="1388534"/>
          </a:xfrm>
        </p:spPr>
        <p:txBody>
          <a:bodyPr/>
          <a:lstStyle/>
          <a:p>
            <a:r>
              <a:rPr lang="cs-CZ" sz="2400" dirty="0"/>
              <a:t>Měnové a devizové právo</a:t>
            </a:r>
          </a:p>
          <a:p>
            <a:r>
              <a:rPr lang="cs-CZ" sz="2400" dirty="0"/>
              <a:t>přednáška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5522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Evropská centrální banka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/>
              <a:t>Od roku 1999 provádí měnovou politiku </a:t>
            </a:r>
            <a:r>
              <a:rPr lang="cs-CZ" sz="2800" dirty="0" err="1"/>
              <a:t>eurozóny</a:t>
            </a:r>
            <a:endParaRPr lang="cs-CZ" sz="2800" dirty="0"/>
          </a:p>
          <a:p>
            <a:r>
              <a:rPr lang="cs-CZ" sz="2800" dirty="0"/>
              <a:t>Spolu s centrálními bankami států </a:t>
            </a:r>
            <a:r>
              <a:rPr lang="cs-CZ" sz="2800" dirty="0" err="1"/>
              <a:t>eurozóny</a:t>
            </a:r>
            <a:r>
              <a:rPr lang="cs-CZ" sz="2800" dirty="0"/>
              <a:t> tvoří tzv. </a:t>
            </a:r>
            <a:r>
              <a:rPr lang="cs-CZ" sz="2800" dirty="0" err="1"/>
              <a:t>Eurosystém</a:t>
            </a:r>
            <a:endParaRPr lang="cs-CZ" sz="2800" dirty="0"/>
          </a:p>
          <a:p>
            <a:r>
              <a:rPr lang="cs-CZ" sz="2800" dirty="0"/>
              <a:t>Cílem cenová stabilita:</a:t>
            </a:r>
          </a:p>
          <a:p>
            <a:r>
              <a:rPr lang="cs-CZ" sz="2800" dirty="0"/>
              <a:t>meziroční inflace do roku 2021 „pod ale blízko 2%“, nyní cílí na 2%</a:t>
            </a:r>
          </a:p>
          <a:p>
            <a:r>
              <a:rPr lang="cs-CZ" sz="2800" dirty="0" err="1"/>
              <a:t>Měnověpolitické</a:t>
            </a:r>
            <a:r>
              <a:rPr lang="cs-CZ" sz="2800" dirty="0"/>
              <a:t> nástroje:</a:t>
            </a:r>
          </a:p>
          <a:p>
            <a:pPr lvl="1"/>
            <a:r>
              <a:rPr lang="cs-CZ" dirty="0"/>
              <a:t>Standardní (klíčové sazby v kladných hodnotách, minimální rezervy)</a:t>
            </a:r>
          </a:p>
          <a:p>
            <a:pPr lvl="1"/>
            <a:r>
              <a:rPr lang="cs-CZ" dirty="0"/>
              <a:t>Nestandardní  (speciální programy QE, klíčové sazby v negativních hodnotách)</a:t>
            </a:r>
          </a:p>
        </p:txBody>
      </p:sp>
      <p:pic>
        <p:nvPicPr>
          <p:cNvPr id="5" name="Obrázek 4" descr="f7a51ad7630cc3538b28c4c03254ccbe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87" y="200602"/>
            <a:ext cx="2796891" cy="192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25168" y="346723"/>
            <a:ext cx="10018713" cy="1168936"/>
          </a:xfrm>
        </p:spPr>
        <p:txBody>
          <a:bodyPr/>
          <a:lstStyle/>
          <a:p>
            <a:pPr algn="l"/>
            <a:r>
              <a:rPr lang="cs-CZ" b="1" dirty="0"/>
              <a:t>ECB Video – historie ECB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236634" cy="5087464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cs-CZ" altLang="cs-CZ" sz="2800" dirty="0"/>
          </a:p>
          <a:p>
            <a:endParaRPr lang="cs-CZ" alt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1601342" y="1533237"/>
            <a:ext cx="8181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https://www.youtube.com/watch?v=ZAlyg1I6ohY</a:t>
            </a:r>
          </a:p>
        </p:txBody>
      </p:sp>
      <p:pic>
        <p:nvPicPr>
          <p:cNvPr id="4" name="Online médium 3" title="Historie Evropské centrální banky">
            <a:hlinkClick r:id="" action="ppaction://media"/>
            <a:extLst>
              <a:ext uri="{FF2B5EF4-FFF2-40B4-BE49-F238E27FC236}">
                <a16:creationId xmlns:a16="http://schemas.microsoft.com/office/drawing/2014/main" id="{64BEEC87-7D31-4512-A6AC-04D34BEA12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5168" y="2159501"/>
            <a:ext cx="7236642" cy="407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2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64301"/>
            <a:ext cx="10018713" cy="1168936"/>
          </a:xfrm>
        </p:spPr>
        <p:txBody>
          <a:bodyPr/>
          <a:lstStyle/>
          <a:p>
            <a:pPr algn="l"/>
            <a:r>
              <a:rPr lang="cs-CZ" b="1" dirty="0"/>
              <a:t>ECB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236634" cy="5087464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cs-CZ" altLang="cs-CZ" sz="2200" dirty="0"/>
          </a:p>
          <a:p>
            <a:endParaRPr lang="cs-CZ" altLang="cs-CZ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636711" y="1352551"/>
            <a:ext cx="10236634" cy="521017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/>
              <a:t>Prezident </a:t>
            </a:r>
            <a:r>
              <a:rPr lang="cs-CZ" dirty="0"/>
              <a:t>– Christine </a:t>
            </a:r>
            <a:r>
              <a:rPr lang="cs-CZ" dirty="0" err="1"/>
              <a:t>Lagarde</a:t>
            </a:r>
            <a:r>
              <a:rPr lang="cs-CZ" dirty="0"/>
              <a:t> (od 1.11.2019)</a:t>
            </a:r>
          </a:p>
          <a:p>
            <a:pPr>
              <a:defRPr/>
            </a:pPr>
            <a:r>
              <a:rPr lang="cs-CZ" b="1" dirty="0"/>
              <a:t>Rada guvernérů </a:t>
            </a:r>
            <a:r>
              <a:rPr lang="cs-CZ" dirty="0"/>
              <a:t>(</a:t>
            </a:r>
            <a:r>
              <a:rPr lang="cs-CZ" dirty="0" err="1"/>
              <a:t>governing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) - 6 členů výkonné rady + guvernéři zemí </a:t>
            </a:r>
            <a:r>
              <a:rPr lang="cs-CZ" dirty="0" err="1"/>
              <a:t>eurozóny</a:t>
            </a:r>
            <a:r>
              <a:rPr lang="cs-CZ" dirty="0"/>
              <a:t> </a:t>
            </a:r>
          </a:p>
          <a:p>
            <a:pPr lvl="1">
              <a:defRPr/>
            </a:pPr>
            <a:r>
              <a:rPr lang="cs-CZ" sz="2000" dirty="0"/>
              <a:t>Přijímání obecných zásad, </a:t>
            </a:r>
            <a:r>
              <a:rPr lang="cs-CZ" dirty="0" err="1"/>
              <a:t>Měnověpolitická</a:t>
            </a:r>
            <a:r>
              <a:rPr lang="cs-CZ" dirty="0"/>
              <a:t> rozhodnutí, </a:t>
            </a:r>
            <a:r>
              <a:rPr lang="cs-CZ" sz="2000" dirty="0" err="1"/>
              <a:t>Rozhodnutí</a:t>
            </a:r>
            <a:r>
              <a:rPr lang="cs-CZ" sz="2000" dirty="0"/>
              <a:t> o všeobecném rámci dohledu</a:t>
            </a:r>
          </a:p>
          <a:p>
            <a:pPr>
              <a:defRPr/>
            </a:pPr>
            <a:r>
              <a:rPr lang="cs-CZ" b="1" dirty="0"/>
              <a:t>Výkonná rada </a:t>
            </a:r>
            <a:r>
              <a:rPr lang="cs-CZ" dirty="0"/>
              <a:t>(</a:t>
            </a:r>
            <a:r>
              <a:rPr lang="cs-CZ" dirty="0" err="1"/>
              <a:t>executive</a:t>
            </a:r>
            <a:r>
              <a:rPr lang="cs-CZ" dirty="0"/>
              <a:t> </a:t>
            </a:r>
            <a:r>
              <a:rPr lang="cs-CZ" dirty="0" err="1"/>
              <a:t>board</a:t>
            </a:r>
            <a:r>
              <a:rPr lang="cs-CZ" dirty="0"/>
              <a:t>) – prezident, viceprezident + 4 členové</a:t>
            </a:r>
          </a:p>
          <a:p>
            <a:pPr lvl="1">
              <a:defRPr/>
            </a:pPr>
            <a:r>
              <a:rPr lang="cs-CZ" dirty="0"/>
              <a:t>Příprava zasedání, provádění MP na základě rozhodnutí a zásad rady guvernérů, výkon svěřených pravomocí</a:t>
            </a:r>
          </a:p>
          <a:p>
            <a:pPr>
              <a:defRPr/>
            </a:pPr>
            <a:r>
              <a:rPr lang="cs-CZ" b="1" dirty="0"/>
              <a:t>Generální rada </a:t>
            </a:r>
            <a:r>
              <a:rPr lang="cs-CZ" dirty="0"/>
              <a:t>– prezident, viceprezident + guvernéři zemí EU</a:t>
            </a:r>
          </a:p>
          <a:p>
            <a:pPr lvl="1">
              <a:defRPr/>
            </a:pPr>
            <a:r>
              <a:rPr lang="cs-CZ" dirty="0"/>
              <a:t>„dočasné zřízení“, poradní funkce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Rada dohledu</a:t>
            </a:r>
          </a:p>
          <a:p>
            <a:pPr lvl="1">
              <a:defRPr/>
            </a:pPr>
            <a:r>
              <a:rPr lang="cs-CZ" dirty="0"/>
              <a:t>Projednávání otázek dohledu</a:t>
            </a:r>
          </a:p>
          <a:p>
            <a:pPr lvl="1">
              <a:defRPr/>
            </a:pPr>
            <a:endParaRPr lang="cs-CZ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endParaRPr lang="cs-CZ" sz="2400" dirty="0"/>
          </a:p>
          <a:p>
            <a:pPr lvl="2">
              <a:defRPr/>
            </a:pPr>
            <a:endParaRPr lang="cs-CZ" altLang="cs-CZ" sz="24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26809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Ve stručnosti k evropské dluhové krizi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7557365" cy="4590287"/>
          </a:xfrm>
        </p:spPr>
        <p:txBody>
          <a:bodyPr anchor="t">
            <a:normAutofit/>
          </a:bodyPr>
          <a:lstStyle/>
          <a:p>
            <a:r>
              <a:rPr lang="cs-CZ" sz="2800" dirty="0"/>
              <a:t>Prohlubující se problémy rozdílných ekonomik</a:t>
            </a:r>
          </a:p>
          <a:p>
            <a:r>
              <a:rPr lang="cs-CZ" sz="2800" dirty="0"/>
              <a:t>Růst veřejného dluhu zejm. jižních států </a:t>
            </a:r>
            <a:r>
              <a:rPr lang="cs-CZ" sz="2800" dirty="0" err="1"/>
              <a:t>eurozóny</a:t>
            </a:r>
            <a:endParaRPr lang="cs-CZ" sz="2800" dirty="0"/>
          </a:p>
          <a:p>
            <a:r>
              <a:rPr lang="cs-CZ" sz="2800" dirty="0"/>
              <a:t>Problémy s konkurenceschopností a platební bilancí některých států</a:t>
            </a:r>
          </a:p>
          <a:p>
            <a:endParaRPr lang="cs-CZ" sz="2800" dirty="0"/>
          </a:p>
          <a:p>
            <a:r>
              <a:rPr lang="cs-CZ" sz="2800" dirty="0"/>
              <a:t>Případný default může ohrozit věřitele, tj. zejm. bankovní sektor, potažmo finanční stabilitu</a:t>
            </a:r>
          </a:p>
        </p:txBody>
      </p:sp>
      <p:pic>
        <p:nvPicPr>
          <p:cNvPr id="4" name="Obrázek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10530" y="1810512"/>
            <a:ext cx="3538416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„Záchranné fondy“ – od EFSF k EMF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797678"/>
          </a:xfrm>
        </p:spPr>
        <p:txBody>
          <a:bodyPr anchor="t">
            <a:normAutofit fontScale="77500" lnSpcReduction="20000"/>
          </a:bodyPr>
          <a:lstStyle/>
          <a:p>
            <a:r>
              <a:rPr lang="cs-CZ" sz="2800" b="1" dirty="0"/>
              <a:t>EFSF</a:t>
            </a:r>
            <a:r>
              <a:rPr lang="cs-CZ" sz="2800" dirty="0"/>
              <a:t> – </a:t>
            </a:r>
            <a:r>
              <a:rPr lang="cs-CZ" sz="2800" b="1" dirty="0"/>
              <a:t>Evropský nástroj finanční stability</a:t>
            </a:r>
            <a:r>
              <a:rPr lang="cs-CZ" sz="2800" dirty="0"/>
              <a:t>, 2010, oprávněn vydávat dluhopisy, jejichž zapůjčením může pomoci státům </a:t>
            </a:r>
            <a:r>
              <a:rPr lang="cs-CZ" sz="2800" dirty="0" err="1"/>
              <a:t>eurozóny</a:t>
            </a:r>
            <a:endParaRPr lang="cs-CZ" sz="2800" dirty="0"/>
          </a:p>
          <a:p>
            <a:endParaRPr lang="cs-CZ" sz="2800" dirty="0"/>
          </a:p>
          <a:p>
            <a:r>
              <a:rPr lang="cs-CZ" sz="2800" b="1" dirty="0"/>
              <a:t>EFSM</a:t>
            </a:r>
            <a:r>
              <a:rPr lang="cs-CZ" sz="2800" dirty="0"/>
              <a:t> – </a:t>
            </a:r>
            <a:r>
              <a:rPr lang="cs-CZ" sz="2800" b="1" dirty="0"/>
              <a:t>Evropský mechanismus finanční stabilizace</a:t>
            </a:r>
            <a:r>
              <a:rPr lang="cs-CZ" sz="2800" dirty="0"/>
              <a:t>, 2010</a:t>
            </a:r>
          </a:p>
          <a:p>
            <a:pPr lvl="1"/>
            <a:r>
              <a:rPr lang="cs-CZ" dirty="0"/>
              <a:t>Nařízení rady (EU) č. 407/2010, ze dne 11. května 2010, o zavedení evropského mechanismu finanční stabilizace</a:t>
            </a:r>
          </a:p>
          <a:p>
            <a:endParaRPr lang="cs-CZ" sz="2800" dirty="0"/>
          </a:p>
          <a:p>
            <a:r>
              <a:rPr lang="cs-CZ" sz="2800" b="1" dirty="0"/>
              <a:t>ESM</a:t>
            </a:r>
            <a:r>
              <a:rPr lang="cs-CZ" sz="2800" dirty="0"/>
              <a:t> – </a:t>
            </a:r>
            <a:r>
              <a:rPr lang="cs-CZ" sz="2800" b="1" dirty="0"/>
              <a:t>Evropský stabilizační mechanismus</a:t>
            </a:r>
            <a:r>
              <a:rPr lang="cs-CZ" sz="2800" dirty="0"/>
              <a:t>, 2012; zřízen samostatnou mezinárodní smlouvou, nahradil předchozí dočasná řešení EFSF a EFSM</a:t>
            </a:r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b="1" dirty="0"/>
              <a:t>EMF- Evropský měnový fond</a:t>
            </a:r>
            <a:r>
              <a:rPr lang="cs-CZ" sz="2800" dirty="0"/>
              <a:t>; byl uvažován jeho vznik cca do roku 2018, nebyla ale nalezena politická shoda; je možné, že něco obdobného vznikne v budoucnu (zřejmě s jiným názvem)</a:t>
            </a:r>
            <a:endParaRPr lang="cs-CZ" sz="2800" b="1" dirty="0"/>
          </a:p>
          <a:p>
            <a:endParaRPr lang="cs-CZ" sz="2800" dirty="0"/>
          </a:p>
        </p:txBody>
      </p:sp>
      <p:pic>
        <p:nvPicPr>
          <p:cNvPr id="4" name="Obrázek 3" descr="esf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319" y="690373"/>
            <a:ext cx="1501140" cy="1120140"/>
          </a:xfrm>
          <a:prstGeom prst="rect">
            <a:avLst/>
          </a:prstGeom>
        </p:spPr>
      </p:pic>
      <p:pic>
        <p:nvPicPr>
          <p:cNvPr id="5" name="Obrázek 4" descr="cFjXWxxs_400x4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694" y="4310720"/>
            <a:ext cx="1253765" cy="125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64301"/>
            <a:ext cx="10018713" cy="1168936"/>
          </a:xfrm>
        </p:spPr>
        <p:txBody>
          <a:bodyPr/>
          <a:lstStyle/>
          <a:p>
            <a:pPr algn="l"/>
            <a:r>
              <a:rPr lang="cs-CZ" b="1" dirty="0"/>
              <a:t>Měnově politické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618136"/>
            <a:ext cx="10236634" cy="5087464"/>
          </a:xfrm>
        </p:spPr>
        <p:txBody>
          <a:bodyPr anchor="t">
            <a:normAutofit/>
          </a:bodyPr>
          <a:lstStyle/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</a:pPr>
            <a:endParaRPr lang="cs-CZ" altLang="cs-CZ" sz="2800" dirty="0"/>
          </a:p>
          <a:p>
            <a:endParaRPr lang="cs-CZ" altLang="cs-CZ" sz="2800" dirty="0"/>
          </a:p>
          <a:p>
            <a:endParaRPr lang="cs-CZ" altLang="cs-CZ" sz="280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636711" y="1770536"/>
            <a:ext cx="10236634" cy="4763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b="1" dirty="0"/>
              <a:t>Nestandardní</a:t>
            </a:r>
            <a:r>
              <a:rPr lang="cs-CZ" dirty="0"/>
              <a:t>:</a:t>
            </a:r>
          </a:p>
          <a:p>
            <a:pPr>
              <a:defRPr/>
            </a:pPr>
            <a:r>
              <a:rPr lang="cs-CZ" dirty="0"/>
              <a:t>Různé programy přímých nákupů cenných papírů, např.:</a:t>
            </a:r>
          </a:p>
          <a:p>
            <a:pPr>
              <a:defRPr/>
            </a:pPr>
            <a:r>
              <a:rPr lang="cs-CZ" i="1" dirty="0" err="1"/>
              <a:t>Securities</a:t>
            </a:r>
            <a:r>
              <a:rPr lang="cs-CZ" i="1" dirty="0"/>
              <a:t> </a:t>
            </a:r>
            <a:r>
              <a:rPr lang="cs-CZ" i="1" dirty="0" err="1"/>
              <a:t>markets</a:t>
            </a:r>
            <a:r>
              <a:rPr lang="cs-CZ" i="1" dirty="0"/>
              <a:t> </a:t>
            </a:r>
            <a:r>
              <a:rPr lang="cs-CZ" i="1" dirty="0" err="1"/>
              <a:t>programme</a:t>
            </a:r>
            <a:r>
              <a:rPr lang="cs-CZ" i="1" dirty="0"/>
              <a:t> (SMP, 2010-2012)</a:t>
            </a:r>
          </a:p>
          <a:p>
            <a:pPr>
              <a:defRPr/>
            </a:pPr>
            <a:r>
              <a:rPr lang="cs-CZ" i="1" dirty="0" err="1"/>
              <a:t>Outright</a:t>
            </a:r>
            <a:r>
              <a:rPr lang="cs-CZ" i="1" dirty="0"/>
              <a:t> </a:t>
            </a:r>
            <a:r>
              <a:rPr lang="cs-CZ" i="1" dirty="0" err="1"/>
              <a:t>monetary</a:t>
            </a:r>
            <a:r>
              <a:rPr lang="cs-CZ" i="1" dirty="0"/>
              <a:t> </a:t>
            </a:r>
            <a:r>
              <a:rPr lang="cs-CZ" i="1" dirty="0" err="1"/>
              <a:t>transactions</a:t>
            </a:r>
            <a:r>
              <a:rPr lang="cs-CZ" i="1" dirty="0"/>
              <a:t> (OMT, vyhlášení 2012)</a:t>
            </a:r>
          </a:p>
          <a:p>
            <a:pPr>
              <a:defRPr/>
            </a:pPr>
            <a:r>
              <a:rPr lang="cs-CZ" sz="2400" i="1" dirty="0"/>
              <a:t>Public </a:t>
            </a:r>
            <a:r>
              <a:rPr lang="cs-CZ" sz="2400" i="1" dirty="0" err="1"/>
              <a:t>sector</a:t>
            </a:r>
            <a:r>
              <a:rPr lang="cs-CZ" sz="2400" i="1" dirty="0"/>
              <a:t> </a:t>
            </a:r>
            <a:r>
              <a:rPr lang="cs-CZ" sz="2400" i="1" dirty="0" err="1"/>
              <a:t>purchase</a:t>
            </a:r>
            <a:r>
              <a:rPr lang="cs-CZ" sz="2400" i="1" dirty="0"/>
              <a:t> </a:t>
            </a:r>
            <a:r>
              <a:rPr lang="cs-CZ" sz="2400" i="1" dirty="0" err="1"/>
              <a:t>programme</a:t>
            </a:r>
            <a:r>
              <a:rPr lang="cs-CZ" sz="2400" i="1" dirty="0"/>
              <a:t> (PSPP, 2015)</a:t>
            </a:r>
          </a:p>
          <a:p>
            <a:pPr>
              <a:defRPr/>
            </a:pPr>
            <a:r>
              <a:rPr lang="cs-CZ" sz="2400" i="1" dirty="0" err="1"/>
              <a:t>Pandemic</a:t>
            </a:r>
            <a:r>
              <a:rPr lang="cs-CZ" sz="2400" i="1" dirty="0"/>
              <a:t> </a:t>
            </a:r>
            <a:r>
              <a:rPr lang="cs-CZ" sz="2400" i="1" dirty="0" err="1"/>
              <a:t>emergency</a:t>
            </a:r>
            <a:r>
              <a:rPr lang="cs-CZ" sz="2400" i="1" dirty="0"/>
              <a:t> </a:t>
            </a:r>
            <a:r>
              <a:rPr lang="cs-CZ" sz="2400" i="1" dirty="0" err="1"/>
              <a:t>purchase</a:t>
            </a:r>
            <a:r>
              <a:rPr lang="cs-CZ" sz="2400" i="1" dirty="0"/>
              <a:t> </a:t>
            </a:r>
            <a:r>
              <a:rPr lang="cs-CZ" sz="2400" i="1" dirty="0" err="1"/>
              <a:t>programme</a:t>
            </a:r>
            <a:r>
              <a:rPr lang="cs-CZ" sz="2400" i="1" dirty="0"/>
              <a:t> (PEPP, 2020)</a:t>
            </a:r>
          </a:p>
          <a:p>
            <a:pPr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dirty="0"/>
              <a:t>Lze sem řadit deposit </a:t>
            </a:r>
            <a:r>
              <a:rPr lang="cs-CZ" dirty="0" err="1"/>
              <a:t>facility</a:t>
            </a:r>
            <a:r>
              <a:rPr lang="cs-CZ" dirty="0"/>
              <a:t> v záporných hodnotách?</a:t>
            </a:r>
          </a:p>
          <a:p>
            <a:pPr>
              <a:defRPr/>
            </a:pPr>
            <a:endParaRPr lang="cs-CZ" sz="2400" dirty="0"/>
          </a:p>
          <a:p>
            <a:pPr lvl="2">
              <a:defRPr/>
            </a:pPr>
            <a:endParaRPr lang="cs-CZ" altLang="cs-CZ" sz="2400" dirty="0"/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76055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Děkuji za pozornost</a:t>
            </a:r>
          </a:p>
          <a:p>
            <a:pPr algn="r">
              <a:buNone/>
            </a:pPr>
            <a:endParaRPr lang="cs-CZ" dirty="0"/>
          </a:p>
          <a:p>
            <a:pPr algn="r">
              <a:buNone/>
            </a:pPr>
            <a:endParaRPr lang="cs-CZ" dirty="0"/>
          </a:p>
          <a:p>
            <a:pPr algn="r">
              <a:buNone/>
            </a:pPr>
            <a:r>
              <a:rPr lang="cs-CZ" dirty="0"/>
              <a:t>JUDr. Johan Schweigl, Ph.D.</a:t>
            </a:r>
          </a:p>
          <a:p>
            <a:pPr marL="0" indent="0" algn="r">
              <a:buNone/>
            </a:pPr>
            <a:r>
              <a:rPr lang="cs-CZ" sz="1800" i="1" dirty="0"/>
              <a:t>Johan.Schweigl@law.muni.cz</a:t>
            </a:r>
          </a:p>
        </p:txBody>
      </p:sp>
    </p:spTree>
    <p:extLst>
      <p:ext uri="{BB962C8B-B14F-4D97-AF65-F5344CB8AC3E}">
        <p14:creationId xmlns:p14="http://schemas.microsoft.com/office/powerpoint/2010/main" val="514847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90. léta 20.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3" y="1659118"/>
            <a:ext cx="10204924" cy="4703975"/>
          </a:xfrm>
        </p:spPr>
        <p:txBody>
          <a:bodyPr anchor="t">
            <a:normAutofit fontScale="92500" lnSpcReduction="20000"/>
          </a:bodyPr>
          <a:lstStyle/>
          <a:p>
            <a:r>
              <a:rPr lang="cs-CZ" sz="2800" dirty="0"/>
              <a:t>Přelom 80/90 let sebou přináší velké změny. Sjednocení Německa v říjnu 1990, zánik SSSR v roce 1991</a:t>
            </a:r>
          </a:p>
          <a:p>
            <a:r>
              <a:rPr lang="cs-CZ" sz="2800" dirty="0"/>
              <a:t> V roce 1993 vstupuje v platnost tzv. Maastrichtská smlouva. Vedle organizačních změn představuje tzv. „tří pilíře“ – Evropskou unii (EU).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Stávající Evropská společenství tvoří tzv. první pilíř.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Jako druhý pilíř byla nově zavedena Společná zahraniční a bezpečnostní politika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Jako třetí pilíř spolupráce v oblasti spravedlnosti a vnitřních věci</a:t>
            </a:r>
          </a:p>
          <a:p>
            <a:r>
              <a:rPr lang="cs-CZ" sz="2800" dirty="0"/>
              <a:t>Významnou novinkou byl plán zavedení jednotné měny v rámci hospodářské a měnové unie,  obsahující konvergenční kritéria pro její přijetí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Integrace v oblasti měnové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659118"/>
            <a:ext cx="8749203" cy="4703975"/>
          </a:xfrm>
        </p:spPr>
        <p:txBody>
          <a:bodyPr anchor="t">
            <a:normAutofit fontScale="92500" lnSpcReduction="10000"/>
          </a:bodyPr>
          <a:lstStyle/>
          <a:p>
            <a:r>
              <a:rPr lang="cs-CZ" sz="2800" dirty="0"/>
              <a:t>1969 - v Haagu konal vrcholný summit představitelů EHS</a:t>
            </a:r>
          </a:p>
          <a:p>
            <a:r>
              <a:rPr lang="cs-CZ" sz="2800" dirty="0"/>
              <a:t>Výsledkem setkání bylo stanovení cíle - vytvoření měnové unie</a:t>
            </a:r>
          </a:p>
          <a:p>
            <a:r>
              <a:rPr lang="cs-CZ" sz="2800" dirty="0"/>
              <a:t>Neshoda, jak cíle dosáhnout, různé státy měly různé představy</a:t>
            </a:r>
          </a:p>
          <a:p>
            <a:r>
              <a:rPr lang="cs-CZ" sz="2800" dirty="0"/>
              <a:t>nakonec byl pověřen </a:t>
            </a:r>
            <a:r>
              <a:rPr lang="cs-CZ" sz="2800" b="1" dirty="0" err="1"/>
              <a:t>Pierre</a:t>
            </a:r>
            <a:r>
              <a:rPr lang="cs-CZ" sz="2800" b="1" dirty="0"/>
              <a:t> Werner</a:t>
            </a:r>
            <a:r>
              <a:rPr lang="cs-CZ" sz="2800" dirty="0"/>
              <a:t>, ministerský předseda Lucemburska, který vypracoval zprávu o tom, jak cíle dosáhnout  </a:t>
            </a:r>
          </a:p>
          <a:p>
            <a:r>
              <a:rPr lang="cs-CZ" sz="2800" dirty="0"/>
              <a:t>Tzv. „</a:t>
            </a:r>
            <a:r>
              <a:rPr lang="cs-CZ" sz="2800" dirty="0" err="1"/>
              <a:t>wernerův</a:t>
            </a:r>
            <a:r>
              <a:rPr lang="cs-CZ" sz="2800" dirty="0"/>
              <a:t> plán“</a:t>
            </a:r>
          </a:p>
          <a:p>
            <a:r>
              <a:rPr lang="cs-CZ" sz="2800" dirty="0"/>
              <a:t> ovšem stále odpor některých států – zejm. USA a Francie</a:t>
            </a:r>
          </a:p>
        </p:txBody>
      </p:sp>
      <p:pic>
        <p:nvPicPr>
          <p:cNvPr id="4" name="Obrázek 3" descr="220px-Pierre_Werner_20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049" y="304171"/>
            <a:ext cx="2424668" cy="33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Integrace v oblasti měnové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1" y="1810513"/>
            <a:ext cx="9874988" cy="4251488"/>
          </a:xfrm>
        </p:spPr>
        <p:txBody>
          <a:bodyPr anchor="t">
            <a:normAutofit lnSpcReduction="10000"/>
          </a:bodyPr>
          <a:lstStyle/>
          <a:p>
            <a:r>
              <a:rPr lang="cs-CZ" sz="2800" dirty="0"/>
              <a:t>v letech 79-99 existoval tzv. </a:t>
            </a:r>
            <a:r>
              <a:rPr lang="cs-CZ" sz="2800" b="1" dirty="0"/>
              <a:t>Evropský měnový systém </a:t>
            </a:r>
            <a:r>
              <a:rPr lang="cs-CZ" sz="2800" dirty="0"/>
              <a:t>(</a:t>
            </a:r>
            <a:r>
              <a:rPr lang="cs-CZ" sz="2800" dirty="0" err="1"/>
              <a:t>European</a:t>
            </a:r>
            <a:r>
              <a:rPr lang="cs-CZ" sz="2800" dirty="0"/>
              <a:t> </a:t>
            </a:r>
            <a:r>
              <a:rPr lang="cs-CZ" sz="2800" dirty="0" err="1"/>
              <a:t>monetary</a:t>
            </a:r>
            <a:r>
              <a:rPr lang="cs-CZ" sz="2800" dirty="0"/>
              <a:t> </a:t>
            </a:r>
            <a:r>
              <a:rPr lang="cs-CZ" sz="2800" dirty="0" err="1"/>
              <a:t>system</a:t>
            </a:r>
            <a:r>
              <a:rPr lang="cs-CZ" sz="2800" dirty="0"/>
              <a:t>, EMS)</a:t>
            </a:r>
          </a:p>
          <a:p>
            <a:r>
              <a:rPr lang="cs-CZ" sz="2800" dirty="0"/>
              <a:t>cílem bylo mj. udržení stabilních kurzů mezi měnami</a:t>
            </a:r>
          </a:p>
          <a:p>
            <a:r>
              <a:rPr lang="cs-CZ" sz="2800" dirty="0"/>
              <a:t>souvisel s koncem </a:t>
            </a:r>
            <a:r>
              <a:rPr lang="cs-CZ" sz="2800" dirty="0" err="1"/>
              <a:t>bretonwoodského</a:t>
            </a:r>
            <a:r>
              <a:rPr lang="cs-CZ" sz="2800" dirty="0"/>
              <a:t> systému</a:t>
            </a:r>
          </a:p>
          <a:p>
            <a:r>
              <a:rPr lang="cs-CZ" sz="2800" dirty="0"/>
              <a:t>směnné kurzy neměly pohybovat o více než 2,25%</a:t>
            </a:r>
          </a:p>
          <a:p>
            <a:r>
              <a:rPr lang="cs-CZ" sz="2800" dirty="0"/>
              <a:t>zřízena tzv. ECU (European </a:t>
            </a:r>
            <a:r>
              <a:rPr lang="cs-CZ" sz="2800" dirty="0" err="1"/>
              <a:t>Currency</a:t>
            </a:r>
            <a:r>
              <a:rPr lang="cs-CZ" sz="2800" dirty="0"/>
              <a:t> Unit) – účetní jednotka, vážený průmět EMS měn</a:t>
            </a:r>
          </a:p>
          <a:p>
            <a:r>
              <a:rPr lang="cs-CZ" sz="2800" dirty="0"/>
              <a:t>vázanost participujících měn k ECU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Integrace v oblasti měnové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 fontScale="92500"/>
          </a:bodyPr>
          <a:lstStyle/>
          <a:p>
            <a:r>
              <a:rPr lang="cs-CZ" sz="2800" dirty="0"/>
              <a:t>EMS rozpracován v </a:t>
            </a:r>
            <a:r>
              <a:rPr lang="cs-CZ" sz="2800" b="1" dirty="0"/>
              <a:t>Maastrichtské smlouvě</a:t>
            </a:r>
            <a:r>
              <a:rPr lang="cs-CZ" sz="2800" dirty="0"/>
              <a:t>, která již obsahovala myšlenku vytvoření hospodářské a měnové unie – ve třech fázích: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zcela </a:t>
            </a:r>
            <a:r>
              <a:rPr lang="cs-CZ" sz="2800" b="1" dirty="0"/>
              <a:t>volný pohyb kapitálu </a:t>
            </a:r>
            <a:r>
              <a:rPr lang="cs-CZ" sz="2800" dirty="0"/>
              <a:t>(bez devizových kontrol) + Zvýšení strukturních fondů n podporu odstraňování nerovností mezi jednotlivými státy + dohled nad hospodářskými politikami jednolitých států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 Od roku 1994 – zřízení </a:t>
            </a:r>
            <a:r>
              <a:rPr lang="cs-CZ" sz="2800" b="1" dirty="0"/>
              <a:t>Evropského měnového institutu </a:t>
            </a:r>
            <a:r>
              <a:rPr lang="cs-CZ" sz="2800" dirty="0"/>
              <a:t>ve Frankfurtu (EMI), zavedení pravidel pro snížení národních deficitů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Od roku 1999 (2002) – </a:t>
            </a:r>
            <a:r>
              <a:rPr lang="cs-CZ" sz="2800" b="1" dirty="0"/>
              <a:t>euro jako společná měna </a:t>
            </a:r>
            <a:r>
              <a:rPr lang="cs-CZ" sz="2800" dirty="0"/>
              <a:t>12 zemí (Belgie, Finsko, Francie, Irsko, Itálie, Lucembursko, Německo, Nizozemsko, Portugalsko, Rakousko, Řecko, Španělsko) – funkci EMI převzala </a:t>
            </a:r>
            <a:r>
              <a:rPr lang="cs-CZ" sz="2800" b="1" dirty="0"/>
              <a:t>ECB</a:t>
            </a:r>
          </a:p>
        </p:txBody>
      </p:sp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Kritéria konvergence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/>
          </a:bodyPr>
          <a:lstStyle/>
          <a:p>
            <a:r>
              <a:rPr lang="cs-CZ" sz="2800" dirty="0"/>
              <a:t>Obecně v Maastrichtské smlouvě, zejm. čl. 109j</a:t>
            </a:r>
          </a:p>
          <a:p>
            <a:r>
              <a:rPr lang="cs-CZ" sz="2800" dirty="0"/>
              <a:t>Blíže v Protokolu o konvergenčních kritériích (původně k Maastrichtské smlouvě, nyní čl. 140 SFEU a protokol č. 13 k SFEU)</a:t>
            </a:r>
          </a:p>
          <a:p>
            <a:pPr lvl="1"/>
            <a:r>
              <a:rPr lang="cs-CZ" sz="2400" dirty="0"/>
              <a:t>Kritérium cenové stability</a:t>
            </a:r>
          </a:p>
          <a:p>
            <a:pPr lvl="1"/>
            <a:r>
              <a:rPr lang="cs-CZ" sz="2400" dirty="0"/>
              <a:t>Kritérium stavu veřejných financí</a:t>
            </a:r>
          </a:p>
          <a:p>
            <a:pPr lvl="1"/>
            <a:r>
              <a:rPr lang="cs-CZ" sz="2400" dirty="0"/>
              <a:t>Kritérium účasti v mechanismu směnných kurzů</a:t>
            </a:r>
          </a:p>
          <a:p>
            <a:pPr lvl="1"/>
            <a:r>
              <a:rPr lang="cs-CZ" sz="2400" dirty="0"/>
              <a:t>Kritérium konvergence úrokových sazeb</a:t>
            </a:r>
          </a:p>
        </p:txBody>
      </p:sp>
    </p:spTree>
    <p:extLst>
      <p:ext uri="{BB962C8B-B14F-4D97-AF65-F5344CB8AC3E}">
        <p14:creationId xmlns:p14="http://schemas.microsoft.com/office/powerpoint/2010/main" val="408680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77983"/>
            <a:ext cx="10018713" cy="1332530"/>
          </a:xfrm>
        </p:spPr>
        <p:txBody>
          <a:bodyPr/>
          <a:lstStyle/>
          <a:p>
            <a:pPr algn="l"/>
            <a:r>
              <a:rPr lang="cs-CZ" b="1" dirty="0"/>
              <a:t>Euro – měna </a:t>
            </a:r>
            <a:r>
              <a:rPr lang="cs-CZ" b="1" dirty="0" err="1"/>
              <a:t>eurozóny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8613" y="1810512"/>
            <a:ext cx="10565465" cy="4590287"/>
          </a:xfrm>
        </p:spPr>
        <p:txBody>
          <a:bodyPr anchor="t">
            <a:normAutofit lnSpcReduction="10000"/>
          </a:bodyPr>
          <a:lstStyle/>
          <a:p>
            <a:r>
              <a:rPr lang="cs-CZ" sz="2800" dirty="0"/>
              <a:t>Od roku 1999 - pevná fixace kurzu národních měn</a:t>
            </a:r>
          </a:p>
          <a:p>
            <a:r>
              <a:rPr lang="cs-CZ" sz="2800" dirty="0"/>
              <a:t>Od roku 2002 – bankovky a mince</a:t>
            </a:r>
          </a:p>
          <a:p>
            <a:r>
              <a:rPr lang="cs-CZ" sz="2800" dirty="0"/>
              <a:t>V roce 2002 cca 14 miliard kusů bankovek a 52 miliard kusů mincí</a:t>
            </a:r>
          </a:p>
          <a:p>
            <a:endParaRPr lang="cs-CZ" sz="2800" dirty="0"/>
          </a:p>
          <a:p>
            <a:r>
              <a:rPr lang="cs-CZ" sz="2800" dirty="0"/>
              <a:t>V současné době měna 19 zemí</a:t>
            </a:r>
          </a:p>
          <a:p>
            <a:r>
              <a:rPr lang="cs-CZ" sz="2800" dirty="0"/>
              <a:t>Mimo to:</a:t>
            </a:r>
          </a:p>
          <a:p>
            <a:pPr lvl="1"/>
            <a:r>
              <a:rPr lang="cs-CZ" dirty="0"/>
              <a:t>Bulharské leva je pevně navázáno na kurz eura</a:t>
            </a:r>
          </a:p>
          <a:p>
            <a:pPr lvl="1"/>
            <a:r>
              <a:rPr lang="cs-CZ" dirty="0"/>
              <a:t>chorvatská centrální banka cílí stabilní kurz kuny vůči euru</a:t>
            </a:r>
          </a:p>
          <a:p>
            <a:pPr lvl="1"/>
            <a:r>
              <a:rPr lang="cs-CZ" dirty="0"/>
              <a:t>Od roku 2020 obě tyto měny v ERM II</a:t>
            </a:r>
          </a:p>
        </p:txBody>
      </p:sp>
      <p:pic>
        <p:nvPicPr>
          <p:cNvPr id="4" name="Obrázek 3" descr="o_1c4sev1146jjmv0q1v1td41bj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048" y="3787179"/>
            <a:ext cx="3657993" cy="243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448056"/>
            <a:ext cx="10018713" cy="1752599"/>
          </a:xfrm>
        </p:spPr>
        <p:txBody>
          <a:bodyPr/>
          <a:lstStyle/>
          <a:p>
            <a:pPr algn="l"/>
            <a:r>
              <a:rPr lang="cs-CZ" b="1" dirty="0"/>
              <a:t>Hotovost v eurozóně - emise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776046"/>
            <a:ext cx="10018713" cy="4273063"/>
          </a:xfrm>
        </p:spPr>
        <p:txBody>
          <a:bodyPr anchor="t">
            <a:noAutofit/>
          </a:bodyPr>
          <a:lstStyle/>
          <a:p>
            <a:r>
              <a:rPr lang="cs-CZ" sz="2800" dirty="0"/>
              <a:t>Nařízení Rady (ES) č. 974/98 ze dne 3. května 1998 o zavedení eura</a:t>
            </a:r>
          </a:p>
          <a:p>
            <a:r>
              <a:rPr lang="cs-CZ" dirty="0"/>
              <a:t>Počínaje 1. lednem 1999 je měnou zúčastněných členských států euro Měnovou jednotkou je jedno euro. Jedno euro se dělí na sto centů.</a:t>
            </a:r>
          </a:p>
          <a:p>
            <a:r>
              <a:rPr lang="cs-CZ" dirty="0"/>
              <a:t>Euro nahrazuje měny jednotlivých zúčastněných členských států podle přepočítacích koeficientů.</a:t>
            </a:r>
          </a:p>
          <a:p>
            <a:endParaRPr lang="cs-CZ" sz="2800" dirty="0"/>
          </a:p>
          <a:p>
            <a:r>
              <a:rPr lang="cs-CZ" sz="2800" dirty="0"/>
              <a:t>Čl. 282, odst. 3 SFEU:</a:t>
            </a:r>
          </a:p>
          <a:p>
            <a:r>
              <a:rPr lang="cs-CZ" i="1" dirty="0"/>
              <a:t>„Evropská centrální banka má právní subjektivitu. Pouze ona může povolovat vydávání eura.“</a:t>
            </a:r>
            <a:endParaRPr lang="cs-CZ" sz="2800" i="1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2542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131064"/>
            <a:ext cx="10018713" cy="1752599"/>
          </a:xfrm>
        </p:spPr>
        <p:txBody>
          <a:bodyPr/>
          <a:lstStyle/>
          <a:p>
            <a:pPr algn="l"/>
            <a:r>
              <a:rPr lang="cs-CZ" b="1" dirty="0"/>
              <a:t>Hotovost v eurozóně - ochrana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4310" y="1776046"/>
            <a:ext cx="10018713" cy="4273063"/>
          </a:xfrm>
        </p:spPr>
        <p:txBody>
          <a:bodyPr anchor="t">
            <a:noAutofit/>
          </a:bodyPr>
          <a:lstStyle/>
          <a:p>
            <a:r>
              <a:rPr lang="cs-CZ" sz="2800" dirty="0"/>
              <a:t>Video Evropské komise – </a:t>
            </a:r>
            <a:r>
              <a:rPr lang="cs-CZ" sz="2800" dirty="0" err="1"/>
              <a:t>Protecting</a:t>
            </a:r>
            <a:r>
              <a:rPr lang="cs-CZ" sz="2800" dirty="0"/>
              <a:t> </a:t>
            </a:r>
            <a:r>
              <a:rPr lang="cs-CZ" sz="2800" dirty="0" err="1"/>
              <a:t>the</a:t>
            </a:r>
            <a:r>
              <a:rPr lang="cs-CZ" sz="2800" dirty="0"/>
              <a:t> euro (</a:t>
            </a:r>
            <a:r>
              <a:rPr lang="cs-CZ" sz="2800" dirty="0">
                <a:hlinkClick r:id="rId3"/>
              </a:rPr>
              <a:t>https://audiovisual.ec.europa.eu/en/video/I-121693?&amp;lg=OR</a:t>
            </a:r>
            <a:r>
              <a:rPr lang="cs-CZ" sz="2800" dirty="0"/>
              <a:t>)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</p:txBody>
      </p:sp>
      <p:pic>
        <p:nvPicPr>
          <p:cNvPr id="4" name="Online médium 3" title="Protecting the euro">
            <a:hlinkClick r:id="" action="ppaction://media"/>
            <a:extLst>
              <a:ext uri="{FF2B5EF4-FFF2-40B4-BE49-F238E27FC236}">
                <a16:creationId xmlns:a16="http://schemas.microsoft.com/office/drawing/2014/main" id="{40CB2BD4-8674-41A1-ADFA-200C722D6A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12976" y="2839007"/>
            <a:ext cx="6348332" cy="35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0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640B28E003A54EAB582783A18D48F5" ma:contentTypeVersion="14" ma:contentTypeDescription="Vytvoří nový dokument" ma:contentTypeScope="" ma:versionID="cdd8f29005b495877d648341a6c0a89a">
  <xsd:schema xmlns:xsd="http://www.w3.org/2001/XMLSchema" xmlns:xs="http://www.w3.org/2001/XMLSchema" xmlns:p="http://schemas.microsoft.com/office/2006/metadata/properties" xmlns:ns3="188d5dcd-eed8-442a-b5ac-cb47f5e38b55" xmlns:ns4="cf5aa79d-ceb3-4123-b10c-3c053f17e341" targetNamespace="http://schemas.microsoft.com/office/2006/metadata/properties" ma:root="true" ma:fieldsID="0044813edb4a63577566414f887b70e0" ns3:_="" ns4:_="">
    <xsd:import namespace="188d5dcd-eed8-442a-b5ac-cb47f5e38b55"/>
    <xsd:import namespace="cf5aa79d-ceb3-4123-b10c-3c053f17e34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d5dcd-eed8-442a-b5ac-cb47f5e38b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aa79d-ceb3-4123-b10c-3c053f17e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3411FD-E284-4F3F-B4C2-BE03096633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d5dcd-eed8-442a-b5ac-cb47f5e38b55"/>
    <ds:schemaRef ds:uri="cf5aa79d-ceb3-4123-b10c-3c053f17e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F4B506-A6A6-4E0B-A812-78D6A3D943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820AE-755C-4FD6-B9CF-B2F2DBDCF6F1}">
  <ds:schemaRefs>
    <ds:schemaRef ds:uri="http://www.w3.org/XML/1998/namespace"/>
    <ds:schemaRef ds:uri="cf5aa79d-ceb3-4123-b10c-3c053f17e341"/>
    <ds:schemaRef ds:uri="188d5dcd-eed8-442a-b5ac-cb47f5e38b55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Paralaxa</Template>
  <TotalTime>0</TotalTime>
  <Words>1014</Words>
  <Application>Microsoft Office PowerPoint</Application>
  <PresentationFormat>Širokoúhlá obrazovka</PresentationFormat>
  <Paragraphs>117</Paragraphs>
  <Slides>16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Paralaxa</vt:lpstr>
      <vt:lpstr>Euro – jednotná měna</vt:lpstr>
      <vt:lpstr>90. léta 20. století</vt:lpstr>
      <vt:lpstr>Integrace v oblasti měnové</vt:lpstr>
      <vt:lpstr>Integrace v oblasti měnové II</vt:lpstr>
      <vt:lpstr>Integrace v oblasti měnové III</vt:lpstr>
      <vt:lpstr>Kritéria konvergence</vt:lpstr>
      <vt:lpstr>Euro – měna eurozóny</vt:lpstr>
      <vt:lpstr>Hotovost v eurozóně - emise</vt:lpstr>
      <vt:lpstr>Hotovost v eurozóně - ochrana</vt:lpstr>
      <vt:lpstr>Evropská centrální banka</vt:lpstr>
      <vt:lpstr>ECB Video – historie ECB</vt:lpstr>
      <vt:lpstr>ECB</vt:lpstr>
      <vt:lpstr>Ve stručnosti k evropské dluhové krizi</vt:lpstr>
      <vt:lpstr>„Záchranné fondy“ – od EFSF k EMF</vt:lpstr>
      <vt:lpstr>Měnově politické nástroje</vt:lpstr>
      <vt:lpstr>Otázky?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Mediace</dc:title>
  <dc:creator>Dita Ondráčková</dc:creator>
  <cp:lastModifiedBy>Johan Schweigl</cp:lastModifiedBy>
  <cp:revision>197</cp:revision>
  <cp:lastPrinted>2019-03-25T14:22:29Z</cp:lastPrinted>
  <dcterms:created xsi:type="dcterms:W3CDTF">2016-10-17T17:38:14Z</dcterms:created>
  <dcterms:modified xsi:type="dcterms:W3CDTF">2021-12-06T12:21:06Z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0x010100E8640B28E003A54EAB582783A18D48F5</vt:lpwstr>
  </property>
</Properties>
</file>