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0"/>
  </p:notesMasterIdLst>
  <p:sldIdLst>
    <p:sldId id="256" r:id="rId2"/>
    <p:sldId id="728" r:id="rId3"/>
    <p:sldId id="968" r:id="rId4"/>
    <p:sldId id="711" r:id="rId5"/>
    <p:sldId id="471" r:id="rId6"/>
    <p:sldId id="960" r:id="rId7"/>
    <p:sldId id="969" r:id="rId8"/>
    <p:sldId id="962" r:id="rId9"/>
    <p:sldId id="963" r:id="rId10"/>
    <p:sldId id="964" r:id="rId11"/>
    <p:sldId id="965" r:id="rId12"/>
    <p:sldId id="966" r:id="rId13"/>
    <p:sldId id="704" r:id="rId14"/>
    <p:sldId id="706" r:id="rId15"/>
    <p:sldId id="971" r:id="rId16"/>
    <p:sldId id="975" r:id="rId17"/>
    <p:sldId id="973" r:id="rId18"/>
    <p:sldId id="967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1FF"/>
    <a:srgbClr val="FFFFF7"/>
    <a:srgbClr val="FFFFEB"/>
    <a:srgbClr val="FFFFCC"/>
    <a:srgbClr val="D6E1FE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F70F0-585D-43A9-8A04-BBE3689E3271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21DB6B4-7602-4C0D-B105-660DED71CB9F}">
      <dgm:prSet custT="1"/>
      <dgm:spPr>
        <a:solidFill>
          <a:srgbClr val="FFFFEB">
            <a:alpha val="90000"/>
          </a:srgbClr>
        </a:solidFill>
        <a:ln>
          <a:solidFill>
            <a:srgbClr val="002060"/>
          </a:solidFill>
        </a:ln>
      </dgm:spPr>
      <dgm:t>
        <a:bodyPr/>
        <a:lstStyle/>
        <a:p>
          <a:r>
            <a:rPr lang="cs-CZ" sz="2400" b="1" u="sng" dirty="0">
              <a:solidFill>
                <a:srgbClr val="002060"/>
              </a:solidFill>
            </a:rPr>
            <a:t>Právo pacienta </a:t>
          </a:r>
          <a:r>
            <a:rPr lang="cs-CZ" sz="2400" dirty="0">
              <a:solidFill>
                <a:srgbClr val="002060"/>
              </a:solidFill>
            </a:rPr>
            <a:t>na úctu, důstojné zacházení,                     na ohleduplnost a       </a:t>
          </a:r>
          <a:r>
            <a:rPr lang="cs-CZ" sz="2400" b="1" u="sng" dirty="0">
              <a:solidFill>
                <a:srgbClr val="002060"/>
              </a:solidFill>
            </a:rPr>
            <a:t>respektování soukromí</a:t>
          </a:r>
          <a:r>
            <a:rPr lang="cs-CZ" sz="2400" u="sng" dirty="0">
              <a:solidFill>
                <a:srgbClr val="002060"/>
              </a:solidFill>
            </a:rPr>
            <a:t>              </a:t>
          </a:r>
          <a:r>
            <a:rPr lang="cs-CZ" sz="2400" dirty="0">
              <a:solidFill>
                <a:srgbClr val="002060"/>
              </a:solidFill>
            </a:rPr>
            <a:t>při poskytování zdravotních služeb v souladu s charakterem poskytovaných zdravotních služeb </a:t>
          </a:r>
          <a:r>
            <a:rPr lang="cs-CZ" sz="2000" i="1" dirty="0">
              <a:solidFill>
                <a:srgbClr val="002060"/>
              </a:solidFill>
            </a:rPr>
            <a:t>(§28 odst3)</a:t>
          </a:r>
          <a:endParaRPr lang="en-US" sz="2000" i="1" dirty="0">
            <a:solidFill>
              <a:srgbClr val="002060"/>
            </a:solidFill>
          </a:endParaRPr>
        </a:p>
      </dgm:t>
    </dgm:pt>
    <dgm:pt modelId="{EA502138-C834-4FDF-B8BB-1DAA4F38B9A3}" type="parTrans" cxnId="{49882008-5854-4E2F-A88F-D69F781F76DB}">
      <dgm:prSet/>
      <dgm:spPr/>
      <dgm:t>
        <a:bodyPr/>
        <a:lstStyle/>
        <a:p>
          <a:endParaRPr lang="en-US"/>
        </a:p>
      </dgm:t>
    </dgm:pt>
    <dgm:pt modelId="{E1E46839-4AE4-4DCE-9B8F-5D1DD83F948E}" type="sibTrans" cxnId="{49882008-5854-4E2F-A88F-D69F781F76DB}">
      <dgm:prSet/>
      <dgm:spPr/>
      <dgm:t>
        <a:bodyPr/>
        <a:lstStyle/>
        <a:p>
          <a:endParaRPr lang="en-US"/>
        </a:p>
      </dgm:t>
    </dgm:pt>
    <dgm:pt modelId="{8CE410D6-7251-4594-86BB-4C65DAA27E4F}">
      <dgm:prSet custT="1"/>
      <dgm:spPr>
        <a:solidFill>
          <a:srgbClr val="FFFFEB">
            <a:alpha val="90000"/>
          </a:srgbClr>
        </a:solidFill>
        <a:ln>
          <a:solidFill>
            <a:srgbClr val="002060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2400" b="1" u="sng" dirty="0">
              <a:solidFill>
                <a:srgbClr val="002060"/>
              </a:solidFill>
            </a:rPr>
            <a:t>Poskytovatel je povinen </a:t>
          </a:r>
          <a:r>
            <a:rPr lang="cs-CZ" sz="2400" b="1" dirty="0">
              <a:solidFill>
                <a:srgbClr val="002060"/>
              </a:solidFill>
            </a:rPr>
            <a:t>zachovat mlčenlivost                 o všech skutečnostech,             o kterých se dozvěděl               v souvislosti s poskytováním zdravotních služeb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cs-CZ" sz="2000" b="0" i="1" dirty="0">
              <a:solidFill>
                <a:srgbClr val="002060"/>
              </a:solidFill>
            </a:rPr>
            <a:t>(§51 odst.1)</a:t>
          </a:r>
          <a:endParaRPr lang="en-US" sz="2000" b="0" i="1" dirty="0">
            <a:solidFill>
              <a:srgbClr val="002060"/>
            </a:solidFill>
          </a:endParaRPr>
        </a:p>
      </dgm:t>
    </dgm:pt>
    <dgm:pt modelId="{0943B366-AEB6-444B-B66D-BFF8531AB82E}" type="parTrans" cxnId="{CD4C97EA-9592-4E82-9D2F-CBF15D13773D}">
      <dgm:prSet/>
      <dgm:spPr/>
      <dgm:t>
        <a:bodyPr/>
        <a:lstStyle/>
        <a:p>
          <a:endParaRPr lang="en-US"/>
        </a:p>
      </dgm:t>
    </dgm:pt>
    <dgm:pt modelId="{19A7066C-25CB-4676-9D7E-EF0836E6D33E}" type="sibTrans" cxnId="{CD4C97EA-9592-4E82-9D2F-CBF15D13773D}">
      <dgm:prSet/>
      <dgm:spPr/>
      <dgm:t>
        <a:bodyPr/>
        <a:lstStyle/>
        <a:p>
          <a:endParaRPr lang="en-US"/>
        </a:p>
      </dgm:t>
    </dgm:pt>
    <dgm:pt modelId="{49E564D0-79F8-4A49-9523-26AA53F44A60}" type="pres">
      <dgm:prSet presAssocID="{45EF70F0-585D-43A9-8A04-BBE3689E327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2E4007-019A-4924-9990-2029E6978AD8}" type="pres">
      <dgm:prSet presAssocID="{E21DB6B4-7602-4C0D-B105-660DED71CB9F}" presName="hierRoot1" presStyleCnt="0"/>
      <dgm:spPr/>
    </dgm:pt>
    <dgm:pt modelId="{7B5392BF-ABF6-472E-8DE5-A3AE56AC8047}" type="pres">
      <dgm:prSet presAssocID="{E21DB6B4-7602-4C0D-B105-660DED71CB9F}" presName="composite" presStyleCnt="0"/>
      <dgm:spPr/>
    </dgm:pt>
    <dgm:pt modelId="{7A341210-6D42-4B0A-8BFF-227C5F648209}" type="pres">
      <dgm:prSet presAssocID="{E21DB6B4-7602-4C0D-B105-660DED71CB9F}" presName="background" presStyleLbl="node0" presStyleIdx="0" presStyleCnt="2"/>
      <dgm:spPr>
        <a:solidFill>
          <a:srgbClr val="002060"/>
        </a:solidFill>
        <a:ln>
          <a:solidFill>
            <a:srgbClr val="002060"/>
          </a:solidFill>
        </a:ln>
      </dgm:spPr>
    </dgm:pt>
    <dgm:pt modelId="{54062D2C-C55C-4FB0-85D1-4D1B31661D42}" type="pres">
      <dgm:prSet presAssocID="{E21DB6B4-7602-4C0D-B105-660DED71CB9F}" presName="text" presStyleLbl="fgAcc0" presStyleIdx="0" presStyleCnt="2">
        <dgm:presLayoutVars>
          <dgm:chPref val="3"/>
        </dgm:presLayoutVars>
      </dgm:prSet>
      <dgm:spPr/>
    </dgm:pt>
    <dgm:pt modelId="{3E430E03-A2C7-4371-98CC-F02BF654B8EE}" type="pres">
      <dgm:prSet presAssocID="{E21DB6B4-7602-4C0D-B105-660DED71CB9F}" presName="hierChild2" presStyleCnt="0"/>
      <dgm:spPr/>
    </dgm:pt>
    <dgm:pt modelId="{8735D017-218F-4DD3-9160-6A2A63A8C79D}" type="pres">
      <dgm:prSet presAssocID="{8CE410D6-7251-4594-86BB-4C65DAA27E4F}" presName="hierRoot1" presStyleCnt="0"/>
      <dgm:spPr/>
    </dgm:pt>
    <dgm:pt modelId="{21E267C5-463D-49D0-B4CB-991CE8C3151C}" type="pres">
      <dgm:prSet presAssocID="{8CE410D6-7251-4594-86BB-4C65DAA27E4F}" presName="composite" presStyleCnt="0"/>
      <dgm:spPr/>
    </dgm:pt>
    <dgm:pt modelId="{5AB738D4-2C6E-4A8B-BB0F-5D29B1381058}" type="pres">
      <dgm:prSet presAssocID="{8CE410D6-7251-4594-86BB-4C65DAA27E4F}" presName="background" presStyleLbl="node0" presStyleIdx="1" presStyleCnt="2"/>
      <dgm:spPr>
        <a:solidFill>
          <a:srgbClr val="002060"/>
        </a:solidFill>
        <a:ln>
          <a:solidFill>
            <a:srgbClr val="002060"/>
          </a:solidFill>
        </a:ln>
      </dgm:spPr>
    </dgm:pt>
    <dgm:pt modelId="{D89BE585-BC1E-468E-AF4C-D1ACE6C3A8DB}" type="pres">
      <dgm:prSet presAssocID="{8CE410D6-7251-4594-86BB-4C65DAA27E4F}" presName="text" presStyleLbl="fgAcc0" presStyleIdx="1" presStyleCnt="2">
        <dgm:presLayoutVars>
          <dgm:chPref val="3"/>
        </dgm:presLayoutVars>
      </dgm:prSet>
      <dgm:spPr/>
    </dgm:pt>
    <dgm:pt modelId="{77578044-08FF-4F5B-973A-A62149BF2D75}" type="pres">
      <dgm:prSet presAssocID="{8CE410D6-7251-4594-86BB-4C65DAA27E4F}" presName="hierChild2" presStyleCnt="0"/>
      <dgm:spPr/>
    </dgm:pt>
  </dgm:ptLst>
  <dgm:cxnLst>
    <dgm:cxn modelId="{49882008-5854-4E2F-A88F-D69F781F76DB}" srcId="{45EF70F0-585D-43A9-8A04-BBE3689E3271}" destId="{E21DB6B4-7602-4C0D-B105-660DED71CB9F}" srcOrd="0" destOrd="0" parTransId="{EA502138-C834-4FDF-B8BB-1DAA4F38B9A3}" sibTransId="{E1E46839-4AE4-4DCE-9B8F-5D1DD83F948E}"/>
    <dgm:cxn modelId="{D0E6E32A-BDC7-4BCA-B3A1-B389DFA3CBED}" type="presOf" srcId="{45EF70F0-585D-43A9-8A04-BBE3689E3271}" destId="{49E564D0-79F8-4A49-9523-26AA53F44A60}" srcOrd="0" destOrd="0" presId="urn:microsoft.com/office/officeart/2005/8/layout/hierarchy1"/>
    <dgm:cxn modelId="{4FAD07DB-AA87-482B-A7BF-CCB6B6031E03}" type="presOf" srcId="{E21DB6B4-7602-4C0D-B105-660DED71CB9F}" destId="{54062D2C-C55C-4FB0-85D1-4D1B31661D42}" srcOrd="0" destOrd="0" presId="urn:microsoft.com/office/officeart/2005/8/layout/hierarchy1"/>
    <dgm:cxn modelId="{CD4C97EA-9592-4E82-9D2F-CBF15D13773D}" srcId="{45EF70F0-585D-43A9-8A04-BBE3689E3271}" destId="{8CE410D6-7251-4594-86BB-4C65DAA27E4F}" srcOrd="1" destOrd="0" parTransId="{0943B366-AEB6-444B-B66D-BFF8531AB82E}" sibTransId="{19A7066C-25CB-4676-9D7E-EF0836E6D33E}"/>
    <dgm:cxn modelId="{86CDB5EE-EDD2-4163-96B5-905EB068EAEA}" type="presOf" srcId="{8CE410D6-7251-4594-86BB-4C65DAA27E4F}" destId="{D89BE585-BC1E-468E-AF4C-D1ACE6C3A8DB}" srcOrd="0" destOrd="0" presId="urn:microsoft.com/office/officeart/2005/8/layout/hierarchy1"/>
    <dgm:cxn modelId="{4E81AB9C-8336-40A8-9B21-935243A69DCF}" type="presParOf" srcId="{49E564D0-79F8-4A49-9523-26AA53F44A60}" destId="{842E4007-019A-4924-9990-2029E6978AD8}" srcOrd="0" destOrd="0" presId="urn:microsoft.com/office/officeart/2005/8/layout/hierarchy1"/>
    <dgm:cxn modelId="{1AE630DD-59D1-4D7B-A61C-D4E305AC0D5B}" type="presParOf" srcId="{842E4007-019A-4924-9990-2029E6978AD8}" destId="{7B5392BF-ABF6-472E-8DE5-A3AE56AC8047}" srcOrd="0" destOrd="0" presId="urn:microsoft.com/office/officeart/2005/8/layout/hierarchy1"/>
    <dgm:cxn modelId="{56B89E0A-D0F9-4C2F-BCAC-5ABB2DBC37E9}" type="presParOf" srcId="{7B5392BF-ABF6-472E-8DE5-A3AE56AC8047}" destId="{7A341210-6D42-4B0A-8BFF-227C5F648209}" srcOrd="0" destOrd="0" presId="urn:microsoft.com/office/officeart/2005/8/layout/hierarchy1"/>
    <dgm:cxn modelId="{7FBBA7C4-2CDE-40C2-BD9B-C13CFB630BB7}" type="presParOf" srcId="{7B5392BF-ABF6-472E-8DE5-A3AE56AC8047}" destId="{54062D2C-C55C-4FB0-85D1-4D1B31661D42}" srcOrd="1" destOrd="0" presId="urn:microsoft.com/office/officeart/2005/8/layout/hierarchy1"/>
    <dgm:cxn modelId="{2457F301-B0D4-4D4B-AD6C-ABF6465D7492}" type="presParOf" srcId="{842E4007-019A-4924-9990-2029E6978AD8}" destId="{3E430E03-A2C7-4371-98CC-F02BF654B8EE}" srcOrd="1" destOrd="0" presId="urn:microsoft.com/office/officeart/2005/8/layout/hierarchy1"/>
    <dgm:cxn modelId="{D47AA68B-3C39-47A7-B4D5-76CC55392DAE}" type="presParOf" srcId="{49E564D0-79F8-4A49-9523-26AA53F44A60}" destId="{8735D017-218F-4DD3-9160-6A2A63A8C79D}" srcOrd="1" destOrd="0" presId="urn:microsoft.com/office/officeart/2005/8/layout/hierarchy1"/>
    <dgm:cxn modelId="{916C82C7-4049-4A0A-974E-B13F93F4FB92}" type="presParOf" srcId="{8735D017-218F-4DD3-9160-6A2A63A8C79D}" destId="{21E267C5-463D-49D0-B4CB-991CE8C3151C}" srcOrd="0" destOrd="0" presId="urn:microsoft.com/office/officeart/2005/8/layout/hierarchy1"/>
    <dgm:cxn modelId="{CF2B4DA6-DAF3-4D5E-B616-53E2752DB79A}" type="presParOf" srcId="{21E267C5-463D-49D0-B4CB-991CE8C3151C}" destId="{5AB738D4-2C6E-4A8B-BB0F-5D29B1381058}" srcOrd="0" destOrd="0" presId="urn:microsoft.com/office/officeart/2005/8/layout/hierarchy1"/>
    <dgm:cxn modelId="{FDC80C16-9FCB-41D2-8142-12E1864B72E7}" type="presParOf" srcId="{21E267C5-463D-49D0-B4CB-991CE8C3151C}" destId="{D89BE585-BC1E-468E-AF4C-D1ACE6C3A8DB}" srcOrd="1" destOrd="0" presId="urn:microsoft.com/office/officeart/2005/8/layout/hierarchy1"/>
    <dgm:cxn modelId="{ADD01AE7-1B9F-4667-BF3C-05723FA17A8C}" type="presParOf" srcId="{8735D017-218F-4DD3-9160-6A2A63A8C79D}" destId="{77578044-08FF-4F5B-973A-A62149BF2D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960973-059D-4039-87AB-7DE371E12CD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4EAD1C-98B0-4460-936E-8FDD012EFA4D}">
      <dgm:prSet custT="1"/>
      <dgm:spPr>
        <a:solidFill>
          <a:srgbClr val="002060"/>
        </a:solidFill>
      </dgm:spPr>
      <dgm:t>
        <a:bodyPr/>
        <a:lstStyle/>
        <a:p>
          <a:r>
            <a:rPr lang="cs-CZ" sz="2600" b="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zdravotničtí pracovníci, JOP </a:t>
          </a:r>
        </a:p>
        <a:p>
          <a:r>
            <a:rPr lang="cs-CZ" sz="2600" b="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(i po ukončení činnosti)</a:t>
          </a:r>
          <a:endParaRPr lang="en-US" sz="2600" b="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1E13A7-A459-4C28-8A6A-373A9F6A1C26}" type="parTrans" cxnId="{FE6C680E-42D5-413E-A01B-1F5D7DC40B3B}">
      <dgm:prSet/>
      <dgm:spPr/>
      <dgm:t>
        <a:bodyPr/>
        <a:lstStyle/>
        <a:p>
          <a:endParaRPr lang="en-US"/>
        </a:p>
      </dgm:t>
    </dgm:pt>
    <dgm:pt modelId="{7DB464D7-AAF9-47FD-AB7A-E9CD8DF0E155}" type="sibTrans" cxnId="{FE6C680E-42D5-413E-A01B-1F5D7DC40B3B}">
      <dgm:prSet/>
      <dgm:spPr/>
      <dgm:t>
        <a:bodyPr/>
        <a:lstStyle/>
        <a:p>
          <a:endParaRPr lang="en-US"/>
        </a:p>
      </dgm:t>
    </dgm:pt>
    <dgm:pt modelId="{726ECCC2-88B4-423C-9CA9-3FBD0E47C4D8}">
      <dgm:prSet custT="1"/>
      <dgm:spPr>
        <a:solidFill>
          <a:srgbClr val="002060"/>
        </a:solidFill>
      </dgm:spPr>
      <dgm:t>
        <a:bodyPr/>
        <a:lstStyle/>
        <a:p>
          <a:r>
            <a:rPr lang="cs-CZ" sz="2600" b="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osoby získávající způsobilost k výkonu povolání zdravotnického pracovníka / JOP</a:t>
          </a:r>
          <a:endParaRPr lang="en-US" sz="2600" b="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DE2C2A-7572-4FB9-A273-EB40D7E188DC}" type="parTrans" cxnId="{0B0645AD-1B53-43A3-95ED-7FE083EFF280}">
      <dgm:prSet/>
      <dgm:spPr/>
      <dgm:t>
        <a:bodyPr/>
        <a:lstStyle/>
        <a:p>
          <a:endParaRPr lang="en-US"/>
        </a:p>
      </dgm:t>
    </dgm:pt>
    <dgm:pt modelId="{0E3D3248-0741-493C-AF7D-5735EFD0E8B3}" type="sibTrans" cxnId="{0B0645AD-1B53-43A3-95ED-7FE083EFF280}">
      <dgm:prSet/>
      <dgm:spPr/>
      <dgm:t>
        <a:bodyPr/>
        <a:lstStyle/>
        <a:p>
          <a:endParaRPr lang="en-US"/>
        </a:p>
      </dgm:t>
    </dgm:pt>
    <dgm:pt modelId="{B449B183-E771-40AE-B5AB-6FD49F705F0F}">
      <dgm:prSet custT="1"/>
      <dgm:spPr>
        <a:solidFill>
          <a:srgbClr val="002060"/>
        </a:solidFill>
      </dgm:spPr>
      <dgm:t>
        <a:bodyPr/>
        <a:lstStyle/>
        <a:p>
          <a:r>
            <a:rPr lang="cs-CZ" sz="2600" b="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osoby oprávněné nahlížet do ZD bez souhlasu pacienta </a:t>
          </a:r>
          <a:endParaRPr lang="en-US" sz="2600" b="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8A2E30-676E-49F5-B16F-414E35D8A0E7}" type="parTrans" cxnId="{8C963EFE-98CE-47A8-B6C2-4F0BA4F49D03}">
      <dgm:prSet/>
      <dgm:spPr/>
      <dgm:t>
        <a:bodyPr/>
        <a:lstStyle/>
        <a:p>
          <a:endParaRPr lang="en-US"/>
        </a:p>
      </dgm:t>
    </dgm:pt>
    <dgm:pt modelId="{A6F12E2B-0903-4C2C-B34E-D1119746966E}" type="sibTrans" cxnId="{8C963EFE-98CE-47A8-B6C2-4F0BA4F49D03}">
      <dgm:prSet/>
      <dgm:spPr/>
      <dgm:t>
        <a:bodyPr/>
        <a:lstStyle/>
        <a:p>
          <a:endParaRPr lang="en-US"/>
        </a:p>
      </dgm:t>
    </dgm:pt>
    <dgm:pt modelId="{15E02AC9-C4B6-4383-9C94-DA4E96156E8D}">
      <dgm:prSet custT="1"/>
      <dgm:spPr>
        <a:solidFill>
          <a:srgbClr val="002060"/>
        </a:solidFill>
      </dgm:spPr>
      <dgm:t>
        <a:bodyPr/>
        <a:lstStyle/>
        <a:p>
          <a:r>
            <a:rPr lang="cs-CZ" sz="2600" b="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odborné komise podle zákona o specifických ZS </a:t>
          </a:r>
          <a:endParaRPr lang="en-US" sz="2600" b="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FC1B0A-8241-4C04-ACF9-F263B8A50B91}" type="parTrans" cxnId="{3E3E702D-0376-4FEB-BCD0-333FDCED5F92}">
      <dgm:prSet/>
      <dgm:spPr/>
      <dgm:t>
        <a:bodyPr/>
        <a:lstStyle/>
        <a:p>
          <a:endParaRPr lang="en-US"/>
        </a:p>
      </dgm:t>
    </dgm:pt>
    <dgm:pt modelId="{08A68941-58E0-483C-87C8-E794588067ED}" type="sibTrans" cxnId="{3E3E702D-0376-4FEB-BCD0-333FDCED5F92}">
      <dgm:prSet/>
      <dgm:spPr/>
      <dgm:t>
        <a:bodyPr/>
        <a:lstStyle/>
        <a:p>
          <a:endParaRPr lang="en-US"/>
        </a:p>
      </dgm:t>
    </dgm:pt>
    <dgm:pt modelId="{252B3F1B-1C91-4AE2-BBC5-D55C1CF987C3}">
      <dgm:prSet custT="1"/>
      <dgm:spPr>
        <a:solidFill>
          <a:srgbClr val="002060"/>
        </a:solidFill>
      </dgm:spPr>
      <dgm:t>
        <a:bodyPr/>
        <a:lstStyle/>
        <a:p>
          <a:r>
            <a:rPr lang="cs-CZ" sz="2600" b="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ZS v přítomnosti příslušníka Vězeňské služby (vazba, trest odnětí svobody, zabezpečovací detence)</a:t>
          </a:r>
          <a:endParaRPr lang="en-US" sz="2600" b="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EF4C7C-9BA0-4477-8F07-5B5B7EE7F23F}" type="parTrans" cxnId="{D380CD90-CBBF-46BC-81AC-E12A7FAF43F6}">
      <dgm:prSet/>
      <dgm:spPr/>
      <dgm:t>
        <a:bodyPr/>
        <a:lstStyle/>
        <a:p>
          <a:endParaRPr lang="en-US"/>
        </a:p>
      </dgm:t>
    </dgm:pt>
    <dgm:pt modelId="{E3C6E9CC-E9D6-48AA-93A4-3931C2783125}" type="sibTrans" cxnId="{D380CD90-CBBF-46BC-81AC-E12A7FAF43F6}">
      <dgm:prSet/>
      <dgm:spPr/>
      <dgm:t>
        <a:bodyPr/>
        <a:lstStyle/>
        <a:p>
          <a:endParaRPr lang="en-US"/>
        </a:p>
      </dgm:t>
    </dgm:pt>
    <dgm:pt modelId="{565A82F2-D9EF-45F5-8C3F-4E596FBF9CAD}">
      <dgm:prSet custT="1"/>
      <dgm:spPr>
        <a:solidFill>
          <a:srgbClr val="002060"/>
        </a:solidFill>
      </dgm:spPr>
      <dgm:t>
        <a:bodyPr/>
        <a:lstStyle/>
        <a:p>
          <a:r>
            <a:rPr lang="cs-CZ" sz="2600" b="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osoby získávající informace o zdravotním stavu pacienta na základě jiných právních předpisů</a:t>
          </a:r>
          <a:endParaRPr lang="en-US" sz="2600" b="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B1B91B-53CE-432A-883D-1A6DFFF9522A}" type="parTrans" cxnId="{515BA30E-6569-4CC7-9FB0-73F35C3CA6E0}">
      <dgm:prSet/>
      <dgm:spPr/>
      <dgm:t>
        <a:bodyPr/>
        <a:lstStyle/>
        <a:p>
          <a:endParaRPr lang="en-US"/>
        </a:p>
      </dgm:t>
    </dgm:pt>
    <dgm:pt modelId="{A05E03FB-B69C-44B3-86AB-CB302FF56A93}" type="sibTrans" cxnId="{515BA30E-6569-4CC7-9FB0-73F35C3CA6E0}">
      <dgm:prSet/>
      <dgm:spPr/>
      <dgm:t>
        <a:bodyPr/>
        <a:lstStyle/>
        <a:p>
          <a:endParaRPr lang="en-US"/>
        </a:p>
      </dgm:t>
    </dgm:pt>
    <dgm:pt modelId="{07ACC1FE-CF6E-4E51-9040-464B7E9694BD}" type="pres">
      <dgm:prSet presAssocID="{AE960973-059D-4039-87AB-7DE371E12CD8}" presName="linear" presStyleCnt="0">
        <dgm:presLayoutVars>
          <dgm:animLvl val="lvl"/>
          <dgm:resizeHandles val="exact"/>
        </dgm:presLayoutVars>
      </dgm:prSet>
      <dgm:spPr/>
    </dgm:pt>
    <dgm:pt modelId="{E75A81F3-D230-4463-9B26-235255A8C661}" type="pres">
      <dgm:prSet presAssocID="{684EAD1C-98B0-4460-936E-8FDD012EFA4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53538C5-8990-437F-B625-019800D586D6}" type="pres">
      <dgm:prSet presAssocID="{7DB464D7-AAF9-47FD-AB7A-E9CD8DF0E155}" presName="spacer" presStyleCnt="0"/>
      <dgm:spPr/>
    </dgm:pt>
    <dgm:pt modelId="{ACFA7A58-1D13-4C2A-A3F8-8B9213E14DAC}" type="pres">
      <dgm:prSet presAssocID="{726ECCC2-88B4-423C-9CA9-3FBD0E47C4D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A373424-F77E-4D96-AA58-D6E05F874BDC}" type="pres">
      <dgm:prSet presAssocID="{0E3D3248-0741-493C-AF7D-5735EFD0E8B3}" presName="spacer" presStyleCnt="0"/>
      <dgm:spPr/>
    </dgm:pt>
    <dgm:pt modelId="{C806C9C5-7DF1-4C64-9A6C-BD2E172CE01B}" type="pres">
      <dgm:prSet presAssocID="{B449B183-E771-40AE-B5AB-6FD49F705F0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2E69C6B-6B41-4C2D-8ABD-0A34BF7CEC6B}" type="pres">
      <dgm:prSet presAssocID="{A6F12E2B-0903-4C2C-B34E-D1119746966E}" presName="spacer" presStyleCnt="0"/>
      <dgm:spPr/>
    </dgm:pt>
    <dgm:pt modelId="{01FCE006-6153-4C6A-9B65-169AC3E4DF4A}" type="pres">
      <dgm:prSet presAssocID="{15E02AC9-C4B6-4383-9C94-DA4E96156E8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81CEEB0-9FEF-41FB-A12B-3215D530019E}" type="pres">
      <dgm:prSet presAssocID="{08A68941-58E0-483C-87C8-E794588067ED}" presName="spacer" presStyleCnt="0"/>
      <dgm:spPr/>
    </dgm:pt>
    <dgm:pt modelId="{6D1E65E0-F063-46D1-BCE6-C7E1781CFF9B}" type="pres">
      <dgm:prSet presAssocID="{252B3F1B-1C91-4AE2-BBC5-D55C1CF987C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FB49251-9270-4A0A-85C3-90E8096C25F1}" type="pres">
      <dgm:prSet presAssocID="{E3C6E9CC-E9D6-48AA-93A4-3931C2783125}" presName="spacer" presStyleCnt="0"/>
      <dgm:spPr/>
    </dgm:pt>
    <dgm:pt modelId="{280AA715-5068-4354-97D7-30D2029D21CD}" type="pres">
      <dgm:prSet presAssocID="{565A82F2-D9EF-45F5-8C3F-4E596FBF9CA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4821902-213F-4C4A-B25B-7F2C140463EE}" type="presOf" srcId="{252B3F1B-1C91-4AE2-BBC5-D55C1CF987C3}" destId="{6D1E65E0-F063-46D1-BCE6-C7E1781CFF9B}" srcOrd="0" destOrd="0" presId="urn:microsoft.com/office/officeart/2005/8/layout/vList2"/>
    <dgm:cxn modelId="{82AA4F08-0828-4660-9CC1-007BD57CEED9}" type="presOf" srcId="{B449B183-E771-40AE-B5AB-6FD49F705F0F}" destId="{C806C9C5-7DF1-4C64-9A6C-BD2E172CE01B}" srcOrd="0" destOrd="0" presId="urn:microsoft.com/office/officeart/2005/8/layout/vList2"/>
    <dgm:cxn modelId="{FE6C680E-42D5-413E-A01B-1F5D7DC40B3B}" srcId="{AE960973-059D-4039-87AB-7DE371E12CD8}" destId="{684EAD1C-98B0-4460-936E-8FDD012EFA4D}" srcOrd="0" destOrd="0" parTransId="{CE1E13A7-A459-4C28-8A6A-373A9F6A1C26}" sibTransId="{7DB464D7-AAF9-47FD-AB7A-E9CD8DF0E155}"/>
    <dgm:cxn modelId="{515BA30E-6569-4CC7-9FB0-73F35C3CA6E0}" srcId="{AE960973-059D-4039-87AB-7DE371E12CD8}" destId="{565A82F2-D9EF-45F5-8C3F-4E596FBF9CAD}" srcOrd="5" destOrd="0" parTransId="{B1B1B91B-53CE-432A-883D-1A6DFFF9522A}" sibTransId="{A05E03FB-B69C-44B3-86AB-CB302FF56A93}"/>
    <dgm:cxn modelId="{3E3E702D-0376-4FEB-BCD0-333FDCED5F92}" srcId="{AE960973-059D-4039-87AB-7DE371E12CD8}" destId="{15E02AC9-C4B6-4383-9C94-DA4E96156E8D}" srcOrd="3" destOrd="0" parTransId="{9AFC1B0A-8241-4C04-ACF9-F263B8A50B91}" sibTransId="{08A68941-58E0-483C-87C8-E794588067ED}"/>
    <dgm:cxn modelId="{74C21232-4F0C-4DF4-A816-E78975CD25E3}" type="presOf" srcId="{15E02AC9-C4B6-4383-9C94-DA4E96156E8D}" destId="{01FCE006-6153-4C6A-9B65-169AC3E4DF4A}" srcOrd="0" destOrd="0" presId="urn:microsoft.com/office/officeart/2005/8/layout/vList2"/>
    <dgm:cxn modelId="{BC52ED83-D2AC-4901-B644-CA0F85F43988}" type="presOf" srcId="{684EAD1C-98B0-4460-936E-8FDD012EFA4D}" destId="{E75A81F3-D230-4463-9B26-235255A8C661}" srcOrd="0" destOrd="0" presId="urn:microsoft.com/office/officeart/2005/8/layout/vList2"/>
    <dgm:cxn modelId="{D380CD90-CBBF-46BC-81AC-E12A7FAF43F6}" srcId="{AE960973-059D-4039-87AB-7DE371E12CD8}" destId="{252B3F1B-1C91-4AE2-BBC5-D55C1CF987C3}" srcOrd="4" destOrd="0" parTransId="{E2EF4C7C-9BA0-4477-8F07-5B5B7EE7F23F}" sibTransId="{E3C6E9CC-E9D6-48AA-93A4-3931C2783125}"/>
    <dgm:cxn modelId="{AEBEDDA2-4E12-4A75-B5A7-98EDED79B7A7}" type="presOf" srcId="{726ECCC2-88B4-423C-9CA9-3FBD0E47C4D8}" destId="{ACFA7A58-1D13-4C2A-A3F8-8B9213E14DAC}" srcOrd="0" destOrd="0" presId="urn:microsoft.com/office/officeart/2005/8/layout/vList2"/>
    <dgm:cxn modelId="{0B0645AD-1B53-43A3-95ED-7FE083EFF280}" srcId="{AE960973-059D-4039-87AB-7DE371E12CD8}" destId="{726ECCC2-88B4-423C-9CA9-3FBD0E47C4D8}" srcOrd="1" destOrd="0" parTransId="{18DE2C2A-7572-4FB9-A273-EB40D7E188DC}" sibTransId="{0E3D3248-0741-493C-AF7D-5735EFD0E8B3}"/>
    <dgm:cxn modelId="{520231BA-6242-489F-AFF6-43CDB504F04B}" type="presOf" srcId="{AE960973-059D-4039-87AB-7DE371E12CD8}" destId="{07ACC1FE-CF6E-4E51-9040-464B7E9694BD}" srcOrd="0" destOrd="0" presId="urn:microsoft.com/office/officeart/2005/8/layout/vList2"/>
    <dgm:cxn modelId="{7F53D7E2-B904-4FBC-A8D3-FEAC779E0E68}" type="presOf" srcId="{565A82F2-D9EF-45F5-8C3F-4E596FBF9CAD}" destId="{280AA715-5068-4354-97D7-30D2029D21CD}" srcOrd="0" destOrd="0" presId="urn:microsoft.com/office/officeart/2005/8/layout/vList2"/>
    <dgm:cxn modelId="{8C963EFE-98CE-47A8-B6C2-4F0BA4F49D03}" srcId="{AE960973-059D-4039-87AB-7DE371E12CD8}" destId="{B449B183-E771-40AE-B5AB-6FD49F705F0F}" srcOrd="2" destOrd="0" parTransId="{6B8A2E30-676E-49F5-B16F-414E35D8A0E7}" sibTransId="{A6F12E2B-0903-4C2C-B34E-D1119746966E}"/>
    <dgm:cxn modelId="{22087B1A-48C9-48E7-958D-313A9367B4F3}" type="presParOf" srcId="{07ACC1FE-CF6E-4E51-9040-464B7E9694BD}" destId="{E75A81F3-D230-4463-9B26-235255A8C661}" srcOrd="0" destOrd="0" presId="urn:microsoft.com/office/officeart/2005/8/layout/vList2"/>
    <dgm:cxn modelId="{C0914D8B-08B1-4BA1-97FC-F0056896BCFB}" type="presParOf" srcId="{07ACC1FE-CF6E-4E51-9040-464B7E9694BD}" destId="{653538C5-8990-437F-B625-019800D586D6}" srcOrd="1" destOrd="0" presId="urn:microsoft.com/office/officeart/2005/8/layout/vList2"/>
    <dgm:cxn modelId="{18500506-ED95-4B98-ABF8-B83C01C1B282}" type="presParOf" srcId="{07ACC1FE-CF6E-4E51-9040-464B7E9694BD}" destId="{ACFA7A58-1D13-4C2A-A3F8-8B9213E14DAC}" srcOrd="2" destOrd="0" presId="urn:microsoft.com/office/officeart/2005/8/layout/vList2"/>
    <dgm:cxn modelId="{8A60D009-EBB5-4E59-AC83-9A1083FFA3C2}" type="presParOf" srcId="{07ACC1FE-CF6E-4E51-9040-464B7E9694BD}" destId="{8A373424-F77E-4D96-AA58-D6E05F874BDC}" srcOrd="3" destOrd="0" presId="urn:microsoft.com/office/officeart/2005/8/layout/vList2"/>
    <dgm:cxn modelId="{93600836-D512-4A7A-8F1C-650721B03C2C}" type="presParOf" srcId="{07ACC1FE-CF6E-4E51-9040-464B7E9694BD}" destId="{C806C9C5-7DF1-4C64-9A6C-BD2E172CE01B}" srcOrd="4" destOrd="0" presId="urn:microsoft.com/office/officeart/2005/8/layout/vList2"/>
    <dgm:cxn modelId="{FA006836-26D8-4ABA-AADE-8965A7F5034D}" type="presParOf" srcId="{07ACC1FE-CF6E-4E51-9040-464B7E9694BD}" destId="{D2E69C6B-6B41-4C2D-8ABD-0A34BF7CEC6B}" srcOrd="5" destOrd="0" presId="urn:microsoft.com/office/officeart/2005/8/layout/vList2"/>
    <dgm:cxn modelId="{B08F652E-B0FC-4C91-A2FE-B2513810923D}" type="presParOf" srcId="{07ACC1FE-CF6E-4E51-9040-464B7E9694BD}" destId="{01FCE006-6153-4C6A-9B65-169AC3E4DF4A}" srcOrd="6" destOrd="0" presId="urn:microsoft.com/office/officeart/2005/8/layout/vList2"/>
    <dgm:cxn modelId="{2BE6B4AA-61D2-4D35-A35F-75AC861A875E}" type="presParOf" srcId="{07ACC1FE-CF6E-4E51-9040-464B7E9694BD}" destId="{C81CEEB0-9FEF-41FB-A12B-3215D530019E}" srcOrd="7" destOrd="0" presId="urn:microsoft.com/office/officeart/2005/8/layout/vList2"/>
    <dgm:cxn modelId="{A83C0971-C050-4726-B71C-AF9685E5218B}" type="presParOf" srcId="{07ACC1FE-CF6E-4E51-9040-464B7E9694BD}" destId="{6D1E65E0-F063-46D1-BCE6-C7E1781CFF9B}" srcOrd="8" destOrd="0" presId="urn:microsoft.com/office/officeart/2005/8/layout/vList2"/>
    <dgm:cxn modelId="{10F696C4-B087-4EED-AAC4-078BE30BBB5B}" type="presParOf" srcId="{07ACC1FE-CF6E-4E51-9040-464B7E9694BD}" destId="{FFB49251-9270-4A0A-85C3-90E8096C25F1}" srcOrd="9" destOrd="0" presId="urn:microsoft.com/office/officeart/2005/8/layout/vList2"/>
    <dgm:cxn modelId="{6D55BD3A-8D8E-4FEF-A7E1-936855207C3E}" type="presParOf" srcId="{07ACC1FE-CF6E-4E51-9040-464B7E9694BD}" destId="{280AA715-5068-4354-97D7-30D2029D21C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960973-059D-4039-87AB-7DE371E12CD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4EAD1C-98B0-4460-936E-8FDD012EFA4D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zdravotní stav</a:t>
          </a:r>
          <a:endParaRPr lang="en-US" sz="2800" b="0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1E13A7-A459-4C28-8A6A-373A9F6A1C26}" type="parTrans" cxnId="{FE6C680E-42D5-413E-A01B-1F5D7DC40B3B}">
      <dgm:prSet/>
      <dgm:spPr/>
      <dgm:t>
        <a:bodyPr/>
        <a:lstStyle/>
        <a:p>
          <a:endParaRPr lang="en-US"/>
        </a:p>
      </dgm:t>
    </dgm:pt>
    <dgm:pt modelId="{7DB464D7-AAF9-47FD-AB7A-E9CD8DF0E155}" type="sibTrans" cxnId="{FE6C680E-42D5-413E-A01B-1F5D7DC40B3B}">
      <dgm:prSet/>
      <dgm:spPr/>
      <dgm:t>
        <a:bodyPr/>
        <a:lstStyle/>
        <a:p>
          <a:endParaRPr lang="en-US"/>
        </a:p>
      </dgm:t>
    </dgm:pt>
    <dgm:pt modelId="{D9A56F11-7025-45DD-BD05-C838FD291C46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poskytované zdravotní služby</a:t>
          </a:r>
        </a:p>
      </dgm:t>
    </dgm:pt>
    <dgm:pt modelId="{DD458574-08AF-4377-912F-0C5275AB3B2C}" type="parTrans" cxnId="{B052145E-E09E-45D4-AB3F-6109B8623B4D}">
      <dgm:prSet/>
      <dgm:spPr/>
      <dgm:t>
        <a:bodyPr/>
        <a:lstStyle/>
        <a:p>
          <a:endParaRPr lang="cs-CZ"/>
        </a:p>
      </dgm:t>
    </dgm:pt>
    <dgm:pt modelId="{26191CCB-1F36-4F0A-B03F-24AADE698B75}" type="sibTrans" cxnId="{B052145E-E09E-45D4-AB3F-6109B8623B4D}">
      <dgm:prSet/>
      <dgm:spPr/>
      <dgm:t>
        <a:bodyPr/>
        <a:lstStyle/>
        <a:p>
          <a:endParaRPr lang="cs-CZ"/>
        </a:p>
      </dgm:t>
    </dgm:pt>
    <dgm:pt modelId="{B56C36CD-8EA2-4828-81C4-B51681E70C0C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osobní, sociální, rodinná, pracovní anamnéza</a:t>
          </a:r>
        </a:p>
      </dgm:t>
    </dgm:pt>
    <dgm:pt modelId="{09C36884-AC6C-4B42-B26B-E1FE3946B8AB}" type="parTrans" cxnId="{2DBE5162-43C1-4C44-9989-57892F041881}">
      <dgm:prSet/>
      <dgm:spPr/>
      <dgm:t>
        <a:bodyPr/>
        <a:lstStyle/>
        <a:p>
          <a:endParaRPr lang="cs-CZ"/>
        </a:p>
      </dgm:t>
    </dgm:pt>
    <dgm:pt modelId="{F6F3D340-7864-41FC-9556-ED424ACA7776}" type="sibTrans" cxnId="{2DBE5162-43C1-4C44-9989-57892F041881}">
      <dgm:prSet/>
      <dgm:spPr/>
      <dgm:t>
        <a:bodyPr/>
        <a:lstStyle/>
        <a:p>
          <a:endParaRPr lang="cs-CZ"/>
        </a:p>
      </dgm:t>
    </dgm:pt>
    <dgm:pt modelId="{CFDB030D-7997-49DD-AF86-52D05672B07E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sexuální orientace, rasový/etnický původ, náboženské vyznání, zvyklosti, návyky …</a:t>
          </a:r>
        </a:p>
      </dgm:t>
    </dgm:pt>
    <dgm:pt modelId="{CC9034A6-9A00-46DC-822E-37CCBDD244F4}" type="parTrans" cxnId="{3E97BBF3-E08F-4117-960D-73ACAF2F25CB}">
      <dgm:prSet/>
      <dgm:spPr/>
      <dgm:t>
        <a:bodyPr/>
        <a:lstStyle/>
        <a:p>
          <a:endParaRPr lang="cs-CZ"/>
        </a:p>
      </dgm:t>
    </dgm:pt>
    <dgm:pt modelId="{D6612281-3592-4219-AB38-1FB8E0CB4625}" type="sibTrans" cxnId="{3E97BBF3-E08F-4117-960D-73ACAF2F25CB}">
      <dgm:prSet/>
      <dgm:spPr/>
      <dgm:t>
        <a:bodyPr/>
        <a:lstStyle/>
        <a:p>
          <a:endParaRPr lang="cs-CZ"/>
        </a:p>
      </dgm:t>
    </dgm:pt>
    <dgm:pt modelId="{2E5B1805-D9F7-425A-B4D4-002A29530601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názor, úsudek, přesvědčení, …</a:t>
          </a:r>
        </a:p>
      </dgm:t>
    </dgm:pt>
    <dgm:pt modelId="{3B12F4A2-AFB7-42F0-8858-FBDDFE898C70}" type="parTrans" cxnId="{770EC250-E200-42A9-84BF-4267ADFB0B6E}">
      <dgm:prSet/>
      <dgm:spPr/>
      <dgm:t>
        <a:bodyPr/>
        <a:lstStyle/>
        <a:p>
          <a:endParaRPr lang="cs-CZ"/>
        </a:p>
      </dgm:t>
    </dgm:pt>
    <dgm:pt modelId="{C8C0E5E0-7D8E-40CD-B648-C28E97B63F28}" type="sibTrans" cxnId="{770EC250-E200-42A9-84BF-4267ADFB0B6E}">
      <dgm:prSet/>
      <dgm:spPr/>
      <dgm:t>
        <a:bodyPr/>
        <a:lstStyle/>
        <a:p>
          <a:endParaRPr lang="cs-CZ"/>
        </a:p>
      </dgm:t>
    </dgm:pt>
    <dgm:pt modelId="{07ACC1FE-CF6E-4E51-9040-464B7E9694BD}" type="pres">
      <dgm:prSet presAssocID="{AE960973-059D-4039-87AB-7DE371E12CD8}" presName="linear" presStyleCnt="0">
        <dgm:presLayoutVars>
          <dgm:animLvl val="lvl"/>
          <dgm:resizeHandles val="exact"/>
        </dgm:presLayoutVars>
      </dgm:prSet>
      <dgm:spPr/>
    </dgm:pt>
    <dgm:pt modelId="{E75A81F3-D230-4463-9B26-235255A8C661}" type="pres">
      <dgm:prSet presAssocID="{684EAD1C-98B0-4460-936E-8FDD012EFA4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53538C5-8990-437F-B625-019800D586D6}" type="pres">
      <dgm:prSet presAssocID="{7DB464D7-AAF9-47FD-AB7A-E9CD8DF0E155}" presName="spacer" presStyleCnt="0"/>
      <dgm:spPr/>
    </dgm:pt>
    <dgm:pt modelId="{31FBAF8B-3C3D-446B-A8EB-358A6CDF0C43}" type="pres">
      <dgm:prSet presAssocID="{D9A56F11-7025-45DD-BD05-C838FD291C4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42085B1-5405-4FDD-99D7-02E1D93EFF06}" type="pres">
      <dgm:prSet presAssocID="{26191CCB-1F36-4F0A-B03F-24AADE698B75}" presName="spacer" presStyleCnt="0"/>
      <dgm:spPr/>
    </dgm:pt>
    <dgm:pt modelId="{CD896B58-21D3-4ECF-9ADB-F7BDB00423BD}" type="pres">
      <dgm:prSet presAssocID="{B56C36CD-8EA2-4828-81C4-B51681E70C0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FA90F53-4168-458C-8260-A059A855BC0C}" type="pres">
      <dgm:prSet presAssocID="{F6F3D340-7864-41FC-9556-ED424ACA7776}" presName="spacer" presStyleCnt="0"/>
      <dgm:spPr/>
    </dgm:pt>
    <dgm:pt modelId="{A910008B-A4E3-48A9-87E3-50A6863274AD}" type="pres">
      <dgm:prSet presAssocID="{CFDB030D-7997-49DD-AF86-52D05672B07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BB475CD-29EC-450D-9853-4B022DF89A70}" type="pres">
      <dgm:prSet presAssocID="{D6612281-3592-4219-AB38-1FB8E0CB4625}" presName="spacer" presStyleCnt="0"/>
      <dgm:spPr/>
    </dgm:pt>
    <dgm:pt modelId="{0223F9E3-E75F-4222-B26E-787AFC3C072E}" type="pres">
      <dgm:prSet presAssocID="{2E5B1805-D9F7-425A-B4D4-002A2953060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6C680E-42D5-413E-A01B-1F5D7DC40B3B}" srcId="{AE960973-059D-4039-87AB-7DE371E12CD8}" destId="{684EAD1C-98B0-4460-936E-8FDD012EFA4D}" srcOrd="0" destOrd="0" parTransId="{CE1E13A7-A459-4C28-8A6A-373A9F6A1C26}" sibTransId="{7DB464D7-AAF9-47FD-AB7A-E9CD8DF0E155}"/>
    <dgm:cxn modelId="{B052145E-E09E-45D4-AB3F-6109B8623B4D}" srcId="{AE960973-059D-4039-87AB-7DE371E12CD8}" destId="{D9A56F11-7025-45DD-BD05-C838FD291C46}" srcOrd="1" destOrd="0" parTransId="{DD458574-08AF-4377-912F-0C5275AB3B2C}" sibTransId="{26191CCB-1F36-4F0A-B03F-24AADE698B75}"/>
    <dgm:cxn modelId="{2DBE5162-43C1-4C44-9989-57892F041881}" srcId="{AE960973-059D-4039-87AB-7DE371E12CD8}" destId="{B56C36CD-8EA2-4828-81C4-B51681E70C0C}" srcOrd="2" destOrd="0" parTransId="{09C36884-AC6C-4B42-B26B-E1FE3946B8AB}" sibTransId="{F6F3D340-7864-41FC-9556-ED424ACA7776}"/>
    <dgm:cxn modelId="{770EC250-E200-42A9-84BF-4267ADFB0B6E}" srcId="{AE960973-059D-4039-87AB-7DE371E12CD8}" destId="{2E5B1805-D9F7-425A-B4D4-002A29530601}" srcOrd="4" destOrd="0" parTransId="{3B12F4A2-AFB7-42F0-8858-FBDDFE898C70}" sibTransId="{C8C0E5E0-7D8E-40CD-B648-C28E97B63F28}"/>
    <dgm:cxn modelId="{BC52ED83-D2AC-4901-B644-CA0F85F43988}" type="presOf" srcId="{684EAD1C-98B0-4460-936E-8FDD012EFA4D}" destId="{E75A81F3-D230-4463-9B26-235255A8C661}" srcOrd="0" destOrd="0" presId="urn:microsoft.com/office/officeart/2005/8/layout/vList2"/>
    <dgm:cxn modelId="{3E04F68F-9BBE-4647-9F8C-377082B5E491}" type="presOf" srcId="{B56C36CD-8EA2-4828-81C4-B51681E70C0C}" destId="{CD896B58-21D3-4ECF-9ADB-F7BDB00423BD}" srcOrd="0" destOrd="0" presId="urn:microsoft.com/office/officeart/2005/8/layout/vList2"/>
    <dgm:cxn modelId="{520231BA-6242-489F-AFF6-43CDB504F04B}" type="presOf" srcId="{AE960973-059D-4039-87AB-7DE371E12CD8}" destId="{07ACC1FE-CF6E-4E51-9040-464B7E9694BD}" srcOrd="0" destOrd="0" presId="urn:microsoft.com/office/officeart/2005/8/layout/vList2"/>
    <dgm:cxn modelId="{310B44BD-9A91-4967-8CBA-100566DF9920}" type="presOf" srcId="{2E5B1805-D9F7-425A-B4D4-002A29530601}" destId="{0223F9E3-E75F-4222-B26E-787AFC3C072E}" srcOrd="0" destOrd="0" presId="urn:microsoft.com/office/officeart/2005/8/layout/vList2"/>
    <dgm:cxn modelId="{AD0993DB-6766-4B5D-804F-B64BA5B9149D}" type="presOf" srcId="{CFDB030D-7997-49DD-AF86-52D05672B07E}" destId="{A910008B-A4E3-48A9-87E3-50A6863274AD}" srcOrd="0" destOrd="0" presId="urn:microsoft.com/office/officeart/2005/8/layout/vList2"/>
    <dgm:cxn modelId="{3E97BBF3-E08F-4117-960D-73ACAF2F25CB}" srcId="{AE960973-059D-4039-87AB-7DE371E12CD8}" destId="{CFDB030D-7997-49DD-AF86-52D05672B07E}" srcOrd="3" destOrd="0" parTransId="{CC9034A6-9A00-46DC-822E-37CCBDD244F4}" sibTransId="{D6612281-3592-4219-AB38-1FB8E0CB4625}"/>
    <dgm:cxn modelId="{38EE67FD-BF81-4003-81E6-56B1A90EBC54}" type="presOf" srcId="{D9A56F11-7025-45DD-BD05-C838FD291C46}" destId="{31FBAF8B-3C3D-446B-A8EB-358A6CDF0C43}" srcOrd="0" destOrd="0" presId="urn:microsoft.com/office/officeart/2005/8/layout/vList2"/>
    <dgm:cxn modelId="{22087B1A-48C9-48E7-958D-313A9367B4F3}" type="presParOf" srcId="{07ACC1FE-CF6E-4E51-9040-464B7E9694BD}" destId="{E75A81F3-D230-4463-9B26-235255A8C661}" srcOrd="0" destOrd="0" presId="urn:microsoft.com/office/officeart/2005/8/layout/vList2"/>
    <dgm:cxn modelId="{C0914D8B-08B1-4BA1-97FC-F0056896BCFB}" type="presParOf" srcId="{07ACC1FE-CF6E-4E51-9040-464B7E9694BD}" destId="{653538C5-8990-437F-B625-019800D586D6}" srcOrd="1" destOrd="0" presId="urn:microsoft.com/office/officeart/2005/8/layout/vList2"/>
    <dgm:cxn modelId="{756A99F0-71E9-4FE1-914A-46BDCC507EAD}" type="presParOf" srcId="{07ACC1FE-CF6E-4E51-9040-464B7E9694BD}" destId="{31FBAF8B-3C3D-446B-A8EB-358A6CDF0C43}" srcOrd="2" destOrd="0" presId="urn:microsoft.com/office/officeart/2005/8/layout/vList2"/>
    <dgm:cxn modelId="{1215A64C-B228-4738-96F1-A0672D96466E}" type="presParOf" srcId="{07ACC1FE-CF6E-4E51-9040-464B7E9694BD}" destId="{742085B1-5405-4FDD-99D7-02E1D93EFF06}" srcOrd="3" destOrd="0" presId="urn:microsoft.com/office/officeart/2005/8/layout/vList2"/>
    <dgm:cxn modelId="{88D93EAF-4730-4D43-9A60-E91BDA0B7DED}" type="presParOf" srcId="{07ACC1FE-CF6E-4E51-9040-464B7E9694BD}" destId="{CD896B58-21D3-4ECF-9ADB-F7BDB00423BD}" srcOrd="4" destOrd="0" presId="urn:microsoft.com/office/officeart/2005/8/layout/vList2"/>
    <dgm:cxn modelId="{AA12FC17-4F85-4252-8F91-48801E74F2CC}" type="presParOf" srcId="{07ACC1FE-CF6E-4E51-9040-464B7E9694BD}" destId="{1FA90F53-4168-458C-8260-A059A855BC0C}" srcOrd="5" destOrd="0" presId="urn:microsoft.com/office/officeart/2005/8/layout/vList2"/>
    <dgm:cxn modelId="{8D3F9E96-A4A3-46D2-8A5D-3E0A6F5FFDA3}" type="presParOf" srcId="{07ACC1FE-CF6E-4E51-9040-464B7E9694BD}" destId="{A910008B-A4E3-48A9-87E3-50A6863274AD}" srcOrd="6" destOrd="0" presId="urn:microsoft.com/office/officeart/2005/8/layout/vList2"/>
    <dgm:cxn modelId="{D28B4770-03AC-49E2-A469-320B1B80F864}" type="presParOf" srcId="{07ACC1FE-CF6E-4E51-9040-464B7E9694BD}" destId="{1BB475CD-29EC-450D-9853-4B022DF89A70}" srcOrd="7" destOrd="0" presId="urn:microsoft.com/office/officeart/2005/8/layout/vList2"/>
    <dgm:cxn modelId="{438EE9C7-A370-4E67-86CB-3057D9FA120E}" type="presParOf" srcId="{07ACC1FE-CF6E-4E51-9040-464B7E9694BD}" destId="{0223F9E3-E75F-4222-B26E-787AFC3C072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60973-059D-4039-87AB-7DE371E12CD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4EAD1C-98B0-4460-936E-8FDD012EFA4D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sdělení pacienta</a:t>
          </a:r>
          <a:endParaRPr lang="en-US" sz="2800" b="0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1E13A7-A459-4C28-8A6A-373A9F6A1C26}" type="parTrans" cxnId="{FE6C680E-42D5-413E-A01B-1F5D7DC40B3B}">
      <dgm:prSet/>
      <dgm:spPr/>
      <dgm:t>
        <a:bodyPr/>
        <a:lstStyle/>
        <a:p>
          <a:endParaRPr lang="en-US"/>
        </a:p>
      </dgm:t>
    </dgm:pt>
    <dgm:pt modelId="{7DB464D7-AAF9-47FD-AB7A-E9CD8DF0E155}" type="sibTrans" cxnId="{FE6C680E-42D5-413E-A01B-1F5D7DC40B3B}">
      <dgm:prSet/>
      <dgm:spPr/>
      <dgm:t>
        <a:bodyPr/>
        <a:lstStyle/>
        <a:p>
          <a:endParaRPr lang="en-US"/>
        </a:p>
      </dgm:t>
    </dgm:pt>
    <dgm:pt modelId="{D9A56F11-7025-45DD-BD05-C838FD291C46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sdělení jiných osob (rodina, jiný poskytovatel ZS, …) </a:t>
          </a:r>
        </a:p>
      </dgm:t>
    </dgm:pt>
    <dgm:pt modelId="{DD458574-08AF-4377-912F-0C5275AB3B2C}" type="parTrans" cxnId="{B052145E-E09E-45D4-AB3F-6109B8623B4D}">
      <dgm:prSet/>
      <dgm:spPr/>
      <dgm:t>
        <a:bodyPr/>
        <a:lstStyle/>
        <a:p>
          <a:endParaRPr lang="cs-CZ"/>
        </a:p>
      </dgm:t>
    </dgm:pt>
    <dgm:pt modelId="{26191CCB-1F36-4F0A-B03F-24AADE698B75}" type="sibTrans" cxnId="{B052145E-E09E-45D4-AB3F-6109B8623B4D}">
      <dgm:prSet/>
      <dgm:spPr/>
      <dgm:t>
        <a:bodyPr/>
        <a:lstStyle/>
        <a:p>
          <a:endParaRPr lang="cs-CZ"/>
        </a:p>
      </dgm:t>
    </dgm:pt>
    <dgm:pt modelId="{B56C36CD-8EA2-4828-81C4-B51681E70C0C}">
      <dgm:prSet custT="1"/>
      <dgm:spPr>
        <a:solidFill>
          <a:schemeClr val="bg1"/>
        </a:solidFill>
      </dgm:spPr>
      <dgm:t>
        <a:bodyPr/>
        <a:lstStyle/>
        <a:p>
          <a:endParaRPr lang="cs-CZ" altLang="cs-CZ" sz="2800" b="0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C36884-AC6C-4B42-B26B-E1FE3946B8AB}" type="parTrans" cxnId="{2DBE5162-43C1-4C44-9989-57892F041881}">
      <dgm:prSet/>
      <dgm:spPr/>
      <dgm:t>
        <a:bodyPr/>
        <a:lstStyle/>
        <a:p>
          <a:endParaRPr lang="cs-CZ"/>
        </a:p>
      </dgm:t>
    </dgm:pt>
    <dgm:pt modelId="{F6F3D340-7864-41FC-9556-ED424ACA7776}" type="sibTrans" cxnId="{2DBE5162-43C1-4C44-9989-57892F041881}">
      <dgm:prSet/>
      <dgm:spPr/>
      <dgm:t>
        <a:bodyPr/>
        <a:lstStyle/>
        <a:p>
          <a:endParaRPr lang="cs-CZ"/>
        </a:p>
      </dgm:t>
    </dgm:pt>
    <dgm:pt modelId="{CFDB030D-7997-49DD-AF86-52D05672B07E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mluvené slovo</a:t>
          </a:r>
        </a:p>
      </dgm:t>
    </dgm:pt>
    <dgm:pt modelId="{CC9034A6-9A00-46DC-822E-37CCBDD244F4}" type="parTrans" cxnId="{3E97BBF3-E08F-4117-960D-73ACAF2F25CB}">
      <dgm:prSet/>
      <dgm:spPr/>
      <dgm:t>
        <a:bodyPr/>
        <a:lstStyle/>
        <a:p>
          <a:endParaRPr lang="cs-CZ"/>
        </a:p>
      </dgm:t>
    </dgm:pt>
    <dgm:pt modelId="{D6612281-3592-4219-AB38-1FB8E0CB4625}" type="sibTrans" cxnId="{3E97BBF3-E08F-4117-960D-73ACAF2F25CB}">
      <dgm:prSet/>
      <dgm:spPr/>
      <dgm:t>
        <a:bodyPr/>
        <a:lstStyle/>
        <a:p>
          <a:endParaRPr lang="cs-CZ"/>
        </a:p>
      </dgm:t>
    </dgm:pt>
    <dgm:pt modelId="{2E5B1805-D9F7-425A-B4D4-002A29530601}">
      <dgm:prSet custT="1"/>
      <dgm:spPr>
        <a:solidFill>
          <a:srgbClr val="002060"/>
        </a:solidFill>
      </dgm:spPr>
      <dgm:t>
        <a:bodyPr/>
        <a:lstStyle/>
        <a:p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písemné záznamy</a:t>
          </a:r>
        </a:p>
      </dgm:t>
    </dgm:pt>
    <dgm:pt modelId="{3B12F4A2-AFB7-42F0-8858-FBDDFE898C70}" type="parTrans" cxnId="{770EC250-E200-42A9-84BF-4267ADFB0B6E}">
      <dgm:prSet/>
      <dgm:spPr/>
      <dgm:t>
        <a:bodyPr/>
        <a:lstStyle/>
        <a:p>
          <a:endParaRPr lang="cs-CZ"/>
        </a:p>
      </dgm:t>
    </dgm:pt>
    <dgm:pt modelId="{C8C0E5E0-7D8E-40CD-B648-C28E97B63F28}" type="sibTrans" cxnId="{770EC250-E200-42A9-84BF-4267ADFB0B6E}">
      <dgm:prSet/>
      <dgm:spPr/>
      <dgm:t>
        <a:bodyPr/>
        <a:lstStyle/>
        <a:p>
          <a:endParaRPr lang="cs-CZ"/>
        </a:p>
      </dgm:t>
    </dgm:pt>
    <dgm:pt modelId="{8CB70C23-0087-4933-8012-CC96B8956C65}">
      <dgm:prSet custT="1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cs-CZ" altLang="cs-CZ" sz="2800" b="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obrazové, audiovizuální záznamy,…</a:t>
          </a:r>
          <a:endParaRPr lang="cs-CZ" altLang="cs-CZ" sz="2800" b="1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F49171-FF4E-4A2A-91AB-FCDB57004A9C}" type="parTrans" cxnId="{7EFA7162-199D-4356-BA5B-F8DCFD91BC4D}">
      <dgm:prSet/>
      <dgm:spPr/>
      <dgm:t>
        <a:bodyPr/>
        <a:lstStyle/>
        <a:p>
          <a:endParaRPr lang="cs-CZ"/>
        </a:p>
      </dgm:t>
    </dgm:pt>
    <dgm:pt modelId="{38835D6F-5F50-4F90-9883-99B00027E94A}" type="sibTrans" cxnId="{7EFA7162-199D-4356-BA5B-F8DCFD91BC4D}">
      <dgm:prSet/>
      <dgm:spPr/>
      <dgm:t>
        <a:bodyPr/>
        <a:lstStyle/>
        <a:p>
          <a:endParaRPr lang="cs-CZ"/>
        </a:p>
      </dgm:t>
    </dgm:pt>
    <dgm:pt modelId="{07ACC1FE-CF6E-4E51-9040-464B7E9694BD}" type="pres">
      <dgm:prSet presAssocID="{AE960973-059D-4039-87AB-7DE371E12CD8}" presName="linear" presStyleCnt="0">
        <dgm:presLayoutVars>
          <dgm:animLvl val="lvl"/>
          <dgm:resizeHandles val="exact"/>
        </dgm:presLayoutVars>
      </dgm:prSet>
      <dgm:spPr/>
    </dgm:pt>
    <dgm:pt modelId="{E75A81F3-D230-4463-9B26-235255A8C661}" type="pres">
      <dgm:prSet presAssocID="{684EAD1C-98B0-4460-936E-8FDD012EFA4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53538C5-8990-437F-B625-019800D586D6}" type="pres">
      <dgm:prSet presAssocID="{7DB464D7-AAF9-47FD-AB7A-E9CD8DF0E155}" presName="spacer" presStyleCnt="0"/>
      <dgm:spPr/>
    </dgm:pt>
    <dgm:pt modelId="{31FBAF8B-3C3D-446B-A8EB-358A6CDF0C43}" type="pres">
      <dgm:prSet presAssocID="{D9A56F11-7025-45DD-BD05-C838FD291C46}" presName="parentText" presStyleLbl="node1" presStyleIdx="1" presStyleCnt="6" custLinFactNeighborX="-5492" custLinFactNeighborY="-60747">
        <dgm:presLayoutVars>
          <dgm:chMax val="0"/>
          <dgm:bulletEnabled val="1"/>
        </dgm:presLayoutVars>
      </dgm:prSet>
      <dgm:spPr/>
    </dgm:pt>
    <dgm:pt modelId="{742085B1-5405-4FDD-99D7-02E1D93EFF06}" type="pres">
      <dgm:prSet presAssocID="{26191CCB-1F36-4F0A-B03F-24AADE698B75}" presName="spacer" presStyleCnt="0"/>
      <dgm:spPr/>
    </dgm:pt>
    <dgm:pt modelId="{CD896B58-21D3-4ECF-9ADB-F7BDB00423BD}" type="pres">
      <dgm:prSet presAssocID="{B56C36CD-8EA2-4828-81C4-B51681E70C0C}" presName="parentText" presStyleLbl="node1" presStyleIdx="2" presStyleCnt="6" custScaleX="71307" custScaleY="70009">
        <dgm:presLayoutVars>
          <dgm:chMax val="0"/>
          <dgm:bulletEnabled val="1"/>
        </dgm:presLayoutVars>
      </dgm:prSet>
      <dgm:spPr/>
    </dgm:pt>
    <dgm:pt modelId="{1FA90F53-4168-458C-8260-A059A855BC0C}" type="pres">
      <dgm:prSet presAssocID="{F6F3D340-7864-41FC-9556-ED424ACA7776}" presName="spacer" presStyleCnt="0"/>
      <dgm:spPr/>
    </dgm:pt>
    <dgm:pt modelId="{A910008B-A4E3-48A9-87E3-50A6863274AD}" type="pres">
      <dgm:prSet presAssocID="{CFDB030D-7997-49DD-AF86-52D05672B07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BB475CD-29EC-450D-9853-4B022DF89A70}" type="pres">
      <dgm:prSet presAssocID="{D6612281-3592-4219-AB38-1FB8E0CB4625}" presName="spacer" presStyleCnt="0"/>
      <dgm:spPr/>
    </dgm:pt>
    <dgm:pt modelId="{0223F9E3-E75F-4222-B26E-787AFC3C072E}" type="pres">
      <dgm:prSet presAssocID="{2E5B1805-D9F7-425A-B4D4-002A2953060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18093BA-A9B8-40C9-B76F-F6C9602359B5}" type="pres">
      <dgm:prSet presAssocID="{C8C0E5E0-7D8E-40CD-B648-C28E97B63F28}" presName="spacer" presStyleCnt="0"/>
      <dgm:spPr/>
    </dgm:pt>
    <dgm:pt modelId="{43639622-9FAB-4860-A434-6CFCA4471BE9}" type="pres">
      <dgm:prSet presAssocID="{8CB70C23-0087-4933-8012-CC96B8956C6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E6C680E-42D5-413E-A01B-1F5D7DC40B3B}" srcId="{AE960973-059D-4039-87AB-7DE371E12CD8}" destId="{684EAD1C-98B0-4460-936E-8FDD012EFA4D}" srcOrd="0" destOrd="0" parTransId="{CE1E13A7-A459-4C28-8A6A-373A9F6A1C26}" sibTransId="{7DB464D7-AAF9-47FD-AB7A-E9CD8DF0E155}"/>
    <dgm:cxn modelId="{B052145E-E09E-45D4-AB3F-6109B8623B4D}" srcId="{AE960973-059D-4039-87AB-7DE371E12CD8}" destId="{D9A56F11-7025-45DD-BD05-C838FD291C46}" srcOrd="1" destOrd="0" parTransId="{DD458574-08AF-4377-912F-0C5275AB3B2C}" sibTransId="{26191CCB-1F36-4F0A-B03F-24AADE698B75}"/>
    <dgm:cxn modelId="{2DBE5162-43C1-4C44-9989-57892F041881}" srcId="{AE960973-059D-4039-87AB-7DE371E12CD8}" destId="{B56C36CD-8EA2-4828-81C4-B51681E70C0C}" srcOrd="2" destOrd="0" parTransId="{09C36884-AC6C-4B42-B26B-E1FE3946B8AB}" sibTransId="{F6F3D340-7864-41FC-9556-ED424ACA7776}"/>
    <dgm:cxn modelId="{7EFA7162-199D-4356-BA5B-F8DCFD91BC4D}" srcId="{AE960973-059D-4039-87AB-7DE371E12CD8}" destId="{8CB70C23-0087-4933-8012-CC96B8956C65}" srcOrd="5" destOrd="0" parTransId="{DCF49171-FF4E-4A2A-91AB-FCDB57004A9C}" sibTransId="{38835D6F-5F50-4F90-9883-99B00027E94A}"/>
    <dgm:cxn modelId="{770EC250-E200-42A9-84BF-4267ADFB0B6E}" srcId="{AE960973-059D-4039-87AB-7DE371E12CD8}" destId="{2E5B1805-D9F7-425A-B4D4-002A29530601}" srcOrd="4" destOrd="0" parTransId="{3B12F4A2-AFB7-42F0-8858-FBDDFE898C70}" sibTransId="{C8C0E5E0-7D8E-40CD-B648-C28E97B63F28}"/>
    <dgm:cxn modelId="{BC52ED83-D2AC-4901-B644-CA0F85F43988}" type="presOf" srcId="{684EAD1C-98B0-4460-936E-8FDD012EFA4D}" destId="{E75A81F3-D230-4463-9B26-235255A8C661}" srcOrd="0" destOrd="0" presId="urn:microsoft.com/office/officeart/2005/8/layout/vList2"/>
    <dgm:cxn modelId="{3E04F68F-9BBE-4647-9F8C-377082B5E491}" type="presOf" srcId="{B56C36CD-8EA2-4828-81C4-B51681E70C0C}" destId="{CD896B58-21D3-4ECF-9ADB-F7BDB00423BD}" srcOrd="0" destOrd="0" presId="urn:microsoft.com/office/officeart/2005/8/layout/vList2"/>
    <dgm:cxn modelId="{520231BA-6242-489F-AFF6-43CDB504F04B}" type="presOf" srcId="{AE960973-059D-4039-87AB-7DE371E12CD8}" destId="{07ACC1FE-CF6E-4E51-9040-464B7E9694BD}" srcOrd="0" destOrd="0" presId="urn:microsoft.com/office/officeart/2005/8/layout/vList2"/>
    <dgm:cxn modelId="{310B44BD-9A91-4967-8CBA-100566DF9920}" type="presOf" srcId="{2E5B1805-D9F7-425A-B4D4-002A29530601}" destId="{0223F9E3-E75F-4222-B26E-787AFC3C072E}" srcOrd="0" destOrd="0" presId="urn:microsoft.com/office/officeart/2005/8/layout/vList2"/>
    <dgm:cxn modelId="{D1412DC9-A3BD-4625-821F-ACE5B3748B81}" type="presOf" srcId="{8CB70C23-0087-4933-8012-CC96B8956C65}" destId="{43639622-9FAB-4860-A434-6CFCA4471BE9}" srcOrd="0" destOrd="0" presId="urn:microsoft.com/office/officeart/2005/8/layout/vList2"/>
    <dgm:cxn modelId="{AD0993DB-6766-4B5D-804F-B64BA5B9149D}" type="presOf" srcId="{CFDB030D-7997-49DD-AF86-52D05672B07E}" destId="{A910008B-A4E3-48A9-87E3-50A6863274AD}" srcOrd="0" destOrd="0" presId="urn:microsoft.com/office/officeart/2005/8/layout/vList2"/>
    <dgm:cxn modelId="{3E97BBF3-E08F-4117-960D-73ACAF2F25CB}" srcId="{AE960973-059D-4039-87AB-7DE371E12CD8}" destId="{CFDB030D-7997-49DD-AF86-52D05672B07E}" srcOrd="3" destOrd="0" parTransId="{CC9034A6-9A00-46DC-822E-37CCBDD244F4}" sibTransId="{D6612281-3592-4219-AB38-1FB8E0CB4625}"/>
    <dgm:cxn modelId="{38EE67FD-BF81-4003-81E6-56B1A90EBC54}" type="presOf" srcId="{D9A56F11-7025-45DD-BD05-C838FD291C46}" destId="{31FBAF8B-3C3D-446B-A8EB-358A6CDF0C43}" srcOrd="0" destOrd="0" presId="urn:microsoft.com/office/officeart/2005/8/layout/vList2"/>
    <dgm:cxn modelId="{22087B1A-48C9-48E7-958D-313A9367B4F3}" type="presParOf" srcId="{07ACC1FE-CF6E-4E51-9040-464B7E9694BD}" destId="{E75A81F3-D230-4463-9B26-235255A8C661}" srcOrd="0" destOrd="0" presId="urn:microsoft.com/office/officeart/2005/8/layout/vList2"/>
    <dgm:cxn modelId="{C0914D8B-08B1-4BA1-97FC-F0056896BCFB}" type="presParOf" srcId="{07ACC1FE-CF6E-4E51-9040-464B7E9694BD}" destId="{653538C5-8990-437F-B625-019800D586D6}" srcOrd="1" destOrd="0" presId="urn:microsoft.com/office/officeart/2005/8/layout/vList2"/>
    <dgm:cxn modelId="{756A99F0-71E9-4FE1-914A-46BDCC507EAD}" type="presParOf" srcId="{07ACC1FE-CF6E-4E51-9040-464B7E9694BD}" destId="{31FBAF8B-3C3D-446B-A8EB-358A6CDF0C43}" srcOrd="2" destOrd="0" presId="urn:microsoft.com/office/officeart/2005/8/layout/vList2"/>
    <dgm:cxn modelId="{1215A64C-B228-4738-96F1-A0672D96466E}" type="presParOf" srcId="{07ACC1FE-CF6E-4E51-9040-464B7E9694BD}" destId="{742085B1-5405-4FDD-99D7-02E1D93EFF06}" srcOrd="3" destOrd="0" presId="urn:microsoft.com/office/officeart/2005/8/layout/vList2"/>
    <dgm:cxn modelId="{88D93EAF-4730-4D43-9A60-E91BDA0B7DED}" type="presParOf" srcId="{07ACC1FE-CF6E-4E51-9040-464B7E9694BD}" destId="{CD896B58-21D3-4ECF-9ADB-F7BDB00423BD}" srcOrd="4" destOrd="0" presId="urn:microsoft.com/office/officeart/2005/8/layout/vList2"/>
    <dgm:cxn modelId="{AA12FC17-4F85-4252-8F91-48801E74F2CC}" type="presParOf" srcId="{07ACC1FE-CF6E-4E51-9040-464B7E9694BD}" destId="{1FA90F53-4168-458C-8260-A059A855BC0C}" srcOrd="5" destOrd="0" presId="urn:microsoft.com/office/officeart/2005/8/layout/vList2"/>
    <dgm:cxn modelId="{8D3F9E96-A4A3-46D2-8A5D-3E0A6F5FFDA3}" type="presParOf" srcId="{07ACC1FE-CF6E-4E51-9040-464B7E9694BD}" destId="{A910008B-A4E3-48A9-87E3-50A6863274AD}" srcOrd="6" destOrd="0" presId="urn:microsoft.com/office/officeart/2005/8/layout/vList2"/>
    <dgm:cxn modelId="{D28B4770-03AC-49E2-A469-320B1B80F864}" type="presParOf" srcId="{07ACC1FE-CF6E-4E51-9040-464B7E9694BD}" destId="{1BB475CD-29EC-450D-9853-4B022DF89A70}" srcOrd="7" destOrd="0" presId="urn:microsoft.com/office/officeart/2005/8/layout/vList2"/>
    <dgm:cxn modelId="{438EE9C7-A370-4E67-86CB-3057D9FA120E}" type="presParOf" srcId="{07ACC1FE-CF6E-4E51-9040-464B7E9694BD}" destId="{0223F9E3-E75F-4222-B26E-787AFC3C072E}" srcOrd="8" destOrd="0" presId="urn:microsoft.com/office/officeart/2005/8/layout/vList2"/>
    <dgm:cxn modelId="{6B8DDAAF-F70A-44AA-A60C-38D1512F7763}" type="presParOf" srcId="{07ACC1FE-CF6E-4E51-9040-464B7E9694BD}" destId="{618093BA-A9B8-40C9-B76F-F6C9602359B5}" srcOrd="9" destOrd="0" presId="urn:microsoft.com/office/officeart/2005/8/layout/vList2"/>
    <dgm:cxn modelId="{32023DC4-874A-4FAF-AE23-DD2D3C9B75AC}" type="presParOf" srcId="{07ACC1FE-CF6E-4E51-9040-464B7E9694BD}" destId="{43639622-9FAB-4860-A434-6CFCA4471BE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6B0355-8E1F-49B1-9AC1-79B5DE6E3B1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8DAA7-9C57-4CAC-B70F-39DBD3BA7BD2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Státní orgány, </a:t>
          </a:r>
          <a:r>
            <a: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právnické a fyzické osoby jsou povinny</a:t>
          </a:r>
          <a:r>
            <a: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bez zbytečného odkladu,       a nestanoví-li zvláštní předpis jinak, i bez úplaty </a:t>
          </a:r>
          <a:r>
            <a: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vyhovovat dožádáním orgánů činných  v trestním řízení</a:t>
          </a:r>
          <a:r>
            <a: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při plnění jejich úkolů… </a:t>
          </a:r>
          <a:endParaRPr lang="en-US" sz="2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B94D3-5F33-41EB-B1A5-8CD92C0A4B48}" type="parTrans" cxnId="{1ADA8B80-0D7C-4A89-84C0-387CF1ACDCD9}">
      <dgm:prSet/>
      <dgm:spPr/>
      <dgm:t>
        <a:bodyPr/>
        <a:lstStyle/>
        <a:p>
          <a:endParaRPr lang="en-US"/>
        </a:p>
      </dgm:t>
    </dgm:pt>
    <dgm:pt modelId="{EE40FFDD-33C6-4A4E-B5F4-BE8491C074E9}" type="sibTrans" cxnId="{1ADA8B80-0D7C-4A89-84C0-387CF1ACDCD9}">
      <dgm:prSet/>
      <dgm:spPr/>
      <dgm:t>
        <a:bodyPr/>
        <a:lstStyle/>
        <a:p>
          <a:endParaRPr lang="en-US"/>
        </a:p>
      </dgm:t>
    </dgm:pt>
    <dgm:pt modelId="{B3793D0C-2812-4B79-82E8-124AF71C01D4}">
      <dgm:prSet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Nestanoví-li zvláštní zákon podmínky,     za nichž lze pro účely trestního řízení sdělovat informace</a:t>
          </a:r>
          <a:r>
            <a: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které jsou podle takového zákona utajovány, nebo </a:t>
          </a:r>
          <a:r>
            <a: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 něž se vztahuje povinnost mlčenlivosti, lze tyto informace pro trestní řízení vyžadovat po </a:t>
          </a:r>
          <a:r>
            <a:rPr lang="cs-CZ" sz="2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předchozím souhlasu soudce </a:t>
          </a:r>
          <a:r>
            <a: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..</a:t>
          </a:r>
          <a:endParaRPr lang="en-US" sz="2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0E4CBB-8128-4D6E-A11D-8ED3E47B9865}" type="parTrans" cxnId="{83FC0026-6166-4EF5-9DAA-3F8F045180F4}">
      <dgm:prSet/>
      <dgm:spPr/>
      <dgm:t>
        <a:bodyPr/>
        <a:lstStyle/>
        <a:p>
          <a:endParaRPr lang="en-US"/>
        </a:p>
      </dgm:t>
    </dgm:pt>
    <dgm:pt modelId="{178FD661-3C52-4526-A1FB-CA495F9CAC9D}" type="sibTrans" cxnId="{83FC0026-6166-4EF5-9DAA-3F8F045180F4}">
      <dgm:prSet/>
      <dgm:spPr/>
      <dgm:t>
        <a:bodyPr/>
        <a:lstStyle/>
        <a:p>
          <a:endParaRPr lang="en-US"/>
        </a:p>
      </dgm:t>
    </dgm:pt>
    <dgm:pt modelId="{41C443A6-12D8-40F0-80A3-09A0B217E650}" type="pres">
      <dgm:prSet presAssocID="{0E6B0355-8E1F-49B1-9AC1-79B5DE6E3B18}" presName="vert0" presStyleCnt="0">
        <dgm:presLayoutVars>
          <dgm:dir/>
          <dgm:animOne val="branch"/>
          <dgm:animLvl val="lvl"/>
        </dgm:presLayoutVars>
      </dgm:prSet>
      <dgm:spPr/>
    </dgm:pt>
    <dgm:pt modelId="{67D99C4B-900F-4252-A320-E059036B0C43}" type="pres">
      <dgm:prSet presAssocID="{9928DAA7-9C57-4CAC-B70F-39DBD3BA7BD2}" presName="thickLine" presStyleLbl="alignNode1" presStyleIdx="0" presStyleCnt="2"/>
      <dgm:spPr/>
    </dgm:pt>
    <dgm:pt modelId="{6D1820EA-3EDE-4CC8-8B17-58861EE2B0C2}" type="pres">
      <dgm:prSet presAssocID="{9928DAA7-9C57-4CAC-B70F-39DBD3BA7BD2}" presName="horz1" presStyleCnt="0"/>
      <dgm:spPr/>
    </dgm:pt>
    <dgm:pt modelId="{24C794B9-A706-4DAA-AF64-BD6F772AD478}" type="pres">
      <dgm:prSet presAssocID="{9928DAA7-9C57-4CAC-B70F-39DBD3BA7BD2}" presName="tx1" presStyleLbl="revTx" presStyleIdx="0" presStyleCnt="2"/>
      <dgm:spPr/>
    </dgm:pt>
    <dgm:pt modelId="{3DD819AF-415E-4E3D-A1E4-E3B0F14FBD7F}" type="pres">
      <dgm:prSet presAssocID="{9928DAA7-9C57-4CAC-B70F-39DBD3BA7BD2}" presName="vert1" presStyleCnt="0"/>
      <dgm:spPr/>
    </dgm:pt>
    <dgm:pt modelId="{AC70CAF6-1002-4011-A571-0830FA89720D}" type="pres">
      <dgm:prSet presAssocID="{B3793D0C-2812-4B79-82E8-124AF71C01D4}" presName="thickLine" presStyleLbl="alignNode1" presStyleIdx="1" presStyleCnt="2"/>
      <dgm:spPr/>
    </dgm:pt>
    <dgm:pt modelId="{8C39421B-6CBB-4B92-B703-6CE4ACE75108}" type="pres">
      <dgm:prSet presAssocID="{B3793D0C-2812-4B79-82E8-124AF71C01D4}" presName="horz1" presStyleCnt="0"/>
      <dgm:spPr/>
    </dgm:pt>
    <dgm:pt modelId="{421B8CAF-14E1-4027-AA19-EC13FA2F210D}" type="pres">
      <dgm:prSet presAssocID="{B3793D0C-2812-4B79-82E8-124AF71C01D4}" presName="tx1" presStyleLbl="revTx" presStyleIdx="1" presStyleCnt="2"/>
      <dgm:spPr/>
    </dgm:pt>
    <dgm:pt modelId="{D30EB1E1-C6EB-4AD8-B687-9F816179D49C}" type="pres">
      <dgm:prSet presAssocID="{B3793D0C-2812-4B79-82E8-124AF71C01D4}" presName="vert1" presStyleCnt="0"/>
      <dgm:spPr/>
    </dgm:pt>
  </dgm:ptLst>
  <dgm:cxnLst>
    <dgm:cxn modelId="{83FC0026-6166-4EF5-9DAA-3F8F045180F4}" srcId="{0E6B0355-8E1F-49B1-9AC1-79B5DE6E3B18}" destId="{B3793D0C-2812-4B79-82E8-124AF71C01D4}" srcOrd="1" destOrd="0" parTransId="{2E0E4CBB-8128-4D6E-A11D-8ED3E47B9865}" sibTransId="{178FD661-3C52-4526-A1FB-CA495F9CAC9D}"/>
    <dgm:cxn modelId="{1ADA8B80-0D7C-4A89-84C0-387CF1ACDCD9}" srcId="{0E6B0355-8E1F-49B1-9AC1-79B5DE6E3B18}" destId="{9928DAA7-9C57-4CAC-B70F-39DBD3BA7BD2}" srcOrd="0" destOrd="0" parTransId="{49BB94D3-5F33-41EB-B1A5-8CD92C0A4B48}" sibTransId="{EE40FFDD-33C6-4A4E-B5F4-BE8491C074E9}"/>
    <dgm:cxn modelId="{7B3AD9A9-8464-4165-B3E9-4DE5108AEF0F}" type="presOf" srcId="{9928DAA7-9C57-4CAC-B70F-39DBD3BA7BD2}" destId="{24C794B9-A706-4DAA-AF64-BD6F772AD478}" srcOrd="0" destOrd="0" presId="urn:microsoft.com/office/officeart/2008/layout/LinedList"/>
    <dgm:cxn modelId="{7C24D9F6-C257-4166-903D-5696D0CF1CE3}" type="presOf" srcId="{B3793D0C-2812-4B79-82E8-124AF71C01D4}" destId="{421B8CAF-14E1-4027-AA19-EC13FA2F210D}" srcOrd="0" destOrd="0" presId="urn:microsoft.com/office/officeart/2008/layout/LinedList"/>
    <dgm:cxn modelId="{E8F44FF7-D415-413E-B615-9BE63501A11B}" type="presOf" srcId="{0E6B0355-8E1F-49B1-9AC1-79B5DE6E3B18}" destId="{41C443A6-12D8-40F0-80A3-09A0B217E650}" srcOrd="0" destOrd="0" presId="urn:microsoft.com/office/officeart/2008/layout/LinedList"/>
    <dgm:cxn modelId="{B538F657-0E7A-4EB2-AB11-F22DD4369D59}" type="presParOf" srcId="{41C443A6-12D8-40F0-80A3-09A0B217E650}" destId="{67D99C4B-900F-4252-A320-E059036B0C43}" srcOrd="0" destOrd="0" presId="urn:microsoft.com/office/officeart/2008/layout/LinedList"/>
    <dgm:cxn modelId="{16075EAD-915C-40AE-A3AA-7EB8A7563C00}" type="presParOf" srcId="{41C443A6-12D8-40F0-80A3-09A0B217E650}" destId="{6D1820EA-3EDE-4CC8-8B17-58861EE2B0C2}" srcOrd="1" destOrd="0" presId="urn:microsoft.com/office/officeart/2008/layout/LinedList"/>
    <dgm:cxn modelId="{A4715CD6-3C7D-4BE2-9B39-13F707B485EE}" type="presParOf" srcId="{6D1820EA-3EDE-4CC8-8B17-58861EE2B0C2}" destId="{24C794B9-A706-4DAA-AF64-BD6F772AD478}" srcOrd="0" destOrd="0" presId="urn:microsoft.com/office/officeart/2008/layout/LinedList"/>
    <dgm:cxn modelId="{98B4591C-4A8F-4409-AC57-748E9571A731}" type="presParOf" srcId="{6D1820EA-3EDE-4CC8-8B17-58861EE2B0C2}" destId="{3DD819AF-415E-4E3D-A1E4-E3B0F14FBD7F}" srcOrd="1" destOrd="0" presId="urn:microsoft.com/office/officeart/2008/layout/LinedList"/>
    <dgm:cxn modelId="{A68D2188-D020-4C02-B16C-6BFC37BDD0FF}" type="presParOf" srcId="{41C443A6-12D8-40F0-80A3-09A0B217E650}" destId="{AC70CAF6-1002-4011-A571-0830FA89720D}" srcOrd="2" destOrd="0" presId="urn:microsoft.com/office/officeart/2008/layout/LinedList"/>
    <dgm:cxn modelId="{D1133854-5B79-442B-A912-C5B7392A11FD}" type="presParOf" srcId="{41C443A6-12D8-40F0-80A3-09A0B217E650}" destId="{8C39421B-6CBB-4B92-B703-6CE4ACE75108}" srcOrd="3" destOrd="0" presId="urn:microsoft.com/office/officeart/2008/layout/LinedList"/>
    <dgm:cxn modelId="{259DD871-AA34-4E9B-B689-421862A1C70C}" type="presParOf" srcId="{8C39421B-6CBB-4B92-B703-6CE4ACE75108}" destId="{421B8CAF-14E1-4027-AA19-EC13FA2F210D}" srcOrd="0" destOrd="0" presId="urn:microsoft.com/office/officeart/2008/layout/LinedList"/>
    <dgm:cxn modelId="{042B68FB-956E-4699-8EB2-71D4E979BB56}" type="presParOf" srcId="{8C39421B-6CBB-4B92-B703-6CE4ACE75108}" destId="{D30EB1E1-C6EB-4AD8-B687-9F816179D49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2232E2-9E5A-41B8-B97F-54766F12DE5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648EA3-F4C9-4E42-A04C-C7EFC058D6B9}">
      <dgm:prSet custT="1"/>
      <dgm:spPr/>
      <dgm:t>
        <a:bodyPr/>
        <a:lstStyle/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připravuje</a:t>
          </a: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nebo </a:t>
          </a:r>
          <a:r>
            <a:rPr lang="cs-CZ" sz="28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páchá</a:t>
          </a: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trestný čin ….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spáchání nebo dokončení takového TČ nepřekazí …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překazit TČ lze i jeho včasným oznámením státnímu zástupci nebo policejnímu orgánu</a:t>
          </a:r>
          <a:endParaRPr lang="en-US" sz="2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8D2BF-F954-4383-BC81-47D326E3353D}" type="parTrans" cxnId="{40A0FC1C-92E0-456A-ABAC-AE9ED024EBEC}">
      <dgm:prSet/>
      <dgm:spPr/>
      <dgm:t>
        <a:bodyPr/>
        <a:lstStyle/>
        <a:p>
          <a:endParaRPr lang="en-US"/>
        </a:p>
      </dgm:t>
    </dgm:pt>
    <dgm:pt modelId="{40D9BA95-976D-449A-BF07-557323B70C61}" type="sibTrans" cxnId="{40A0FC1C-92E0-456A-ABAC-AE9ED024EBEC}">
      <dgm:prSet/>
      <dgm:spPr/>
      <dgm:t>
        <a:bodyPr/>
        <a:lstStyle/>
        <a:p>
          <a:endParaRPr lang="en-US"/>
        </a:p>
      </dgm:t>
    </dgm:pt>
    <dgm:pt modelId="{799014DB-9903-49B0-8B9B-ABB9343EA6C5}">
      <dgm:prSet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  <a:buFont typeface="Wingdings" panose="05000000000000000000" pitchFamily="2" charset="2"/>
            <a:buChar char="Ø"/>
          </a:pPr>
          <a:r>
            <a: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vraždy, zabití, těžkého ublížení      na zdraví, </a:t>
          </a:r>
        </a:p>
        <a:p>
          <a:pPr>
            <a:lnSpc>
              <a:spcPct val="110000"/>
            </a:lnSpc>
            <a:spcAft>
              <a:spcPts val="0"/>
            </a:spcAft>
            <a:buNone/>
          </a:pPr>
          <a:r>
            <a: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mučení a jiného nelidského a krutého zacházení, nedovoleného přerušení těhotenství bez souhlasu těhotné ženy, neoprávněného odebrání tkání a orgánů, znásilnění, pohlavního zneužití, týrání svěřené osoby, …</a:t>
          </a:r>
          <a:endParaRPr lang="en-US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A0E04C-80A1-4453-9C57-B22CABA716C0}" type="parTrans" cxnId="{B8ACC068-2845-4FF4-B694-0B740264BABB}">
      <dgm:prSet/>
      <dgm:spPr/>
      <dgm:t>
        <a:bodyPr/>
        <a:lstStyle/>
        <a:p>
          <a:endParaRPr lang="en-US"/>
        </a:p>
      </dgm:t>
    </dgm:pt>
    <dgm:pt modelId="{DA17A7D1-ABDB-4FD3-BC26-6CFD7A4D1989}" type="sibTrans" cxnId="{B8ACC068-2845-4FF4-B694-0B740264BABB}">
      <dgm:prSet/>
      <dgm:spPr/>
      <dgm:t>
        <a:bodyPr/>
        <a:lstStyle/>
        <a:p>
          <a:endParaRPr lang="en-US"/>
        </a:p>
      </dgm:t>
    </dgm:pt>
    <dgm:pt modelId="{290D7BA8-81FC-4671-A905-276E90F6B896}" type="pres">
      <dgm:prSet presAssocID="{D42232E2-9E5A-41B8-B97F-54766F12DE50}" presName="vert0" presStyleCnt="0">
        <dgm:presLayoutVars>
          <dgm:dir/>
          <dgm:animOne val="branch"/>
          <dgm:animLvl val="lvl"/>
        </dgm:presLayoutVars>
      </dgm:prSet>
      <dgm:spPr/>
    </dgm:pt>
    <dgm:pt modelId="{E6468203-BF96-4F4F-A2D8-305A4C93CA3D}" type="pres">
      <dgm:prSet presAssocID="{4E648EA3-F4C9-4E42-A04C-C7EFC058D6B9}" presName="thickLine" presStyleLbl="alignNode1" presStyleIdx="0" presStyleCnt="1"/>
      <dgm:spPr/>
    </dgm:pt>
    <dgm:pt modelId="{E574BADE-9A62-4319-B5B9-584FA5323ABD}" type="pres">
      <dgm:prSet presAssocID="{4E648EA3-F4C9-4E42-A04C-C7EFC058D6B9}" presName="horz1" presStyleCnt="0"/>
      <dgm:spPr/>
    </dgm:pt>
    <dgm:pt modelId="{D0690EA2-B425-4E8F-A1C1-A48A507CAEE6}" type="pres">
      <dgm:prSet presAssocID="{4E648EA3-F4C9-4E42-A04C-C7EFC058D6B9}" presName="tx1" presStyleLbl="revTx" presStyleIdx="0" presStyleCnt="2" custScaleX="784888" custScaleY="100196"/>
      <dgm:spPr/>
    </dgm:pt>
    <dgm:pt modelId="{D54CD4B0-E392-4A24-B890-020F01A7D91B}" type="pres">
      <dgm:prSet presAssocID="{4E648EA3-F4C9-4E42-A04C-C7EFC058D6B9}" presName="vert1" presStyleCnt="0"/>
      <dgm:spPr/>
    </dgm:pt>
    <dgm:pt modelId="{8704FC5E-3149-42D6-86D4-7D91E465587D}" type="pres">
      <dgm:prSet presAssocID="{799014DB-9903-49B0-8B9B-ABB9343EA6C5}" presName="vertSpace2a" presStyleCnt="0"/>
      <dgm:spPr/>
    </dgm:pt>
    <dgm:pt modelId="{5C0F02D0-BC59-4CF1-823B-E575BF029757}" type="pres">
      <dgm:prSet presAssocID="{799014DB-9903-49B0-8B9B-ABB9343EA6C5}" presName="horz2" presStyleCnt="0"/>
      <dgm:spPr/>
    </dgm:pt>
    <dgm:pt modelId="{36EF5790-9CE8-4334-9697-11B419C9BE8F}" type="pres">
      <dgm:prSet presAssocID="{799014DB-9903-49B0-8B9B-ABB9343EA6C5}" presName="horzSpace2" presStyleCnt="0"/>
      <dgm:spPr/>
    </dgm:pt>
    <dgm:pt modelId="{8D8D1C41-D030-495B-BDD5-4FF0D86F5C7D}" type="pres">
      <dgm:prSet presAssocID="{799014DB-9903-49B0-8B9B-ABB9343EA6C5}" presName="tx2" presStyleLbl="revTx" presStyleIdx="1" presStyleCnt="2" custScaleX="128377" custScaleY="164076"/>
      <dgm:spPr/>
    </dgm:pt>
    <dgm:pt modelId="{1F672EF8-69BA-4E87-BC08-951CFE0F3AA3}" type="pres">
      <dgm:prSet presAssocID="{799014DB-9903-49B0-8B9B-ABB9343EA6C5}" presName="vert2" presStyleCnt="0"/>
      <dgm:spPr/>
    </dgm:pt>
    <dgm:pt modelId="{E6626D42-12F5-4414-B29F-8F98E6D13B4E}" type="pres">
      <dgm:prSet presAssocID="{799014DB-9903-49B0-8B9B-ABB9343EA6C5}" presName="thinLine2b" presStyleLbl="callout" presStyleIdx="0" presStyleCnt="1"/>
      <dgm:spPr/>
    </dgm:pt>
    <dgm:pt modelId="{AA332612-A3C1-4B47-8C6E-33D93A66FBBD}" type="pres">
      <dgm:prSet presAssocID="{799014DB-9903-49B0-8B9B-ABB9343EA6C5}" presName="vertSpace2b" presStyleCnt="0"/>
      <dgm:spPr/>
    </dgm:pt>
  </dgm:ptLst>
  <dgm:cxnLst>
    <dgm:cxn modelId="{40A0FC1C-92E0-456A-ABAC-AE9ED024EBEC}" srcId="{D42232E2-9E5A-41B8-B97F-54766F12DE50}" destId="{4E648EA3-F4C9-4E42-A04C-C7EFC058D6B9}" srcOrd="0" destOrd="0" parTransId="{6118D2BF-F954-4383-BC81-47D326E3353D}" sibTransId="{40D9BA95-976D-449A-BF07-557323B70C61}"/>
    <dgm:cxn modelId="{B8ACC068-2845-4FF4-B694-0B740264BABB}" srcId="{4E648EA3-F4C9-4E42-A04C-C7EFC058D6B9}" destId="{799014DB-9903-49B0-8B9B-ABB9343EA6C5}" srcOrd="0" destOrd="0" parTransId="{E8A0E04C-80A1-4453-9C57-B22CABA716C0}" sibTransId="{DA17A7D1-ABDB-4FD3-BC26-6CFD7A4D1989}"/>
    <dgm:cxn modelId="{A66D9A53-FB18-4BD5-A501-F28A0E9D920F}" type="presOf" srcId="{4E648EA3-F4C9-4E42-A04C-C7EFC058D6B9}" destId="{D0690EA2-B425-4E8F-A1C1-A48A507CAEE6}" srcOrd="0" destOrd="0" presId="urn:microsoft.com/office/officeart/2008/layout/LinedList"/>
    <dgm:cxn modelId="{81DBF3BC-E542-47DB-8A35-AC245E5FB1CD}" type="presOf" srcId="{D42232E2-9E5A-41B8-B97F-54766F12DE50}" destId="{290D7BA8-81FC-4671-A905-276E90F6B896}" srcOrd="0" destOrd="0" presId="urn:microsoft.com/office/officeart/2008/layout/LinedList"/>
    <dgm:cxn modelId="{D16F90DF-18D9-4FF6-9962-82A38B7339CA}" type="presOf" srcId="{799014DB-9903-49B0-8B9B-ABB9343EA6C5}" destId="{8D8D1C41-D030-495B-BDD5-4FF0D86F5C7D}" srcOrd="0" destOrd="0" presId="urn:microsoft.com/office/officeart/2008/layout/LinedList"/>
    <dgm:cxn modelId="{F9BB1DAD-A2EF-47A1-8E43-916F8E44EE0A}" type="presParOf" srcId="{290D7BA8-81FC-4671-A905-276E90F6B896}" destId="{E6468203-BF96-4F4F-A2D8-305A4C93CA3D}" srcOrd="0" destOrd="0" presId="urn:microsoft.com/office/officeart/2008/layout/LinedList"/>
    <dgm:cxn modelId="{3ED1642D-B966-4100-AD84-F1516EB79DDF}" type="presParOf" srcId="{290D7BA8-81FC-4671-A905-276E90F6B896}" destId="{E574BADE-9A62-4319-B5B9-584FA5323ABD}" srcOrd="1" destOrd="0" presId="urn:microsoft.com/office/officeart/2008/layout/LinedList"/>
    <dgm:cxn modelId="{7FCBF8C3-5B25-4708-9E39-31A2222CA304}" type="presParOf" srcId="{E574BADE-9A62-4319-B5B9-584FA5323ABD}" destId="{D0690EA2-B425-4E8F-A1C1-A48A507CAEE6}" srcOrd="0" destOrd="0" presId="urn:microsoft.com/office/officeart/2008/layout/LinedList"/>
    <dgm:cxn modelId="{00593B11-D7FF-48A5-8608-247115B577C7}" type="presParOf" srcId="{E574BADE-9A62-4319-B5B9-584FA5323ABD}" destId="{D54CD4B0-E392-4A24-B890-020F01A7D91B}" srcOrd="1" destOrd="0" presId="urn:microsoft.com/office/officeart/2008/layout/LinedList"/>
    <dgm:cxn modelId="{13120D09-BCE2-42D7-86B0-2EBDFBD843F9}" type="presParOf" srcId="{D54CD4B0-E392-4A24-B890-020F01A7D91B}" destId="{8704FC5E-3149-42D6-86D4-7D91E465587D}" srcOrd="0" destOrd="0" presId="urn:microsoft.com/office/officeart/2008/layout/LinedList"/>
    <dgm:cxn modelId="{7C00EEC6-5043-4B78-BB88-CE3AA578F0A0}" type="presParOf" srcId="{D54CD4B0-E392-4A24-B890-020F01A7D91B}" destId="{5C0F02D0-BC59-4CF1-823B-E575BF029757}" srcOrd="1" destOrd="0" presId="urn:microsoft.com/office/officeart/2008/layout/LinedList"/>
    <dgm:cxn modelId="{4A19D14E-8142-4F5F-92B3-8ABE21AF9E08}" type="presParOf" srcId="{5C0F02D0-BC59-4CF1-823B-E575BF029757}" destId="{36EF5790-9CE8-4334-9697-11B419C9BE8F}" srcOrd="0" destOrd="0" presId="urn:microsoft.com/office/officeart/2008/layout/LinedList"/>
    <dgm:cxn modelId="{0DFFE610-BEA9-4B21-80FB-862E15C42239}" type="presParOf" srcId="{5C0F02D0-BC59-4CF1-823B-E575BF029757}" destId="{8D8D1C41-D030-495B-BDD5-4FF0D86F5C7D}" srcOrd="1" destOrd="0" presId="urn:microsoft.com/office/officeart/2008/layout/LinedList"/>
    <dgm:cxn modelId="{964253B2-A56D-4788-9731-F6B98846F179}" type="presParOf" srcId="{5C0F02D0-BC59-4CF1-823B-E575BF029757}" destId="{1F672EF8-69BA-4E87-BC08-951CFE0F3AA3}" srcOrd="2" destOrd="0" presId="urn:microsoft.com/office/officeart/2008/layout/LinedList"/>
    <dgm:cxn modelId="{4A1F9FA6-536F-443D-A35A-4BAEBC2D4988}" type="presParOf" srcId="{D54CD4B0-E392-4A24-B890-020F01A7D91B}" destId="{E6626D42-12F5-4414-B29F-8F98E6D13B4E}" srcOrd="2" destOrd="0" presId="urn:microsoft.com/office/officeart/2008/layout/LinedList"/>
    <dgm:cxn modelId="{A4786363-54A6-483E-9184-E5037653E974}" type="presParOf" srcId="{D54CD4B0-E392-4A24-B890-020F01A7D91B}" destId="{AA332612-A3C1-4B47-8C6E-33D93A66FBB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2232E2-9E5A-41B8-B97F-54766F12DE5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648EA3-F4C9-4E42-A04C-C7EFC058D6B9}">
      <dgm:prSet custT="1"/>
      <dgm:spPr/>
      <dgm:t>
        <a:bodyPr/>
        <a:lstStyle/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spáchal</a:t>
          </a:r>
          <a:r>
            <a: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trestný čin ….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takový TČ neoznámí bez odkladu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státnímu zástupci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nebo policejnímu orgánu </a:t>
          </a:r>
          <a:endParaRPr lang="en-US" sz="2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8D2BF-F954-4383-BC81-47D326E3353D}" type="parTrans" cxnId="{40A0FC1C-92E0-456A-ABAC-AE9ED024EBEC}">
      <dgm:prSet/>
      <dgm:spPr/>
      <dgm:t>
        <a:bodyPr/>
        <a:lstStyle/>
        <a:p>
          <a:endParaRPr lang="en-US"/>
        </a:p>
      </dgm:t>
    </dgm:pt>
    <dgm:pt modelId="{40D9BA95-976D-449A-BF07-557323B70C61}" type="sibTrans" cxnId="{40A0FC1C-92E0-456A-ABAC-AE9ED024EBEC}">
      <dgm:prSet/>
      <dgm:spPr/>
      <dgm:t>
        <a:bodyPr/>
        <a:lstStyle/>
        <a:p>
          <a:endParaRPr lang="en-US"/>
        </a:p>
      </dgm:t>
    </dgm:pt>
    <dgm:pt modelId="{799014DB-9903-49B0-8B9B-ABB9343EA6C5}">
      <dgm:prSet custT="1"/>
      <dgm:spPr/>
      <dgm:t>
        <a:bodyPr/>
        <a:lstStyle/>
        <a:p>
          <a:pPr>
            <a:lnSpc>
              <a:spcPct val="120000"/>
            </a:lnSpc>
            <a:spcAft>
              <a:spcPts val="0"/>
            </a:spcAft>
          </a:pPr>
          <a:r>
            <a:rPr lang="cs-CZ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vraždy, těžkého ublížení na zdraví, mučení a jiného nelidského a krutého zacházení,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týrání svěřené osoby…</a:t>
          </a:r>
          <a:endParaRPr lang="en-US" sz="2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A0E04C-80A1-4453-9C57-B22CABA716C0}" type="parTrans" cxnId="{B8ACC068-2845-4FF4-B694-0B740264BABB}">
      <dgm:prSet/>
      <dgm:spPr/>
      <dgm:t>
        <a:bodyPr/>
        <a:lstStyle/>
        <a:p>
          <a:endParaRPr lang="en-US"/>
        </a:p>
      </dgm:t>
    </dgm:pt>
    <dgm:pt modelId="{DA17A7D1-ABDB-4FD3-BC26-6CFD7A4D1989}" type="sibTrans" cxnId="{B8ACC068-2845-4FF4-B694-0B740264BABB}">
      <dgm:prSet/>
      <dgm:spPr/>
      <dgm:t>
        <a:bodyPr/>
        <a:lstStyle/>
        <a:p>
          <a:endParaRPr lang="en-US"/>
        </a:p>
      </dgm:t>
    </dgm:pt>
    <dgm:pt modelId="{290D7BA8-81FC-4671-A905-276E90F6B896}" type="pres">
      <dgm:prSet presAssocID="{D42232E2-9E5A-41B8-B97F-54766F12DE50}" presName="vert0" presStyleCnt="0">
        <dgm:presLayoutVars>
          <dgm:dir/>
          <dgm:animOne val="branch"/>
          <dgm:animLvl val="lvl"/>
        </dgm:presLayoutVars>
      </dgm:prSet>
      <dgm:spPr/>
    </dgm:pt>
    <dgm:pt modelId="{E6468203-BF96-4F4F-A2D8-305A4C93CA3D}" type="pres">
      <dgm:prSet presAssocID="{4E648EA3-F4C9-4E42-A04C-C7EFC058D6B9}" presName="thickLine" presStyleLbl="alignNode1" presStyleIdx="0" presStyleCnt="1"/>
      <dgm:spPr/>
    </dgm:pt>
    <dgm:pt modelId="{E574BADE-9A62-4319-B5B9-584FA5323ABD}" type="pres">
      <dgm:prSet presAssocID="{4E648EA3-F4C9-4E42-A04C-C7EFC058D6B9}" presName="horz1" presStyleCnt="0"/>
      <dgm:spPr/>
    </dgm:pt>
    <dgm:pt modelId="{D0690EA2-B425-4E8F-A1C1-A48A507CAEE6}" type="pres">
      <dgm:prSet presAssocID="{4E648EA3-F4C9-4E42-A04C-C7EFC058D6B9}" presName="tx1" presStyleLbl="revTx" presStyleIdx="0" presStyleCnt="2" custScaleX="756964" custScaleY="100196"/>
      <dgm:spPr/>
    </dgm:pt>
    <dgm:pt modelId="{D54CD4B0-E392-4A24-B890-020F01A7D91B}" type="pres">
      <dgm:prSet presAssocID="{4E648EA3-F4C9-4E42-A04C-C7EFC058D6B9}" presName="vert1" presStyleCnt="0"/>
      <dgm:spPr/>
    </dgm:pt>
    <dgm:pt modelId="{8704FC5E-3149-42D6-86D4-7D91E465587D}" type="pres">
      <dgm:prSet presAssocID="{799014DB-9903-49B0-8B9B-ABB9343EA6C5}" presName="vertSpace2a" presStyleCnt="0"/>
      <dgm:spPr/>
    </dgm:pt>
    <dgm:pt modelId="{5C0F02D0-BC59-4CF1-823B-E575BF029757}" type="pres">
      <dgm:prSet presAssocID="{799014DB-9903-49B0-8B9B-ABB9343EA6C5}" presName="horz2" presStyleCnt="0"/>
      <dgm:spPr/>
    </dgm:pt>
    <dgm:pt modelId="{36EF5790-9CE8-4334-9697-11B419C9BE8F}" type="pres">
      <dgm:prSet presAssocID="{799014DB-9903-49B0-8B9B-ABB9343EA6C5}" presName="horzSpace2" presStyleCnt="0"/>
      <dgm:spPr/>
    </dgm:pt>
    <dgm:pt modelId="{8D8D1C41-D030-495B-BDD5-4FF0D86F5C7D}" type="pres">
      <dgm:prSet presAssocID="{799014DB-9903-49B0-8B9B-ABB9343EA6C5}" presName="tx2" presStyleLbl="revTx" presStyleIdx="1" presStyleCnt="2" custScaleX="117441" custScaleY="155372"/>
      <dgm:spPr/>
    </dgm:pt>
    <dgm:pt modelId="{1F672EF8-69BA-4E87-BC08-951CFE0F3AA3}" type="pres">
      <dgm:prSet presAssocID="{799014DB-9903-49B0-8B9B-ABB9343EA6C5}" presName="vert2" presStyleCnt="0"/>
      <dgm:spPr/>
    </dgm:pt>
    <dgm:pt modelId="{E6626D42-12F5-4414-B29F-8F98E6D13B4E}" type="pres">
      <dgm:prSet presAssocID="{799014DB-9903-49B0-8B9B-ABB9343EA6C5}" presName="thinLine2b" presStyleLbl="callout" presStyleIdx="0" presStyleCnt="1"/>
      <dgm:spPr/>
    </dgm:pt>
    <dgm:pt modelId="{AA332612-A3C1-4B47-8C6E-33D93A66FBBD}" type="pres">
      <dgm:prSet presAssocID="{799014DB-9903-49B0-8B9B-ABB9343EA6C5}" presName="vertSpace2b" presStyleCnt="0"/>
      <dgm:spPr/>
    </dgm:pt>
  </dgm:ptLst>
  <dgm:cxnLst>
    <dgm:cxn modelId="{40A0FC1C-92E0-456A-ABAC-AE9ED024EBEC}" srcId="{D42232E2-9E5A-41B8-B97F-54766F12DE50}" destId="{4E648EA3-F4C9-4E42-A04C-C7EFC058D6B9}" srcOrd="0" destOrd="0" parTransId="{6118D2BF-F954-4383-BC81-47D326E3353D}" sibTransId="{40D9BA95-976D-449A-BF07-557323B70C61}"/>
    <dgm:cxn modelId="{B8ACC068-2845-4FF4-B694-0B740264BABB}" srcId="{4E648EA3-F4C9-4E42-A04C-C7EFC058D6B9}" destId="{799014DB-9903-49B0-8B9B-ABB9343EA6C5}" srcOrd="0" destOrd="0" parTransId="{E8A0E04C-80A1-4453-9C57-B22CABA716C0}" sibTransId="{DA17A7D1-ABDB-4FD3-BC26-6CFD7A4D1989}"/>
    <dgm:cxn modelId="{A66D9A53-FB18-4BD5-A501-F28A0E9D920F}" type="presOf" srcId="{4E648EA3-F4C9-4E42-A04C-C7EFC058D6B9}" destId="{D0690EA2-B425-4E8F-A1C1-A48A507CAEE6}" srcOrd="0" destOrd="0" presId="urn:microsoft.com/office/officeart/2008/layout/LinedList"/>
    <dgm:cxn modelId="{81DBF3BC-E542-47DB-8A35-AC245E5FB1CD}" type="presOf" srcId="{D42232E2-9E5A-41B8-B97F-54766F12DE50}" destId="{290D7BA8-81FC-4671-A905-276E90F6B896}" srcOrd="0" destOrd="0" presId="urn:microsoft.com/office/officeart/2008/layout/LinedList"/>
    <dgm:cxn modelId="{D16F90DF-18D9-4FF6-9962-82A38B7339CA}" type="presOf" srcId="{799014DB-9903-49B0-8B9B-ABB9343EA6C5}" destId="{8D8D1C41-D030-495B-BDD5-4FF0D86F5C7D}" srcOrd="0" destOrd="0" presId="urn:microsoft.com/office/officeart/2008/layout/LinedList"/>
    <dgm:cxn modelId="{F9BB1DAD-A2EF-47A1-8E43-916F8E44EE0A}" type="presParOf" srcId="{290D7BA8-81FC-4671-A905-276E90F6B896}" destId="{E6468203-BF96-4F4F-A2D8-305A4C93CA3D}" srcOrd="0" destOrd="0" presId="urn:microsoft.com/office/officeart/2008/layout/LinedList"/>
    <dgm:cxn modelId="{3ED1642D-B966-4100-AD84-F1516EB79DDF}" type="presParOf" srcId="{290D7BA8-81FC-4671-A905-276E90F6B896}" destId="{E574BADE-9A62-4319-B5B9-584FA5323ABD}" srcOrd="1" destOrd="0" presId="urn:microsoft.com/office/officeart/2008/layout/LinedList"/>
    <dgm:cxn modelId="{7FCBF8C3-5B25-4708-9E39-31A2222CA304}" type="presParOf" srcId="{E574BADE-9A62-4319-B5B9-584FA5323ABD}" destId="{D0690EA2-B425-4E8F-A1C1-A48A507CAEE6}" srcOrd="0" destOrd="0" presId="urn:microsoft.com/office/officeart/2008/layout/LinedList"/>
    <dgm:cxn modelId="{00593B11-D7FF-48A5-8608-247115B577C7}" type="presParOf" srcId="{E574BADE-9A62-4319-B5B9-584FA5323ABD}" destId="{D54CD4B0-E392-4A24-B890-020F01A7D91B}" srcOrd="1" destOrd="0" presId="urn:microsoft.com/office/officeart/2008/layout/LinedList"/>
    <dgm:cxn modelId="{13120D09-BCE2-42D7-86B0-2EBDFBD843F9}" type="presParOf" srcId="{D54CD4B0-E392-4A24-B890-020F01A7D91B}" destId="{8704FC5E-3149-42D6-86D4-7D91E465587D}" srcOrd="0" destOrd="0" presId="urn:microsoft.com/office/officeart/2008/layout/LinedList"/>
    <dgm:cxn modelId="{7C00EEC6-5043-4B78-BB88-CE3AA578F0A0}" type="presParOf" srcId="{D54CD4B0-E392-4A24-B890-020F01A7D91B}" destId="{5C0F02D0-BC59-4CF1-823B-E575BF029757}" srcOrd="1" destOrd="0" presId="urn:microsoft.com/office/officeart/2008/layout/LinedList"/>
    <dgm:cxn modelId="{4A19D14E-8142-4F5F-92B3-8ABE21AF9E08}" type="presParOf" srcId="{5C0F02D0-BC59-4CF1-823B-E575BF029757}" destId="{36EF5790-9CE8-4334-9697-11B419C9BE8F}" srcOrd="0" destOrd="0" presId="urn:microsoft.com/office/officeart/2008/layout/LinedList"/>
    <dgm:cxn modelId="{0DFFE610-BEA9-4B21-80FB-862E15C42239}" type="presParOf" srcId="{5C0F02D0-BC59-4CF1-823B-E575BF029757}" destId="{8D8D1C41-D030-495B-BDD5-4FF0D86F5C7D}" srcOrd="1" destOrd="0" presId="urn:microsoft.com/office/officeart/2008/layout/LinedList"/>
    <dgm:cxn modelId="{964253B2-A56D-4788-9731-F6B98846F179}" type="presParOf" srcId="{5C0F02D0-BC59-4CF1-823B-E575BF029757}" destId="{1F672EF8-69BA-4E87-BC08-951CFE0F3AA3}" srcOrd="2" destOrd="0" presId="urn:microsoft.com/office/officeart/2008/layout/LinedList"/>
    <dgm:cxn modelId="{4A1F9FA6-536F-443D-A35A-4BAEBC2D4988}" type="presParOf" srcId="{D54CD4B0-E392-4A24-B890-020F01A7D91B}" destId="{E6626D42-12F5-4414-B29F-8F98E6D13B4E}" srcOrd="2" destOrd="0" presId="urn:microsoft.com/office/officeart/2008/layout/LinedList"/>
    <dgm:cxn modelId="{A4786363-54A6-483E-9184-E5037653E974}" type="presParOf" srcId="{D54CD4B0-E392-4A24-B890-020F01A7D91B}" destId="{AA332612-A3C1-4B47-8C6E-33D93A66FBB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C69F4B-A97F-4214-B903-F07B3D55CB75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934CECA3-8252-435F-A981-638C979C0787}">
      <dgm:prSet phldrT="[Text]"/>
      <dgm:spPr>
        <a:solidFill>
          <a:srgbClr val="FFFFF7"/>
        </a:solidFill>
        <a:ln>
          <a:solidFill>
            <a:srgbClr val="002060"/>
          </a:solidFill>
        </a:ln>
      </dgm:spPr>
      <dgm:t>
        <a:bodyPr/>
        <a:lstStyle/>
        <a:p>
          <a:r>
            <a:rPr lang="cs-CZ" b="1" u="none" dirty="0">
              <a:solidFill>
                <a:srgbClr val="002060"/>
              </a:solidFill>
            </a:rPr>
            <a:t>Zákon o zdravotních službách</a:t>
          </a:r>
          <a:endParaRPr lang="cs-CZ" dirty="0">
            <a:solidFill>
              <a:srgbClr val="002060"/>
            </a:solidFill>
          </a:endParaRPr>
        </a:p>
      </dgm:t>
    </dgm:pt>
    <dgm:pt modelId="{4CE39FD6-29F2-437B-A6AA-76F74B25DA7D}" type="parTrans" cxnId="{B211EE42-C7CA-453D-A1A0-D344F3B3C4DC}">
      <dgm:prSet/>
      <dgm:spPr/>
      <dgm:t>
        <a:bodyPr/>
        <a:lstStyle/>
        <a:p>
          <a:endParaRPr lang="cs-CZ"/>
        </a:p>
      </dgm:t>
    </dgm:pt>
    <dgm:pt modelId="{AA11F593-81FA-489F-B5F6-FA77ED261BB6}" type="sibTrans" cxnId="{B211EE42-C7CA-453D-A1A0-D344F3B3C4DC}">
      <dgm:prSet/>
      <dgm:spPr/>
      <dgm:t>
        <a:bodyPr/>
        <a:lstStyle/>
        <a:p>
          <a:endParaRPr lang="cs-CZ"/>
        </a:p>
      </dgm:t>
    </dgm:pt>
    <dgm:pt modelId="{BB8FC065-D868-43D6-8EA8-01E3C635BFAF}">
      <dgm:prSet phldrT="[Text]"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93663" indent="-93663">
            <a:spcAft>
              <a:spcPts val="0"/>
            </a:spcAft>
            <a:buFont typeface="Arial" panose="020B0604020202020204" pitchFamily="34" charset="0"/>
            <a:buChar char="•"/>
          </a:pPr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poruší povinnost mlčenlivosti, vést, uchovávat, nakládat se ZD …</a:t>
          </a:r>
        </a:p>
      </dgm:t>
    </dgm:pt>
    <dgm:pt modelId="{CF1B1794-CB4C-4331-9F69-0B49939AD7A4}" type="parTrans" cxnId="{C7E4E3F6-088D-4A03-8B7D-D06684FF07B5}">
      <dgm:prSet/>
      <dgm:spPr/>
      <dgm:t>
        <a:bodyPr/>
        <a:lstStyle/>
        <a:p>
          <a:endParaRPr lang="cs-CZ"/>
        </a:p>
      </dgm:t>
    </dgm:pt>
    <dgm:pt modelId="{778A1F69-5C1D-4077-B261-E7D40208DD24}" type="sibTrans" cxnId="{C7E4E3F6-088D-4A03-8B7D-D06684FF07B5}">
      <dgm:prSet/>
      <dgm:spPr/>
      <dgm:t>
        <a:bodyPr/>
        <a:lstStyle/>
        <a:p>
          <a:endParaRPr lang="cs-CZ"/>
        </a:p>
      </dgm:t>
    </dgm:pt>
    <dgm:pt modelId="{F6E0B08D-5DAC-49CC-94DD-2E3143F13947}">
      <dgm:prSet phldrT="[Text]"/>
      <dgm:spPr>
        <a:solidFill>
          <a:srgbClr val="FFFFF7"/>
        </a:solidFill>
        <a:ln>
          <a:solidFill>
            <a:srgbClr val="002060"/>
          </a:solidFill>
        </a:ln>
      </dgm:spPr>
      <dgm:t>
        <a:bodyPr/>
        <a:lstStyle/>
        <a:p>
          <a:r>
            <a:rPr lang="cs-CZ" b="1" u="none" dirty="0">
              <a:solidFill>
                <a:srgbClr val="002060"/>
              </a:solidFill>
            </a:rPr>
            <a:t>Občanský zákoník </a:t>
          </a:r>
        </a:p>
      </dgm:t>
    </dgm:pt>
    <dgm:pt modelId="{74D41253-9C1D-4F60-BF2A-4A5787CB4B63}" type="parTrans" cxnId="{60B0EA65-C22B-4910-9DF7-87EF53CDC907}">
      <dgm:prSet/>
      <dgm:spPr/>
      <dgm:t>
        <a:bodyPr/>
        <a:lstStyle/>
        <a:p>
          <a:endParaRPr lang="cs-CZ"/>
        </a:p>
      </dgm:t>
    </dgm:pt>
    <dgm:pt modelId="{6097AA38-8F3B-46AE-A6CE-6CB4F2461D5A}" type="sibTrans" cxnId="{60B0EA65-C22B-4910-9DF7-87EF53CDC907}">
      <dgm:prSet/>
      <dgm:spPr/>
      <dgm:t>
        <a:bodyPr/>
        <a:lstStyle/>
        <a:p>
          <a:endParaRPr lang="cs-CZ"/>
        </a:p>
      </dgm:t>
    </dgm:pt>
    <dgm:pt modelId="{FCCB709E-EB8E-4A04-A9A7-926591F8D798}">
      <dgm:prSet phldrT="[Text]"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269875" indent="-176213"/>
          <a:r>
            <a:rPr lang="cs-CZ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náhrada škody, újmy …</a:t>
          </a:r>
        </a:p>
      </dgm:t>
    </dgm:pt>
    <dgm:pt modelId="{6B12F815-B93D-4B4E-A893-5621E0AE018E}" type="parTrans" cxnId="{88D1675A-5BFF-411C-A50B-B1CD4E4B0303}">
      <dgm:prSet/>
      <dgm:spPr/>
      <dgm:t>
        <a:bodyPr/>
        <a:lstStyle/>
        <a:p>
          <a:endParaRPr lang="cs-CZ"/>
        </a:p>
      </dgm:t>
    </dgm:pt>
    <dgm:pt modelId="{291C7AAC-0270-4937-8575-14E9B41CF29F}" type="sibTrans" cxnId="{88D1675A-5BFF-411C-A50B-B1CD4E4B0303}">
      <dgm:prSet/>
      <dgm:spPr/>
      <dgm:t>
        <a:bodyPr/>
        <a:lstStyle/>
        <a:p>
          <a:endParaRPr lang="cs-CZ"/>
        </a:p>
      </dgm:t>
    </dgm:pt>
    <dgm:pt modelId="{0636929A-6DE6-4BEE-87D6-15C87118CCC6}">
      <dgm:prSet/>
      <dgm:spPr>
        <a:solidFill>
          <a:srgbClr val="FFFFF7"/>
        </a:solidFill>
        <a:ln>
          <a:solidFill>
            <a:srgbClr val="002060"/>
          </a:solidFill>
        </a:ln>
      </dgm:spPr>
      <dgm:t>
        <a:bodyPr/>
        <a:lstStyle/>
        <a:p>
          <a:r>
            <a:rPr lang="cs-CZ" b="1" u="none" dirty="0">
              <a:solidFill>
                <a:srgbClr val="002060"/>
              </a:solidFill>
            </a:rPr>
            <a:t>Trestní zákoník </a:t>
          </a:r>
        </a:p>
      </dgm:t>
    </dgm:pt>
    <dgm:pt modelId="{7A692E0B-AFA6-4898-B964-112A274C756E}" type="parTrans" cxnId="{0A57DE1F-8F9F-4A02-963D-F2167D33D609}">
      <dgm:prSet/>
      <dgm:spPr/>
      <dgm:t>
        <a:bodyPr/>
        <a:lstStyle/>
        <a:p>
          <a:endParaRPr lang="cs-CZ"/>
        </a:p>
      </dgm:t>
    </dgm:pt>
    <dgm:pt modelId="{D68EC748-5AD5-4BAF-B061-6B509F00DD6C}" type="sibTrans" cxnId="{0A57DE1F-8F9F-4A02-963D-F2167D33D609}">
      <dgm:prSet/>
      <dgm:spPr/>
      <dgm:t>
        <a:bodyPr/>
        <a:lstStyle/>
        <a:p>
          <a:endParaRPr lang="cs-CZ"/>
        </a:p>
      </dgm:t>
    </dgm:pt>
    <dgm:pt modelId="{4E434D2B-3A16-4DEF-8029-C6568EE20D9D}">
      <dgm:prSet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177800" indent="-177800"/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TČ neoprávněné nakládání s os. údaji</a:t>
          </a:r>
          <a:endParaRPr lang="cs-CZ" sz="1800" b="1" u="none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528778-074A-44EF-ABAC-0F6682457555}" type="parTrans" cxnId="{F84E8C9B-53D9-4DD6-90F8-DC690EDA6B85}">
      <dgm:prSet/>
      <dgm:spPr/>
      <dgm:t>
        <a:bodyPr/>
        <a:lstStyle/>
        <a:p>
          <a:endParaRPr lang="cs-CZ"/>
        </a:p>
      </dgm:t>
    </dgm:pt>
    <dgm:pt modelId="{41A3881F-D6F4-483B-98BA-8AB1BD14BAB9}" type="sibTrans" cxnId="{F84E8C9B-53D9-4DD6-90F8-DC690EDA6B85}">
      <dgm:prSet/>
      <dgm:spPr/>
      <dgm:t>
        <a:bodyPr/>
        <a:lstStyle/>
        <a:p>
          <a:endParaRPr lang="cs-CZ"/>
        </a:p>
      </dgm:t>
    </dgm:pt>
    <dgm:pt modelId="{35D3887F-721B-44CD-9126-3D73D6788F7B}">
      <dgm:prSet/>
      <dgm:spPr>
        <a:solidFill>
          <a:srgbClr val="FFFFF7"/>
        </a:solidFill>
        <a:ln>
          <a:solidFill>
            <a:srgbClr val="002060"/>
          </a:solidFill>
        </a:ln>
      </dgm:spPr>
      <dgm:t>
        <a:bodyPr/>
        <a:lstStyle/>
        <a:p>
          <a:r>
            <a:rPr lang="cs-CZ" altLang="cs-CZ" b="1" u="none" dirty="0">
              <a:solidFill>
                <a:srgbClr val="002060"/>
              </a:solidFill>
            </a:rPr>
            <a:t>Zákon o ČLK, ČSK, </a:t>
          </a:r>
          <a:r>
            <a:rPr lang="cs-CZ" altLang="cs-CZ" b="1" u="none" dirty="0" err="1">
              <a:solidFill>
                <a:srgbClr val="002060"/>
              </a:solidFill>
            </a:rPr>
            <a:t>ČLékK</a:t>
          </a:r>
          <a:endParaRPr lang="cs-CZ" b="1" u="none" dirty="0">
            <a:solidFill>
              <a:srgbClr val="002060"/>
            </a:solidFill>
          </a:endParaRPr>
        </a:p>
      </dgm:t>
    </dgm:pt>
    <dgm:pt modelId="{22C82BE5-8209-4E63-915C-D0FB901C0ACA}" type="parTrans" cxnId="{9C372544-CBEB-478F-93AA-DA8B3C8BC4CE}">
      <dgm:prSet/>
      <dgm:spPr/>
      <dgm:t>
        <a:bodyPr/>
        <a:lstStyle/>
        <a:p>
          <a:endParaRPr lang="cs-CZ"/>
        </a:p>
      </dgm:t>
    </dgm:pt>
    <dgm:pt modelId="{0ABF7839-7CCE-462D-A949-848817B38EEF}" type="sibTrans" cxnId="{9C372544-CBEB-478F-93AA-DA8B3C8BC4CE}">
      <dgm:prSet/>
      <dgm:spPr/>
      <dgm:t>
        <a:bodyPr/>
        <a:lstStyle/>
        <a:p>
          <a:endParaRPr lang="cs-CZ"/>
        </a:p>
      </dgm:t>
    </dgm:pt>
    <dgm:pt modelId="{ED7E4059-A194-4286-9D07-DF349947B524}">
      <dgm:prSet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cs-CZ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povinnost člena vykonávat své povolání odborně, v souladu          s jeho etikou a způsobem stanoveným zákony</a:t>
          </a:r>
          <a:endParaRPr lang="cs-CZ" sz="1800" b="1" u="none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FA268E-B4DD-48CB-AF7F-20B3BCD6CD51}" type="parTrans" cxnId="{66F68602-BF47-4D51-9546-747BBD6B57DA}">
      <dgm:prSet/>
      <dgm:spPr/>
      <dgm:t>
        <a:bodyPr/>
        <a:lstStyle/>
        <a:p>
          <a:endParaRPr lang="cs-CZ"/>
        </a:p>
      </dgm:t>
    </dgm:pt>
    <dgm:pt modelId="{767DDAA5-514F-4DC5-8C25-9EC846854F28}" type="sibTrans" cxnId="{66F68602-BF47-4D51-9546-747BBD6B57DA}">
      <dgm:prSet/>
      <dgm:spPr/>
      <dgm:t>
        <a:bodyPr/>
        <a:lstStyle/>
        <a:p>
          <a:endParaRPr lang="cs-CZ"/>
        </a:p>
      </dgm:t>
    </dgm:pt>
    <dgm:pt modelId="{E93EE2EF-7D76-4C0B-9356-8129C4C4F34C}">
      <dgm:prSet phldrT="[Text]"/>
      <dgm:spPr>
        <a:solidFill>
          <a:srgbClr val="FFFFF7"/>
        </a:solidFill>
        <a:ln>
          <a:solidFill>
            <a:srgbClr val="002060"/>
          </a:solidFill>
        </a:ln>
      </dgm:spPr>
      <dgm:t>
        <a:bodyPr/>
        <a:lstStyle/>
        <a:p>
          <a:r>
            <a:rPr lang="cs-CZ" b="1" u="none" dirty="0">
              <a:solidFill>
                <a:srgbClr val="002060"/>
              </a:solidFill>
            </a:rPr>
            <a:t>Zákoník práce</a:t>
          </a:r>
        </a:p>
      </dgm:t>
    </dgm:pt>
    <dgm:pt modelId="{84D5AF54-9EBC-4D7C-89DD-7C908CA19F5B}" type="parTrans" cxnId="{1596AED1-DD9A-4C68-9A1B-32A359557CEF}">
      <dgm:prSet/>
      <dgm:spPr/>
      <dgm:t>
        <a:bodyPr/>
        <a:lstStyle/>
        <a:p>
          <a:endParaRPr lang="cs-CZ"/>
        </a:p>
      </dgm:t>
    </dgm:pt>
    <dgm:pt modelId="{D0A2D292-2D5D-4700-AAEC-53535428C1A5}" type="sibTrans" cxnId="{1596AED1-DD9A-4C68-9A1B-32A359557CEF}">
      <dgm:prSet/>
      <dgm:spPr/>
      <dgm:t>
        <a:bodyPr/>
        <a:lstStyle/>
        <a:p>
          <a:endParaRPr lang="cs-CZ"/>
        </a:p>
      </dgm:t>
    </dgm:pt>
    <dgm:pt modelId="{0789A521-4888-4DBA-B4D1-3BFD0B9FF197}">
      <dgm:prSet phldrT="[Text]"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269875" marR="0" lvl="1" indent="-176213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Náhrada škody</a:t>
          </a:r>
        </a:p>
      </dgm:t>
    </dgm:pt>
    <dgm:pt modelId="{84C35772-D1EA-4C54-B078-0D3F8245E5BA}" type="parTrans" cxnId="{BD5FF656-D696-462A-9D17-2204B397A4E2}">
      <dgm:prSet/>
      <dgm:spPr/>
      <dgm:t>
        <a:bodyPr/>
        <a:lstStyle/>
        <a:p>
          <a:endParaRPr lang="cs-CZ"/>
        </a:p>
      </dgm:t>
    </dgm:pt>
    <dgm:pt modelId="{C43088EB-F161-40B1-AD9B-71FFC1C7CBEE}" type="sibTrans" cxnId="{BD5FF656-D696-462A-9D17-2204B397A4E2}">
      <dgm:prSet/>
      <dgm:spPr/>
      <dgm:t>
        <a:bodyPr/>
        <a:lstStyle/>
        <a:p>
          <a:endParaRPr lang="cs-CZ"/>
        </a:p>
      </dgm:t>
    </dgm:pt>
    <dgm:pt modelId="{D8F5701A-151C-429E-BC91-77CE151E4543}">
      <dgm:prSet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177800" indent="-177800"/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TČ neoprávněný přístup k počítačovému systému</a:t>
          </a:r>
          <a:endParaRPr lang="cs-CZ" sz="1800" b="1" u="none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273F82-2FD6-4E10-85E3-9CBCFD09AA37}" type="parTrans" cxnId="{1BF5A0B6-456B-4C08-B870-9A67F0AFF292}">
      <dgm:prSet/>
      <dgm:spPr/>
      <dgm:t>
        <a:bodyPr/>
        <a:lstStyle/>
        <a:p>
          <a:endParaRPr lang="cs-CZ"/>
        </a:p>
      </dgm:t>
    </dgm:pt>
    <dgm:pt modelId="{1CF20352-05AD-4193-B84E-045C7D5993C4}" type="sibTrans" cxnId="{1BF5A0B6-456B-4C08-B870-9A67F0AFF292}">
      <dgm:prSet/>
      <dgm:spPr/>
      <dgm:t>
        <a:bodyPr/>
        <a:lstStyle/>
        <a:p>
          <a:endParaRPr lang="cs-CZ"/>
        </a:p>
      </dgm:t>
    </dgm:pt>
    <dgm:pt modelId="{30E868D6-E22B-4364-9039-60BBFEF9588F}">
      <dgm:prSet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177800" indent="-177800"/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…</a:t>
          </a:r>
          <a:endParaRPr lang="cs-CZ" sz="1800" b="1" u="none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4413B3-1034-4438-B4F5-4AE74F7D7560}" type="parTrans" cxnId="{7C40EB0E-475F-4BF9-A703-2622EF6742FF}">
      <dgm:prSet/>
      <dgm:spPr/>
      <dgm:t>
        <a:bodyPr/>
        <a:lstStyle/>
        <a:p>
          <a:endParaRPr lang="cs-CZ"/>
        </a:p>
      </dgm:t>
    </dgm:pt>
    <dgm:pt modelId="{85F2B0C2-6580-45B9-8A7C-D9FA69158D67}" type="sibTrans" cxnId="{7C40EB0E-475F-4BF9-A703-2622EF6742FF}">
      <dgm:prSet/>
      <dgm:spPr/>
      <dgm:t>
        <a:bodyPr/>
        <a:lstStyle/>
        <a:p>
          <a:endParaRPr lang="cs-CZ"/>
        </a:p>
      </dgm:t>
    </dgm:pt>
    <dgm:pt modelId="{8C938335-A103-4CFA-8660-EB5CB520B7E3}">
      <dgm:prSet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541338" indent="-271463">
            <a:spcAft>
              <a:spcPts val="0"/>
            </a:spcAft>
            <a:buFont typeface="Wingdings" panose="05000000000000000000" pitchFamily="2" charset="2"/>
            <a:buChar char="Ø"/>
          </a:pPr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pokuta až 1 mil. Kč / 500 tis. Kč </a:t>
          </a:r>
        </a:p>
      </dgm:t>
    </dgm:pt>
    <dgm:pt modelId="{5853702E-8646-417A-9C72-1AB98BF5D784}" type="parTrans" cxnId="{B7C9C29D-513C-452D-86DC-4D064F2A0451}">
      <dgm:prSet/>
      <dgm:spPr/>
      <dgm:t>
        <a:bodyPr/>
        <a:lstStyle/>
        <a:p>
          <a:endParaRPr lang="cs-CZ"/>
        </a:p>
      </dgm:t>
    </dgm:pt>
    <dgm:pt modelId="{3E8D90C6-3BB4-4882-A3EA-2B5CC38E8C00}" type="sibTrans" cxnId="{B7C9C29D-513C-452D-86DC-4D064F2A0451}">
      <dgm:prSet/>
      <dgm:spPr/>
      <dgm:t>
        <a:bodyPr/>
        <a:lstStyle/>
        <a:p>
          <a:endParaRPr lang="cs-CZ"/>
        </a:p>
      </dgm:t>
    </dgm:pt>
    <dgm:pt modelId="{CB66D102-23FD-4A81-9DC9-AC75928D7CE5}">
      <dgm:prSet phldrT="[Text]"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93663" indent="-93663">
            <a:spcAft>
              <a:spcPts val="0"/>
            </a:spcAft>
            <a:buFont typeface="Arial" panose="020B0604020202020204" pitchFamily="34" charset="0"/>
            <a:buChar char="•"/>
          </a:pPr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umožní nahlížet v rozporu se </a:t>
          </a:r>
          <a:r>
            <a:rPr lang="cs-CZ" sz="18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ZoZS</a:t>
          </a:r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neprovede záznam …</a:t>
          </a:r>
        </a:p>
      </dgm:t>
    </dgm:pt>
    <dgm:pt modelId="{2FBD586B-55DB-4B5D-AEBB-8BC7F2E08562}" type="parTrans" cxnId="{9395A93E-89F2-41C1-82D0-1D31D7E2BCA9}">
      <dgm:prSet/>
      <dgm:spPr/>
      <dgm:t>
        <a:bodyPr/>
        <a:lstStyle/>
        <a:p>
          <a:endParaRPr lang="cs-CZ"/>
        </a:p>
      </dgm:t>
    </dgm:pt>
    <dgm:pt modelId="{3368C3F8-BBB6-4A8A-9CBE-9983E43C60DA}" type="sibTrans" cxnId="{9395A93E-89F2-41C1-82D0-1D31D7E2BCA9}">
      <dgm:prSet/>
      <dgm:spPr/>
      <dgm:t>
        <a:bodyPr/>
        <a:lstStyle/>
        <a:p>
          <a:endParaRPr lang="cs-CZ"/>
        </a:p>
      </dgm:t>
    </dgm:pt>
    <dgm:pt modelId="{B2D1153B-0887-4EF3-8BAB-255272E1F657}">
      <dgm:prSet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cs-CZ" sz="1800" b="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komory jsou oprávněny uplatňovat disciplinární pravomoc  </a:t>
          </a:r>
          <a:endParaRPr lang="cs-CZ" sz="1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08BBB2-53B8-431D-99F0-9D9342F74C47}" type="parTrans" cxnId="{1179C1B2-B534-4AFE-BE38-0B6516A04B4A}">
      <dgm:prSet/>
      <dgm:spPr/>
      <dgm:t>
        <a:bodyPr/>
        <a:lstStyle/>
        <a:p>
          <a:endParaRPr lang="cs-CZ"/>
        </a:p>
      </dgm:t>
    </dgm:pt>
    <dgm:pt modelId="{6F48D11A-5BFF-46E7-8922-C6B9AA9ECEE9}" type="sibTrans" cxnId="{1179C1B2-B534-4AFE-BE38-0B6516A04B4A}">
      <dgm:prSet/>
      <dgm:spPr/>
      <dgm:t>
        <a:bodyPr/>
        <a:lstStyle/>
        <a:p>
          <a:endParaRPr lang="cs-CZ"/>
        </a:p>
      </dgm:t>
    </dgm:pt>
    <dgm:pt modelId="{D8ABD34B-4F33-483A-B143-3C4E22FD0CCD}">
      <dgm:prSet phldrT="[Text]" custT="1"/>
      <dgm:spPr>
        <a:solidFill>
          <a:srgbClr val="FFFFF7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pPr marL="269875" marR="0" lvl="1" indent="-176213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Ukončení pracovního poměru</a:t>
          </a:r>
        </a:p>
      </dgm:t>
    </dgm:pt>
    <dgm:pt modelId="{EBCF51F7-48E2-4E61-946F-E796914CE18F}" type="parTrans" cxnId="{B9BD2849-3ADE-4474-B52A-931BB6A668FE}">
      <dgm:prSet/>
      <dgm:spPr/>
      <dgm:t>
        <a:bodyPr/>
        <a:lstStyle/>
        <a:p>
          <a:endParaRPr lang="cs-CZ"/>
        </a:p>
      </dgm:t>
    </dgm:pt>
    <dgm:pt modelId="{C87C8DB1-F632-46EA-8723-58523484366B}" type="sibTrans" cxnId="{B9BD2849-3ADE-4474-B52A-931BB6A668FE}">
      <dgm:prSet/>
      <dgm:spPr/>
      <dgm:t>
        <a:bodyPr/>
        <a:lstStyle/>
        <a:p>
          <a:endParaRPr lang="cs-CZ"/>
        </a:p>
      </dgm:t>
    </dgm:pt>
    <dgm:pt modelId="{0A89C56F-211A-4A9D-9F4C-92F87E5207DD}" type="pres">
      <dgm:prSet presAssocID="{99C69F4B-A97F-4214-B903-F07B3D55CB75}" presName="Name0" presStyleCnt="0">
        <dgm:presLayoutVars>
          <dgm:dir/>
          <dgm:animLvl val="lvl"/>
          <dgm:resizeHandles val="exact"/>
        </dgm:presLayoutVars>
      </dgm:prSet>
      <dgm:spPr/>
    </dgm:pt>
    <dgm:pt modelId="{5E8385AD-B7DF-40F6-8378-C4839D9E1880}" type="pres">
      <dgm:prSet presAssocID="{934CECA3-8252-435F-A981-638C979C0787}" presName="linNode" presStyleCnt="0"/>
      <dgm:spPr/>
    </dgm:pt>
    <dgm:pt modelId="{AD90D915-46AC-4FB3-BE06-83755F5D0C34}" type="pres">
      <dgm:prSet presAssocID="{934CECA3-8252-435F-A981-638C979C0787}" presName="parentText" presStyleLbl="node1" presStyleIdx="0" presStyleCnt="5" custScaleX="94625" custScaleY="137016">
        <dgm:presLayoutVars>
          <dgm:chMax val="1"/>
          <dgm:bulletEnabled val="1"/>
        </dgm:presLayoutVars>
      </dgm:prSet>
      <dgm:spPr/>
    </dgm:pt>
    <dgm:pt modelId="{391E33FF-AAD4-4459-8272-9EB407F2E62D}" type="pres">
      <dgm:prSet presAssocID="{934CECA3-8252-435F-A981-638C979C0787}" presName="descendantText" presStyleLbl="alignAccFollowNode1" presStyleIdx="0" presStyleCnt="5" custScaleX="103913" custScaleY="148929">
        <dgm:presLayoutVars>
          <dgm:bulletEnabled val="1"/>
        </dgm:presLayoutVars>
      </dgm:prSet>
      <dgm:spPr/>
    </dgm:pt>
    <dgm:pt modelId="{94B9AC65-1692-445E-88F3-8D1F26283836}" type="pres">
      <dgm:prSet presAssocID="{AA11F593-81FA-489F-B5F6-FA77ED261BB6}" presName="sp" presStyleCnt="0"/>
      <dgm:spPr/>
    </dgm:pt>
    <dgm:pt modelId="{A9A2A31C-4AB7-4936-906A-2DDB988B2DF3}" type="pres">
      <dgm:prSet presAssocID="{F6E0B08D-5DAC-49CC-94DD-2E3143F13947}" presName="linNode" presStyleCnt="0"/>
      <dgm:spPr/>
    </dgm:pt>
    <dgm:pt modelId="{E33A6CF3-2022-4204-9C25-46C494E93075}" type="pres">
      <dgm:prSet presAssocID="{F6E0B08D-5DAC-49CC-94DD-2E3143F13947}" presName="parentText" presStyleLbl="node1" presStyleIdx="1" presStyleCnt="5" custScaleX="95243">
        <dgm:presLayoutVars>
          <dgm:chMax val="1"/>
          <dgm:bulletEnabled val="1"/>
        </dgm:presLayoutVars>
      </dgm:prSet>
      <dgm:spPr/>
    </dgm:pt>
    <dgm:pt modelId="{7A0E8238-E579-45C7-BCE3-A70695307AC0}" type="pres">
      <dgm:prSet presAssocID="{F6E0B08D-5DAC-49CC-94DD-2E3143F13947}" presName="descendantText" presStyleLbl="alignAccFollowNode1" presStyleIdx="1" presStyleCnt="5" custScaleX="107505" custScaleY="76246">
        <dgm:presLayoutVars>
          <dgm:bulletEnabled val="1"/>
        </dgm:presLayoutVars>
      </dgm:prSet>
      <dgm:spPr/>
    </dgm:pt>
    <dgm:pt modelId="{0B2FD45A-CC3F-4B48-81CA-8DCB248CEC54}" type="pres">
      <dgm:prSet presAssocID="{6097AA38-8F3B-46AE-A6CE-6CB4F2461D5A}" presName="sp" presStyleCnt="0"/>
      <dgm:spPr/>
    </dgm:pt>
    <dgm:pt modelId="{3B3C8B66-41E3-4D5C-A1E6-C0A280ED52F9}" type="pres">
      <dgm:prSet presAssocID="{0636929A-6DE6-4BEE-87D6-15C87118CCC6}" presName="linNode" presStyleCnt="0"/>
      <dgm:spPr/>
    </dgm:pt>
    <dgm:pt modelId="{7A11046F-86D1-410C-993F-08032388119C}" type="pres">
      <dgm:prSet presAssocID="{0636929A-6DE6-4BEE-87D6-15C87118CCC6}" presName="parentText" presStyleLbl="node1" presStyleIdx="2" presStyleCnt="5" custScaleX="94625">
        <dgm:presLayoutVars>
          <dgm:chMax val="1"/>
          <dgm:bulletEnabled val="1"/>
        </dgm:presLayoutVars>
      </dgm:prSet>
      <dgm:spPr/>
    </dgm:pt>
    <dgm:pt modelId="{61C0B19D-D35A-417A-82BE-885C60A01EBF}" type="pres">
      <dgm:prSet presAssocID="{0636929A-6DE6-4BEE-87D6-15C87118CCC6}" presName="descendantText" presStyleLbl="alignAccFollowNode1" presStyleIdx="2" presStyleCnt="5" custScaleX="103780" custScaleY="114921">
        <dgm:presLayoutVars>
          <dgm:bulletEnabled val="1"/>
        </dgm:presLayoutVars>
      </dgm:prSet>
      <dgm:spPr/>
    </dgm:pt>
    <dgm:pt modelId="{8373668C-5602-40DB-ABAA-C237E6233D9B}" type="pres">
      <dgm:prSet presAssocID="{D68EC748-5AD5-4BAF-B061-6B509F00DD6C}" presName="sp" presStyleCnt="0"/>
      <dgm:spPr/>
    </dgm:pt>
    <dgm:pt modelId="{6D65D831-B213-492D-89A6-A56AF5EED2E3}" type="pres">
      <dgm:prSet presAssocID="{35D3887F-721B-44CD-9126-3D73D6788F7B}" presName="linNode" presStyleCnt="0"/>
      <dgm:spPr/>
    </dgm:pt>
    <dgm:pt modelId="{CF00E9CF-4E4C-43CE-B154-2D0632947BF6}" type="pres">
      <dgm:prSet presAssocID="{35D3887F-721B-44CD-9126-3D73D6788F7B}" presName="parentText" presStyleLbl="node1" presStyleIdx="3" presStyleCnt="5" custScaleX="96669" custScaleY="102448" custLinFactNeighborX="-17857" custLinFactNeighborY="3585">
        <dgm:presLayoutVars>
          <dgm:chMax val="1"/>
          <dgm:bulletEnabled val="1"/>
        </dgm:presLayoutVars>
      </dgm:prSet>
      <dgm:spPr/>
    </dgm:pt>
    <dgm:pt modelId="{6CDE9F78-30B3-41EE-87FE-8E4A7D8623E5}" type="pres">
      <dgm:prSet presAssocID="{35D3887F-721B-44CD-9126-3D73D6788F7B}" presName="descendantText" presStyleLbl="alignAccFollowNode1" presStyleIdx="3" presStyleCnt="5" custScaleX="108196" custScaleY="126227" custLinFactNeighborX="-180" custLinFactNeighborY="-4830">
        <dgm:presLayoutVars>
          <dgm:bulletEnabled val="1"/>
        </dgm:presLayoutVars>
      </dgm:prSet>
      <dgm:spPr/>
    </dgm:pt>
    <dgm:pt modelId="{073D55BB-EE85-41D1-992D-638DB97D633D}" type="pres">
      <dgm:prSet presAssocID="{0ABF7839-7CCE-462D-A949-848817B38EEF}" presName="sp" presStyleCnt="0"/>
      <dgm:spPr/>
    </dgm:pt>
    <dgm:pt modelId="{E92693EF-5384-44E8-BA5C-35474FEBCDF5}" type="pres">
      <dgm:prSet presAssocID="{E93EE2EF-7D76-4C0B-9356-8129C4C4F34C}" presName="linNode" presStyleCnt="0"/>
      <dgm:spPr/>
    </dgm:pt>
    <dgm:pt modelId="{A954C330-145C-44AE-B263-347493DF923F}" type="pres">
      <dgm:prSet presAssocID="{E93EE2EF-7D76-4C0B-9356-8129C4C4F34C}" presName="parentText" presStyleLbl="node1" presStyleIdx="4" presStyleCnt="5" custScaleX="96612" custScaleY="90004">
        <dgm:presLayoutVars>
          <dgm:chMax val="1"/>
          <dgm:bulletEnabled val="1"/>
        </dgm:presLayoutVars>
      </dgm:prSet>
      <dgm:spPr/>
    </dgm:pt>
    <dgm:pt modelId="{5E0022B5-2560-4443-9905-380CD9D15086}" type="pres">
      <dgm:prSet presAssocID="{E93EE2EF-7D76-4C0B-9356-8129C4C4F34C}" presName="descendantText" presStyleLbl="alignAccFollowNode1" presStyleIdx="4" presStyleCnt="5" custScaleX="110359" custScaleY="122699" custLinFactNeighborX="1349" custLinFactNeighborY="8264">
        <dgm:presLayoutVars>
          <dgm:bulletEnabled val="1"/>
        </dgm:presLayoutVars>
      </dgm:prSet>
      <dgm:spPr/>
    </dgm:pt>
  </dgm:ptLst>
  <dgm:cxnLst>
    <dgm:cxn modelId="{66F68602-BF47-4D51-9546-747BBD6B57DA}" srcId="{35D3887F-721B-44CD-9126-3D73D6788F7B}" destId="{ED7E4059-A194-4286-9D07-DF349947B524}" srcOrd="0" destOrd="0" parTransId="{A6FA268E-B4DD-48CB-AF7F-20B3BCD6CD51}" sibTransId="{767DDAA5-514F-4DC5-8C25-9EC846854F28}"/>
    <dgm:cxn modelId="{7C40EB0E-475F-4BF9-A703-2622EF6742FF}" srcId="{0636929A-6DE6-4BEE-87D6-15C87118CCC6}" destId="{30E868D6-E22B-4364-9039-60BBFEF9588F}" srcOrd="2" destOrd="0" parTransId="{2C4413B3-1034-4438-B4F5-4AE74F7D7560}" sibTransId="{85F2B0C2-6580-45B9-8A7C-D9FA69158D67}"/>
    <dgm:cxn modelId="{59616B11-8BF1-4B55-A052-4882F22F1FBF}" type="presOf" srcId="{4E434D2B-3A16-4DEF-8029-C6568EE20D9D}" destId="{61C0B19D-D35A-417A-82BE-885C60A01EBF}" srcOrd="0" destOrd="0" presId="urn:microsoft.com/office/officeart/2005/8/layout/vList5"/>
    <dgm:cxn modelId="{AC3E371B-554A-4712-BF21-F9DC71356F8F}" type="presOf" srcId="{0636929A-6DE6-4BEE-87D6-15C87118CCC6}" destId="{7A11046F-86D1-410C-993F-08032388119C}" srcOrd="0" destOrd="0" presId="urn:microsoft.com/office/officeart/2005/8/layout/vList5"/>
    <dgm:cxn modelId="{0A57DE1F-8F9F-4A02-963D-F2167D33D609}" srcId="{99C69F4B-A97F-4214-B903-F07B3D55CB75}" destId="{0636929A-6DE6-4BEE-87D6-15C87118CCC6}" srcOrd="2" destOrd="0" parTransId="{7A692E0B-AFA6-4898-B964-112A274C756E}" sibTransId="{D68EC748-5AD5-4BAF-B061-6B509F00DD6C}"/>
    <dgm:cxn modelId="{38792328-86C2-4CA0-805B-3D8DC9045379}" type="presOf" srcId="{D8ABD34B-4F33-483A-B143-3C4E22FD0CCD}" destId="{5E0022B5-2560-4443-9905-380CD9D15086}" srcOrd="0" destOrd="1" presId="urn:microsoft.com/office/officeart/2005/8/layout/vList5"/>
    <dgm:cxn modelId="{9395A93E-89F2-41C1-82D0-1D31D7E2BCA9}" srcId="{934CECA3-8252-435F-A981-638C979C0787}" destId="{CB66D102-23FD-4A81-9DC9-AC75928D7CE5}" srcOrd="1" destOrd="0" parTransId="{2FBD586B-55DB-4B5D-AEBB-8BC7F2E08562}" sibTransId="{3368C3F8-BBB6-4A8A-9CBE-9983E43C60DA}"/>
    <dgm:cxn modelId="{A6E4C160-25D1-47B5-94FB-2368469DE189}" type="presOf" srcId="{ED7E4059-A194-4286-9D07-DF349947B524}" destId="{6CDE9F78-30B3-41EE-87FE-8E4A7D8623E5}" srcOrd="0" destOrd="0" presId="urn:microsoft.com/office/officeart/2005/8/layout/vList5"/>
    <dgm:cxn modelId="{4DFD6161-BA7D-40AA-94A7-1728036A6D34}" type="presOf" srcId="{E93EE2EF-7D76-4C0B-9356-8129C4C4F34C}" destId="{A954C330-145C-44AE-B263-347493DF923F}" srcOrd="0" destOrd="0" presId="urn:microsoft.com/office/officeart/2005/8/layout/vList5"/>
    <dgm:cxn modelId="{BD9C4962-513C-4C96-8D92-DD8CFDBEAB23}" type="presOf" srcId="{FCCB709E-EB8E-4A04-A9A7-926591F8D798}" destId="{7A0E8238-E579-45C7-BCE3-A70695307AC0}" srcOrd="0" destOrd="0" presId="urn:microsoft.com/office/officeart/2005/8/layout/vList5"/>
    <dgm:cxn modelId="{B211EE42-C7CA-453D-A1A0-D344F3B3C4DC}" srcId="{99C69F4B-A97F-4214-B903-F07B3D55CB75}" destId="{934CECA3-8252-435F-A981-638C979C0787}" srcOrd="0" destOrd="0" parTransId="{4CE39FD6-29F2-437B-A6AA-76F74B25DA7D}" sibTransId="{AA11F593-81FA-489F-B5F6-FA77ED261BB6}"/>
    <dgm:cxn modelId="{9C372544-CBEB-478F-93AA-DA8B3C8BC4CE}" srcId="{99C69F4B-A97F-4214-B903-F07B3D55CB75}" destId="{35D3887F-721B-44CD-9126-3D73D6788F7B}" srcOrd="3" destOrd="0" parTransId="{22C82BE5-8209-4E63-915C-D0FB901C0ACA}" sibTransId="{0ABF7839-7CCE-462D-A949-848817B38EEF}"/>
    <dgm:cxn modelId="{60B0EA65-C22B-4910-9DF7-87EF53CDC907}" srcId="{99C69F4B-A97F-4214-B903-F07B3D55CB75}" destId="{F6E0B08D-5DAC-49CC-94DD-2E3143F13947}" srcOrd="1" destOrd="0" parTransId="{74D41253-9C1D-4F60-BF2A-4A5787CB4B63}" sibTransId="{6097AA38-8F3B-46AE-A6CE-6CB4F2461D5A}"/>
    <dgm:cxn modelId="{3E4A2449-6C80-47A2-9903-3C61543BB9DA}" type="presOf" srcId="{30E868D6-E22B-4364-9039-60BBFEF9588F}" destId="{61C0B19D-D35A-417A-82BE-885C60A01EBF}" srcOrd="0" destOrd="2" presId="urn:microsoft.com/office/officeart/2005/8/layout/vList5"/>
    <dgm:cxn modelId="{B9BD2849-3ADE-4474-B52A-931BB6A668FE}" srcId="{E93EE2EF-7D76-4C0B-9356-8129C4C4F34C}" destId="{D8ABD34B-4F33-483A-B143-3C4E22FD0CCD}" srcOrd="1" destOrd="0" parTransId="{EBCF51F7-48E2-4E61-946F-E796914CE18F}" sibTransId="{C87C8DB1-F632-46EA-8723-58523484366B}"/>
    <dgm:cxn modelId="{CFF1656A-02EC-415D-A865-1318C83F774B}" type="presOf" srcId="{99C69F4B-A97F-4214-B903-F07B3D55CB75}" destId="{0A89C56F-211A-4A9D-9F4C-92F87E5207DD}" srcOrd="0" destOrd="0" presId="urn:microsoft.com/office/officeart/2005/8/layout/vList5"/>
    <dgm:cxn modelId="{2EB98B56-707B-42AC-BD85-F9FE35AC6085}" type="presOf" srcId="{0789A521-4888-4DBA-B4D1-3BFD0B9FF197}" destId="{5E0022B5-2560-4443-9905-380CD9D15086}" srcOrd="0" destOrd="0" presId="urn:microsoft.com/office/officeart/2005/8/layout/vList5"/>
    <dgm:cxn modelId="{BD5FF656-D696-462A-9D17-2204B397A4E2}" srcId="{E93EE2EF-7D76-4C0B-9356-8129C4C4F34C}" destId="{0789A521-4888-4DBA-B4D1-3BFD0B9FF197}" srcOrd="0" destOrd="0" parTransId="{84C35772-D1EA-4C54-B078-0D3F8245E5BA}" sibTransId="{C43088EB-F161-40B1-AD9B-71FFC1C7CBEE}"/>
    <dgm:cxn modelId="{88D1675A-5BFF-411C-A50B-B1CD4E4B0303}" srcId="{F6E0B08D-5DAC-49CC-94DD-2E3143F13947}" destId="{FCCB709E-EB8E-4A04-A9A7-926591F8D798}" srcOrd="0" destOrd="0" parTransId="{6B12F815-B93D-4B4E-A893-5621E0AE018E}" sibTransId="{291C7AAC-0270-4937-8575-14E9B41CF29F}"/>
    <dgm:cxn modelId="{DAF7357D-C73D-4E4D-AD27-B95D52C7A8EF}" type="presOf" srcId="{35D3887F-721B-44CD-9126-3D73D6788F7B}" destId="{CF00E9CF-4E4C-43CE-B154-2D0632947BF6}" srcOrd="0" destOrd="0" presId="urn:microsoft.com/office/officeart/2005/8/layout/vList5"/>
    <dgm:cxn modelId="{4BBD817E-8F8C-4947-85BD-A1ECE61F5B71}" type="presOf" srcId="{BB8FC065-D868-43D6-8EA8-01E3C635BFAF}" destId="{391E33FF-AAD4-4459-8272-9EB407F2E62D}" srcOrd="0" destOrd="0" presId="urn:microsoft.com/office/officeart/2005/8/layout/vList5"/>
    <dgm:cxn modelId="{A845BB8F-551E-4C0A-987F-BF57A0F8F67B}" type="presOf" srcId="{934CECA3-8252-435F-A981-638C979C0787}" destId="{AD90D915-46AC-4FB3-BE06-83755F5D0C34}" srcOrd="0" destOrd="0" presId="urn:microsoft.com/office/officeart/2005/8/layout/vList5"/>
    <dgm:cxn modelId="{F84E8C9B-53D9-4DD6-90F8-DC690EDA6B85}" srcId="{0636929A-6DE6-4BEE-87D6-15C87118CCC6}" destId="{4E434D2B-3A16-4DEF-8029-C6568EE20D9D}" srcOrd="0" destOrd="0" parTransId="{5C528778-074A-44EF-ABAC-0F6682457555}" sibTransId="{41A3881F-D6F4-483B-98BA-8AB1BD14BAB9}"/>
    <dgm:cxn modelId="{B7C9C29D-513C-452D-86DC-4D064F2A0451}" srcId="{934CECA3-8252-435F-A981-638C979C0787}" destId="{8C938335-A103-4CFA-8660-EB5CB520B7E3}" srcOrd="2" destOrd="0" parTransId="{5853702E-8646-417A-9C72-1AB98BF5D784}" sibTransId="{3E8D90C6-3BB4-4882-A3EA-2B5CC38E8C00}"/>
    <dgm:cxn modelId="{1179C1B2-B534-4AFE-BE38-0B6516A04B4A}" srcId="{35D3887F-721B-44CD-9126-3D73D6788F7B}" destId="{B2D1153B-0887-4EF3-8BAB-255272E1F657}" srcOrd="1" destOrd="0" parTransId="{CB08BBB2-53B8-431D-99F0-9D9342F74C47}" sibTransId="{6F48D11A-5BFF-46E7-8922-C6B9AA9ECEE9}"/>
    <dgm:cxn modelId="{1BF5A0B6-456B-4C08-B870-9A67F0AFF292}" srcId="{0636929A-6DE6-4BEE-87D6-15C87118CCC6}" destId="{D8F5701A-151C-429E-BC91-77CE151E4543}" srcOrd="1" destOrd="0" parTransId="{2F273F82-2FD6-4E10-85E3-9CBCFD09AA37}" sibTransId="{1CF20352-05AD-4193-B84E-045C7D5993C4}"/>
    <dgm:cxn modelId="{113871C6-CFA5-4543-B2D4-355E96476467}" type="presOf" srcId="{8C938335-A103-4CFA-8660-EB5CB520B7E3}" destId="{391E33FF-AAD4-4459-8272-9EB407F2E62D}" srcOrd="0" destOrd="2" presId="urn:microsoft.com/office/officeart/2005/8/layout/vList5"/>
    <dgm:cxn modelId="{AAD19FCA-4B72-44FA-AC9A-0A167AFF593F}" type="presOf" srcId="{CB66D102-23FD-4A81-9DC9-AC75928D7CE5}" destId="{391E33FF-AAD4-4459-8272-9EB407F2E62D}" srcOrd="0" destOrd="1" presId="urn:microsoft.com/office/officeart/2005/8/layout/vList5"/>
    <dgm:cxn modelId="{E2EE7DD1-2C3E-40EC-8EA6-67D4E7E26F3A}" type="presOf" srcId="{F6E0B08D-5DAC-49CC-94DD-2E3143F13947}" destId="{E33A6CF3-2022-4204-9C25-46C494E93075}" srcOrd="0" destOrd="0" presId="urn:microsoft.com/office/officeart/2005/8/layout/vList5"/>
    <dgm:cxn modelId="{1596AED1-DD9A-4C68-9A1B-32A359557CEF}" srcId="{99C69F4B-A97F-4214-B903-F07B3D55CB75}" destId="{E93EE2EF-7D76-4C0B-9356-8129C4C4F34C}" srcOrd="4" destOrd="0" parTransId="{84D5AF54-9EBC-4D7C-89DD-7C908CA19F5B}" sibTransId="{D0A2D292-2D5D-4700-AAEC-53535428C1A5}"/>
    <dgm:cxn modelId="{FDFC32E3-D3C0-4CD4-93B3-8852DD825B02}" type="presOf" srcId="{D8F5701A-151C-429E-BC91-77CE151E4543}" destId="{61C0B19D-D35A-417A-82BE-885C60A01EBF}" srcOrd="0" destOrd="1" presId="urn:microsoft.com/office/officeart/2005/8/layout/vList5"/>
    <dgm:cxn modelId="{C7E4E3F6-088D-4A03-8B7D-D06684FF07B5}" srcId="{934CECA3-8252-435F-A981-638C979C0787}" destId="{BB8FC065-D868-43D6-8EA8-01E3C635BFAF}" srcOrd="0" destOrd="0" parTransId="{CF1B1794-CB4C-4331-9F69-0B49939AD7A4}" sibTransId="{778A1F69-5C1D-4077-B261-E7D40208DD24}"/>
    <dgm:cxn modelId="{390440FE-7DD6-43E7-9CB7-F839FA435947}" type="presOf" srcId="{B2D1153B-0887-4EF3-8BAB-255272E1F657}" destId="{6CDE9F78-30B3-41EE-87FE-8E4A7D8623E5}" srcOrd="0" destOrd="1" presId="urn:microsoft.com/office/officeart/2005/8/layout/vList5"/>
    <dgm:cxn modelId="{DDC621B0-8E78-44D4-8FBA-845F314B13BB}" type="presParOf" srcId="{0A89C56F-211A-4A9D-9F4C-92F87E5207DD}" destId="{5E8385AD-B7DF-40F6-8378-C4839D9E1880}" srcOrd="0" destOrd="0" presId="urn:microsoft.com/office/officeart/2005/8/layout/vList5"/>
    <dgm:cxn modelId="{8BD14BF7-B63B-417A-99E9-ABEFCBD1A0C6}" type="presParOf" srcId="{5E8385AD-B7DF-40F6-8378-C4839D9E1880}" destId="{AD90D915-46AC-4FB3-BE06-83755F5D0C34}" srcOrd="0" destOrd="0" presId="urn:microsoft.com/office/officeart/2005/8/layout/vList5"/>
    <dgm:cxn modelId="{1F58F20E-1FA7-4DAC-80DA-F45A736EEB7D}" type="presParOf" srcId="{5E8385AD-B7DF-40F6-8378-C4839D9E1880}" destId="{391E33FF-AAD4-4459-8272-9EB407F2E62D}" srcOrd="1" destOrd="0" presId="urn:microsoft.com/office/officeart/2005/8/layout/vList5"/>
    <dgm:cxn modelId="{9D985AFB-0B83-41F4-BB19-AFAFF61F43AD}" type="presParOf" srcId="{0A89C56F-211A-4A9D-9F4C-92F87E5207DD}" destId="{94B9AC65-1692-445E-88F3-8D1F26283836}" srcOrd="1" destOrd="0" presId="urn:microsoft.com/office/officeart/2005/8/layout/vList5"/>
    <dgm:cxn modelId="{021E9C3A-056B-4DA6-B772-43130A01035F}" type="presParOf" srcId="{0A89C56F-211A-4A9D-9F4C-92F87E5207DD}" destId="{A9A2A31C-4AB7-4936-906A-2DDB988B2DF3}" srcOrd="2" destOrd="0" presId="urn:microsoft.com/office/officeart/2005/8/layout/vList5"/>
    <dgm:cxn modelId="{75E9C8BC-80BA-4659-A8BB-D041C7AB9AA9}" type="presParOf" srcId="{A9A2A31C-4AB7-4936-906A-2DDB988B2DF3}" destId="{E33A6CF3-2022-4204-9C25-46C494E93075}" srcOrd="0" destOrd="0" presId="urn:microsoft.com/office/officeart/2005/8/layout/vList5"/>
    <dgm:cxn modelId="{889F5FA8-DE8E-449E-9D22-4320ABDD3445}" type="presParOf" srcId="{A9A2A31C-4AB7-4936-906A-2DDB988B2DF3}" destId="{7A0E8238-E579-45C7-BCE3-A70695307AC0}" srcOrd="1" destOrd="0" presId="urn:microsoft.com/office/officeart/2005/8/layout/vList5"/>
    <dgm:cxn modelId="{13B18894-3734-4F92-AE1C-344E60429A09}" type="presParOf" srcId="{0A89C56F-211A-4A9D-9F4C-92F87E5207DD}" destId="{0B2FD45A-CC3F-4B48-81CA-8DCB248CEC54}" srcOrd="3" destOrd="0" presId="urn:microsoft.com/office/officeart/2005/8/layout/vList5"/>
    <dgm:cxn modelId="{8BF7E784-2AE1-4691-8FBC-F34E7CD321F1}" type="presParOf" srcId="{0A89C56F-211A-4A9D-9F4C-92F87E5207DD}" destId="{3B3C8B66-41E3-4D5C-A1E6-C0A280ED52F9}" srcOrd="4" destOrd="0" presId="urn:microsoft.com/office/officeart/2005/8/layout/vList5"/>
    <dgm:cxn modelId="{6B0C581C-0D6D-420C-86A8-386D4BE0AC1A}" type="presParOf" srcId="{3B3C8B66-41E3-4D5C-A1E6-C0A280ED52F9}" destId="{7A11046F-86D1-410C-993F-08032388119C}" srcOrd="0" destOrd="0" presId="urn:microsoft.com/office/officeart/2005/8/layout/vList5"/>
    <dgm:cxn modelId="{9A6C6448-21BD-4346-9476-CE892AB8D153}" type="presParOf" srcId="{3B3C8B66-41E3-4D5C-A1E6-C0A280ED52F9}" destId="{61C0B19D-D35A-417A-82BE-885C60A01EBF}" srcOrd="1" destOrd="0" presId="urn:microsoft.com/office/officeart/2005/8/layout/vList5"/>
    <dgm:cxn modelId="{955CDCEF-C07F-4257-B40F-5A9E864F3471}" type="presParOf" srcId="{0A89C56F-211A-4A9D-9F4C-92F87E5207DD}" destId="{8373668C-5602-40DB-ABAA-C237E6233D9B}" srcOrd="5" destOrd="0" presId="urn:microsoft.com/office/officeart/2005/8/layout/vList5"/>
    <dgm:cxn modelId="{C8C3D292-9911-4926-B42D-DC6EBAA46309}" type="presParOf" srcId="{0A89C56F-211A-4A9D-9F4C-92F87E5207DD}" destId="{6D65D831-B213-492D-89A6-A56AF5EED2E3}" srcOrd="6" destOrd="0" presId="urn:microsoft.com/office/officeart/2005/8/layout/vList5"/>
    <dgm:cxn modelId="{02B97EB5-798C-4BF7-823D-4B6CFA5A4EEC}" type="presParOf" srcId="{6D65D831-B213-492D-89A6-A56AF5EED2E3}" destId="{CF00E9CF-4E4C-43CE-B154-2D0632947BF6}" srcOrd="0" destOrd="0" presId="urn:microsoft.com/office/officeart/2005/8/layout/vList5"/>
    <dgm:cxn modelId="{00AAAFF0-E8C2-4F17-B166-5C66349356CC}" type="presParOf" srcId="{6D65D831-B213-492D-89A6-A56AF5EED2E3}" destId="{6CDE9F78-30B3-41EE-87FE-8E4A7D8623E5}" srcOrd="1" destOrd="0" presId="urn:microsoft.com/office/officeart/2005/8/layout/vList5"/>
    <dgm:cxn modelId="{56A2EFA8-721B-4081-9D52-913663EBDA5C}" type="presParOf" srcId="{0A89C56F-211A-4A9D-9F4C-92F87E5207DD}" destId="{073D55BB-EE85-41D1-992D-638DB97D633D}" srcOrd="7" destOrd="0" presId="urn:microsoft.com/office/officeart/2005/8/layout/vList5"/>
    <dgm:cxn modelId="{927DF3F7-972B-46C2-A1EC-4FB200FE5D43}" type="presParOf" srcId="{0A89C56F-211A-4A9D-9F4C-92F87E5207DD}" destId="{E92693EF-5384-44E8-BA5C-35474FEBCDF5}" srcOrd="8" destOrd="0" presId="urn:microsoft.com/office/officeart/2005/8/layout/vList5"/>
    <dgm:cxn modelId="{7E326801-11C2-4659-8E78-E510DEEC7B80}" type="presParOf" srcId="{E92693EF-5384-44E8-BA5C-35474FEBCDF5}" destId="{A954C330-145C-44AE-B263-347493DF923F}" srcOrd="0" destOrd="0" presId="urn:microsoft.com/office/officeart/2005/8/layout/vList5"/>
    <dgm:cxn modelId="{32690190-F450-4483-B1FE-6456A562E69F}" type="presParOf" srcId="{E92693EF-5384-44E8-BA5C-35474FEBCDF5}" destId="{5E0022B5-2560-4443-9905-380CD9D1508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41210-6D42-4B0A-8BFF-227C5F648209}">
      <dsp:nvSpPr>
        <dsp:cNvPr id="0" name=""/>
        <dsp:cNvSpPr/>
      </dsp:nvSpPr>
      <dsp:spPr>
        <a:xfrm>
          <a:off x="1399" y="83031"/>
          <a:ext cx="4911285" cy="3118666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62D2C-C55C-4FB0-85D1-4D1B31661D42}">
      <dsp:nvSpPr>
        <dsp:cNvPr id="0" name=""/>
        <dsp:cNvSpPr/>
      </dsp:nvSpPr>
      <dsp:spPr>
        <a:xfrm>
          <a:off x="547097" y="601445"/>
          <a:ext cx="4911285" cy="3118666"/>
        </a:xfrm>
        <a:prstGeom prst="roundRect">
          <a:avLst>
            <a:gd name="adj" fmla="val 10000"/>
          </a:avLst>
        </a:prstGeom>
        <a:solidFill>
          <a:srgbClr val="FFFFEB">
            <a:alpha val="90000"/>
          </a:srgb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u="sng" kern="1200" dirty="0">
              <a:solidFill>
                <a:srgbClr val="002060"/>
              </a:solidFill>
            </a:rPr>
            <a:t>Právo pacienta </a:t>
          </a:r>
          <a:r>
            <a:rPr lang="cs-CZ" sz="2400" kern="1200" dirty="0">
              <a:solidFill>
                <a:srgbClr val="002060"/>
              </a:solidFill>
            </a:rPr>
            <a:t>na úctu, důstojné zacházení,                     na ohleduplnost a       </a:t>
          </a:r>
          <a:r>
            <a:rPr lang="cs-CZ" sz="2400" b="1" u="sng" kern="1200" dirty="0">
              <a:solidFill>
                <a:srgbClr val="002060"/>
              </a:solidFill>
            </a:rPr>
            <a:t>respektování soukromí</a:t>
          </a:r>
          <a:r>
            <a:rPr lang="cs-CZ" sz="2400" u="sng" kern="1200" dirty="0">
              <a:solidFill>
                <a:srgbClr val="002060"/>
              </a:solidFill>
            </a:rPr>
            <a:t>              </a:t>
          </a:r>
          <a:r>
            <a:rPr lang="cs-CZ" sz="2400" kern="1200" dirty="0">
              <a:solidFill>
                <a:srgbClr val="002060"/>
              </a:solidFill>
            </a:rPr>
            <a:t>při poskytování zdravotních služeb v souladu s charakterem poskytovaných zdravotních služeb </a:t>
          </a:r>
          <a:r>
            <a:rPr lang="cs-CZ" sz="2000" i="1" kern="1200" dirty="0">
              <a:solidFill>
                <a:srgbClr val="002060"/>
              </a:solidFill>
            </a:rPr>
            <a:t>(§28 odst3)</a:t>
          </a:r>
          <a:endParaRPr lang="en-US" sz="2000" i="1" kern="1200" dirty="0">
            <a:solidFill>
              <a:srgbClr val="002060"/>
            </a:solidFill>
          </a:endParaRPr>
        </a:p>
      </dsp:txBody>
      <dsp:txXfrm>
        <a:off x="638440" y="692788"/>
        <a:ext cx="4728599" cy="2935980"/>
      </dsp:txXfrm>
    </dsp:sp>
    <dsp:sp modelId="{5AB738D4-2C6E-4A8B-BB0F-5D29B1381058}">
      <dsp:nvSpPr>
        <dsp:cNvPr id="0" name=""/>
        <dsp:cNvSpPr/>
      </dsp:nvSpPr>
      <dsp:spPr>
        <a:xfrm>
          <a:off x="6004081" y="83031"/>
          <a:ext cx="4911285" cy="3118666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BE585-BC1E-468E-AF4C-D1ACE6C3A8DB}">
      <dsp:nvSpPr>
        <dsp:cNvPr id="0" name=""/>
        <dsp:cNvSpPr/>
      </dsp:nvSpPr>
      <dsp:spPr>
        <a:xfrm>
          <a:off x="6549779" y="601445"/>
          <a:ext cx="4911285" cy="3118666"/>
        </a:xfrm>
        <a:prstGeom prst="roundRect">
          <a:avLst>
            <a:gd name="adj" fmla="val 10000"/>
          </a:avLst>
        </a:prstGeom>
        <a:solidFill>
          <a:srgbClr val="FFFFEB">
            <a:alpha val="90000"/>
          </a:srgb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1" u="sng" kern="1200" dirty="0">
              <a:solidFill>
                <a:srgbClr val="002060"/>
              </a:solidFill>
            </a:rPr>
            <a:t>Poskytovatel je povinen </a:t>
          </a:r>
          <a:r>
            <a:rPr lang="cs-CZ" sz="2400" b="1" kern="1200" dirty="0">
              <a:solidFill>
                <a:srgbClr val="002060"/>
              </a:solidFill>
            </a:rPr>
            <a:t>zachovat mlčenlivost                 o všech skutečnostech,             o kterých se dozvěděl               v souvislosti s poskytováním zdravotních služeb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b="0" i="1" kern="1200" dirty="0">
              <a:solidFill>
                <a:srgbClr val="002060"/>
              </a:solidFill>
            </a:rPr>
            <a:t>(§51 odst.1)</a:t>
          </a:r>
          <a:endParaRPr lang="en-US" sz="2000" b="0" i="1" kern="1200" dirty="0">
            <a:solidFill>
              <a:srgbClr val="002060"/>
            </a:solidFill>
          </a:endParaRPr>
        </a:p>
      </dsp:txBody>
      <dsp:txXfrm>
        <a:off x="6641122" y="692788"/>
        <a:ext cx="4728599" cy="2935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A81F3-D230-4463-9B26-235255A8C661}">
      <dsp:nvSpPr>
        <dsp:cNvPr id="0" name=""/>
        <dsp:cNvSpPr/>
      </dsp:nvSpPr>
      <dsp:spPr>
        <a:xfrm>
          <a:off x="0" y="3053"/>
          <a:ext cx="7814934" cy="10929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zdravotničtí pracovníci, JOP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(i po ukončení činnosti)</a:t>
          </a:r>
          <a:endParaRPr lang="en-US" sz="2600" b="0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6" y="56409"/>
        <a:ext cx="7708222" cy="986281"/>
      </dsp:txXfrm>
    </dsp:sp>
    <dsp:sp modelId="{ACFA7A58-1D13-4C2A-A3F8-8B9213E14DAC}">
      <dsp:nvSpPr>
        <dsp:cNvPr id="0" name=""/>
        <dsp:cNvSpPr/>
      </dsp:nvSpPr>
      <dsp:spPr>
        <a:xfrm>
          <a:off x="0" y="1107605"/>
          <a:ext cx="7814934" cy="10929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osoby získávající způsobilost k výkonu povolání zdravotnického pracovníka / JOP</a:t>
          </a:r>
          <a:endParaRPr lang="en-US" sz="2600" b="0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6" y="1160961"/>
        <a:ext cx="7708222" cy="986281"/>
      </dsp:txXfrm>
    </dsp:sp>
    <dsp:sp modelId="{C806C9C5-7DF1-4C64-9A6C-BD2E172CE01B}">
      <dsp:nvSpPr>
        <dsp:cNvPr id="0" name=""/>
        <dsp:cNvSpPr/>
      </dsp:nvSpPr>
      <dsp:spPr>
        <a:xfrm>
          <a:off x="0" y="2212158"/>
          <a:ext cx="7814934" cy="10929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osoby oprávněné nahlížet do ZD bez souhlasu pacienta </a:t>
          </a:r>
          <a:endParaRPr lang="en-US" sz="2600" b="0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6" y="2265514"/>
        <a:ext cx="7708222" cy="986281"/>
      </dsp:txXfrm>
    </dsp:sp>
    <dsp:sp modelId="{01FCE006-6153-4C6A-9B65-169AC3E4DF4A}">
      <dsp:nvSpPr>
        <dsp:cNvPr id="0" name=""/>
        <dsp:cNvSpPr/>
      </dsp:nvSpPr>
      <dsp:spPr>
        <a:xfrm>
          <a:off x="0" y="3316710"/>
          <a:ext cx="7814934" cy="10929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odborné komise podle zákona o specifických ZS </a:t>
          </a:r>
          <a:endParaRPr lang="en-US" sz="2600" b="0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6" y="3370066"/>
        <a:ext cx="7708222" cy="986281"/>
      </dsp:txXfrm>
    </dsp:sp>
    <dsp:sp modelId="{6D1E65E0-F063-46D1-BCE6-C7E1781CFF9B}">
      <dsp:nvSpPr>
        <dsp:cNvPr id="0" name=""/>
        <dsp:cNvSpPr/>
      </dsp:nvSpPr>
      <dsp:spPr>
        <a:xfrm>
          <a:off x="0" y="4421263"/>
          <a:ext cx="7814934" cy="10929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ZS v přítomnosti příslušníka Vězeňské služby (vazba, trest odnětí svobody, zabezpečovací detence)</a:t>
          </a:r>
          <a:endParaRPr lang="en-US" sz="2600" b="0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6" y="4474619"/>
        <a:ext cx="7708222" cy="986281"/>
      </dsp:txXfrm>
    </dsp:sp>
    <dsp:sp modelId="{280AA715-5068-4354-97D7-30D2029D21CD}">
      <dsp:nvSpPr>
        <dsp:cNvPr id="0" name=""/>
        <dsp:cNvSpPr/>
      </dsp:nvSpPr>
      <dsp:spPr>
        <a:xfrm>
          <a:off x="0" y="5525815"/>
          <a:ext cx="7814934" cy="10929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osoby získávající informace o zdravotním stavu pacienta na základě jiných právních předpisů</a:t>
          </a:r>
          <a:endParaRPr lang="en-US" sz="2600" b="0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356" y="5579171"/>
        <a:ext cx="7708222" cy="9862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A81F3-D230-4463-9B26-235255A8C661}">
      <dsp:nvSpPr>
        <dsp:cNvPr id="0" name=""/>
        <dsp:cNvSpPr/>
      </dsp:nvSpPr>
      <dsp:spPr>
        <a:xfrm>
          <a:off x="0" y="52210"/>
          <a:ext cx="7814934" cy="11606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zdravotní stav</a:t>
          </a:r>
          <a:endParaRPr lang="en-US" sz="2800" b="0" kern="1200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658" y="108868"/>
        <a:ext cx="7701618" cy="1047324"/>
      </dsp:txXfrm>
    </dsp:sp>
    <dsp:sp modelId="{31FBAF8B-3C3D-446B-A8EB-358A6CDF0C43}">
      <dsp:nvSpPr>
        <dsp:cNvPr id="0" name=""/>
        <dsp:cNvSpPr/>
      </dsp:nvSpPr>
      <dsp:spPr>
        <a:xfrm>
          <a:off x="0" y="1391410"/>
          <a:ext cx="7814934" cy="11606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poskytované zdravotní služby</a:t>
          </a:r>
        </a:p>
      </dsp:txBody>
      <dsp:txXfrm>
        <a:off x="56658" y="1448068"/>
        <a:ext cx="7701618" cy="1047324"/>
      </dsp:txXfrm>
    </dsp:sp>
    <dsp:sp modelId="{CD896B58-21D3-4ECF-9ADB-F7BDB00423BD}">
      <dsp:nvSpPr>
        <dsp:cNvPr id="0" name=""/>
        <dsp:cNvSpPr/>
      </dsp:nvSpPr>
      <dsp:spPr>
        <a:xfrm>
          <a:off x="0" y="2730610"/>
          <a:ext cx="7814934" cy="11606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osobní, sociální, rodinná, pracovní anamnéza</a:t>
          </a:r>
        </a:p>
      </dsp:txBody>
      <dsp:txXfrm>
        <a:off x="56658" y="2787268"/>
        <a:ext cx="7701618" cy="1047324"/>
      </dsp:txXfrm>
    </dsp:sp>
    <dsp:sp modelId="{A910008B-A4E3-48A9-87E3-50A6863274AD}">
      <dsp:nvSpPr>
        <dsp:cNvPr id="0" name=""/>
        <dsp:cNvSpPr/>
      </dsp:nvSpPr>
      <dsp:spPr>
        <a:xfrm>
          <a:off x="0" y="4069811"/>
          <a:ext cx="7814934" cy="11606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sexuální orientace, rasový/etnický původ, náboženské vyznání, zvyklosti, návyky …</a:t>
          </a:r>
        </a:p>
      </dsp:txBody>
      <dsp:txXfrm>
        <a:off x="56658" y="4126469"/>
        <a:ext cx="7701618" cy="1047324"/>
      </dsp:txXfrm>
    </dsp:sp>
    <dsp:sp modelId="{0223F9E3-E75F-4222-B26E-787AFC3C072E}">
      <dsp:nvSpPr>
        <dsp:cNvPr id="0" name=""/>
        <dsp:cNvSpPr/>
      </dsp:nvSpPr>
      <dsp:spPr>
        <a:xfrm>
          <a:off x="0" y="5409011"/>
          <a:ext cx="7814934" cy="11606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názor, úsudek, přesvědčení, …</a:t>
          </a:r>
        </a:p>
      </dsp:txBody>
      <dsp:txXfrm>
        <a:off x="56658" y="5465669"/>
        <a:ext cx="7701618" cy="1047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A81F3-D230-4463-9B26-235255A8C661}">
      <dsp:nvSpPr>
        <dsp:cNvPr id="0" name=""/>
        <dsp:cNvSpPr/>
      </dsp:nvSpPr>
      <dsp:spPr>
        <a:xfrm>
          <a:off x="0" y="27630"/>
          <a:ext cx="7814934" cy="10551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sdělení pacienta</a:t>
          </a:r>
          <a:endParaRPr lang="en-US" sz="2800" b="0" kern="1200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510" y="79140"/>
        <a:ext cx="7711914" cy="952173"/>
      </dsp:txXfrm>
    </dsp:sp>
    <dsp:sp modelId="{31FBAF8B-3C3D-446B-A8EB-358A6CDF0C43}">
      <dsp:nvSpPr>
        <dsp:cNvPr id="0" name=""/>
        <dsp:cNvSpPr/>
      </dsp:nvSpPr>
      <dsp:spPr>
        <a:xfrm>
          <a:off x="0" y="1099781"/>
          <a:ext cx="7814934" cy="10551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sdělení jiných osob (rodina, jiný poskytovatel ZS, …) </a:t>
          </a:r>
        </a:p>
      </dsp:txBody>
      <dsp:txXfrm>
        <a:off x="51510" y="1151291"/>
        <a:ext cx="7711914" cy="952173"/>
      </dsp:txXfrm>
    </dsp:sp>
    <dsp:sp modelId="{CD896B58-21D3-4ECF-9ADB-F7BDB00423BD}">
      <dsp:nvSpPr>
        <dsp:cNvPr id="0" name=""/>
        <dsp:cNvSpPr/>
      </dsp:nvSpPr>
      <dsp:spPr>
        <a:xfrm>
          <a:off x="1121169" y="2224418"/>
          <a:ext cx="5572594" cy="73873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altLang="cs-CZ" sz="2800" b="0" kern="1200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7231" y="2260480"/>
        <a:ext cx="5500470" cy="666606"/>
      </dsp:txXfrm>
    </dsp:sp>
    <dsp:sp modelId="{A910008B-A4E3-48A9-87E3-50A6863274AD}">
      <dsp:nvSpPr>
        <dsp:cNvPr id="0" name=""/>
        <dsp:cNvSpPr/>
      </dsp:nvSpPr>
      <dsp:spPr>
        <a:xfrm>
          <a:off x="0" y="3006348"/>
          <a:ext cx="7814934" cy="10551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mluvené slovo</a:t>
          </a:r>
        </a:p>
      </dsp:txBody>
      <dsp:txXfrm>
        <a:off x="51510" y="3057858"/>
        <a:ext cx="7711914" cy="952173"/>
      </dsp:txXfrm>
    </dsp:sp>
    <dsp:sp modelId="{0223F9E3-E75F-4222-B26E-787AFC3C072E}">
      <dsp:nvSpPr>
        <dsp:cNvPr id="0" name=""/>
        <dsp:cNvSpPr/>
      </dsp:nvSpPr>
      <dsp:spPr>
        <a:xfrm>
          <a:off x="0" y="4104742"/>
          <a:ext cx="7814934" cy="10551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písemné záznamy</a:t>
          </a:r>
        </a:p>
      </dsp:txBody>
      <dsp:txXfrm>
        <a:off x="51510" y="4156252"/>
        <a:ext cx="7711914" cy="952173"/>
      </dsp:txXfrm>
    </dsp:sp>
    <dsp:sp modelId="{43639622-9FAB-4860-A434-6CFCA4471BE9}">
      <dsp:nvSpPr>
        <dsp:cNvPr id="0" name=""/>
        <dsp:cNvSpPr/>
      </dsp:nvSpPr>
      <dsp:spPr>
        <a:xfrm>
          <a:off x="0" y="5203136"/>
          <a:ext cx="7814934" cy="1055193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altLang="cs-CZ" sz="2800" b="0" kern="1200" dirty="0">
              <a:solidFill>
                <a:srgbClr val="FFFFEB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obrazové, audiovizuální záznamy,…</a:t>
          </a:r>
          <a:endParaRPr lang="cs-CZ" altLang="cs-CZ" sz="2800" b="1" kern="1200" dirty="0">
            <a:solidFill>
              <a:srgbClr val="FFFFEB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510" y="5254646"/>
        <a:ext cx="7711914" cy="9521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99C4B-900F-4252-A320-E059036B0C43}">
      <dsp:nvSpPr>
        <dsp:cNvPr id="0" name=""/>
        <dsp:cNvSpPr/>
      </dsp:nvSpPr>
      <dsp:spPr>
        <a:xfrm>
          <a:off x="0" y="0"/>
          <a:ext cx="62453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794B9-A706-4DAA-AF64-BD6F772AD478}">
      <dsp:nvSpPr>
        <dsp:cNvPr id="0" name=""/>
        <dsp:cNvSpPr/>
      </dsp:nvSpPr>
      <dsp:spPr>
        <a:xfrm>
          <a:off x="0" y="0"/>
          <a:ext cx="6245352" cy="2757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Státní orgány, </a:t>
          </a:r>
          <a:r>
            <a:rPr lang="cs-CZ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právnické a fyzické osoby jsou povinny</a:t>
          </a:r>
          <a:r>
            <a:rPr lang="cs-CZ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bez zbytečného odkladu,       a nestanoví-li zvláštní předpis jinak, i bez úplaty </a:t>
          </a:r>
          <a:r>
            <a:rPr lang="cs-CZ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vyhovovat dožádáním orgánů činných  v trestním řízení</a:t>
          </a:r>
          <a:r>
            <a:rPr lang="cs-CZ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při plnění jejich úkolů… </a:t>
          </a:r>
          <a:endParaRPr lang="en-US" sz="2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6245352" cy="2757014"/>
      </dsp:txXfrm>
    </dsp:sp>
    <dsp:sp modelId="{AC70CAF6-1002-4011-A571-0830FA89720D}">
      <dsp:nvSpPr>
        <dsp:cNvPr id="0" name=""/>
        <dsp:cNvSpPr/>
      </dsp:nvSpPr>
      <dsp:spPr>
        <a:xfrm>
          <a:off x="0" y="2757014"/>
          <a:ext cx="62453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B8CAF-14E1-4027-AA19-EC13FA2F210D}">
      <dsp:nvSpPr>
        <dsp:cNvPr id="0" name=""/>
        <dsp:cNvSpPr/>
      </dsp:nvSpPr>
      <dsp:spPr>
        <a:xfrm>
          <a:off x="0" y="2757014"/>
          <a:ext cx="6245352" cy="2757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Nestanoví-li zvláštní zákon podmínky,     za nichž lze pro účely trestního řízení sdělovat informace</a:t>
          </a:r>
          <a:r>
            <a:rPr lang="cs-CZ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které jsou podle takového zákona utajovány, nebo </a:t>
          </a:r>
          <a:r>
            <a:rPr lang="cs-CZ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 něž se vztahuje povinnost mlčenlivosti, lze tyto informace pro trestní řízení vyžadovat po </a:t>
          </a:r>
          <a:r>
            <a:rPr lang="cs-CZ" sz="24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předchozím souhlasu soudce </a:t>
          </a:r>
          <a:r>
            <a:rPr lang="cs-CZ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r>
            <a:rPr lang="cs-CZ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..</a:t>
          </a:r>
          <a:endParaRPr lang="en-US" sz="2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757014"/>
        <a:ext cx="6245352" cy="27570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68203-BF96-4F4F-A2D8-305A4C93CA3D}">
      <dsp:nvSpPr>
        <dsp:cNvPr id="0" name=""/>
        <dsp:cNvSpPr/>
      </dsp:nvSpPr>
      <dsp:spPr>
        <a:xfrm>
          <a:off x="0" y="2722"/>
          <a:ext cx="71752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90EA2-B425-4E8F-A1C1-A48A507CAEE6}">
      <dsp:nvSpPr>
        <dsp:cNvPr id="0" name=""/>
        <dsp:cNvSpPr/>
      </dsp:nvSpPr>
      <dsp:spPr>
        <a:xfrm>
          <a:off x="0" y="2722"/>
          <a:ext cx="4339315" cy="5576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připravuje</a:t>
          </a: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nebo </a:t>
          </a:r>
          <a:r>
            <a:rPr lang="cs-CZ" sz="28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páchá</a:t>
          </a: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trestný čin ….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spáchání nebo dokončení takového TČ nepřekazí …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překazit TČ lze i jeho včasným oznámením státnímu zástupci nebo policejnímu orgánu</a:t>
          </a:r>
          <a:endParaRPr lang="en-US" sz="2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722"/>
        <a:ext cx="4339315" cy="5576377"/>
      </dsp:txXfrm>
    </dsp:sp>
    <dsp:sp modelId="{8D8D1C41-D030-495B-BDD5-4FF0D86F5C7D}">
      <dsp:nvSpPr>
        <dsp:cNvPr id="0" name=""/>
        <dsp:cNvSpPr/>
      </dsp:nvSpPr>
      <dsp:spPr>
        <a:xfrm>
          <a:off x="4380779" y="162512"/>
          <a:ext cx="2785738" cy="5243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11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cs-CZ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vraždy, zabití, těžkého ublížení      na zdraví, </a:t>
          </a:r>
        </a:p>
        <a:p>
          <a:pPr marL="0" lvl="0" indent="0" algn="l" defTabSz="933450">
            <a:lnSpc>
              <a:spcPct val="11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mučení a jiného nelidského a krutého zacházení, nedovoleného přerušení těhotenství bez souhlasu těhotné ženy, neoprávněného odebrání tkání a orgánů, znásilnění, pohlavního zneužití, týrání svěřené osoby, …</a:t>
          </a:r>
          <a:endParaRPr lang="en-US" sz="21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0779" y="162512"/>
        <a:ext cx="2785738" cy="5243535"/>
      </dsp:txXfrm>
    </dsp:sp>
    <dsp:sp modelId="{E6626D42-12F5-4414-B29F-8F98E6D13B4E}">
      <dsp:nvSpPr>
        <dsp:cNvPr id="0" name=""/>
        <dsp:cNvSpPr/>
      </dsp:nvSpPr>
      <dsp:spPr>
        <a:xfrm>
          <a:off x="4339315" y="5406047"/>
          <a:ext cx="22114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68203-BF96-4F4F-A2D8-305A4C93CA3D}">
      <dsp:nvSpPr>
        <dsp:cNvPr id="0" name=""/>
        <dsp:cNvSpPr/>
      </dsp:nvSpPr>
      <dsp:spPr>
        <a:xfrm>
          <a:off x="0" y="2722"/>
          <a:ext cx="717524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90EA2-B425-4E8F-A1C1-A48A507CAEE6}">
      <dsp:nvSpPr>
        <dsp:cNvPr id="0" name=""/>
        <dsp:cNvSpPr/>
      </dsp:nvSpPr>
      <dsp:spPr>
        <a:xfrm>
          <a:off x="0" y="2722"/>
          <a:ext cx="4428924" cy="5576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spáchal</a:t>
          </a:r>
          <a:r>
            <a:rPr lang="cs-CZ" sz="2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trestný čin ….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takový TČ neoznámí bez odkladu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státnímu zástupci </a:t>
          </a:r>
        </a:p>
        <a:p>
          <a:pPr marL="0" lvl="0" indent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nebo policejnímu orgánu </a:t>
          </a:r>
          <a:endParaRPr lang="en-US" sz="2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722"/>
        <a:ext cx="4428924" cy="5576377"/>
      </dsp:txXfrm>
    </dsp:sp>
    <dsp:sp modelId="{8D8D1C41-D030-495B-BDD5-4FF0D86F5C7D}">
      <dsp:nvSpPr>
        <dsp:cNvPr id="0" name=""/>
        <dsp:cNvSpPr/>
      </dsp:nvSpPr>
      <dsp:spPr>
        <a:xfrm>
          <a:off x="4472805" y="170936"/>
          <a:ext cx="2697009" cy="5227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vraždy, těžkého ublížení na zdraví, mučení a jiného nelidského a krutého zacházení, </a:t>
          </a:r>
        </a:p>
        <a:p>
          <a:pPr marL="0" lvl="0" indent="0" algn="l" defTabSz="977900">
            <a:lnSpc>
              <a:spcPct val="12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týrání svěřené osoby…</a:t>
          </a:r>
          <a:endParaRPr lang="en-US" sz="2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72805" y="170936"/>
        <a:ext cx="2697009" cy="5227153"/>
      </dsp:txXfrm>
    </dsp:sp>
    <dsp:sp modelId="{E6626D42-12F5-4414-B29F-8F98E6D13B4E}">
      <dsp:nvSpPr>
        <dsp:cNvPr id="0" name=""/>
        <dsp:cNvSpPr/>
      </dsp:nvSpPr>
      <dsp:spPr>
        <a:xfrm>
          <a:off x="4428924" y="5398089"/>
          <a:ext cx="234036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E33FF-AAD4-4459-8272-9EB407F2E62D}">
      <dsp:nvSpPr>
        <dsp:cNvPr id="0" name=""/>
        <dsp:cNvSpPr/>
      </dsp:nvSpPr>
      <dsp:spPr>
        <a:xfrm rot="5400000">
          <a:off x="6866921" y="-2995037"/>
          <a:ext cx="1203240" cy="7378005"/>
        </a:xfrm>
        <a:prstGeom prst="round2SameRect">
          <a:avLst/>
        </a:prstGeom>
        <a:solidFill>
          <a:srgbClr val="FFFFF7">
            <a:alpha val="90000"/>
          </a:srgb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93663" lvl="1" indent="-93663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poruší povinnost mlčenlivosti, vést, uchovávat, nakládat se ZD …</a:t>
          </a:r>
        </a:p>
        <a:p>
          <a:pPr marL="93663" lvl="1" indent="-93663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umožní nahlížet v rozporu se </a:t>
          </a:r>
          <a:r>
            <a:rPr lang="cs-CZ" sz="18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ZoZS</a:t>
          </a: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neprovede záznam …</a:t>
          </a:r>
        </a:p>
        <a:p>
          <a:pPr marL="541338" lvl="1" indent="-271463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Char char="Ø"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pokuta až 1 mil. Kč / 500 tis. Kč </a:t>
          </a:r>
        </a:p>
      </dsp:txBody>
      <dsp:txXfrm rot="-5400000">
        <a:off x="3779539" y="151082"/>
        <a:ext cx="7319268" cy="1085766"/>
      </dsp:txXfrm>
    </dsp:sp>
    <dsp:sp modelId="{AD90D915-46AC-4FB3-BE06-83755F5D0C34}">
      <dsp:nvSpPr>
        <dsp:cNvPr id="0" name=""/>
        <dsp:cNvSpPr/>
      </dsp:nvSpPr>
      <dsp:spPr>
        <a:xfrm>
          <a:off x="359" y="2095"/>
          <a:ext cx="3779179" cy="1383739"/>
        </a:xfrm>
        <a:prstGeom prst="roundRect">
          <a:avLst/>
        </a:prstGeom>
        <a:solidFill>
          <a:srgbClr val="FFFFF7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u="none" kern="1200" dirty="0">
              <a:solidFill>
                <a:srgbClr val="002060"/>
              </a:solidFill>
            </a:rPr>
            <a:t>Zákon o zdravotních službách</a:t>
          </a:r>
          <a:endParaRPr lang="cs-CZ" sz="2700" kern="1200" dirty="0">
            <a:solidFill>
              <a:srgbClr val="002060"/>
            </a:solidFill>
          </a:endParaRPr>
        </a:p>
      </dsp:txBody>
      <dsp:txXfrm>
        <a:off x="67908" y="69644"/>
        <a:ext cx="3644081" cy="1248641"/>
      </dsp:txXfrm>
    </dsp:sp>
    <dsp:sp modelId="{7A0E8238-E579-45C7-BCE3-A70695307AC0}">
      <dsp:nvSpPr>
        <dsp:cNvPr id="0" name=""/>
        <dsp:cNvSpPr/>
      </dsp:nvSpPr>
      <dsp:spPr>
        <a:xfrm rot="5400000">
          <a:off x="7125595" y="-1781509"/>
          <a:ext cx="616013" cy="7445592"/>
        </a:xfrm>
        <a:prstGeom prst="round2SameRect">
          <a:avLst/>
        </a:prstGeom>
        <a:solidFill>
          <a:srgbClr val="FFFFF7">
            <a:alpha val="90000"/>
          </a:srgb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69875" lvl="1" indent="-176213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náhrada škody, újmy …</a:t>
          </a:r>
        </a:p>
      </dsp:txBody>
      <dsp:txXfrm rot="-5400000">
        <a:off x="3710806" y="1663351"/>
        <a:ext cx="7415521" cy="555871"/>
      </dsp:txXfrm>
    </dsp:sp>
    <dsp:sp modelId="{E33A6CF3-2022-4204-9C25-46C494E93075}">
      <dsp:nvSpPr>
        <dsp:cNvPr id="0" name=""/>
        <dsp:cNvSpPr/>
      </dsp:nvSpPr>
      <dsp:spPr>
        <a:xfrm>
          <a:off x="359" y="1436330"/>
          <a:ext cx="3710446" cy="1009911"/>
        </a:xfrm>
        <a:prstGeom prst="roundRect">
          <a:avLst/>
        </a:prstGeom>
        <a:solidFill>
          <a:srgbClr val="FFFFF7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u="none" kern="1200" dirty="0">
              <a:solidFill>
                <a:srgbClr val="002060"/>
              </a:solidFill>
            </a:rPr>
            <a:t>Občanský zákoník </a:t>
          </a:r>
        </a:p>
      </dsp:txBody>
      <dsp:txXfrm>
        <a:off x="49659" y="1485630"/>
        <a:ext cx="3611846" cy="911311"/>
      </dsp:txXfrm>
    </dsp:sp>
    <dsp:sp modelId="{61C0B19D-D35A-417A-82BE-885C60A01EBF}">
      <dsp:nvSpPr>
        <dsp:cNvPr id="0" name=""/>
        <dsp:cNvSpPr/>
      </dsp:nvSpPr>
      <dsp:spPr>
        <a:xfrm rot="5400000">
          <a:off x="7006911" y="-686207"/>
          <a:ext cx="928480" cy="7375800"/>
        </a:xfrm>
        <a:prstGeom prst="round2SameRect">
          <a:avLst/>
        </a:prstGeom>
        <a:solidFill>
          <a:srgbClr val="FFFFF7">
            <a:alpha val="90000"/>
          </a:srgb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7800" lvl="1" indent="-1778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TČ neoprávněné nakládání s os. údaji</a:t>
          </a:r>
          <a:endParaRPr lang="cs-CZ" sz="1800" b="1" u="none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7800" lvl="1" indent="-1778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TČ neoprávněný přístup k počítačovému systému</a:t>
          </a:r>
          <a:endParaRPr lang="cs-CZ" sz="1800" b="1" u="none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7800" lvl="1" indent="-1778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…</a:t>
          </a:r>
          <a:endParaRPr lang="cs-CZ" sz="1800" b="1" u="none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783252" y="2582777"/>
        <a:ext cx="7330475" cy="837830"/>
      </dsp:txXfrm>
    </dsp:sp>
    <dsp:sp modelId="{7A11046F-86D1-410C-993F-08032388119C}">
      <dsp:nvSpPr>
        <dsp:cNvPr id="0" name=""/>
        <dsp:cNvSpPr/>
      </dsp:nvSpPr>
      <dsp:spPr>
        <a:xfrm>
          <a:off x="359" y="2496737"/>
          <a:ext cx="3782891" cy="1009911"/>
        </a:xfrm>
        <a:prstGeom prst="roundRect">
          <a:avLst/>
        </a:prstGeom>
        <a:solidFill>
          <a:srgbClr val="FFFFF7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u="none" kern="1200" dirty="0">
              <a:solidFill>
                <a:srgbClr val="002060"/>
              </a:solidFill>
            </a:rPr>
            <a:t>Trestní zákoník </a:t>
          </a:r>
        </a:p>
      </dsp:txBody>
      <dsp:txXfrm>
        <a:off x="49659" y="2546037"/>
        <a:ext cx="3684291" cy="911311"/>
      </dsp:txXfrm>
    </dsp:sp>
    <dsp:sp modelId="{6CDE9F78-30B3-41EE-87FE-8E4A7D8623E5}">
      <dsp:nvSpPr>
        <dsp:cNvPr id="0" name=""/>
        <dsp:cNvSpPr/>
      </dsp:nvSpPr>
      <dsp:spPr>
        <a:xfrm rot="5400000">
          <a:off x="6928132" y="322671"/>
          <a:ext cx="1019824" cy="7425533"/>
        </a:xfrm>
        <a:prstGeom prst="round2SameRect">
          <a:avLst/>
        </a:prstGeom>
        <a:solidFill>
          <a:srgbClr val="FFFFF7">
            <a:alpha val="90000"/>
          </a:srgb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povinnost člena vykonávat své povolání odborně, v souladu          s jeho etikou a způsobem stanoveným zákony</a:t>
          </a:r>
          <a:endParaRPr lang="cs-CZ" sz="1800" b="1" u="none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komory jsou oprávněny uplatňovat disciplinární pravomoc  </a:t>
          </a:r>
          <a:endParaRPr lang="cs-CZ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725278" y="3575309"/>
        <a:ext cx="7375749" cy="920256"/>
      </dsp:txXfrm>
    </dsp:sp>
    <dsp:sp modelId="{CF00E9CF-4E4C-43CE-B154-2D0632947BF6}">
      <dsp:nvSpPr>
        <dsp:cNvPr id="0" name=""/>
        <dsp:cNvSpPr/>
      </dsp:nvSpPr>
      <dsp:spPr>
        <a:xfrm>
          <a:off x="0" y="3593349"/>
          <a:ext cx="3731867" cy="1034633"/>
        </a:xfrm>
        <a:prstGeom prst="roundRect">
          <a:avLst/>
        </a:prstGeom>
        <a:solidFill>
          <a:srgbClr val="FFFFF7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700" b="1" u="none" kern="1200" dirty="0">
              <a:solidFill>
                <a:srgbClr val="002060"/>
              </a:solidFill>
            </a:rPr>
            <a:t>Zákon o ČLK, ČSK, </a:t>
          </a:r>
          <a:r>
            <a:rPr lang="cs-CZ" altLang="cs-CZ" sz="2700" b="1" u="none" kern="1200" dirty="0" err="1">
              <a:solidFill>
                <a:srgbClr val="002060"/>
              </a:solidFill>
            </a:rPr>
            <a:t>ČLékK</a:t>
          </a:r>
          <a:endParaRPr lang="cs-CZ" sz="2700" b="1" u="none" kern="1200" dirty="0">
            <a:solidFill>
              <a:srgbClr val="002060"/>
            </a:solidFill>
          </a:endParaRPr>
        </a:p>
      </dsp:txBody>
      <dsp:txXfrm>
        <a:off x="50507" y="3643856"/>
        <a:ext cx="3630853" cy="933619"/>
      </dsp:txXfrm>
    </dsp:sp>
    <dsp:sp modelId="{5E0022B5-2560-4443-9905-380CD9D15086}">
      <dsp:nvSpPr>
        <dsp:cNvPr id="0" name=""/>
        <dsp:cNvSpPr/>
      </dsp:nvSpPr>
      <dsp:spPr>
        <a:xfrm rot="5400000">
          <a:off x="6926792" y="1403070"/>
          <a:ext cx="991320" cy="7473917"/>
        </a:xfrm>
        <a:prstGeom prst="round2SameRect">
          <a:avLst/>
        </a:prstGeom>
        <a:solidFill>
          <a:srgbClr val="FFFFF7">
            <a:alpha val="90000"/>
          </a:srgb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69875" marR="0" lvl="1" indent="-176213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Náhrada škody</a:t>
          </a:r>
        </a:p>
        <a:p>
          <a:pPr marL="269875" marR="0" lvl="1" indent="-176213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cs-CZ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Ukončení pracovního poměru</a:t>
          </a:r>
        </a:p>
      </dsp:txBody>
      <dsp:txXfrm rot="-5400000">
        <a:off x="3685494" y="4692760"/>
        <a:ext cx="7425525" cy="894536"/>
      </dsp:txXfrm>
    </dsp:sp>
    <dsp:sp modelId="{A954C330-145C-44AE-B263-347493DF923F}">
      <dsp:nvSpPr>
        <dsp:cNvPr id="0" name=""/>
        <dsp:cNvSpPr/>
      </dsp:nvSpPr>
      <dsp:spPr>
        <a:xfrm>
          <a:off x="359" y="4683454"/>
          <a:ext cx="3680392" cy="908960"/>
        </a:xfrm>
        <a:prstGeom prst="roundRect">
          <a:avLst/>
        </a:prstGeom>
        <a:solidFill>
          <a:srgbClr val="FFFFF7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u="none" kern="1200" dirty="0">
              <a:solidFill>
                <a:srgbClr val="002060"/>
              </a:solidFill>
            </a:rPr>
            <a:t>Zákoník práce</a:t>
          </a:r>
        </a:p>
      </dsp:txBody>
      <dsp:txXfrm>
        <a:off x="44731" y="4727826"/>
        <a:ext cx="3591648" cy="820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248EF-2B32-4BEE-A262-82BF34D336E1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E1BF-729F-4224-BF43-DA16F3F68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2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60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1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17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Roman Žďárek\Desktop\Loga Akademie 01 2014 pro fb\facebookakadem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4017" y="333375"/>
            <a:ext cx="1371600" cy="10287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Obdélník 5"/>
          <p:cNvSpPr/>
          <p:nvPr/>
        </p:nvSpPr>
        <p:spPr>
          <a:xfrm>
            <a:off x="543984" y="6618288"/>
            <a:ext cx="4112683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rgbClr val="002060"/>
                </a:solidFill>
                <a:latin typeface="+mn-lt"/>
                <a:cs typeface="+mn-cs"/>
              </a:rPr>
              <a:t>www.akademiemp.cz , email: info@akademiemp.cz  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26827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5018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5018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3271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8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7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451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8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8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9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2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0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1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9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28642D-F2B6-4EA8-8AFE-37ACCD652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1584" y="893935"/>
            <a:ext cx="6202267" cy="3339390"/>
          </a:xfrm>
        </p:spPr>
        <p:txBody>
          <a:bodyPr anchor="b">
            <a:normAutofit/>
          </a:bodyPr>
          <a:lstStyle/>
          <a:p>
            <a:r>
              <a:rPr lang="cs-CZ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 mlčenlivosti </a:t>
            </a:r>
            <a:br>
              <a:rPr lang="cs-CZ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její prolomení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F7D25A-EF2B-46E7-B477-D89DCE7D3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583" y="4458488"/>
            <a:ext cx="6202268" cy="1328163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rgbClr val="002060"/>
                </a:solidFill>
              </a:rPr>
              <a:t>Zdravotnické právo 		listopad 2021</a:t>
            </a:r>
          </a:p>
          <a:p>
            <a:r>
              <a:rPr lang="cs-CZ" dirty="0" err="1">
                <a:solidFill>
                  <a:srgbClr val="002060"/>
                </a:solidFill>
              </a:rPr>
              <a:t>PrF</a:t>
            </a:r>
            <a:r>
              <a:rPr lang="cs-CZ" dirty="0">
                <a:solidFill>
                  <a:srgbClr val="002060"/>
                </a:solidFill>
              </a:rPr>
              <a:t> MU			</a:t>
            </a:r>
          </a:p>
        </p:txBody>
      </p:sp>
      <p:pic>
        <p:nvPicPr>
          <p:cNvPr id="4" name="Picture 3" descr="Růžový stůl s lékařskými pomůckami">
            <a:extLst>
              <a:ext uri="{FF2B5EF4-FFF2-40B4-BE49-F238E27FC236}">
                <a16:creationId xmlns:a16="http://schemas.microsoft.com/office/drawing/2014/main" id="{CCA92E59-A994-4B16-9B7C-914710D22A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09" r="6174" b="-1"/>
          <a:stretch/>
        </p:blipFill>
        <p:spPr>
          <a:xfrm>
            <a:off x="20" y="10"/>
            <a:ext cx="4635294" cy="6857990"/>
          </a:xfrm>
          <a:prstGeom prst="rect">
            <a:avLst/>
          </a:prstGeom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6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B2B05-CF8B-4D3A-9086-F02CB6F67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095270"/>
            <a:ext cx="3831336" cy="44185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Údaje sdělované      na základě </a:t>
            </a:r>
            <a:r>
              <a:rPr lang="cs-CZ" sz="4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ZoZS</a:t>
            </a:r>
            <a:r>
              <a:rPr lang="cs-CZ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4800" dirty="0">
              <a:solidFill>
                <a:srgbClr val="00206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8AB62-D407-4FE8-92C7-529BBF25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13" y="758951"/>
            <a:ext cx="7747279" cy="5702139"/>
          </a:xfrm>
        </p:spPr>
        <p:txBody>
          <a:bodyPr>
            <a:normAutofit/>
          </a:bodyPr>
          <a:lstStyle/>
          <a:p>
            <a:pPr marL="727075" indent="-457200">
              <a:spcBef>
                <a:spcPts val="0"/>
              </a:spcBef>
              <a:spcAft>
                <a:spcPts val="1200"/>
              </a:spcAft>
            </a:pPr>
            <a:endPara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indent="-457200">
              <a:spcBef>
                <a:spcPts val="0"/>
              </a:spcBef>
              <a:spcAft>
                <a:spcPts val="600"/>
              </a:spcAft>
            </a:pP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pečující osoby</a:t>
            </a:r>
          </a:p>
          <a:p>
            <a:pPr marL="1073150" indent="-354013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stav / povaha onemocnění pacienta</a:t>
            </a:r>
          </a:p>
          <a:p>
            <a:pPr marL="727075" indent="-457200">
              <a:spcBef>
                <a:spcPts val="0"/>
              </a:spcBef>
              <a:spcAft>
                <a:spcPts val="600"/>
              </a:spcAft>
            </a:pP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blízké</a:t>
            </a:r>
          </a:p>
          <a:p>
            <a:pPr marL="1073150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zdravotní stav</a:t>
            </a:r>
          </a:p>
          <a:p>
            <a:pPr marL="1073150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zájmu ochrany jejich zdraví</a:t>
            </a:r>
          </a:p>
          <a:p>
            <a:pPr marL="1073150" indent="-354013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smrti pacienta</a:t>
            </a:r>
          </a:p>
          <a:p>
            <a:pPr marL="727075" indent="-457200">
              <a:spcBef>
                <a:spcPts val="0"/>
              </a:spcBef>
              <a:spcAft>
                <a:spcPts val="600"/>
              </a:spcAft>
            </a:pP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osoby, které přišli s pacientem do styku</a:t>
            </a:r>
          </a:p>
          <a:p>
            <a:pPr marL="1073150" indent="-35401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rozhodné pro ochranu jejich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788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48E24-16F4-41EA-99F7-2E1BC63D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1116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Oprávnění nahlížení do ZD</a:t>
            </a:r>
            <a:endParaRPr lang="cs-CZ" sz="440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94E45-B2B3-492B-A1FC-A88ED5545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5332" y="1195754"/>
            <a:ext cx="5579068" cy="5422534"/>
          </a:xfrm>
        </p:spPr>
        <p:txBody>
          <a:bodyPr>
            <a:normAutofit fontScale="85000" lnSpcReduction="20000"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zákonný zástupce / opatrovník 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</a:t>
            </a:r>
            <a:r>
              <a:rPr lang="cs-CZ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určené pacientem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zák. zástupcem, opatrovníkem, pěstoun, jiná pečující osoba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</a:t>
            </a:r>
            <a:r>
              <a:rPr lang="cs-CZ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blízké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zemřelému pacientovi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zdravotničtí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jiní odborní pracovníci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zaměstnanci </a:t>
            </a: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poskytovatele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správní orgán (přezkoumání lékař.  posudku, převzetí ZD, kontrola)</a:t>
            </a:r>
          </a:p>
          <a:p>
            <a:pPr marL="271463" indent="-27146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pojišťovny</a:t>
            </a:r>
          </a:p>
          <a:p>
            <a:pPr marL="271463" indent="-27146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účely sociálního zabezpečení</a:t>
            </a:r>
          </a:p>
          <a:p>
            <a:pPr marL="271463" indent="-27146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SÚKL, SÚJB</a:t>
            </a:r>
          </a:p>
          <a:p>
            <a:pPr marL="271463" indent="-27146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NZIS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0195E3-0D35-491D-98B2-32306C3B2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085222"/>
            <a:ext cx="5850374" cy="5533066"/>
          </a:xfrm>
        </p:spPr>
        <p:txBody>
          <a:bodyPr>
            <a:noAutofit/>
          </a:bodyPr>
          <a:lstStyle/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soudní znalci ve zdrav. oborech 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 ochrany veřejného zdraví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kvality, bezpečí, klin. audity 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Veřejný ochránce práv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Evropský výbor pro zabránění mučení  a nelidskému či ponižujícímu zacházení  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inspektoři – inspekce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klinic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hodnocení léčivých přípravků 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pacientský souhrn – zdrav. pracovníci poskytovatele jiného státu EU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příslušného národ. kontaktního místa</a:t>
            </a:r>
          </a:p>
          <a:p>
            <a:pPr marL="271463" indent="-2714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4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získávající způsobilost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výkonu povolání zdrav. pracovníka, JOP a pedagogové</a:t>
            </a:r>
          </a:p>
        </p:txBody>
      </p:sp>
    </p:spTree>
    <p:extLst>
      <p:ext uri="{BB962C8B-B14F-4D97-AF65-F5344CB8AC3E}">
        <p14:creationId xmlns:p14="http://schemas.microsoft.com/office/powerpoint/2010/main" val="2221360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48E24-16F4-41EA-99F7-2E1BC63D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26" y="274638"/>
            <a:ext cx="11903947" cy="921116"/>
          </a:xfrm>
        </p:spPr>
        <p:txBody>
          <a:bodyPr>
            <a:normAutofit fontScale="90000"/>
          </a:bodyPr>
          <a:lstStyle/>
          <a:p>
            <a:r>
              <a:rPr lang="cs-CZ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Ohlašovací povinnost / informace na vyžádání</a:t>
            </a:r>
            <a:endParaRPr lang="cs-CZ" sz="440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94E45-B2B3-492B-A1FC-A88ED5545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5332" y="1195754"/>
            <a:ext cx="5579068" cy="5422534"/>
          </a:xfrm>
        </p:spPr>
        <p:txBody>
          <a:bodyPr>
            <a:normAutofit fontScale="85000" lnSpcReduction="10000"/>
          </a:bodyPr>
          <a:lstStyle/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Orgány činné v trestním řízení 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Orgány soc. práv. ochrany dítěte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Matrika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pojišťovny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Orgány veřejného zdraví 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Soud v civilním řízení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Státní ústav pro kontrolu léčiv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Státní úřad pro jadernou bezpečnost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Správa sociálního zabezpečení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Zaměstnavatelé pacientů</a:t>
            </a:r>
          </a:p>
          <a:p>
            <a:pPr marL="361950" indent="-3619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Úřad práce (Inspektorát práce)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0195E3-0D35-491D-98B2-32306C3B2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4400" y="1195752"/>
            <a:ext cx="6053574" cy="5422535"/>
          </a:xfrm>
        </p:spPr>
        <p:txBody>
          <a:bodyPr>
            <a:noAutofit/>
          </a:bodyPr>
          <a:lstStyle/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Veřejný ochránce práv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Jiní poskytovatelé ZS, etická komise 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ČLK,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ČStK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zdravotnictví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NZIS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krajské úřady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ministerstva obrany, vnitra, spravedlnosti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Obecní úřad obce s rozšířenou působností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Úřad pro civilní letectví</a:t>
            </a:r>
          </a:p>
          <a:p>
            <a:pPr marL="361950" indent="-3619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…další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6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27C4E-2D96-4793-830E-CB10C8AE3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16" y="758950"/>
            <a:ext cx="4414684" cy="5248559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Orgány </a:t>
            </a:r>
            <a:br>
              <a:rPr lang="cs-CZ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činné            </a:t>
            </a:r>
            <a:br>
              <a:rPr lang="cs-CZ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trestním řízení</a:t>
            </a:r>
            <a:b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002060"/>
                </a:solidFill>
              </a:rPr>
              <a:t>(§ 8/1,5 TŘ)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A6AE20A-306C-4EF0-BE84-BDC2ACF4E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719739"/>
              </p:ext>
            </p:extLst>
          </p:nvPr>
        </p:nvGraphicFramePr>
        <p:xfrm>
          <a:off x="5184648" y="758951"/>
          <a:ext cx="6245352" cy="5514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2314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161B7-79E2-4421-BE67-DC5AFB6A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84" y="964642"/>
            <a:ext cx="4188542" cy="4669242"/>
          </a:xfrm>
        </p:spPr>
        <p:txBody>
          <a:bodyPr>
            <a:normAutofit/>
          </a:bodyPr>
          <a:lstStyle/>
          <a:p>
            <a:r>
              <a:rPr lang="cs-CZ" sz="5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Nepřekažení</a:t>
            </a:r>
            <a:r>
              <a:rPr lang="cs-CZ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trestného činu </a:t>
            </a:r>
            <a:b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>
                <a:solidFill>
                  <a:srgbClr val="002060"/>
                </a:solidFill>
              </a:rPr>
              <a:t>(§ 367 TZ)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608D48C1-43FB-45DE-982D-8A87E83C8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971659"/>
              </p:ext>
            </p:extLst>
          </p:nvPr>
        </p:nvGraphicFramePr>
        <p:xfrm>
          <a:off x="4805265" y="818978"/>
          <a:ext cx="7175241" cy="5581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FCC4942-141C-4E71-9A78-345277C0537C}"/>
              </a:ext>
            </a:extLst>
          </p:cNvPr>
          <p:cNvSpPr/>
          <p:nvPr/>
        </p:nvSpPr>
        <p:spPr>
          <a:xfrm>
            <a:off x="8304244" y="2808514"/>
            <a:ext cx="763803" cy="33590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579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161B7-79E2-4421-BE67-DC5AFB6A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84" y="924448"/>
            <a:ext cx="4188542" cy="4709436"/>
          </a:xfrm>
        </p:spPr>
        <p:txBody>
          <a:bodyPr>
            <a:normAutofit/>
          </a:bodyPr>
          <a:lstStyle/>
          <a:p>
            <a:r>
              <a:rPr lang="cs-CZ" sz="5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Neoznámení</a:t>
            </a:r>
            <a:r>
              <a:rPr lang="cs-CZ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trestného činu</a:t>
            </a:r>
            <a:b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>
                <a:solidFill>
                  <a:srgbClr val="002060"/>
                </a:solidFill>
              </a:rPr>
              <a:t>(§ 368 TZ)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608D48C1-43FB-45DE-982D-8A87E83C8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323255"/>
              </p:ext>
            </p:extLst>
          </p:nvPr>
        </p:nvGraphicFramePr>
        <p:xfrm>
          <a:off x="4805265" y="818978"/>
          <a:ext cx="7175241" cy="5581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0F7A0D0-53F7-4954-9AA7-7DFC41D71BD9}"/>
              </a:ext>
            </a:extLst>
          </p:cNvPr>
          <p:cNvSpPr/>
          <p:nvPr/>
        </p:nvSpPr>
        <p:spPr>
          <a:xfrm>
            <a:off x="8117632" y="2416628"/>
            <a:ext cx="763803" cy="33590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595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58C3E-66E8-41C1-8940-09C24D30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192378" cy="1143000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Policie ČR / státní zastupitelství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C169B-9E37-408A-9C06-0FAA85D27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4703" y="1728316"/>
            <a:ext cx="5709697" cy="4889972"/>
          </a:xfrm>
        </p:spPr>
        <p:txBody>
          <a:bodyPr/>
          <a:lstStyle/>
          <a:p>
            <a:pPr marL="361950" indent="-361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vydání a odnětí věci</a:t>
            </a:r>
          </a:p>
          <a:p>
            <a:pPr marL="361950" indent="-361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podání vysvětlení</a:t>
            </a:r>
          </a:p>
          <a:p>
            <a:pPr marL="361950" indent="-361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hledané / pohřešované</a:t>
            </a:r>
          </a:p>
          <a:p>
            <a:pPr marL="361950" indent="-361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totožnost neznámé mrtvoly</a:t>
            </a:r>
          </a:p>
          <a:p>
            <a:pPr marL="361950" indent="-361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vyšetření na návykovou látku </a:t>
            </a:r>
          </a:p>
          <a:p>
            <a:pPr marL="361950" indent="-361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držitel zbraně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487F3C-7378-49F0-9FD8-96EA26042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599" y="1728316"/>
            <a:ext cx="5709697" cy="4889972"/>
          </a:xfrm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nevěrohodnost receptu</a:t>
            </a: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poskytnutí ZS pacientovi v trestu domácího vězení</a:t>
            </a: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výslech svědka se zákonnou povinností mlčenlivosti</a:t>
            </a: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o „</a:t>
            </a:r>
            <a:r>
              <a:rPr lang="cs-CZ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spolu“pacientech</a:t>
            </a:r>
            <a:endParaRPr lang="cs-C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další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417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5FCEF-D730-4EB8-85EE-C3A82D035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321" y="195943"/>
            <a:ext cx="11515411" cy="690465"/>
          </a:xfrm>
        </p:spPr>
        <p:txBody>
          <a:bodyPr>
            <a:normAutofit fontScale="90000"/>
          </a:bodyPr>
          <a:lstStyle/>
          <a:p>
            <a:r>
              <a:rPr lang="cs-CZ" sz="5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 za porušení povinnosti mlčenlivosti</a:t>
            </a:r>
            <a:r>
              <a:rPr lang="cs-CZ" u="sng" dirty="0"/>
              <a:t> </a:t>
            </a:r>
          </a:p>
        </p:txBody>
      </p:sp>
      <p:graphicFrame>
        <p:nvGraphicFramePr>
          <p:cNvPr id="36" name="Diagram 35">
            <a:extLst>
              <a:ext uri="{FF2B5EF4-FFF2-40B4-BE49-F238E27FC236}">
                <a16:creationId xmlns:a16="http://schemas.microsoft.com/office/drawing/2014/main" id="{DD86A82D-1E05-486F-B7DF-34F8EFACC2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736906"/>
              </p:ext>
            </p:extLst>
          </p:nvPr>
        </p:nvGraphicFramePr>
        <p:xfrm>
          <a:off x="578499" y="1119673"/>
          <a:ext cx="11159412" cy="5635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308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1AFD9-593A-433A-8F0E-04436F0B2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6092" y="1421672"/>
            <a:ext cx="6533740" cy="3452079"/>
          </a:xfrm>
        </p:spPr>
        <p:txBody>
          <a:bodyPr/>
          <a:lstStyle/>
          <a:p>
            <a:r>
              <a:rPr lang="cs-CZ" sz="7200" b="1" dirty="0">
                <a:solidFill>
                  <a:srgbClr val="FFFF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</a:t>
            </a:r>
            <a:br>
              <a:rPr lang="cs-CZ" sz="7200" b="1" dirty="0">
                <a:solidFill>
                  <a:srgbClr val="FFFF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7200" b="1" dirty="0">
                <a:solidFill>
                  <a:srgbClr val="FFFF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pozornost</a:t>
            </a:r>
            <a:endParaRPr lang="cs-CZ" b="1" dirty="0">
              <a:solidFill>
                <a:srgbClr val="FFFFEB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28E4CA-D355-4E8D-A4EC-5B99F285D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266090" y="5714999"/>
            <a:ext cx="6533741" cy="45719"/>
          </a:xfrm>
        </p:spPr>
        <p:txBody>
          <a:bodyPr>
            <a:normAutofit fontScale="25000" lnSpcReduction="20000"/>
          </a:bodyPr>
          <a:lstStyle/>
          <a:p>
            <a:r>
              <a:rPr lang="cs-CZ" sz="8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993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D38EED-E8E2-42A3-8D89-1EFEDDFC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825" y="1104392"/>
            <a:ext cx="10823448" cy="1418749"/>
          </a:xfrm>
        </p:spPr>
        <p:txBody>
          <a:bodyPr anchor="ctr">
            <a:normAutofit/>
          </a:bodyPr>
          <a:lstStyle/>
          <a:p>
            <a: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F97C72-3F89-4F0A-9629-01818B389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8503" y="2936674"/>
            <a:ext cx="836524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148B9-1F7D-41B8-873B-9391218FB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825" y="3024573"/>
            <a:ext cx="10726441" cy="345750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s-CZ" sz="2800" dirty="0">
                <a:solidFill>
                  <a:srgbClr val="002060"/>
                </a:solidFill>
              </a:rPr>
              <a:t>Nedotknutelnost osoby a jejího soukromí je zaručena. Omezena může být jen v případech stanovených zákonem. </a:t>
            </a:r>
            <a:r>
              <a:rPr lang="cs-CZ" sz="2800" i="1" dirty="0">
                <a:solidFill>
                  <a:srgbClr val="002060"/>
                </a:solidFill>
              </a:rPr>
              <a:t>(čl. 7 LZPS)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s-CZ" sz="2800" dirty="0">
                <a:solidFill>
                  <a:srgbClr val="002060"/>
                </a:solidFill>
              </a:rPr>
              <a:t>Každý má právo na ochranu před neoprávněným shromažďováním, zveřejňováním nebo jiným zneužíváním údajů o své osobě. </a:t>
            </a:r>
            <a:r>
              <a:rPr lang="cs-CZ" sz="2800" i="1" dirty="0">
                <a:solidFill>
                  <a:srgbClr val="002060"/>
                </a:solidFill>
              </a:rPr>
              <a:t>(čl. 10 LZPS)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9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D38EED-E8E2-42A3-8D89-1EFEDDFC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02" y="1104392"/>
            <a:ext cx="11045509" cy="1418749"/>
          </a:xfrm>
        </p:spPr>
        <p:txBody>
          <a:bodyPr anchor="ctr">
            <a:normAutofit/>
          </a:bodyPr>
          <a:lstStyle/>
          <a:p>
            <a: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Úmluva </a:t>
            </a:r>
            <a:b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lidských právech a biomedicíně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F97C72-3F89-4F0A-9629-01818B389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8503" y="2936674"/>
            <a:ext cx="836524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148B9-1F7D-41B8-873B-9391218FB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825" y="3275764"/>
            <a:ext cx="10726441" cy="3206312"/>
          </a:xfrm>
        </p:spPr>
        <p:txBody>
          <a:bodyPr>
            <a:noAutofit/>
          </a:bodyPr>
          <a:lstStyle/>
          <a:p>
            <a:pPr marL="542925" indent="-361950">
              <a:spcBef>
                <a:spcPts val="1800"/>
              </a:spcBef>
              <a:spcAft>
                <a:spcPts val="2400"/>
              </a:spcAft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soukromí a právo na informace</a:t>
            </a:r>
          </a:p>
          <a:p>
            <a:pPr marL="1255713" indent="-4524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Každý má právo na ochranu soukromí</a:t>
            </a:r>
          </a:p>
          <a:p>
            <a:pPr marL="1255713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vztahu k informacím o svém zdraví. (čl. 10)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7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72411438-92A5-42B0-9C54-EA4FB32AC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FCC6E86-7C37-4FD2-AF0B-C9BDDBC2B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-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38C2FC07-A260-43C5-ABA2-A9DD5D5A8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644A71-AF09-47CD-A232-C20239D61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420625"/>
            <a:ext cx="10667998" cy="1326814"/>
          </a:xfrm>
        </p:spPr>
        <p:txBody>
          <a:bodyPr anchor="ctr">
            <a:normAutofit/>
          </a:bodyPr>
          <a:lstStyle/>
          <a:p>
            <a: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Zákon o zdravotních službách </a:t>
            </a:r>
            <a:b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( 372 / 2011 Sb.)</a:t>
            </a:r>
          </a:p>
        </p:txBody>
      </p:sp>
      <p:graphicFrame>
        <p:nvGraphicFramePr>
          <p:cNvPr id="16" name="Zástupný obsah 2">
            <a:extLst>
              <a:ext uri="{FF2B5EF4-FFF2-40B4-BE49-F238E27FC236}">
                <a16:creationId xmlns:a16="http://schemas.microsoft.com/office/drawing/2014/main" id="{75AF9D39-AE80-4489-8CA7-2FAAFFCAA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115465"/>
              </p:ext>
            </p:extLst>
          </p:nvPr>
        </p:nvGraphicFramePr>
        <p:xfrm>
          <a:off x="321548" y="2376593"/>
          <a:ext cx="11462464" cy="380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43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DEB8B6-7217-4F25-B672-DD255966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1" y="1063255"/>
            <a:ext cx="3431694" cy="480754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</a:t>
            </a:r>
            <a: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>
                <a:solidFill>
                  <a:srgbClr val="002060"/>
                </a:solidFill>
              </a:rPr>
              <a:t>rozsah mlčenlivosti</a:t>
            </a:r>
            <a:endParaRPr lang="cs-CZ" sz="4400" dirty="0">
              <a:solidFill>
                <a:srgbClr val="00206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862825-C012-4895-A17E-F3D1F62D8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B25A96-E96A-4D45-AA98-5275E81FA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6956" y="0"/>
            <a:ext cx="7615044" cy="6858000"/>
          </a:xfrm>
          <a:custGeom>
            <a:avLst/>
            <a:gdLst>
              <a:gd name="connsiteX0" fmla="*/ 2017353 w 7615044"/>
              <a:gd name="connsiteY0" fmla="*/ 0 h 6858000"/>
              <a:gd name="connsiteX1" fmla="*/ 3903088 w 7615044"/>
              <a:gd name="connsiteY1" fmla="*/ 0 h 6858000"/>
              <a:gd name="connsiteX2" fmla="*/ 5215066 w 7615044"/>
              <a:gd name="connsiteY2" fmla="*/ 0 h 6858000"/>
              <a:gd name="connsiteX3" fmla="*/ 7615044 w 7615044"/>
              <a:gd name="connsiteY3" fmla="*/ 0 h 6858000"/>
              <a:gd name="connsiteX4" fmla="*/ 7615044 w 7615044"/>
              <a:gd name="connsiteY4" fmla="*/ 6858000 h 6858000"/>
              <a:gd name="connsiteX5" fmla="*/ 5215066 w 7615044"/>
              <a:gd name="connsiteY5" fmla="*/ 6858000 h 6858000"/>
              <a:gd name="connsiteX6" fmla="*/ 3903088 w 7615044"/>
              <a:gd name="connsiteY6" fmla="*/ 6858000 h 6858000"/>
              <a:gd name="connsiteX7" fmla="*/ 1292431 w 7615044"/>
              <a:gd name="connsiteY7" fmla="*/ 6858000 h 6858000"/>
              <a:gd name="connsiteX8" fmla="*/ 1012702 w 7615044"/>
              <a:gd name="connsiteY8" fmla="*/ 6549681 h 6858000"/>
              <a:gd name="connsiteX9" fmla="*/ 0 w 7615044"/>
              <a:gd name="connsiteY9" fmla="*/ 3723759 h 6858000"/>
              <a:gd name="connsiteX10" fmla="*/ 1955279 w 7615044"/>
              <a:gd name="connsiteY10" fmla="*/ 3986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15044" h="6858000">
                <a:moveTo>
                  <a:pt x="2017353" y="0"/>
                </a:moveTo>
                <a:lnTo>
                  <a:pt x="3903088" y="0"/>
                </a:lnTo>
                <a:lnTo>
                  <a:pt x="5215066" y="0"/>
                </a:lnTo>
                <a:lnTo>
                  <a:pt x="7615044" y="0"/>
                </a:lnTo>
                <a:lnTo>
                  <a:pt x="7615044" y="6858000"/>
                </a:lnTo>
                <a:lnTo>
                  <a:pt x="5215066" y="6858000"/>
                </a:lnTo>
                <a:lnTo>
                  <a:pt x="3903088" y="6858000"/>
                </a:lnTo>
                <a:lnTo>
                  <a:pt x="1292431" y="6858000"/>
                </a:lnTo>
                <a:lnTo>
                  <a:pt x="1012702" y="6549681"/>
                </a:lnTo>
                <a:cubicBezTo>
                  <a:pt x="380046" y="5781733"/>
                  <a:pt x="0" y="4797206"/>
                  <a:pt x="0" y="3723759"/>
                </a:cubicBezTo>
                <a:cubicBezTo>
                  <a:pt x="0" y="2190263"/>
                  <a:pt x="775604" y="838237"/>
                  <a:pt x="1955279" y="398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5E12B70-C4C3-478A-BC64-654D65425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21531"/>
              </p:ext>
            </p:extLst>
          </p:nvPr>
        </p:nvGraphicFramePr>
        <p:xfrm>
          <a:off x="3828425" y="130630"/>
          <a:ext cx="7814934" cy="6621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254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DEB8B6-7217-4F25-B672-DD255966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1" y="1063255"/>
            <a:ext cx="3431694" cy="480754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Věcný</a:t>
            </a:r>
            <a:b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>
                <a:solidFill>
                  <a:srgbClr val="002060"/>
                </a:solidFill>
              </a:rPr>
              <a:t>rozsah mlčenlivosti</a:t>
            </a:r>
            <a:endParaRPr lang="cs-CZ" sz="4400" dirty="0">
              <a:solidFill>
                <a:srgbClr val="00206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862825-C012-4895-A17E-F3D1F62D8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B25A96-E96A-4D45-AA98-5275E81FA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6956" y="0"/>
            <a:ext cx="7615044" cy="6858000"/>
          </a:xfrm>
          <a:custGeom>
            <a:avLst/>
            <a:gdLst>
              <a:gd name="connsiteX0" fmla="*/ 2017353 w 7615044"/>
              <a:gd name="connsiteY0" fmla="*/ 0 h 6858000"/>
              <a:gd name="connsiteX1" fmla="*/ 3903088 w 7615044"/>
              <a:gd name="connsiteY1" fmla="*/ 0 h 6858000"/>
              <a:gd name="connsiteX2" fmla="*/ 5215066 w 7615044"/>
              <a:gd name="connsiteY2" fmla="*/ 0 h 6858000"/>
              <a:gd name="connsiteX3" fmla="*/ 7615044 w 7615044"/>
              <a:gd name="connsiteY3" fmla="*/ 0 h 6858000"/>
              <a:gd name="connsiteX4" fmla="*/ 7615044 w 7615044"/>
              <a:gd name="connsiteY4" fmla="*/ 6858000 h 6858000"/>
              <a:gd name="connsiteX5" fmla="*/ 5215066 w 7615044"/>
              <a:gd name="connsiteY5" fmla="*/ 6858000 h 6858000"/>
              <a:gd name="connsiteX6" fmla="*/ 3903088 w 7615044"/>
              <a:gd name="connsiteY6" fmla="*/ 6858000 h 6858000"/>
              <a:gd name="connsiteX7" fmla="*/ 1292431 w 7615044"/>
              <a:gd name="connsiteY7" fmla="*/ 6858000 h 6858000"/>
              <a:gd name="connsiteX8" fmla="*/ 1012702 w 7615044"/>
              <a:gd name="connsiteY8" fmla="*/ 6549681 h 6858000"/>
              <a:gd name="connsiteX9" fmla="*/ 0 w 7615044"/>
              <a:gd name="connsiteY9" fmla="*/ 3723759 h 6858000"/>
              <a:gd name="connsiteX10" fmla="*/ 1955279 w 7615044"/>
              <a:gd name="connsiteY10" fmla="*/ 3986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15044" h="6858000">
                <a:moveTo>
                  <a:pt x="2017353" y="0"/>
                </a:moveTo>
                <a:lnTo>
                  <a:pt x="3903088" y="0"/>
                </a:lnTo>
                <a:lnTo>
                  <a:pt x="5215066" y="0"/>
                </a:lnTo>
                <a:lnTo>
                  <a:pt x="7615044" y="0"/>
                </a:lnTo>
                <a:lnTo>
                  <a:pt x="7615044" y="6858000"/>
                </a:lnTo>
                <a:lnTo>
                  <a:pt x="5215066" y="6858000"/>
                </a:lnTo>
                <a:lnTo>
                  <a:pt x="3903088" y="6858000"/>
                </a:lnTo>
                <a:lnTo>
                  <a:pt x="1292431" y="6858000"/>
                </a:lnTo>
                <a:lnTo>
                  <a:pt x="1012702" y="6549681"/>
                </a:lnTo>
                <a:cubicBezTo>
                  <a:pt x="380046" y="5781733"/>
                  <a:pt x="0" y="4797206"/>
                  <a:pt x="0" y="3723759"/>
                </a:cubicBezTo>
                <a:cubicBezTo>
                  <a:pt x="0" y="2190263"/>
                  <a:pt x="775604" y="838237"/>
                  <a:pt x="1955279" y="398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5E12B70-C4C3-478A-BC64-654D65425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843811"/>
              </p:ext>
            </p:extLst>
          </p:nvPr>
        </p:nvGraphicFramePr>
        <p:xfrm>
          <a:off x="3828425" y="130630"/>
          <a:ext cx="7814934" cy="6621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3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DEB8B6-7217-4F25-B672-DD255966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1" y="1063255"/>
            <a:ext cx="3431694" cy="480754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  <a:br>
              <a:rPr lang="cs-CZ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  <a:b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>
                <a:solidFill>
                  <a:srgbClr val="002060"/>
                </a:solidFill>
              </a:rPr>
              <a:t>informací</a:t>
            </a:r>
            <a:endParaRPr lang="cs-CZ" sz="4400" dirty="0">
              <a:solidFill>
                <a:srgbClr val="00206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862825-C012-4895-A17E-F3D1F62D8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B25A96-E96A-4D45-AA98-5275E81FA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6956" y="0"/>
            <a:ext cx="7615044" cy="6858000"/>
          </a:xfrm>
          <a:custGeom>
            <a:avLst/>
            <a:gdLst>
              <a:gd name="connsiteX0" fmla="*/ 2017353 w 7615044"/>
              <a:gd name="connsiteY0" fmla="*/ 0 h 6858000"/>
              <a:gd name="connsiteX1" fmla="*/ 3903088 w 7615044"/>
              <a:gd name="connsiteY1" fmla="*/ 0 h 6858000"/>
              <a:gd name="connsiteX2" fmla="*/ 5215066 w 7615044"/>
              <a:gd name="connsiteY2" fmla="*/ 0 h 6858000"/>
              <a:gd name="connsiteX3" fmla="*/ 7615044 w 7615044"/>
              <a:gd name="connsiteY3" fmla="*/ 0 h 6858000"/>
              <a:gd name="connsiteX4" fmla="*/ 7615044 w 7615044"/>
              <a:gd name="connsiteY4" fmla="*/ 6858000 h 6858000"/>
              <a:gd name="connsiteX5" fmla="*/ 5215066 w 7615044"/>
              <a:gd name="connsiteY5" fmla="*/ 6858000 h 6858000"/>
              <a:gd name="connsiteX6" fmla="*/ 3903088 w 7615044"/>
              <a:gd name="connsiteY6" fmla="*/ 6858000 h 6858000"/>
              <a:gd name="connsiteX7" fmla="*/ 1292431 w 7615044"/>
              <a:gd name="connsiteY7" fmla="*/ 6858000 h 6858000"/>
              <a:gd name="connsiteX8" fmla="*/ 1012702 w 7615044"/>
              <a:gd name="connsiteY8" fmla="*/ 6549681 h 6858000"/>
              <a:gd name="connsiteX9" fmla="*/ 0 w 7615044"/>
              <a:gd name="connsiteY9" fmla="*/ 3723759 h 6858000"/>
              <a:gd name="connsiteX10" fmla="*/ 1955279 w 7615044"/>
              <a:gd name="connsiteY10" fmla="*/ 3986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15044" h="6858000">
                <a:moveTo>
                  <a:pt x="2017353" y="0"/>
                </a:moveTo>
                <a:lnTo>
                  <a:pt x="3903088" y="0"/>
                </a:lnTo>
                <a:lnTo>
                  <a:pt x="5215066" y="0"/>
                </a:lnTo>
                <a:lnTo>
                  <a:pt x="7615044" y="0"/>
                </a:lnTo>
                <a:lnTo>
                  <a:pt x="7615044" y="6858000"/>
                </a:lnTo>
                <a:lnTo>
                  <a:pt x="5215066" y="6858000"/>
                </a:lnTo>
                <a:lnTo>
                  <a:pt x="3903088" y="6858000"/>
                </a:lnTo>
                <a:lnTo>
                  <a:pt x="1292431" y="6858000"/>
                </a:lnTo>
                <a:lnTo>
                  <a:pt x="1012702" y="6549681"/>
                </a:lnTo>
                <a:cubicBezTo>
                  <a:pt x="380046" y="5781733"/>
                  <a:pt x="0" y="4797206"/>
                  <a:pt x="0" y="3723759"/>
                </a:cubicBezTo>
                <a:cubicBezTo>
                  <a:pt x="0" y="2190263"/>
                  <a:pt x="775604" y="838237"/>
                  <a:pt x="1955279" y="398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5E12B70-C4C3-478A-BC64-654D65425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096288"/>
              </p:ext>
            </p:extLst>
          </p:nvPr>
        </p:nvGraphicFramePr>
        <p:xfrm>
          <a:off x="3828425" y="466530"/>
          <a:ext cx="7814934" cy="6285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611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25A74-5D1A-4AEE-B0F1-5570B9443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1" y="341644"/>
            <a:ext cx="11148345" cy="144696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porušení povinné mlčenlivosti </a:t>
            </a:r>
            <a:b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nepovažuje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9A16C-3AD1-4C42-93BA-5B0E72C7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952" y="2032000"/>
            <a:ext cx="11078006" cy="4589864"/>
          </a:xfrm>
        </p:spPr>
        <p:txBody>
          <a:bodyPr>
            <a:normAutofit fontScale="92500" lnSpcReduction="10000"/>
          </a:bodyPr>
          <a:lstStyle/>
          <a:p>
            <a:pPr marL="452438" lvl="0" indent="-4524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8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návaznosti poskytovaných ZS </a:t>
            </a:r>
            <a:endParaRPr lang="en-US" sz="2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0" indent="-4524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8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zproštění mlčenlivosti pacientem / zák. zástupcem </a:t>
            </a:r>
            <a:endParaRPr lang="en-US" sz="2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0" indent="-4524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8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údaje sdělované na základě právních předpisů  bez souhlasu pacienta</a:t>
            </a:r>
            <a:endParaRPr lang="en-US" sz="2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0" indent="-4524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8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potřeby trestního řízení způsobem stanoveným právními předpisy</a:t>
            </a:r>
            <a:endParaRPr lang="en-US" sz="2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0" indent="-4524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8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plnění zákonem uložené povinnosti překazit / oznámit spáchání trestného činu</a:t>
            </a:r>
            <a:endParaRPr lang="en-US" sz="2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0" indent="-452438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sz="28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skutečnosti sdělované poskytovatelem, zdrav. pracovníkem, JOP         v nezbytném rozsahu pro ochranu vlastních práv, vč. řízení příslušné komory</a:t>
            </a:r>
            <a:endParaRPr lang="en-US" sz="2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02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B2B05-CF8B-4D3A-9086-F02CB6F67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Zproštění mlčenlivosti pacientem</a:t>
            </a:r>
            <a:endParaRPr lang="cs-CZ" sz="4800" dirty="0">
              <a:solidFill>
                <a:srgbClr val="00206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8AB62-D407-4FE8-92C7-529BBF25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2580" y="758951"/>
            <a:ext cx="6737420" cy="5702139"/>
          </a:xfrm>
        </p:spPr>
        <p:txBody>
          <a:bodyPr>
            <a:normAutofit lnSpcReduction="10000"/>
          </a:bodyPr>
          <a:lstStyle/>
          <a:p>
            <a:pPr marL="717550" indent="-4476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</a:t>
            </a:r>
            <a:r>
              <a:rPr lang="cs-CZ" sz="28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určit osoby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cs-CZ" sz="28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vyslovit zákaz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 informace o zdravotním stavu kterékoliv osobě kdykoliv po přijetí do péče</a:t>
            </a:r>
          </a:p>
          <a:p>
            <a:pPr marL="717550" indent="-4476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 se nepoužije na podávání informací, popřípadě na sdělování údajů, které mohou být sděleny    </a:t>
            </a:r>
            <a:r>
              <a:rPr lang="cs-CZ" sz="28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souhlasu pacienta                podle tohoto zákona nebo jiných právních předpisů</a:t>
            </a:r>
          </a:p>
          <a:p>
            <a:pPr marL="717550" indent="-4476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záznam do ZD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187969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AnalogousFromLightSeed_2SEEDS">
      <a:dk1>
        <a:srgbClr val="000000"/>
      </a:dk1>
      <a:lt1>
        <a:srgbClr val="FFFFFF"/>
      </a:lt1>
      <a:dk2>
        <a:srgbClr val="23393E"/>
      </a:dk2>
      <a:lt2>
        <a:srgbClr val="E8E3E2"/>
      </a:lt2>
      <a:accent1>
        <a:srgbClr val="7AA9B3"/>
      </a:accent1>
      <a:accent2>
        <a:srgbClr val="80AAA0"/>
      </a:accent2>
      <a:accent3>
        <a:srgbClr val="8DA2C1"/>
      </a:accent3>
      <a:accent4>
        <a:srgbClr val="BA7F9B"/>
      </a:accent4>
      <a:accent5>
        <a:srgbClr val="C69699"/>
      </a:accent5>
      <a:accent6>
        <a:srgbClr val="BA947F"/>
      </a:accent6>
      <a:hlink>
        <a:srgbClr val="AD7468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1051</Words>
  <Application>Microsoft Office PowerPoint</Application>
  <PresentationFormat>Widescreen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Avenir Next LT Pro</vt:lpstr>
      <vt:lpstr>Calibri</vt:lpstr>
      <vt:lpstr>Sitka Banner</vt:lpstr>
      <vt:lpstr>Times New Roman</vt:lpstr>
      <vt:lpstr>Wingdings</vt:lpstr>
      <vt:lpstr>HeadlinesVTI</vt:lpstr>
      <vt:lpstr>Povinnost mlčenlivosti  a její prolomení</vt:lpstr>
      <vt:lpstr>Listina základních práv a svobod</vt:lpstr>
      <vt:lpstr>Úmluva  o lidských právech a biomedicíně </vt:lpstr>
      <vt:lpstr>Zákon o zdravotních službách  ( 372 / 2011 Sb.)</vt:lpstr>
      <vt:lpstr>Osobní  rozsah mlčenlivosti</vt:lpstr>
      <vt:lpstr>Věcný rozsah mlčenlivosti</vt:lpstr>
      <vt:lpstr>Zdroje forma informací</vt:lpstr>
      <vt:lpstr>Za porušení povinné mlčenlivosti  se nepovažuje</vt:lpstr>
      <vt:lpstr>  Zproštění mlčenlivosti pacientem</vt:lpstr>
      <vt:lpstr> Údaje sdělované      na základě ZoZS </vt:lpstr>
      <vt:lpstr>Oprávnění nahlížení do ZD</vt:lpstr>
      <vt:lpstr>Ohlašovací povinnost / informace na vyžádání</vt:lpstr>
      <vt:lpstr>Orgány  činné             v trestním řízení (§ 8/1,5 TŘ)</vt:lpstr>
      <vt:lpstr>Nepřekažení trestného činu  (§ 367 TZ)</vt:lpstr>
      <vt:lpstr>Neoznámení trestného činu (§ 368 TZ)</vt:lpstr>
      <vt:lpstr>Policie ČR / státní zastupitelství</vt:lpstr>
      <vt:lpstr>Sankce za porušení povinnosti mlčenlivosti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Povinnost mlčenlivosti  a její prolomení</dc:title>
  <dc:creator>Alena Tobiášová</dc:creator>
  <cp:lastModifiedBy>Michal Koščík</cp:lastModifiedBy>
  <cp:revision>56</cp:revision>
  <dcterms:created xsi:type="dcterms:W3CDTF">2021-04-23T18:36:26Z</dcterms:created>
  <dcterms:modified xsi:type="dcterms:W3CDTF">2021-11-22T16:39:27Z</dcterms:modified>
</cp:coreProperties>
</file>