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293" r:id="rId9"/>
    <p:sldId id="256" r:id="rId10"/>
    <p:sldId id="257" r:id="rId11"/>
    <p:sldId id="260" r:id="rId12"/>
    <p:sldId id="258" r:id="rId1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B9"/>
    <a:srgbClr val="FFFF00"/>
    <a:srgbClr val="0000FF"/>
    <a:srgbClr val="0000CC"/>
    <a:srgbClr val="CCECFF"/>
    <a:srgbClr val="FF99FF"/>
    <a:srgbClr val="FF66FF"/>
    <a:srgbClr val="FF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810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6BC6F2C-1AA6-4A12-A88A-561397F0F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13874B-3AEA-440A-A988-D5B7788A8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A8402F9-F33E-43B1-8B36-170B7B915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3275E5-9DE0-46D5-9B1B-60790CC8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</a:t>
            </a:r>
            <a:r>
              <a:rPr lang="cs-CZ" altLang="cs-CZ" i="1">
                <a:solidFill>
                  <a:srgbClr val="CC0066"/>
                </a:solidFill>
              </a:rPr>
              <a:t>primární právo</a:t>
            </a:r>
            <a:endParaRPr lang="cs-CZ" altLang="cs-CZ" i="1" dirty="0">
              <a:solidFill>
                <a:srgbClr val="CC0066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2FF20C4-5735-4E08-917F-E7F10B058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AA6D8FE-D0A2-4773-A2B8-75308E55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5A3BDDF-D8D6-4669-976D-B3940842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A10244-8382-4F0E-BE76-B17E827A6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6B12E5F4-93C7-4633-BD7F-9EEDC8ADD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15FD2CAF-4694-455C-82FE-84FD970B4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CBB11A1F-9CE2-41F3-B778-3F7ADC61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742951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BDE15658-9B80-46FB-8EC7-4B0E80F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08E8EEB5-98D0-4814-A4AB-108F908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4A6FAC3C-07F0-4702-8562-8E509144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EF133204-3695-450E-8E3C-084ABE91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A40F15D1-21D3-43B7-A648-38A38E9A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69A105-F44A-419B-A5BC-B36965F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5F7952A-AC4F-4CC5-84E8-63229E09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D638933-2681-47BA-8E7E-53DD9115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40FBA85-B376-4890-A93E-9E6DAF6C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8C52E7F3-0925-40C2-A9B3-F0F948DC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2966584A-2017-4E84-8EAF-DC38527B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1EDE9788-796C-4854-B296-90F10A72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4AA1BA2-3F00-4119-877F-3587270C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58F8CAB7-6646-4584-8C04-2DA5874E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8C9C573-15AB-4D70-812E-683B311B0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86A6389F-C8DB-4CFE-96F5-D3AD711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68C1DD79-FA50-456E-8A71-374F76EFB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2FA3087-F60F-4DE7-9238-D413ECB0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93D5EF24-A872-4037-ACA7-8AF0B32C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77AE133E-D8F3-4483-99A8-8AE999C4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68AA41F0-76B2-46A1-935A-4DE5E937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B59FCB4C-1E55-44AE-BA6B-5CE3F00D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72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9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4000" i="1" u="sng" dirty="0"/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smlouva o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4000" i="1" u="sng" dirty="0"/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C1DA4790-192E-4344-948F-4C931F664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Shrnutí – základní dokumenty EU v současnosti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CDC5DA-5D97-4E2A-83FC-4AD33AF0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  <a:solidFill>
            <a:srgbClr val="FFFFB9"/>
          </a:solidFill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EU (Maastricht)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fungování EU (</a:t>
            </a:r>
            <a:r>
              <a:rPr lang="cs-CZ" sz="3600" b="1" dirty="0" err="1">
                <a:solidFill>
                  <a:srgbClr val="C00000"/>
                </a:solidFill>
              </a:rPr>
              <a:t>býv</a:t>
            </a:r>
            <a:r>
              <a:rPr lang="cs-CZ" sz="3600" b="1" dirty="0">
                <a:solidFill>
                  <a:srgbClr val="C00000"/>
                </a:solidFill>
              </a:rPr>
              <a:t>. EHS)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Smlouva o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EURATOMu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dirty="0">
                <a:solidFill>
                  <a:srgbClr val="4403FB"/>
                </a:solidFill>
              </a:rPr>
              <a:t>(Lisabonská smlouva: jen nástroj ke změně 1. a 2., je do nich zapracovaná, už nás proto nezajímá)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Předvádění na obrazovce (4:3)</PresentationFormat>
  <Paragraphs>95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 Unicode MS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Shrnutí – základní dokumenty EU v současnosti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39</cp:revision>
  <dcterms:modified xsi:type="dcterms:W3CDTF">2021-09-30T11:57:29Z</dcterms:modified>
</cp:coreProperties>
</file>