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9" r:id="rId4"/>
    <p:sldId id="260" r:id="rId5"/>
    <p:sldId id="299" r:id="rId6"/>
    <p:sldId id="261" r:id="rId7"/>
    <p:sldId id="262" r:id="rId8"/>
    <p:sldId id="263" r:id="rId9"/>
    <p:sldId id="300" r:id="rId10"/>
    <p:sldId id="264" r:id="rId11"/>
    <p:sldId id="265" r:id="rId12"/>
    <p:sldId id="297" r:id="rId13"/>
    <p:sldId id="298" r:id="rId14"/>
    <p:sldId id="266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na Pařízková" initials="I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0-15T15:54:39.555" idx="1">
    <p:pos x="10" y="10"/>
    <p:text/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729CE2-E2CE-4814-93A1-813249E52B7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151E467E-5AC9-4C96-AAF4-933C9BD5A25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DAŇ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gm:t>
    </dgm:pt>
    <dgm:pt modelId="{2E81BD0A-42E4-4E6C-8186-4F008E11ABC3}" type="parTrans" cxnId="{1556C1E2-C1DE-4DD6-8058-50C10CD77354}">
      <dgm:prSet/>
      <dgm:spPr/>
      <dgm:t>
        <a:bodyPr/>
        <a:lstStyle/>
        <a:p>
          <a:endParaRPr lang="cs-CZ"/>
        </a:p>
      </dgm:t>
    </dgm:pt>
    <dgm:pt modelId="{1CBC9061-5A7D-443B-BA9B-814FA8A59450}" type="sibTrans" cxnId="{1556C1E2-C1DE-4DD6-8058-50C10CD77354}">
      <dgm:prSet/>
      <dgm:spPr/>
      <dgm:t>
        <a:bodyPr/>
        <a:lstStyle/>
        <a:p>
          <a:endParaRPr lang="cs-CZ"/>
        </a:p>
      </dgm:t>
    </dgm:pt>
    <dgm:pt modelId="{EB9AB0BF-E1B3-4BC2-8B33-10BD9197331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V ekonomickém smyslu</a:t>
          </a:r>
          <a:endParaRPr kumimoji="0" lang="cs-CZ" altLang="cs-CZ" sz="7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3E41394C-38E0-4F88-8875-C76C023D0EC8}" type="parTrans" cxnId="{5846790C-5DE4-4165-8ED2-B5F4CF9C80AB}">
      <dgm:prSet/>
      <dgm:spPr/>
      <dgm:t>
        <a:bodyPr/>
        <a:lstStyle/>
        <a:p>
          <a:endParaRPr lang="cs-CZ"/>
        </a:p>
      </dgm:t>
    </dgm:pt>
    <dgm:pt modelId="{1FC8E144-8F92-4185-9E3F-B14587240DA3}" type="sibTrans" cxnId="{5846790C-5DE4-4165-8ED2-B5F4CF9C80AB}">
      <dgm:prSet/>
      <dgm:spPr/>
      <dgm:t>
        <a:bodyPr/>
        <a:lstStyle/>
        <a:p>
          <a:endParaRPr lang="cs-CZ"/>
        </a:p>
      </dgm:t>
    </dgm:pt>
    <dgm:pt modelId="{FA212BA8-F76A-4774-BC0A-3C6C734A851E}" type="asst">
      <dgm:prSet custT="1"/>
      <dgm:spPr/>
      <dgm:t>
        <a:bodyPr/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5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povinná, zákonem stanovená částka, kterou se více méně pravidelně odčerpává na nenávratném principu, část důchodu subjektu ve prospěch veřejného peněžního fondu</a:t>
          </a:r>
          <a:r>
            <a:rPr kumimoji="0" lang="cs-CZ" altLang="cs-CZ" sz="5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.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5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52192B3D-B3E9-4BF7-A37D-DBA7382B5924}" type="parTrans" cxnId="{E282A696-E92C-4A19-91A3-BF7133BAD618}">
      <dgm:prSet/>
      <dgm:spPr/>
      <dgm:t>
        <a:bodyPr/>
        <a:lstStyle/>
        <a:p>
          <a:endParaRPr lang="cs-CZ"/>
        </a:p>
      </dgm:t>
    </dgm:pt>
    <dgm:pt modelId="{DE713D7E-F23D-4C8B-9008-9EECE1716997}" type="sibTrans" cxnId="{E282A696-E92C-4A19-91A3-BF7133BAD618}">
      <dgm:prSet/>
      <dgm:spPr/>
      <dgm:t>
        <a:bodyPr/>
        <a:lstStyle/>
        <a:p>
          <a:endParaRPr lang="cs-CZ"/>
        </a:p>
      </dgm:t>
    </dgm:pt>
    <dgm:pt modelId="{49575043-CE80-4DFE-86D7-F718653F926D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V </a:t>
          </a:r>
          <a:r>
            <a:rPr kumimoji="0" lang="cs-CZ" altLang="cs-CZ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právním smyslu</a:t>
          </a:r>
          <a:endParaRPr kumimoji="0" lang="cs-CZ" altLang="cs-CZ" sz="9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3753AE0E-A06A-4732-814D-5A2639F91987}" type="parTrans" cxnId="{FB95313F-E193-4E80-B28F-D0E82F8805D7}">
      <dgm:prSet/>
      <dgm:spPr/>
      <dgm:t>
        <a:bodyPr/>
        <a:lstStyle/>
        <a:p>
          <a:endParaRPr lang="cs-CZ"/>
        </a:p>
      </dgm:t>
    </dgm:pt>
    <dgm:pt modelId="{D9613978-6FFA-4E6F-BFA3-06FE1035E698}" type="sibTrans" cxnId="{FB95313F-E193-4E80-B28F-D0E82F8805D7}">
      <dgm:prSet/>
      <dgm:spPr/>
      <dgm:t>
        <a:bodyPr/>
        <a:lstStyle/>
        <a:p>
          <a:endParaRPr lang="cs-CZ"/>
        </a:p>
      </dgm:t>
    </dgm:pt>
    <dgm:pt modelId="{18B9F2D7-1181-4CCA-AE4C-576034840D5C}" type="asst">
      <dgm:prSet custT="1"/>
      <dgm:spPr/>
      <dgm:t>
        <a:bodyPr/>
        <a:lstStyle/>
        <a:p>
          <a:pPr marL="0" marR="0" lvl="0" indent="0" algn="just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legální definice chybí. - majetkové plnění ve prospěch veřejného peněžního fondu, stanovené autoritativně zákonem, </a:t>
          </a:r>
          <a:endParaRPr kumimoji="0" lang="cs-CZ" altLang="cs-CZ" sz="9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76BEBBC2-9C51-4C44-A379-68420AF89D98}" type="parTrans" cxnId="{B8DC868C-8A0A-49FD-8DBE-5F09390B344A}">
      <dgm:prSet/>
      <dgm:spPr/>
      <dgm:t>
        <a:bodyPr/>
        <a:lstStyle/>
        <a:p>
          <a:endParaRPr lang="cs-CZ"/>
        </a:p>
      </dgm:t>
    </dgm:pt>
    <dgm:pt modelId="{BD2D09B6-6633-4CBA-BC7F-E16A50D66F0D}" type="sibTrans" cxnId="{B8DC868C-8A0A-49FD-8DBE-5F09390B344A}">
      <dgm:prSet/>
      <dgm:spPr/>
      <dgm:t>
        <a:bodyPr/>
        <a:lstStyle/>
        <a:p>
          <a:endParaRPr lang="cs-CZ"/>
        </a:p>
      </dgm:t>
    </dgm:pt>
    <dgm:pt modelId="{DABA0753-934D-4DF0-AF39-6D71E3BE6D2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Ve smyslu charakteristiky - legislativní zkratky</a:t>
          </a:r>
          <a:endParaRPr kumimoji="0" lang="cs-CZ" altLang="cs-CZ" sz="10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1EB16A31-3A83-4DDA-9FA5-01A568FD16C2}" type="parTrans" cxnId="{E8E368EF-F3CC-4EF4-9EE4-5EB1FCE487EE}">
      <dgm:prSet/>
      <dgm:spPr/>
      <dgm:t>
        <a:bodyPr/>
        <a:lstStyle/>
        <a:p>
          <a:endParaRPr lang="cs-CZ"/>
        </a:p>
      </dgm:t>
    </dgm:pt>
    <dgm:pt modelId="{2E7A0662-E133-4458-8B3B-5CB58CAADCBA}" type="sibTrans" cxnId="{E8E368EF-F3CC-4EF4-9EE4-5EB1FCE487EE}">
      <dgm:prSet/>
      <dgm:spPr/>
      <dgm:t>
        <a:bodyPr/>
        <a:lstStyle/>
        <a:p>
          <a:endParaRPr lang="cs-CZ"/>
        </a:p>
      </dgm:t>
    </dgm:pt>
    <dgm:pt modelId="{1CAD6B34-9E91-4E88-8546-B5FC016DEAD6}" type="asst">
      <dgm:prSet custT="1"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Dle DŘ § 2 odst. 3</a:t>
          </a:r>
          <a:endParaRPr kumimoji="0" lang="cs-CZ" altLang="cs-CZ" sz="9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8CD58973-58ED-4D81-BE34-810EE02AF330}" type="parTrans" cxnId="{0EC6D308-A48C-4A27-BE53-1F424FC31072}">
      <dgm:prSet/>
      <dgm:spPr/>
      <dgm:t>
        <a:bodyPr/>
        <a:lstStyle/>
        <a:p>
          <a:endParaRPr lang="cs-CZ"/>
        </a:p>
      </dgm:t>
    </dgm:pt>
    <dgm:pt modelId="{C4962729-CBFF-4B12-A2CC-9A901DA51103}" type="sibTrans" cxnId="{0EC6D308-A48C-4A27-BE53-1F424FC31072}">
      <dgm:prSet/>
      <dgm:spPr/>
      <dgm:t>
        <a:bodyPr/>
        <a:lstStyle/>
        <a:p>
          <a:endParaRPr lang="cs-CZ"/>
        </a:p>
      </dgm:t>
    </dgm:pt>
    <dgm:pt modelId="{B61D0300-9265-4D25-AA93-A16AC2659160}" type="pres">
      <dgm:prSet presAssocID="{B2729CE2-E2CE-4814-93A1-813249E52B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67AB2BE-5F91-4E38-AA21-4959782D24E4}" type="pres">
      <dgm:prSet presAssocID="{151E467E-5AC9-4C96-AAF4-933C9BD5A25F}" presName="hierRoot1" presStyleCnt="0">
        <dgm:presLayoutVars>
          <dgm:hierBranch val="r"/>
        </dgm:presLayoutVars>
      </dgm:prSet>
      <dgm:spPr/>
    </dgm:pt>
    <dgm:pt modelId="{9AC082D2-B897-4E48-B061-A1A272FD3831}" type="pres">
      <dgm:prSet presAssocID="{151E467E-5AC9-4C96-AAF4-933C9BD5A25F}" presName="rootComposite1" presStyleCnt="0"/>
      <dgm:spPr/>
    </dgm:pt>
    <dgm:pt modelId="{1DFF0AC8-7CE8-4DFF-9990-8FFBB7380EF9}" type="pres">
      <dgm:prSet presAssocID="{151E467E-5AC9-4C96-AAF4-933C9BD5A25F}" presName="rootText1" presStyleLbl="node0" presStyleIdx="0" presStyleCnt="1">
        <dgm:presLayoutVars>
          <dgm:chPref val="3"/>
        </dgm:presLayoutVars>
      </dgm:prSet>
      <dgm:spPr/>
    </dgm:pt>
    <dgm:pt modelId="{F0EDB27A-BED3-4E16-A3EF-6C81E67B3DBB}" type="pres">
      <dgm:prSet presAssocID="{151E467E-5AC9-4C96-AAF4-933C9BD5A25F}" presName="rootConnector1" presStyleLbl="node1" presStyleIdx="0" presStyleCnt="0"/>
      <dgm:spPr/>
    </dgm:pt>
    <dgm:pt modelId="{22631169-58DD-4AFA-BC73-0F88A49C9D4D}" type="pres">
      <dgm:prSet presAssocID="{151E467E-5AC9-4C96-AAF4-933C9BD5A25F}" presName="hierChild2" presStyleCnt="0"/>
      <dgm:spPr/>
    </dgm:pt>
    <dgm:pt modelId="{0234C59B-4349-4BB4-891E-C1E5324D6908}" type="pres">
      <dgm:prSet presAssocID="{3E41394C-38E0-4F88-8875-C76C023D0EC8}" presName="Name50" presStyleLbl="parChTrans1D2" presStyleIdx="0" presStyleCnt="3"/>
      <dgm:spPr/>
    </dgm:pt>
    <dgm:pt modelId="{47E49EF5-3B16-4964-8BEB-77BE83774EE5}" type="pres">
      <dgm:prSet presAssocID="{EB9AB0BF-E1B3-4BC2-8B33-10BD91973317}" presName="hierRoot2" presStyleCnt="0">
        <dgm:presLayoutVars>
          <dgm:hierBranch/>
        </dgm:presLayoutVars>
      </dgm:prSet>
      <dgm:spPr/>
    </dgm:pt>
    <dgm:pt modelId="{BB100482-1445-4087-B0E7-E9FF8E6C1703}" type="pres">
      <dgm:prSet presAssocID="{EB9AB0BF-E1B3-4BC2-8B33-10BD91973317}" presName="rootComposite" presStyleCnt="0"/>
      <dgm:spPr/>
    </dgm:pt>
    <dgm:pt modelId="{E749EF6D-E22B-4E91-B7F6-9791D73DDA27}" type="pres">
      <dgm:prSet presAssocID="{EB9AB0BF-E1B3-4BC2-8B33-10BD91973317}" presName="rootText" presStyleLbl="node2" presStyleIdx="0" presStyleCnt="3">
        <dgm:presLayoutVars>
          <dgm:chPref val="3"/>
        </dgm:presLayoutVars>
      </dgm:prSet>
      <dgm:spPr/>
    </dgm:pt>
    <dgm:pt modelId="{EB91C104-C4E6-41EA-BB75-9B5A8DE23127}" type="pres">
      <dgm:prSet presAssocID="{EB9AB0BF-E1B3-4BC2-8B33-10BD91973317}" presName="rootConnector" presStyleLbl="node2" presStyleIdx="0" presStyleCnt="3"/>
      <dgm:spPr/>
    </dgm:pt>
    <dgm:pt modelId="{A37354EF-2DF6-4F7D-AE05-DA087B99E36D}" type="pres">
      <dgm:prSet presAssocID="{EB9AB0BF-E1B3-4BC2-8B33-10BD91973317}" presName="hierChild4" presStyleCnt="0"/>
      <dgm:spPr/>
    </dgm:pt>
    <dgm:pt modelId="{3571C356-170E-4C36-8ABC-F1ADD3F487D3}" type="pres">
      <dgm:prSet presAssocID="{EB9AB0BF-E1B3-4BC2-8B33-10BD91973317}" presName="hierChild5" presStyleCnt="0"/>
      <dgm:spPr/>
    </dgm:pt>
    <dgm:pt modelId="{A968A718-CD22-4172-888E-DCA18EF74D9C}" type="pres">
      <dgm:prSet presAssocID="{52192B3D-B3E9-4BF7-A37D-DBA7382B5924}" presName="Name111" presStyleLbl="parChTrans1D3" presStyleIdx="0" presStyleCnt="3"/>
      <dgm:spPr/>
    </dgm:pt>
    <dgm:pt modelId="{27CCE54E-6B7D-4415-A5A7-19551F0C9429}" type="pres">
      <dgm:prSet presAssocID="{FA212BA8-F76A-4774-BC0A-3C6C734A851E}" presName="hierRoot3" presStyleCnt="0">
        <dgm:presLayoutVars>
          <dgm:hierBranch/>
        </dgm:presLayoutVars>
      </dgm:prSet>
      <dgm:spPr/>
    </dgm:pt>
    <dgm:pt modelId="{B537718A-EE6A-41CE-98B0-B323EC1A8589}" type="pres">
      <dgm:prSet presAssocID="{FA212BA8-F76A-4774-BC0A-3C6C734A851E}" presName="rootComposite3" presStyleCnt="0"/>
      <dgm:spPr/>
    </dgm:pt>
    <dgm:pt modelId="{1478E614-367C-4BE7-802D-E0BE5CCF09AB}" type="pres">
      <dgm:prSet presAssocID="{FA212BA8-F76A-4774-BC0A-3C6C734A851E}" presName="rootText3" presStyleLbl="asst2" presStyleIdx="0" presStyleCnt="3" custScaleX="169314" custScaleY="162652">
        <dgm:presLayoutVars>
          <dgm:chPref val="3"/>
        </dgm:presLayoutVars>
      </dgm:prSet>
      <dgm:spPr/>
    </dgm:pt>
    <dgm:pt modelId="{03687AF6-6E28-48B3-AAF8-BAD2285A9B53}" type="pres">
      <dgm:prSet presAssocID="{FA212BA8-F76A-4774-BC0A-3C6C734A851E}" presName="rootConnector3" presStyleLbl="asst2" presStyleIdx="0" presStyleCnt="3"/>
      <dgm:spPr/>
    </dgm:pt>
    <dgm:pt modelId="{B2142591-9C8A-4F63-967A-EEE38A0A81B3}" type="pres">
      <dgm:prSet presAssocID="{FA212BA8-F76A-4774-BC0A-3C6C734A851E}" presName="hierChild6" presStyleCnt="0"/>
      <dgm:spPr/>
    </dgm:pt>
    <dgm:pt modelId="{9CA27F0C-79C6-41F7-A920-96CB3B392CCD}" type="pres">
      <dgm:prSet presAssocID="{FA212BA8-F76A-4774-BC0A-3C6C734A851E}" presName="hierChild7" presStyleCnt="0"/>
      <dgm:spPr/>
    </dgm:pt>
    <dgm:pt modelId="{A96D480D-3E07-4CE4-91CA-F98F7272F1DC}" type="pres">
      <dgm:prSet presAssocID="{3753AE0E-A06A-4732-814D-5A2639F91987}" presName="Name50" presStyleLbl="parChTrans1D2" presStyleIdx="1" presStyleCnt="3"/>
      <dgm:spPr/>
    </dgm:pt>
    <dgm:pt modelId="{F3384CBC-80B8-4BF8-AFC2-11B764B7C85A}" type="pres">
      <dgm:prSet presAssocID="{49575043-CE80-4DFE-86D7-F718653F926D}" presName="hierRoot2" presStyleCnt="0">
        <dgm:presLayoutVars>
          <dgm:hierBranch/>
        </dgm:presLayoutVars>
      </dgm:prSet>
      <dgm:spPr/>
    </dgm:pt>
    <dgm:pt modelId="{78081CCE-3C98-4D8F-AFC6-6189D0D5F9B8}" type="pres">
      <dgm:prSet presAssocID="{49575043-CE80-4DFE-86D7-F718653F926D}" presName="rootComposite" presStyleCnt="0"/>
      <dgm:spPr/>
    </dgm:pt>
    <dgm:pt modelId="{8D64F688-D5C3-4B89-9910-8EC00621A6FF}" type="pres">
      <dgm:prSet presAssocID="{49575043-CE80-4DFE-86D7-F718653F926D}" presName="rootText" presStyleLbl="node2" presStyleIdx="1" presStyleCnt="3" custLinFactNeighborX="4350" custLinFactNeighborY="-1350">
        <dgm:presLayoutVars>
          <dgm:chPref val="3"/>
        </dgm:presLayoutVars>
      </dgm:prSet>
      <dgm:spPr/>
    </dgm:pt>
    <dgm:pt modelId="{721D0B56-DEE2-466B-81C4-B335540EDA43}" type="pres">
      <dgm:prSet presAssocID="{49575043-CE80-4DFE-86D7-F718653F926D}" presName="rootConnector" presStyleLbl="node2" presStyleIdx="1" presStyleCnt="3"/>
      <dgm:spPr/>
    </dgm:pt>
    <dgm:pt modelId="{8E3958BB-DE22-41B6-9BB3-D3FAE285F546}" type="pres">
      <dgm:prSet presAssocID="{49575043-CE80-4DFE-86D7-F718653F926D}" presName="hierChild4" presStyleCnt="0"/>
      <dgm:spPr/>
    </dgm:pt>
    <dgm:pt modelId="{AE8D8410-E402-4392-8907-CF8DA804916A}" type="pres">
      <dgm:prSet presAssocID="{49575043-CE80-4DFE-86D7-F718653F926D}" presName="hierChild5" presStyleCnt="0"/>
      <dgm:spPr/>
    </dgm:pt>
    <dgm:pt modelId="{B8552B51-EB08-48AD-B361-2FA3E91B0DF3}" type="pres">
      <dgm:prSet presAssocID="{76BEBBC2-9C51-4C44-A379-68420AF89D98}" presName="Name111" presStyleLbl="parChTrans1D3" presStyleIdx="1" presStyleCnt="3"/>
      <dgm:spPr/>
    </dgm:pt>
    <dgm:pt modelId="{D9ED5B36-2A2F-44FE-A88A-7453C1DBCD34}" type="pres">
      <dgm:prSet presAssocID="{18B9F2D7-1181-4CCA-AE4C-576034840D5C}" presName="hierRoot3" presStyleCnt="0">
        <dgm:presLayoutVars>
          <dgm:hierBranch/>
        </dgm:presLayoutVars>
      </dgm:prSet>
      <dgm:spPr/>
    </dgm:pt>
    <dgm:pt modelId="{9ADEED7C-34D1-42BA-934F-DEDB91BB0C13}" type="pres">
      <dgm:prSet presAssocID="{18B9F2D7-1181-4CCA-AE4C-576034840D5C}" presName="rootComposite3" presStyleCnt="0"/>
      <dgm:spPr/>
    </dgm:pt>
    <dgm:pt modelId="{B50F2CED-8647-41CE-BF78-2AD9C4B57FE0}" type="pres">
      <dgm:prSet presAssocID="{18B9F2D7-1181-4CCA-AE4C-576034840D5C}" presName="rootText3" presStyleLbl="asst2" presStyleIdx="1" presStyleCnt="3" custScaleX="253545" custScaleY="174266">
        <dgm:presLayoutVars>
          <dgm:chPref val="3"/>
        </dgm:presLayoutVars>
      </dgm:prSet>
      <dgm:spPr/>
    </dgm:pt>
    <dgm:pt modelId="{0A984D7D-0339-4BF3-BFA0-3008D415DD34}" type="pres">
      <dgm:prSet presAssocID="{18B9F2D7-1181-4CCA-AE4C-576034840D5C}" presName="rootConnector3" presStyleLbl="asst2" presStyleIdx="1" presStyleCnt="3"/>
      <dgm:spPr/>
    </dgm:pt>
    <dgm:pt modelId="{2DB6F07F-0AC8-4517-AD12-902937E02B4C}" type="pres">
      <dgm:prSet presAssocID="{18B9F2D7-1181-4CCA-AE4C-576034840D5C}" presName="hierChild6" presStyleCnt="0"/>
      <dgm:spPr/>
    </dgm:pt>
    <dgm:pt modelId="{DD8B015C-614D-446F-97B8-5DE0E9313CEC}" type="pres">
      <dgm:prSet presAssocID="{18B9F2D7-1181-4CCA-AE4C-576034840D5C}" presName="hierChild7" presStyleCnt="0"/>
      <dgm:spPr/>
    </dgm:pt>
    <dgm:pt modelId="{05156CE3-9EAC-4199-A968-BBD3D768C4BC}" type="pres">
      <dgm:prSet presAssocID="{1EB16A31-3A83-4DDA-9FA5-01A568FD16C2}" presName="Name50" presStyleLbl="parChTrans1D2" presStyleIdx="2" presStyleCnt="3"/>
      <dgm:spPr/>
    </dgm:pt>
    <dgm:pt modelId="{EF8ECACF-E683-41DE-A3F6-BBBB11937CF9}" type="pres">
      <dgm:prSet presAssocID="{DABA0753-934D-4DF0-AF39-6D71E3BE6D27}" presName="hierRoot2" presStyleCnt="0">
        <dgm:presLayoutVars>
          <dgm:hierBranch/>
        </dgm:presLayoutVars>
      </dgm:prSet>
      <dgm:spPr/>
    </dgm:pt>
    <dgm:pt modelId="{A23E7E8B-E7F4-4EE7-9615-035EA4583D93}" type="pres">
      <dgm:prSet presAssocID="{DABA0753-934D-4DF0-AF39-6D71E3BE6D27}" presName="rootComposite" presStyleCnt="0"/>
      <dgm:spPr/>
    </dgm:pt>
    <dgm:pt modelId="{7A9DBBBB-1062-4B82-AD5B-DC91902E56BD}" type="pres">
      <dgm:prSet presAssocID="{DABA0753-934D-4DF0-AF39-6D71E3BE6D27}" presName="rootText" presStyleLbl="node2" presStyleIdx="2" presStyleCnt="3">
        <dgm:presLayoutVars>
          <dgm:chPref val="3"/>
        </dgm:presLayoutVars>
      </dgm:prSet>
      <dgm:spPr/>
    </dgm:pt>
    <dgm:pt modelId="{5171106C-729F-4DB3-9EEA-9F57946B6BD3}" type="pres">
      <dgm:prSet presAssocID="{DABA0753-934D-4DF0-AF39-6D71E3BE6D27}" presName="rootConnector" presStyleLbl="node2" presStyleIdx="2" presStyleCnt="3"/>
      <dgm:spPr/>
    </dgm:pt>
    <dgm:pt modelId="{2E57EE86-87C0-4807-B2B8-E5A01C5EAF49}" type="pres">
      <dgm:prSet presAssocID="{DABA0753-934D-4DF0-AF39-6D71E3BE6D27}" presName="hierChild4" presStyleCnt="0"/>
      <dgm:spPr/>
    </dgm:pt>
    <dgm:pt modelId="{238A3A83-6D53-4D2A-82BA-8179CAB6EDEB}" type="pres">
      <dgm:prSet presAssocID="{DABA0753-934D-4DF0-AF39-6D71E3BE6D27}" presName="hierChild5" presStyleCnt="0"/>
      <dgm:spPr/>
    </dgm:pt>
    <dgm:pt modelId="{D61DC49B-7CB5-4C24-9002-9FF611F2F920}" type="pres">
      <dgm:prSet presAssocID="{8CD58973-58ED-4D81-BE34-810EE02AF330}" presName="Name111" presStyleLbl="parChTrans1D3" presStyleIdx="2" presStyleCnt="3"/>
      <dgm:spPr/>
    </dgm:pt>
    <dgm:pt modelId="{396C59B1-3DC8-40C8-B19B-C6BA0FA3F796}" type="pres">
      <dgm:prSet presAssocID="{1CAD6B34-9E91-4E88-8546-B5FC016DEAD6}" presName="hierRoot3" presStyleCnt="0">
        <dgm:presLayoutVars>
          <dgm:hierBranch/>
        </dgm:presLayoutVars>
      </dgm:prSet>
      <dgm:spPr/>
    </dgm:pt>
    <dgm:pt modelId="{49C8DEA0-25CB-4A26-B1CB-B0BFCFFE629A}" type="pres">
      <dgm:prSet presAssocID="{1CAD6B34-9E91-4E88-8546-B5FC016DEAD6}" presName="rootComposite3" presStyleCnt="0"/>
      <dgm:spPr/>
    </dgm:pt>
    <dgm:pt modelId="{922F2E37-8D44-4EC5-AE07-1A2ABACA479B}" type="pres">
      <dgm:prSet presAssocID="{1CAD6B34-9E91-4E88-8546-B5FC016DEAD6}" presName="rootText3" presStyleLbl="asst2" presStyleIdx="2" presStyleCnt="3">
        <dgm:presLayoutVars>
          <dgm:chPref val="3"/>
        </dgm:presLayoutVars>
      </dgm:prSet>
      <dgm:spPr/>
    </dgm:pt>
    <dgm:pt modelId="{C8CD0D21-D176-48E0-BB8E-46ABB9D7CAA9}" type="pres">
      <dgm:prSet presAssocID="{1CAD6B34-9E91-4E88-8546-B5FC016DEAD6}" presName="rootConnector3" presStyleLbl="asst2" presStyleIdx="2" presStyleCnt="3"/>
      <dgm:spPr/>
    </dgm:pt>
    <dgm:pt modelId="{56E4027C-61BF-4D87-87D7-D5DDC7695A6D}" type="pres">
      <dgm:prSet presAssocID="{1CAD6B34-9E91-4E88-8546-B5FC016DEAD6}" presName="hierChild6" presStyleCnt="0"/>
      <dgm:spPr/>
    </dgm:pt>
    <dgm:pt modelId="{5C3B6F3F-DB8C-4DBD-94E7-02D26F85D7E9}" type="pres">
      <dgm:prSet presAssocID="{1CAD6B34-9E91-4E88-8546-B5FC016DEAD6}" presName="hierChild7" presStyleCnt="0"/>
      <dgm:spPr/>
    </dgm:pt>
    <dgm:pt modelId="{ADF393F3-8714-48DF-9F99-FB60BD1F784F}" type="pres">
      <dgm:prSet presAssocID="{151E467E-5AC9-4C96-AAF4-933C9BD5A25F}" presName="hierChild3" presStyleCnt="0"/>
      <dgm:spPr/>
    </dgm:pt>
  </dgm:ptLst>
  <dgm:cxnLst>
    <dgm:cxn modelId="{0EC6D308-A48C-4A27-BE53-1F424FC31072}" srcId="{DABA0753-934D-4DF0-AF39-6D71E3BE6D27}" destId="{1CAD6B34-9E91-4E88-8546-B5FC016DEAD6}" srcOrd="0" destOrd="0" parTransId="{8CD58973-58ED-4D81-BE34-810EE02AF330}" sibTransId="{C4962729-CBFF-4B12-A2CC-9A901DA51103}"/>
    <dgm:cxn modelId="{4053AE09-9482-476F-A3F3-20F1D0BB1A53}" type="presOf" srcId="{151E467E-5AC9-4C96-AAF4-933C9BD5A25F}" destId="{1DFF0AC8-7CE8-4DFF-9990-8FFBB7380EF9}" srcOrd="0" destOrd="0" presId="urn:microsoft.com/office/officeart/2005/8/layout/orgChart1"/>
    <dgm:cxn modelId="{C0D59C0A-5B4F-4B17-9A0E-C142DE57AABE}" type="presOf" srcId="{EB9AB0BF-E1B3-4BC2-8B33-10BD91973317}" destId="{E749EF6D-E22B-4E91-B7F6-9791D73DDA27}" srcOrd="0" destOrd="0" presId="urn:microsoft.com/office/officeart/2005/8/layout/orgChart1"/>
    <dgm:cxn modelId="{5846790C-5DE4-4165-8ED2-B5F4CF9C80AB}" srcId="{151E467E-5AC9-4C96-AAF4-933C9BD5A25F}" destId="{EB9AB0BF-E1B3-4BC2-8B33-10BD91973317}" srcOrd="0" destOrd="0" parTransId="{3E41394C-38E0-4F88-8875-C76C023D0EC8}" sibTransId="{1FC8E144-8F92-4185-9E3F-B14587240DA3}"/>
    <dgm:cxn modelId="{7D6F180D-A345-487F-97D3-E360D24B032F}" type="presOf" srcId="{EB9AB0BF-E1B3-4BC2-8B33-10BD91973317}" destId="{EB91C104-C4E6-41EA-BB75-9B5A8DE23127}" srcOrd="1" destOrd="0" presId="urn:microsoft.com/office/officeart/2005/8/layout/orgChart1"/>
    <dgm:cxn modelId="{CA23BB2B-8708-4977-AA67-369E5B48A859}" type="presOf" srcId="{49575043-CE80-4DFE-86D7-F718653F926D}" destId="{8D64F688-D5C3-4B89-9910-8EC00621A6FF}" srcOrd="0" destOrd="0" presId="urn:microsoft.com/office/officeart/2005/8/layout/orgChart1"/>
    <dgm:cxn modelId="{653CAA2E-BF1C-4EC9-ACDC-F8C6E43299AB}" type="presOf" srcId="{3E41394C-38E0-4F88-8875-C76C023D0EC8}" destId="{0234C59B-4349-4BB4-891E-C1E5324D6908}" srcOrd="0" destOrd="0" presId="urn:microsoft.com/office/officeart/2005/8/layout/orgChart1"/>
    <dgm:cxn modelId="{D641363A-D6FB-46D0-ADD6-A05A7B84B2D9}" type="presOf" srcId="{DABA0753-934D-4DF0-AF39-6D71E3BE6D27}" destId="{5171106C-729F-4DB3-9EEA-9F57946B6BD3}" srcOrd="1" destOrd="0" presId="urn:microsoft.com/office/officeart/2005/8/layout/orgChart1"/>
    <dgm:cxn modelId="{FB95313F-E193-4E80-B28F-D0E82F8805D7}" srcId="{151E467E-5AC9-4C96-AAF4-933C9BD5A25F}" destId="{49575043-CE80-4DFE-86D7-F718653F926D}" srcOrd="1" destOrd="0" parTransId="{3753AE0E-A06A-4732-814D-5A2639F91987}" sibTransId="{D9613978-6FFA-4E6F-BFA3-06FE1035E698}"/>
    <dgm:cxn modelId="{478CB941-44A8-413A-ADD8-4651A52FE04A}" type="presOf" srcId="{151E467E-5AC9-4C96-AAF4-933C9BD5A25F}" destId="{F0EDB27A-BED3-4E16-A3EF-6C81E67B3DBB}" srcOrd="1" destOrd="0" presId="urn:microsoft.com/office/officeart/2005/8/layout/orgChart1"/>
    <dgm:cxn modelId="{0D5C2B68-1228-4224-90B1-085CEB3CC2F4}" type="presOf" srcId="{B2729CE2-E2CE-4814-93A1-813249E52B7C}" destId="{B61D0300-9265-4D25-AA93-A16AC2659160}" srcOrd="0" destOrd="0" presId="urn:microsoft.com/office/officeart/2005/8/layout/orgChart1"/>
    <dgm:cxn modelId="{2E25AE6A-6359-43B9-A7C8-9D1FB6592C99}" type="presOf" srcId="{FA212BA8-F76A-4774-BC0A-3C6C734A851E}" destId="{03687AF6-6E28-48B3-AAF8-BAD2285A9B53}" srcOrd="1" destOrd="0" presId="urn:microsoft.com/office/officeart/2005/8/layout/orgChart1"/>
    <dgm:cxn modelId="{8C72C37D-CF7C-4705-B97D-4AB5B82C1A16}" type="presOf" srcId="{52192B3D-B3E9-4BF7-A37D-DBA7382B5924}" destId="{A968A718-CD22-4172-888E-DCA18EF74D9C}" srcOrd="0" destOrd="0" presId="urn:microsoft.com/office/officeart/2005/8/layout/orgChart1"/>
    <dgm:cxn modelId="{E367EE83-C4C7-428F-AC30-0E51B72B0D31}" type="presOf" srcId="{DABA0753-934D-4DF0-AF39-6D71E3BE6D27}" destId="{7A9DBBBB-1062-4B82-AD5B-DC91902E56BD}" srcOrd="0" destOrd="0" presId="urn:microsoft.com/office/officeart/2005/8/layout/orgChart1"/>
    <dgm:cxn modelId="{B35E128B-4B38-49F7-B304-510E049FDE5A}" type="presOf" srcId="{FA212BA8-F76A-4774-BC0A-3C6C734A851E}" destId="{1478E614-367C-4BE7-802D-E0BE5CCF09AB}" srcOrd="0" destOrd="0" presId="urn:microsoft.com/office/officeart/2005/8/layout/orgChart1"/>
    <dgm:cxn modelId="{B8DC868C-8A0A-49FD-8DBE-5F09390B344A}" srcId="{49575043-CE80-4DFE-86D7-F718653F926D}" destId="{18B9F2D7-1181-4CCA-AE4C-576034840D5C}" srcOrd="0" destOrd="0" parTransId="{76BEBBC2-9C51-4C44-A379-68420AF89D98}" sibTransId="{BD2D09B6-6633-4CBA-BC7F-E16A50D66F0D}"/>
    <dgm:cxn modelId="{879D3195-69AC-4664-A960-4850B134206B}" type="presOf" srcId="{1CAD6B34-9E91-4E88-8546-B5FC016DEAD6}" destId="{C8CD0D21-D176-48E0-BB8E-46ABB9D7CAA9}" srcOrd="1" destOrd="0" presId="urn:microsoft.com/office/officeart/2005/8/layout/orgChart1"/>
    <dgm:cxn modelId="{E282A696-E92C-4A19-91A3-BF7133BAD618}" srcId="{EB9AB0BF-E1B3-4BC2-8B33-10BD91973317}" destId="{FA212BA8-F76A-4774-BC0A-3C6C734A851E}" srcOrd="0" destOrd="0" parTransId="{52192B3D-B3E9-4BF7-A37D-DBA7382B5924}" sibTransId="{DE713D7E-F23D-4C8B-9008-9EECE1716997}"/>
    <dgm:cxn modelId="{E0CE6E97-8810-488B-9F44-AEBF63947C9F}" type="presOf" srcId="{8CD58973-58ED-4D81-BE34-810EE02AF330}" destId="{D61DC49B-7CB5-4C24-9002-9FF611F2F920}" srcOrd="0" destOrd="0" presId="urn:microsoft.com/office/officeart/2005/8/layout/orgChart1"/>
    <dgm:cxn modelId="{FAD0169D-8B5A-4E7C-B331-6A1897220B36}" type="presOf" srcId="{18B9F2D7-1181-4CCA-AE4C-576034840D5C}" destId="{B50F2CED-8647-41CE-BF78-2AD9C4B57FE0}" srcOrd="0" destOrd="0" presId="urn:microsoft.com/office/officeart/2005/8/layout/orgChart1"/>
    <dgm:cxn modelId="{E7191F9D-52C2-4F7F-BA04-310F4FD4EF6F}" type="presOf" srcId="{76BEBBC2-9C51-4C44-A379-68420AF89D98}" destId="{B8552B51-EB08-48AD-B361-2FA3E91B0DF3}" srcOrd="0" destOrd="0" presId="urn:microsoft.com/office/officeart/2005/8/layout/orgChart1"/>
    <dgm:cxn modelId="{EBF616A6-90BB-4207-A1B0-74292081DE68}" type="presOf" srcId="{49575043-CE80-4DFE-86D7-F718653F926D}" destId="{721D0B56-DEE2-466B-81C4-B335540EDA43}" srcOrd="1" destOrd="0" presId="urn:microsoft.com/office/officeart/2005/8/layout/orgChart1"/>
    <dgm:cxn modelId="{AC202FC8-92FB-465B-B463-443E5F908A98}" type="presOf" srcId="{18B9F2D7-1181-4CCA-AE4C-576034840D5C}" destId="{0A984D7D-0339-4BF3-BFA0-3008D415DD34}" srcOrd="1" destOrd="0" presId="urn:microsoft.com/office/officeart/2005/8/layout/orgChart1"/>
    <dgm:cxn modelId="{02EA0FDF-4C09-4046-BFC0-1420263C44FF}" type="presOf" srcId="{3753AE0E-A06A-4732-814D-5A2639F91987}" destId="{A96D480D-3E07-4CE4-91CA-F98F7272F1DC}" srcOrd="0" destOrd="0" presId="urn:microsoft.com/office/officeart/2005/8/layout/orgChart1"/>
    <dgm:cxn modelId="{1556C1E2-C1DE-4DD6-8058-50C10CD77354}" srcId="{B2729CE2-E2CE-4814-93A1-813249E52B7C}" destId="{151E467E-5AC9-4C96-AAF4-933C9BD5A25F}" srcOrd="0" destOrd="0" parTransId="{2E81BD0A-42E4-4E6C-8186-4F008E11ABC3}" sibTransId="{1CBC9061-5A7D-443B-BA9B-814FA8A59450}"/>
    <dgm:cxn modelId="{761873ED-F080-4208-9B2C-A20C16B91069}" type="presOf" srcId="{1EB16A31-3A83-4DDA-9FA5-01A568FD16C2}" destId="{05156CE3-9EAC-4199-A968-BBD3D768C4BC}" srcOrd="0" destOrd="0" presId="urn:microsoft.com/office/officeart/2005/8/layout/orgChart1"/>
    <dgm:cxn modelId="{E8E368EF-F3CC-4EF4-9EE4-5EB1FCE487EE}" srcId="{151E467E-5AC9-4C96-AAF4-933C9BD5A25F}" destId="{DABA0753-934D-4DF0-AF39-6D71E3BE6D27}" srcOrd="2" destOrd="0" parTransId="{1EB16A31-3A83-4DDA-9FA5-01A568FD16C2}" sibTransId="{2E7A0662-E133-4458-8B3B-5CB58CAADCBA}"/>
    <dgm:cxn modelId="{6AFEFFFC-436C-49F9-82CA-2424D2312693}" type="presOf" srcId="{1CAD6B34-9E91-4E88-8546-B5FC016DEAD6}" destId="{922F2E37-8D44-4EC5-AE07-1A2ABACA479B}" srcOrd="0" destOrd="0" presId="urn:microsoft.com/office/officeart/2005/8/layout/orgChart1"/>
    <dgm:cxn modelId="{9B382C50-E189-4E11-B65B-43EFED12B49B}" type="presParOf" srcId="{B61D0300-9265-4D25-AA93-A16AC2659160}" destId="{A67AB2BE-5F91-4E38-AA21-4959782D24E4}" srcOrd="0" destOrd="0" presId="urn:microsoft.com/office/officeart/2005/8/layout/orgChart1"/>
    <dgm:cxn modelId="{2DC299ED-5C64-4CEA-B342-E9AF68003A51}" type="presParOf" srcId="{A67AB2BE-5F91-4E38-AA21-4959782D24E4}" destId="{9AC082D2-B897-4E48-B061-A1A272FD3831}" srcOrd="0" destOrd="0" presId="urn:microsoft.com/office/officeart/2005/8/layout/orgChart1"/>
    <dgm:cxn modelId="{6CA27F2B-01CE-4C2B-B0E7-9188D3D73539}" type="presParOf" srcId="{9AC082D2-B897-4E48-B061-A1A272FD3831}" destId="{1DFF0AC8-7CE8-4DFF-9990-8FFBB7380EF9}" srcOrd="0" destOrd="0" presId="urn:microsoft.com/office/officeart/2005/8/layout/orgChart1"/>
    <dgm:cxn modelId="{CBEC2035-BB20-4D1A-87A8-EF09283CDA6F}" type="presParOf" srcId="{9AC082D2-B897-4E48-B061-A1A272FD3831}" destId="{F0EDB27A-BED3-4E16-A3EF-6C81E67B3DBB}" srcOrd="1" destOrd="0" presId="urn:microsoft.com/office/officeart/2005/8/layout/orgChart1"/>
    <dgm:cxn modelId="{4B418E63-66B6-445D-A8DB-EFED6CF9E86D}" type="presParOf" srcId="{A67AB2BE-5F91-4E38-AA21-4959782D24E4}" destId="{22631169-58DD-4AFA-BC73-0F88A49C9D4D}" srcOrd="1" destOrd="0" presId="urn:microsoft.com/office/officeart/2005/8/layout/orgChart1"/>
    <dgm:cxn modelId="{693E5FC6-AE19-42C6-9C77-85770C84B58F}" type="presParOf" srcId="{22631169-58DD-4AFA-BC73-0F88A49C9D4D}" destId="{0234C59B-4349-4BB4-891E-C1E5324D6908}" srcOrd="0" destOrd="0" presId="urn:microsoft.com/office/officeart/2005/8/layout/orgChart1"/>
    <dgm:cxn modelId="{6DFCCC2D-639A-409A-A080-08F0D8587E2A}" type="presParOf" srcId="{22631169-58DD-4AFA-BC73-0F88A49C9D4D}" destId="{47E49EF5-3B16-4964-8BEB-77BE83774EE5}" srcOrd="1" destOrd="0" presId="urn:microsoft.com/office/officeart/2005/8/layout/orgChart1"/>
    <dgm:cxn modelId="{CC7A8E6F-9C34-4D61-BC95-ED88CEF7B203}" type="presParOf" srcId="{47E49EF5-3B16-4964-8BEB-77BE83774EE5}" destId="{BB100482-1445-4087-B0E7-E9FF8E6C1703}" srcOrd="0" destOrd="0" presId="urn:microsoft.com/office/officeart/2005/8/layout/orgChart1"/>
    <dgm:cxn modelId="{A8D3BBE8-6CEC-42F8-9260-67463CF3253F}" type="presParOf" srcId="{BB100482-1445-4087-B0E7-E9FF8E6C1703}" destId="{E749EF6D-E22B-4E91-B7F6-9791D73DDA27}" srcOrd="0" destOrd="0" presId="urn:microsoft.com/office/officeart/2005/8/layout/orgChart1"/>
    <dgm:cxn modelId="{54D7EB54-B499-4AC0-9DE6-FFB78979362D}" type="presParOf" srcId="{BB100482-1445-4087-B0E7-E9FF8E6C1703}" destId="{EB91C104-C4E6-41EA-BB75-9B5A8DE23127}" srcOrd="1" destOrd="0" presId="urn:microsoft.com/office/officeart/2005/8/layout/orgChart1"/>
    <dgm:cxn modelId="{1FCE084D-F82F-4AFA-BA74-205A91E7D95D}" type="presParOf" srcId="{47E49EF5-3B16-4964-8BEB-77BE83774EE5}" destId="{A37354EF-2DF6-4F7D-AE05-DA087B99E36D}" srcOrd="1" destOrd="0" presId="urn:microsoft.com/office/officeart/2005/8/layout/orgChart1"/>
    <dgm:cxn modelId="{BD6214AA-2397-4AED-82CF-50EDB53CF02F}" type="presParOf" srcId="{47E49EF5-3B16-4964-8BEB-77BE83774EE5}" destId="{3571C356-170E-4C36-8ABC-F1ADD3F487D3}" srcOrd="2" destOrd="0" presId="urn:microsoft.com/office/officeart/2005/8/layout/orgChart1"/>
    <dgm:cxn modelId="{42F19B46-80ED-44B1-A36F-6AEF7A4034A9}" type="presParOf" srcId="{3571C356-170E-4C36-8ABC-F1ADD3F487D3}" destId="{A968A718-CD22-4172-888E-DCA18EF74D9C}" srcOrd="0" destOrd="0" presId="urn:microsoft.com/office/officeart/2005/8/layout/orgChart1"/>
    <dgm:cxn modelId="{60550727-F84A-4B74-8DC1-90B1A62D3A64}" type="presParOf" srcId="{3571C356-170E-4C36-8ABC-F1ADD3F487D3}" destId="{27CCE54E-6B7D-4415-A5A7-19551F0C9429}" srcOrd="1" destOrd="0" presId="urn:microsoft.com/office/officeart/2005/8/layout/orgChart1"/>
    <dgm:cxn modelId="{40735AEF-F4CB-4F97-AF08-CA96AFD2B2EC}" type="presParOf" srcId="{27CCE54E-6B7D-4415-A5A7-19551F0C9429}" destId="{B537718A-EE6A-41CE-98B0-B323EC1A8589}" srcOrd="0" destOrd="0" presId="urn:microsoft.com/office/officeart/2005/8/layout/orgChart1"/>
    <dgm:cxn modelId="{81B7376F-1EC7-471B-8AD2-1D864DD03E16}" type="presParOf" srcId="{B537718A-EE6A-41CE-98B0-B323EC1A8589}" destId="{1478E614-367C-4BE7-802D-E0BE5CCF09AB}" srcOrd="0" destOrd="0" presId="urn:microsoft.com/office/officeart/2005/8/layout/orgChart1"/>
    <dgm:cxn modelId="{72B6154F-64F9-4EDA-9FFF-2B0380EEBFCE}" type="presParOf" srcId="{B537718A-EE6A-41CE-98B0-B323EC1A8589}" destId="{03687AF6-6E28-48B3-AAF8-BAD2285A9B53}" srcOrd="1" destOrd="0" presId="urn:microsoft.com/office/officeart/2005/8/layout/orgChart1"/>
    <dgm:cxn modelId="{ACAE3A3D-C7DC-4B46-B708-D80158E29AF6}" type="presParOf" srcId="{27CCE54E-6B7D-4415-A5A7-19551F0C9429}" destId="{B2142591-9C8A-4F63-967A-EEE38A0A81B3}" srcOrd="1" destOrd="0" presId="urn:microsoft.com/office/officeart/2005/8/layout/orgChart1"/>
    <dgm:cxn modelId="{B40A5077-A182-46FC-BB89-451A8AE1467E}" type="presParOf" srcId="{27CCE54E-6B7D-4415-A5A7-19551F0C9429}" destId="{9CA27F0C-79C6-41F7-A920-96CB3B392CCD}" srcOrd="2" destOrd="0" presId="urn:microsoft.com/office/officeart/2005/8/layout/orgChart1"/>
    <dgm:cxn modelId="{E1C1F735-932E-4178-8D05-2825D71CA4B0}" type="presParOf" srcId="{22631169-58DD-4AFA-BC73-0F88A49C9D4D}" destId="{A96D480D-3E07-4CE4-91CA-F98F7272F1DC}" srcOrd="2" destOrd="0" presId="urn:microsoft.com/office/officeart/2005/8/layout/orgChart1"/>
    <dgm:cxn modelId="{1CBBEA6F-FE3A-4A9B-8438-6100F181D266}" type="presParOf" srcId="{22631169-58DD-4AFA-BC73-0F88A49C9D4D}" destId="{F3384CBC-80B8-4BF8-AFC2-11B764B7C85A}" srcOrd="3" destOrd="0" presId="urn:microsoft.com/office/officeart/2005/8/layout/orgChart1"/>
    <dgm:cxn modelId="{338D14FD-4E9B-4681-990B-AD6B9DB7FE35}" type="presParOf" srcId="{F3384CBC-80B8-4BF8-AFC2-11B764B7C85A}" destId="{78081CCE-3C98-4D8F-AFC6-6189D0D5F9B8}" srcOrd="0" destOrd="0" presId="urn:microsoft.com/office/officeart/2005/8/layout/orgChart1"/>
    <dgm:cxn modelId="{B8E032D4-406B-490E-B0DA-6C5EAC7FBB75}" type="presParOf" srcId="{78081CCE-3C98-4D8F-AFC6-6189D0D5F9B8}" destId="{8D64F688-D5C3-4B89-9910-8EC00621A6FF}" srcOrd="0" destOrd="0" presId="urn:microsoft.com/office/officeart/2005/8/layout/orgChart1"/>
    <dgm:cxn modelId="{C213366F-4F55-4229-93F1-E89B6052B515}" type="presParOf" srcId="{78081CCE-3C98-4D8F-AFC6-6189D0D5F9B8}" destId="{721D0B56-DEE2-466B-81C4-B335540EDA43}" srcOrd="1" destOrd="0" presId="urn:microsoft.com/office/officeart/2005/8/layout/orgChart1"/>
    <dgm:cxn modelId="{0FA30C1F-FBA5-49E9-A1ED-C061C45BAEC5}" type="presParOf" srcId="{F3384CBC-80B8-4BF8-AFC2-11B764B7C85A}" destId="{8E3958BB-DE22-41B6-9BB3-D3FAE285F546}" srcOrd="1" destOrd="0" presId="urn:microsoft.com/office/officeart/2005/8/layout/orgChart1"/>
    <dgm:cxn modelId="{3811B83F-AC86-4FF5-94CB-6B866F7A9999}" type="presParOf" srcId="{F3384CBC-80B8-4BF8-AFC2-11B764B7C85A}" destId="{AE8D8410-E402-4392-8907-CF8DA804916A}" srcOrd="2" destOrd="0" presId="urn:microsoft.com/office/officeart/2005/8/layout/orgChart1"/>
    <dgm:cxn modelId="{5C0A41FF-2FC1-4C05-B2EC-32342B57810C}" type="presParOf" srcId="{AE8D8410-E402-4392-8907-CF8DA804916A}" destId="{B8552B51-EB08-48AD-B361-2FA3E91B0DF3}" srcOrd="0" destOrd="0" presId="urn:microsoft.com/office/officeart/2005/8/layout/orgChart1"/>
    <dgm:cxn modelId="{AEC9C44A-F6B4-451B-8673-2DB101AE7379}" type="presParOf" srcId="{AE8D8410-E402-4392-8907-CF8DA804916A}" destId="{D9ED5B36-2A2F-44FE-A88A-7453C1DBCD34}" srcOrd="1" destOrd="0" presId="urn:microsoft.com/office/officeart/2005/8/layout/orgChart1"/>
    <dgm:cxn modelId="{54344256-AEE0-4417-AE54-D6E415F74509}" type="presParOf" srcId="{D9ED5B36-2A2F-44FE-A88A-7453C1DBCD34}" destId="{9ADEED7C-34D1-42BA-934F-DEDB91BB0C13}" srcOrd="0" destOrd="0" presId="urn:microsoft.com/office/officeart/2005/8/layout/orgChart1"/>
    <dgm:cxn modelId="{C399A35D-86DB-47D9-9353-3A5B7CF20156}" type="presParOf" srcId="{9ADEED7C-34D1-42BA-934F-DEDB91BB0C13}" destId="{B50F2CED-8647-41CE-BF78-2AD9C4B57FE0}" srcOrd="0" destOrd="0" presId="urn:microsoft.com/office/officeart/2005/8/layout/orgChart1"/>
    <dgm:cxn modelId="{524EBC02-DFA6-499F-A35B-A0562CF70626}" type="presParOf" srcId="{9ADEED7C-34D1-42BA-934F-DEDB91BB0C13}" destId="{0A984D7D-0339-4BF3-BFA0-3008D415DD34}" srcOrd="1" destOrd="0" presId="urn:microsoft.com/office/officeart/2005/8/layout/orgChart1"/>
    <dgm:cxn modelId="{EB580A39-3AC8-44D4-AC11-C4512CE246C2}" type="presParOf" srcId="{D9ED5B36-2A2F-44FE-A88A-7453C1DBCD34}" destId="{2DB6F07F-0AC8-4517-AD12-902937E02B4C}" srcOrd="1" destOrd="0" presId="urn:microsoft.com/office/officeart/2005/8/layout/orgChart1"/>
    <dgm:cxn modelId="{967C4153-7DB4-421A-9D34-993D0B6184D1}" type="presParOf" srcId="{D9ED5B36-2A2F-44FE-A88A-7453C1DBCD34}" destId="{DD8B015C-614D-446F-97B8-5DE0E9313CEC}" srcOrd="2" destOrd="0" presId="urn:microsoft.com/office/officeart/2005/8/layout/orgChart1"/>
    <dgm:cxn modelId="{160CAD8B-958A-4A03-B5F2-08C5A0B82FE7}" type="presParOf" srcId="{22631169-58DD-4AFA-BC73-0F88A49C9D4D}" destId="{05156CE3-9EAC-4199-A968-BBD3D768C4BC}" srcOrd="4" destOrd="0" presId="urn:microsoft.com/office/officeart/2005/8/layout/orgChart1"/>
    <dgm:cxn modelId="{6F1D6982-0177-4D06-8EF0-1389F8FE3150}" type="presParOf" srcId="{22631169-58DD-4AFA-BC73-0F88A49C9D4D}" destId="{EF8ECACF-E683-41DE-A3F6-BBBB11937CF9}" srcOrd="5" destOrd="0" presId="urn:microsoft.com/office/officeart/2005/8/layout/orgChart1"/>
    <dgm:cxn modelId="{637F84EC-CBDE-449B-8A09-93CAA8C8F96F}" type="presParOf" srcId="{EF8ECACF-E683-41DE-A3F6-BBBB11937CF9}" destId="{A23E7E8B-E7F4-4EE7-9615-035EA4583D93}" srcOrd="0" destOrd="0" presId="urn:microsoft.com/office/officeart/2005/8/layout/orgChart1"/>
    <dgm:cxn modelId="{D9C9709C-37CB-4E19-9B5D-CBC73BE724BA}" type="presParOf" srcId="{A23E7E8B-E7F4-4EE7-9615-035EA4583D93}" destId="{7A9DBBBB-1062-4B82-AD5B-DC91902E56BD}" srcOrd="0" destOrd="0" presId="urn:microsoft.com/office/officeart/2005/8/layout/orgChart1"/>
    <dgm:cxn modelId="{395670A9-1799-4D6A-B524-0835BACBFA39}" type="presParOf" srcId="{A23E7E8B-E7F4-4EE7-9615-035EA4583D93}" destId="{5171106C-729F-4DB3-9EEA-9F57946B6BD3}" srcOrd="1" destOrd="0" presId="urn:microsoft.com/office/officeart/2005/8/layout/orgChart1"/>
    <dgm:cxn modelId="{9102FDA3-4E92-4A78-B689-106F5D8F62C7}" type="presParOf" srcId="{EF8ECACF-E683-41DE-A3F6-BBBB11937CF9}" destId="{2E57EE86-87C0-4807-B2B8-E5A01C5EAF49}" srcOrd="1" destOrd="0" presId="urn:microsoft.com/office/officeart/2005/8/layout/orgChart1"/>
    <dgm:cxn modelId="{076B03D5-0FE6-480F-A8B3-90B23950B1E9}" type="presParOf" srcId="{EF8ECACF-E683-41DE-A3F6-BBBB11937CF9}" destId="{238A3A83-6D53-4D2A-82BA-8179CAB6EDEB}" srcOrd="2" destOrd="0" presId="urn:microsoft.com/office/officeart/2005/8/layout/orgChart1"/>
    <dgm:cxn modelId="{7399CDA1-607B-415A-BB6C-B43B82E31E27}" type="presParOf" srcId="{238A3A83-6D53-4D2A-82BA-8179CAB6EDEB}" destId="{D61DC49B-7CB5-4C24-9002-9FF611F2F920}" srcOrd="0" destOrd="0" presId="urn:microsoft.com/office/officeart/2005/8/layout/orgChart1"/>
    <dgm:cxn modelId="{9612167F-073B-4D3E-BF8A-BCBA0E33527A}" type="presParOf" srcId="{238A3A83-6D53-4D2A-82BA-8179CAB6EDEB}" destId="{396C59B1-3DC8-40C8-B19B-C6BA0FA3F796}" srcOrd="1" destOrd="0" presId="urn:microsoft.com/office/officeart/2005/8/layout/orgChart1"/>
    <dgm:cxn modelId="{CE81DDC4-734D-4DB5-959E-CD2ABB46BCC6}" type="presParOf" srcId="{396C59B1-3DC8-40C8-B19B-C6BA0FA3F796}" destId="{49C8DEA0-25CB-4A26-B1CB-B0BFCFFE629A}" srcOrd="0" destOrd="0" presId="urn:microsoft.com/office/officeart/2005/8/layout/orgChart1"/>
    <dgm:cxn modelId="{373D10D8-87A6-43DA-8205-64140768B4B5}" type="presParOf" srcId="{49C8DEA0-25CB-4A26-B1CB-B0BFCFFE629A}" destId="{922F2E37-8D44-4EC5-AE07-1A2ABACA479B}" srcOrd="0" destOrd="0" presId="urn:microsoft.com/office/officeart/2005/8/layout/orgChart1"/>
    <dgm:cxn modelId="{BD973E0E-5703-41E4-AB98-6A4C0F66BBAA}" type="presParOf" srcId="{49C8DEA0-25CB-4A26-B1CB-B0BFCFFE629A}" destId="{C8CD0D21-D176-48E0-BB8E-46ABB9D7CAA9}" srcOrd="1" destOrd="0" presId="urn:microsoft.com/office/officeart/2005/8/layout/orgChart1"/>
    <dgm:cxn modelId="{9E3DCBAE-2440-4670-BD50-9A1F26E8D0C7}" type="presParOf" srcId="{396C59B1-3DC8-40C8-B19B-C6BA0FA3F796}" destId="{56E4027C-61BF-4D87-87D7-D5DDC7695A6D}" srcOrd="1" destOrd="0" presId="urn:microsoft.com/office/officeart/2005/8/layout/orgChart1"/>
    <dgm:cxn modelId="{5F2B9D88-DCC8-4C2E-91CD-B5BE1383BC4A}" type="presParOf" srcId="{396C59B1-3DC8-40C8-B19B-C6BA0FA3F796}" destId="{5C3B6F3F-DB8C-4DBD-94E7-02D26F85D7E9}" srcOrd="2" destOrd="0" presId="urn:microsoft.com/office/officeart/2005/8/layout/orgChart1"/>
    <dgm:cxn modelId="{E80F0B1E-A36F-42F9-83F8-7E2B56DD594B}" type="presParOf" srcId="{A67AB2BE-5F91-4E38-AA21-4959782D24E4}" destId="{ADF393F3-8714-48DF-9F99-FB60BD1F784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A1FE31-C61A-4F67-AD9D-EB1EBFFBEE2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923799B2-1837-4EA3-AACA-B8BA36D995A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KONSTRUKČNÍ PRVKY DANĚ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CFA682C1-AE78-4861-8B27-BF3596CE1989}" type="parTrans" cxnId="{2DC6B702-E7DF-4D2B-83C8-C401D32A4FD1}">
      <dgm:prSet/>
      <dgm:spPr/>
    </dgm:pt>
    <dgm:pt modelId="{07DCF948-05D4-4688-9F60-397AB71405E1}" type="sibTrans" cxnId="{2DC6B702-E7DF-4D2B-83C8-C401D32A4FD1}">
      <dgm:prSet/>
      <dgm:spPr/>
    </dgm:pt>
    <dgm:pt modelId="{9560A200-172E-4956-9F87-0478B10D21C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SUBJEKT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AEEE0044-35B5-4541-8538-C3C504490BCC}" type="parTrans" cxnId="{93F8358F-6A6A-4616-9841-49CA37280BDB}">
      <dgm:prSet/>
      <dgm:spPr/>
    </dgm:pt>
    <dgm:pt modelId="{6048C456-8320-4BD0-A6E4-2CA62B85AAD5}" type="sibTrans" cxnId="{93F8358F-6A6A-4616-9841-49CA37280BDB}">
      <dgm:prSet/>
      <dgm:spPr/>
    </dgm:pt>
    <dgm:pt modelId="{954957E4-1FAC-4F53-9A37-FB077BE3609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OBJEKT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7AC08029-3903-4884-A29B-AEB31114A42C}" type="parTrans" cxnId="{8CDB8582-3F89-46A9-8982-5A1B60D61D3A}">
      <dgm:prSet/>
      <dgm:spPr/>
    </dgm:pt>
    <dgm:pt modelId="{8F8EDA7C-254A-40DC-AB52-B288A4D0BA6E}" type="sibTrans" cxnId="{8CDB8582-3F89-46A9-8982-5A1B60D61D3A}">
      <dgm:prSet/>
      <dgm:spPr/>
    </dgm:pt>
    <dgm:pt modelId="{34AB1ACA-CA5F-45DB-BB23-CDDAD6DB257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ZÁKLAD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75961BDB-FED2-4554-9908-61186738B05B}" type="parTrans" cxnId="{28D5388B-2318-4548-B76A-780DDC9E8649}">
      <dgm:prSet/>
      <dgm:spPr/>
    </dgm:pt>
    <dgm:pt modelId="{1ABE69B1-0FA5-4C09-9716-47FBF37DF54E}" type="sibTrans" cxnId="{28D5388B-2318-4548-B76A-780DDC9E8649}">
      <dgm:prSet/>
      <dgm:spPr/>
    </dgm:pt>
    <dgm:pt modelId="{9E6C1AE1-2B67-4E54-BD23-08B472D6BE4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SAZBA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1E653A27-8F52-48C3-A136-F54B2ED6BB99}" type="parTrans" cxnId="{40B43609-CE00-465B-9A27-BA4BDF1CE9E4}">
      <dgm:prSet/>
      <dgm:spPr/>
    </dgm:pt>
    <dgm:pt modelId="{89B6332F-3A14-4FFB-88AE-5F272E596592}" type="sibTrans" cxnId="{40B43609-CE00-465B-9A27-BA4BDF1CE9E4}">
      <dgm:prSet/>
      <dgm:spPr/>
    </dgm:pt>
    <dgm:pt modelId="{67B94FC6-AD5A-47D7-872E-052B9A17A19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KOREKČNÍ PRVKY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AE88BB4E-460E-4016-B492-2E86EBB6DA9D}" type="parTrans" cxnId="{616577C5-FF20-4E5C-9807-98A0AB0A19CC}">
      <dgm:prSet/>
      <dgm:spPr/>
    </dgm:pt>
    <dgm:pt modelId="{717B4A39-C51F-4940-89C2-32EFDC5C44C9}" type="sibTrans" cxnId="{616577C5-FF20-4E5C-9807-98A0AB0A19CC}">
      <dgm:prSet/>
      <dgm:spPr/>
    </dgm:pt>
    <dgm:pt modelId="{27EDF049-D5D3-478C-BF55-5490B26AD5E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INKASNÍ PODMÍNKY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AB1F546E-EA75-42F6-8334-90AD81673F2E}" type="parTrans" cxnId="{8CA25E3D-C717-416C-BCD4-BD57E7206FF9}">
      <dgm:prSet/>
      <dgm:spPr/>
    </dgm:pt>
    <dgm:pt modelId="{CA9C109B-983B-4E58-963F-E0045E443E65}" type="sibTrans" cxnId="{8CA25E3D-C717-416C-BCD4-BD57E7206FF9}">
      <dgm:prSet/>
      <dgm:spPr/>
    </dgm:pt>
    <dgm:pt modelId="{CEBA8B8C-14E7-4016-A489-940D2974899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SPRÁVCE DANĚ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EA09CBFC-D1B8-45F3-8C43-F4EB5278C0D4}" type="parTrans" cxnId="{7A76F748-890E-4879-AA18-122515B089E2}">
      <dgm:prSet/>
      <dgm:spPr/>
    </dgm:pt>
    <dgm:pt modelId="{66D99929-F74D-47CB-8E5C-1D742BC1E6E0}" type="sibTrans" cxnId="{7A76F748-890E-4879-AA18-122515B089E2}">
      <dgm:prSet/>
      <dgm:spPr/>
    </dgm:pt>
    <dgm:pt modelId="{CBAB30EB-E3F0-492C-AA22-91FFD090D21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ROZPOČTOVÉ URČENÍ DANĚ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94CF58D6-D333-4A24-9021-61D0E7A04D89}" type="parTrans" cxnId="{41EC03B0-993E-49FD-B68D-65DDB04B47FB}">
      <dgm:prSet/>
      <dgm:spPr/>
    </dgm:pt>
    <dgm:pt modelId="{13FF3413-D1E1-414C-89C1-BAD36D510752}" type="sibTrans" cxnId="{41EC03B0-993E-49FD-B68D-65DDB04B47FB}">
      <dgm:prSet/>
      <dgm:spPr/>
    </dgm:pt>
    <dgm:pt modelId="{F58823EF-EF9C-44EA-8779-DDAF48D52278}" type="pres">
      <dgm:prSet presAssocID="{BEA1FE31-C61A-4F67-AD9D-EB1EBFFBEE2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D0BCBE8-D87C-45DA-8DA0-45E53FFA3079}" type="pres">
      <dgm:prSet presAssocID="{923799B2-1837-4EA3-AACA-B8BA36D995A9}" presName="hierRoot1" presStyleCnt="0">
        <dgm:presLayoutVars>
          <dgm:hierBranch val="r"/>
        </dgm:presLayoutVars>
      </dgm:prSet>
      <dgm:spPr/>
    </dgm:pt>
    <dgm:pt modelId="{BAF239B8-4749-4BCF-95CC-A3D1A90FC24E}" type="pres">
      <dgm:prSet presAssocID="{923799B2-1837-4EA3-AACA-B8BA36D995A9}" presName="rootComposite1" presStyleCnt="0"/>
      <dgm:spPr/>
    </dgm:pt>
    <dgm:pt modelId="{525906EB-3E35-407E-9CED-A11203CC0815}" type="pres">
      <dgm:prSet presAssocID="{923799B2-1837-4EA3-AACA-B8BA36D995A9}" presName="rootText1" presStyleLbl="node0" presStyleIdx="0" presStyleCnt="1">
        <dgm:presLayoutVars>
          <dgm:chPref val="3"/>
        </dgm:presLayoutVars>
      </dgm:prSet>
      <dgm:spPr/>
    </dgm:pt>
    <dgm:pt modelId="{839717E7-2852-4D33-8875-3C4E00FD0317}" type="pres">
      <dgm:prSet presAssocID="{923799B2-1837-4EA3-AACA-B8BA36D995A9}" presName="rootConnector1" presStyleLbl="node1" presStyleIdx="0" presStyleCnt="0"/>
      <dgm:spPr/>
    </dgm:pt>
    <dgm:pt modelId="{29243012-4955-47D4-94A1-0344F7360DC0}" type="pres">
      <dgm:prSet presAssocID="{923799B2-1837-4EA3-AACA-B8BA36D995A9}" presName="hierChild2" presStyleCnt="0"/>
      <dgm:spPr/>
    </dgm:pt>
    <dgm:pt modelId="{7DA02223-D4C3-44EE-9A1A-F4D3CB5B5F9B}" type="pres">
      <dgm:prSet presAssocID="{AEEE0044-35B5-4541-8538-C3C504490BCC}" presName="Name50" presStyleLbl="parChTrans1D2" presStyleIdx="0" presStyleCnt="8"/>
      <dgm:spPr/>
    </dgm:pt>
    <dgm:pt modelId="{78C6FBBF-3C76-427F-A98E-D85E6E7792D7}" type="pres">
      <dgm:prSet presAssocID="{9560A200-172E-4956-9F87-0478B10D21C4}" presName="hierRoot2" presStyleCnt="0">
        <dgm:presLayoutVars>
          <dgm:hierBranch/>
        </dgm:presLayoutVars>
      </dgm:prSet>
      <dgm:spPr/>
    </dgm:pt>
    <dgm:pt modelId="{3EA68EC0-9A3E-4406-8B0E-57A6D1E86481}" type="pres">
      <dgm:prSet presAssocID="{9560A200-172E-4956-9F87-0478B10D21C4}" presName="rootComposite" presStyleCnt="0"/>
      <dgm:spPr/>
    </dgm:pt>
    <dgm:pt modelId="{82A86111-03D9-4538-99C0-30C7C303CE79}" type="pres">
      <dgm:prSet presAssocID="{9560A200-172E-4956-9F87-0478B10D21C4}" presName="rootText" presStyleLbl="node2" presStyleIdx="0" presStyleCnt="8">
        <dgm:presLayoutVars>
          <dgm:chPref val="3"/>
        </dgm:presLayoutVars>
      </dgm:prSet>
      <dgm:spPr/>
    </dgm:pt>
    <dgm:pt modelId="{BA7167AE-544C-4190-BD26-9E375ACFA749}" type="pres">
      <dgm:prSet presAssocID="{9560A200-172E-4956-9F87-0478B10D21C4}" presName="rootConnector" presStyleLbl="node2" presStyleIdx="0" presStyleCnt="8"/>
      <dgm:spPr/>
    </dgm:pt>
    <dgm:pt modelId="{2C7BAD00-86DE-44C4-803E-750E9436FF72}" type="pres">
      <dgm:prSet presAssocID="{9560A200-172E-4956-9F87-0478B10D21C4}" presName="hierChild4" presStyleCnt="0"/>
      <dgm:spPr/>
    </dgm:pt>
    <dgm:pt modelId="{A0D3DE02-1A57-4B55-B99F-EBCD41A8996E}" type="pres">
      <dgm:prSet presAssocID="{9560A200-172E-4956-9F87-0478B10D21C4}" presName="hierChild5" presStyleCnt="0"/>
      <dgm:spPr/>
    </dgm:pt>
    <dgm:pt modelId="{0968D20D-9E21-42CE-A819-BA364F12F0E4}" type="pres">
      <dgm:prSet presAssocID="{7AC08029-3903-4884-A29B-AEB31114A42C}" presName="Name50" presStyleLbl="parChTrans1D2" presStyleIdx="1" presStyleCnt="8"/>
      <dgm:spPr/>
    </dgm:pt>
    <dgm:pt modelId="{3430A953-F4C2-4635-91B5-B9850FA6BD4D}" type="pres">
      <dgm:prSet presAssocID="{954957E4-1FAC-4F53-9A37-FB077BE3609E}" presName="hierRoot2" presStyleCnt="0">
        <dgm:presLayoutVars>
          <dgm:hierBranch/>
        </dgm:presLayoutVars>
      </dgm:prSet>
      <dgm:spPr/>
    </dgm:pt>
    <dgm:pt modelId="{6BBB93A2-27DD-457A-B315-616B7127AA3D}" type="pres">
      <dgm:prSet presAssocID="{954957E4-1FAC-4F53-9A37-FB077BE3609E}" presName="rootComposite" presStyleCnt="0"/>
      <dgm:spPr/>
    </dgm:pt>
    <dgm:pt modelId="{B48F113D-EC03-4DB2-A626-BFFCA05B7CCB}" type="pres">
      <dgm:prSet presAssocID="{954957E4-1FAC-4F53-9A37-FB077BE3609E}" presName="rootText" presStyleLbl="node2" presStyleIdx="1" presStyleCnt="8">
        <dgm:presLayoutVars>
          <dgm:chPref val="3"/>
        </dgm:presLayoutVars>
      </dgm:prSet>
      <dgm:spPr/>
    </dgm:pt>
    <dgm:pt modelId="{D56B4228-2EA6-4EDF-BB80-5A90219F1015}" type="pres">
      <dgm:prSet presAssocID="{954957E4-1FAC-4F53-9A37-FB077BE3609E}" presName="rootConnector" presStyleLbl="node2" presStyleIdx="1" presStyleCnt="8"/>
      <dgm:spPr/>
    </dgm:pt>
    <dgm:pt modelId="{674EE2B7-EAA3-402A-B866-B713AA558677}" type="pres">
      <dgm:prSet presAssocID="{954957E4-1FAC-4F53-9A37-FB077BE3609E}" presName="hierChild4" presStyleCnt="0"/>
      <dgm:spPr/>
    </dgm:pt>
    <dgm:pt modelId="{A40002C8-6C23-4EC5-8694-BD1036C5AF8F}" type="pres">
      <dgm:prSet presAssocID="{954957E4-1FAC-4F53-9A37-FB077BE3609E}" presName="hierChild5" presStyleCnt="0"/>
      <dgm:spPr/>
    </dgm:pt>
    <dgm:pt modelId="{A7DD536C-1BE2-49EE-AA92-69C264AB52AA}" type="pres">
      <dgm:prSet presAssocID="{75961BDB-FED2-4554-9908-61186738B05B}" presName="Name50" presStyleLbl="parChTrans1D2" presStyleIdx="2" presStyleCnt="8"/>
      <dgm:spPr/>
    </dgm:pt>
    <dgm:pt modelId="{AF5C66D7-AA14-4A05-B73C-14D5C3FEDBC9}" type="pres">
      <dgm:prSet presAssocID="{34AB1ACA-CA5F-45DB-BB23-CDDAD6DB2575}" presName="hierRoot2" presStyleCnt="0">
        <dgm:presLayoutVars>
          <dgm:hierBranch/>
        </dgm:presLayoutVars>
      </dgm:prSet>
      <dgm:spPr/>
    </dgm:pt>
    <dgm:pt modelId="{9CA84E1F-1FB9-4537-BB1F-F9499A6D8EFE}" type="pres">
      <dgm:prSet presAssocID="{34AB1ACA-CA5F-45DB-BB23-CDDAD6DB2575}" presName="rootComposite" presStyleCnt="0"/>
      <dgm:spPr/>
    </dgm:pt>
    <dgm:pt modelId="{190BD4B0-4B04-4ABE-A2A2-60E74E74FEF6}" type="pres">
      <dgm:prSet presAssocID="{34AB1ACA-CA5F-45DB-BB23-CDDAD6DB2575}" presName="rootText" presStyleLbl="node2" presStyleIdx="2" presStyleCnt="8">
        <dgm:presLayoutVars>
          <dgm:chPref val="3"/>
        </dgm:presLayoutVars>
      </dgm:prSet>
      <dgm:spPr/>
    </dgm:pt>
    <dgm:pt modelId="{BF6B563B-FA67-4A55-AAA6-D090FDC9C54E}" type="pres">
      <dgm:prSet presAssocID="{34AB1ACA-CA5F-45DB-BB23-CDDAD6DB2575}" presName="rootConnector" presStyleLbl="node2" presStyleIdx="2" presStyleCnt="8"/>
      <dgm:spPr/>
    </dgm:pt>
    <dgm:pt modelId="{6387BB37-7A2B-4D40-8EE5-790EC7D15A31}" type="pres">
      <dgm:prSet presAssocID="{34AB1ACA-CA5F-45DB-BB23-CDDAD6DB2575}" presName="hierChild4" presStyleCnt="0"/>
      <dgm:spPr/>
    </dgm:pt>
    <dgm:pt modelId="{E62808EF-F6FB-4841-A031-7445A6AEC77D}" type="pres">
      <dgm:prSet presAssocID="{34AB1ACA-CA5F-45DB-BB23-CDDAD6DB2575}" presName="hierChild5" presStyleCnt="0"/>
      <dgm:spPr/>
    </dgm:pt>
    <dgm:pt modelId="{53422366-66EE-4DAF-9389-7D77FA5AF886}" type="pres">
      <dgm:prSet presAssocID="{1E653A27-8F52-48C3-A136-F54B2ED6BB99}" presName="Name50" presStyleLbl="parChTrans1D2" presStyleIdx="3" presStyleCnt="8"/>
      <dgm:spPr/>
    </dgm:pt>
    <dgm:pt modelId="{9D08BB46-62E8-4D12-959A-67EFBAE53833}" type="pres">
      <dgm:prSet presAssocID="{9E6C1AE1-2B67-4E54-BD23-08B472D6BE4E}" presName="hierRoot2" presStyleCnt="0">
        <dgm:presLayoutVars>
          <dgm:hierBranch/>
        </dgm:presLayoutVars>
      </dgm:prSet>
      <dgm:spPr/>
    </dgm:pt>
    <dgm:pt modelId="{7100B6FD-A384-40C8-9BCE-478F4697F2D6}" type="pres">
      <dgm:prSet presAssocID="{9E6C1AE1-2B67-4E54-BD23-08B472D6BE4E}" presName="rootComposite" presStyleCnt="0"/>
      <dgm:spPr/>
    </dgm:pt>
    <dgm:pt modelId="{5DAB3CF7-79D7-48EE-8629-552F0C5FC1BF}" type="pres">
      <dgm:prSet presAssocID="{9E6C1AE1-2B67-4E54-BD23-08B472D6BE4E}" presName="rootText" presStyleLbl="node2" presStyleIdx="3" presStyleCnt="8">
        <dgm:presLayoutVars>
          <dgm:chPref val="3"/>
        </dgm:presLayoutVars>
      </dgm:prSet>
      <dgm:spPr/>
    </dgm:pt>
    <dgm:pt modelId="{5091A8B1-C79D-4D0A-A5E5-113B40720F95}" type="pres">
      <dgm:prSet presAssocID="{9E6C1AE1-2B67-4E54-BD23-08B472D6BE4E}" presName="rootConnector" presStyleLbl="node2" presStyleIdx="3" presStyleCnt="8"/>
      <dgm:spPr/>
    </dgm:pt>
    <dgm:pt modelId="{65051617-AC6E-4FB9-BB50-EC79862F997E}" type="pres">
      <dgm:prSet presAssocID="{9E6C1AE1-2B67-4E54-BD23-08B472D6BE4E}" presName="hierChild4" presStyleCnt="0"/>
      <dgm:spPr/>
    </dgm:pt>
    <dgm:pt modelId="{3730C3A0-0AF4-4635-83D8-71412101F6AC}" type="pres">
      <dgm:prSet presAssocID="{9E6C1AE1-2B67-4E54-BD23-08B472D6BE4E}" presName="hierChild5" presStyleCnt="0"/>
      <dgm:spPr/>
    </dgm:pt>
    <dgm:pt modelId="{C7E0D25E-AA64-4D24-9C62-F5790BFE51EA}" type="pres">
      <dgm:prSet presAssocID="{AE88BB4E-460E-4016-B492-2E86EBB6DA9D}" presName="Name50" presStyleLbl="parChTrans1D2" presStyleIdx="4" presStyleCnt="8"/>
      <dgm:spPr/>
    </dgm:pt>
    <dgm:pt modelId="{9E33DBB0-6052-49B0-A44C-C48326407018}" type="pres">
      <dgm:prSet presAssocID="{67B94FC6-AD5A-47D7-872E-052B9A17A19B}" presName="hierRoot2" presStyleCnt="0">
        <dgm:presLayoutVars>
          <dgm:hierBranch/>
        </dgm:presLayoutVars>
      </dgm:prSet>
      <dgm:spPr/>
    </dgm:pt>
    <dgm:pt modelId="{DADECDDA-9022-4579-8EDE-B4C2817B9E0F}" type="pres">
      <dgm:prSet presAssocID="{67B94FC6-AD5A-47D7-872E-052B9A17A19B}" presName="rootComposite" presStyleCnt="0"/>
      <dgm:spPr/>
    </dgm:pt>
    <dgm:pt modelId="{37AEBD2A-B9F8-49E0-8238-B6FE82972047}" type="pres">
      <dgm:prSet presAssocID="{67B94FC6-AD5A-47D7-872E-052B9A17A19B}" presName="rootText" presStyleLbl="node2" presStyleIdx="4" presStyleCnt="8">
        <dgm:presLayoutVars>
          <dgm:chPref val="3"/>
        </dgm:presLayoutVars>
      </dgm:prSet>
      <dgm:spPr/>
    </dgm:pt>
    <dgm:pt modelId="{15D68B0B-39E7-4FD1-B060-EA7A01F97DD8}" type="pres">
      <dgm:prSet presAssocID="{67B94FC6-AD5A-47D7-872E-052B9A17A19B}" presName="rootConnector" presStyleLbl="node2" presStyleIdx="4" presStyleCnt="8"/>
      <dgm:spPr/>
    </dgm:pt>
    <dgm:pt modelId="{DF39ECF2-3586-4793-BE36-C59B63D0EBC5}" type="pres">
      <dgm:prSet presAssocID="{67B94FC6-AD5A-47D7-872E-052B9A17A19B}" presName="hierChild4" presStyleCnt="0"/>
      <dgm:spPr/>
    </dgm:pt>
    <dgm:pt modelId="{616EFB94-4222-4A67-BF30-2F5BE2D4B006}" type="pres">
      <dgm:prSet presAssocID="{67B94FC6-AD5A-47D7-872E-052B9A17A19B}" presName="hierChild5" presStyleCnt="0"/>
      <dgm:spPr/>
    </dgm:pt>
    <dgm:pt modelId="{9194BBA7-689D-46EC-96F6-46EC73DAD980}" type="pres">
      <dgm:prSet presAssocID="{AB1F546E-EA75-42F6-8334-90AD81673F2E}" presName="Name50" presStyleLbl="parChTrans1D2" presStyleIdx="5" presStyleCnt="8"/>
      <dgm:spPr/>
    </dgm:pt>
    <dgm:pt modelId="{57A6B036-C890-42CF-9BB7-E3833BD441FA}" type="pres">
      <dgm:prSet presAssocID="{27EDF049-D5D3-478C-BF55-5490B26AD5E6}" presName="hierRoot2" presStyleCnt="0">
        <dgm:presLayoutVars>
          <dgm:hierBranch/>
        </dgm:presLayoutVars>
      </dgm:prSet>
      <dgm:spPr/>
    </dgm:pt>
    <dgm:pt modelId="{0A07060E-1008-4710-88CC-141D818C7D78}" type="pres">
      <dgm:prSet presAssocID="{27EDF049-D5D3-478C-BF55-5490B26AD5E6}" presName="rootComposite" presStyleCnt="0"/>
      <dgm:spPr/>
    </dgm:pt>
    <dgm:pt modelId="{C1DA3C10-E466-4583-84F7-33170E14E121}" type="pres">
      <dgm:prSet presAssocID="{27EDF049-D5D3-478C-BF55-5490B26AD5E6}" presName="rootText" presStyleLbl="node2" presStyleIdx="5" presStyleCnt="8">
        <dgm:presLayoutVars>
          <dgm:chPref val="3"/>
        </dgm:presLayoutVars>
      </dgm:prSet>
      <dgm:spPr/>
    </dgm:pt>
    <dgm:pt modelId="{061E0407-70BD-4A88-A8F3-A6D459F52F37}" type="pres">
      <dgm:prSet presAssocID="{27EDF049-D5D3-478C-BF55-5490B26AD5E6}" presName="rootConnector" presStyleLbl="node2" presStyleIdx="5" presStyleCnt="8"/>
      <dgm:spPr/>
    </dgm:pt>
    <dgm:pt modelId="{A581C3B5-39C0-4D0B-8D87-BDC8841AB6F2}" type="pres">
      <dgm:prSet presAssocID="{27EDF049-D5D3-478C-BF55-5490B26AD5E6}" presName="hierChild4" presStyleCnt="0"/>
      <dgm:spPr/>
    </dgm:pt>
    <dgm:pt modelId="{DD83545B-582C-429F-8436-386D0B1559F8}" type="pres">
      <dgm:prSet presAssocID="{27EDF049-D5D3-478C-BF55-5490B26AD5E6}" presName="hierChild5" presStyleCnt="0"/>
      <dgm:spPr/>
    </dgm:pt>
    <dgm:pt modelId="{B72350C1-13DA-49A3-8804-AC3FF2D8A94E}" type="pres">
      <dgm:prSet presAssocID="{EA09CBFC-D1B8-45F3-8C43-F4EB5278C0D4}" presName="Name50" presStyleLbl="parChTrans1D2" presStyleIdx="6" presStyleCnt="8"/>
      <dgm:spPr/>
    </dgm:pt>
    <dgm:pt modelId="{11D2542F-AE1F-47BC-8AD0-5B86A41345B8}" type="pres">
      <dgm:prSet presAssocID="{CEBA8B8C-14E7-4016-A489-940D2974899A}" presName="hierRoot2" presStyleCnt="0">
        <dgm:presLayoutVars>
          <dgm:hierBranch/>
        </dgm:presLayoutVars>
      </dgm:prSet>
      <dgm:spPr/>
    </dgm:pt>
    <dgm:pt modelId="{486D646D-357E-49E9-96C8-C9DF543005EF}" type="pres">
      <dgm:prSet presAssocID="{CEBA8B8C-14E7-4016-A489-940D2974899A}" presName="rootComposite" presStyleCnt="0"/>
      <dgm:spPr/>
    </dgm:pt>
    <dgm:pt modelId="{CC1F1BD8-3D7C-48E5-9705-7282607C70EC}" type="pres">
      <dgm:prSet presAssocID="{CEBA8B8C-14E7-4016-A489-940D2974899A}" presName="rootText" presStyleLbl="node2" presStyleIdx="6" presStyleCnt="8">
        <dgm:presLayoutVars>
          <dgm:chPref val="3"/>
        </dgm:presLayoutVars>
      </dgm:prSet>
      <dgm:spPr/>
    </dgm:pt>
    <dgm:pt modelId="{5ACEBAA5-F105-468B-9795-BE979ED2C322}" type="pres">
      <dgm:prSet presAssocID="{CEBA8B8C-14E7-4016-A489-940D2974899A}" presName="rootConnector" presStyleLbl="node2" presStyleIdx="6" presStyleCnt="8"/>
      <dgm:spPr/>
    </dgm:pt>
    <dgm:pt modelId="{2D09DAD8-A9EE-4EF4-B8DC-0FF4A5964966}" type="pres">
      <dgm:prSet presAssocID="{CEBA8B8C-14E7-4016-A489-940D2974899A}" presName="hierChild4" presStyleCnt="0"/>
      <dgm:spPr/>
    </dgm:pt>
    <dgm:pt modelId="{49DDF9B6-01A9-44B4-974C-8DD0675CCF0E}" type="pres">
      <dgm:prSet presAssocID="{CEBA8B8C-14E7-4016-A489-940D2974899A}" presName="hierChild5" presStyleCnt="0"/>
      <dgm:spPr/>
    </dgm:pt>
    <dgm:pt modelId="{F977C2EC-19CF-4091-8989-12EF5B93B986}" type="pres">
      <dgm:prSet presAssocID="{94CF58D6-D333-4A24-9021-61D0E7A04D89}" presName="Name50" presStyleLbl="parChTrans1D2" presStyleIdx="7" presStyleCnt="8"/>
      <dgm:spPr/>
    </dgm:pt>
    <dgm:pt modelId="{75AB5096-774B-44E3-97DB-23365D78E260}" type="pres">
      <dgm:prSet presAssocID="{CBAB30EB-E3F0-492C-AA22-91FFD090D21C}" presName="hierRoot2" presStyleCnt="0">
        <dgm:presLayoutVars>
          <dgm:hierBranch/>
        </dgm:presLayoutVars>
      </dgm:prSet>
      <dgm:spPr/>
    </dgm:pt>
    <dgm:pt modelId="{3A4A6275-CBD1-472E-91FD-71BAD164AB35}" type="pres">
      <dgm:prSet presAssocID="{CBAB30EB-E3F0-492C-AA22-91FFD090D21C}" presName="rootComposite" presStyleCnt="0"/>
      <dgm:spPr/>
    </dgm:pt>
    <dgm:pt modelId="{112CC2AB-6B7E-4D1B-BF5A-9902010AF232}" type="pres">
      <dgm:prSet presAssocID="{CBAB30EB-E3F0-492C-AA22-91FFD090D21C}" presName="rootText" presStyleLbl="node2" presStyleIdx="7" presStyleCnt="8">
        <dgm:presLayoutVars>
          <dgm:chPref val="3"/>
        </dgm:presLayoutVars>
      </dgm:prSet>
      <dgm:spPr/>
    </dgm:pt>
    <dgm:pt modelId="{2F660686-A8D7-4622-9BFE-CBE0377919FF}" type="pres">
      <dgm:prSet presAssocID="{CBAB30EB-E3F0-492C-AA22-91FFD090D21C}" presName="rootConnector" presStyleLbl="node2" presStyleIdx="7" presStyleCnt="8"/>
      <dgm:spPr/>
    </dgm:pt>
    <dgm:pt modelId="{420AADB9-FDE6-4A2A-9DFE-2547EFB26C2C}" type="pres">
      <dgm:prSet presAssocID="{CBAB30EB-E3F0-492C-AA22-91FFD090D21C}" presName="hierChild4" presStyleCnt="0"/>
      <dgm:spPr/>
    </dgm:pt>
    <dgm:pt modelId="{589251DC-4524-43F7-86AB-098792DAF63B}" type="pres">
      <dgm:prSet presAssocID="{CBAB30EB-E3F0-492C-AA22-91FFD090D21C}" presName="hierChild5" presStyleCnt="0"/>
      <dgm:spPr/>
    </dgm:pt>
    <dgm:pt modelId="{77583C13-A41F-4884-AF80-76B291340BF9}" type="pres">
      <dgm:prSet presAssocID="{923799B2-1837-4EA3-AACA-B8BA36D995A9}" presName="hierChild3" presStyleCnt="0"/>
      <dgm:spPr/>
    </dgm:pt>
  </dgm:ptLst>
  <dgm:cxnLst>
    <dgm:cxn modelId="{2DC6B702-E7DF-4D2B-83C8-C401D32A4FD1}" srcId="{BEA1FE31-C61A-4F67-AD9D-EB1EBFFBEE23}" destId="{923799B2-1837-4EA3-AACA-B8BA36D995A9}" srcOrd="0" destOrd="0" parTransId="{CFA682C1-AE78-4861-8B27-BF3596CE1989}" sibTransId="{07DCF948-05D4-4688-9F60-397AB71405E1}"/>
    <dgm:cxn modelId="{CDF78904-AC9B-4DAE-9C1F-FE7920259AB3}" type="presOf" srcId="{9560A200-172E-4956-9F87-0478B10D21C4}" destId="{BA7167AE-544C-4190-BD26-9E375ACFA749}" srcOrd="1" destOrd="0" presId="urn:microsoft.com/office/officeart/2005/8/layout/orgChart1"/>
    <dgm:cxn modelId="{40B43609-CE00-465B-9A27-BA4BDF1CE9E4}" srcId="{923799B2-1837-4EA3-AACA-B8BA36D995A9}" destId="{9E6C1AE1-2B67-4E54-BD23-08B472D6BE4E}" srcOrd="3" destOrd="0" parTransId="{1E653A27-8F52-48C3-A136-F54B2ED6BB99}" sibTransId="{89B6332F-3A14-4FFB-88AE-5F272E596592}"/>
    <dgm:cxn modelId="{3F6E5818-67B4-472E-8A78-6E94A28EB406}" type="presOf" srcId="{AEEE0044-35B5-4541-8538-C3C504490BCC}" destId="{7DA02223-D4C3-44EE-9A1A-F4D3CB5B5F9B}" srcOrd="0" destOrd="0" presId="urn:microsoft.com/office/officeart/2005/8/layout/orgChart1"/>
    <dgm:cxn modelId="{8CA25E3D-C717-416C-BCD4-BD57E7206FF9}" srcId="{923799B2-1837-4EA3-AACA-B8BA36D995A9}" destId="{27EDF049-D5D3-478C-BF55-5490B26AD5E6}" srcOrd="5" destOrd="0" parTransId="{AB1F546E-EA75-42F6-8334-90AD81673F2E}" sibTransId="{CA9C109B-983B-4E58-963F-E0045E443E65}"/>
    <dgm:cxn modelId="{5A60413E-9843-432A-8AD0-5C60AA891B38}" type="presOf" srcId="{AE88BB4E-460E-4016-B492-2E86EBB6DA9D}" destId="{C7E0D25E-AA64-4D24-9C62-F5790BFE51EA}" srcOrd="0" destOrd="0" presId="urn:microsoft.com/office/officeart/2005/8/layout/orgChart1"/>
    <dgm:cxn modelId="{F8D39840-E0A7-45DA-9DD7-A0DA20830352}" type="presOf" srcId="{9560A200-172E-4956-9F87-0478B10D21C4}" destId="{82A86111-03D9-4538-99C0-30C7C303CE79}" srcOrd="0" destOrd="0" presId="urn:microsoft.com/office/officeart/2005/8/layout/orgChart1"/>
    <dgm:cxn modelId="{B5EABF44-B71D-4041-8AC9-54EF0B870B02}" type="presOf" srcId="{CBAB30EB-E3F0-492C-AA22-91FFD090D21C}" destId="{2F660686-A8D7-4622-9BFE-CBE0377919FF}" srcOrd="1" destOrd="0" presId="urn:microsoft.com/office/officeart/2005/8/layout/orgChart1"/>
    <dgm:cxn modelId="{068ECD68-B75A-413E-8A2D-D9401646AEBF}" type="presOf" srcId="{CEBA8B8C-14E7-4016-A489-940D2974899A}" destId="{5ACEBAA5-F105-468B-9795-BE979ED2C322}" srcOrd="1" destOrd="0" presId="urn:microsoft.com/office/officeart/2005/8/layout/orgChart1"/>
    <dgm:cxn modelId="{7A76F748-890E-4879-AA18-122515B089E2}" srcId="{923799B2-1837-4EA3-AACA-B8BA36D995A9}" destId="{CEBA8B8C-14E7-4016-A489-940D2974899A}" srcOrd="6" destOrd="0" parTransId="{EA09CBFC-D1B8-45F3-8C43-F4EB5278C0D4}" sibTransId="{66D99929-F74D-47CB-8E5C-1D742BC1E6E0}"/>
    <dgm:cxn modelId="{6FDFB86A-DCF6-40A5-AFDC-168D9D66385C}" type="presOf" srcId="{CBAB30EB-E3F0-492C-AA22-91FFD090D21C}" destId="{112CC2AB-6B7E-4D1B-BF5A-9902010AF232}" srcOrd="0" destOrd="0" presId="urn:microsoft.com/office/officeart/2005/8/layout/orgChart1"/>
    <dgm:cxn modelId="{28AFE26B-F4DF-49A5-8534-596585916240}" type="presOf" srcId="{94CF58D6-D333-4A24-9021-61D0E7A04D89}" destId="{F977C2EC-19CF-4091-8989-12EF5B93B986}" srcOrd="0" destOrd="0" presId="urn:microsoft.com/office/officeart/2005/8/layout/orgChart1"/>
    <dgm:cxn modelId="{9905B972-362D-4839-B1DF-A648DA6E4DC1}" type="presOf" srcId="{9E6C1AE1-2B67-4E54-BD23-08B472D6BE4E}" destId="{5DAB3CF7-79D7-48EE-8629-552F0C5FC1BF}" srcOrd="0" destOrd="0" presId="urn:microsoft.com/office/officeart/2005/8/layout/orgChart1"/>
    <dgm:cxn modelId="{15E34C56-6F15-4D5E-A70B-4A7E67C94659}" type="presOf" srcId="{34AB1ACA-CA5F-45DB-BB23-CDDAD6DB2575}" destId="{BF6B563B-FA67-4A55-AAA6-D090FDC9C54E}" srcOrd="1" destOrd="0" presId="urn:microsoft.com/office/officeart/2005/8/layout/orgChart1"/>
    <dgm:cxn modelId="{274E3C57-17CD-4ABD-A7D2-7A1308899FB9}" type="presOf" srcId="{34AB1ACA-CA5F-45DB-BB23-CDDAD6DB2575}" destId="{190BD4B0-4B04-4ABE-A2A2-60E74E74FEF6}" srcOrd="0" destOrd="0" presId="urn:microsoft.com/office/officeart/2005/8/layout/orgChart1"/>
    <dgm:cxn modelId="{A9045E7F-AA62-4008-8B72-9B37F154058C}" type="presOf" srcId="{9E6C1AE1-2B67-4E54-BD23-08B472D6BE4E}" destId="{5091A8B1-C79D-4D0A-A5E5-113B40720F95}" srcOrd="1" destOrd="0" presId="urn:microsoft.com/office/officeart/2005/8/layout/orgChart1"/>
    <dgm:cxn modelId="{8CDB8582-3F89-46A9-8982-5A1B60D61D3A}" srcId="{923799B2-1837-4EA3-AACA-B8BA36D995A9}" destId="{954957E4-1FAC-4F53-9A37-FB077BE3609E}" srcOrd="1" destOrd="0" parTransId="{7AC08029-3903-4884-A29B-AEB31114A42C}" sibTransId="{8F8EDA7C-254A-40DC-AB52-B288A4D0BA6E}"/>
    <dgm:cxn modelId="{7EA34689-27C9-47E3-B990-BA410635F7A3}" type="presOf" srcId="{27EDF049-D5D3-478C-BF55-5490B26AD5E6}" destId="{061E0407-70BD-4A88-A8F3-A6D459F52F37}" srcOrd="1" destOrd="0" presId="urn:microsoft.com/office/officeart/2005/8/layout/orgChart1"/>
    <dgm:cxn modelId="{28D5388B-2318-4548-B76A-780DDC9E8649}" srcId="{923799B2-1837-4EA3-AACA-B8BA36D995A9}" destId="{34AB1ACA-CA5F-45DB-BB23-CDDAD6DB2575}" srcOrd="2" destOrd="0" parTransId="{75961BDB-FED2-4554-9908-61186738B05B}" sibTransId="{1ABE69B1-0FA5-4C09-9716-47FBF37DF54E}"/>
    <dgm:cxn modelId="{93F8358F-6A6A-4616-9841-49CA37280BDB}" srcId="{923799B2-1837-4EA3-AACA-B8BA36D995A9}" destId="{9560A200-172E-4956-9F87-0478B10D21C4}" srcOrd="0" destOrd="0" parTransId="{AEEE0044-35B5-4541-8538-C3C504490BCC}" sibTransId="{6048C456-8320-4BD0-A6E4-2CA62B85AAD5}"/>
    <dgm:cxn modelId="{48D06897-0F59-4C6C-A80D-59C89045E3A7}" type="presOf" srcId="{CEBA8B8C-14E7-4016-A489-940D2974899A}" destId="{CC1F1BD8-3D7C-48E5-9705-7282607C70EC}" srcOrd="0" destOrd="0" presId="urn:microsoft.com/office/officeart/2005/8/layout/orgChart1"/>
    <dgm:cxn modelId="{F5A36F9A-8897-4C26-8B7B-1909E5FE78A8}" type="presOf" srcId="{7AC08029-3903-4884-A29B-AEB31114A42C}" destId="{0968D20D-9E21-42CE-A819-BA364F12F0E4}" srcOrd="0" destOrd="0" presId="urn:microsoft.com/office/officeart/2005/8/layout/orgChart1"/>
    <dgm:cxn modelId="{1EC6F79E-A8D6-4035-AD3A-04DDC9F630B4}" type="presOf" srcId="{AB1F546E-EA75-42F6-8334-90AD81673F2E}" destId="{9194BBA7-689D-46EC-96F6-46EC73DAD980}" srcOrd="0" destOrd="0" presId="urn:microsoft.com/office/officeart/2005/8/layout/orgChart1"/>
    <dgm:cxn modelId="{9C2554A4-C30B-4301-BBA5-5791BB7EB524}" type="presOf" srcId="{27EDF049-D5D3-478C-BF55-5490B26AD5E6}" destId="{C1DA3C10-E466-4583-84F7-33170E14E121}" srcOrd="0" destOrd="0" presId="urn:microsoft.com/office/officeart/2005/8/layout/orgChart1"/>
    <dgm:cxn modelId="{CA604EA7-E9E6-497B-9182-DFAE857850D3}" type="presOf" srcId="{954957E4-1FAC-4F53-9A37-FB077BE3609E}" destId="{B48F113D-EC03-4DB2-A626-BFFCA05B7CCB}" srcOrd="0" destOrd="0" presId="urn:microsoft.com/office/officeart/2005/8/layout/orgChart1"/>
    <dgm:cxn modelId="{41EC03B0-993E-49FD-B68D-65DDB04B47FB}" srcId="{923799B2-1837-4EA3-AACA-B8BA36D995A9}" destId="{CBAB30EB-E3F0-492C-AA22-91FFD090D21C}" srcOrd="7" destOrd="0" parTransId="{94CF58D6-D333-4A24-9021-61D0E7A04D89}" sibTransId="{13FF3413-D1E1-414C-89C1-BAD36D510752}"/>
    <dgm:cxn modelId="{2B3539B2-DD55-4232-A309-E1C12B18FF61}" type="presOf" srcId="{954957E4-1FAC-4F53-9A37-FB077BE3609E}" destId="{D56B4228-2EA6-4EDF-BB80-5A90219F1015}" srcOrd="1" destOrd="0" presId="urn:microsoft.com/office/officeart/2005/8/layout/orgChart1"/>
    <dgm:cxn modelId="{8745F2B7-AE31-4D8A-9D2A-705500576667}" type="presOf" srcId="{923799B2-1837-4EA3-AACA-B8BA36D995A9}" destId="{525906EB-3E35-407E-9CED-A11203CC0815}" srcOrd="0" destOrd="0" presId="urn:microsoft.com/office/officeart/2005/8/layout/orgChart1"/>
    <dgm:cxn modelId="{6D33B6BF-5DB3-43BD-BE2D-367445ECC39C}" type="presOf" srcId="{67B94FC6-AD5A-47D7-872E-052B9A17A19B}" destId="{15D68B0B-39E7-4FD1-B060-EA7A01F97DD8}" srcOrd="1" destOrd="0" presId="urn:microsoft.com/office/officeart/2005/8/layout/orgChart1"/>
    <dgm:cxn modelId="{616577C5-FF20-4E5C-9807-98A0AB0A19CC}" srcId="{923799B2-1837-4EA3-AACA-B8BA36D995A9}" destId="{67B94FC6-AD5A-47D7-872E-052B9A17A19B}" srcOrd="4" destOrd="0" parTransId="{AE88BB4E-460E-4016-B492-2E86EBB6DA9D}" sibTransId="{717B4A39-C51F-4940-89C2-32EFDC5C44C9}"/>
    <dgm:cxn modelId="{19442ACE-0577-44D1-9FF8-15232901B3EB}" type="presOf" srcId="{1E653A27-8F52-48C3-A136-F54B2ED6BB99}" destId="{53422366-66EE-4DAF-9389-7D77FA5AF886}" srcOrd="0" destOrd="0" presId="urn:microsoft.com/office/officeart/2005/8/layout/orgChart1"/>
    <dgm:cxn modelId="{82DF48D9-24CD-4395-BE17-3BE9EF6F59FB}" type="presOf" srcId="{EA09CBFC-D1B8-45F3-8C43-F4EB5278C0D4}" destId="{B72350C1-13DA-49A3-8804-AC3FF2D8A94E}" srcOrd="0" destOrd="0" presId="urn:microsoft.com/office/officeart/2005/8/layout/orgChart1"/>
    <dgm:cxn modelId="{764946DE-71D6-4FB1-A320-E285CC9A2B80}" type="presOf" srcId="{923799B2-1837-4EA3-AACA-B8BA36D995A9}" destId="{839717E7-2852-4D33-8875-3C4E00FD0317}" srcOrd="1" destOrd="0" presId="urn:microsoft.com/office/officeart/2005/8/layout/orgChart1"/>
    <dgm:cxn modelId="{68E350DE-9EE4-48FA-B599-16FD3C0FAE75}" type="presOf" srcId="{75961BDB-FED2-4554-9908-61186738B05B}" destId="{A7DD536C-1BE2-49EE-AA92-69C264AB52AA}" srcOrd="0" destOrd="0" presId="urn:microsoft.com/office/officeart/2005/8/layout/orgChart1"/>
    <dgm:cxn modelId="{E80E7AE3-3B4D-4357-B2A7-E0B15A0EC860}" type="presOf" srcId="{67B94FC6-AD5A-47D7-872E-052B9A17A19B}" destId="{37AEBD2A-B9F8-49E0-8238-B6FE82972047}" srcOrd="0" destOrd="0" presId="urn:microsoft.com/office/officeart/2005/8/layout/orgChart1"/>
    <dgm:cxn modelId="{3C6625FB-027A-4BD4-A781-76BE98F3C109}" type="presOf" srcId="{BEA1FE31-C61A-4F67-AD9D-EB1EBFFBEE23}" destId="{F58823EF-EF9C-44EA-8779-DDAF48D52278}" srcOrd="0" destOrd="0" presId="urn:microsoft.com/office/officeart/2005/8/layout/orgChart1"/>
    <dgm:cxn modelId="{DAA937E9-11E2-4D41-BAF7-40A30C94C757}" type="presParOf" srcId="{F58823EF-EF9C-44EA-8779-DDAF48D52278}" destId="{AD0BCBE8-D87C-45DA-8DA0-45E53FFA3079}" srcOrd="0" destOrd="0" presId="urn:microsoft.com/office/officeart/2005/8/layout/orgChart1"/>
    <dgm:cxn modelId="{9CF62060-123C-4AE0-906D-86E25F453F90}" type="presParOf" srcId="{AD0BCBE8-D87C-45DA-8DA0-45E53FFA3079}" destId="{BAF239B8-4749-4BCF-95CC-A3D1A90FC24E}" srcOrd="0" destOrd="0" presId="urn:microsoft.com/office/officeart/2005/8/layout/orgChart1"/>
    <dgm:cxn modelId="{5232E4C0-FDE3-41F5-B36C-A77D3DFCC5F0}" type="presParOf" srcId="{BAF239B8-4749-4BCF-95CC-A3D1A90FC24E}" destId="{525906EB-3E35-407E-9CED-A11203CC0815}" srcOrd="0" destOrd="0" presId="urn:microsoft.com/office/officeart/2005/8/layout/orgChart1"/>
    <dgm:cxn modelId="{D6CD98DD-B73D-4640-9ACA-D932B23FEF74}" type="presParOf" srcId="{BAF239B8-4749-4BCF-95CC-A3D1A90FC24E}" destId="{839717E7-2852-4D33-8875-3C4E00FD0317}" srcOrd="1" destOrd="0" presId="urn:microsoft.com/office/officeart/2005/8/layout/orgChart1"/>
    <dgm:cxn modelId="{88FCC284-3281-49DF-8890-00A3300E3CAD}" type="presParOf" srcId="{AD0BCBE8-D87C-45DA-8DA0-45E53FFA3079}" destId="{29243012-4955-47D4-94A1-0344F7360DC0}" srcOrd="1" destOrd="0" presId="urn:microsoft.com/office/officeart/2005/8/layout/orgChart1"/>
    <dgm:cxn modelId="{903081E4-BF5B-44CA-8720-B6A233240A49}" type="presParOf" srcId="{29243012-4955-47D4-94A1-0344F7360DC0}" destId="{7DA02223-D4C3-44EE-9A1A-F4D3CB5B5F9B}" srcOrd="0" destOrd="0" presId="urn:microsoft.com/office/officeart/2005/8/layout/orgChart1"/>
    <dgm:cxn modelId="{4A06BB3B-5044-4B5D-A760-75301172916C}" type="presParOf" srcId="{29243012-4955-47D4-94A1-0344F7360DC0}" destId="{78C6FBBF-3C76-427F-A98E-D85E6E7792D7}" srcOrd="1" destOrd="0" presId="urn:microsoft.com/office/officeart/2005/8/layout/orgChart1"/>
    <dgm:cxn modelId="{90EE5A28-D763-4D1E-A6EC-AC4CE237773F}" type="presParOf" srcId="{78C6FBBF-3C76-427F-A98E-D85E6E7792D7}" destId="{3EA68EC0-9A3E-4406-8B0E-57A6D1E86481}" srcOrd="0" destOrd="0" presId="urn:microsoft.com/office/officeart/2005/8/layout/orgChart1"/>
    <dgm:cxn modelId="{D547DD5D-DD10-428D-9286-FBA083C75176}" type="presParOf" srcId="{3EA68EC0-9A3E-4406-8B0E-57A6D1E86481}" destId="{82A86111-03D9-4538-99C0-30C7C303CE79}" srcOrd="0" destOrd="0" presId="urn:microsoft.com/office/officeart/2005/8/layout/orgChart1"/>
    <dgm:cxn modelId="{2A367E0B-18E7-4A79-BB8C-A2DD522C5DC3}" type="presParOf" srcId="{3EA68EC0-9A3E-4406-8B0E-57A6D1E86481}" destId="{BA7167AE-544C-4190-BD26-9E375ACFA749}" srcOrd="1" destOrd="0" presId="urn:microsoft.com/office/officeart/2005/8/layout/orgChart1"/>
    <dgm:cxn modelId="{0A103BFF-9F44-4D1A-AEF9-9390EAEF34E7}" type="presParOf" srcId="{78C6FBBF-3C76-427F-A98E-D85E6E7792D7}" destId="{2C7BAD00-86DE-44C4-803E-750E9436FF72}" srcOrd="1" destOrd="0" presId="urn:microsoft.com/office/officeart/2005/8/layout/orgChart1"/>
    <dgm:cxn modelId="{2F725929-EDCE-418F-ADA8-E199E855F844}" type="presParOf" srcId="{78C6FBBF-3C76-427F-A98E-D85E6E7792D7}" destId="{A0D3DE02-1A57-4B55-B99F-EBCD41A8996E}" srcOrd="2" destOrd="0" presId="urn:microsoft.com/office/officeart/2005/8/layout/orgChart1"/>
    <dgm:cxn modelId="{E61D3E17-7C30-42F3-B773-18A02D844320}" type="presParOf" srcId="{29243012-4955-47D4-94A1-0344F7360DC0}" destId="{0968D20D-9E21-42CE-A819-BA364F12F0E4}" srcOrd="2" destOrd="0" presId="urn:microsoft.com/office/officeart/2005/8/layout/orgChart1"/>
    <dgm:cxn modelId="{5B9921F6-E2AD-4A0E-BCDC-0AACD7D65618}" type="presParOf" srcId="{29243012-4955-47D4-94A1-0344F7360DC0}" destId="{3430A953-F4C2-4635-91B5-B9850FA6BD4D}" srcOrd="3" destOrd="0" presId="urn:microsoft.com/office/officeart/2005/8/layout/orgChart1"/>
    <dgm:cxn modelId="{9101A64E-B0A5-4ABA-987B-3CF25EF9351A}" type="presParOf" srcId="{3430A953-F4C2-4635-91B5-B9850FA6BD4D}" destId="{6BBB93A2-27DD-457A-B315-616B7127AA3D}" srcOrd="0" destOrd="0" presId="urn:microsoft.com/office/officeart/2005/8/layout/orgChart1"/>
    <dgm:cxn modelId="{B88C1C05-2F22-4CD3-AB9A-4783C18D48E3}" type="presParOf" srcId="{6BBB93A2-27DD-457A-B315-616B7127AA3D}" destId="{B48F113D-EC03-4DB2-A626-BFFCA05B7CCB}" srcOrd="0" destOrd="0" presId="urn:microsoft.com/office/officeart/2005/8/layout/orgChart1"/>
    <dgm:cxn modelId="{16FBBE46-97C3-484F-9CE2-5425A0C11F3E}" type="presParOf" srcId="{6BBB93A2-27DD-457A-B315-616B7127AA3D}" destId="{D56B4228-2EA6-4EDF-BB80-5A90219F1015}" srcOrd="1" destOrd="0" presId="urn:microsoft.com/office/officeart/2005/8/layout/orgChart1"/>
    <dgm:cxn modelId="{CF1D359E-E563-4415-A8E8-F2A237DE3826}" type="presParOf" srcId="{3430A953-F4C2-4635-91B5-B9850FA6BD4D}" destId="{674EE2B7-EAA3-402A-B866-B713AA558677}" srcOrd="1" destOrd="0" presId="urn:microsoft.com/office/officeart/2005/8/layout/orgChart1"/>
    <dgm:cxn modelId="{FCD9569B-1E1F-419E-9EEE-376410C88E8A}" type="presParOf" srcId="{3430A953-F4C2-4635-91B5-B9850FA6BD4D}" destId="{A40002C8-6C23-4EC5-8694-BD1036C5AF8F}" srcOrd="2" destOrd="0" presId="urn:microsoft.com/office/officeart/2005/8/layout/orgChart1"/>
    <dgm:cxn modelId="{6593524A-7FCD-4B84-8401-6F7AEB43C27F}" type="presParOf" srcId="{29243012-4955-47D4-94A1-0344F7360DC0}" destId="{A7DD536C-1BE2-49EE-AA92-69C264AB52AA}" srcOrd="4" destOrd="0" presId="urn:microsoft.com/office/officeart/2005/8/layout/orgChart1"/>
    <dgm:cxn modelId="{F65A9C05-C00A-4DED-BF38-0F668D6F4408}" type="presParOf" srcId="{29243012-4955-47D4-94A1-0344F7360DC0}" destId="{AF5C66D7-AA14-4A05-B73C-14D5C3FEDBC9}" srcOrd="5" destOrd="0" presId="urn:microsoft.com/office/officeart/2005/8/layout/orgChart1"/>
    <dgm:cxn modelId="{4B000F2F-98AC-476A-8F22-52A0FECD3DEA}" type="presParOf" srcId="{AF5C66D7-AA14-4A05-B73C-14D5C3FEDBC9}" destId="{9CA84E1F-1FB9-4537-BB1F-F9499A6D8EFE}" srcOrd="0" destOrd="0" presId="urn:microsoft.com/office/officeart/2005/8/layout/orgChart1"/>
    <dgm:cxn modelId="{9B9FB3F5-D2FA-4E22-BF15-2B61472F5FCD}" type="presParOf" srcId="{9CA84E1F-1FB9-4537-BB1F-F9499A6D8EFE}" destId="{190BD4B0-4B04-4ABE-A2A2-60E74E74FEF6}" srcOrd="0" destOrd="0" presId="urn:microsoft.com/office/officeart/2005/8/layout/orgChart1"/>
    <dgm:cxn modelId="{6913E5D3-2A39-479C-9DC9-F008B6702649}" type="presParOf" srcId="{9CA84E1F-1FB9-4537-BB1F-F9499A6D8EFE}" destId="{BF6B563B-FA67-4A55-AAA6-D090FDC9C54E}" srcOrd="1" destOrd="0" presId="urn:microsoft.com/office/officeart/2005/8/layout/orgChart1"/>
    <dgm:cxn modelId="{CE547927-37EA-480E-8E21-347CC6F2E23A}" type="presParOf" srcId="{AF5C66D7-AA14-4A05-B73C-14D5C3FEDBC9}" destId="{6387BB37-7A2B-4D40-8EE5-790EC7D15A31}" srcOrd="1" destOrd="0" presId="urn:microsoft.com/office/officeart/2005/8/layout/orgChart1"/>
    <dgm:cxn modelId="{67F4780B-078C-46A6-A2ED-81C59B3C3D4E}" type="presParOf" srcId="{AF5C66D7-AA14-4A05-B73C-14D5C3FEDBC9}" destId="{E62808EF-F6FB-4841-A031-7445A6AEC77D}" srcOrd="2" destOrd="0" presId="urn:microsoft.com/office/officeart/2005/8/layout/orgChart1"/>
    <dgm:cxn modelId="{5F96083B-1AFA-40D8-A7B3-626B4BCE43FA}" type="presParOf" srcId="{29243012-4955-47D4-94A1-0344F7360DC0}" destId="{53422366-66EE-4DAF-9389-7D77FA5AF886}" srcOrd="6" destOrd="0" presId="urn:microsoft.com/office/officeart/2005/8/layout/orgChart1"/>
    <dgm:cxn modelId="{1199028C-9440-4859-9AC0-26CBA9F0285D}" type="presParOf" srcId="{29243012-4955-47D4-94A1-0344F7360DC0}" destId="{9D08BB46-62E8-4D12-959A-67EFBAE53833}" srcOrd="7" destOrd="0" presId="urn:microsoft.com/office/officeart/2005/8/layout/orgChart1"/>
    <dgm:cxn modelId="{64E4D37E-72FB-4F22-909D-02F01E9938B7}" type="presParOf" srcId="{9D08BB46-62E8-4D12-959A-67EFBAE53833}" destId="{7100B6FD-A384-40C8-9BCE-478F4697F2D6}" srcOrd="0" destOrd="0" presId="urn:microsoft.com/office/officeart/2005/8/layout/orgChart1"/>
    <dgm:cxn modelId="{DE0DC30E-B05B-4452-8C1D-F2049C5195E3}" type="presParOf" srcId="{7100B6FD-A384-40C8-9BCE-478F4697F2D6}" destId="{5DAB3CF7-79D7-48EE-8629-552F0C5FC1BF}" srcOrd="0" destOrd="0" presId="urn:microsoft.com/office/officeart/2005/8/layout/orgChart1"/>
    <dgm:cxn modelId="{2390A7CA-B0F0-4DFC-BD08-DC33DD32BBED}" type="presParOf" srcId="{7100B6FD-A384-40C8-9BCE-478F4697F2D6}" destId="{5091A8B1-C79D-4D0A-A5E5-113B40720F95}" srcOrd="1" destOrd="0" presId="urn:microsoft.com/office/officeart/2005/8/layout/orgChart1"/>
    <dgm:cxn modelId="{B1041EF3-DD81-40A2-9F5D-B6A139A96188}" type="presParOf" srcId="{9D08BB46-62E8-4D12-959A-67EFBAE53833}" destId="{65051617-AC6E-4FB9-BB50-EC79862F997E}" srcOrd="1" destOrd="0" presId="urn:microsoft.com/office/officeart/2005/8/layout/orgChart1"/>
    <dgm:cxn modelId="{43E216D6-35D1-44FA-B8EA-CF76369F0B8F}" type="presParOf" srcId="{9D08BB46-62E8-4D12-959A-67EFBAE53833}" destId="{3730C3A0-0AF4-4635-83D8-71412101F6AC}" srcOrd="2" destOrd="0" presId="urn:microsoft.com/office/officeart/2005/8/layout/orgChart1"/>
    <dgm:cxn modelId="{F517B418-63F5-4029-BEAA-4BBC43A35C8A}" type="presParOf" srcId="{29243012-4955-47D4-94A1-0344F7360DC0}" destId="{C7E0D25E-AA64-4D24-9C62-F5790BFE51EA}" srcOrd="8" destOrd="0" presId="urn:microsoft.com/office/officeart/2005/8/layout/orgChart1"/>
    <dgm:cxn modelId="{956B2662-A417-4F3A-B15C-00EF4AB669A9}" type="presParOf" srcId="{29243012-4955-47D4-94A1-0344F7360DC0}" destId="{9E33DBB0-6052-49B0-A44C-C48326407018}" srcOrd="9" destOrd="0" presId="urn:microsoft.com/office/officeart/2005/8/layout/orgChart1"/>
    <dgm:cxn modelId="{4099B651-937D-4693-BAF9-0A6B43ADDABF}" type="presParOf" srcId="{9E33DBB0-6052-49B0-A44C-C48326407018}" destId="{DADECDDA-9022-4579-8EDE-B4C2817B9E0F}" srcOrd="0" destOrd="0" presId="urn:microsoft.com/office/officeart/2005/8/layout/orgChart1"/>
    <dgm:cxn modelId="{60D0F36A-8549-451C-89A6-F74C0122355E}" type="presParOf" srcId="{DADECDDA-9022-4579-8EDE-B4C2817B9E0F}" destId="{37AEBD2A-B9F8-49E0-8238-B6FE82972047}" srcOrd="0" destOrd="0" presId="urn:microsoft.com/office/officeart/2005/8/layout/orgChart1"/>
    <dgm:cxn modelId="{2370C09B-6DA3-41CF-91BB-09F15625D178}" type="presParOf" srcId="{DADECDDA-9022-4579-8EDE-B4C2817B9E0F}" destId="{15D68B0B-39E7-4FD1-B060-EA7A01F97DD8}" srcOrd="1" destOrd="0" presId="urn:microsoft.com/office/officeart/2005/8/layout/orgChart1"/>
    <dgm:cxn modelId="{A043C47F-7461-4FD9-AD7D-C802F94B7D8B}" type="presParOf" srcId="{9E33DBB0-6052-49B0-A44C-C48326407018}" destId="{DF39ECF2-3586-4793-BE36-C59B63D0EBC5}" srcOrd="1" destOrd="0" presId="urn:microsoft.com/office/officeart/2005/8/layout/orgChart1"/>
    <dgm:cxn modelId="{1CC72D4D-7F3D-416F-A7D3-FDB15C94ED14}" type="presParOf" srcId="{9E33DBB0-6052-49B0-A44C-C48326407018}" destId="{616EFB94-4222-4A67-BF30-2F5BE2D4B006}" srcOrd="2" destOrd="0" presId="urn:microsoft.com/office/officeart/2005/8/layout/orgChart1"/>
    <dgm:cxn modelId="{64CC6126-3AEB-4E98-9CE3-851A6ED1EE27}" type="presParOf" srcId="{29243012-4955-47D4-94A1-0344F7360DC0}" destId="{9194BBA7-689D-46EC-96F6-46EC73DAD980}" srcOrd="10" destOrd="0" presId="urn:microsoft.com/office/officeart/2005/8/layout/orgChart1"/>
    <dgm:cxn modelId="{48A12BFB-A42F-4E2B-B380-FB7FF33FA777}" type="presParOf" srcId="{29243012-4955-47D4-94A1-0344F7360DC0}" destId="{57A6B036-C890-42CF-9BB7-E3833BD441FA}" srcOrd="11" destOrd="0" presId="urn:microsoft.com/office/officeart/2005/8/layout/orgChart1"/>
    <dgm:cxn modelId="{5291181F-E58D-4C70-9F0A-313C5BCC9979}" type="presParOf" srcId="{57A6B036-C890-42CF-9BB7-E3833BD441FA}" destId="{0A07060E-1008-4710-88CC-141D818C7D78}" srcOrd="0" destOrd="0" presId="urn:microsoft.com/office/officeart/2005/8/layout/orgChart1"/>
    <dgm:cxn modelId="{9A3E3A90-4FE5-4623-ADB6-9BEEFCBA0BF0}" type="presParOf" srcId="{0A07060E-1008-4710-88CC-141D818C7D78}" destId="{C1DA3C10-E466-4583-84F7-33170E14E121}" srcOrd="0" destOrd="0" presId="urn:microsoft.com/office/officeart/2005/8/layout/orgChart1"/>
    <dgm:cxn modelId="{2F68EFD5-282E-4AA8-839C-96E06AE4ECBE}" type="presParOf" srcId="{0A07060E-1008-4710-88CC-141D818C7D78}" destId="{061E0407-70BD-4A88-A8F3-A6D459F52F37}" srcOrd="1" destOrd="0" presId="urn:microsoft.com/office/officeart/2005/8/layout/orgChart1"/>
    <dgm:cxn modelId="{892E6EAD-CEE1-41CD-BE3E-1B4DC2523EBB}" type="presParOf" srcId="{57A6B036-C890-42CF-9BB7-E3833BD441FA}" destId="{A581C3B5-39C0-4D0B-8D87-BDC8841AB6F2}" srcOrd="1" destOrd="0" presId="urn:microsoft.com/office/officeart/2005/8/layout/orgChart1"/>
    <dgm:cxn modelId="{D25C12D6-6663-4A4C-9721-263C9B0E26B4}" type="presParOf" srcId="{57A6B036-C890-42CF-9BB7-E3833BD441FA}" destId="{DD83545B-582C-429F-8436-386D0B1559F8}" srcOrd="2" destOrd="0" presId="urn:microsoft.com/office/officeart/2005/8/layout/orgChart1"/>
    <dgm:cxn modelId="{E8C3787F-3FB1-4ADC-9947-FD5830CD610E}" type="presParOf" srcId="{29243012-4955-47D4-94A1-0344F7360DC0}" destId="{B72350C1-13DA-49A3-8804-AC3FF2D8A94E}" srcOrd="12" destOrd="0" presId="urn:microsoft.com/office/officeart/2005/8/layout/orgChart1"/>
    <dgm:cxn modelId="{C45FA023-66A0-4467-8A71-F45D8819E1F7}" type="presParOf" srcId="{29243012-4955-47D4-94A1-0344F7360DC0}" destId="{11D2542F-AE1F-47BC-8AD0-5B86A41345B8}" srcOrd="13" destOrd="0" presId="urn:microsoft.com/office/officeart/2005/8/layout/orgChart1"/>
    <dgm:cxn modelId="{6A0A531A-FBEE-4A84-9951-9BA1ABCF62F0}" type="presParOf" srcId="{11D2542F-AE1F-47BC-8AD0-5B86A41345B8}" destId="{486D646D-357E-49E9-96C8-C9DF543005EF}" srcOrd="0" destOrd="0" presId="urn:microsoft.com/office/officeart/2005/8/layout/orgChart1"/>
    <dgm:cxn modelId="{4040E789-2D0D-4919-86DF-1EA9A5F4CF55}" type="presParOf" srcId="{486D646D-357E-49E9-96C8-C9DF543005EF}" destId="{CC1F1BD8-3D7C-48E5-9705-7282607C70EC}" srcOrd="0" destOrd="0" presId="urn:microsoft.com/office/officeart/2005/8/layout/orgChart1"/>
    <dgm:cxn modelId="{D4AF2179-C178-4CAE-AE5D-A9542EC060B0}" type="presParOf" srcId="{486D646D-357E-49E9-96C8-C9DF543005EF}" destId="{5ACEBAA5-F105-468B-9795-BE979ED2C322}" srcOrd="1" destOrd="0" presId="urn:microsoft.com/office/officeart/2005/8/layout/orgChart1"/>
    <dgm:cxn modelId="{24C7D9AC-374D-4557-926A-75D9201B2462}" type="presParOf" srcId="{11D2542F-AE1F-47BC-8AD0-5B86A41345B8}" destId="{2D09DAD8-A9EE-4EF4-B8DC-0FF4A5964966}" srcOrd="1" destOrd="0" presId="urn:microsoft.com/office/officeart/2005/8/layout/orgChart1"/>
    <dgm:cxn modelId="{9E81EF4C-920B-4261-ABEC-6CC7FE6EB258}" type="presParOf" srcId="{11D2542F-AE1F-47BC-8AD0-5B86A41345B8}" destId="{49DDF9B6-01A9-44B4-974C-8DD0675CCF0E}" srcOrd="2" destOrd="0" presId="urn:microsoft.com/office/officeart/2005/8/layout/orgChart1"/>
    <dgm:cxn modelId="{E5D0C934-FAE3-490B-9AD4-FC860D090E28}" type="presParOf" srcId="{29243012-4955-47D4-94A1-0344F7360DC0}" destId="{F977C2EC-19CF-4091-8989-12EF5B93B986}" srcOrd="14" destOrd="0" presId="urn:microsoft.com/office/officeart/2005/8/layout/orgChart1"/>
    <dgm:cxn modelId="{C3CB6B1D-911C-4A2E-BCA1-F90A91C328D3}" type="presParOf" srcId="{29243012-4955-47D4-94A1-0344F7360DC0}" destId="{75AB5096-774B-44E3-97DB-23365D78E260}" srcOrd="15" destOrd="0" presId="urn:microsoft.com/office/officeart/2005/8/layout/orgChart1"/>
    <dgm:cxn modelId="{63AC307B-645F-4AA2-89C6-56CE7FADB06C}" type="presParOf" srcId="{75AB5096-774B-44E3-97DB-23365D78E260}" destId="{3A4A6275-CBD1-472E-91FD-71BAD164AB35}" srcOrd="0" destOrd="0" presId="urn:microsoft.com/office/officeart/2005/8/layout/orgChart1"/>
    <dgm:cxn modelId="{02413B39-9D56-4318-8826-4DFF01B59CD6}" type="presParOf" srcId="{3A4A6275-CBD1-472E-91FD-71BAD164AB35}" destId="{112CC2AB-6B7E-4D1B-BF5A-9902010AF232}" srcOrd="0" destOrd="0" presId="urn:microsoft.com/office/officeart/2005/8/layout/orgChart1"/>
    <dgm:cxn modelId="{E3642353-EE58-4E42-96F8-8C516FBC7394}" type="presParOf" srcId="{3A4A6275-CBD1-472E-91FD-71BAD164AB35}" destId="{2F660686-A8D7-4622-9BFE-CBE0377919FF}" srcOrd="1" destOrd="0" presId="urn:microsoft.com/office/officeart/2005/8/layout/orgChart1"/>
    <dgm:cxn modelId="{1B66AFFB-BAFD-4430-B3C4-E0187B291BEA}" type="presParOf" srcId="{75AB5096-774B-44E3-97DB-23365D78E260}" destId="{420AADB9-FDE6-4A2A-9DFE-2547EFB26C2C}" srcOrd="1" destOrd="0" presId="urn:microsoft.com/office/officeart/2005/8/layout/orgChart1"/>
    <dgm:cxn modelId="{32880064-69B7-44C8-BEFF-1018756816F0}" type="presParOf" srcId="{75AB5096-774B-44E3-97DB-23365D78E260}" destId="{589251DC-4524-43F7-86AB-098792DAF63B}" srcOrd="2" destOrd="0" presId="urn:microsoft.com/office/officeart/2005/8/layout/orgChart1"/>
    <dgm:cxn modelId="{A0A3661F-06B9-4975-8606-E3D08DBC0705}" type="presParOf" srcId="{AD0BCBE8-D87C-45DA-8DA0-45E53FFA3079}" destId="{77583C13-A41F-4884-AF80-76B291340B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FCC033-9DCD-4ABA-B1FA-FD08BDEA6BB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66B84582-0F17-457E-B4CD-F99A895BDAF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DAŇOVÁ SOUSTAVA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3099E1EC-3C26-49E0-8AF1-857F561B4FC9}" type="parTrans" cxnId="{A651BA20-565C-4E4A-92DB-452DC51CA43C}">
      <dgm:prSet/>
      <dgm:spPr/>
      <dgm:t>
        <a:bodyPr/>
        <a:lstStyle/>
        <a:p>
          <a:endParaRPr lang="cs-CZ"/>
        </a:p>
      </dgm:t>
    </dgm:pt>
    <dgm:pt modelId="{DB55CF41-B6F4-43F7-AE88-6D2325E30B3F}" type="sibTrans" cxnId="{A651BA20-565C-4E4A-92DB-452DC51CA43C}">
      <dgm:prSet/>
      <dgm:spPr/>
      <dgm:t>
        <a:bodyPr/>
        <a:lstStyle/>
        <a:p>
          <a:endParaRPr lang="cs-CZ"/>
        </a:p>
      </dgm:t>
    </dgm:pt>
    <dgm:pt modelId="{203A7F8A-CFE7-4EFF-B367-545996F2CD5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Principy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B4C85EE4-5349-4EEC-B93B-8150AB12BA46}" type="parTrans" cxnId="{09E4A66F-3011-4D08-B126-5C8D4659EE6C}">
      <dgm:prSet/>
      <dgm:spPr/>
      <dgm:t>
        <a:bodyPr/>
        <a:lstStyle/>
        <a:p>
          <a:endParaRPr lang="cs-CZ"/>
        </a:p>
      </dgm:t>
    </dgm:pt>
    <dgm:pt modelId="{8C6CFEFF-676A-4AF0-AFB5-BFDCB0B4F2B8}" type="sibTrans" cxnId="{09E4A66F-3011-4D08-B126-5C8D4659EE6C}">
      <dgm:prSet/>
      <dgm:spPr/>
      <dgm:t>
        <a:bodyPr/>
        <a:lstStyle/>
        <a:p>
          <a:endParaRPr lang="cs-CZ"/>
        </a:p>
      </dgm:t>
    </dgm:pt>
    <dgm:pt modelId="{03977651-8D72-45C6-B9BC-EB7B1E698476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harmonizace se standardy EU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F49DE194-5A96-4583-AB21-1000FD7B4A91}" type="parTrans" cxnId="{617EBCD0-7E13-47F8-8C3A-8E13B56EF9EA}">
      <dgm:prSet/>
      <dgm:spPr/>
      <dgm:t>
        <a:bodyPr/>
        <a:lstStyle/>
        <a:p>
          <a:endParaRPr lang="cs-CZ"/>
        </a:p>
      </dgm:t>
    </dgm:pt>
    <dgm:pt modelId="{AACA5BE5-DFE6-471D-A777-4AC26A651D8B}" type="sibTrans" cxnId="{617EBCD0-7E13-47F8-8C3A-8E13B56EF9EA}">
      <dgm:prSet/>
      <dgm:spPr/>
      <dgm:t>
        <a:bodyPr/>
        <a:lstStyle/>
        <a:p>
          <a:endParaRPr lang="cs-CZ"/>
        </a:p>
      </dgm:t>
    </dgm:pt>
    <dgm:pt modelId="{7E87EC6C-C070-4444-9727-6F833F7AC71B}">
      <dgm:prSet/>
      <dgm:spPr/>
      <dgm:t>
        <a:bodyPr/>
        <a:lstStyle/>
        <a:p>
          <a:pPr marL="0" marR="0" lvl="0" indent="0" algn="just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elastičnosti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9BB9659B-516F-4169-85ED-50A9A61B35F2}" type="parTrans" cxnId="{B01BA807-FFA7-4CF6-B374-22F8EF190E82}">
      <dgm:prSet/>
      <dgm:spPr/>
      <dgm:t>
        <a:bodyPr/>
        <a:lstStyle/>
        <a:p>
          <a:endParaRPr lang="cs-CZ"/>
        </a:p>
      </dgm:t>
    </dgm:pt>
    <dgm:pt modelId="{6275DF3E-6158-4A7F-A9A5-ACF170475717}" type="sibTrans" cxnId="{B01BA807-FFA7-4CF6-B374-22F8EF190E82}">
      <dgm:prSet/>
      <dgm:spPr/>
      <dgm:t>
        <a:bodyPr/>
        <a:lstStyle/>
        <a:p>
          <a:endParaRPr lang="cs-CZ"/>
        </a:p>
      </dgm:t>
    </dgm:pt>
    <dgm:pt modelId="{5D15AEFE-0524-400F-B458-4813A4A8312A}">
      <dgm:prSet/>
      <dgm:spPr/>
      <dgm:t>
        <a:bodyPr/>
        <a:lstStyle/>
        <a:p>
          <a:pPr marL="0" marR="0" lvl="0" indent="0" algn="just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spravedlnosti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8A894ECD-3AE6-40DE-91AD-3B62AC7336F3}" type="parTrans" cxnId="{21E5F567-679B-476F-8543-CCFCFC0DE7E3}">
      <dgm:prSet/>
      <dgm:spPr/>
      <dgm:t>
        <a:bodyPr/>
        <a:lstStyle/>
        <a:p>
          <a:endParaRPr lang="cs-CZ"/>
        </a:p>
      </dgm:t>
    </dgm:pt>
    <dgm:pt modelId="{F3298202-D55C-45F2-B096-880FECE38F9C}" type="sibTrans" cxnId="{21E5F567-679B-476F-8543-CCFCFC0DE7E3}">
      <dgm:prSet/>
      <dgm:spPr/>
      <dgm:t>
        <a:bodyPr/>
        <a:lstStyle/>
        <a:p>
          <a:endParaRPr lang="cs-CZ"/>
        </a:p>
      </dgm:t>
    </dgm:pt>
    <dgm:pt modelId="{EC78B435-49EA-405E-A3CA-048A16D1F641}">
      <dgm:prSet/>
      <dgm:spPr/>
      <dgm:t>
        <a:bodyPr/>
        <a:lstStyle/>
        <a:p>
          <a:pPr marL="0" marR="0" lvl="0" indent="0" algn="just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daňové elastičnosti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EDCD7CC2-153F-4974-82F8-64D9CF89A699}" type="parTrans" cxnId="{14E26A3D-00DF-4DFE-A799-75A7927435A0}">
      <dgm:prSet/>
      <dgm:spPr/>
      <dgm:t>
        <a:bodyPr/>
        <a:lstStyle/>
        <a:p>
          <a:endParaRPr lang="cs-CZ"/>
        </a:p>
      </dgm:t>
    </dgm:pt>
    <dgm:pt modelId="{EF323AC5-1AB6-4704-BE0A-4353FA97ED02}" type="sibTrans" cxnId="{14E26A3D-00DF-4DFE-A799-75A7927435A0}">
      <dgm:prSet/>
      <dgm:spPr/>
      <dgm:t>
        <a:bodyPr/>
        <a:lstStyle/>
        <a:p>
          <a:endParaRPr lang="cs-CZ"/>
        </a:p>
      </dgm:t>
    </dgm:pt>
    <dgm:pt modelId="{E8FD5378-EE05-432A-AFBC-FE133C66543F}">
      <dgm:prSet/>
      <dgm:spPr/>
      <dgm:t>
        <a:bodyPr/>
        <a:lstStyle/>
        <a:p>
          <a:pPr marL="0" marR="0" lvl="0" indent="0" algn="just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únosné administrativy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E3981CD0-FE08-460E-8261-68EF2E334C45}" type="parTrans" cxnId="{3CAD8342-90E6-41E2-A291-35E38A65A57A}">
      <dgm:prSet/>
      <dgm:spPr/>
      <dgm:t>
        <a:bodyPr/>
        <a:lstStyle/>
        <a:p>
          <a:endParaRPr lang="cs-CZ"/>
        </a:p>
      </dgm:t>
    </dgm:pt>
    <dgm:pt modelId="{9C9D7BDB-E871-4F6F-98E9-9F4BE929B266}" type="sibTrans" cxnId="{3CAD8342-90E6-41E2-A291-35E38A65A57A}">
      <dgm:prSet/>
      <dgm:spPr/>
      <dgm:t>
        <a:bodyPr/>
        <a:lstStyle/>
        <a:p>
          <a:endParaRPr lang="cs-CZ"/>
        </a:p>
      </dgm:t>
    </dgm:pt>
    <dgm:pt modelId="{3DAAB623-0E90-4E47-8F64-EFE95A884BDD}">
      <dgm:prSet/>
      <dgm:spPr/>
      <dgm:t>
        <a:bodyPr/>
        <a:lstStyle/>
        <a:p>
          <a:pPr marL="0" marR="0" lvl="0" indent="0" algn="just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psychologický</a:t>
          </a:r>
        </a:p>
      </dgm:t>
    </dgm:pt>
    <dgm:pt modelId="{6E4B40CC-65F3-4F9A-A1A6-4325A2F52366}" type="parTrans" cxnId="{50B0787C-D133-4335-A3B7-47D14755ABD1}">
      <dgm:prSet/>
      <dgm:spPr/>
      <dgm:t>
        <a:bodyPr/>
        <a:lstStyle/>
        <a:p>
          <a:endParaRPr lang="cs-CZ"/>
        </a:p>
      </dgm:t>
    </dgm:pt>
    <dgm:pt modelId="{5D7969B9-26A4-4480-AEC1-24F2DA92E5DC}" type="sibTrans" cxnId="{50B0787C-D133-4335-A3B7-47D14755ABD1}">
      <dgm:prSet/>
      <dgm:spPr/>
      <dgm:t>
        <a:bodyPr/>
        <a:lstStyle/>
        <a:p>
          <a:endParaRPr lang="cs-CZ"/>
        </a:p>
      </dgm:t>
    </dgm:pt>
    <dgm:pt modelId="{6DDC2865-7E26-4DEA-B8C0-406ACF15899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Složky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FDC87C8B-D0A8-41D4-BB60-E738D34F7967}" type="parTrans" cxnId="{76B0801C-A595-4A1F-86A3-CFB25613B06C}">
      <dgm:prSet/>
      <dgm:spPr/>
      <dgm:t>
        <a:bodyPr/>
        <a:lstStyle/>
        <a:p>
          <a:endParaRPr lang="cs-CZ"/>
        </a:p>
      </dgm:t>
    </dgm:pt>
    <dgm:pt modelId="{7406B864-595C-4397-B75F-1BA6652AED8E}" type="sibTrans" cxnId="{76B0801C-A595-4A1F-86A3-CFB25613B06C}">
      <dgm:prSet/>
      <dgm:spPr/>
      <dgm:t>
        <a:bodyPr/>
        <a:lstStyle/>
        <a:p>
          <a:endParaRPr lang="cs-CZ"/>
        </a:p>
      </dgm:t>
    </dgm:pt>
    <dgm:pt modelId="{CD508A4B-A0C5-4002-A99F-431E0DFEB9C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Daně a poplatky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celostátní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6B72461D-C473-486C-9DAA-E2D3A245F26E}" type="parTrans" cxnId="{B0E8ECCE-8BDD-4715-A194-9C8710318A16}">
      <dgm:prSet/>
      <dgm:spPr/>
      <dgm:t>
        <a:bodyPr/>
        <a:lstStyle/>
        <a:p>
          <a:endParaRPr lang="cs-CZ"/>
        </a:p>
      </dgm:t>
    </dgm:pt>
    <dgm:pt modelId="{6AB3F898-C40E-41DA-8BEE-916DB5D2EC24}" type="sibTrans" cxnId="{B0E8ECCE-8BDD-4715-A194-9C8710318A16}">
      <dgm:prSet/>
      <dgm:spPr/>
      <dgm:t>
        <a:bodyPr/>
        <a:lstStyle/>
        <a:p>
          <a:endParaRPr lang="cs-CZ"/>
        </a:p>
      </dgm:t>
    </dgm:pt>
    <dgm:pt modelId="{01D25DEE-6F2D-42E1-A39C-349C20C53A90}" type="asst">
      <dgm:prSet/>
      <dgm:spPr/>
      <dgm:t>
        <a:bodyPr/>
        <a:lstStyle/>
        <a:p>
          <a:pPr marL="0" marR="0" lvl="0" indent="0" algn="just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správní poplatky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FC0278E4-010E-430D-A663-C7EA66C06645}" type="parTrans" cxnId="{022D8D04-C64F-4629-83A0-98375F3F49DE}">
      <dgm:prSet/>
      <dgm:spPr/>
      <dgm:t>
        <a:bodyPr/>
        <a:lstStyle/>
        <a:p>
          <a:endParaRPr lang="cs-CZ"/>
        </a:p>
      </dgm:t>
    </dgm:pt>
    <dgm:pt modelId="{C438EDED-2221-4D4D-9EC4-CB7DAE86427B}" type="sibTrans" cxnId="{022D8D04-C64F-4629-83A0-98375F3F49DE}">
      <dgm:prSet/>
      <dgm:spPr/>
      <dgm:t>
        <a:bodyPr/>
        <a:lstStyle/>
        <a:p>
          <a:endParaRPr lang="cs-CZ"/>
        </a:p>
      </dgm:t>
    </dgm:pt>
    <dgm:pt modelId="{829A54B4-89B5-4809-B27E-2B260F09E83E}" type="asst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 příjmů FO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B2C56D5E-CD69-492F-A575-25EDC15EC505}" type="parTrans" cxnId="{78CEE79E-D0DC-486D-B2B4-75B36BE2F3F3}">
      <dgm:prSet/>
      <dgm:spPr/>
      <dgm:t>
        <a:bodyPr/>
        <a:lstStyle/>
        <a:p>
          <a:endParaRPr lang="cs-CZ"/>
        </a:p>
      </dgm:t>
    </dgm:pt>
    <dgm:pt modelId="{21CBA40A-2C79-4294-A410-99D0782471A2}" type="sibTrans" cxnId="{78CEE79E-D0DC-486D-B2B4-75B36BE2F3F3}">
      <dgm:prSet/>
      <dgm:spPr/>
      <dgm:t>
        <a:bodyPr/>
        <a:lstStyle/>
        <a:p>
          <a:endParaRPr lang="cs-CZ"/>
        </a:p>
      </dgm:t>
    </dgm:pt>
    <dgm:pt modelId="{51CAE7C5-9291-4001-92F6-18B21994E572}" type="asst">
      <dgm:prSet/>
      <dgm:spPr/>
      <dgm:t>
        <a:bodyPr/>
        <a:lstStyle/>
        <a:p>
          <a:pPr marL="0" marR="0" lvl="0" indent="0" algn="just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soudní poplatky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9A185AB4-E3FA-4B0F-8A3D-530F09C710AF}" type="parTrans" cxnId="{7B0F532F-C921-4089-B88F-764C5C110D52}">
      <dgm:prSet/>
      <dgm:spPr/>
      <dgm:t>
        <a:bodyPr/>
        <a:lstStyle/>
        <a:p>
          <a:endParaRPr lang="cs-CZ"/>
        </a:p>
      </dgm:t>
    </dgm:pt>
    <dgm:pt modelId="{8C57C343-72CF-4CFC-8CE3-7F7479CA0BD0}" type="sibTrans" cxnId="{7B0F532F-C921-4089-B88F-764C5C110D52}">
      <dgm:prSet/>
      <dgm:spPr/>
      <dgm:t>
        <a:bodyPr/>
        <a:lstStyle/>
        <a:p>
          <a:endParaRPr lang="cs-CZ"/>
        </a:p>
      </dgm:t>
    </dgm:pt>
    <dgm:pt modelId="{AF67D41D-E3FD-420D-821E-4BBFDA6CEE06}" type="asst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 příjmů právnických osob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9DE8A0D6-F6C9-4610-BE46-4F54261C900C}" type="parTrans" cxnId="{F2D39750-4245-42C2-9C04-ADCD6C44AC70}">
      <dgm:prSet/>
      <dgm:spPr/>
      <dgm:t>
        <a:bodyPr/>
        <a:lstStyle/>
        <a:p>
          <a:endParaRPr lang="cs-CZ"/>
        </a:p>
      </dgm:t>
    </dgm:pt>
    <dgm:pt modelId="{71270084-B454-4173-9BB3-DC8C4FE160CE}" type="sibTrans" cxnId="{F2D39750-4245-42C2-9C04-ADCD6C44AC70}">
      <dgm:prSet/>
      <dgm:spPr/>
      <dgm:t>
        <a:bodyPr/>
        <a:lstStyle/>
        <a:p>
          <a:endParaRPr lang="cs-CZ"/>
        </a:p>
      </dgm:t>
    </dgm:pt>
    <dgm:pt modelId="{E6D469FE-1449-47E6-86ED-18367FF9EF90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jiné poplatky a odvady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09CDD908-80B3-4D79-8127-12A3AE851FB7}" type="parTrans" cxnId="{A4DD30CB-656C-4F74-80B0-4C546429465F}">
      <dgm:prSet/>
      <dgm:spPr/>
      <dgm:t>
        <a:bodyPr/>
        <a:lstStyle/>
        <a:p>
          <a:endParaRPr lang="cs-CZ"/>
        </a:p>
      </dgm:t>
    </dgm:pt>
    <dgm:pt modelId="{1D717832-6474-4131-9BD2-ED39C46A7365}" type="sibTrans" cxnId="{A4DD30CB-656C-4F74-80B0-4C546429465F}">
      <dgm:prSet/>
      <dgm:spPr/>
      <dgm:t>
        <a:bodyPr/>
        <a:lstStyle/>
        <a:p>
          <a:endParaRPr lang="cs-CZ"/>
        </a:p>
      </dgm:t>
    </dgm:pt>
    <dgm:pt modelId="{E149CDCF-12C2-4E33-8B06-5F14D95A9F87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daň z nemovitých věcí</a:t>
          </a:r>
          <a:endParaRPr kumimoji="0" lang="cs-CZ" altLang="cs-CZ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7AD68CDD-7A68-4EEF-84A9-66359CF244A6}" type="parTrans" cxnId="{FBB08F92-E20E-4BB5-9853-4547ECF4F692}">
      <dgm:prSet/>
      <dgm:spPr/>
      <dgm:t>
        <a:bodyPr/>
        <a:lstStyle/>
        <a:p>
          <a:endParaRPr lang="cs-CZ"/>
        </a:p>
      </dgm:t>
    </dgm:pt>
    <dgm:pt modelId="{59EA3E68-7717-415A-8676-FC485A373566}" type="sibTrans" cxnId="{FBB08F92-E20E-4BB5-9853-4547ECF4F692}">
      <dgm:prSet/>
      <dgm:spPr/>
      <dgm:t>
        <a:bodyPr/>
        <a:lstStyle/>
        <a:p>
          <a:endParaRPr lang="cs-CZ"/>
        </a:p>
      </dgm:t>
    </dgm:pt>
    <dgm:pt modelId="{B45C92DB-7D49-4797-A898-2FAC15A23F1F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 přidané hodnoty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88A9B6BA-4522-4781-9567-6D8E883C2CB2}" type="parTrans" cxnId="{C3BE3A99-9524-4C21-9363-1CCFDEC431BD}">
      <dgm:prSet/>
      <dgm:spPr/>
      <dgm:t>
        <a:bodyPr/>
        <a:lstStyle/>
        <a:p>
          <a:endParaRPr lang="cs-CZ"/>
        </a:p>
      </dgm:t>
    </dgm:pt>
    <dgm:pt modelId="{8F2E4A8D-1144-4E04-B202-2CCDEC460F14}" type="sibTrans" cxnId="{C3BE3A99-9524-4C21-9363-1CCFDEC431BD}">
      <dgm:prSet/>
      <dgm:spPr/>
      <dgm:t>
        <a:bodyPr/>
        <a:lstStyle/>
        <a:p>
          <a:endParaRPr lang="cs-CZ"/>
        </a:p>
      </dgm:t>
    </dgm:pt>
    <dgm:pt modelId="{6A791D4F-4F5F-4D99-9147-E26BFDE94427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 minerálních olejů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5C114482-6352-4D5E-B424-D577DC24C072}" type="parTrans" cxnId="{3B988172-A4DC-4573-B412-69DFCDEC0F44}">
      <dgm:prSet/>
      <dgm:spPr/>
      <dgm:t>
        <a:bodyPr/>
        <a:lstStyle/>
        <a:p>
          <a:endParaRPr lang="cs-CZ"/>
        </a:p>
      </dgm:t>
    </dgm:pt>
    <dgm:pt modelId="{5E33044A-4B6C-4512-9DC0-6579F530DAAA}" type="sibTrans" cxnId="{3B988172-A4DC-4573-B412-69DFCDEC0F44}">
      <dgm:prSet/>
      <dgm:spPr/>
      <dgm:t>
        <a:bodyPr/>
        <a:lstStyle/>
        <a:p>
          <a:endParaRPr lang="cs-CZ"/>
        </a:p>
      </dgm:t>
    </dgm:pt>
    <dgm:pt modelId="{3D2FEB65-1EE6-4EE4-B9F2-905E842D7BE6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 lihu a lihovin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97C955E7-DF16-4A55-8F78-3CB423B08A37}" type="parTrans" cxnId="{E6A0E9EC-3AF2-43BE-9E86-68925B780041}">
      <dgm:prSet/>
      <dgm:spPr/>
      <dgm:t>
        <a:bodyPr/>
        <a:lstStyle/>
        <a:p>
          <a:endParaRPr lang="cs-CZ"/>
        </a:p>
      </dgm:t>
    </dgm:pt>
    <dgm:pt modelId="{644A2745-75F6-4431-A57D-E2102FB116D3}" type="sibTrans" cxnId="{E6A0E9EC-3AF2-43BE-9E86-68925B780041}">
      <dgm:prSet/>
      <dgm:spPr/>
      <dgm:t>
        <a:bodyPr/>
        <a:lstStyle/>
        <a:p>
          <a:endParaRPr lang="cs-CZ"/>
        </a:p>
      </dgm:t>
    </dgm:pt>
    <dgm:pt modelId="{D1A7323B-6668-4F9A-BD1A-38C1E8F6DE56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 piva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7871569F-2728-43DE-A92B-9032874298EF}" type="parTrans" cxnId="{E917CD8E-58AD-4416-94E7-91F24CEB6284}">
      <dgm:prSet/>
      <dgm:spPr/>
      <dgm:t>
        <a:bodyPr/>
        <a:lstStyle/>
        <a:p>
          <a:endParaRPr lang="cs-CZ"/>
        </a:p>
      </dgm:t>
    </dgm:pt>
    <dgm:pt modelId="{45AD3442-BAFE-4E30-862C-1A75A0F76E4A}" type="sibTrans" cxnId="{E917CD8E-58AD-4416-94E7-91F24CEB6284}">
      <dgm:prSet/>
      <dgm:spPr/>
      <dgm:t>
        <a:bodyPr/>
        <a:lstStyle/>
        <a:p>
          <a:endParaRPr lang="cs-CZ"/>
        </a:p>
      </dgm:t>
    </dgm:pt>
    <dgm:pt modelId="{C5CAE1AB-0368-4E28-B998-BCB41113D3AE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 vína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D6048059-0DA9-4938-879B-31F92EBA14D1}" type="parTrans" cxnId="{EC073CBF-4A89-4817-8A81-5BCE0610C1DD}">
      <dgm:prSet/>
      <dgm:spPr/>
      <dgm:t>
        <a:bodyPr/>
        <a:lstStyle/>
        <a:p>
          <a:endParaRPr lang="cs-CZ"/>
        </a:p>
      </dgm:t>
    </dgm:pt>
    <dgm:pt modelId="{D070DB53-C756-468A-931D-B8DA141F45DA}" type="sibTrans" cxnId="{EC073CBF-4A89-4817-8A81-5BCE0610C1DD}">
      <dgm:prSet/>
      <dgm:spPr/>
      <dgm:t>
        <a:bodyPr/>
        <a:lstStyle/>
        <a:p>
          <a:endParaRPr lang="cs-CZ"/>
        </a:p>
      </dgm:t>
    </dgm:pt>
    <dgm:pt modelId="{BE1B5E2F-B1EE-4AB4-A510-7368A6E3DFBC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 tabákových výrobků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EA73D47F-DCA9-46AC-9A01-2E28766B0EDF}" type="parTrans" cxnId="{C9F815A6-4FBE-4A14-8AB8-7EF635196F91}">
      <dgm:prSet/>
      <dgm:spPr/>
      <dgm:t>
        <a:bodyPr/>
        <a:lstStyle/>
        <a:p>
          <a:endParaRPr lang="cs-CZ"/>
        </a:p>
      </dgm:t>
    </dgm:pt>
    <dgm:pt modelId="{412C83EB-4D13-4DBE-9E40-D2DB6D713ACC}" type="sibTrans" cxnId="{C9F815A6-4FBE-4A14-8AB8-7EF635196F91}">
      <dgm:prSet/>
      <dgm:spPr/>
      <dgm:t>
        <a:bodyPr/>
        <a:lstStyle/>
        <a:p>
          <a:endParaRPr lang="cs-CZ"/>
        </a:p>
      </dgm:t>
    </dgm:pt>
    <dgm:pt modelId="{9C696F04-A0E7-4D66-9D74-48A0ACF04168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ze zemního plynu a jiných plynů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D341A3D4-CF91-4DEC-A6EB-33E944582572}" type="parTrans" cxnId="{2C29D7CB-DB1B-4A35-B808-798828E504DA}">
      <dgm:prSet/>
      <dgm:spPr/>
      <dgm:t>
        <a:bodyPr/>
        <a:lstStyle/>
        <a:p>
          <a:endParaRPr lang="cs-CZ"/>
        </a:p>
      </dgm:t>
    </dgm:pt>
    <dgm:pt modelId="{7D921FEA-F679-4D13-B2AE-FC91DD114F98}" type="sibTrans" cxnId="{2C29D7CB-DB1B-4A35-B808-798828E504DA}">
      <dgm:prSet/>
      <dgm:spPr/>
      <dgm:t>
        <a:bodyPr/>
        <a:lstStyle/>
        <a:p>
          <a:endParaRPr lang="cs-CZ"/>
        </a:p>
      </dgm:t>
    </dgm:pt>
    <dgm:pt modelId="{AA4AFA16-8584-4F6D-8B80-961C2933845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 pevných paliv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140631AB-5460-490D-A512-68BA7AE5BA96}" type="parTrans" cxnId="{649A17AB-8F48-449A-A6CF-1E9E9CF0D20C}">
      <dgm:prSet/>
      <dgm:spPr/>
      <dgm:t>
        <a:bodyPr/>
        <a:lstStyle/>
        <a:p>
          <a:endParaRPr lang="cs-CZ"/>
        </a:p>
      </dgm:t>
    </dgm:pt>
    <dgm:pt modelId="{6EDD76A0-1645-4456-9CFE-1EB90CCB9A5E}" type="sibTrans" cxnId="{649A17AB-8F48-449A-A6CF-1E9E9CF0D20C}">
      <dgm:prSet/>
      <dgm:spPr/>
      <dgm:t>
        <a:bodyPr/>
        <a:lstStyle/>
        <a:p>
          <a:endParaRPr lang="cs-CZ"/>
        </a:p>
      </dgm:t>
    </dgm:pt>
    <dgm:pt modelId="{36C6025B-2E54-4EF0-AEDE-7D256A9E86E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 elektrické energie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278ED534-EED1-449B-B4A6-667819145EB8}" type="parTrans" cxnId="{8F7AD935-9AFD-48C4-94E0-2AF65F221D70}">
      <dgm:prSet/>
      <dgm:spPr/>
      <dgm:t>
        <a:bodyPr/>
        <a:lstStyle/>
        <a:p>
          <a:endParaRPr lang="cs-CZ"/>
        </a:p>
      </dgm:t>
    </dgm:pt>
    <dgm:pt modelId="{8D613A5D-BECB-4D85-A73A-72F2202E53F8}" type="sibTrans" cxnId="{8F7AD935-9AFD-48C4-94E0-2AF65F221D70}">
      <dgm:prSet/>
      <dgm:spPr/>
      <dgm:t>
        <a:bodyPr/>
        <a:lstStyle/>
        <a:p>
          <a:endParaRPr lang="cs-CZ"/>
        </a:p>
      </dgm:t>
    </dgm:pt>
    <dgm:pt modelId="{5825CD5D-AD48-47F8-AA76-D76E69959E2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Lokální daně a poplatky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5A1B77E8-E22D-46B9-89D2-458EA37B12F6}" type="parTrans" cxnId="{96BDA077-F18A-4AB9-97CD-B765AF6B01AB}">
      <dgm:prSet/>
      <dgm:spPr/>
      <dgm:t>
        <a:bodyPr/>
        <a:lstStyle/>
        <a:p>
          <a:endParaRPr lang="cs-CZ"/>
        </a:p>
      </dgm:t>
    </dgm:pt>
    <dgm:pt modelId="{1D000316-3892-4B65-ADD2-B9BB0DC67E5E}" type="sibTrans" cxnId="{96BDA077-F18A-4AB9-97CD-B765AF6B01AB}">
      <dgm:prSet/>
      <dgm:spPr/>
      <dgm:t>
        <a:bodyPr/>
        <a:lstStyle/>
        <a:p>
          <a:endParaRPr lang="cs-CZ"/>
        </a:p>
      </dgm:t>
    </dgm:pt>
    <dgm:pt modelId="{30F23004-004B-4373-9CD1-9EB505C6B34D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mp. ze psů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09101EAD-DB18-425E-9914-98B479AD3B94}" type="parTrans" cxnId="{2FF45F59-997A-4995-AEF6-90407EC39D46}">
      <dgm:prSet/>
      <dgm:spPr/>
      <dgm:t>
        <a:bodyPr/>
        <a:lstStyle/>
        <a:p>
          <a:endParaRPr lang="cs-CZ"/>
        </a:p>
      </dgm:t>
    </dgm:pt>
    <dgm:pt modelId="{185558C0-BC8A-4F3F-B416-05E88BBB282E}" type="sibTrans" cxnId="{2FF45F59-997A-4995-AEF6-90407EC39D46}">
      <dgm:prSet/>
      <dgm:spPr/>
      <dgm:t>
        <a:bodyPr/>
        <a:lstStyle/>
        <a:p>
          <a:endParaRPr lang="cs-CZ"/>
        </a:p>
      </dgm:t>
    </dgm:pt>
    <dgm:pt modelId="{99784F57-A9E5-4905-ACEE-66A3FF70FBB0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mp. za lázeňský nebo rekreační pobyt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A39E31E7-C17E-4B2D-A688-76AB9538F510}" type="parTrans" cxnId="{17896360-745F-4F72-BD53-D0D5B6526081}">
      <dgm:prSet/>
      <dgm:spPr/>
      <dgm:t>
        <a:bodyPr/>
        <a:lstStyle/>
        <a:p>
          <a:endParaRPr lang="cs-CZ"/>
        </a:p>
      </dgm:t>
    </dgm:pt>
    <dgm:pt modelId="{35DA24CB-68AF-4D1B-B4E4-DCBA8420C684}" type="sibTrans" cxnId="{17896360-745F-4F72-BD53-D0D5B6526081}">
      <dgm:prSet/>
      <dgm:spPr/>
      <dgm:t>
        <a:bodyPr/>
        <a:lstStyle/>
        <a:p>
          <a:endParaRPr lang="cs-CZ"/>
        </a:p>
      </dgm:t>
    </dgm:pt>
    <dgm:pt modelId="{904BD0D8-F780-48CA-94E0-DBF581241948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mp. za užívání veřejného prostranství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9CE89291-AFED-4AF7-B233-94CA3E9F63EC}" type="parTrans" cxnId="{F907B991-A9CF-4D71-9817-ED8B6783369A}">
      <dgm:prSet/>
      <dgm:spPr/>
      <dgm:t>
        <a:bodyPr/>
        <a:lstStyle/>
        <a:p>
          <a:endParaRPr lang="cs-CZ"/>
        </a:p>
      </dgm:t>
    </dgm:pt>
    <dgm:pt modelId="{4544F673-96D2-47D9-913A-5C727A7081CA}" type="sibTrans" cxnId="{F907B991-A9CF-4D71-9817-ED8B6783369A}">
      <dgm:prSet/>
      <dgm:spPr/>
      <dgm:t>
        <a:bodyPr/>
        <a:lstStyle/>
        <a:p>
          <a:endParaRPr lang="cs-CZ"/>
        </a:p>
      </dgm:t>
    </dgm:pt>
    <dgm:pt modelId="{C5685D10-CF19-4473-99BD-70095D661401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mp. ze vstupného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4957AEC2-3B0B-4471-B196-4C60171EA083}" type="parTrans" cxnId="{F9A920AC-78F8-49C2-8C18-6C01596B8CF0}">
      <dgm:prSet/>
      <dgm:spPr/>
      <dgm:t>
        <a:bodyPr/>
        <a:lstStyle/>
        <a:p>
          <a:endParaRPr lang="cs-CZ"/>
        </a:p>
      </dgm:t>
    </dgm:pt>
    <dgm:pt modelId="{A35721E8-C04A-444A-867E-44E7145662FC}" type="sibTrans" cxnId="{F9A920AC-78F8-49C2-8C18-6C01596B8CF0}">
      <dgm:prSet/>
      <dgm:spPr/>
      <dgm:t>
        <a:bodyPr/>
        <a:lstStyle/>
        <a:p>
          <a:endParaRPr lang="cs-CZ"/>
        </a:p>
      </dgm:t>
    </dgm:pt>
    <dgm:pt modelId="{DC63AE17-D1CE-4E06-87C1-80B3309BCD92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p. z  ubytování</a:t>
          </a:r>
        </a:p>
      </dgm:t>
    </dgm:pt>
    <dgm:pt modelId="{199A3FC6-DFBD-4119-98DE-670FA7CA76BD}" type="parTrans" cxnId="{4259FDAB-F56F-45B4-AB7D-88DA37F94E6B}">
      <dgm:prSet/>
      <dgm:spPr/>
      <dgm:t>
        <a:bodyPr/>
        <a:lstStyle/>
        <a:p>
          <a:endParaRPr lang="cs-CZ"/>
        </a:p>
      </dgm:t>
    </dgm:pt>
    <dgm:pt modelId="{502AFF2C-4E56-451E-A571-E3E163D2BF4A}" type="sibTrans" cxnId="{4259FDAB-F56F-45B4-AB7D-88DA37F94E6B}">
      <dgm:prSet/>
      <dgm:spPr/>
      <dgm:t>
        <a:bodyPr/>
        <a:lstStyle/>
        <a:p>
          <a:endParaRPr lang="cs-CZ"/>
        </a:p>
      </dgm:t>
    </dgm:pt>
    <dgm:pt modelId="{C495710C-3544-49BF-9D7B-6E894572BC12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mp. za ..odstraňováním KO</a:t>
          </a:r>
          <a:endParaRPr kumimoji="0" lang="cs-CZ" altLang="cs-CZ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018E7453-35F9-4FEC-9BCA-C8B17C16CDF3}" type="parTrans" cxnId="{FCEE16B7-3CD1-4EDC-9933-38F379DBAA02}">
      <dgm:prSet/>
      <dgm:spPr/>
      <dgm:t>
        <a:bodyPr/>
        <a:lstStyle/>
        <a:p>
          <a:endParaRPr lang="cs-CZ"/>
        </a:p>
      </dgm:t>
    </dgm:pt>
    <dgm:pt modelId="{4EE68BEA-3960-4C03-805F-628D24358455}" type="sibTrans" cxnId="{FCEE16B7-3CD1-4EDC-9933-38F379DBAA02}">
      <dgm:prSet/>
      <dgm:spPr/>
      <dgm:t>
        <a:bodyPr/>
        <a:lstStyle/>
        <a:p>
          <a:endParaRPr lang="cs-CZ"/>
        </a:p>
      </dgm:t>
    </dgm:pt>
    <dgm:pt modelId="{5362D2D4-BEF4-4588-9035-35C6563E94E0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mp. za povolení k vjezdu ...</a:t>
          </a:r>
          <a:endParaRPr kumimoji="0" lang="cs-CZ" altLang="cs-CZ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cs typeface="Times New Roman" panose="02020603050405020304" pitchFamily="18" charset="0"/>
          </a:endParaRPr>
        </a:p>
      </dgm:t>
    </dgm:pt>
    <dgm:pt modelId="{CE55FD60-3230-4A6C-8BFA-B59CC2C63F2B}" type="parTrans" cxnId="{802DD2C3-2455-4DB7-B7F7-B087FA8F0E74}">
      <dgm:prSet/>
      <dgm:spPr/>
      <dgm:t>
        <a:bodyPr/>
        <a:lstStyle/>
        <a:p>
          <a:endParaRPr lang="cs-CZ"/>
        </a:p>
      </dgm:t>
    </dgm:pt>
    <dgm:pt modelId="{6838FF6B-6C1D-4E70-AF84-165506C76604}" type="sibTrans" cxnId="{802DD2C3-2455-4DB7-B7F7-B087FA8F0E74}">
      <dgm:prSet/>
      <dgm:spPr/>
      <dgm:t>
        <a:bodyPr/>
        <a:lstStyle/>
        <a:p>
          <a:endParaRPr lang="cs-CZ"/>
        </a:p>
      </dgm:t>
    </dgm:pt>
    <dgm:pt modelId="{A3517938-50EC-4ABB-AC35-453FCFD31CAE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p</a:t>
          </a: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. za hodnocení stavebního pozemku ....</a:t>
          </a:r>
          <a:endParaRPr kumimoji="0" lang="cs-CZ" altLang="cs-CZ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94B85C2C-F47A-47F3-87FB-4CDC6EB9BE4B}" type="parTrans" cxnId="{DB392F11-694D-443C-8740-34F00609337E}">
      <dgm:prSet/>
      <dgm:spPr/>
      <dgm:t>
        <a:bodyPr/>
        <a:lstStyle/>
        <a:p>
          <a:endParaRPr lang="cs-CZ"/>
        </a:p>
      </dgm:t>
    </dgm:pt>
    <dgm:pt modelId="{7A99C512-C47A-4D2B-B93F-5325B917860E}" type="sibTrans" cxnId="{DB392F11-694D-443C-8740-34F00609337E}">
      <dgm:prSet/>
      <dgm:spPr/>
      <dgm:t>
        <a:bodyPr/>
        <a:lstStyle/>
        <a:p>
          <a:endParaRPr lang="cs-CZ"/>
        </a:p>
      </dgm:t>
    </dgm:pt>
    <dgm:pt modelId="{967DCD2D-01CC-41C5-BFDF-DB22ABF568E9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6F176852-9E41-4377-B341-1D39F3A8E1D0}" type="parTrans" cxnId="{14EB5B08-A99B-4B05-9990-4EA35E711A1F}">
      <dgm:prSet/>
      <dgm:spPr/>
    </dgm:pt>
    <dgm:pt modelId="{9DBD85EE-4861-4169-A5AE-19DC89FC4D6B}" type="sibTrans" cxnId="{14EB5B08-A99B-4B05-9990-4EA35E711A1F}">
      <dgm:prSet/>
      <dgm:spPr/>
    </dgm:pt>
    <dgm:pt modelId="{47A6DDBE-A78C-4AEE-BB31-E0AAAEA66372}" type="pres">
      <dgm:prSet presAssocID="{C1FCC033-9DCD-4ABA-B1FA-FD08BDEA6B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9596A6C-EFBB-448C-8FC0-D4CD8448AFD1}" type="pres">
      <dgm:prSet presAssocID="{66B84582-0F17-457E-B4CD-F99A895BDAF8}" presName="hierRoot1" presStyleCnt="0">
        <dgm:presLayoutVars>
          <dgm:hierBranch/>
        </dgm:presLayoutVars>
      </dgm:prSet>
      <dgm:spPr/>
    </dgm:pt>
    <dgm:pt modelId="{CD2F45BD-FEA9-41F8-B277-2E03FECEC6E5}" type="pres">
      <dgm:prSet presAssocID="{66B84582-0F17-457E-B4CD-F99A895BDAF8}" presName="rootComposite1" presStyleCnt="0"/>
      <dgm:spPr/>
    </dgm:pt>
    <dgm:pt modelId="{C5D04867-15BB-4F8D-BA92-F0F5FD89874B}" type="pres">
      <dgm:prSet presAssocID="{66B84582-0F17-457E-B4CD-F99A895BDAF8}" presName="rootText1" presStyleLbl="node0" presStyleIdx="0" presStyleCnt="1">
        <dgm:presLayoutVars>
          <dgm:chPref val="3"/>
        </dgm:presLayoutVars>
      </dgm:prSet>
      <dgm:spPr/>
    </dgm:pt>
    <dgm:pt modelId="{B7918443-1019-48F8-85FD-7DAE16ADF46E}" type="pres">
      <dgm:prSet presAssocID="{66B84582-0F17-457E-B4CD-F99A895BDAF8}" presName="rootConnector1" presStyleLbl="node1" presStyleIdx="0" presStyleCnt="0"/>
      <dgm:spPr/>
    </dgm:pt>
    <dgm:pt modelId="{8ABE10DF-76EE-420A-992A-2CF54179F406}" type="pres">
      <dgm:prSet presAssocID="{66B84582-0F17-457E-B4CD-F99A895BDAF8}" presName="hierChild2" presStyleCnt="0"/>
      <dgm:spPr/>
    </dgm:pt>
    <dgm:pt modelId="{925C34B2-0125-4692-9CFD-A5667D73D8B8}" type="pres">
      <dgm:prSet presAssocID="{B4C85EE4-5349-4EEC-B93B-8150AB12BA46}" presName="Name35" presStyleLbl="parChTrans1D2" presStyleIdx="0" presStyleCnt="2"/>
      <dgm:spPr/>
    </dgm:pt>
    <dgm:pt modelId="{E55F9B6B-F192-4348-B161-CF245B6790CA}" type="pres">
      <dgm:prSet presAssocID="{203A7F8A-CFE7-4EFF-B367-545996F2CD59}" presName="hierRoot2" presStyleCnt="0">
        <dgm:presLayoutVars>
          <dgm:hierBranch val="r"/>
        </dgm:presLayoutVars>
      </dgm:prSet>
      <dgm:spPr/>
    </dgm:pt>
    <dgm:pt modelId="{87887177-392A-405D-B219-61CDD3F1D1CF}" type="pres">
      <dgm:prSet presAssocID="{203A7F8A-CFE7-4EFF-B367-545996F2CD59}" presName="rootComposite" presStyleCnt="0"/>
      <dgm:spPr/>
    </dgm:pt>
    <dgm:pt modelId="{B2236F2B-6851-4886-9DC5-E18B7692C21F}" type="pres">
      <dgm:prSet presAssocID="{203A7F8A-CFE7-4EFF-B367-545996F2CD59}" presName="rootText" presStyleLbl="node2" presStyleIdx="0" presStyleCnt="2">
        <dgm:presLayoutVars>
          <dgm:chPref val="3"/>
        </dgm:presLayoutVars>
      </dgm:prSet>
      <dgm:spPr/>
    </dgm:pt>
    <dgm:pt modelId="{7733F192-BA37-4AA3-ADA7-C4A69B54E4B8}" type="pres">
      <dgm:prSet presAssocID="{203A7F8A-CFE7-4EFF-B367-545996F2CD59}" presName="rootConnector" presStyleLbl="node2" presStyleIdx="0" presStyleCnt="2"/>
      <dgm:spPr/>
    </dgm:pt>
    <dgm:pt modelId="{A944D6D8-1725-4278-8B3E-BCE15EAD243A}" type="pres">
      <dgm:prSet presAssocID="{203A7F8A-CFE7-4EFF-B367-545996F2CD59}" presName="hierChild4" presStyleCnt="0"/>
      <dgm:spPr/>
    </dgm:pt>
    <dgm:pt modelId="{5C51556F-7A60-4CFC-9074-B3B903E0291B}" type="pres">
      <dgm:prSet presAssocID="{F49DE194-5A96-4583-AB21-1000FD7B4A91}" presName="Name50" presStyleLbl="parChTrans1D3" presStyleIdx="0" presStyleCnt="9"/>
      <dgm:spPr/>
    </dgm:pt>
    <dgm:pt modelId="{0C669375-562A-4D6B-89BE-323FD3CFFF8D}" type="pres">
      <dgm:prSet presAssocID="{03977651-8D72-45C6-B9BC-EB7B1E698476}" presName="hierRoot2" presStyleCnt="0">
        <dgm:presLayoutVars>
          <dgm:hierBranch val="r"/>
        </dgm:presLayoutVars>
      </dgm:prSet>
      <dgm:spPr/>
    </dgm:pt>
    <dgm:pt modelId="{7E226338-A09A-46D0-9383-12517666B4C2}" type="pres">
      <dgm:prSet presAssocID="{03977651-8D72-45C6-B9BC-EB7B1E698476}" presName="rootComposite" presStyleCnt="0"/>
      <dgm:spPr/>
    </dgm:pt>
    <dgm:pt modelId="{3C91B5C6-0FA7-4E59-9A9D-4BB657DEF60B}" type="pres">
      <dgm:prSet presAssocID="{03977651-8D72-45C6-B9BC-EB7B1E698476}" presName="rootText" presStyleLbl="node3" presStyleIdx="0" presStyleCnt="9">
        <dgm:presLayoutVars>
          <dgm:chPref val="3"/>
        </dgm:presLayoutVars>
      </dgm:prSet>
      <dgm:spPr/>
    </dgm:pt>
    <dgm:pt modelId="{D0DE4285-509A-47CC-8329-2481418447A3}" type="pres">
      <dgm:prSet presAssocID="{03977651-8D72-45C6-B9BC-EB7B1E698476}" presName="rootConnector" presStyleLbl="node3" presStyleIdx="0" presStyleCnt="9"/>
      <dgm:spPr/>
    </dgm:pt>
    <dgm:pt modelId="{0649BADC-2AF6-42AC-BC81-8C5636BD245B}" type="pres">
      <dgm:prSet presAssocID="{03977651-8D72-45C6-B9BC-EB7B1E698476}" presName="hierChild4" presStyleCnt="0"/>
      <dgm:spPr/>
    </dgm:pt>
    <dgm:pt modelId="{F34534BF-D330-4D75-8207-5F436D724E53}" type="pres">
      <dgm:prSet presAssocID="{03977651-8D72-45C6-B9BC-EB7B1E698476}" presName="hierChild5" presStyleCnt="0"/>
      <dgm:spPr/>
    </dgm:pt>
    <dgm:pt modelId="{F75DD227-1B90-4154-8FE2-1C7B7DF9AF30}" type="pres">
      <dgm:prSet presAssocID="{9BB9659B-516F-4169-85ED-50A9A61B35F2}" presName="Name50" presStyleLbl="parChTrans1D3" presStyleIdx="1" presStyleCnt="9"/>
      <dgm:spPr/>
    </dgm:pt>
    <dgm:pt modelId="{0A23B62D-252F-41DD-8A64-16FD6BE09819}" type="pres">
      <dgm:prSet presAssocID="{7E87EC6C-C070-4444-9727-6F833F7AC71B}" presName="hierRoot2" presStyleCnt="0">
        <dgm:presLayoutVars>
          <dgm:hierBranch val="r"/>
        </dgm:presLayoutVars>
      </dgm:prSet>
      <dgm:spPr/>
    </dgm:pt>
    <dgm:pt modelId="{7BDBA831-2F51-486A-AC57-9265616233C9}" type="pres">
      <dgm:prSet presAssocID="{7E87EC6C-C070-4444-9727-6F833F7AC71B}" presName="rootComposite" presStyleCnt="0"/>
      <dgm:spPr/>
    </dgm:pt>
    <dgm:pt modelId="{59E899D5-CE07-4FDE-9161-5D09CAA18D93}" type="pres">
      <dgm:prSet presAssocID="{7E87EC6C-C070-4444-9727-6F833F7AC71B}" presName="rootText" presStyleLbl="node3" presStyleIdx="1" presStyleCnt="9">
        <dgm:presLayoutVars>
          <dgm:chPref val="3"/>
        </dgm:presLayoutVars>
      </dgm:prSet>
      <dgm:spPr/>
    </dgm:pt>
    <dgm:pt modelId="{23E7E51E-B0CA-4BA5-AC61-811F7CB8FAAA}" type="pres">
      <dgm:prSet presAssocID="{7E87EC6C-C070-4444-9727-6F833F7AC71B}" presName="rootConnector" presStyleLbl="node3" presStyleIdx="1" presStyleCnt="9"/>
      <dgm:spPr/>
    </dgm:pt>
    <dgm:pt modelId="{829AEF17-D1AF-4F15-B9D8-D4D70873D40A}" type="pres">
      <dgm:prSet presAssocID="{7E87EC6C-C070-4444-9727-6F833F7AC71B}" presName="hierChild4" presStyleCnt="0"/>
      <dgm:spPr/>
    </dgm:pt>
    <dgm:pt modelId="{D9E44EEB-1CE6-4816-A0F8-2CF738DD6C5C}" type="pres">
      <dgm:prSet presAssocID="{7E87EC6C-C070-4444-9727-6F833F7AC71B}" presName="hierChild5" presStyleCnt="0"/>
      <dgm:spPr/>
    </dgm:pt>
    <dgm:pt modelId="{DC342543-C623-44DF-BC45-376A1C40CC08}" type="pres">
      <dgm:prSet presAssocID="{8A894ECD-3AE6-40DE-91AD-3B62AC7336F3}" presName="Name50" presStyleLbl="parChTrans1D3" presStyleIdx="2" presStyleCnt="9"/>
      <dgm:spPr/>
    </dgm:pt>
    <dgm:pt modelId="{83EB98D4-5551-409E-8F2B-0E8BC74ED6AE}" type="pres">
      <dgm:prSet presAssocID="{5D15AEFE-0524-400F-B458-4813A4A8312A}" presName="hierRoot2" presStyleCnt="0">
        <dgm:presLayoutVars>
          <dgm:hierBranch val="r"/>
        </dgm:presLayoutVars>
      </dgm:prSet>
      <dgm:spPr/>
    </dgm:pt>
    <dgm:pt modelId="{2D41F3DA-2EBF-40BF-B424-C64971163487}" type="pres">
      <dgm:prSet presAssocID="{5D15AEFE-0524-400F-B458-4813A4A8312A}" presName="rootComposite" presStyleCnt="0"/>
      <dgm:spPr/>
    </dgm:pt>
    <dgm:pt modelId="{4BEA2526-34EF-43E4-9732-45CF8FE11D05}" type="pres">
      <dgm:prSet presAssocID="{5D15AEFE-0524-400F-B458-4813A4A8312A}" presName="rootText" presStyleLbl="node3" presStyleIdx="2" presStyleCnt="9">
        <dgm:presLayoutVars>
          <dgm:chPref val="3"/>
        </dgm:presLayoutVars>
      </dgm:prSet>
      <dgm:spPr/>
    </dgm:pt>
    <dgm:pt modelId="{98B6015D-EB5C-41A8-998F-D6057BD83B5F}" type="pres">
      <dgm:prSet presAssocID="{5D15AEFE-0524-400F-B458-4813A4A8312A}" presName="rootConnector" presStyleLbl="node3" presStyleIdx="2" presStyleCnt="9"/>
      <dgm:spPr/>
    </dgm:pt>
    <dgm:pt modelId="{2674AE5A-D349-45CC-A31D-22EE295BC244}" type="pres">
      <dgm:prSet presAssocID="{5D15AEFE-0524-400F-B458-4813A4A8312A}" presName="hierChild4" presStyleCnt="0"/>
      <dgm:spPr/>
    </dgm:pt>
    <dgm:pt modelId="{DF7B57A1-72E4-44DC-8B6C-50F3C50CB358}" type="pres">
      <dgm:prSet presAssocID="{5D15AEFE-0524-400F-B458-4813A4A8312A}" presName="hierChild5" presStyleCnt="0"/>
      <dgm:spPr/>
    </dgm:pt>
    <dgm:pt modelId="{B897003A-10C2-4BE4-96F2-2F454D1AC69C}" type="pres">
      <dgm:prSet presAssocID="{EDCD7CC2-153F-4974-82F8-64D9CF89A699}" presName="Name50" presStyleLbl="parChTrans1D3" presStyleIdx="3" presStyleCnt="9"/>
      <dgm:spPr/>
    </dgm:pt>
    <dgm:pt modelId="{75BF5F1A-D767-4D9E-BC57-335820814BD0}" type="pres">
      <dgm:prSet presAssocID="{EC78B435-49EA-405E-A3CA-048A16D1F641}" presName="hierRoot2" presStyleCnt="0">
        <dgm:presLayoutVars>
          <dgm:hierBranch val="r"/>
        </dgm:presLayoutVars>
      </dgm:prSet>
      <dgm:spPr/>
    </dgm:pt>
    <dgm:pt modelId="{30F43D2E-0854-4AD4-990A-9CE695F6CDA1}" type="pres">
      <dgm:prSet presAssocID="{EC78B435-49EA-405E-A3CA-048A16D1F641}" presName="rootComposite" presStyleCnt="0"/>
      <dgm:spPr/>
    </dgm:pt>
    <dgm:pt modelId="{CA51279F-3292-4E20-B890-469DA5DDA598}" type="pres">
      <dgm:prSet presAssocID="{EC78B435-49EA-405E-A3CA-048A16D1F641}" presName="rootText" presStyleLbl="node3" presStyleIdx="3" presStyleCnt="9">
        <dgm:presLayoutVars>
          <dgm:chPref val="3"/>
        </dgm:presLayoutVars>
      </dgm:prSet>
      <dgm:spPr/>
    </dgm:pt>
    <dgm:pt modelId="{EB119E30-0876-4225-8A3F-E40D24AE65F7}" type="pres">
      <dgm:prSet presAssocID="{EC78B435-49EA-405E-A3CA-048A16D1F641}" presName="rootConnector" presStyleLbl="node3" presStyleIdx="3" presStyleCnt="9"/>
      <dgm:spPr/>
    </dgm:pt>
    <dgm:pt modelId="{C64F5E4D-7E31-4FC5-8366-2C6D5A1E849C}" type="pres">
      <dgm:prSet presAssocID="{EC78B435-49EA-405E-A3CA-048A16D1F641}" presName="hierChild4" presStyleCnt="0"/>
      <dgm:spPr/>
    </dgm:pt>
    <dgm:pt modelId="{B49E7B84-FDE2-4EBF-AC25-7B9C98D7C506}" type="pres">
      <dgm:prSet presAssocID="{EC78B435-49EA-405E-A3CA-048A16D1F641}" presName="hierChild5" presStyleCnt="0"/>
      <dgm:spPr/>
    </dgm:pt>
    <dgm:pt modelId="{1F355E2C-2B83-4540-9A01-EDEAF758459F}" type="pres">
      <dgm:prSet presAssocID="{E3981CD0-FE08-460E-8261-68EF2E334C45}" presName="Name50" presStyleLbl="parChTrans1D3" presStyleIdx="4" presStyleCnt="9"/>
      <dgm:spPr/>
    </dgm:pt>
    <dgm:pt modelId="{B5860321-455E-4494-9CBF-BF70BBA8E13A}" type="pres">
      <dgm:prSet presAssocID="{E8FD5378-EE05-432A-AFBC-FE133C66543F}" presName="hierRoot2" presStyleCnt="0">
        <dgm:presLayoutVars>
          <dgm:hierBranch val="r"/>
        </dgm:presLayoutVars>
      </dgm:prSet>
      <dgm:spPr/>
    </dgm:pt>
    <dgm:pt modelId="{F2B3D90C-188F-4702-938B-2DD88474E8C7}" type="pres">
      <dgm:prSet presAssocID="{E8FD5378-EE05-432A-AFBC-FE133C66543F}" presName="rootComposite" presStyleCnt="0"/>
      <dgm:spPr/>
    </dgm:pt>
    <dgm:pt modelId="{2DA28A3F-BCB1-45BE-AFEA-B7202AE7F813}" type="pres">
      <dgm:prSet presAssocID="{E8FD5378-EE05-432A-AFBC-FE133C66543F}" presName="rootText" presStyleLbl="node3" presStyleIdx="4" presStyleCnt="9">
        <dgm:presLayoutVars>
          <dgm:chPref val="3"/>
        </dgm:presLayoutVars>
      </dgm:prSet>
      <dgm:spPr/>
    </dgm:pt>
    <dgm:pt modelId="{295A4D5F-3E8E-453E-BBCF-9339E647BF3E}" type="pres">
      <dgm:prSet presAssocID="{E8FD5378-EE05-432A-AFBC-FE133C66543F}" presName="rootConnector" presStyleLbl="node3" presStyleIdx="4" presStyleCnt="9"/>
      <dgm:spPr/>
    </dgm:pt>
    <dgm:pt modelId="{AFDD2E1E-B43D-42AF-BCEA-9C95037398E3}" type="pres">
      <dgm:prSet presAssocID="{E8FD5378-EE05-432A-AFBC-FE133C66543F}" presName="hierChild4" presStyleCnt="0"/>
      <dgm:spPr/>
    </dgm:pt>
    <dgm:pt modelId="{A41C3531-48AA-4C80-971C-F96ED026C0B2}" type="pres">
      <dgm:prSet presAssocID="{E8FD5378-EE05-432A-AFBC-FE133C66543F}" presName="hierChild5" presStyleCnt="0"/>
      <dgm:spPr/>
    </dgm:pt>
    <dgm:pt modelId="{D26AA48B-F627-4211-BA2A-C76C8C0A75E1}" type="pres">
      <dgm:prSet presAssocID="{6E4B40CC-65F3-4F9A-A1A6-4325A2F52366}" presName="Name50" presStyleLbl="parChTrans1D3" presStyleIdx="5" presStyleCnt="9"/>
      <dgm:spPr/>
    </dgm:pt>
    <dgm:pt modelId="{24C5C76D-4AD8-46CD-AC36-DFCB775E648C}" type="pres">
      <dgm:prSet presAssocID="{3DAAB623-0E90-4E47-8F64-EFE95A884BDD}" presName="hierRoot2" presStyleCnt="0">
        <dgm:presLayoutVars>
          <dgm:hierBranch val="r"/>
        </dgm:presLayoutVars>
      </dgm:prSet>
      <dgm:spPr/>
    </dgm:pt>
    <dgm:pt modelId="{E2E34159-1090-4F64-9A00-C9D81E8CBC9B}" type="pres">
      <dgm:prSet presAssocID="{3DAAB623-0E90-4E47-8F64-EFE95A884BDD}" presName="rootComposite" presStyleCnt="0"/>
      <dgm:spPr/>
    </dgm:pt>
    <dgm:pt modelId="{4F832896-E442-4646-A7E1-042EDA2A2F1D}" type="pres">
      <dgm:prSet presAssocID="{3DAAB623-0E90-4E47-8F64-EFE95A884BDD}" presName="rootText" presStyleLbl="node3" presStyleIdx="5" presStyleCnt="9">
        <dgm:presLayoutVars>
          <dgm:chPref val="3"/>
        </dgm:presLayoutVars>
      </dgm:prSet>
      <dgm:spPr/>
    </dgm:pt>
    <dgm:pt modelId="{8B2E4C45-B4E3-41C8-892F-9377CE0A31C8}" type="pres">
      <dgm:prSet presAssocID="{3DAAB623-0E90-4E47-8F64-EFE95A884BDD}" presName="rootConnector" presStyleLbl="node3" presStyleIdx="5" presStyleCnt="9"/>
      <dgm:spPr/>
    </dgm:pt>
    <dgm:pt modelId="{2685DB54-9882-41B9-808A-80195399DE04}" type="pres">
      <dgm:prSet presAssocID="{3DAAB623-0E90-4E47-8F64-EFE95A884BDD}" presName="hierChild4" presStyleCnt="0"/>
      <dgm:spPr/>
    </dgm:pt>
    <dgm:pt modelId="{5EC6604E-33DE-458C-B39F-6381C0433F9A}" type="pres">
      <dgm:prSet presAssocID="{3DAAB623-0E90-4E47-8F64-EFE95A884BDD}" presName="hierChild5" presStyleCnt="0"/>
      <dgm:spPr/>
    </dgm:pt>
    <dgm:pt modelId="{DE98E554-3F81-44DC-8BDC-2D9935A7B83F}" type="pres">
      <dgm:prSet presAssocID="{203A7F8A-CFE7-4EFF-B367-545996F2CD59}" presName="hierChild5" presStyleCnt="0"/>
      <dgm:spPr/>
    </dgm:pt>
    <dgm:pt modelId="{331994DF-63EC-45AA-812E-1499486A1C76}" type="pres">
      <dgm:prSet presAssocID="{FDC87C8B-D0A8-41D4-BB60-E738D34F7967}" presName="Name35" presStyleLbl="parChTrans1D2" presStyleIdx="1" presStyleCnt="2"/>
      <dgm:spPr/>
    </dgm:pt>
    <dgm:pt modelId="{2133048B-549C-4108-ADD3-05DBA38E02A3}" type="pres">
      <dgm:prSet presAssocID="{6DDC2865-7E26-4DEA-B8C0-406ACF158990}" presName="hierRoot2" presStyleCnt="0">
        <dgm:presLayoutVars>
          <dgm:hierBranch/>
        </dgm:presLayoutVars>
      </dgm:prSet>
      <dgm:spPr/>
    </dgm:pt>
    <dgm:pt modelId="{693F85FA-ECF4-43AF-A502-4B10DCC79E26}" type="pres">
      <dgm:prSet presAssocID="{6DDC2865-7E26-4DEA-B8C0-406ACF158990}" presName="rootComposite" presStyleCnt="0"/>
      <dgm:spPr/>
    </dgm:pt>
    <dgm:pt modelId="{C3A65810-0782-423E-97C9-73187D868646}" type="pres">
      <dgm:prSet presAssocID="{6DDC2865-7E26-4DEA-B8C0-406ACF158990}" presName="rootText" presStyleLbl="node2" presStyleIdx="1" presStyleCnt="2">
        <dgm:presLayoutVars>
          <dgm:chPref val="3"/>
        </dgm:presLayoutVars>
      </dgm:prSet>
      <dgm:spPr/>
    </dgm:pt>
    <dgm:pt modelId="{D5B4DAFB-4862-4649-8620-8D6881B6CEFE}" type="pres">
      <dgm:prSet presAssocID="{6DDC2865-7E26-4DEA-B8C0-406ACF158990}" presName="rootConnector" presStyleLbl="node2" presStyleIdx="1" presStyleCnt="2"/>
      <dgm:spPr/>
    </dgm:pt>
    <dgm:pt modelId="{E177649D-66F9-4D11-BE0E-0020AC6D4868}" type="pres">
      <dgm:prSet presAssocID="{6DDC2865-7E26-4DEA-B8C0-406ACF158990}" presName="hierChild4" presStyleCnt="0"/>
      <dgm:spPr/>
    </dgm:pt>
    <dgm:pt modelId="{0E1C12A9-77F7-4775-B3F9-58E9039011C8}" type="pres">
      <dgm:prSet presAssocID="{6B72461D-C473-486C-9DAA-E2D3A245F26E}" presName="Name35" presStyleLbl="parChTrans1D3" presStyleIdx="6" presStyleCnt="9"/>
      <dgm:spPr/>
    </dgm:pt>
    <dgm:pt modelId="{197DC108-E81B-44EE-99C4-925B5290A6ED}" type="pres">
      <dgm:prSet presAssocID="{CD508A4B-A0C5-4002-A99F-431E0DFEB9C2}" presName="hierRoot2" presStyleCnt="0">
        <dgm:presLayoutVars>
          <dgm:hierBranch val="r"/>
        </dgm:presLayoutVars>
      </dgm:prSet>
      <dgm:spPr/>
    </dgm:pt>
    <dgm:pt modelId="{B1E14403-F87B-41AB-8235-AFD30A51E2CF}" type="pres">
      <dgm:prSet presAssocID="{CD508A4B-A0C5-4002-A99F-431E0DFEB9C2}" presName="rootComposite" presStyleCnt="0"/>
      <dgm:spPr/>
    </dgm:pt>
    <dgm:pt modelId="{AEFE0F94-6588-44D2-A6A4-4F3131516BAD}" type="pres">
      <dgm:prSet presAssocID="{CD508A4B-A0C5-4002-A99F-431E0DFEB9C2}" presName="rootText" presStyleLbl="node3" presStyleIdx="6" presStyleCnt="9">
        <dgm:presLayoutVars>
          <dgm:chPref val="3"/>
        </dgm:presLayoutVars>
      </dgm:prSet>
      <dgm:spPr/>
    </dgm:pt>
    <dgm:pt modelId="{B2BA14A7-871A-491A-9A7B-D558EAF17DD1}" type="pres">
      <dgm:prSet presAssocID="{CD508A4B-A0C5-4002-A99F-431E0DFEB9C2}" presName="rootConnector" presStyleLbl="node3" presStyleIdx="6" presStyleCnt="9"/>
      <dgm:spPr/>
    </dgm:pt>
    <dgm:pt modelId="{9B694632-B12D-4960-9AFF-28A891BF5593}" type="pres">
      <dgm:prSet presAssocID="{CD508A4B-A0C5-4002-A99F-431E0DFEB9C2}" presName="hierChild4" presStyleCnt="0"/>
      <dgm:spPr/>
    </dgm:pt>
    <dgm:pt modelId="{17A8A2E8-C680-4F21-BECB-44614541390C}" type="pres">
      <dgm:prSet presAssocID="{CD508A4B-A0C5-4002-A99F-431E0DFEB9C2}" presName="hierChild5" presStyleCnt="0"/>
      <dgm:spPr/>
    </dgm:pt>
    <dgm:pt modelId="{1F165E7E-16E7-4D08-891E-4DE00FFFD5FF}" type="pres">
      <dgm:prSet presAssocID="{FC0278E4-010E-430D-A663-C7EA66C06645}" presName="Name111" presStyleLbl="parChTrans1D4" presStyleIdx="0" presStyleCnt="23"/>
      <dgm:spPr/>
    </dgm:pt>
    <dgm:pt modelId="{9583C1BF-10D8-4D03-8F50-E33DFFC63B89}" type="pres">
      <dgm:prSet presAssocID="{01D25DEE-6F2D-42E1-A39C-349C20C53A90}" presName="hierRoot3" presStyleCnt="0">
        <dgm:presLayoutVars>
          <dgm:hierBranch/>
        </dgm:presLayoutVars>
      </dgm:prSet>
      <dgm:spPr/>
    </dgm:pt>
    <dgm:pt modelId="{73D1143D-A148-4FF3-93E7-A4DF7AE3EE5F}" type="pres">
      <dgm:prSet presAssocID="{01D25DEE-6F2D-42E1-A39C-349C20C53A90}" presName="rootComposite3" presStyleCnt="0"/>
      <dgm:spPr/>
    </dgm:pt>
    <dgm:pt modelId="{B3E86E78-F727-4CDD-8981-5C762CCD5F19}" type="pres">
      <dgm:prSet presAssocID="{01D25DEE-6F2D-42E1-A39C-349C20C53A90}" presName="rootText3" presStyleLbl="asst3" presStyleIdx="0" presStyleCnt="7">
        <dgm:presLayoutVars>
          <dgm:chPref val="3"/>
        </dgm:presLayoutVars>
      </dgm:prSet>
      <dgm:spPr/>
    </dgm:pt>
    <dgm:pt modelId="{195F1341-E3F4-432D-A6BF-E09DF6D26D4C}" type="pres">
      <dgm:prSet presAssocID="{01D25DEE-6F2D-42E1-A39C-349C20C53A90}" presName="rootConnector3" presStyleLbl="asst3" presStyleIdx="0" presStyleCnt="7"/>
      <dgm:spPr/>
    </dgm:pt>
    <dgm:pt modelId="{50F7FF50-D2AC-4FB1-A475-9451E6C3EA07}" type="pres">
      <dgm:prSet presAssocID="{01D25DEE-6F2D-42E1-A39C-349C20C53A90}" presName="hierChild6" presStyleCnt="0"/>
      <dgm:spPr/>
    </dgm:pt>
    <dgm:pt modelId="{01FFB6E9-0CA1-4C48-AF54-C4AE70BFBDF4}" type="pres">
      <dgm:prSet presAssocID="{01D25DEE-6F2D-42E1-A39C-349C20C53A90}" presName="hierChild7" presStyleCnt="0"/>
      <dgm:spPr/>
    </dgm:pt>
    <dgm:pt modelId="{80CC82B8-F081-4BDC-9D3C-3E81FBAD2F31}" type="pres">
      <dgm:prSet presAssocID="{B2C56D5E-CD69-492F-A575-25EDC15EC505}" presName="Name111" presStyleLbl="parChTrans1D4" presStyleIdx="1" presStyleCnt="23"/>
      <dgm:spPr/>
    </dgm:pt>
    <dgm:pt modelId="{9A049B5D-13A8-456B-A242-962A45929523}" type="pres">
      <dgm:prSet presAssocID="{829A54B4-89B5-4809-B27E-2B260F09E83E}" presName="hierRoot3" presStyleCnt="0">
        <dgm:presLayoutVars>
          <dgm:hierBranch/>
        </dgm:presLayoutVars>
      </dgm:prSet>
      <dgm:spPr/>
    </dgm:pt>
    <dgm:pt modelId="{3CB5FD6F-0612-49F7-ADE9-9D4AF44835CE}" type="pres">
      <dgm:prSet presAssocID="{829A54B4-89B5-4809-B27E-2B260F09E83E}" presName="rootComposite3" presStyleCnt="0"/>
      <dgm:spPr/>
    </dgm:pt>
    <dgm:pt modelId="{A45FA1F3-2767-4AA1-8629-EAA1EA0E7112}" type="pres">
      <dgm:prSet presAssocID="{829A54B4-89B5-4809-B27E-2B260F09E83E}" presName="rootText3" presStyleLbl="asst3" presStyleIdx="1" presStyleCnt="7">
        <dgm:presLayoutVars>
          <dgm:chPref val="3"/>
        </dgm:presLayoutVars>
      </dgm:prSet>
      <dgm:spPr/>
    </dgm:pt>
    <dgm:pt modelId="{CC2EA377-03BB-4624-8E16-9EA82B062D23}" type="pres">
      <dgm:prSet presAssocID="{829A54B4-89B5-4809-B27E-2B260F09E83E}" presName="rootConnector3" presStyleLbl="asst3" presStyleIdx="1" presStyleCnt="7"/>
      <dgm:spPr/>
    </dgm:pt>
    <dgm:pt modelId="{0124C345-696F-48AE-9006-F4EFF54C0C9A}" type="pres">
      <dgm:prSet presAssocID="{829A54B4-89B5-4809-B27E-2B260F09E83E}" presName="hierChild6" presStyleCnt="0"/>
      <dgm:spPr/>
    </dgm:pt>
    <dgm:pt modelId="{9BC59717-9D7A-48CE-BDE4-929CE9DA0F00}" type="pres">
      <dgm:prSet presAssocID="{829A54B4-89B5-4809-B27E-2B260F09E83E}" presName="hierChild7" presStyleCnt="0"/>
      <dgm:spPr/>
    </dgm:pt>
    <dgm:pt modelId="{B1671569-8065-45F1-B63C-572227CAB072}" type="pres">
      <dgm:prSet presAssocID="{9A185AB4-E3FA-4B0F-8A3D-530F09C710AF}" presName="Name111" presStyleLbl="parChTrans1D4" presStyleIdx="2" presStyleCnt="23"/>
      <dgm:spPr/>
    </dgm:pt>
    <dgm:pt modelId="{2100BBD7-85BF-48F8-AABB-2648F835D9AB}" type="pres">
      <dgm:prSet presAssocID="{51CAE7C5-9291-4001-92F6-18B21994E572}" presName="hierRoot3" presStyleCnt="0">
        <dgm:presLayoutVars>
          <dgm:hierBranch/>
        </dgm:presLayoutVars>
      </dgm:prSet>
      <dgm:spPr/>
    </dgm:pt>
    <dgm:pt modelId="{14D967D0-75EF-44F9-9157-55F70D973014}" type="pres">
      <dgm:prSet presAssocID="{51CAE7C5-9291-4001-92F6-18B21994E572}" presName="rootComposite3" presStyleCnt="0"/>
      <dgm:spPr/>
    </dgm:pt>
    <dgm:pt modelId="{A16B1ADE-A9EE-40B1-A9BE-57DDE648EF75}" type="pres">
      <dgm:prSet presAssocID="{51CAE7C5-9291-4001-92F6-18B21994E572}" presName="rootText3" presStyleLbl="asst3" presStyleIdx="2" presStyleCnt="7">
        <dgm:presLayoutVars>
          <dgm:chPref val="3"/>
        </dgm:presLayoutVars>
      </dgm:prSet>
      <dgm:spPr/>
    </dgm:pt>
    <dgm:pt modelId="{EE5664EA-6CAA-4D0F-889A-CFBE432E7A09}" type="pres">
      <dgm:prSet presAssocID="{51CAE7C5-9291-4001-92F6-18B21994E572}" presName="rootConnector3" presStyleLbl="asst3" presStyleIdx="2" presStyleCnt="7"/>
      <dgm:spPr/>
    </dgm:pt>
    <dgm:pt modelId="{66F2AE71-6C9F-45BA-B124-D91FC49699C5}" type="pres">
      <dgm:prSet presAssocID="{51CAE7C5-9291-4001-92F6-18B21994E572}" presName="hierChild6" presStyleCnt="0"/>
      <dgm:spPr/>
    </dgm:pt>
    <dgm:pt modelId="{E8406F41-1AEF-47AF-9FF4-EB307D3920E5}" type="pres">
      <dgm:prSet presAssocID="{51CAE7C5-9291-4001-92F6-18B21994E572}" presName="hierChild7" presStyleCnt="0"/>
      <dgm:spPr/>
    </dgm:pt>
    <dgm:pt modelId="{608C77E1-587F-4AFC-B84E-252F3B33FDB0}" type="pres">
      <dgm:prSet presAssocID="{9DE8A0D6-F6C9-4610-BE46-4F54261C900C}" presName="Name111" presStyleLbl="parChTrans1D4" presStyleIdx="3" presStyleCnt="23"/>
      <dgm:spPr/>
    </dgm:pt>
    <dgm:pt modelId="{D050D180-8F1E-40E4-9E3D-16F9B1EF52D8}" type="pres">
      <dgm:prSet presAssocID="{AF67D41D-E3FD-420D-821E-4BBFDA6CEE06}" presName="hierRoot3" presStyleCnt="0">
        <dgm:presLayoutVars>
          <dgm:hierBranch/>
        </dgm:presLayoutVars>
      </dgm:prSet>
      <dgm:spPr/>
    </dgm:pt>
    <dgm:pt modelId="{0B98F9C1-2615-4948-AB16-101E8A9B27A7}" type="pres">
      <dgm:prSet presAssocID="{AF67D41D-E3FD-420D-821E-4BBFDA6CEE06}" presName="rootComposite3" presStyleCnt="0"/>
      <dgm:spPr/>
    </dgm:pt>
    <dgm:pt modelId="{FEDE9BB5-19FE-485E-958A-E35417A6945C}" type="pres">
      <dgm:prSet presAssocID="{AF67D41D-E3FD-420D-821E-4BBFDA6CEE06}" presName="rootText3" presStyleLbl="asst3" presStyleIdx="3" presStyleCnt="7">
        <dgm:presLayoutVars>
          <dgm:chPref val="3"/>
        </dgm:presLayoutVars>
      </dgm:prSet>
      <dgm:spPr/>
    </dgm:pt>
    <dgm:pt modelId="{8108C5C9-D5D1-425B-A679-29F3013BF890}" type="pres">
      <dgm:prSet presAssocID="{AF67D41D-E3FD-420D-821E-4BBFDA6CEE06}" presName="rootConnector3" presStyleLbl="asst3" presStyleIdx="3" presStyleCnt="7"/>
      <dgm:spPr/>
    </dgm:pt>
    <dgm:pt modelId="{9A53901C-64C2-410D-A0D3-9D557C3FD025}" type="pres">
      <dgm:prSet presAssocID="{AF67D41D-E3FD-420D-821E-4BBFDA6CEE06}" presName="hierChild6" presStyleCnt="0"/>
      <dgm:spPr/>
    </dgm:pt>
    <dgm:pt modelId="{6BFF4901-39F1-4614-98AB-361CE5399387}" type="pres">
      <dgm:prSet presAssocID="{AF67D41D-E3FD-420D-821E-4BBFDA6CEE06}" presName="hierChild7" presStyleCnt="0"/>
      <dgm:spPr/>
    </dgm:pt>
    <dgm:pt modelId="{E3FE3A5F-B4E5-4B77-8016-C44D4ACEE9EC}" type="pres">
      <dgm:prSet presAssocID="{09CDD908-80B3-4D79-8127-12A3AE851FB7}" presName="Name111" presStyleLbl="parChTrans1D4" presStyleIdx="4" presStyleCnt="23"/>
      <dgm:spPr/>
    </dgm:pt>
    <dgm:pt modelId="{D7143D96-227E-43D1-A59D-3C71EE4BCC79}" type="pres">
      <dgm:prSet presAssocID="{E6D469FE-1449-47E6-86ED-18367FF9EF90}" presName="hierRoot3" presStyleCnt="0">
        <dgm:presLayoutVars>
          <dgm:hierBranch/>
        </dgm:presLayoutVars>
      </dgm:prSet>
      <dgm:spPr/>
    </dgm:pt>
    <dgm:pt modelId="{5436D116-60AF-4274-9993-3C829B90E067}" type="pres">
      <dgm:prSet presAssocID="{E6D469FE-1449-47E6-86ED-18367FF9EF90}" presName="rootComposite3" presStyleCnt="0"/>
      <dgm:spPr/>
    </dgm:pt>
    <dgm:pt modelId="{579D8639-B567-4F32-841E-DD482CB23EBB}" type="pres">
      <dgm:prSet presAssocID="{E6D469FE-1449-47E6-86ED-18367FF9EF90}" presName="rootText3" presStyleLbl="asst3" presStyleIdx="4" presStyleCnt="7">
        <dgm:presLayoutVars>
          <dgm:chPref val="3"/>
        </dgm:presLayoutVars>
      </dgm:prSet>
      <dgm:spPr/>
    </dgm:pt>
    <dgm:pt modelId="{97D104E9-7DAE-40A9-AC3B-E96FA453223D}" type="pres">
      <dgm:prSet presAssocID="{E6D469FE-1449-47E6-86ED-18367FF9EF90}" presName="rootConnector3" presStyleLbl="asst3" presStyleIdx="4" presStyleCnt="7"/>
      <dgm:spPr/>
    </dgm:pt>
    <dgm:pt modelId="{60637DD0-0219-4FD8-80B2-C42EC0EAC5CD}" type="pres">
      <dgm:prSet presAssocID="{E6D469FE-1449-47E6-86ED-18367FF9EF90}" presName="hierChild6" presStyleCnt="0"/>
      <dgm:spPr/>
    </dgm:pt>
    <dgm:pt modelId="{A429FFF9-D63C-448F-9BFF-5DC71B8816D7}" type="pres">
      <dgm:prSet presAssocID="{E6D469FE-1449-47E6-86ED-18367FF9EF90}" presName="hierChild7" presStyleCnt="0"/>
      <dgm:spPr/>
    </dgm:pt>
    <dgm:pt modelId="{1F882A50-467A-42A9-A1C3-145127A13347}" type="pres">
      <dgm:prSet presAssocID="{7AD68CDD-7A68-4EEF-84A9-66359CF244A6}" presName="Name111" presStyleLbl="parChTrans1D4" presStyleIdx="5" presStyleCnt="23"/>
      <dgm:spPr/>
    </dgm:pt>
    <dgm:pt modelId="{0734D802-1AD6-42A0-A338-1FBF6FADA076}" type="pres">
      <dgm:prSet presAssocID="{E149CDCF-12C2-4E33-8B06-5F14D95A9F87}" presName="hierRoot3" presStyleCnt="0">
        <dgm:presLayoutVars>
          <dgm:hierBranch/>
        </dgm:presLayoutVars>
      </dgm:prSet>
      <dgm:spPr/>
    </dgm:pt>
    <dgm:pt modelId="{1037DD81-A53A-41D5-BF7F-940EE156BADD}" type="pres">
      <dgm:prSet presAssocID="{E149CDCF-12C2-4E33-8B06-5F14D95A9F87}" presName="rootComposite3" presStyleCnt="0"/>
      <dgm:spPr/>
    </dgm:pt>
    <dgm:pt modelId="{659B72CB-E8EE-45DB-A630-59856178998F}" type="pres">
      <dgm:prSet presAssocID="{E149CDCF-12C2-4E33-8B06-5F14D95A9F87}" presName="rootText3" presStyleLbl="asst3" presStyleIdx="5" presStyleCnt="7">
        <dgm:presLayoutVars>
          <dgm:chPref val="3"/>
        </dgm:presLayoutVars>
      </dgm:prSet>
      <dgm:spPr/>
    </dgm:pt>
    <dgm:pt modelId="{237D7F94-94D9-4DF1-B3DA-4EBD7B580B3A}" type="pres">
      <dgm:prSet presAssocID="{E149CDCF-12C2-4E33-8B06-5F14D95A9F87}" presName="rootConnector3" presStyleLbl="asst3" presStyleIdx="5" presStyleCnt="7"/>
      <dgm:spPr/>
    </dgm:pt>
    <dgm:pt modelId="{5926EEE3-8809-49BD-9667-7BCDC1987972}" type="pres">
      <dgm:prSet presAssocID="{E149CDCF-12C2-4E33-8B06-5F14D95A9F87}" presName="hierChild6" presStyleCnt="0"/>
      <dgm:spPr/>
    </dgm:pt>
    <dgm:pt modelId="{1751F812-F702-45D7-BD6B-38C261FE9D4C}" type="pres">
      <dgm:prSet presAssocID="{E149CDCF-12C2-4E33-8B06-5F14D95A9F87}" presName="hierChild7" presStyleCnt="0"/>
      <dgm:spPr/>
    </dgm:pt>
    <dgm:pt modelId="{42399EBF-DAC6-428D-A037-CF2D496588B4}" type="pres">
      <dgm:prSet presAssocID="{6F176852-9E41-4377-B341-1D39F3A8E1D0}" presName="Name111" presStyleLbl="parChTrans1D4" presStyleIdx="6" presStyleCnt="23"/>
      <dgm:spPr/>
    </dgm:pt>
    <dgm:pt modelId="{957EF80C-4DF0-4227-B6B6-05469F3FFCD7}" type="pres">
      <dgm:prSet presAssocID="{967DCD2D-01CC-41C5-BFDF-DB22ABF568E9}" presName="hierRoot3" presStyleCnt="0">
        <dgm:presLayoutVars>
          <dgm:hierBranch val="init"/>
        </dgm:presLayoutVars>
      </dgm:prSet>
      <dgm:spPr/>
    </dgm:pt>
    <dgm:pt modelId="{6ADCD782-FECF-402C-A334-9824ADD10963}" type="pres">
      <dgm:prSet presAssocID="{967DCD2D-01CC-41C5-BFDF-DB22ABF568E9}" presName="rootComposite3" presStyleCnt="0"/>
      <dgm:spPr/>
    </dgm:pt>
    <dgm:pt modelId="{37D8516F-A16E-419E-9F51-F9A8E18047CF}" type="pres">
      <dgm:prSet presAssocID="{967DCD2D-01CC-41C5-BFDF-DB22ABF568E9}" presName="rootText3" presStyleLbl="asst3" presStyleIdx="6" presStyleCnt="7" custAng="0" custScaleX="152083">
        <dgm:presLayoutVars>
          <dgm:chPref val="3"/>
        </dgm:presLayoutVars>
      </dgm:prSet>
      <dgm:spPr/>
    </dgm:pt>
    <dgm:pt modelId="{419AB3B2-605D-491F-8153-CDA5239AD497}" type="pres">
      <dgm:prSet presAssocID="{967DCD2D-01CC-41C5-BFDF-DB22ABF568E9}" presName="rootConnector3" presStyleLbl="asst3" presStyleIdx="6" presStyleCnt="7"/>
      <dgm:spPr/>
    </dgm:pt>
    <dgm:pt modelId="{5F1CEABA-A588-43B2-A036-58EC0325FE14}" type="pres">
      <dgm:prSet presAssocID="{967DCD2D-01CC-41C5-BFDF-DB22ABF568E9}" presName="hierChild6" presStyleCnt="0"/>
      <dgm:spPr/>
    </dgm:pt>
    <dgm:pt modelId="{219BFF6C-DA60-4110-A7D6-E1E99BE30818}" type="pres">
      <dgm:prSet presAssocID="{967DCD2D-01CC-41C5-BFDF-DB22ABF568E9}" presName="hierChild7" presStyleCnt="0"/>
      <dgm:spPr/>
    </dgm:pt>
    <dgm:pt modelId="{63A00A65-6E72-4AAA-B41C-CC79D677A979}" type="pres">
      <dgm:prSet presAssocID="{88A9B6BA-4522-4781-9567-6D8E883C2CB2}" presName="Name35" presStyleLbl="parChTrans1D3" presStyleIdx="7" presStyleCnt="9"/>
      <dgm:spPr/>
    </dgm:pt>
    <dgm:pt modelId="{E57F3990-2A11-401D-90C0-673C282FC013}" type="pres">
      <dgm:prSet presAssocID="{B45C92DB-7D49-4797-A898-2FAC15A23F1F}" presName="hierRoot2" presStyleCnt="0">
        <dgm:presLayoutVars>
          <dgm:hierBranch val="r"/>
        </dgm:presLayoutVars>
      </dgm:prSet>
      <dgm:spPr/>
    </dgm:pt>
    <dgm:pt modelId="{BD07B282-BBBC-44BE-B5BE-D46C29681F30}" type="pres">
      <dgm:prSet presAssocID="{B45C92DB-7D49-4797-A898-2FAC15A23F1F}" presName="rootComposite" presStyleCnt="0"/>
      <dgm:spPr/>
    </dgm:pt>
    <dgm:pt modelId="{4A9AB06B-6994-45F4-8984-9FD477CA9213}" type="pres">
      <dgm:prSet presAssocID="{B45C92DB-7D49-4797-A898-2FAC15A23F1F}" presName="rootText" presStyleLbl="node3" presStyleIdx="7" presStyleCnt="9">
        <dgm:presLayoutVars>
          <dgm:chPref val="3"/>
        </dgm:presLayoutVars>
      </dgm:prSet>
      <dgm:spPr/>
    </dgm:pt>
    <dgm:pt modelId="{6421B36B-0049-4F8E-870E-3C43311309E6}" type="pres">
      <dgm:prSet presAssocID="{B45C92DB-7D49-4797-A898-2FAC15A23F1F}" presName="rootConnector" presStyleLbl="node3" presStyleIdx="7" presStyleCnt="9"/>
      <dgm:spPr/>
    </dgm:pt>
    <dgm:pt modelId="{FD17661C-257C-43C1-B991-354CD1DA5C4A}" type="pres">
      <dgm:prSet presAssocID="{B45C92DB-7D49-4797-A898-2FAC15A23F1F}" presName="hierChild4" presStyleCnt="0"/>
      <dgm:spPr/>
    </dgm:pt>
    <dgm:pt modelId="{D2C29CD2-90EA-412B-8AF9-E085FC62EB60}" type="pres">
      <dgm:prSet presAssocID="{5C114482-6352-4D5E-B424-D577DC24C072}" presName="Name50" presStyleLbl="parChTrans1D4" presStyleIdx="7" presStyleCnt="23"/>
      <dgm:spPr/>
    </dgm:pt>
    <dgm:pt modelId="{0466BB4F-FFFA-49C4-9825-BD65CC91446A}" type="pres">
      <dgm:prSet presAssocID="{6A791D4F-4F5F-4D99-9147-E26BFDE94427}" presName="hierRoot2" presStyleCnt="0">
        <dgm:presLayoutVars>
          <dgm:hierBranch val="r"/>
        </dgm:presLayoutVars>
      </dgm:prSet>
      <dgm:spPr/>
    </dgm:pt>
    <dgm:pt modelId="{5436B380-6238-4536-A96A-5A874C5043BC}" type="pres">
      <dgm:prSet presAssocID="{6A791D4F-4F5F-4D99-9147-E26BFDE94427}" presName="rootComposite" presStyleCnt="0"/>
      <dgm:spPr/>
    </dgm:pt>
    <dgm:pt modelId="{6487CADE-C710-4136-9A56-2A9C8C5901FD}" type="pres">
      <dgm:prSet presAssocID="{6A791D4F-4F5F-4D99-9147-E26BFDE94427}" presName="rootText" presStyleLbl="node4" presStyleIdx="0" presStyleCnt="16">
        <dgm:presLayoutVars>
          <dgm:chPref val="3"/>
        </dgm:presLayoutVars>
      </dgm:prSet>
      <dgm:spPr/>
    </dgm:pt>
    <dgm:pt modelId="{BA55882A-F4FC-496A-BF97-EA6822C48D9B}" type="pres">
      <dgm:prSet presAssocID="{6A791D4F-4F5F-4D99-9147-E26BFDE94427}" presName="rootConnector" presStyleLbl="node4" presStyleIdx="0" presStyleCnt="16"/>
      <dgm:spPr/>
    </dgm:pt>
    <dgm:pt modelId="{38A472DD-722F-4630-90FF-3CC6B9B8134D}" type="pres">
      <dgm:prSet presAssocID="{6A791D4F-4F5F-4D99-9147-E26BFDE94427}" presName="hierChild4" presStyleCnt="0"/>
      <dgm:spPr/>
    </dgm:pt>
    <dgm:pt modelId="{B410BC38-879E-47DE-A6E7-68E7AE536DEF}" type="pres">
      <dgm:prSet presAssocID="{6A791D4F-4F5F-4D99-9147-E26BFDE94427}" presName="hierChild5" presStyleCnt="0"/>
      <dgm:spPr/>
    </dgm:pt>
    <dgm:pt modelId="{6B6E4265-23A2-4166-9C85-4492C58C8700}" type="pres">
      <dgm:prSet presAssocID="{97C955E7-DF16-4A55-8F78-3CB423B08A37}" presName="Name50" presStyleLbl="parChTrans1D4" presStyleIdx="8" presStyleCnt="23"/>
      <dgm:spPr/>
    </dgm:pt>
    <dgm:pt modelId="{11350E05-EC39-430A-9296-E8EE3257C9AC}" type="pres">
      <dgm:prSet presAssocID="{3D2FEB65-1EE6-4EE4-B9F2-905E842D7BE6}" presName="hierRoot2" presStyleCnt="0">
        <dgm:presLayoutVars>
          <dgm:hierBranch val="r"/>
        </dgm:presLayoutVars>
      </dgm:prSet>
      <dgm:spPr/>
    </dgm:pt>
    <dgm:pt modelId="{4BC2747D-7C0B-4F5A-A12B-3EB5798801D0}" type="pres">
      <dgm:prSet presAssocID="{3D2FEB65-1EE6-4EE4-B9F2-905E842D7BE6}" presName="rootComposite" presStyleCnt="0"/>
      <dgm:spPr/>
    </dgm:pt>
    <dgm:pt modelId="{89F44E80-645C-4F25-A52C-E5265554D5B4}" type="pres">
      <dgm:prSet presAssocID="{3D2FEB65-1EE6-4EE4-B9F2-905E842D7BE6}" presName="rootText" presStyleLbl="node4" presStyleIdx="1" presStyleCnt="16">
        <dgm:presLayoutVars>
          <dgm:chPref val="3"/>
        </dgm:presLayoutVars>
      </dgm:prSet>
      <dgm:spPr/>
    </dgm:pt>
    <dgm:pt modelId="{F0C19377-1A52-415F-9C2C-B76AEB101164}" type="pres">
      <dgm:prSet presAssocID="{3D2FEB65-1EE6-4EE4-B9F2-905E842D7BE6}" presName="rootConnector" presStyleLbl="node4" presStyleIdx="1" presStyleCnt="16"/>
      <dgm:spPr/>
    </dgm:pt>
    <dgm:pt modelId="{56D780B0-AC60-4938-9398-CE39C7C9C527}" type="pres">
      <dgm:prSet presAssocID="{3D2FEB65-1EE6-4EE4-B9F2-905E842D7BE6}" presName="hierChild4" presStyleCnt="0"/>
      <dgm:spPr/>
    </dgm:pt>
    <dgm:pt modelId="{1408B82C-FDA6-4141-A0D5-7D1DE2ACE916}" type="pres">
      <dgm:prSet presAssocID="{3D2FEB65-1EE6-4EE4-B9F2-905E842D7BE6}" presName="hierChild5" presStyleCnt="0"/>
      <dgm:spPr/>
    </dgm:pt>
    <dgm:pt modelId="{3FDCBFC3-5369-4784-B509-9D0AB8123528}" type="pres">
      <dgm:prSet presAssocID="{7871569F-2728-43DE-A92B-9032874298EF}" presName="Name50" presStyleLbl="parChTrans1D4" presStyleIdx="9" presStyleCnt="23"/>
      <dgm:spPr/>
    </dgm:pt>
    <dgm:pt modelId="{A5814A04-302C-4E21-B5C4-49951069761B}" type="pres">
      <dgm:prSet presAssocID="{D1A7323B-6668-4F9A-BD1A-38C1E8F6DE56}" presName="hierRoot2" presStyleCnt="0">
        <dgm:presLayoutVars>
          <dgm:hierBranch val="r"/>
        </dgm:presLayoutVars>
      </dgm:prSet>
      <dgm:spPr/>
    </dgm:pt>
    <dgm:pt modelId="{2BE05CF8-87BC-40D2-96CF-A9A0BF79DCEF}" type="pres">
      <dgm:prSet presAssocID="{D1A7323B-6668-4F9A-BD1A-38C1E8F6DE56}" presName="rootComposite" presStyleCnt="0"/>
      <dgm:spPr/>
    </dgm:pt>
    <dgm:pt modelId="{F55BA26E-0098-4513-8F44-6359824D67D3}" type="pres">
      <dgm:prSet presAssocID="{D1A7323B-6668-4F9A-BD1A-38C1E8F6DE56}" presName="rootText" presStyleLbl="node4" presStyleIdx="2" presStyleCnt="16">
        <dgm:presLayoutVars>
          <dgm:chPref val="3"/>
        </dgm:presLayoutVars>
      </dgm:prSet>
      <dgm:spPr/>
    </dgm:pt>
    <dgm:pt modelId="{B705CBFD-0A05-4DFC-BD80-EC8753DA5F6A}" type="pres">
      <dgm:prSet presAssocID="{D1A7323B-6668-4F9A-BD1A-38C1E8F6DE56}" presName="rootConnector" presStyleLbl="node4" presStyleIdx="2" presStyleCnt="16"/>
      <dgm:spPr/>
    </dgm:pt>
    <dgm:pt modelId="{8215BF21-D32D-4140-AFE0-8882175733A6}" type="pres">
      <dgm:prSet presAssocID="{D1A7323B-6668-4F9A-BD1A-38C1E8F6DE56}" presName="hierChild4" presStyleCnt="0"/>
      <dgm:spPr/>
    </dgm:pt>
    <dgm:pt modelId="{32EB59D3-739D-4A3F-9DA0-C422B8D557E3}" type="pres">
      <dgm:prSet presAssocID="{D1A7323B-6668-4F9A-BD1A-38C1E8F6DE56}" presName="hierChild5" presStyleCnt="0"/>
      <dgm:spPr/>
    </dgm:pt>
    <dgm:pt modelId="{4158290A-D6E7-4929-8CE9-74DFC8CBFBE1}" type="pres">
      <dgm:prSet presAssocID="{D6048059-0DA9-4938-879B-31F92EBA14D1}" presName="Name50" presStyleLbl="parChTrans1D4" presStyleIdx="10" presStyleCnt="23"/>
      <dgm:spPr/>
    </dgm:pt>
    <dgm:pt modelId="{201DEFCB-EFCA-4E93-BFA9-C122ED0FD631}" type="pres">
      <dgm:prSet presAssocID="{C5CAE1AB-0368-4E28-B998-BCB41113D3AE}" presName="hierRoot2" presStyleCnt="0">
        <dgm:presLayoutVars>
          <dgm:hierBranch val="r"/>
        </dgm:presLayoutVars>
      </dgm:prSet>
      <dgm:spPr/>
    </dgm:pt>
    <dgm:pt modelId="{DAB441F1-4E23-4C09-8CBA-1F5E57286F59}" type="pres">
      <dgm:prSet presAssocID="{C5CAE1AB-0368-4E28-B998-BCB41113D3AE}" presName="rootComposite" presStyleCnt="0"/>
      <dgm:spPr/>
    </dgm:pt>
    <dgm:pt modelId="{13AF7DC5-B43E-46BB-AB62-5154B2B88845}" type="pres">
      <dgm:prSet presAssocID="{C5CAE1AB-0368-4E28-B998-BCB41113D3AE}" presName="rootText" presStyleLbl="node4" presStyleIdx="3" presStyleCnt="16">
        <dgm:presLayoutVars>
          <dgm:chPref val="3"/>
        </dgm:presLayoutVars>
      </dgm:prSet>
      <dgm:spPr/>
    </dgm:pt>
    <dgm:pt modelId="{21968EA6-6086-4A6A-A82E-5C83CA60C32A}" type="pres">
      <dgm:prSet presAssocID="{C5CAE1AB-0368-4E28-B998-BCB41113D3AE}" presName="rootConnector" presStyleLbl="node4" presStyleIdx="3" presStyleCnt="16"/>
      <dgm:spPr/>
    </dgm:pt>
    <dgm:pt modelId="{5BE648E0-6CC7-49EF-B375-74400A80B484}" type="pres">
      <dgm:prSet presAssocID="{C5CAE1AB-0368-4E28-B998-BCB41113D3AE}" presName="hierChild4" presStyleCnt="0"/>
      <dgm:spPr/>
    </dgm:pt>
    <dgm:pt modelId="{104753E2-EB88-4AF1-992B-37CA648C323A}" type="pres">
      <dgm:prSet presAssocID="{C5CAE1AB-0368-4E28-B998-BCB41113D3AE}" presName="hierChild5" presStyleCnt="0"/>
      <dgm:spPr/>
    </dgm:pt>
    <dgm:pt modelId="{F000E543-FEAA-463F-AC15-A469A4D9E5A1}" type="pres">
      <dgm:prSet presAssocID="{EA73D47F-DCA9-46AC-9A01-2E28766B0EDF}" presName="Name50" presStyleLbl="parChTrans1D4" presStyleIdx="11" presStyleCnt="23"/>
      <dgm:spPr/>
    </dgm:pt>
    <dgm:pt modelId="{27211A20-19AC-43F9-B362-2579167F03BC}" type="pres">
      <dgm:prSet presAssocID="{BE1B5E2F-B1EE-4AB4-A510-7368A6E3DFBC}" presName="hierRoot2" presStyleCnt="0">
        <dgm:presLayoutVars>
          <dgm:hierBranch val="r"/>
        </dgm:presLayoutVars>
      </dgm:prSet>
      <dgm:spPr/>
    </dgm:pt>
    <dgm:pt modelId="{CF97BA9F-D513-4440-AA2B-34730CAF2752}" type="pres">
      <dgm:prSet presAssocID="{BE1B5E2F-B1EE-4AB4-A510-7368A6E3DFBC}" presName="rootComposite" presStyleCnt="0"/>
      <dgm:spPr/>
    </dgm:pt>
    <dgm:pt modelId="{6370CA55-366D-47FF-BD4F-57A2791B92DA}" type="pres">
      <dgm:prSet presAssocID="{BE1B5E2F-B1EE-4AB4-A510-7368A6E3DFBC}" presName="rootText" presStyleLbl="node4" presStyleIdx="4" presStyleCnt="16">
        <dgm:presLayoutVars>
          <dgm:chPref val="3"/>
        </dgm:presLayoutVars>
      </dgm:prSet>
      <dgm:spPr/>
    </dgm:pt>
    <dgm:pt modelId="{88CD05B2-D556-4E21-B6AE-622CA0759B0B}" type="pres">
      <dgm:prSet presAssocID="{BE1B5E2F-B1EE-4AB4-A510-7368A6E3DFBC}" presName="rootConnector" presStyleLbl="node4" presStyleIdx="4" presStyleCnt="16"/>
      <dgm:spPr/>
    </dgm:pt>
    <dgm:pt modelId="{330EEDC0-1451-4DED-B961-30019F42CC64}" type="pres">
      <dgm:prSet presAssocID="{BE1B5E2F-B1EE-4AB4-A510-7368A6E3DFBC}" presName="hierChild4" presStyleCnt="0"/>
      <dgm:spPr/>
    </dgm:pt>
    <dgm:pt modelId="{D51492AA-A9B8-4A35-BA3F-01B4911C2E85}" type="pres">
      <dgm:prSet presAssocID="{BE1B5E2F-B1EE-4AB4-A510-7368A6E3DFBC}" presName="hierChild5" presStyleCnt="0"/>
      <dgm:spPr/>
    </dgm:pt>
    <dgm:pt modelId="{871DEF86-87ED-495B-9AD7-8BBC1B44483C}" type="pres">
      <dgm:prSet presAssocID="{D341A3D4-CF91-4DEC-A6EB-33E944582572}" presName="Name50" presStyleLbl="parChTrans1D4" presStyleIdx="12" presStyleCnt="23"/>
      <dgm:spPr/>
    </dgm:pt>
    <dgm:pt modelId="{C84C886E-379E-4F64-8EFE-31DA4003CFE0}" type="pres">
      <dgm:prSet presAssocID="{9C696F04-A0E7-4D66-9D74-48A0ACF04168}" presName="hierRoot2" presStyleCnt="0">
        <dgm:presLayoutVars>
          <dgm:hierBranch val="r"/>
        </dgm:presLayoutVars>
      </dgm:prSet>
      <dgm:spPr/>
    </dgm:pt>
    <dgm:pt modelId="{1ED49D48-AA2E-434A-9806-2B9A9AB0C28E}" type="pres">
      <dgm:prSet presAssocID="{9C696F04-A0E7-4D66-9D74-48A0ACF04168}" presName="rootComposite" presStyleCnt="0"/>
      <dgm:spPr/>
    </dgm:pt>
    <dgm:pt modelId="{1E7A4A74-A17E-4B81-8D97-4C1BFD5C5CC2}" type="pres">
      <dgm:prSet presAssocID="{9C696F04-A0E7-4D66-9D74-48A0ACF04168}" presName="rootText" presStyleLbl="node4" presStyleIdx="5" presStyleCnt="16">
        <dgm:presLayoutVars>
          <dgm:chPref val="3"/>
        </dgm:presLayoutVars>
      </dgm:prSet>
      <dgm:spPr/>
    </dgm:pt>
    <dgm:pt modelId="{3820EC24-62DA-47A9-8F37-670F4F4B8C63}" type="pres">
      <dgm:prSet presAssocID="{9C696F04-A0E7-4D66-9D74-48A0ACF04168}" presName="rootConnector" presStyleLbl="node4" presStyleIdx="5" presStyleCnt="16"/>
      <dgm:spPr/>
    </dgm:pt>
    <dgm:pt modelId="{29AE5F55-98CA-400C-86C2-FCAF925BDFB9}" type="pres">
      <dgm:prSet presAssocID="{9C696F04-A0E7-4D66-9D74-48A0ACF04168}" presName="hierChild4" presStyleCnt="0"/>
      <dgm:spPr/>
    </dgm:pt>
    <dgm:pt modelId="{9C8E29BC-1D63-4CC3-B465-EEE979B33A86}" type="pres">
      <dgm:prSet presAssocID="{9C696F04-A0E7-4D66-9D74-48A0ACF04168}" presName="hierChild5" presStyleCnt="0"/>
      <dgm:spPr/>
    </dgm:pt>
    <dgm:pt modelId="{B141F679-4D55-4603-91CB-ADCCFCFDD110}" type="pres">
      <dgm:prSet presAssocID="{140631AB-5460-490D-A512-68BA7AE5BA96}" presName="Name50" presStyleLbl="parChTrans1D4" presStyleIdx="13" presStyleCnt="23"/>
      <dgm:spPr/>
    </dgm:pt>
    <dgm:pt modelId="{DA632201-F162-4E45-AC01-8ED33584ED09}" type="pres">
      <dgm:prSet presAssocID="{AA4AFA16-8584-4F6D-8B80-961C2933845B}" presName="hierRoot2" presStyleCnt="0">
        <dgm:presLayoutVars>
          <dgm:hierBranch val="r"/>
        </dgm:presLayoutVars>
      </dgm:prSet>
      <dgm:spPr/>
    </dgm:pt>
    <dgm:pt modelId="{614FC3E5-4943-4659-9063-A1CA6CDE8EFE}" type="pres">
      <dgm:prSet presAssocID="{AA4AFA16-8584-4F6D-8B80-961C2933845B}" presName="rootComposite" presStyleCnt="0"/>
      <dgm:spPr/>
    </dgm:pt>
    <dgm:pt modelId="{078F6917-26E8-4B40-A224-F72B3A3B682D}" type="pres">
      <dgm:prSet presAssocID="{AA4AFA16-8584-4F6D-8B80-961C2933845B}" presName="rootText" presStyleLbl="node4" presStyleIdx="6" presStyleCnt="16">
        <dgm:presLayoutVars>
          <dgm:chPref val="3"/>
        </dgm:presLayoutVars>
      </dgm:prSet>
      <dgm:spPr/>
    </dgm:pt>
    <dgm:pt modelId="{08FEC0DF-BC14-4D49-97ED-1066956BB2FD}" type="pres">
      <dgm:prSet presAssocID="{AA4AFA16-8584-4F6D-8B80-961C2933845B}" presName="rootConnector" presStyleLbl="node4" presStyleIdx="6" presStyleCnt="16"/>
      <dgm:spPr/>
    </dgm:pt>
    <dgm:pt modelId="{B8A4F2AA-4ACC-495B-9337-24F12AD9F32E}" type="pres">
      <dgm:prSet presAssocID="{AA4AFA16-8584-4F6D-8B80-961C2933845B}" presName="hierChild4" presStyleCnt="0"/>
      <dgm:spPr/>
    </dgm:pt>
    <dgm:pt modelId="{D90705FF-B7B3-4AC4-A7B9-41C564A90046}" type="pres">
      <dgm:prSet presAssocID="{AA4AFA16-8584-4F6D-8B80-961C2933845B}" presName="hierChild5" presStyleCnt="0"/>
      <dgm:spPr/>
    </dgm:pt>
    <dgm:pt modelId="{5B90ECEF-6E32-4E55-9165-C0548D44D78F}" type="pres">
      <dgm:prSet presAssocID="{278ED534-EED1-449B-B4A6-667819145EB8}" presName="Name50" presStyleLbl="parChTrans1D4" presStyleIdx="14" presStyleCnt="23"/>
      <dgm:spPr/>
    </dgm:pt>
    <dgm:pt modelId="{B3FE3163-CC4E-48BD-A39B-BEF10AB79F4A}" type="pres">
      <dgm:prSet presAssocID="{36C6025B-2E54-4EF0-AEDE-7D256A9E86EA}" presName="hierRoot2" presStyleCnt="0">
        <dgm:presLayoutVars>
          <dgm:hierBranch val="r"/>
        </dgm:presLayoutVars>
      </dgm:prSet>
      <dgm:spPr/>
    </dgm:pt>
    <dgm:pt modelId="{8EC054EE-8F02-4872-80AD-1906501D6836}" type="pres">
      <dgm:prSet presAssocID="{36C6025B-2E54-4EF0-AEDE-7D256A9E86EA}" presName="rootComposite" presStyleCnt="0"/>
      <dgm:spPr/>
    </dgm:pt>
    <dgm:pt modelId="{41021433-BD31-4E61-BE40-75D632E1BBC8}" type="pres">
      <dgm:prSet presAssocID="{36C6025B-2E54-4EF0-AEDE-7D256A9E86EA}" presName="rootText" presStyleLbl="node4" presStyleIdx="7" presStyleCnt="16">
        <dgm:presLayoutVars>
          <dgm:chPref val="3"/>
        </dgm:presLayoutVars>
      </dgm:prSet>
      <dgm:spPr/>
    </dgm:pt>
    <dgm:pt modelId="{795A4121-9CB7-4479-9991-B63207CEE68E}" type="pres">
      <dgm:prSet presAssocID="{36C6025B-2E54-4EF0-AEDE-7D256A9E86EA}" presName="rootConnector" presStyleLbl="node4" presStyleIdx="7" presStyleCnt="16"/>
      <dgm:spPr/>
    </dgm:pt>
    <dgm:pt modelId="{66F66A32-EB33-4D1A-B0E1-AD3D8D407F74}" type="pres">
      <dgm:prSet presAssocID="{36C6025B-2E54-4EF0-AEDE-7D256A9E86EA}" presName="hierChild4" presStyleCnt="0"/>
      <dgm:spPr/>
    </dgm:pt>
    <dgm:pt modelId="{941510D7-41A9-47D1-BA1A-5AB643943943}" type="pres">
      <dgm:prSet presAssocID="{36C6025B-2E54-4EF0-AEDE-7D256A9E86EA}" presName="hierChild5" presStyleCnt="0"/>
      <dgm:spPr/>
    </dgm:pt>
    <dgm:pt modelId="{5117AFE8-5434-47CF-88D2-DE45CE9564EE}" type="pres">
      <dgm:prSet presAssocID="{B45C92DB-7D49-4797-A898-2FAC15A23F1F}" presName="hierChild5" presStyleCnt="0"/>
      <dgm:spPr/>
    </dgm:pt>
    <dgm:pt modelId="{3BA1A2C6-F540-46F6-9A1C-5B6B28891A02}" type="pres">
      <dgm:prSet presAssocID="{5A1B77E8-E22D-46B9-89D2-458EA37B12F6}" presName="Name35" presStyleLbl="parChTrans1D3" presStyleIdx="8" presStyleCnt="9"/>
      <dgm:spPr/>
    </dgm:pt>
    <dgm:pt modelId="{B504A4A0-A18E-47F1-8DD3-E4215F5F957D}" type="pres">
      <dgm:prSet presAssocID="{5825CD5D-AD48-47F8-AA76-D76E69959E2C}" presName="hierRoot2" presStyleCnt="0">
        <dgm:presLayoutVars>
          <dgm:hierBranch val="l"/>
        </dgm:presLayoutVars>
      </dgm:prSet>
      <dgm:spPr/>
    </dgm:pt>
    <dgm:pt modelId="{98903238-43E0-4A16-BA71-024B5B6D74CD}" type="pres">
      <dgm:prSet presAssocID="{5825CD5D-AD48-47F8-AA76-D76E69959E2C}" presName="rootComposite" presStyleCnt="0"/>
      <dgm:spPr/>
    </dgm:pt>
    <dgm:pt modelId="{828A1929-01E6-4DBE-9E08-5F3B3AD06D31}" type="pres">
      <dgm:prSet presAssocID="{5825CD5D-AD48-47F8-AA76-D76E69959E2C}" presName="rootText" presStyleLbl="node3" presStyleIdx="8" presStyleCnt="9">
        <dgm:presLayoutVars>
          <dgm:chPref val="3"/>
        </dgm:presLayoutVars>
      </dgm:prSet>
      <dgm:spPr/>
    </dgm:pt>
    <dgm:pt modelId="{CD7FBF4F-CEEE-4F5B-8D83-06DAB125ABB2}" type="pres">
      <dgm:prSet presAssocID="{5825CD5D-AD48-47F8-AA76-D76E69959E2C}" presName="rootConnector" presStyleLbl="node3" presStyleIdx="8" presStyleCnt="9"/>
      <dgm:spPr/>
    </dgm:pt>
    <dgm:pt modelId="{1D5D6202-D03E-4C29-8F63-8D97AAA60336}" type="pres">
      <dgm:prSet presAssocID="{5825CD5D-AD48-47F8-AA76-D76E69959E2C}" presName="hierChild4" presStyleCnt="0"/>
      <dgm:spPr/>
    </dgm:pt>
    <dgm:pt modelId="{833FA20B-D5CE-450A-96DB-1A45A645DB40}" type="pres">
      <dgm:prSet presAssocID="{09101EAD-DB18-425E-9914-98B479AD3B94}" presName="Name50" presStyleLbl="parChTrans1D4" presStyleIdx="15" presStyleCnt="23"/>
      <dgm:spPr/>
    </dgm:pt>
    <dgm:pt modelId="{DAF302EB-078B-40A7-9C88-1294FC227175}" type="pres">
      <dgm:prSet presAssocID="{30F23004-004B-4373-9CD1-9EB505C6B34D}" presName="hierRoot2" presStyleCnt="0">
        <dgm:presLayoutVars>
          <dgm:hierBranch val="r"/>
        </dgm:presLayoutVars>
      </dgm:prSet>
      <dgm:spPr/>
    </dgm:pt>
    <dgm:pt modelId="{407F10F2-510E-47A9-B468-EC99173EFE35}" type="pres">
      <dgm:prSet presAssocID="{30F23004-004B-4373-9CD1-9EB505C6B34D}" presName="rootComposite" presStyleCnt="0"/>
      <dgm:spPr/>
    </dgm:pt>
    <dgm:pt modelId="{9B6B4064-38B8-4644-99D4-6020852B8E53}" type="pres">
      <dgm:prSet presAssocID="{30F23004-004B-4373-9CD1-9EB505C6B34D}" presName="rootText" presStyleLbl="node4" presStyleIdx="8" presStyleCnt="16">
        <dgm:presLayoutVars>
          <dgm:chPref val="3"/>
        </dgm:presLayoutVars>
      </dgm:prSet>
      <dgm:spPr/>
    </dgm:pt>
    <dgm:pt modelId="{2CEBF8BE-29BF-4738-814F-8DB2CABFA598}" type="pres">
      <dgm:prSet presAssocID="{30F23004-004B-4373-9CD1-9EB505C6B34D}" presName="rootConnector" presStyleLbl="node4" presStyleIdx="8" presStyleCnt="16"/>
      <dgm:spPr/>
    </dgm:pt>
    <dgm:pt modelId="{841C741B-3761-405A-9B8F-08CA05D2C812}" type="pres">
      <dgm:prSet presAssocID="{30F23004-004B-4373-9CD1-9EB505C6B34D}" presName="hierChild4" presStyleCnt="0"/>
      <dgm:spPr/>
    </dgm:pt>
    <dgm:pt modelId="{72AC1890-874C-4156-A336-A89F388C3D3C}" type="pres">
      <dgm:prSet presAssocID="{30F23004-004B-4373-9CD1-9EB505C6B34D}" presName="hierChild5" presStyleCnt="0"/>
      <dgm:spPr/>
    </dgm:pt>
    <dgm:pt modelId="{CC37C1DC-48E6-4D91-A624-EA9271A2E30A}" type="pres">
      <dgm:prSet presAssocID="{A39E31E7-C17E-4B2D-A688-76AB9538F510}" presName="Name50" presStyleLbl="parChTrans1D4" presStyleIdx="16" presStyleCnt="23"/>
      <dgm:spPr/>
    </dgm:pt>
    <dgm:pt modelId="{12DBA455-D754-4D4F-8A9B-4CA88C575ABD}" type="pres">
      <dgm:prSet presAssocID="{99784F57-A9E5-4905-ACEE-66A3FF70FBB0}" presName="hierRoot2" presStyleCnt="0">
        <dgm:presLayoutVars>
          <dgm:hierBranch val="l"/>
        </dgm:presLayoutVars>
      </dgm:prSet>
      <dgm:spPr/>
    </dgm:pt>
    <dgm:pt modelId="{D296FF4C-547F-46C4-9688-E2AE6B891D06}" type="pres">
      <dgm:prSet presAssocID="{99784F57-A9E5-4905-ACEE-66A3FF70FBB0}" presName="rootComposite" presStyleCnt="0"/>
      <dgm:spPr/>
    </dgm:pt>
    <dgm:pt modelId="{F517AC2E-CE34-4CAB-B98D-EA120F2811DC}" type="pres">
      <dgm:prSet presAssocID="{99784F57-A9E5-4905-ACEE-66A3FF70FBB0}" presName="rootText" presStyleLbl="node4" presStyleIdx="9" presStyleCnt="16">
        <dgm:presLayoutVars>
          <dgm:chPref val="3"/>
        </dgm:presLayoutVars>
      </dgm:prSet>
      <dgm:spPr/>
    </dgm:pt>
    <dgm:pt modelId="{2918803B-A5E1-4A85-98F4-3C3662240158}" type="pres">
      <dgm:prSet presAssocID="{99784F57-A9E5-4905-ACEE-66A3FF70FBB0}" presName="rootConnector" presStyleLbl="node4" presStyleIdx="9" presStyleCnt="16"/>
      <dgm:spPr/>
    </dgm:pt>
    <dgm:pt modelId="{E4CDCD55-1382-4B6B-A9D3-F4193E83EA8D}" type="pres">
      <dgm:prSet presAssocID="{99784F57-A9E5-4905-ACEE-66A3FF70FBB0}" presName="hierChild4" presStyleCnt="0"/>
      <dgm:spPr/>
    </dgm:pt>
    <dgm:pt modelId="{8348B862-16E7-4517-8E26-15AB32E8C1E0}" type="pres">
      <dgm:prSet presAssocID="{99784F57-A9E5-4905-ACEE-66A3FF70FBB0}" presName="hierChild5" presStyleCnt="0"/>
      <dgm:spPr/>
    </dgm:pt>
    <dgm:pt modelId="{1CCB75AA-F50A-4FBD-A38A-BFD6E9635154}" type="pres">
      <dgm:prSet presAssocID="{9CE89291-AFED-4AF7-B233-94CA3E9F63EC}" presName="Name50" presStyleLbl="parChTrans1D4" presStyleIdx="17" presStyleCnt="23"/>
      <dgm:spPr/>
    </dgm:pt>
    <dgm:pt modelId="{45059013-D65B-4F76-8E70-34020A59A72F}" type="pres">
      <dgm:prSet presAssocID="{904BD0D8-F780-48CA-94E0-DBF581241948}" presName="hierRoot2" presStyleCnt="0">
        <dgm:presLayoutVars>
          <dgm:hierBranch val="l"/>
        </dgm:presLayoutVars>
      </dgm:prSet>
      <dgm:spPr/>
    </dgm:pt>
    <dgm:pt modelId="{F95B7614-B178-4451-8C74-05B5A085F581}" type="pres">
      <dgm:prSet presAssocID="{904BD0D8-F780-48CA-94E0-DBF581241948}" presName="rootComposite" presStyleCnt="0"/>
      <dgm:spPr/>
    </dgm:pt>
    <dgm:pt modelId="{847F354A-7ED8-48DF-8066-7D85ADA19741}" type="pres">
      <dgm:prSet presAssocID="{904BD0D8-F780-48CA-94E0-DBF581241948}" presName="rootText" presStyleLbl="node4" presStyleIdx="10" presStyleCnt="16">
        <dgm:presLayoutVars>
          <dgm:chPref val="3"/>
        </dgm:presLayoutVars>
      </dgm:prSet>
      <dgm:spPr/>
    </dgm:pt>
    <dgm:pt modelId="{FED09CC4-3159-41CE-BF37-E37CFE2FD919}" type="pres">
      <dgm:prSet presAssocID="{904BD0D8-F780-48CA-94E0-DBF581241948}" presName="rootConnector" presStyleLbl="node4" presStyleIdx="10" presStyleCnt="16"/>
      <dgm:spPr/>
    </dgm:pt>
    <dgm:pt modelId="{D5377E25-E415-4125-AC30-329A826EF3BA}" type="pres">
      <dgm:prSet presAssocID="{904BD0D8-F780-48CA-94E0-DBF581241948}" presName="hierChild4" presStyleCnt="0"/>
      <dgm:spPr/>
    </dgm:pt>
    <dgm:pt modelId="{E7A70D9C-7497-4909-B3ED-03AD00C46960}" type="pres">
      <dgm:prSet presAssocID="{904BD0D8-F780-48CA-94E0-DBF581241948}" presName="hierChild5" presStyleCnt="0"/>
      <dgm:spPr/>
    </dgm:pt>
    <dgm:pt modelId="{9A93FE64-3A56-4699-9D3D-E93D1BDDE19E}" type="pres">
      <dgm:prSet presAssocID="{4957AEC2-3B0B-4471-B196-4C60171EA083}" presName="Name50" presStyleLbl="parChTrans1D4" presStyleIdx="18" presStyleCnt="23"/>
      <dgm:spPr/>
    </dgm:pt>
    <dgm:pt modelId="{4138F7AD-BA66-41BD-BE97-8427FDD95E04}" type="pres">
      <dgm:prSet presAssocID="{C5685D10-CF19-4473-99BD-70095D661401}" presName="hierRoot2" presStyleCnt="0">
        <dgm:presLayoutVars>
          <dgm:hierBranch val="l"/>
        </dgm:presLayoutVars>
      </dgm:prSet>
      <dgm:spPr/>
    </dgm:pt>
    <dgm:pt modelId="{56FFB913-589E-4AEB-BEE6-35B7BD4E6B73}" type="pres">
      <dgm:prSet presAssocID="{C5685D10-CF19-4473-99BD-70095D661401}" presName="rootComposite" presStyleCnt="0"/>
      <dgm:spPr/>
    </dgm:pt>
    <dgm:pt modelId="{3B4E0202-48E7-4F39-8CBB-E999ECEDEE61}" type="pres">
      <dgm:prSet presAssocID="{C5685D10-CF19-4473-99BD-70095D661401}" presName="rootText" presStyleLbl="node4" presStyleIdx="11" presStyleCnt="16">
        <dgm:presLayoutVars>
          <dgm:chPref val="3"/>
        </dgm:presLayoutVars>
      </dgm:prSet>
      <dgm:spPr/>
    </dgm:pt>
    <dgm:pt modelId="{5EEBC9C2-D486-4E14-A4EA-57BAD341CA38}" type="pres">
      <dgm:prSet presAssocID="{C5685D10-CF19-4473-99BD-70095D661401}" presName="rootConnector" presStyleLbl="node4" presStyleIdx="11" presStyleCnt="16"/>
      <dgm:spPr/>
    </dgm:pt>
    <dgm:pt modelId="{F261CA33-C783-45C0-8A6D-8873E18C261C}" type="pres">
      <dgm:prSet presAssocID="{C5685D10-CF19-4473-99BD-70095D661401}" presName="hierChild4" presStyleCnt="0"/>
      <dgm:spPr/>
    </dgm:pt>
    <dgm:pt modelId="{46ED2B9E-1E42-4F3D-8B48-12C4263C6A14}" type="pres">
      <dgm:prSet presAssocID="{C5685D10-CF19-4473-99BD-70095D661401}" presName="hierChild5" presStyleCnt="0"/>
      <dgm:spPr/>
    </dgm:pt>
    <dgm:pt modelId="{2F1F3960-B5CA-49FE-BB74-CE995CF46D69}" type="pres">
      <dgm:prSet presAssocID="{199A3FC6-DFBD-4119-98DE-670FA7CA76BD}" presName="Name50" presStyleLbl="parChTrans1D4" presStyleIdx="19" presStyleCnt="23"/>
      <dgm:spPr/>
    </dgm:pt>
    <dgm:pt modelId="{1F0B69BE-FF1F-4523-ABCE-00D9F629ABE0}" type="pres">
      <dgm:prSet presAssocID="{DC63AE17-D1CE-4E06-87C1-80B3309BCD92}" presName="hierRoot2" presStyleCnt="0">
        <dgm:presLayoutVars>
          <dgm:hierBranch val="l"/>
        </dgm:presLayoutVars>
      </dgm:prSet>
      <dgm:spPr/>
    </dgm:pt>
    <dgm:pt modelId="{A4484CD3-F831-4144-8DAC-47700981F394}" type="pres">
      <dgm:prSet presAssocID="{DC63AE17-D1CE-4E06-87C1-80B3309BCD92}" presName="rootComposite" presStyleCnt="0"/>
      <dgm:spPr/>
    </dgm:pt>
    <dgm:pt modelId="{2848D98A-E843-444E-8F7A-F237736733F6}" type="pres">
      <dgm:prSet presAssocID="{DC63AE17-D1CE-4E06-87C1-80B3309BCD92}" presName="rootText" presStyleLbl="node4" presStyleIdx="12" presStyleCnt="16">
        <dgm:presLayoutVars>
          <dgm:chPref val="3"/>
        </dgm:presLayoutVars>
      </dgm:prSet>
      <dgm:spPr/>
    </dgm:pt>
    <dgm:pt modelId="{B81AB0D2-77BC-4956-954D-CE007B7D37FC}" type="pres">
      <dgm:prSet presAssocID="{DC63AE17-D1CE-4E06-87C1-80B3309BCD92}" presName="rootConnector" presStyleLbl="node4" presStyleIdx="12" presStyleCnt="16"/>
      <dgm:spPr/>
    </dgm:pt>
    <dgm:pt modelId="{293BA7DB-32BF-4B5A-8B22-AFC20BCA082B}" type="pres">
      <dgm:prSet presAssocID="{DC63AE17-D1CE-4E06-87C1-80B3309BCD92}" presName="hierChild4" presStyleCnt="0"/>
      <dgm:spPr/>
    </dgm:pt>
    <dgm:pt modelId="{E0ADE3CC-1F23-4109-9F6D-1586767D6E54}" type="pres">
      <dgm:prSet presAssocID="{DC63AE17-D1CE-4E06-87C1-80B3309BCD92}" presName="hierChild5" presStyleCnt="0"/>
      <dgm:spPr/>
    </dgm:pt>
    <dgm:pt modelId="{739E2CC3-FAEF-4AA9-B467-2EBAC25C5C13}" type="pres">
      <dgm:prSet presAssocID="{CE55FD60-3230-4A6C-8BFA-B59CC2C63F2B}" presName="Name50" presStyleLbl="parChTrans1D4" presStyleIdx="20" presStyleCnt="23"/>
      <dgm:spPr/>
    </dgm:pt>
    <dgm:pt modelId="{D1B1C9C7-7867-4A8F-AFB8-7EEA8BD047B4}" type="pres">
      <dgm:prSet presAssocID="{5362D2D4-BEF4-4588-9035-35C6563E94E0}" presName="hierRoot2" presStyleCnt="0">
        <dgm:presLayoutVars>
          <dgm:hierBranch val="init"/>
        </dgm:presLayoutVars>
      </dgm:prSet>
      <dgm:spPr/>
    </dgm:pt>
    <dgm:pt modelId="{785452C5-BEE3-4097-828D-783E53036932}" type="pres">
      <dgm:prSet presAssocID="{5362D2D4-BEF4-4588-9035-35C6563E94E0}" presName="rootComposite" presStyleCnt="0"/>
      <dgm:spPr/>
    </dgm:pt>
    <dgm:pt modelId="{703CD114-B223-401E-BFAC-FEF2C8341C13}" type="pres">
      <dgm:prSet presAssocID="{5362D2D4-BEF4-4588-9035-35C6563E94E0}" presName="rootText" presStyleLbl="node4" presStyleIdx="13" presStyleCnt="16">
        <dgm:presLayoutVars>
          <dgm:chPref val="3"/>
        </dgm:presLayoutVars>
      </dgm:prSet>
      <dgm:spPr/>
    </dgm:pt>
    <dgm:pt modelId="{B3F69108-6DA2-4673-B9D3-B36DC44B1841}" type="pres">
      <dgm:prSet presAssocID="{5362D2D4-BEF4-4588-9035-35C6563E94E0}" presName="rootConnector" presStyleLbl="node4" presStyleIdx="13" presStyleCnt="16"/>
      <dgm:spPr/>
    </dgm:pt>
    <dgm:pt modelId="{2A634835-421E-478E-8B58-5C82D482EC90}" type="pres">
      <dgm:prSet presAssocID="{5362D2D4-BEF4-4588-9035-35C6563E94E0}" presName="hierChild4" presStyleCnt="0"/>
      <dgm:spPr/>
    </dgm:pt>
    <dgm:pt modelId="{3F9250DE-557E-4320-8401-1D247A7FE1D6}" type="pres">
      <dgm:prSet presAssocID="{5362D2D4-BEF4-4588-9035-35C6563E94E0}" presName="hierChild5" presStyleCnt="0"/>
      <dgm:spPr/>
    </dgm:pt>
    <dgm:pt modelId="{91A19C84-C151-4FA7-83F3-1B65D0F95D79}" type="pres">
      <dgm:prSet presAssocID="{018E7453-35F9-4FEC-9BCA-C8B17C16CDF3}" presName="Name50" presStyleLbl="parChTrans1D4" presStyleIdx="21" presStyleCnt="23"/>
      <dgm:spPr/>
    </dgm:pt>
    <dgm:pt modelId="{1118E14E-BF9F-491F-BF82-CED5AA1DB19B}" type="pres">
      <dgm:prSet presAssocID="{C495710C-3544-49BF-9D7B-6E894572BC12}" presName="hierRoot2" presStyleCnt="0">
        <dgm:presLayoutVars>
          <dgm:hierBranch val="l"/>
        </dgm:presLayoutVars>
      </dgm:prSet>
      <dgm:spPr/>
    </dgm:pt>
    <dgm:pt modelId="{25932001-3911-4B0D-8C13-6991716FFA39}" type="pres">
      <dgm:prSet presAssocID="{C495710C-3544-49BF-9D7B-6E894572BC12}" presName="rootComposite" presStyleCnt="0"/>
      <dgm:spPr/>
    </dgm:pt>
    <dgm:pt modelId="{DCA7C8F5-5955-4519-A24E-C0ED319A179C}" type="pres">
      <dgm:prSet presAssocID="{C495710C-3544-49BF-9D7B-6E894572BC12}" presName="rootText" presStyleLbl="node4" presStyleIdx="14" presStyleCnt="16">
        <dgm:presLayoutVars>
          <dgm:chPref val="3"/>
        </dgm:presLayoutVars>
      </dgm:prSet>
      <dgm:spPr/>
    </dgm:pt>
    <dgm:pt modelId="{65D7F6B9-35A9-48B0-9996-907E73618FE1}" type="pres">
      <dgm:prSet presAssocID="{C495710C-3544-49BF-9D7B-6E894572BC12}" presName="rootConnector" presStyleLbl="node4" presStyleIdx="14" presStyleCnt="16"/>
      <dgm:spPr/>
    </dgm:pt>
    <dgm:pt modelId="{719FC489-C053-46E6-9CAC-045D40CA5A9C}" type="pres">
      <dgm:prSet presAssocID="{C495710C-3544-49BF-9D7B-6E894572BC12}" presName="hierChild4" presStyleCnt="0"/>
      <dgm:spPr/>
    </dgm:pt>
    <dgm:pt modelId="{2D8EA4BD-156E-4BAB-8A0B-447A9A6B9666}" type="pres">
      <dgm:prSet presAssocID="{C495710C-3544-49BF-9D7B-6E894572BC12}" presName="hierChild5" presStyleCnt="0"/>
      <dgm:spPr/>
    </dgm:pt>
    <dgm:pt modelId="{FD4F5236-816F-41CA-BE8D-94BCEA157ED3}" type="pres">
      <dgm:prSet presAssocID="{94B85C2C-F47A-47F3-87FB-4CDC6EB9BE4B}" presName="Name50" presStyleLbl="parChTrans1D4" presStyleIdx="22" presStyleCnt="23"/>
      <dgm:spPr/>
    </dgm:pt>
    <dgm:pt modelId="{6F8194D3-B228-4A2C-9C22-F271A0864E3C}" type="pres">
      <dgm:prSet presAssocID="{A3517938-50EC-4ABB-AC35-453FCFD31CAE}" presName="hierRoot2" presStyleCnt="0">
        <dgm:presLayoutVars>
          <dgm:hierBranch val="init"/>
        </dgm:presLayoutVars>
      </dgm:prSet>
      <dgm:spPr/>
    </dgm:pt>
    <dgm:pt modelId="{7B4194B3-F8BB-4E04-A027-66C0C5E9152F}" type="pres">
      <dgm:prSet presAssocID="{A3517938-50EC-4ABB-AC35-453FCFD31CAE}" presName="rootComposite" presStyleCnt="0"/>
      <dgm:spPr/>
    </dgm:pt>
    <dgm:pt modelId="{84E40549-749F-45D1-A2BD-8B97AB3859FE}" type="pres">
      <dgm:prSet presAssocID="{A3517938-50EC-4ABB-AC35-453FCFD31CAE}" presName="rootText" presStyleLbl="node4" presStyleIdx="15" presStyleCnt="16">
        <dgm:presLayoutVars>
          <dgm:chPref val="3"/>
        </dgm:presLayoutVars>
      </dgm:prSet>
      <dgm:spPr/>
    </dgm:pt>
    <dgm:pt modelId="{E2E3E08C-84A7-481A-989E-77456D8E401F}" type="pres">
      <dgm:prSet presAssocID="{A3517938-50EC-4ABB-AC35-453FCFD31CAE}" presName="rootConnector" presStyleLbl="node4" presStyleIdx="15" presStyleCnt="16"/>
      <dgm:spPr/>
    </dgm:pt>
    <dgm:pt modelId="{43DB84C3-BD7D-45B9-8F5B-4347299CEA65}" type="pres">
      <dgm:prSet presAssocID="{A3517938-50EC-4ABB-AC35-453FCFD31CAE}" presName="hierChild4" presStyleCnt="0"/>
      <dgm:spPr/>
    </dgm:pt>
    <dgm:pt modelId="{5F5F29DE-9671-4286-AF4D-502D61695B46}" type="pres">
      <dgm:prSet presAssocID="{A3517938-50EC-4ABB-AC35-453FCFD31CAE}" presName="hierChild5" presStyleCnt="0"/>
      <dgm:spPr/>
    </dgm:pt>
    <dgm:pt modelId="{20DD0108-0D35-407F-8996-9DCD87CB3418}" type="pres">
      <dgm:prSet presAssocID="{5825CD5D-AD48-47F8-AA76-D76E69959E2C}" presName="hierChild5" presStyleCnt="0"/>
      <dgm:spPr/>
    </dgm:pt>
    <dgm:pt modelId="{90ED5404-E96F-4638-91E5-EA05F6660B29}" type="pres">
      <dgm:prSet presAssocID="{6DDC2865-7E26-4DEA-B8C0-406ACF158990}" presName="hierChild5" presStyleCnt="0"/>
      <dgm:spPr/>
    </dgm:pt>
    <dgm:pt modelId="{238A8AC1-669B-4EFB-9E55-A6B5BA2B8408}" type="pres">
      <dgm:prSet presAssocID="{66B84582-0F17-457E-B4CD-F99A895BDAF8}" presName="hierChild3" presStyleCnt="0"/>
      <dgm:spPr/>
    </dgm:pt>
  </dgm:ptLst>
  <dgm:cxnLst>
    <dgm:cxn modelId="{022D8D04-C64F-4629-83A0-98375F3F49DE}" srcId="{CD508A4B-A0C5-4002-A99F-431E0DFEB9C2}" destId="{01D25DEE-6F2D-42E1-A39C-349C20C53A90}" srcOrd="0" destOrd="0" parTransId="{FC0278E4-010E-430D-A663-C7EA66C06645}" sibTransId="{C438EDED-2221-4D4D-9EC4-CB7DAE86427B}"/>
    <dgm:cxn modelId="{B01BA807-FFA7-4CF6-B374-22F8EF190E82}" srcId="{203A7F8A-CFE7-4EFF-B367-545996F2CD59}" destId="{7E87EC6C-C070-4444-9727-6F833F7AC71B}" srcOrd="1" destOrd="0" parTransId="{9BB9659B-516F-4169-85ED-50A9A61B35F2}" sibTransId="{6275DF3E-6158-4A7F-A9A5-ACF170475717}"/>
    <dgm:cxn modelId="{972AC607-EE5E-49FB-AE47-E5504BC3651E}" type="presOf" srcId="{5825CD5D-AD48-47F8-AA76-D76E69959E2C}" destId="{828A1929-01E6-4DBE-9E08-5F3B3AD06D31}" srcOrd="0" destOrd="0" presId="urn:microsoft.com/office/officeart/2005/8/layout/orgChart1"/>
    <dgm:cxn modelId="{14EB5B08-A99B-4B05-9990-4EA35E711A1F}" srcId="{CD508A4B-A0C5-4002-A99F-431E0DFEB9C2}" destId="{967DCD2D-01CC-41C5-BFDF-DB22ABF568E9}" srcOrd="6" destOrd="0" parTransId="{6F176852-9E41-4377-B341-1D39F3A8E1D0}" sibTransId="{9DBD85EE-4861-4169-A5AE-19DC89FC4D6B}"/>
    <dgm:cxn modelId="{BFC26B0D-C338-4906-B7F7-D6FB96067AD9}" type="presOf" srcId="{5362D2D4-BEF4-4588-9035-35C6563E94E0}" destId="{703CD114-B223-401E-BFAC-FEF2C8341C13}" srcOrd="0" destOrd="0" presId="urn:microsoft.com/office/officeart/2005/8/layout/orgChart1"/>
    <dgm:cxn modelId="{DB392F11-694D-443C-8740-34F00609337E}" srcId="{5825CD5D-AD48-47F8-AA76-D76E69959E2C}" destId="{A3517938-50EC-4ABB-AC35-453FCFD31CAE}" srcOrd="7" destOrd="0" parTransId="{94B85C2C-F47A-47F3-87FB-4CDC6EB9BE4B}" sibTransId="{7A99C512-C47A-4D2B-B93F-5325B917860E}"/>
    <dgm:cxn modelId="{A8124011-C434-460C-8ACE-6AF3C4171BE5}" type="presOf" srcId="{B4C85EE4-5349-4EEC-B93B-8150AB12BA46}" destId="{925C34B2-0125-4692-9CFD-A5667D73D8B8}" srcOrd="0" destOrd="0" presId="urn:microsoft.com/office/officeart/2005/8/layout/orgChart1"/>
    <dgm:cxn modelId="{D3E78D11-1195-426D-9E6D-D0E31352D90F}" type="presOf" srcId="{140631AB-5460-490D-A512-68BA7AE5BA96}" destId="{B141F679-4D55-4603-91CB-ADCCFCFDD110}" srcOrd="0" destOrd="0" presId="urn:microsoft.com/office/officeart/2005/8/layout/orgChart1"/>
    <dgm:cxn modelId="{9D1EA211-5991-4A5E-A714-FB8BB0C9574F}" type="presOf" srcId="{AA4AFA16-8584-4F6D-8B80-961C2933845B}" destId="{078F6917-26E8-4B40-A224-F72B3A3B682D}" srcOrd="0" destOrd="0" presId="urn:microsoft.com/office/officeart/2005/8/layout/orgChart1"/>
    <dgm:cxn modelId="{0BD1DE12-DA19-4913-B546-07855D7ECBE7}" type="presOf" srcId="{203A7F8A-CFE7-4EFF-B367-545996F2CD59}" destId="{7733F192-BA37-4AA3-ADA7-C4A69B54E4B8}" srcOrd="1" destOrd="0" presId="urn:microsoft.com/office/officeart/2005/8/layout/orgChart1"/>
    <dgm:cxn modelId="{A57A7414-9002-439E-A8E0-E77234F60EED}" type="presOf" srcId="{A3517938-50EC-4ABB-AC35-453FCFD31CAE}" destId="{E2E3E08C-84A7-481A-989E-77456D8E401F}" srcOrd="1" destOrd="0" presId="urn:microsoft.com/office/officeart/2005/8/layout/orgChart1"/>
    <dgm:cxn modelId="{EB8F5116-898B-4792-98A3-6C517FA76489}" type="presOf" srcId="{E149CDCF-12C2-4E33-8B06-5F14D95A9F87}" destId="{659B72CB-E8EE-45DB-A630-59856178998F}" srcOrd="0" destOrd="0" presId="urn:microsoft.com/office/officeart/2005/8/layout/orgChart1"/>
    <dgm:cxn modelId="{BD3D7A16-6775-485D-AAB0-D9B4CB2AA1F9}" type="presOf" srcId="{7871569F-2728-43DE-A92B-9032874298EF}" destId="{3FDCBFC3-5369-4784-B509-9D0AB8123528}" srcOrd="0" destOrd="0" presId="urn:microsoft.com/office/officeart/2005/8/layout/orgChart1"/>
    <dgm:cxn modelId="{1C8A7F17-9FD8-4005-A573-78A16F2707BC}" type="presOf" srcId="{967DCD2D-01CC-41C5-BFDF-DB22ABF568E9}" destId="{37D8516F-A16E-419E-9F51-F9A8E18047CF}" srcOrd="0" destOrd="0" presId="urn:microsoft.com/office/officeart/2005/8/layout/orgChart1"/>
    <dgm:cxn modelId="{0C739118-A70C-40AE-93CC-ED8AB4E9A092}" type="presOf" srcId="{B45C92DB-7D49-4797-A898-2FAC15A23F1F}" destId="{6421B36B-0049-4F8E-870E-3C43311309E6}" srcOrd="1" destOrd="0" presId="urn:microsoft.com/office/officeart/2005/8/layout/orgChart1"/>
    <dgm:cxn modelId="{76B0801C-A595-4A1F-86A3-CFB25613B06C}" srcId="{66B84582-0F17-457E-B4CD-F99A895BDAF8}" destId="{6DDC2865-7E26-4DEA-B8C0-406ACF158990}" srcOrd="1" destOrd="0" parTransId="{FDC87C8B-D0A8-41D4-BB60-E738D34F7967}" sibTransId="{7406B864-595C-4397-B75F-1BA6652AED8E}"/>
    <dgm:cxn modelId="{F485D01C-226A-4629-A542-C7987664C6A6}" type="presOf" srcId="{30F23004-004B-4373-9CD1-9EB505C6B34D}" destId="{2CEBF8BE-29BF-4738-814F-8DB2CABFA598}" srcOrd="1" destOrd="0" presId="urn:microsoft.com/office/officeart/2005/8/layout/orgChart1"/>
    <dgm:cxn modelId="{DE18E61D-DED5-46B5-ADA5-2E202CE25AF4}" type="presOf" srcId="{9A185AB4-E3FA-4B0F-8A3D-530F09C710AF}" destId="{B1671569-8065-45F1-B63C-572227CAB072}" srcOrd="0" destOrd="0" presId="urn:microsoft.com/office/officeart/2005/8/layout/orgChart1"/>
    <dgm:cxn modelId="{C3315A1F-0C0A-49C7-84BD-B17AC9A3ED83}" type="presOf" srcId="{E8FD5378-EE05-432A-AFBC-FE133C66543F}" destId="{2DA28A3F-BCB1-45BE-AFEA-B7202AE7F813}" srcOrd="0" destOrd="0" presId="urn:microsoft.com/office/officeart/2005/8/layout/orgChart1"/>
    <dgm:cxn modelId="{A651BA20-565C-4E4A-92DB-452DC51CA43C}" srcId="{C1FCC033-9DCD-4ABA-B1FA-FD08BDEA6BBF}" destId="{66B84582-0F17-457E-B4CD-F99A895BDAF8}" srcOrd="0" destOrd="0" parTransId="{3099E1EC-3C26-49E0-8AF1-857F561B4FC9}" sibTransId="{DB55CF41-B6F4-43F7-AE88-6D2325E30B3F}"/>
    <dgm:cxn modelId="{938B3823-4601-40EB-A8FD-49F431CB97D3}" type="presOf" srcId="{6A791D4F-4F5F-4D99-9147-E26BFDE94427}" destId="{6487CADE-C710-4136-9A56-2A9C8C5901FD}" srcOrd="0" destOrd="0" presId="urn:microsoft.com/office/officeart/2005/8/layout/orgChart1"/>
    <dgm:cxn modelId="{DBD66C24-B6C4-4C72-94A4-32E31A6BB591}" type="presOf" srcId="{C1FCC033-9DCD-4ABA-B1FA-FD08BDEA6BBF}" destId="{47A6DDBE-A78C-4AEE-BB31-E0AAAEA66372}" srcOrd="0" destOrd="0" presId="urn:microsoft.com/office/officeart/2005/8/layout/orgChart1"/>
    <dgm:cxn modelId="{F37C6D25-E042-4494-8BAC-F3BAF735961D}" type="presOf" srcId="{C5685D10-CF19-4473-99BD-70095D661401}" destId="{5EEBC9C2-D486-4E14-A4EA-57BAD341CA38}" srcOrd="1" destOrd="0" presId="urn:microsoft.com/office/officeart/2005/8/layout/orgChart1"/>
    <dgm:cxn modelId="{8428AD28-705C-4F70-9E07-35C03B8A5071}" type="presOf" srcId="{6DDC2865-7E26-4DEA-B8C0-406ACF158990}" destId="{C3A65810-0782-423E-97C9-73187D868646}" srcOrd="0" destOrd="0" presId="urn:microsoft.com/office/officeart/2005/8/layout/orgChart1"/>
    <dgm:cxn modelId="{033D5029-7E46-4E5F-9F29-143140E3BD10}" type="presOf" srcId="{9DE8A0D6-F6C9-4610-BE46-4F54261C900C}" destId="{608C77E1-587F-4AFC-B84E-252F3B33FDB0}" srcOrd="0" destOrd="0" presId="urn:microsoft.com/office/officeart/2005/8/layout/orgChart1"/>
    <dgm:cxn modelId="{7B0F532F-C921-4089-B88F-764C5C110D52}" srcId="{CD508A4B-A0C5-4002-A99F-431E0DFEB9C2}" destId="{51CAE7C5-9291-4001-92F6-18B21994E572}" srcOrd="2" destOrd="0" parTransId="{9A185AB4-E3FA-4B0F-8A3D-530F09C710AF}" sibTransId="{8C57C343-72CF-4CFC-8CE3-7F7479CA0BD0}"/>
    <dgm:cxn modelId="{E7D9F030-CA94-43DB-8B90-9BC0BC52B176}" type="presOf" srcId="{C5CAE1AB-0368-4E28-B998-BCB41113D3AE}" destId="{21968EA6-6086-4A6A-A82E-5C83CA60C32A}" srcOrd="1" destOrd="0" presId="urn:microsoft.com/office/officeart/2005/8/layout/orgChart1"/>
    <dgm:cxn modelId="{F5484231-169F-426F-B1AE-D8B1CFE0F049}" type="presOf" srcId="{09101EAD-DB18-425E-9914-98B479AD3B94}" destId="{833FA20B-D5CE-450A-96DB-1A45A645DB40}" srcOrd="0" destOrd="0" presId="urn:microsoft.com/office/officeart/2005/8/layout/orgChart1"/>
    <dgm:cxn modelId="{8D7C2132-C18D-4522-B3B6-0AFEDCC4BF83}" type="presOf" srcId="{3DAAB623-0E90-4E47-8F64-EFE95A884BDD}" destId="{4F832896-E442-4646-A7E1-042EDA2A2F1D}" srcOrd="0" destOrd="0" presId="urn:microsoft.com/office/officeart/2005/8/layout/orgChart1"/>
    <dgm:cxn modelId="{8F7AD935-9AFD-48C4-94E0-2AF65F221D70}" srcId="{B45C92DB-7D49-4797-A898-2FAC15A23F1F}" destId="{36C6025B-2E54-4EF0-AEDE-7D256A9E86EA}" srcOrd="7" destOrd="0" parTransId="{278ED534-EED1-449B-B4A6-667819145EB8}" sibTransId="{8D613A5D-BECB-4D85-A73A-72F2202E53F8}"/>
    <dgm:cxn modelId="{5AB55337-C9CC-4EB6-BE66-AFBEFC7F3F84}" type="presOf" srcId="{E6D469FE-1449-47E6-86ED-18367FF9EF90}" destId="{579D8639-B567-4F32-841E-DD482CB23EBB}" srcOrd="0" destOrd="0" presId="urn:microsoft.com/office/officeart/2005/8/layout/orgChart1"/>
    <dgm:cxn modelId="{8A707D3B-6BA0-4364-9E99-D8D0D1526630}" type="presOf" srcId="{5C114482-6352-4D5E-B424-D577DC24C072}" destId="{D2C29CD2-90EA-412B-8AF9-E085FC62EB60}" srcOrd="0" destOrd="0" presId="urn:microsoft.com/office/officeart/2005/8/layout/orgChart1"/>
    <dgm:cxn modelId="{8F66F33B-74D9-4CD4-911A-7515ABB42431}" type="presOf" srcId="{99784F57-A9E5-4905-ACEE-66A3FF70FBB0}" destId="{2918803B-A5E1-4A85-98F4-3C3662240158}" srcOrd="1" destOrd="0" presId="urn:microsoft.com/office/officeart/2005/8/layout/orgChart1"/>
    <dgm:cxn modelId="{4C74133C-A3EB-4756-B5E5-E323CBC51276}" type="presOf" srcId="{36C6025B-2E54-4EF0-AEDE-7D256A9E86EA}" destId="{795A4121-9CB7-4479-9991-B63207CEE68E}" srcOrd="1" destOrd="0" presId="urn:microsoft.com/office/officeart/2005/8/layout/orgChart1"/>
    <dgm:cxn modelId="{E6F0AC3C-EEE0-41CF-8402-ABB17C8918B9}" type="presOf" srcId="{DC63AE17-D1CE-4E06-87C1-80B3309BCD92}" destId="{2848D98A-E843-444E-8F7A-F237736733F6}" srcOrd="0" destOrd="0" presId="urn:microsoft.com/office/officeart/2005/8/layout/orgChart1"/>
    <dgm:cxn modelId="{89D5463D-A7A8-462A-A0ED-F29C66192467}" type="presOf" srcId="{EA73D47F-DCA9-46AC-9A01-2E28766B0EDF}" destId="{F000E543-FEAA-463F-AC15-A469A4D9E5A1}" srcOrd="0" destOrd="0" presId="urn:microsoft.com/office/officeart/2005/8/layout/orgChart1"/>
    <dgm:cxn modelId="{14E26A3D-00DF-4DFE-A799-75A7927435A0}" srcId="{203A7F8A-CFE7-4EFF-B367-545996F2CD59}" destId="{EC78B435-49EA-405E-A3CA-048A16D1F641}" srcOrd="3" destOrd="0" parTransId="{EDCD7CC2-153F-4974-82F8-64D9CF89A699}" sibTransId="{EF323AC5-1AB6-4704-BE0A-4353FA97ED02}"/>
    <dgm:cxn modelId="{1C60C75D-C1C4-413F-BFC8-B4B918CFEE2E}" type="presOf" srcId="{FDC87C8B-D0A8-41D4-BB60-E738D34F7967}" destId="{331994DF-63EC-45AA-812E-1499486A1C76}" srcOrd="0" destOrd="0" presId="urn:microsoft.com/office/officeart/2005/8/layout/orgChart1"/>
    <dgm:cxn modelId="{9AAD8B5F-6670-4751-9917-754BC184872E}" type="presOf" srcId="{6B72461D-C473-486C-9DAA-E2D3A245F26E}" destId="{0E1C12A9-77F7-4775-B3F9-58E9039011C8}" srcOrd="0" destOrd="0" presId="urn:microsoft.com/office/officeart/2005/8/layout/orgChart1"/>
    <dgm:cxn modelId="{17896360-745F-4F72-BD53-D0D5B6526081}" srcId="{5825CD5D-AD48-47F8-AA76-D76E69959E2C}" destId="{99784F57-A9E5-4905-ACEE-66A3FF70FBB0}" srcOrd="1" destOrd="0" parTransId="{A39E31E7-C17E-4B2D-A688-76AB9538F510}" sibTransId="{35DA24CB-68AF-4D1B-B4E4-DCBA8420C684}"/>
    <dgm:cxn modelId="{97C11962-B2C3-4A8F-B484-EBD18B42EB24}" type="presOf" srcId="{8A894ECD-3AE6-40DE-91AD-3B62AC7336F3}" destId="{DC342543-C623-44DF-BC45-376A1C40CC08}" srcOrd="0" destOrd="0" presId="urn:microsoft.com/office/officeart/2005/8/layout/orgChart1"/>
    <dgm:cxn modelId="{ED455B42-A116-4712-9967-C1CE4AFEB9F6}" type="presOf" srcId="{829A54B4-89B5-4809-B27E-2B260F09E83E}" destId="{A45FA1F3-2767-4AA1-8629-EAA1EA0E7112}" srcOrd="0" destOrd="0" presId="urn:microsoft.com/office/officeart/2005/8/layout/orgChart1"/>
    <dgm:cxn modelId="{3CAD8342-90E6-41E2-A291-35E38A65A57A}" srcId="{203A7F8A-CFE7-4EFF-B367-545996F2CD59}" destId="{E8FD5378-EE05-432A-AFBC-FE133C66543F}" srcOrd="4" destOrd="0" parTransId="{E3981CD0-FE08-460E-8261-68EF2E334C45}" sibTransId="{9C9D7BDB-E871-4F6F-98E9-9F4BE929B266}"/>
    <dgm:cxn modelId="{55A19343-1085-4D14-A4CC-4F960A9CC7E9}" type="presOf" srcId="{5A1B77E8-E22D-46B9-89D2-458EA37B12F6}" destId="{3BA1A2C6-F540-46F6-9A1C-5B6B28891A02}" srcOrd="0" destOrd="0" presId="urn:microsoft.com/office/officeart/2005/8/layout/orgChart1"/>
    <dgm:cxn modelId="{B5F5D743-C7E0-46C3-BAE5-44E3918404F7}" type="presOf" srcId="{AA4AFA16-8584-4F6D-8B80-961C2933845B}" destId="{08FEC0DF-BC14-4D49-97ED-1066956BB2FD}" srcOrd="1" destOrd="0" presId="urn:microsoft.com/office/officeart/2005/8/layout/orgChart1"/>
    <dgm:cxn modelId="{0AEC6445-F4DF-49FE-935A-6B94E1FEE624}" type="presOf" srcId="{FC0278E4-010E-430D-A663-C7EA66C06645}" destId="{1F165E7E-16E7-4D08-891E-4DE00FFFD5FF}" srcOrd="0" destOrd="0" presId="urn:microsoft.com/office/officeart/2005/8/layout/orgChart1"/>
    <dgm:cxn modelId="{B03BAA65-2DFB-46CF-8E9C-6C982FEC64FF}" type="presOf" srcId="{51CAE7C5-9291-4001-92F6-18B21994E572}" destId="{A16B1ADE-A9EE-40B1-A9BE-57DDE648EF75}" srcOrd="0" destOrd="0" presId="urn:microsoft.com/office/officeart/2005/8/layout/orgChart1"/>
    <dgm:cxn modelId="{D4E9C266-A375-4F93-911A-F2CA89F19DAF}" type="presOf" srcId="{D6048059-0DA9-4938-879B-31F92EBA14D1}" destId="{4158290A-D6E7-4929-8CE9-74DFC8CBFBE1}" srcOrd="0" destOrd="0" presId="urn:microsoft.com/office/officeart/2005/8/layout/orgChart1"/>
    <dgm:cxn modelId="{90A08147-F5AE-46C0-B1F2-826C5E80DD07}" type="presOf" srcId="{30F23004-004B-4373-9CD1-9EB505C6B34D}" destId="{9B6B4064-38B8-4644-99D4-6020852B8E53}" srcOrd="0" destOrd="0" presId="urn:microsoft.com/office/officeart/2005/8/layout/orgChart1"/>
    <dgm:cxn modelId="{FBFAD147-7861-4A71-9907-34DFE2B63BCC}" type="presOf" srcId="{018E7453-35F9-4FEC-9BCA-C8B17C16CDF3}" destId="{91A19C84-C151-4FA7-83F3-1B65D0F95D79}" srcOrd="0" destOrd="0" presId="urn:microsoft.com/office/officeart/2005/8/layout/orgChart1"/>
    <dgm:cxn modelId="{21E5F567-679B-476F-8543-CCFCFC0DE7E3}" srcId="{203A7F8A-CFE7-4EFF-B367-545996F2CD59}" destId="{5D15AEFE-0524-400F-B458-4813A4A8312A}" srcOrd="2" destOrd="0" parTransId="{8A894ECD-3AE6-40DE-91AD-3B62AC7336F3}" sibTransId="{F3298202-D55C-45F2-B096-880FECE38F9C}"/>
    <dgm:cxn modelId="{53D35669-E033-4B21-A809-425F4485AA20}" type="presOf" srcId="{3D2FEB65-1EE6-4EE4-B9F2-905E842D7BE6}" destId="{F0C19377-1A52-415F-9C2C-B76AEB101164}" srcOrd="1" destOrd="0" presId="urn:microsoft.com/office/officeart/2005/8/layout/orgChart1"/>
    <dgm:cxn modelId="{A16CED6A-9451-4534-9E8D-43E86B5578C4}" type="presOf" srcId="{C5685D10-CF19-4473-99BD-70095D661401}" destId="{3B4E0202-48E7-4F39-8CBB-E999ECEDEE61}" srcOrd="0" destOrd="0" presId="urn:microsoft.com/office/officeart/2005/8/layout/orgChart1"/>
    <dgm:cxn modelId="{563AF66D-6277-4C6C-8F68-B079D6E19473}" type="presOf" srcId="{9CE89291-AFED-4AF7-B233-94CA3E9F63EC}" destId="{1CCB75AA-F50A-4FBD-A38A-BFD6E9635154}" srcOrd="0" destOrd="0" presId="urn:microsoft.com/office/officeart/2005/8/layout/orgChart1"/>
    <dgm:cxn modelId="{58AF5E4E-E967-4810-A693-08967872C58F}" type="presOf" srcId="{C495710C-3544-49BF-9D7B-6E894572BC12}" destId="{DCA7C8F5-5955-4519-A24E-C0ED319A179C}" srcOrd="0" destOrd="0" presId="urn:microsoft.com/office/officeart/2005/8/layout/orgChart1"/>
    <dgm:cxn modelId="{9BF0E24E-F549-4CD5-9721-30BC282720F6}" type="presOf" srcId="{BE1B5E2F-B1EE-4AB4-A510-7368A6E3DFBC}" destId="{88CD05B2-D556-4E21-B6AE-622CA0759B0B}" srcOrd="1" destOrd="0" presId="urn:microsoft.com/office/officeart/2005/8/layout/orgChart1"/>
    <dgm:cxn modelId="{31E3244F-A8CE-4708-9FAE-89C35F456E99}" type="presOf" srcId="{829A54B4-89B5-4809-B27E-2B260F09E83E}" destId="{CC2EA377-03BB-4624-8E16-9EA82B062D23}" srcOrd="1" destOrd="0" presId="urn:microsoft.com/office/officeart/2005/8/layout/orgChart1"/>
    <dgm:cxn modelId="{09E4A66F-3011-4D08-B126-5C8D4659EE6C}" srcId="{66B84582-0F17-457E-B4CD-F99A895BDAF8}" destId="{203A7F8A-CFE7-4EFF-B367-545996F2CD59}" srcOrd="0" destOrd="0" parTransId="{B4C85EE4-5349-4EEC-B93B-8150AB12BA46}" sibTransId="{8C6CFEFF-676A-4AF0-AFB5-BFDCB0B4F2B8}"/>
    <dgm:cxn modelId="{8B7C8150-95E9-4E95-B1E6-E3FF93CEA3DB}" type="presOf" srcId="{5362D2D4-BEF4-4588-9035-35C6563E94E0}" destId="{B3F69108-6DA2-4673-B9D3-B36DC44B1841}" srcOrd="1" destOrd="0" presId="urn:microsoft.com/office/officeart/2005/8/layout/orgChart1"/>
    <dgm:cxn modelId="{F2D39750-4245-42C2-9C04-ADCD6C44AC70}" srcId="{CD508A4B-A0C5-4002-A99F-431E0DFEB9C2}" destId="{AF67D41D-E3FD-420D-821E-4BBFDA6CEE06}" srcOrd="3" destOrd="0" parTransId="{9DE8A0D6-F6C9-4610-BE46-4F54261C900C}" sibTransId="{71270084-B454-4173-9BB3-DC8C4FE160CE}"/>
    <dgm:cxn modelId="{3B988172-A4DC-4573-B412-69DFCDEC0F44}" srcId="{B45C92DB-7D49-4797-A898-2FAC15A23F1F}" destId="{6A791D4F-4F5F-4D99-9147-E26BFDE94427}" srcOrd="0" destOrd="0" parTransId="{5C114482-6352-4D5E-B424-D577DC24C072}" sibTransId="{5E33044A-4B6C-4512-9DC0-6579F530DAAA}"/>
    <dgm:cxn modelId="{95536853-DB40-471B-ABD3-88C3E8C7FA19}" type="presOf" srcId="{9C696F04-A0E7-4D66-9D74-48A0ACF04168}" destId="{3820EC24-62DA-47A9-8F37-670F4F4B8C63}" srcOrd="1" destOrd="0" presId="urn:microsoft.com/office/officeart/2005/8/layout/orgChart1"/>
    <dgm:cxn modelId="{A5767F54-28D5-4DF7-AF06-F16ADF2F3896}" type="presOf" srcId="{66B84582-0F17-457E-B4CD-F99A895BDAF8}" destId="{B7918443-1019-48F8-85FD-7DAE16ADF46E}" srcOrd="1" destOrd="0" presId="urn:microsoft.com/office/officeart/2005/8/layout/orgChart1"/>
    <dgm:cxn modelId="{3619AF75-0400-47D4-8B31-5CDFEBC332F3}" type="presOf" srcId="{88A9B6BA-4522-4781-9567-6D8E883C2CB2}" destId="{63A00A65-6E72-4AAA-B41C-CC79D677A979}" srcOrd="0" destOrd="0" presId="urn:microsoft.com/office/officeart/2005/8/layout/orgChart1"/>
    <dgm:cxn modelId="{D9EAB456-B5D4-480B-9682-AEDD24E6A561}" type="presOf" srcId="{5D15AEFE-0524-400F-B458-4813A4A8312A}" destId="{4BEA2526-34EF-43E4-9732-45CF8FE11D05}" srcOrd="0" destOrd="0" presId="urn:microsoft.com/office/officeart/2005/8/layout/orgChart1"/>
    <dgm:cxn modelId="{96BDA077-F18A-4AB9-97CD-B765AF6B01AB}" srcId="{6DDC2865-7E26-4DEA-B8C0-406ACF158990}" destId="{5825CD5D-AD48-47F8-AA76-D76E69959E2C}" srcOrd="2" destOrd="0" parTransId="{5A1B77E8-E22D-46B9-89D2-458EA37B12F6}" sibTransId="{1D000316-3892-4B65-ADD2-B9BB0DC67E5E}"/>
    <dgm:cxn modelId="{D71E2178-58CC-4992-B5CF-72D38DD12146}" type="presOf" srcId="{66B84582-0F17-457E-B4CD-F99A895BDAF8}" destId="{C5D04867-15BB-4F8D-BA92-F0F5FD89874B}" srcOrd="0" destOrd="0" presId="urn:microsoft.com/office/officeart/2005/8/layout/orgChart1"/>
    <dgm:cxn modelId="{2FF45F59-997A-4995-AEF6-90407EC39D46}" srcId="{5825CD5D-AD48-47F8-AA76-D76E69959E2C}" destId="{30F23004-004B-4373-9CD1-9EB505C6B34D}" srcOrd="0" destOrd="0" parTransId="{09101EAD-DB18-425E-9914-98B479AD3B94}" sibTransId="{185558C0-BC8A-4F3F-B416-05E88BBB282E}"/>
    <dgm:cxn modelId="{752E2B5A-742A-4EC6-A66C-240B2D4E4AEF}" type="presOf" srcId="{E8FD5378-EE05-432A-AFBC-FE133C66543F}" destId="{295A4D5F-3E8E-453E-BBCF-9339E647BF3E}" srcOrd="1" destOrd="0" presId="urn:microsoft.com/office/officeart/2005/8/layout/orgChart1"/>
    <dgm:cxn modelId="{79288F5A-E9F9-45B9-B011-FF048F5292A7}" type="presOf" srcId="{51CAE7C5-9291-4001-92F6-18B21994E572}" destId="{EE5664EA-6CAA-4D0F-889A-CFBE432E7A09}" srcOrd="1" destOrd="0" presId="urn:microsoft.com/office/officeart/2005/8/layout/orgChart1"/>
    <dgm:cxn modelId="{50B0787C-D133-4335-A3B7-47D14755ABD1}" srcId="{203A7F8A-CFE7-4EFF-B367-545996F2CD59}" destId="{3DAAB623-0E90-4E47-8F64-EFE95A884BDD}" srcOrd="5" destOrd="0" parTransId="{6E4B40CC-65F3-4F9A-A1A6-4325A2F52366}" sibTransId="{5D7969B9-26A4-4480-AEC1-24F2DA92E5DC}"/>
    <dgm:cxn modelId="{B1182F81-7634-4319-B7EB-99EDB9AA3BCA}" type="presOf" srcId="{7AD68CDD-7A68-4EEF-84A9-66359CF244A6}" destId="{1F882A50-467A-42A9-A1C3-145127A13347}" srcOrd="0" destOrd="0" presId="urn:microsoft.com/office/officeart/2005/8/layout/orgChart1"/>
    <dgm:cxn modelId="{43C21E87-9CBA-465E-8BC2-0463262B45CD}" type="presOf" srcId="{6E4B40CC-65F3-4F9A-A1A6-4325A2F52366}" destId="{D26AA48B-F627-4211-BA2A-C76C8C0A75E1}" srcOrd="0" destOrd="0" presId="urn:microsoft.com/office/officeart/2005/8/layout/orgChart1"/>
    <dgm:cxn modelId="{4D52BF87-41D1-4F1B-98F4-6DF515D46769}" type="presOf" srcId="{203A7F8A-CFE7-4EFF-B367-545996F2CD59}" destId="{B2236F2B-6851-4886-9DC5-E18B7692C21F}" srcOrd="0" destOrd="0" presId="urn:microsoft.com/office/officeart/2005/8/layout/orgChart1"/>
    <dgm:cxn modelId="{289DBD88-286F-48FE-BC2D-25E791CAADAD}" type="presOf" srcId="{D341A3D4-CF91-4DEC-A6EB-33E944582572}" destId="{871DEF86-87ED-495B-9AD7-8BBC1B44483C}" srcOrd="0" destOrd="0" presId="urn:microsoft.com/office/officeart/2005/8/layout/orgChart1"/>
    <dgm:cxn modelId="{E917CD8E-58AD-4416-94E7-91F24CEB6284}" srcId="{B45C92DB-7D49-4797-A898-2FAC15A23F1F}" destId="{D1A7323B-6668-4F9A-BD1A-38C1E8F6DE56}" srcOrd="2" destOrd="0" parTransId="{7871569F-2728-43DE-A92B-9032874298EF}" sibTransId="{45AD3442-BAFE-4E30-862C-1A75A0F76E4A}"/>
    <dgm:cxn modelId="{1525D790-E760-46EC-A27B-DF230B15E648}" type="presOf" srcId="{36C6025B-2E54-4EF0-AEDE-7D256A9E86EA}" destId="{41021433-BD31-4E61-BE40-75D632E1BBC8}" srcOrd="0" destOrd="0" presId="urn:microsoft.com/office/officeart/2005/8/layout/orgChart1"/>
    <dgm:cxn modelId="{F907B991-A9CF-4D71-9817-ED8B6783369A}" srcId="{5825CD5D-AD48-47F8-AA76-D76E69959E2C}" destId="{904BD0D8-F780-48CA-94E0-DBF581241948}" srcOrd="2" destOrd="0" parTransId="{9CE89291-AFED-4AF7-B233-94CA3E9F63EC}" sibTransId="{4544F673-96D2-47D9-913A-5C727A7081CA}"/>
    <dgm:cxn modelId="{FBB08F92-E20E-4BB5-9853-4547ECF4F692}" srcId="{CD508A4B-A0C5-4002-A99F-431E0DFEB9C2}" destId="{E149CDCF-12C2-4E33-8B06-5F14D95A9F87}" srcOrd="5" destOrd="0" parTransId="{7AD68CDD-7A68-4EEF-84A9-66359CF244A6}" sibTransId="{59EA3E68-7717-415A-8676-FC485A373566}"/>
    <dgm:cxn modelId="{8E33B793-4359-4F2B-9B7A-14221961C4BD}" type="presOf" srcId="{CD508A4B-A0C5-4002-A99F-431E0DFEB9C2}" destId="{AEFE0F94-6588-44D2-A6A4-4F3131516BAD}" srcOrd="0" destOrd="0" presId="urn:microsoft.com/office/officeart/2005/8/layout/orgChart1"/>
    <dgm:cxn modelId="{EC088695-EFE8-4956-9D16-16B6700835DD}" type="presOf" srcId="{967DCD2D-01CC-41C5-BFDF-DB22ABF568E9}" destId="{419AB3B2-605D-491F-8153-CDA5239AD497}" srcOrd="1" destOrd="0" presId="urn:microsoft.com/office/officeart/2005/8/layout/orgChart1"/>
    <dgm:cxn modelId="{61807896-050D-4555-99E0-D96448655C43}" type="presOf" srcId="{E3981CD0-FE08-460E-8261-68EF2E334C45}" destId="{1F355E2C-2B83-4540-9A01-EDEAF758459F}" srcOrd="0" destOrd="0" presId="urn:microsoft.com/office/officeart/2005/8/layout/orgChart1"/>
    <dgm:cxn modelId="{C3BE3A99-9524-4C21-9363-1CCFDEC431BD}" srcId="{6DDC2865-7E26-4DEA-B8C0-406ACF158990}" destId="{B45C92DB-7D49-4797-A898-2FAC15A23F1F}" srcOrd="1" destOrd="0" parTransId="{88A9B6BA-4522-4781-9567-6D8E883C2CB2}" sibTransId="{8F2E4A8D-1144-4E04-B202-2CCDEC460F14}"/>
    <dgm:cxn modelId="{003D8C9A-3CB7-4F9F-8476-5EEE066EB518}" type="presOf" srcId="{199A3FC6-DFBD-4119-98DE-670FA7CA76BD}" destId="{2F1F3960-B5CA-49FE-BB74-CE995CF46D69}" srcOrd="0" destOrd="0" presId="urn:microsoft.com/office/officeart/2005/8/layout/orgChart1"/>
    <dgm:cxn modelId="{78CEE79E-D0DC-486D-B2B4-75B36BE2F3F3}" srcId="{CD508A4B-A0C5-4002-A99F-431E0DFEB9C2}" destId="{829A54B4-89B5-4809-B27E-2B260F09E83E}" srcOrd="1" destOrd="0" parTransId="{B2C56D5E-CD69-492F-A575-25EDC15EC505}" sibTransId="{21CBA40A-2C79-4294-A410-99D0782471A2}"/>
    <dgm:cxn modelId="{EE0F079F-E54A-402D-B89D-FCED52FDB03A}" type="presOf" srcId="{D1A7323B-6668-4F9A-BD1A-38C1E8F6DE56}" destId="{F55BA26E-0098-4513-8F44-6359824D67D3}" srcOrd="0" destOrd="0" presId="urn:microsoft.com/office/officeart/2005/8/layout/orgChart1"/>
    <dgm:cxn modelId="{FF6352A1-B617-4CAE-97F9-F2F174C37A0B}" type="presOf" srcId="{5825CD5D-AD48-47F8-AA76-D76E69959E2C}" destId="{CD7FBF4F-CEEE-4F5B-8D83-06DAB125ABB2}" srcOrd="1" destOrd="0" presId="urn:microsoft.com/office/officeart/2005/8/layout/orgChart1"/>
    <dgm:cxn modelId="{66CD8FA2-7D9E-42B4-939C-EDE92928CF4D}" type="presOf" srcId="{99784F57-A9E5-4905-ACEE-66A3FF70FBB0}" destId="{F517AC2E-CE34-4CAB-B98D-EA120F2811DC}" srcOrd="0" destOrd="0" presId="urn:microsoft.com/office/officeart/2005/8/layout/orgChart1"/>
    <dgm:cxn modelId="{17D5F8A2-C864-4A9F-922A-193515C67709}" type="presOf" srcId="{9BB9659B-516F-4169-85ED-50A9A61B35F2}" destId="{F75DD227-1B90-4154-8FE2-1C7B7DF9AF30}" srcOrd="0" destOrd="0" presId="urn:microsoft.com/office/officeart/2005/8/layout/orgChart1"/>
    <dgm:cxn modelId="{B8A37DA3-F039-4910-956D-46ADE9FA67A3}" type="presOf" srcId="{4957AEC2-3B0B-4471-B196-4C60171EA083}" destId="{9A93FE64-3A56-4699-9D3D-E93D1BDDE19E}" srcOrd="0" destOrd="0" presId="urn:microsoft.com/office/officeart/2005/8/layout/orgChart1"/>
    <dgm:cxn modelId="{C9F815A6-4FBE-4A14-8AB8-7EF635196F91}" srcId="{B45C92DB-7D49-4797-A898-2FAC15A23F1F}" destId="{BE1B5E2F-B1EE-4AB4-A510-7368A6E3DFBC}" srcOrd="4" destOrd="0" parTransId="{EA73D47F-DCA9-46AC-9A01-2E28766B0EDF}" sibTransId="{412C83EB-4D13-4DBE-9E40-D2DB6D713ACC}"/>
    <dgm:cxn modelId="{096669AA-B887-4B8F-84E1-7BA91D25EDA9}" type="presOf" srcId="{A39E31E7-C17E-4B2D-A688-76AB9538F510}" destId="{CC37C1DC-48E6-4D91-A624-EA9271A2E30A}" srcOrd="0" destOrd="0" presId="urn:microsoft.com/office/officeart/2005/8/layout/orgChart1"/>
    <dgm:cxn modelId="{649A17AB-8F48-449A-A6CF-1E9E9CF0D20C}" srcId="{B45C92DB-7D49-4797-A898-2FAC15A23F1F}" destId="{AA4AFA16-8584-4F6D-8B80-961C2933845B}" srcOrd="6" destOrd="0" parTransId="{140631AB-5460-490D-A512-68BA7AE5BA96}" sibTransId="{6EDD76A0-1645-4456-9CFE-1EB90CCB9A5E}"/>
    <dgm:cxn modelId="{407B4FAB-8FAD-4900-BE3D-5623348F8770}" type="presOf" srcId="{E6D469FE-1449-47E6-86ED-18367FF9EF90}" destId="{97D104E9-7DAE-40A9-AC3B-E96FA453223D}" srcOrd="1" destOrd="0" presId="urn:microsoft.com/office/officeart/2005/8/layout/orgChart1"/>
    <dgm:cxn modelId="{4259FDAB-F56F-45B4-AB7D-88DA37F94E6B}" srcId="{5825CD5D-AD48-47F8-AA76-D76E69959E2C}" destId="{DC63AE17-D1CE-4E06-87C1-80B3309BCD92}" srcOrd="4" destOrd="0" parTransId="{199A3FC6-DFBD-4119-98DE-670FA7CA76BD}" sibTransId="{502AFF2C-4E56-451E-A571-E3E163D2BF4A}"/>
    <dgm:cxn modelId="{F9A920AC-78F8-49C2-8C18-6C01596B8CF0}" srcId="{5825CD5D-AD48-47F8-AA76-D76E69959E2C}" destId="{C5685D10-CF19-4473-99BD-70095D661401}" srcOrd="3" destOrd="0" parTransId="{4957AEC2-3B0B-4471-B196-4C60171EA083}" sibTransId="{A35721E8-C04A-444A-867E-44E7145662FC}"/>
    <dgm:cxn modelId="{5AFD50B1-AB1E-44C7-98BF-BCA2E179DD3F}" type="presOf" srcId="{7E87EC6C-C070-4444-9727-6F833F7AC71B}" destId="{59E899D5-CE07-4FDE-9161-5D09CAA18D93}" srcOrd="0" destOrd="0" presId="urn:microsoft.com/office/officeart/2005/8/layout/orgChart1"/>
    <dgm:cxn modelId="{6621FAB1-850A-42D3-AB93-14A9944BB35B}" type="presOf" srcId="{B2C56D5E-CD69-492F-A575-25EDC15EC505}" destId="{80CC82B8-F081-4BDC-9D3C-3E81FBAD2F31}" srcOrd="0" destOrd="0" presId="urn:microsoft.com/office/officeart/2005/8/layout/orgChart1"/>
    <dgm:cxn modelId="{F6C656B5-1F72-40A7-BE8D-3D058AED44BF}" type="presOf" srcId="{01D25DEE-6F2D-42E1-A39C-349C20C53A90}" destId="{195F1341-E3F4-432D-A6BF-E09DF6D26D4C}" srcOrd="1" destOrd="0" presId="urn:microsoft.com/office/officeart/2005/8/layout/orgChart1"/>
    <dgm:cxn modelId="{FCEE16B7-3CD1-4EDC-9933-38F379DBAA02}" srcId="{5825CD5D-AD48-47F8-AA76-D76E69959E2C}" destId="{C495710C-3544-49BF-9D7B-6E894572BC12}" srcOrd="6" destOrd="0" parTransId="{018E7453-35F9-4FEC-9BCA-C8B17C16CDF3}" sibTransId="{4EE68BEA-3960-4C03-805F-628D24358455}"/>
    <dgm:cxn modelId="{B1E284BB-9B1E-43D0-A596-3BD938A015FE}" type="presOf" srcId="{EC78B435-49EA-405E-A3CA-048A16D1F641}" destId="{EB119E30-0876-4225-8A3F-E40D24AE65F7}" srcOrd="1" destOrd="0" presId="urn:microsoft.com/office/officeart/2005/8/layout/orgChart1"/>
    <dgm:cxn modelId="{C28FC0BC-DF6B-4C03-A2B9-4CB1845EF15D}" type="presOf" srcId="{5D15AEFE-0524-400F-B458-4813A4A8312A}" destId="{98B6015D-EB5C-41A8-998F-D6057BD83B5F}" srcOrd="1" destOrd="0" presId="urn:microsoft.com/office/officeart/2005/8/layout/orgChart1"/>
    <dgm:cxn modelId="{DC6CD9BC-1E7D-46E6-BB6C-E22E0C412770}" type="presOf" srcId="{F49DE194-5A96-4583-AB21-1000FD7B4A91}" destId="{5C51556F-7A60-4CFC-9074-B3B903E0291B}" srcOrd="0" destOrd="0" presId="urn:microsoft.com/office/officeart/2005/8/layout/orgChart1"/>
    <dgm:cxn modelId="{EC073CBF-4A89-4817-8A81-5BCE0610C1DD}" srcId="{B45C92DB-7D49-4797-A898-2FAC15A23F1F}" destId="{C5CAE1AB-0368-4E28-B998-BCB41113D3AE}" srcOrd="3" destOrd="0" parTransId="{D6048059-0DA9-4938-879B-31F92EBA14D1}" sibTransId="{D070DB53-C756-468A-931D-B8DA141F45DA}"/>
    <dgm:cxn modelId="{0A22E0BF-E5BD-4EFA-8583-A21DE46DE58B}" type="presOf" srcId="{B45C92DB-7D49-4797-A898-2FAC15A23F1F}" destId="{4A9AB06B-6994-45F4-8984-9FD477CA9213}" srcOrd="0" destOrd="0" presId="urn:microsoft.com/office/officeart/2005/8/layout/orgChart1"/>
    <dgm:cxn modelId="{C6C257C1-1A7A-46AD-A69A-6D01CE2E96F1}" type="presOf" srcId="{03977651-8D72-45C6-B9BC-EB7B1E698476}" destId="{3C91B5C6-0FA7-4E59-9A9D-4BB657DEF60B}" srcOrd="0" destOrd="0" presId="urn:microsoft.com/office/officeart/2005/8/layout/orgChart1"/>
    <dgm:cxn modelId="{11622AC2-5529-46A6-9F6A-14E83F0B77F4}" type="presOf" srcId="{DC63AE17-D1CE-4E06-87C1-80B3309BCD92}" destId="{B81AB0D2-77BC-4956-954D-CE007B7D37FC}" srcOrd="1" destOrd="0" presId="urn:microsoft.com/office/officeart/2005/8/layout/orgChart1"/>
    <dgm:cxn modelId="{802DD2C3-2455-4DB7-B7F7-B087FA8F0E74}" srcId="{5825CD5D-AD48-47F8-AA76-D76E69959E2C}" destId="{5362D2D4-BEF4-4588-9035-35C6563E94E0}" srcOrd="5" destOrd="0" parTransId="{CE55FD60-3230-4A6C-8BFA-B59CC2C63F2B}" sibTransId="{6838FF6B-6C1D-4E70-AF84-165506C76604}"/>
    <dgm:cxn modelId="{D37418C4-EE87-4D59-8358-86AC1DDEBDBD}" type="presOf" srcId="{EC78B435-49EA-405E-A3CA-048A16D1F641}" destId="{CA51279F-3292-4E20-B890-469DA5DDA598}" srcOrd="0" destOrd="0" presId="urn:microsoft.com/office/officeart/2005/8/layout/orgChart1"/>
    <dgm:cxn modelId="{D9FD85C4-876E-4DCE-9CFC-0CA9290BE254}" type="presOf" srcId="{EDCD7CC2-153F-4974-82F8-64D9CF89A699}" destId="{B897003A-10C2-4BE4-96F2-2F454D1AC69C}" srcOrd="0" destOrd="0" presId="urn:microsoft.com/office/officeart/2005/8/layout/orgChart1"/>
    <dgm:cxn modelId="{F4C2A7C4-EE60-4454-9095-36DCB28F42A9}" type="presOf" srcId="{3D2FEB65-1EE6-4EE4-B9F2-905E842D7BE6}" destId="{89F44E80-645C-4F25-A52C-E5265554D5B4}" srcOrd="0" destOrd="0" presId="urn:microsoft.com/office/officeart/2005/8/layout/orgChart1"/>
    <dgm:cxn modelId="{6F791CC5-391D-485A-9236-46916AB9E9A8}" type="presOf" srcId="{03977651-8D72-45C6-B9BC-EB7B1E698476}" destId="{D0DE4285-509A-47CC-8329-2481418447A3}" srcOrd="1" destOrd="0" presId="urn:microsoft.com/office/officeart/2005/8/layout/orgChart1"/>
    <dgm:cxn modelId="{7A97F3C9-5274-40B9-96F0-9094D8739FB3}" type="presOf" srcId="{09CDD908-80B3-4D79-8127-12A3AE851FB7}" destId="{E3FE3A5F-B4E5-4B77-8016-C44D4ACEE9EC}" srcOrd="0" destOrd="0" presId="urn:microsoft.com/office/officeart/2005/8/layout/orgChart1"/>
    <dgm:cxn modelId="{A4DD30CB-656C-4F74-80B0-4C546429465F}" srcId="{CD508A4B-A0C5-4002-A99F-431E0DFEB9C2}" destId="{E6D469FE-1449-47E6-86ED-18367FF9EF90}" srcOrd="4" destOrd="0" parTransId="{09CDD908-80B3-4D79-8127-12A3AE851FB7}" sibTransId="{1D717832-6474-4131-9BD2-ED39C46A7365}"/>
    <dgm:cxn modelId="{534C42CB-58B1-40A1-8E07-9733FE3B29B8}" type="presOf" srcId="{9C696F04-A0E7-4D66-9D74-48A0ACF04168}" destId="{1E7A4A74-A17E-4B81-8D97-4C1BFD5C5CC2}" srcOrd="0" destOrd="0" presId="urn:microsoft.com/office/officeart/2005/8/layout/orgChart1"/>
    <dgm:cxn modelId="{2C29D7CB-DB1B-4A35-B808-798828E504DA}" srcId="{B45C92DB-7D49-4797-A898-2FAC15A23F1F}" destId="{9C696F04-A0E7-4D66-9D74-48A0ACF04168}" srcOrd="5" destOrd="0" parTransId="{D341A3D4-CF91-4DEC-A6EB-33E944582572}" sibTransId="{7D921FEA-F679-4D13-B2AE-FC91DD114F98}"/>
    <dgm:cxn modelId="{C04424CE-2A03-45BC-9446-7B27A36F4B63}" type="presOf" srcId="{6A791D4F-4F5F-4D99-9147-E26BFDE94427}" destId="{BA55882A-F4FC-496A-BF97-EA6822C48D9B}" srcOrd="1" destOrd="0" presId="urn:microsoft.com/office/officeart/2005/8/layout/orgChart1"/>
    <dgm:cxn modelId="{B0E8ECCE-8BDD-4715-A194-9C8710318A16}" srcId="{6DDC2865-7E26-4DEA-B8C0-406ACF158990}" destId="{CD508A4B-A0C5-4002-A99F-431E0DFEB9C2}" srcOrd="0" destOrd="0" parTransId="{6B72461D-C473-486C-9DAA-E2D3A245F26E}" sibTransId="{6AB3F898-C40E-41DA-8BEE-916DB5D2EC24}"/>
    <dgm:cxn modelId="{617EBCD0-7E13-47F8-8C3A-8E13B56EF9EA}" srcId="{203A7F8A-CFE7-4EFF-B367-545996F2CD59}" destId="{03977651-8D72-45C6-B9BC-EB7B1E698476}" srcOrd="0" destOrd="0" parTransId="{F49DE194-5A96-4583-AB21-1000FD7B4A91}" sibTransId="{AACA5BE5-DFE6-471D-A777-4AC26A651D8B}"/>
    <dgm:cxn modelId="{29E8CDD2-C3E6-43E1-B0D7-18849FF64A91}" type="presOf" srcId="{BE1B5E2F-B1EE-4AB4-A510-7368A6E3DFBC}" destId="{6370CA55-366D-47FF-BD4F-57A2791B92DA}" srcOrd="0" destOrd="0" presId="urn:microsoft.com/office/officeart/2005/8/layout/orgChart1"/>
    <dgm:cxn modelId="{47E883D3-E556-4A52-AFC8-B87B177C01DC}" type="presOf" srcId="{AF67D41D-E3FD-420D-821E-4BBFDA6CEE06}" destId="{FEDE9BB5-19FE-485E-958A-E35417A6945C}" srcOrd="0" destOrd="0" presId="urn:microsoft.com/office/officeart/2005/8/layout/orgChart1"/>
    <dgm:cxn modelId="{A8CA08D5-5428-43DA-AA43-7A19F0AC3A66}" type="presOf" srcId="{E149CDCF-12C2-4E33-8B06-5F14D95A9F87}" destId="{237D7F94-94D9-4DF1-B3DA-4EBD7B580B3A}" srcOrd="1" destOrd="0" presId="urn:microsoft.com/office/officeart/2005/8/layout/orgChart1"/>
    <dgm:cxn modelId="{926148DA-99FC-4116-83BA-1437A107CA1E}" type="presOf" srcId="{904BD0D8-F780-48CA-94E0-DBF581241948}" destId="{847F354A-7ED8-48DF-8066-7D85ADA19741}" srcOrd="0" destOrd="0" presId="urn:microsoft.com/office/officeart/2005/8/layout/orgChart1"/>
    <dgm:cxn modelId="{F61692DF-1454-47BE-A880-D4F0D913C3B4}" type="presOf" srcId="{CD508A4B-A0C5-4002-A99F-431E0DFEB9C2}" destId="{B2BA14A7-871A-491A-9A7B-D558EAF17DD1}" srcOrd="1" destOrd="0" presId="urn:microsoft.com/office/officeart/2005/8/layout/orgChart1"/>
    <dgm:cxn modelId="{25D7A0E2-6EBD-4C82-82C3-A10823A87C3C}" type="presOf" srcId="{7E87EC6C-C070-4444-9727-6F833F7AC71B}" destId="{23E7E51E-B0CA-4BA5-AC61-811F7CB8FAAA}" srcOrd="1" destOrd="0" presId="urn:microsoft.com/office/officeart/2005/8/layout/orgChart1"/>
    <dgm:cxn modelId="{D1B742E9-E7EE-43BE-B82D-FF16991C07A8}" type="presOf" srcId="{01D25DEE-6F2D-42E1-A39C-349C20C53A90}" destId="{B3E86E78-F727-4CDD-8981-5C762CCD5F19}" srcOrd="0" destOrd="0" presId="urn:microsoft.com/office/officeart/2005/8/layout/orgChart1"/>
    <dgm:cxn modelId="{F730A7E9-E407-4D57-9302-5BE79BDFB9E6}" type="presOf" srcId="{3DAAB623-0E90-4E47-8F64-EFE95A884BDD}" destId="{8B2E4C45-B4E3-41C8-892F-9377CE0A31C8}" srcOrd="1" destOrd="0" presId="urn:microsoft.com/office/officeart/2005/8/layout/orgChart1"/>
    <dgm:cxn modelId="{80E2AEE9-5FC0-4C46-8983-4DE111EE969E}" type="presOf" srcId="{97C955E7-DF16-4A55-8F78-3CB423B08A37}" destId="{6B6E4265-23A2-4166-9C85-4492C58C8700}" srcOrd="0" destOrd="0" presId="urn:microsoft.com/office/officeart/2005/8/layout/orgChart1"/>
    <dgm:cxn modelId="{915E58EC-3CA0-489E-9F93-C26498D5F3E8}" type="presOf" srcId="{CE55FD60-3230-4A6C-8BFA-B59CC2C63F2B}" destId="{739E2CC3-FAEF-4AA9-B467-2EBAC25C5C13}" srcOrd="0" destOrd="0" presId="urn:microsoft.com/office/officeart/2005/8/layout/orgChart1"/>
    <dgm:cxn modelId="{E6A0E9EC-3AF2-43BE-9E86-68925B780041}" srcId="{B45C92DB-7D49-4797-A898-2FAC15A23F1F}" destId="{3D2FEB65-1EE6-4EE4-B9F2-905E842D7BE6}" srcOrd="1" destOrd="0" parTransId="{97C955E7-DF16-4A55-8F78-3CB423B08A37}" sibTransId="{644A2745-75F6-4431-A57D-E2102FB116D3}"/>
    <dgm:cxn modelId="{6FC79CED-2F5C-467A-8657-D58364A0DAB5}" type="presOf" srcId="{AF67D41D-E3FD-420D-821E-4BBFDA6CEE06}" destId="{8108C5C9-D5D1-425B-A679-29F3013BF890}" srcOrd="1" destOrd="0" presId="urn:microsoft.com/office/officeart/2005/8/layout/orgChart1"/>
    <dgm:cxn modelId="{28916EEF-97BC-4160-AC0F-8B68544C2BBD}" type="presOf" srcId="{94B85C2C-F47A-47F3-87FB-4CDC6EB9BE4B}" destId="{FD4F5236-816F-41CA-BE8D-94BCEA157ED3}" srcOrd="0" destOrd="0" presId="urn:microsoft.com/office/officeart/2005/8/layout/orgChart1"/>
    <dgm:cxn modelId="{93332FF3-899B-479E-80B2-2376E6A3DCE5}" type="presOf" srcId="{C495710C-3544-49BF-9D7B-6E894572BC12}" destId="{65D7F6B9-35A9-48B0-9996-907E73618FE1}" srcOrd="1" destOrd="0" presId="urn:microsoft.com/office/officeart/2005/8/layout/orgChart1"/>
    <dgm:cxn modelId="{D04A57F3-8B34-42C7-865F-CD734916CACB}" type="presOf" srcId="{A3517938-50EC-4ABB-AC35-453FCFD31CAE}" destId="{84E40549-749F-45D1-A2BD-8B97AB3859FE}" srcOrd="0" destOrd="0" presId="urn:microsoft.com/office/officeart/2005/8/layout/orgChart1"/>
    <dgm:cxn modelId="{15398EF7-312E-4937-BA43-7536A9D8F92F}" type="presOf" srcId="{6F176852-9E41-4377-B341-1D39F3A8E1D0}" destId="{42399EBF-DAC6-428D-A037-CF2D496588B4}" srcOrd="0" destOrd="0" presId="urn:microsoft.com/office/officeart/2005/8/layout/orgChart1"/>
    <dgm:cxn modelId="{BAF197F9-5D39-4819-99E5-2B37DF2472E1}" type="presOf" srcId="{6DDC2865-7E26-4DEA-B8C0-406ACF158990}" destId="{D5B4DAFB-4862-4649-8620-8D6881B6CEFE}" srcOrd="1" destOrd="0" presId="urn:microsoft.com/office/officeart/2005/8/layout/orgChart1"/>
    <dgm:cxn modelId="{4CBD87FA-CC96-4A94-9DA8-3AA41DA8B4AC}" type="presOf" srcId="{904BD0D8-F780-48CA-94E0-DBF581241948}" destId="{FED09CC4-3159-41CE-BF37-E37CFE2FD919}" srcOrd="1" destOrd="0" presId="urn:microsoft.com/office/officeart/2005/8/layout/orgChart1"/>
    <dgm:cxn modelId="{958287FB-A676-44CA-BB63-086057F586A3}" type="presOf" srcId="{D1A7323B-6668-4F9A-BD1A-38C1E8F6DE56}" destId="{B705CBFD-0A05-4DFC-BD80-EC8753DA5F6A}" srcOrd="1" destOrd="0" presId="urn:microsoft.com/office/officeart/2005/8/layout/orgChart1"/>
    <dgm:cxn modelId="{9A3E9CFF-3CF6-44DE-87C3-5AA8452D1FBB}" type="presOf" srcId="{278ED534-EED1-449B-B4A6-667819145EB8}" destId="{5B90ECEF-6E32-4E55-9165-C0548D44D78F}" srcOrd="0" destOrd="0" presId="urn:microsoft.com/office/officeart/2005/8/layout/orgChart1"/>
    <dgm:cxn modelId="{4A89D8FF-076C-496C-9917-44DFF023A042}" type="presOf" srcId="{C5CAE1AB-0368-4E28-B998-BCB41113D3AE}" destId="{13AF7DC5-B43E-46BB-AB62-5154B2B88845}" srcOrd="0" destOrd="0" presId="urn:microsoft.com/office/officeart/2005/8/layout/orgChart1"/>
    <dgm:cxn modelId="{77F0A067-CE9D-42E4-AF5C-3767CB35A7D9}" type="presParOf" srcId="{47A6DDBE-A78C-4AEE-BB31-E0AAAEA66372}" destId="{C9596A6C-EFBB-448C-8FC0-D4CD8448AFD1}" srcOrd="0" destOrd="0" presId="urn:microsoft.com/office/officeart/2005/8/layout/orgChart1"/>
    <dgm:cxn modelId="{85BB9ABC-DB2E-43D0-B6C3-262590F169E7}" type="presParOf" srcId="{C9596A6C-EFBB-448C-8FC0-D4CD8448AFD1}" destId="{CD2F45BD-FEA9-41F8-B277-2E03FECEC6E5}" srcOrd="0" destOrd="0" presId="urn:microsoft.com/office/officeart/2005/8/layout/orgChart1"/>
    <dgm:cxn modelId="{8ADA397A-4B9E-4C49-B2D4-5DA9B8454D33}" type="presParOf" srcId="{CD2F45BD-FEA9-41F8-B277-2E03FECEC6E5}" destId="{C5D04867-15BB-4F8D-BA92-F0F5FD89874B}" srcOrd="0" destOrd="0" presId="urn:microsoft.com/office/officeart/2005/8/layout/orgChart1"/>
    <dgm:cxn modelId="{7407D183-CAB2-473C-8100-AC271E7542FE}" type="presParOf" srcId="{CD2F45BD-FEA9-41F8-B277-2E03FECEC6E5}" destId="{B7918443-1019-48F8-85FD-7DAE16ADF46E}" srcOrd="1" destOrd="0" presId="urn:microsoft.com/office/officeart/2005/8/layout/orgChart1"/>
    <dgm:cxn modelId="{7CAC2355-6E47-4B7A-9BA6-AFD723728764}" type="presParOf" srcId="{C9596A6C-EFBB-448C-8FC0-D4CD8448AFD1}" destId="{8ABE10DF-76EE-420A-992A-2CF54179F406}" srcOrd="1" destOrd="0" presId="urn:microsoft.com/office/officeart/2005/8/layout/orgChart1"/>
    <dgm:cxn modelId="{1CF533A4-2529-4E1A-A6C7-7367C626796B}" type="presParOf" srcId="{8ABE10DF-76EE-420A-992A-2CF54179F406}" destId="{925C34B2-0125-4692-9CFD-A5667D73D8B8}" srcOrd="0" destOrd="0" presId="urn:microsoft.com/office/officeart/2005/8/layout/orgChart1"/>
    <dgm:cxn modelId="{BD6CFD17-2A27-48AB-B807-2F772D54B2CD}" type="presParOf" srcId="{8ABE10DF-76EE-420A-992A-2CF54179F406}" destId="{E55F9B6B-F192-4348-B161-CF245B6790CA}" srcOrd="1" destOrd="0" presId="urn:microsoft.com/office/officeart/2005/8/layout/orgChart1"/>
    <dgm:cxn modelId="{721F44D3-B093-4AE6-B031-69971B63B1D9}" type="presParOf" srcId="{E55F9B6B-F192-4348-B161-CF245B6790CA}" destId="{87887177-392A-405D-B219-61CDD3F1D1CF}" srcOrd="0" destOrd="0" presId="urn:microsoft.com/office/officeart/2005/8/layout/orgChart1"/>
    <dgm:cxn modelId="{8AC953A2-B38B-4188-8010-26C166427C25}" type="presParOf" srcId="{87887177-392A-405D-B219-61CDD3F1D1CF}" destId="{B2236F2B-6851-4886-9DC5-E18B7692C21F}" srcOrd="0" destOrd="0" presId="urn:microsoft.com/office/officeart/2005/8/layout/orgChart1"/>
    <dgm:cxn modelId="{5DBD00F2-BDA3-4AE6-A230-DD2C60CFE1D2}" type="presParOf" srcId="{87887177-392A-405D-B219-61CDD3F1D1CF}" destId="{7733F192-BA37-4AA3-ADA7-C4A69B54E4B8}" srcOrd="1" destOrd="0" presId="urn:microsoft.com/office/officeart/2005/8/layout/orgChart1"/>
    <dgm:cxn modelId="{9D12AD9E-2969-4356-8CB6-153EC890426B}" type="presParOf" srcId="{E55F9B6B-F192-4348-B161-CF245B6790CA}" destId="{A944D6D8-1725-4278-8B3E-BCE15EAD243A}" srcOrd="1" destOrd="0" presId="urn:microsoft.com/office/officeart/2005/8/layout/orgChart1"/>
    <dgm:cxn modelId="{C6CE2F36-1816-46CB-B8F4-928FB01DCAC7}" type="presParOf" srcId="{A944D6D8-1725-4278-8B3E-BCE15EAD243A}" destId="{5C51556F-7A60-4CFC-9074-B3B903E0291B}" srcOrd="0" destOrd="0" presId="urn:microsoft.com/office/officeart/2005/8/layout/orgChart1"/>
    <dgm:cxn modelId="{4AE3F365-E6A7-4530-8E09-E9C2E54222A2}" type="presParOf" srcId="{A944D6D8-1725-4278-8B3E-BCE15EAD243A}" destId="{0C669375-562A-4D6B-89BE-323FD3CFFF8D}" srcOrd="1" destOrd="0" presId="urn:microsoft.com/office/officeart/2005/8/layout/orgChart1"/>
    <dgm:cxn modelId="{F375E3B7-ACC8-47FC-8C2D-260BA7B4E20E}" type="presParOf" srcId="{0C669375-562A-4D6B-89BE-323FD3CFFF8D}" destId="{7E226338-A09A-46D0-9383-12517666B4C2}" srcOrd="0" destOrd="0" presId="urn:microsoft.com/office/officeart/2005/8/layout/orgChart1"/>
    <dgm:cxn modelId="{C8F73472-490E-4452-AA61-79816D0DA04E}" type="presParOf" srcId="{7E226338-A09A-46D0-9383-12517666B4C2}" destId="{3C91B5C6-0FA7-4E59-9A9D-4BB657DEF60B}" srcOrd="0" destOrd="0" presId="urn:microsoft.com/office/officeart/2005/8/layout/orgChart1"/>
    <dgm:cxn modelId="{1566C476-9B2B-452F-8193-5BF5A4EC0F7A}" type="presParOf" srcId="{7E226338-A09A-46D0-9383-12517666B4C2}" destId="{D0DE4285-509A-47CC-8329-2481418447A3}" srcOrd="1" destOrd="0" presId="urn:microsoft.com/office/officeart/2005/8/layout/orgChart1"/>
    <dgm:cxn modelId="{022392D0-82A3-42C5-83A9-298F938D4948}" type="presParOf" srcId="{0C669375-562A-4D6B-89BE-323FD3CFFF8D}" destId="{0649BADC-2AF6-42AC-BC81-8C5636BD245B}" srcOrd="1" destOrd="0" presId="urn:microsoft.com/office/officeart/2005/8/layout/orgChart1"/>
    <dgm:cxn modelId="{8A09AEB4-D624-4D25-AC02-A545FF570326}" type="presParOf" srcId="{0C669375-562A-4D6B-89BE-323FD3CFFF8D}" destId="{F34534BF-D330-4D75-8207-5F436D724E53}" srcOrd="2" destOrd="0" presId="urn:microsoft.com/office/officeart/2005/8/layout/orgChart1"/>
    <dgm:cxn modelId="{6877E99F-FDDC-44AB-BCC6-297642776D36}" type="presParOf" srcId="{A944D6D8-1725-4278-8B3E-BCE15EAD243A}" destId="{F75DD227-1B90-4154-8FE2-1C7B7DF9AF30}" srcOrd="2" destOrd="0" presId="urn:microsoft.com/office/officeart/2005/8/layout/orgChart1"/>
    <dgm:cxn modelId="{E0E09700-1670-41F9-87E6-227B179EBF21}" type="presParOf" srcId="{A944D6D8-1725-4278-8B3E-BCE15EAD243A}" destId="{0A23B62D-252F-41DD-8A64-16FD6BE09819}" srcOrd="3" destOrd="0" presId="urn:microsoft.com/office/officeart/2005/8/layout/orgChart1"/>
    <dgm:cxn modelId="{82F9DEA3-1065-4C2B-B269-8C4240809B22}" type="presParOf" srcId="{0A23B62D-252F-41DD-8A64-16FD6BE09819}" destId="{7BDBA831-2F51-486A-AC57-9265616233C9}" srcOrd="0" destOrd="0" presId="urn:microsoft.com/office/officeart/2005/8/layout/orgChart1"/>
    <dgm:cxn modelId="{8BFD3CDD-93D8-4E68-87DF-E9F3B82DE2DD}" type="presParOf" srcId="{7BDBA831-2F51-486A-AC57-9265616233C9}" destId="{59E899D5-CE07-4FDE-9161-5D09CAA18D93}" srcOrd="0" destOrd="0" presId="urn:microsoft.com/office/officeart/2005/8/layout/orgChart1"/>
    <dgm:cxn modelId="{817CDC20-7270-4FBE-9F5A-FF65DFC21A8B}" type="presParOf" srcId="{7BDBA831-2F51-486A-AC57-9265616233C9}" destId="{23E7E51E-B0CA-4BA5-AC61-811F7CB8FAAA}" srcOrd="1" destOrd="0" presId="urn:microsoft.com/office/officeart/2005/8/layout/orgChart1"/>
    <dgm:cxn modelId="{0903561A-DB9E-4539-91EA-BE6F6EDDD0AF}" type="presParOf" srcId="{0A23B62D-252F-41DD-8A64-16FD6BE09819}" destId="{829AEF17-D1AF-4F15-B9D8-D4D70873D40A}" srcOrd="1" destOrd="0" presId="urn:microsoft.com/office/officeart/2005/8/layout/orgChart1"/>
    <dgm:cxn modelId="{1162CFD8-8CAE-4B29-9FDE-E597894E6C2F}" type="presParOf" srcId="{0A23B62D-252F-41DD-8A64-16FD6BE09819}" destId="{D9E44EEB-1CE6-4816-A0F8-2CF738DD6C5C}" srcOrd="2" destOrd="0" presId="urn:microsoft.com/office/officeart/2005/8/layout/orgChart1"/>
    <dgm:cxn modelId="{CA2B59D9-4ECF-49DE-9850-4A0E6083AFCA}" type="presParOf" srcId="{A944D6D8-1725-4278-8B3E-BCE15EAD243A}" destId="{DC342543-C623-44DF-BC45-376A1C40CC08}" srcOrd="4" destOrd="0" presId="urn:microsoft.com/office/officeart/2005/8/layout/orgChart1"/>
    <dgm:cxn modelId="{1B99C684-3869-4AD2-A9DC-2BB817E93853}" type="presParOf" srcId="{A944D6D8-1725-4278-8B3E-BCE15EAD243A}" destId="{83EB98D4-5551-409E-8F2B-0E8BC74ED6AE}" srcOrd="5" destOrd="0" presId="urn:microsoft.com/office/officeart/2005/8/layout/orgChart1"/>
    <dgm:cxn modelId="{EFA30CC9-ADD7-435C-8276-F38F9BCEE967}" type="presParOf" srcId="{83EB98D4-5551-409E-8F2B-0E8BC74ED6AE}" destId="{2D41F3DA-2EBF-40BF-B424-C64971163487}" srcOrd="0" destOrd="0" presId="urn:microsoft.com/office/officeart/2005/8/layout/orgChart1"/>
    <dgm:cxn modelId="{AAE158CF-82F9-4655-BB3C-613B1A60187D}" type="presParOf" srcId="{2D41F3DA-2EBF-40BF-B424-C64971163487}" destId="{4BEA2526-34EF-43E4-9732-45CF8FE11D05}" srcOrd="0" destOrd="0" presId="urn:microsoft.com/office/officeart/2005/8/layout/orgChart1"/>
    <dgm:cxn modelId="{A4E8C3F3-8D42-4C79-866A-30789EAE5011}" type="presParOf" srcId="{2D41F3DA-2EBF-40BF-B424-C64971163487}" destId="{98B6015D-EB5C-41A8-998F-D6057BD83B5F}" srcOrd="1" destOrd="0" presId="urn:microsoft.com/office/officeart/2005/8/layout/orgChart1"/>
    <dgm:cxn modelId="{834B129F-F78A-4FED-8F8D-FADB9DBE8A67}" type="presParOf" srcId="{83EB98D4-5551-409E-8F2B-0E8BC74ED6AE}" destId="{2674AE5A-D349-45CC-A31D-22EE295BC244}" srcOrd="1" destOrd="0" presId="urn:microsoft.com/office/officeart/2005/8/layout/orgChart1"/>
    <dgm:cxn modelId="{D9127AEE-C1E3-4428-897A-D733FF726252}" type="presParOf" srcId="{83EB98D4-5551-409E-8F2B-0E8BC74ED6AE}" destId="{DF7B57A1-72E4-44DC-8B6C-50F3C50CB358}" srcOrd="2" destOrd="0" presId="urn:microsoft.com/office/officeart/2005/8/layout/orgChart1"/>
    <dgm:cxn modelId="{E85BCA7D-9576-4DA3-B435-4C7E61823D8D}" type="presParOf" srcId="{A944D6D8-1725-4278-8B3E-BCE15EAD243A}" destId="{B897003A-10C2-4BE4-96F2-2F454D1AC69C}" srcOrd="6" destOrd="0" presId="urn:microsoft.com/office/officeart/2005/8/layout/orgChart1"/>
    <dgm:cxn modelId="{1B9EE27B-92B8-48A5-AAEE-43F25DB0FC70}" type="presParOf" srcId="{A944D6D8-1725-4278-8B3E-BCE15EAD243A}" destId="{75BF5F1A-D767-4D9E-BC57-335820814BD0}" srcOrd="7" destOrd="0" presId="urn:microsoft.com/office/officeart/2005/8/layout/orgChart1"/>
    <dgm:cxn modelId="{56DCC75F-1910-4E99-A056-67D37A3ADE14}" type="presParOf" srcId="{75BF5F1A-D767-4D9E-BC57-335820814BD0}" destId="{30F43D2E-0854-4AD4-990A-9CE695F6CDA1}" srcOrd="0" destOrd="0" presId="urn:microsoft.com/office/officeart/2005/8/layout/orgChart1"/>
    <dgm:cxn modelId="{2470C0EC-F5E3-414C-A9D8-BCD058CA0B1E}" type="presParOf" srcId="{30F43D2E-0854-4AD4-990A-9CE695F6CDA1}" destId="{CA51279F-3292-4E20-B890-469DA5DDA598}" srcOrd="0" destOrd="0" presId="urn:microsoft.com/office/officeart/2005/8/layout/orgChart1"/>
    <dgm:cxn modelId="{219BDFB8-E164-49C7-B598-98CF8FB984A6}" type="presParOf" srcId="{30F43D2E-0854-4AD4-990A-9CE695F6CDA1}" destId="{EB119E30-0876-4225-8A3F-E40D24AE65F7}" srcOrd="1" destOrd="0" presId="urn:microsoft.com/office/officeart/2005/8/layout/orgChart1"/>
    <dgm:cxn modelId="{13D38EAF-746F-4330-B44A-4ABD4C1AA2A4}" type="presParOf" srcId="{75BF5F1A-D767-4D9E-BC57-335820814BD0}" destId="{C64F5E4D-7E31-4FC5-8366-2C6D5A1E849C}" srcOrd="1" destOrd="0" presId="urn:microsoft.com/office/officeart/2005/8/layout/orgChart1"/>
    <dgm:cxn modelId="{3448993C-ED76-481D-80B9-F90A7B40E3AA}" type="presParOf" srcId="{75BF5F1A-D767-4D9E-BC57-335820814BD0}" destId="{B49E7B84-FDE2-4EBF-AC25-7B9C98D7C506}" srcOrd="2" destOrd="0" presId="urn:microsoft.com/office/officeart/2005/8/layout/orgChart1"/>
    <dgm:cxn modelId="{932C71CB-72C0-472A-9F69-BFFACB0615D7}" type="presParOf" srcId="{A944D6D8-1725-4278-8B3E-BCE15EAD243A}" destId="{1F355E2C-2B83-4540-9A01-EDEAF758459F}" srcOrd="8" destOrd="0" presId="urn:microsoft.com/office/officeart/2005/8/layout/orgChart1"/>
    <dgm:cxn modelId="{500DCE50-D588-4C24-A704-1046BA6ED812}" type="presParOf" srcId="{A944D6D8-1725-4278-8B3E-BCE15EAD243A}" destId="{B5860321-455E-4494-9CBF-BF70BBA8E13A}" srcOrd="9" destOrd="0" presId="urn:microsoft.com/office/officeart/2005/8/layout/orgChart1"/>
    <dgm:cxn modelId="{E43A5139-D414-410E-A223-F2FD5AAA491F}" type="presParOf" srcId="{B5860321-455E-4494-9CBF-BF70BBA8E13A}" destId="{F2B3D90C-188F-4702-938B-2DD88474E8C7}" srcOrd="0" destOrd="0" presId="urn:microsoft.com/office/officeart/2005/8/layout/orgChart1"/>
    <dgm:cxn modelId="{6976922B-4433-4885-8F31-76127CDB4420}" type="presParOf" srcId="{F2B3D90C-188F-4702-938B-2DD88474E8C7}" destId="{2DA28A3F-BCB1-45BE-AFEA-B7202AE7F813}" srcOrd="0" destOrd="0" presId="urn:microsoft.com/office/officeart/2005/8/layout/orgChart1"/>
    <dgm:cxn modelId="{D083BB33-1FA2-4BBA-B9D7-375E29E2937F}" type="presParOf" srcId="{F2B3D90C-188F-4702-938B-2DD88474E8C7}" destId="{295A4D5F-3E8E-453E-BBCF-9339E647BF3E}" srcOrd="1" destOrd="0" presId="urn:microsoft.com/office/officeart/2005/8/layout/orgChart1"/>
    <dgm:cxn modelId="{A220131C-14B2-4C51-8983-5B8D90A2AF5C}" type="presParOf" srcId="{B5860321-455E-4494-9CBF-BF70BBA8E13A}" destId="{AFDD2E1E-B43D-42AF-BCEA-9C95037398E3}" srcOrd="1" destOrd="0" presId="urn:microsoft.com/office/officeart/2005/8/layout/orgChart1"/>
    <dgm:cxn modelId="{35072440-89DB-4178-8F7F-EF57F77C4D67}" type="presParOf" srcId="{B5860321-455E-4494-9CBF-BF70BBA8E13A}" destId="{A41C3531-48AA-4C80-971C-F96ED026C0B2}" srcOrd="2" destOrd="0" presId="urn:microsoft.com/office/officeart/2005/8/layout/orgChart1"/>
    <dgm:cxn modelId="{0C01AF60-43AA-47AD-8A83-59938D7C9A22}" type="presParOf" srcId="{A944D6D8-1725-4278-8B3E-BCE15EAD243A}" destId="{D26AA48B-F627-4211-BA2A-C76C8C0A75E1}" srcOrd="10" destOrd="0" presId="urn:microsoft.com/office/officeart/2005/8/layout/orgChart1"/>
    <dgm:cxn modelId="{EE6316C3-30B8-468F-A799-1A2F1FA29A26}" type="presParOf" srcId="{A944D6D8-1725-4278-8B3E-BCE15EAD243A}" destId="{24C5C76D-4AD8-46CD-AC36-DFCB775E648C}" srcOrd="11" destOrd="0" presId="urn:microsoft.com/office/officeart/2005/8/layout/orgChart1"/>
    <dgm:cxn modelId="{93EFE535-B518-4F47-80DE-6E90A1270A87}" type="presParOf" srcId="{24C5C76D-4AD8-46CD-AC36-DFCB775E648C}" destId="{E2E34159-1090-4F64-9A00-C9D81E8CBC9B}" srcOrd="0" destOrd="0" presId="urn:microsoft.com/office/officeart/2005/8/layout/orgChart1"/>
    <dgm:cxn modelId="{575B5204-B527-4C99-A13E-0BA3BE22B455}" type="presParOf" srcId="{E2E34159-1090-4F64-9A00-C9D81E8CBC9B}" destId="{4F832896-E442-4646-A7E1-042EDA2A2F1D}" srcOrd="0" destOrd="0" presId="urn:microsoft.com/office/officeart/2005/8/layout/orgChart1"/>
    <dgm:cxn modelId="{5189DBE8-BB0D-480B-BCC2-C99BEF661583}" type="presParOf" srcId="{E2E34159-1090-4F64-9A00-C9D81E8CBC9B}" destId="{8B2E4C45-B4E3-41C8-892F-9377CE0A31C8}" srcOrd="1" destOrd="0" presId="urn:microsoft.com/office/officeart/2005/8/layout/orgChart1"/>
    <dgm:cxn modelId="{79BF572B-3348-4299-AADB-A284D82DB194}" type="presParOf" srcId="{24C5C76D-4AD8-46CD-AC36-DFCB775E648C}" destId="{2685DB54-9882-41B9-808A-80195399DE04}" srcOrd="1" destOrd="0" presId="urn:microsoft.com/office/officeart/2005/8/layout/orgChart1"/>
    <dgm:cxn modelId="{8C73EC49-A172-40E1-B819-D673BA3BCBD2}" type="presParOf" srcId="{24C5C76D-4AD8-46CD-AC36-DFCB775E648C}" destId="{5EC6604E-33DE-458C-B39F-6381C0433F9A}" srcOrd="2" destOrd="0" presId="urn:microsoft.com/office/officeart/2005/8/layout/orgChart1"/>
    <dgm:cxn modelId="{511C0813-506B-4636-BEE0-7E70BC7C8BF8}" type="presParOf" srcId="{E55F9B6B-F192-4348-B161-CF245B6790CA}" destId="{DE98E554-3F81-44DC-8BDC-2D9935A7B83F}" srcOrd="2" destOrd="0" presId="urn:microsoft.com/office/officeart/2005/8/layout/orgChart1"/>
    <dgm:cxn modelId="{743A035E-36D2-43F7-9CCD-14563FA97331}" type="presParOf" srcId="{8ABE10DF-76EE-420A-992A-2CF54179F406}" destId="{331994DF-63EC-45AA-812E-1499486A1C76}" srcOrd="2" destOrd="0" presId="urn:microsoft.com/office/officeart/2005/8/layout/orgChart1"/>
    <dgm:cxn modelId="{B010AAB9-067C-472F-AB36-D78AF98C9D81}" type="presParOf" srcId="{8ABE10DF-76EE-420A-992A-2CF54179F406}" destId="{2133048B-549C-4108-ADD3-05DBA38E02A3}" srcOrd="3" destOrd="0" presId="urn:microsoft.com/office/officeart/2005/8/layout/orgChart1"/>
    <dgm:cxn modelId="{09550861-961A-4792-A11F-2D8ABD84A5E7}" type="presParOf" srcId="{2133048B-549C-4108-ADD3-05DBA38E02A3}" destId="{693F85FA-ECF4-43AF-A502-4B10DCC79E26}" srcOrd="0" destOrd="0" presId="urn:microsoft.com/office/officeart/2005/8/layout/orgChart1"/>
    <dgm:cxn modelId="{4C84E125-1188-4D04-91E7-2E0E3735A7FF}" type="presParOf" srcId="{693F85FA-ECF4-43AF-A502-4B10DCC79E26}" destId="{C3A65810-0782-423E-97C9-73187D868646}" srcOrd="0" destOrd="0" presId="urn:microsoft.com/office/officeart/2005/8/layout/orgChart1"/>
    <dgm:cxn modelId="{3093A763-3B4C-453A-9DC5-1B0C439AB9A6}" type="presParOf" srcId="{693F85FA-ECF4-43AF-A502-4B10DCC79E26}" destId="{D5B4DAFB-4862-4649-8620-8D6881B6CEFE}" srcOrd="1" destOrd="0" presId="urn:microsoft.com/office/officeart/2005/8/layout/orgChart1"/>
    <dgm:cxn modelId="{D4F2A039-9CF3-4028-8FCF-4D1FB9C170FE}" type="presParOf" srcId="{2133048B-549C-4108-ADD3-05DBA38E02A3}" destId="{E177649D-66F9-4D11-BE0E-0020AC6D4868}" srcOrd="1" destOrd="0" presId="urn:microsoft.com/office/officeart/2005/8/layout/orgChart1"/>
    <dgm:cxn modelId="{566B34B2-170D-435E-B21A-65949F474431}" type="presParOf" srcId="{E177649D-66F9-4D11-BE0E-0020AC6D4868}" destId="{0E1C12A9-77F7-4775-B3F9-58E9039011C8}" srcOrd="0" destOrd="0" presId="urn:microsoft.com/office/officeart/2005/8/layout/orgChart1"/>
    <dgm:cxn modelId="{ED9FBF47-CF64-4497-A651-3587CA655453}" type="presParOf" srcId="{E177649D-66F9-4D11-BE0E-0020AC6D4868}" destId="{197DC108-E81B-44EE-99C4-925B5290A6ED}" srcOrd="1" destOrd="0" presId="urn:microsoft.com/office/officeart/2005/8/layout/orgChart1"/>
    <dgm:cxn modelId="{B1E5DC1A-F602-4108-A3AB-E1357821A666}" type="presParOf" srcId="{197DC108-E81B-44EE-99C4-925B5290A6ED}" destId="{B1E14403-F87B-41AB-8235-AFD30A51E2CF}" srcOrd="0" destOrd="0" presId="urn:microsoft.com/office/officeart/2005/8/layout/orgChart1"/>
    <dgm:cxn modelId="{8F8ACFE8-F9AF-4E86-8BF3-D56AB5B70F3D}" type="presParOf" srcId="{B1E14403-F87B-41AB-8235-AFD30A51E2CF}" destId="{AEFE0F94-6588-44D2-A6A4-4F3131516BAD}" srcOrd="0" destOrd="0" presId="urn:microsoft.com/office/officeart/2005/8/layout/orgChart1"/>
    <dgm:cxn modelId="{AF641E35-C624-457D-8FF6-6A36AD57FB40}" type="presParOf" srcId="{B1E14403-F87B-41AB-8235-AFD30A51E2CF}" destId="{B2BA14A7-871A-491A-9A7B-D558EAF17DD1}" srcOrd="1" destOrd="0" presId="urn:microsoft.com/office/officeart/2005/8/layout/orgChart1"/>
    <dgm:cxn modelId="{F564C16A-9346-4583-B492-91856224A483}" type="presParOf" srcId="{197DC108-E81B-44EE-99C4-925B5290A6ED}" destId="{9B694632-B12D-4960-9AFF-28A891BF5593}" srcOrd="1" destOrd="0" presId="urn:microsoft.com/office/officeart/2005/8/layout/orgChart1"/>
    <dgm:cxn modelId="{748AD616-1ECD-4B17-AB17-71EB4DA0BC52}" type="presParOf" srcId="{197DC108-E81B-44EE-99C4-925B5290A6ED}" destId="{17A8A2E8-C680-4F21-BECB-44614541390C}" srcOrd="2" destOrd="0" presId="urn:microsoft.com/office/officeart/2005/8/layout/orgChart1"/>
    <dgm:cxn modelId="{8C3EDCE6-4A0F-4A4B-801F-7F615117157E}" type="presParOf" srcId="{17A8A2E8-C680-4F21-BECB-44614541390C}" destId="{1F165E7E-16E7-4D08-891E-4DE00FFFD5FF}" srcOrd="0" destOrd="0" presId="urn:microsoft.com/office/officeart/2005/8/layout/orgChart1"/>
    <dgm:cxn modelId="{45AAA07B-48E7-4F6B-BB56-1BA26D670E47}" type="presParOf" srcId="{17A8A2E8-C680-4F21-BECB-44614541390C}" destId="{9583C1BF-10D8-4D03-8F50-E33DFFC63B89}" srcOrd="1" destOrd="0" presId="urn:microsoft.com/office/officeart/2005/8/layout/orgChart1"/>
    <dgm:cxn modelId="{19092123-E993-4A27-8728-C77863E8304B}" type="presParOf" srcId="{9583C1BF-10D8-4D03-8F50-E33DFFC63B89}" destId="{73D1143D-A148-4FF3-93E7-A4DF7AE3EE5F}" srcOrd="0" destOrd="0" presId="urn:microsoft.com/office/officeart/2005/8/layout/orgChart1"/>
    <dgm:cxn modelId="{FC31C558-FC30-4677-B6EB-B90E6C88D05D}" type="presParOf" srcId="{73D1143D-A148-4FF3-93E7-A4DF7AE3EE5F}" destId="{B3E86E78-F727-4CDD-8981-5C762CCD5F19}" srcOrd="0" destOrd="0" presId="urn:microsoft.com/office/officeart/2005/8/layout/orgChart1"/>
    <dgm:cxn modelId="{2D472F2E-07FD-4360-8804-5AB354B64850}" type="presParOf" srcId="{73D1143D-A148-4FF3-93E7-A4DF7AE3EE5F}" destId="{195F1341-E3F4-432D-A6BF-E09DF6D26D4C}" srcOrd="1" destOrd="0" presId="urn:microsoft.com/office/officeart/2005/8/layout/orgChart1"/>
    <dgm:cxn modelId="{648CAC22-5277-4C32-9D95-BEFA3FD55B8B}" type="presParOf" srcId="{9583C1BF-10D8-4D03-8F50-E33DFFC63B89}" destId="{50F7FF50-D2AC-4FB1-A475-9451E6C3EA07}" srcOrd="1" destOrd="0" presId="urn:microsoft.com/office/officeart/2005/8/layout/orgChart1"/>
    <dgm:cxn modelId="{838373CD-F29F-4937-A7CD-154848829DA7}" type="presParOf" srcId="{9583C1BF-10D8-4D03-8F50-E33DFFC63B89}" destId="{01FFB6E9-0CA1-4C48-AF54-C4AE70BFBDF4}" srcOrd="2" destOrd="0" presId="urn:microsoft.com/office/officeart/2005/8/layout/orgChart1"/>
    <dgm:cxn modelId="{D4F261CF-5B08-4EC1-8ACB-1E76DE8E05A3}" type="presParOf" srcId="{17A8A2E8-C680-4F21-BECB-44614541390C}" destId="{80CC82B8-F081-4BDC-9D3C-3E81FBAD2F31}" srcOrd="2" destOrd="0" presId="urn:microsoft.com/office/officeart/2005/8/layout/orgChart1"/>
    <dgm:cxn modelId="{7A06016A-4254-4E71-A262-DDA5A739CC43}" type="presParOf" srcId="{17A8A2E8-C680-4F21-BECB-44614541390C}" destId="{9A049B5D-13A8-456B-A242-962A45929523}" srcOrd="3" destOrd="0" presId="urn:microsoft.com/office/officeart/2005/8/layout/orgChart1"/>
    <dgm:cxn modelId="{8EA8693A-6799-4331-8D1F-8F6A901E3F00}" type="presParOf" srcId="{9A049B5D-13A8-456B-A242-962A45929523}" destId="{3CB5FD6F-0612-49F7-ADE9-9D4AF44835CE}" srcOrd="0" destOrd="0" presId="urn:microsoft.com/office/officeart/2005/8/layout/orgChart1"/>
    <dgm:cxn modelId="{916B909A-F6F9-49B9-BCDB-A2892FDCB2F7}" type="presParOf" srcId="{3CB5FD6F-0612-49F7-ADE9-9D4AF44835CE}" destId="{A45FA1F3-2767-4AA1-8629-EAA1EA0E7112}" srcOrd="0" destOrd="0" presId="urn:microsoft.com/office/officeart/2005/8/layout/orgChart1"/>
    <dgm:cxn modelId="{E41945C5-382B-4999-AEA6-E4AC14FD3D29}" type="presParOf" srcId="{3CB5FD6F-0612-49F7-ADE9-9D4AF44835CE}" destId="{CC2EA377-03BB-4624-8E16-9EA82B062D23}" srcOrd="1" destOrd="0" presId="urn:microsoft.com/office/officeart/2005/8/layout/orgChart1"/>
    <dgm:cxn modelId="{002E0517-F5E6-4B67-91CF-CCC37382AE68}" type="presParOf" srcId="{9A049B5D-13A8-456B-A242-962A45929523}" destId="{0124C345-696F-48AE-9006-F4EFF54C0C9A}" srcOrd="1" destOrd="0" presId="urn:microsoft.com/office/officeart/2005/8/layout/orgChart1"/>
    <dgm:cxn modelId="{D414985A-E1F7-4E55-B9BC-A50E4A631E8C}" type="presParOf" srcId="{9A049B5D-13A8-456B-A242-962A45929523}" destId="{9BC59717-9D7A-48CE-BDE4-929CE9DA0F00}" srcOrd="2" destOrd="0" presId="urn:microsoft.com/office/officeart/2005/8/layout/orgChart1"/>
    <dgm:cxn modelId="{39346C52-B348-4AD9-A811-E266E855AE82}" type="presParOf" srcId="{17A8A2E8-C680-4F21-BECB-44614541390C}" destId="{B1671569-8065-45F1-B63C-572227CAB072}" srcOrd="4" destOrd="0" presId="urn:microsoft.com/office/officeart/2005/8/layout/orgChart1"/>
    <dgm:cxn modelId="{5F22A71F-69EA-49B7-AA3C-C64C9047B796}" type="presParOf" srcId="{17A8A2E8-C680-4F21-BECB-44614541390C}" destId="{2100BBD7-85BF-48F8-AABB-2648F835D9AB}" srcOrd="5" destOrd="0" presId="urn:microsoft.com/office/officeart/2005/8/layout/orgChart1"/>
    <dgm:cxn modelId="{4C485BE0-84EA-4921-8C36-535FEE262007}" type="presParOf" srcId="{2100BBD7-85BF-48F8-AABB-2648F835D9AB}" destId="{14D967D0-75EF-44F9-9157-55F70D973014}" srcOrd="0" destOrd="0" presId="urn:microsoft.com/office/officeart/2005/8/layout/orgChart1"/>
    <dgm:cxn modelId="{661CFD50-C40C-4146-8F57-88BD42E8A8F0}" type="presParOf" srcId="{14D967D0-75EF-44F9-9157-55F70D973014}" destId="{A16B1ADE-A9EE-40B1-A9BE-57DDE648EF75}" srcOrd="0" destOrd="0" presId="urn:microsoft.com/office/officeart/2005/8/layout/orgChart1"/>
    <dgm:cxn modelId="{5737860B-35A1-4AE5-B8AC-EE955B989FFF}" type="presParOf" srcId="{14D967D0-75EF-44F9-9157-55F70D973014}" destId="{EE5664EA-6CAA-4D0F-889A-CFBE432E7A09}" srcOrd="1" destOrd="0" presId="urn:microsoft.com/office/officeart/2005/8/layout/orgChart1"/>
    <dgm:cxn modelId="{EC58C3B0-6F2E-4BE7-9552-200D879B678F}" type="presParOf" srcId="{2100BBD7-85BF-48F8-AABB-2648F835D9AB}" destId="{66F2AE71-6C9F-45BA-B124-D91FC49699C5}" srcOrd="1" destOrd="0" presId="urn:microsoft.com/office/officeart/2005/8/layout/orgChart1"/>
    <dgm:cxn modelId="{5BE79F6F-6C89-4458-9062-FC256CE617C0}" type="presParOf" srcId="{2100BBD7-85BF-48F8-AABB-2648F835D9AB}" destId="{E8406F41-1AEF-47AF-9FF4-EB307D3920E5}" srcOrd="2" destOrd="0" presId="urn:microsoft.com/office/officeart/2005/8/layout/orgChart1"/>
    <dgm:cxn modelId="{2200D403-956B-44DE-BA1A-D47805DB59EA}" type="presParOf" srcId="{17A8A2E8-C680-4F21-BECB-44614541390C}" destId="{608C77E1-587F-4AFC-B84E-252F3B33FDB0}" srcOrd="6" destOrd="0" presId="urn:microsoft.com/office/officeart/2005/8/layout/orgChart1"/>
    <dgm:cxn modelId="{F703EC4E-C8CB-440B-933F-CCD7D0196353}" type="presParOf" srcId="{17A8A2E8-C680-4F21-BECB-44614541390C}" destId="{D050D180-8F1E-40E4-9E3D-16F9B1EF52D8}" srcOrd="7" destOrd="0" presId="urn:microsoft.com/office/officeart/2005/8/layout/orgChart1"/>
    <dgm:cxn modelId="{0C7E5130-42E9-4741-88C3-AAB6227EAC72}" type="presParOf" srcId="{D050D180-8F1E-40E4-9E3D-16F9B1EF52D8}" destId="{0B98F9C1-2615-4948-AB16-101E8A9B27A7}" srcOrd="0" destOrd="0" presId="urn:microsoft.com/office/officeart/2005/8/layout/orgChart1"/>
    <dgm:cxn modelId="{77255821-706F-4D95-84E2-9261F03AE3CC}" type="presParOf" srcId="{0B98F9C1-2615-4948-AB16-101E8A9B27A7}" destId="{FEDE9BB5-19FE-485E-958A-E35417A6945C}" srcOrd="0" destOrd="0" presId="urn:microsoft.com/office/officeart/2005/8/layout/orgChart1"/>
    <dgm:cxn modelId="{1C4FDC58-F727-4E05-AEB8-E32E98B9CB9C}" type="presParOf" srcId="{0B98F9C1-2615-4948-AB16-101E8A9B27A7}" destId="{8108C5C9-D5D1-425B-A679-29F3013BF890}" srcOrd="1" destOrd="0" presId="urn:microsoft.com/office/officeart/2005/8/layout/orgChart1"/>
    <dgm:cxn modelId="{9D24310F-1665-4182-A97F-B6E5335C8D63}" type="presParOf" srcId="{D050D180-8F1E-40E4-9E3D-16F9B1EF52D8}" destId="{9A53901C-64C2-410D-A0D3-9D557C3FD025}" srcOrd="1" destOrd="0" presId="urn:microsoft.com/office/officeart/2005/8/layout/orgChart1"/>
    <dgm:cxn modelId="{BC79BAEB-CEAE-4640-8C19-70D6BC0DA9CA}" type="presParOf" srcId="{D050D180-8F1E-40E4-9E3D-16F9B1EF52D8}" destId="{6BFF4901-39F1-4614-98AB-361CE5399387}" srcOrd="2" destOrd="0" presId="urn:microsoft.com/office/officeart/2005/8/layout/orgChart1"/>
    <dgm:cxn modelId="{7AAE44FF-8CA1-4A54-A5EC-CD290752CCFA}" type="presParOf" srcId="{17A8A2E8-C680-4F21-BECB-44614541390C}" destId="{E3FE3A5F-B4E5-4B77-8016-C44D4ACEE9EC}" srcOrd="8" destOrd="0" presId="urn:microsoft.com/office/officeart/2005/8/layout/orgChart1"/>
    <dgm:cxn modelId="{A665DFC2-EE06-4AFB-928D-F4A7593375F9}" type="presParOf" srcId="{17A8A2E8-C680-4F21-BECB-44614541390C}" destId="{D7143D96-227E-43D1-A59D-3C71EE4BCC79}" srcOrd="9" destOrd="0" presId="urn:microsoft.com/office/officeart/2005/8/layout/orgChart1"/>
    <dgm:cxn modelId="{19A59624-AA77-4983-84F6-A8D99D49BB5D}" type="presParOf" srcId="{D7143D96-227E-43D1-A59D-3C71EE4BCC79}" destId="{5436D116-60AF-4274-9993-3C829B90E067}" srcOrd="0" destOrd="0" presId="urn:microsoft.com/office/officeart/2005/8/layout/orgChart1"/>
    <dgm:cxn modelId="{2A87FFD4-4646-47CA-A162-1E4B1875C87C}" type="presParOf" srcId="{5436D116-60AF-4274-9993-3C829B90E067}" destId="{579D8639-B567-4F32-841E-DD482CB23EBB}" srcOrd="0" destOrd="0" presId="urn:microsoft.com/office/officeart/2005/8/layout/orgChart1"/>
    <dgm:cxn modelId="{D9568E71-C85A-408E-84E9-294EF2247427}" type="presParOf" srcId="{5436D116-60AF-4274-9993-3C829B90E067}" destId="{97D104E9-7DAE-40A9-AC3B-E96FA453223D}" srcOrd="1" destOrd="0" presId="urn:microsoft.com/office/officeart/2005/8/layout/orgChart1"/>
    <dgm:cxn modelId="{CAE881B7-9985-4863-9200-A81C096FD45A}" type="presParOf" srcId="{D7143D96-227E-43D1-A59D-3C71EE4BCC79}" destId="{60637DD0-0219-4FD8-80B2-C42EC0EAC5CD}" srcOrd="1" destOrd="0" presId="urn:microsoft.com/office/officeart/2005/8/layout/orgChart1"/>
    <dgm:cxn modelId="{9970E826-398B-48F3-8A61-1891BA444CDC}" type="presParOf" srcId="{D7143D96-227E-43D1-A59D-3C71EE4BCC79}" destId="{A429FFF9-D63C-448F-9BFF-5DC71B8816D7}" srcOrd="2" destOrd="0" presId="urn:microsoft.com/office/officeart/2005/8/layout/orgChart1"/>
    <dgm:cxn modelId="{3C046244-028D-4654-B35A-66B07CB4234D}" type="presParOf" srcId="{17A8A2E8-C680-4F21-BECB-44614541390C}" destId="{1F882A50-467A-42A9-A1C3-145127A13347}" srcOrd="10" destOrd="0" presId="urn:microsoft.com/office/officeart/2005/8/layout/orgChart1"/>
    <dgm:cxn modelId="{917AD1D5-ED65-4A14-B980-FEDCEBF99887}" type="presParOf" srcId="{17A8A2E8-C680-4F21-BECB-44614541390C}" destId="{0734D802-1AD6-42A0-A338-1FBF6FADA076}" srcOrd="11" destOrd="0" presId="urn:microsoft.com/office/officeart/2005/8/layout/orgChart1"/>
    <dgm:cxn modelId="{B5AF5E7A-29A7-42D6-BEDA-C55971E1980E}" type="presParOf" srcId="{0734D802-1AD6-42A0-A338-1FBF6FADA076}" destId="{1037DD81-A53A-41D5-BF7F-940EE156BADD}" srcOrd="0" destOrd="0" presId="urn:microsoft.com/office/officeart/2005/8/layout/orgChart1"/>
    <dgm:cxn modelId="{5BAC0877-E50A-49CB-978C-D891E0D7BF38}" type="presParOf" srcId="{1037DD81-A53A-41D5-BF7F-940EE156BADD}" destId="{659B72CB-E8EE-45DB-A630-59856178998F}" srcOrd="0" destOrd="0" presId="urn:microsoft.com/office/officeart/2005/8/layout/orgChart1"/>
    <dgm:cxn modelId="{1506AF17-5D8E-4DAE-8CC9-CDE5F83F392F}" type="presParOf" srcId="{1037DD81-A53A-41D5-BF7F-940EE156BADD}" destId="{237D7F94-94D9-4DF1-B3DA-4EBD7B580B3A}" srcOrd="1" destOrd="0" presId="urn:microsoft.com/office/officeart/2005/8/layout/orgChart1"/>
    <dgm:cxn modelId="{37011007-DC3C-4003-8898-195726C1B811}" type="presParOf" srcId="{0734D802-1AD6-42A0-A338-1FBF6FADA076}" destId="{5926EEE3-8809-49BD-9667-7BCDC1987972}" srcOrd="1" destOrd="0" presId="urn:microsoft.com/office/officeart/2005/8/layout/orgChart1"/>
    <dgm:cxn modelId="{71843C9F-8AF4-4CD1-8408-ACBDE0CAE616}" type="presParOf" srcId="{0734D802-1AD6-42A0-A338-1FBF6FADA076}" destId="{1751F812-F702-45D7-BD6B-38C261FE9D4C}" srcOrd="2" destOrd="0" presId="urn:microsoft.com/office/officeart/2005/8/layout/orgChart1"/>
    <dgm:cxn modelId="{7C6D3379-AA5F-49B9-82E2-E6357985578C}" type="presParOf" srcId="{17A8A2E8-C680-4F21-BECB-44614541390C}" destId="{42399EBF-DAC6-428D-A037-CF2D496588B4}" srcOrd="12" destOrd="0" presId="urn:microsoft.com/office/officeart/2005/8/layout/orgChart1"/>
    <dgm:cxn modelId="{411CBF78-CCE9-4966-BD3F-6B1067D64F37}" type="presParOf" srcId="{17A8A2E8-C680-4F21-BECB-44614541390C}" destId="{957EF80C-4DF0-4227-B6B6-05469F3FFCD7}" srcOrd="13" destOrd="0" presId="urn:microsoft.com/office/officeart/2005/8/layout/orgChart1"/>
    <dgm:cxn modelId="{F01072F0-1ECE-43AC-A838-32D01A3FD8C2}" type="presParOf" srcId="{957EF80C-4DF0-4227-B6B6-05469F3FFCD7}" destId="{6ADCD782-FECF-402C-A334-9824ADD10963}" srcOrd="0" destOrd="0" presId="urn:microsoft.com/office/officeart/2005/8/layout/orgChart1"/>
    <dgm:cxn modelId="{61CBF8C9-BA67-4B90-A745-2EFF57DE80AE}" type="presParOf" srcId="{6ADCD782-FECF-402C-A334-9824ADD10963}" destId="{37D8516F-A16E-419E-9F51-F9A8E18047CF}" srcOrd="0" destOrd="0" presId="urn:microsoft.com/office/officeart/2005/8/layout/orgChart1"/>
    <dgm:cxn modelId="{125CB065-1C75-47D0-859A-A93EF8F9B233}" type="presParOf" srcId="{6ADCD782-FECF-402C-A334-9824ADD10963}" destId="{419AB3B2-605D-491F-8153-CDA5239AD497}" srcOrd="1" destOrd="0" presId="urn:microsoft.com/office/officeart/2005/8/layout/orgChart1"/>
    <dgm:cxn modelId="{370B3380-D8B2-4CAE-BAF5-2CC62B02BB01}" type="presParOf" srcId="{957EF80C-4DF0-4227-B6B6-05469F3FFCD7}" destId="{5F1CEABA-A588-43B2-A036-58EC0325FE14}" srcOrd="1" destOrd="0" presId="urn:microsoft.com/office/officeart/2005/8/layout/orgChart1"/>
    <dgm:cxn modelId="{9A761CB5-EC30-4B92-8F2C-68ACD88D4B5F}" type="presParOf" srcId="{957EF80C-4DF0-4227-B6B6-05469F3FFCD7}" destId="{219BFF6C-DA60-4110-A7D6-E1E99BE30818}" srcOrd="2" destOrd="0" presId="urn:microsoft.com/office/officeart/2005/8/layout/orgChart1"/>
    <dgm:cxn modelId="{F6C65720-E5C6-4BFA-9236-A17EC9464ED3}" type="presParOf" srcId="{E177649D-66F9-4D11-BE0E-0020AC6D4868}" destId="{63A00A65-6E72-4AAA-B41C-CC79D677A979}" srcOrd="2" destOrd="0" presId="urn:microsoft.com/office/officeart/2005/8/layout/orgChart1"/>
    <dgm:cxn modelId="{222FE5E3-BFC9-4F57-8E3A-90D8920A5041}" type="presParOf" srcId="{E177649D-66F9-4D11-BE0E-0020AC6D4868}" destId="{E57F3990-2A11-401D-90C0-673C282FC013}" srcOrd="3" destOrd="0" presId="urn:microsoft.com/office/officeart/2005/8/layout/orgChart1"/>
    <dgm:cxn modelId="{47646B92-EF8D-4539-A0B2-638892463976}" type="presParOf" srcId="{E57F3990-2A11-401D-90C0-673C282FC013}" destId="{BD07B282-BBBC-44BE-B5BE-D46C29681F30}" srcOrd="0" destOrd="0" presId="urn:microsoft.com/office/officeart/2005/8/layout/orgChart1"/>
    <dgm:cxn modelId="{352A57D9-0F9C-404E-85A3-9D8B237A628B}" type="presParOf" srcId="{BD07B282-BBBC-44BE-B5BE-D46C29681F30}" destId="{4A9AB06B-6994-45F4-8984-9FD477CA9213}" srcOrd="0" destOrd="0" presId="urn:microsoft.com/office/officeart/2005/8/layout/orgChart1"/>
    <dgm:cxn modelId="{1A36F0EC-C25F-422B-913C-14A1D3F75335}" type="presParOf" srcId="{BD07B282-BBBC-44BE-B5BE-D46C29681F30}" destId="{6421B36B-0049-4F8E-870E-3C43311309E6}" srcOrd="1" destOrd="0" presId="urn:microsoft.com/office/officeart/2005/8/layout/orgChart1"/>
    <dgm:cxn modelId="{8F429C41-1231-499B-BA06-EF3C006D0A40}" type="presParOf" srcId="{E57F3990-2A11-401D-90C0-673C282FC013}" destId="{FD17661C-257C-43C1-B991-354CD1DA5C4A}" srcOrd="1" destOrd="0" presId="urn:microsoft.com/office/officeart/2005/8/layout/orgChart1"/>
    <dgm:cxn modelId="{C80BE03F-87D4-4003-9356-F4828C5BEDDC}" type="presParOf" srcId="{FD17661C-257C-43C1-B991-354CD1DA5C4A}" destId="{D2C29CD2-90EA-412B-8AF9-E085FC62EB60}" srcOrd="0" destOrd="0" presId="urn:microsoft.com/office/officeart/2005/8/layout/orgChart1"/>
    <dgm:cxn modelId="{2332CD94-12DB-4F6E-A804-E05BA4BA1447}" type="presParOf" srcId="{FD17661C-257C-43C1-B991-354CD1DA5C4A}" destId="{0466BB4F-FFFA-49C4-9825-BD65CC91446A}" srcOrd="1" destOrd="0" presId="urn:microsoft.com/office/officeart/2005/8/layout/orgChart1"/>
    <dgm:cxn modelId="{F2DCCB52-AAE2-42B1-88AA-79473FC0D719}" type="presParOf" srcId="{0466BB4F-FFFA-49C4-9825-BD65CC91446A}" destId="{5436B380-6238-4536-A96A-5A874C5043BC}" srcOrd="0" destOrd="0" presId="urn:microsoft.com/office/officeart/2005/8/layout/orgChart1"/>
    <dgm:cxn modelId="{3E263D15-FE73-425A-A614-D67E0DE986BC}" type="presParOf" srcId="{5436B380-6238-4536-A96A-5A874C5043BC}" destId="{6487CADE-C710-4136-9A56-2A9C8C5901FD}" srcOrd="0" destOrd="0" presId="urn:microsoft.com/office/officeart/2005/8/layout/orgChart1"/>
    <dgm:cxn modelId="{E651E9FE-6103-44F1-ACF5-1819C07B4BD7}" type="presParOf" srcId="{5436B380-6238-4536-A96A-5A874C5043BC}" destId="{BA55882A-F4FC-496A-BF97-EA6822C48D9B}" srcOrd="1" destOrd="0" presId="urn:microsoft.com/office/officeart/2005/8/layout/orgChart1"/>
    <dgm:cxn modelId="{A374D2B1-D21C-444E-9785-C08584A0E2B7}" type="presParOf" srcId="{0466BB4F-FFFA-49C4-9825-BD65CC91446A}" destId="{38A472DD-722F-4630-90FF-3CC6B9B8134D}" srcOrd="1" destOrd="0" presId="urn:microsoft.com/office/officeart/2005/8/layout/orgChart1"/>
    <dgm:cxn modelId="{027842E0-1204-49F9-A5D3-3805C334F917}" type="presParOf" srcId="{0466BB4F-FFFA-49C4-9825-BD65CC91446A}" destId="{B410BC38-879E-47DE-A6E7-68E7AE536DEF}" srcOrd="2" destOrd="0" presId="urn:microsoft.com/office/officeart/2005/8/layout/orgChart1"/>
    <dgm:cxn modelId="{B5095012-E035-41A5-B9B3-A3FA2C510653}" type="presParOf" srcId="{FD17661C-257C-43C1-B991-354CD1DA5C4A}" destId="{6B6E4265-23A2-4166-9C85-4492C58C8700}" srcOrd="2" destOrd="0" presId="urn:microsoft.com/office/officeart/2005/8/layout/orgChart1"/>
    <dgm:cxn modelId="{4011FEB7-59FD-48A2-9486-812E94576189}" type="presParOf" srcId="{FD17661C-257C-43C1-B991-354CD1DA5C4A}" destId="{11350E05-EC39-430A-9296-E8EE3257C9AC}" srcOrd="3" destOrd="0" presId="urn:microsoft.com/office/officeart/2005/8/layout/orgChart1"/>
    <dgm:cxn modelId="{3BC12BE7-58D3-4C7B-80D7-7D78217C7BF4}" type="presParOf" srcId="{11350E05-EC39-430A-9296-E8EE3257C9AC}" destId="{4BC2747D-7C0B-4F5A-A12B-3EB5798801D0}" srcOrd="0" destOrd="0" presId="urn:microsoft.com/office/officeart/2005/8/layout/orgChart1"/>
    <dgm:cxn modelId="{C91CFB45-8C24-4DC3-A03B-CA12F39C85E1}" type="presParOf" srcId="{4BC2747D-7C0B-4F5A-A12B-3EB5798801D0}" destId="{89F44E80-645C-4F25-A52C-E5265554D5B4}" srcOrd="0" destOrd="0" presId="urn:microsoft.com/office/officeart/2005/8/layout/orgChart1"/>
    <dgm:cxn modelId="{BE3BD427-4A25-4CB4-BED9-7F0C4B2D2421}" type="presParOf" srcId="{4BC2747D-7C0B-4F5A-A12B-3EB5798801D0}" destId="{F0C19377-1A52-415F-9C2C-B76AEB101164}" srcOrd="1" destOrd="0" presId="urn:microsoft.com/office/officeart/2005/8/layout/orgChart1"/>
    <dgm:cxn modelId="{70FC4382-637C-46FD-87E7-B990230AC586}" type="presParOf" srcId="{11350E05-EC39-430A-9296-E8EE3257C9AC}" destId="{56D780B0-AC60-4938-9398-CE39C7C9C527}" srcOrd="1" destOrd="0" presId="urn:microsoft.com/office/officeart/2005/8/layout/orgChart1"/>
    <dgm:cxn modelId="{9CDB5833-8394-4B3C-8B29-58B0D6295B19}" type="presParOf" srcId="{11350E05-EC39-430A-9296-E8EE3257C9AC}" destId="{1408B82C-FDA6-4141-A0D5-7D1DE2ACE916}" srcOrd="2" destOrd="0" presId="urn:microsoft.com/office/officeart/2005/8/layout/orgChart1"/>
    <dgm:cxn modelId="{C095ED1F-56C6-4DE5-B74D-C7C380A190E6}" type="presParOf" srcId="{FD17661C-257C-43C1-B991-354CD1DA5C4A}" destId="{3FDCBFC3-5369-4784-B509-9D0AB8123528}" srcOrd="4" destOrd="0" presId="urn:microsoft.com/office/officeart/2005/8/layout/orgChart1"/>
    <dgm:cxn modelId="{DB49D649-D51F-4E2C-A86E-40424B0430C1}" type="presParOf" srcId="{FD17661C-257C-43C1-B991-354CD1DA5C4A}" destId="{A5814A04-302C-4E21-B5C4-49951069761B}" srcOrd="5" destOrd="0" presId="urn:microsoft.com/office/officeart/2005/8/layout/orgChart1"/>
    <dgm:cxn modelId="{F6427C75-19D5-4FEB-B0D0-42432E26AEF8}" type="presParOf" srcId="{A5814A04-302C-4E21-B5C4-49951069761B}" destId="{2BE05CF8-87BC-40D2-96CF-A9A0BF79DCEF}" srcOrd="0" destOrd="0" presId="urn:microsoft.com/office/officeart/2005/8/layout/orgChart1"/>
    <dgm:cxn modelId="{99B947FE-C84B-4A2D-B809-9DBCE536954B}" type="presParOf" srcId="{2BE05CF8-87BC-40D2-96CF-A9A0BF79DCEF}" destId="{F55BA26E-0098-4513-8F44-6359824D67D3}" srcOrd="0" destOrd="0" presId="urn:microsoft.com/office/officeart/2005/8/layout/orgChart1"/>
    <dgm:cxn modelId="{9737DFCD-66C9-4CC1-9229-3124F379DBD5}" type="presParOf" srcId="{2BE05CF8-87BC-40D2-96CF-A9A0BF79DCEF}" destId="{B705CBFD-0A05-4DFC-BD80-EC8753DA5F6A}" srcOrd="1" destOrd="0" presId="urn:microsoft.com/office/officeart/2005/8/layout/orgChart1"/>
    <dgm:cxn modelId="{2353F180-3E1A-4DCC-941C-DEFAEFE0EBA5}" type="presParOf" srcId="{A5814A04-302C-4E21-B5C4-49951069761B}" destId="{8215BF21-D32D-4140-AFE0-8882175733A6}" srcOrd="1" destOrd="0" presId="urn:microsoft.com/office/officeart/2005/8/layout/orgChart1"/>
    <dgm:cxn modelId="{798C0313-0D4F-4C9A-86DB-3C31A1E8D7A1}" type="presParOf" srcId="{A5814A04-302C-4E21-B5C4-49951069761B}" destId="{32EB59D3-739D-4A3F-9DA0-C422B8D557E3}" srcOrd="2" destOrd="0" presId="urn:microsoft.com/office/officeart/2005/8/layout/orgChart1"/>
    <dgm:cxn modelId="{3DE1FE16-3A3D-489F-87E4-7D0AC69819D3}" type="presParOf" srcId="{FD17661C-257C-43C1-B991-354CD1DA5C4A}" destId="{4158290A-D6E7-4929-8CE9-74DFC8CBFBE1}" srcOrd="6" destOrd="0" presId="urn:microsoft.com/office/officeart/2005/8/layout/orgChart1"/>
    <dgm:cxn modelId="{DE9DCFD9-DE8F-4F19-AB8B-882AB7ADB69B}" type="presParOf" srcId="{FD17661C-257C-43C1-B991-354CD1DA5C4A}" destId="{201DEFCB-EFCA-4E93-BFA9-C122ED0FD631}" srcOrd="7" destOrd="0" presId="urn:microsoft.com/office/officeart/2005/8/layout/orgChart1"/>
    <dgm:cxn modelId="{D3E4850A-A380-4BBE-B159-3441F12C0881}" type="presParOf" srcId="{201DEFCB-EFCA-4E93-BFA9-C122ED0FD631}" destId="{DAB441F1-4E23-4C09-8CBA-1F5E57286F59}" srcOrd="0" destOrd="0" presId="urn:microsoft.com/office/officeart/2005/8/layout/orgChart1"/>
    <dgm:cxn modelId="{803BB1C6-7A8A-4CF6-838E-A9FE4701FF17}" type="presParOf" srcId="{DAB441F1-4E23-4C09-8CBA-1F5E57286F59}" destId="{13AF7DC5-B43E-46BB-AB62-5154B2B88845}" srcOrd="0" destOrd="0" presId="urn:microsoft.com/office/officeart/2005/8/layout/orgChart1"/>
    <dgm:cxn modelId="{601961FF-2B84-4DFE-AFA5-59918C61E374}" type="presParOf" srcId="{DAB441F1-4E23-4C09-8CBA-1F5E57286F59}" destId="{21968EA6-6086-4A6A-A82E-5C83CA60C32A}" srcOrd="1" destOrd="0" presId="urn:microsoft.com/office/officeart/2005/8/layout/orgChart1"/>
    <dgm:cxn modelId="{FAE80169-33F9-4176-A204-191BD3A01235}" type="presParOf" srcId="{201DEFCB-EFCA-4E93-BFA9-C122ED0FD631}" destId="{5BE648E0-6CC7-49EF-B375-74400A80B484}" srcOrd="1" destOrd="0" presId="urn:microsoft.com/office/officeart/2005/8/layout/orgChart1"/>
    <dgm:cxn modelId="{D187F80C-3614-47D5-B0C9-C7031A0FB664}" type="presParOf" srcId="{201DEFCB-EFCA-4E93-BFA9-C122ED0FD631}" destId="{104753E2-EB88-4AF1-992B-37CA648C323A}" srcOrd="2" destOrd="0" presId="urn:microsoft.com/office/officeart/2005/8/layout/orgChart1"/>
    <dgm:cxn modelId="{16B9FFE6-ADAA-4677-83CF-CE224DE4337A}" type="presParOf" srcId="{FD17661C-257C-43C1-B991-354CD1DA5C4A}" destId="{F000E543-FEAA-463F-AC15-A469A4D9E5A1}" srcOrd="8" destOrd="0" presId="urn:microsoft.com/office/officeart/2005/8/layout/orgChart1"/>
    <dgm:cxn modelId="{90650CC2-CE4E-4238-BC36-370311316976}" type="presParOf" srcId="{FD17661C-257C-43C1-B991-354CD1DA5C4A}" destId="{27211A20-19AC-43F9-B362-2579167F03BC}" srcOrd="9" destOrd="0" presId="urn:microsoft.com/office/officeart/2005/8/layout/orgChart1"/>
    <dgm:cxn modelId="{10631CB0-5207-45CA-8839-C47DBE0C46C8}" type="presParOf" srcId="{27211A20-19AC-43F9-B362-2579167F03BC}" destId="{CF97BA9F-D513-4440-AA2B-34730CAF2752}" srcOrd="0" destOrd="0" presId="urn:microsoft.com/office/officeart/2005/8/layout/orgChart1"/>
    <dgm:cxn modelId="{CF7FE217-80F1-4B63-A0F5-1128F86BB0BD}" type="presParOf" srcId="{CF97BA9F-D513-4440-AA2B-34730CAF2752}" destId="{6370CA55-366D-47FF-BD4F-57A2791B92DA}" srcOrd="0" destOrd="0" presId="urn:microsoft.com/office/officeart/2005/8/layout/orgChart1"/>
    <dgm:cxn modelId="{3D11EB36-7561-4265-A077-B4CEB18A2E0D}" type="presParOf" srcId="{CF97BA9F-D513-4440-AA2B-34730CAF2752}" destId="{88CD05B2-D556-4E21-B6AE-622CA0759B0B}" srcOrd="1" destOrd="0" presId="urn:microsoft.com/office/officeart/2005/8/layout/orgChart1"/>
    <dgm:cxn modelId="{B17B8355-F84C-4AFC-AC34-45D51CAFCA7F}" type="presParOf" srcId="{27211A20-19AC-43F9-B362-2579167F03BC}" destId="{330EEDC0-1451-4DED-B961-30019F42CC64}" srcOrd="1" destOrd="0" presId="urn:microsoft.com/office/officeart/2005/8/layout/orgChart1"/>
    <dgm:cxn modelId="{49F4AB1F-B6CF-41D5-99ED-2948DF011E2D}" type="presParOf" srcId="{27211A20-19AC-43F9-B362-2579167F03BC}" destId="{D51492AA-A9B8-4A35-BA3F-01B4911C2E85}" srcOrd="2" destOrd="0" presId="urn:microsoft.com/office/officeart/2005/8/layout/orgChart1"/>
    <dgm:cxn modelId="{83862348-F685-4B44-826E-6DD63C9B9239}" type="presParOf" srcId="{FD17661C-257C-43C1-B991-354CD1DA5C4A}" destId="{871DEF86-87ED-495B-9AD7-8BBC1B44483C}" srcOrd="10" destOrd="0" presId="urn:microsoft.com/office/officeart/2005/8/layout/orgChart1"/>
    <dgm:cxn modelId="{3E563726-988D-431E-BE7E-B7F21BE1B4CC}" type="presParOf" srcId="{FD17661C-257C-43C1-B991-354CD1DA5C4A}" destId="{C84C886E-379E-4F64-8EFE-31DA4003CFE0}" srcOrd="11" destOrd="0" presId="urn:microsoft.com/office/officeart/2005/8/layout/orgChart1"/>
    <dgm:cxn modelId="{D9F8F4C8-4937-43E1-9854-D40487137FDD}" type="presParOf" srcId="{C84C886E-379E-4F64-8EFE-31DA4003CFE0}" destId="{1ED49D48-AA2E-434A-9806-2B9A9AB0C28E}" srcOrd="0" destOrd="0" presId="urn:microsoft.com/office/officeart/2005/8/layout/orgChart1"/>
    <dgm:cxn modelId="{79B74C2E-4C6F-48CD-BE88-71185216F498}" type="presParOf" srcId="{1ED49D48-AA2E-434A-9806-2B9A9AB0C28E}" destId="{1E7A4A74-A17E-4B81-8D97-4C1BFD5C5CC2}" srcOrd="0" destOrd="0" presId="urn:microsoft.com/office/officeart/2005/8/layout/orgChart1"/>
    <dgm:cxn modelId="{422E0B46-441D-4520-9186-77CD80F4BF3A}" type="presParOf" srcId="{1ED49D48-AA2E-434A-9806-2B9A9AB0C28E}" destId="{3820EC24-62DA-47A9-8F37-670F4F4B8C63}" srcOrd="1" destOrd="0" presId="urn:microsoft.com/office/officeart/2005/8/layout/orgChart1"/>
    <dgm:cxn modelId="{9F7A78F5-B717-4D41-9623-B213A0D0BEC4}" type="presParOf" srcId="{C84C886E-379E-4F64-8EFE-31DA4003CFE0}" destId="{29AE5F55-98CA-400C-86C2-FCAF925BDFB9}" srcOrd="1" destOrd="0" presId="urn:microsoft.com/office/officeart/2005/8/layout/orgChart1"/>
    <dgm:cxn modelId="{B20AED46-B2FF-4F26-94C9-F5185CCDCFF0}" type="presParOf" srcId="{C84C886E-379E-4F64-8EFE-31DA4003CFE0}" destId="{9C8E29BC-1D63-4CC3-B465-EEE979B33A86}" srcOrd="2" destOrd="0" presId="urn:microsoft.com/office/officeart/2005/8/layout/orgChart1"/>
    <dgm:cxn modelId="{84DB7F94-CE39-4765-AC5F-25E1FFEDF7D0}" type="presParOf" srcId="{FD17661C-257C-43C1-B991-354CD1DA5C4A}" destId="{B141F679-4D55-4603-91CB-ADCCFCFDD110}" srcOrd="12" destOrd="0" presId="urn:microsoft.com/office/officeart/2005/8/layout/orgChart1"/>
    <dgm:cxn modelId="{98864680-3963-4374-8B4C-82F616241358}" type="presParOf" srcId="{FD17661C-257C-43C1-B991-354CD1DA5C4A}" destId="{DA632201-F162-4E45-AC01-8ED33584ED09}" srcOrd="13" destOrd="0" presId="urn:microsoft.com/office/officeart/2005/8/layout/orgChart1"/>
    <dgm:cxn modelId="{A9AE6D1F-6470-4AD9-98AA-8410258B4642}" type="presParOf" srcId="{DA632201-F162-4E45-AC01-8ED33584ED09}" destId="{614FC3E5-4943-4659-9063-A1CA6CDE8EFE}" srcOrd="0" destOrd="0" presId="urn:microsoft.com/office/officeart/2005/8/layout/orgChart1"/>
    <dgm:cxn modelId="{15C8096D-C2F5-45E8-85E2-156B62A1F6C7}" type="presParOf" srcId="{614FC3E5-4943-4659-9063-A1CA6CDE8EFE}" destId="{078F6917-26E8-4B40-A224-F72B3A3B682D}" srcOrd="0" destOrd="0" presId="urn:microsoft.com/office/officeart/2005/8/layout/orgChart1"/>
    <dgm:cxn modelId="{9CE77581-DE48-46B1-BC6D-4EB5F11D8765}" type="presParOf" srcId="{614FC3E5-4943-4659-9063-A1CA6CDE8EFE}" destId="{08FEC0DF-BC14-4D49-97ED-1066956BB2FD}" srcOrd="1" destOrd="0" presId="urn:microsoft.com/office/officeart/2005/8/layout/orgChart1"/>
    <dgm:cxn modelId="{C765E0D5-FF21-49C9-A43D-3293057D9E55}" type="presParOf" srcId="{DA632201-F162-4E45-AC01-8ED33584ED09}" destId="{B8A4F2AA-4ACC-495B-9337-24F12AD9F32E}" srcOrd="1" destOrd="0" presId="urn:microsoft.com/office/officeart/2005/8/layout/orgChart1"/>
    <dgm:cxn modelId="{A2D77901-435A-49B1-B9A4-EED90D1F1237}" type="presParOf" srcId="{DA632201-F162-4E45-AC01-8ED33584ED09}" destId="{D90705FF-B7B3-4AC4-A7B9-41C564A90046}" srcOrd="2" destOrd="0" presId="urn:microsoft.com/office/officeart/2005/8/layout/orgChart1"/>
    <dgm:cxn modelId="{7DC70359-4223-447D-8E57-225E8FC525A2}" type="presParOf" srcId="{FD17661C-257C-43C1-B991-354CD1DA5C4A}" destId="{5B90ECEF-6E32-4E55-9165-C0548D44D78F}" srcOrd="14" destOrd="0" presId="urn:microsoft.com/office/officeart/2005/8/layout/orgChart1"/>
    <dgm:cxn modelId="{FBDF8920-9544-43D2-A61B-7A0BD516FCD1}" type="presParOf" srcId="{FD17661C-257C-43C1-B991-354CD1DA5C4A}" destId="{B3FE3163-CC4E-48BD-A39B-BEF10AB79F4A}" srcOrd="15" destOrd="0" presId="urn:microsoft.com/office/officeart/2005/8/layout/orgChart1"/>
    <dgm:cxn modelId="{F5753CC3-5F87-46A0-84E1-81E534655E13}" type="presParOf" srcId="{B3FE3163-CC4E-48BD-A39B-BEF10AB79F4A}" destId="{8EC054EE-8F02-4872-80AD-1906501D6836}" srcOrd="0" destOrd="0" presId="urn:microsoft.com/office/officeart/2005/8/layout/orgChart1"/>
    <dgm:cxn modelId="{1C726468-FC19-44A8-B08B-A25092AE2258}" type="presParOf" srcId="{8EC054EE-8F02-4872-80AD-1906501D6836}" destId="{41021433-BD31-4E61-BE40-75D632E1BBC8}" srcOrd="0" destOrd="0" presId="urn:microsoft.com/office/officeart/2005/8/layout/orgChart1"/>
    <dgm:cxn modelId="{5A653D41-36B6-4526-A4CF-23B4C37DA6B4}" type="presParOf" srcId="{8EC054EE-8F02-4872-80AD-1906501D6836}" destId="{795A4121-9CB7-4479-9991-B63207CEE68E}" srcOrd="1" destOrd="0" presId="urn:microsoft.com/office/officeart/2005/8/layout/orgChart1"/>
    <dgm:cxn modelId="{42F49474-E5E4-4EDB-826C-6576508916E4}" type="presParOf" srcId="{B3FE3163-CC4E-48BD-A39B-BEF10AB79F4A}" destId="{66F66A32-EB33-4D1A-B0E1-AD3D8D407F74}" srcOrd="1" destOrd="0" presId="urn:microsoft.com/office/officeart/2005/8/layout/orgChart1"/>
    <dgm:cxn modelId="{59998F2B-BB90-4EFD-87FC-702C8F3F6B53}" type="presParOf" srcId="{B3FE3163-CC4E-48BD-A39B-BEF10AB79F4A}" destId="{941510D7-41A9-47D1-BA1A-5AB643943943}" srcOrd="2" destOrd="0" presId="urn:microsoft.com/office/officeart/2005/8/layout/orgChart1"/>
    <dgm:cxn modelId="{D7F0A6BF-F1CD-4307-946F-3C2B0FEB03F6}" type="presParOf" srcId="{E57F3990-2A11-401D-90C0-673C282FC013}" destId="{5117AFE8-5434-47CF-88D2-DE45CE9564EE}" srcOrd="2" destOrd="0" presId="urn:microsoft.com/office/officeart/2005/8/layout/orgChart1"/>
    <dgm:cxn modelId="{489C9DA5-498C-4216-BBA6-D42C5BEF9104}" type="presParOf" srcId="{E177649D-66F9-4D11-BE0E-0020AC6D4868}" destId="{3BA1A2C6-F540-46F6-9A1C-5B6B28891A02}" srcOrd="4" destOrd="0" presId="urn:microsoft.com/office/officeart/2005/8/layout/orgChart1"/>
    <dgm:cxn modelId="{229639F8-DFA1-46E2-81DB-D3577E2E2B09}" type="presParOf" srcId="{E177649D-66F9-4D11-BE0E-0020AC6D4868}" destId="{B504A4A0-A18E-47F1-8DD3-E4215F5F957D}" srcOrd="5" destOrd="0" presId="urn:microsoft.com/office/officeart/2005/8/layout/orgChart1"/>
    <dgm:cxn modelId="{7846E8F1-031E-4E5F-98E5-321EEA69DC9B}" type="presParOf" srcId="{B504A4A0-A18E-47F1-8DD3-E4215F5F957D}" destId="{98903238-43E0-4A16-BA71-024B5B6D74CD}" srcOrd="0" destOrd="0" presId="urn:microsoft.com/office/officeart/2005/8/layout/orgChart1"/>
    <dgm:cxn modelId="{CC296C7D-BECB-45C0-87A8-BFB13990CF7B}" type="presParOf" srcId="{98903238-43E0-4A16-BA71-024B5B6D74CD}" destId="{828A1929-01E6-4DBE-9E08-5F3B3AD06D31}" srcOrd="0" destOrd="0" presId="urn:microsoft.com/office/officeart/2005/8/layout/orgChart1"/>
    <dgm:cxn modelId="{E9EF49B3-44E4-41F7-89CB-03DA8B1BFF16}" type="presParOf" srcId="{98903238-43E0-4A16-BA71-024B5B6D74CD}" destId="{CD7FBF4F-CEEE-4F5B-8D83-06DAB125ABB2}" srcOrd="1" destOrd="0" presId="urn:microsoft.com/office/officeart/2005/8/layout/orgChart1"/>
    <dgm:cxn modelId="{5329C15C-B9DE-434F-96DF-8AC99E4F30CE}" type="presParOf" srcId="{B504A4A0-A18E-47F1-8DD3-E4215F5F957D}" destId="{1D5D6202-D03E-4C29-8F63-8D97AAA60336}" srcOrd="1" destOrd="0" presId="urn:microsoft.com/office/officeart/2005/8/layout/orgChart1"/>
    <dgm:cxn modelId="{AAE29842-D19A-4EB1-BE0E-F4A7B5BD3991}" type="presParOf" srcId="{1D5D6202-D03E-4C29-8F63-8D97AAA60336}" destId="{833FA20B-D5CE-450A-96DB-1A45A645DB40}" srcOrd="0" destOrd="0" presId="urn:microsoft.com/office/officeart/2005/8/layout/orgChart1"/>
    <dgm:cxn modelId="{0C397E66-5C03-4E54-AAC1-B22A76BA2D96}" type="presParOf" srcId="{1D5D6202-D03E-4C29-8F63-8D97AAA60336}" destId="{DAF302EB-078B-40A7-9C88-1294FC227175}" srcOrd="1" destOrd="0" presId="urn:microsoft.com/office/officeart/2005/8/layout/orgChart1"/>
    <dgm:cxn modelId="{B949DE2C-63FF-43A6-8F00-7148490E4D5A}" type="presParOf" srcId="{DAF302EB-078B-40A7-9C88-1294FC227175}" destId="{407F10F2-510E-47A9-B468-EC99173EFE35}" srcOrd="0" destOrd="0" presId="urn:microsoft.com/office/officeart/2005/8/layout/orgChart1"/>
    <dgm:cxn modelId="{910F4818-A608-46D4-B537-1EEE031DC73E}" type="presParOf" srcId="{407F10F2-510E-47A9-B468-EC99173EFE35}" destId="{9B6B4064-38B8-4644-99D4-6020852B8E53}" srcOrd="0" destOrd="0" presId="urn:microsoft.com/office/officeart/2005/8/layout/orgChart1"/>
    <dgm:cxn modelId="{5E5DEEC2-3B5F-4419-A27F-E67EFFCEB747}" type="presParOf" srcId="{407F10F2-510E-47A9-B468-EC99173EFE35}" destId="{2CEBF8BE-29BF-4738-814F-8DB2CABFA598}" srcOrd="1" destOrd="0" presId="urn:microsoft.com/office/officeart/2005/8/layout/orgChart1"/>
    <dgm:cxn modelId="{1C9AC0E0-5041-4F14-88E7-428F33CC4FB2}" type="presParOf" srcId="{DAF302EB-078B-40A7-9C88-1294FC227175}" destId="{841C741B-3761-405A-9B8F-08CA05D2C812}" srcOrd="1" destOrd="0" presId="urn:microsoft.com/office/officeart/2005/8/layout/orgChart1"/>
    <dgm:cxn modelId="{660A2FBD-DA9B-42D2-9CEE-7F7DB52B3B1B}" type="presParOf" srcId="{DAF302EB-078B-40A7-9C88-1294FC227175}" destId="{72AC1890-874C-4156-A336-A89F388C3D3C}" srcOrd="2" destOrd="0" presId="urn:microsoft.com/office/officeart/2005/8/layout/orgChart1"/>
    <dgm:cxn modelId="{84661B1D-0938-49AA-961E-0AB282F3F9E6}" type="presParOf" srcId="{1D5D6202-D03E-4C29-8F63-8D97AAA60336}" destId="{CC37C1DC-48E6-4D91-A624-EA9271A2E30A}" srcOrd="2" destOrd="0" presId="urn:microsoft.com/office/officeart/2005/8/layout/orgChart1"/>
    <dgm:cxn modelId="{A9FD84F0-0475-4934-BED1-19DEDB9C57A3}" type="presParOf" srcId="{1D5D6202-D03E-4C29-8F63-8D97AAA60336}" destId="{12DBA455-D754-4D4F-8A9B-4CA88C575ABD}" srcOrd="3" destOrd="0" presId="urn:microsoft.com/office/officeart/2005/8/layout/orgChart1"/>
    <dgm:cxn modelId="{F8288086-C8CD-41FF-865A-D6969F5A963E}" type="presParOf" srcId="{12DBA455-D754-4D4F-8A9B-4CA88C575ABD}" destId="{D296FF4C-547F-46C4-9688-E2AE6B891D06}" srcOrd="0" destOrd="0" presId="urn:microsoft.com/office/officeart/2005/8/layout/orgChart1"/>
    <dgm:cxn modelId="{75E2D784-CF76-4C60-96E2-570347A686F7}" type="presParOf" srcId="{D296FF4C-547F-46C4-9688-E2AE6B891D06}" destId="{F517AC2E-CE34-4CAB-B98D-EA120F2811DC}" srcOrd="0" destOrd="0" presId="urn:microsoft.com/office/officeart/2005/8/layout/orgChart1"/>
    <dgm:cxn modelId="{00B17141-F80C-487C-8CC0-91719EAC9E84}" type="presParOf" srcId="{D296FF4C-547F-46C4-9688-E2AE6B891D06}" destId="{2918803B-A5E1-4A85-98F4-3C3662240158}" srcOrd="1" destOrd="0" presId="urn:microsoft.com/office/officeart/2005/8/layout/orgChart1"/>
    <dgm:cxn modelId="{CE1146FB-E467-42F3-9B10-1444D149F040}" type="presParOf" srcId="{12DBA455-D754-4D4F-8A9B-4CA88C575ABD}" destId="{E4CDCD55-1382-4B6B-A9D3-F4193E83EA8D}" srcOrd="1" destOrd="0" presId="urn:microsoft.com/office/officeart/2005/8/layout/orgChart1"/>
    <dgm:cxn modelId="{79DB9603-74E4-4655-93B1-AE291F10DF30}" type="presParOf" srcId="{12DBA455-D754-4D4F-8A9B-4CA88C575ABD}" destId="{8348B862-16E7-4517-8E26-15AB32E8C1E0}" srcOrd="2" destOrd="0" presId="urn:microsoft.com/office/officeart/2005/8/layout/orgChart1"/>
    <dgm:cxn modelId="{0A5BD5DA-CAD8-4BE0-A36F-6BB42EEDE9CB}" type="presParOf" srcId="{1D5D6202-D03E-4C29-8F63-8D97AAA60336}" destId="{1CCB75AA-F50A-4FBD-A38A-BFD6E9635154}" srcOrd="4" destOrd="0" presId="urn:microsoft.com/office/officeart/2005/8/layout/orgChart1"/>
    <dgm:cxn modelId="{96175109-E585-4EC8-8162-F10FA98C88DA}" type="presParOf" srcId="{1D5D6202-D03E-4C29-8F63-8D97AAA60336}" destId="{45059013-D65B-4F76-8E70-34020A59A72F}" srcOrd="5" destOrd="0" presId="urn:microsoft.com/office/officeart/2005/8/layout/orgChart1"/>
    <dgm:cxn modelId="{9E14FBD0-DF63-43FB-AA90-F087AE6A91B7}" type="presParOf" srcId="{45059013-D65B-4F76-8E70-34020A59A72F}" destId="{F95B7614-B178-4451-8C74-05B5A085F581}" srcOrd="0" destOrd="0" presId="urn:microsoft.com/office/officeart/2005/8/layout/orgChart1"/>
    <dgm:cxn modelId="{97085A04-A487-4A63-A091-B4FA23698C7F}" type="presParOf" srcId="{F95B7614-B178-4451-8C74-05B5A085F581}" destId="{847F354A-7ED8-48DF-8066-7D85ADA19741}" srcOrd="0" destOrd="0" presId="urn:microsoft.com/office/officeart/2005/8/layout/orgChart1"/>
    <dgm:cxn modelId="{9A63EFEB-F154-48D0-8F90-0D44234F78B4}" type="presParOf" srcId="{F95B7614-B178-4451-8C74-05B5A085F581}" destId="{FED09CC4-3159-41CE-BF37-E37CFE2FD919}" srcOrd="1" destOrd="0" presId="urn:microsoft.com/office/officeart/2005/8/layout/orgChart1"/>
    <dgm:cxn modelId="{4AB99EE9-8BE4-435F-BD5A-550BCE4278FA}" type="presParOf" srcId="{45059013-D65B-4F76-8E70-34020A59A72F}" destId="{D5377E25-E415-4125-AC30-329A826EF3BA}" srcOrd="1" destOrd="0" presId="urn:microsoft.com/office/officeart/2005/8/layout/orgChart1"/>
    <dgm:cxn modelId="{695AEA2A-8B2E-4DB5-83BF-ED2F0560AE6E}" type="presParOf" srcId="{45059013-D65B-4F76-8E70-34020A59A72F}" destId="{E7A70D9C-7497-4909-B3ED-03AD00C46960}" srcOrd="2" destOrd="0" presId="urn:microsoft.com/office/officeart/2005/8/layout/orgChart1"/>
    <dgm:cxn modelId="{02FB57E7-3837-4AEB-A92C-91B8FDCDEE49}" type="presParOf" srcId="{1D5D6202-D03E-4C29-8F63-8D97AAA60336}" destId="{9A93FE64-3A56-4699-9D3D-E93D1BDDE19E}" srcOrd="6" destOrd="0" presId="urn:microsoft.com/office/officeart/2005/8/layout/orgChart1"/>
    <dgm:cxn modelId="{509AB3FD-61A6-4FA1-8DC5-F04E10772FA4}" type="presParOf" srcId="{1D5D6202-D03E-4C29-8F63-8D97AAA60336}" destId="{4138F7AD-BA66-41BD-BE97-8427FDD95E04}" srcOrd="7" destOrd="0" presId="urn:microsoft.com/office/officeart/2005/8/layout/orgChart1"/>
    <dgm:cxn modelId="{5933BA9F-44F4-466A-B63C-53DC6B4409C1}" type="presParOf" srcId="{4138F7AD-BA66-41BD-BE97-8427FDD95E04}" destId="{56FFB913-589E-4AEB-BEE6-35B7BD4E6B73}" srcOrd="0" destOrd="0" presId="urn:microsoft.com/office/officeart/2005/8/layout/orgChart1"/>
    <dgm:cxn modelId="{AAFF212C-4650-4866-B6EF-4EA149A13257}" type="presParOf" srcId="{56FFB913-589E-4AEB-BEE6-35B7BD4E6B73}" destId="{3B4E0202-48E7-4F39-8CBB-E999ECEDEE61}" srcOrd="0" destOrd="0" presId="urn:microsoft.com/office/officeart/2005/8/layout/orgChart1"/>
    <dgm:cxn modelId="{0A0D70CC-5729-41B6-9AF2-6C10D413218F}" type="presParOf" srcId="{56FFB913-589E-4AEB-BEE6-35B7BD4E6B73}" destId="{5EEBC9C2-D486-4E14-A4EA-57BAD341CA38}" srcOrd="1" destOrd="0" presId="urn:microsoft.com/office/officeart/2005/8/layout/orgChart1"/>
    <dgm:cxn modelId="{255B104C-9759-4292-95DC-8E8A5DCC1FDC}" type="presParOf" srcId="{4138F7AD-BA66-41BD-BE97-8427FDD95E04}" destId="{F261CA33-C783-45C0-8A6D-8873E18C261C}" srcOrd="1" destOrd="0" presId="urn:microsoft.com/office/officeart/2005/8/layout/orgChart1"/>
    <dgm:cxn modelId="{A172F7B1-0032-489A-9CD4-19C7F16C1C93}" type="presParOf" srcId="{4138F7AD-BA66-41BD-BE97-8427FDD95E04}" destId="{46ED2B9E-1E42-4F3D-8B48-12C4263C6A14}" srcOrd="2" destOrd="0" presId="urn:microsoft.com/office/officeart/2005/8/layout/orgChart1"/>
    <dgm:cxn modelId="{4E3C2AAF-259E-4721-A5B2-946FF630DEBB}" type="presParOf" srcId="{1D5D6202-D03E-4C29-8F63-8D97AAA60336}" destId="{2F1F3960-B5CA-49FE-BB74-CE995CF46D69}" srcOrd="8" destOrd="0" presId="urn:microsoft.com/office/officeart/2005/8/layout/orgChart1"/>
    <dgm:cxn modelId="{DC34089E-9EB8-4EC1-BF5E-814095EF8DB8}" type="presParOf" srcId="{1D5D6202-D03E-4C29-8F63-8D97AAA60336}" destId="{1F0B69BE-FF1F-4523-ABCE-00D9F629ABE0}" srcOrd="9" destOrd="0" presId="urn:microsoft.com/office/officeart/2005/8/layout/orgChart1"/>
    <dgm:cxn modelId="{35CB5D06-1821-4C9D-813C-AA34549C710A}" type="presParOf" srcId="{1F0B69BE-FF1F-4523-ABCE-00D9F629ABE0}" destId="{A4484CD3-F831-4144-8DAC-47700981F394}" srcOrd="0" destOrd="0" presId="urn:microsoft.com/office/officeart/2005/8/layout/orgChart1"/>
    <dgm:cxn modelId="{26E08CC4-624D-490C-B3FC-FEB82AD60EF2}" type="presParOf" srcId="{A4484CD3-F831-4144-8DAC-47700981F394}" destId="{2848D98A-E843-444E-8F7A-F237736733F6}" srcOrd="0" destOrd="0" presId="urn:microsoft.com/office/officeart/2005/8/layout/orgChart1"/>
    <dgm:cxn modelId="{C4D456FB-B5D5-45E4-86AB-AAE908F7A609}" type="presParOf" srcId="{A4484CD3-F831-4144-8DAC-47700981F394}" destId="{B81AB0D2-77BC-4956-954D-CE007B7D37FC}" srcOrd="1" destOrd="0" presId="urn:microsoft.com/office/officeart/2005/8/layout/orgChart1"/>
    <dgm:cxn modelId="{3D383EF1-0DBC-4661-B2D1-03CAE700B7AE}" type="presParOf" srcId="{1F0B69BE-FF1F-4523-ABCE-00D9F629ABE0}" destId="{293BA7DB-32BF-4B5A-8B22-AFC20BCA082B}" srcOrd="1" destOrd="0" presId="urn:microsoft.com/office/officeart/2005/8/layout/orgChart1"/>
    <dgm:cxn modelId="{34DD0B8E-9268-4133-A195-E3E787B62917}" type="presParOf" srcId="{1F0B69BE-FF1F-4523-ABCE-00D9F629ABE0}" destId="{E0ADE3CC-1F23-4109-9F6D-1586767D6E54}" srcOrd="2" destOrd="0" presId="urn:microsoft.com/office/officeart/2005/8/layout/orgChart1"/>
    <dgm:cxn modelId="{FD417B25-FC38-4C63-8C28-671FB841DA6E}" type="presParOf" srcId="{1D5D6202-D03E-4C29-8F63-8D97AAA60336}" destId="{739E2CC3-FAEF-4AA9-B467-2EBAC25C5C13}" srcOrd="10" destOrd="0" presId="urn:microsoft.com/office/officeart/2005/8/layout/orgChart1"/>
    <dgm:cxn modelId="{BF905AF3-A3F5-4315-85CE-5700A8EA519C}" type="presParOf" srcId="{1D5D6202-D03E-4C29-8F63-8D97AAA60336}" destId="{D1B1C9C7-7867-4A8F-AFB8-7EEA8BD047B4}" srcOrd="11" destOrd="0" presId="urn:microsoft.com/office/officeart/2005/8/layout/orgChart1"/>
    <dgm:cxn modelId="{B95DBDE5-850D-4A6B-B0D5-2CA2D9DF52D4}" type="presParOf" srcId="{D1B1C9C7-7867-4A8F-AFB8-7EEA8BD047B4}" destId="{785452C5-BEE3-4097-828D-783E53036932}" srcOrd="0" destOrd="0" presId="urn:microsoft.com/office/officeart/2005/8/layout/orgChart1"/>
    <dgm:cxn modelId="{7EF83DC1-A6D0-4732-A4E9-8DC37013C2C0}" type="presParOf" srcId="{785452C5-BEE3-4097-828D-783E53036932}" destId="{703CD114-B223-401E-BFAC-FEF2C8341C13}" srcOrd="0" destOrd="0" presId="urn:microsoft.com/office/officeart/2005/8/layout/orgChart1"/>
    <dgm:cxn modelId="{0DDB36B0-ED12-4D6F-AC2F-F6C8EED261D7}" type="presParOf" srcId="{785452C5-BEE3-4097-828D-783E53036932}" destId="{B3F69108-6DA2-4673-B9D3-B36DC44B1841}" srcOrd="1" destOrd="0" presId="urn:microsoft.com/office/officeart/2005/8/layout/orgChart1"/>
    <dgm:cxn modelId="{2B8167D9-51B4-4B5F-917F-EF1155753213}" type="presParOf" srcId="{D1B1C9C7-7867-4A8F-AFB8-7EEA8BD047B4}" destId="{2A634835-421E-478E-8B58-5C82D482EC90}" srcOrd="1" destOrd="0" presId="urn:microsoft.com/office/officeart/2005/8/layout/orgChart1"/>
    <dgm:cxn modelId="{24483414-E6B8-459B-99E5-3DF84A307F40}" type="presParOf" srcId="{D1B1C9C7-7867-4A8F-AFB8-7EEA8BD047B4}" destId="{3F9250DE-557E-4320-8401-1D247A7FE1D6}" srcOrd="2" destOrd="0" presId="urn:microsoft.com/office/officeart/2005/8/layout/orgChart1"/>
    <dgm:cxn modelId="{21E4F869-12BF-48E5-9D9D-171463446213}" type="presParOf" srcId="{1D5D6202-D03E-4C29-8F63-8D97AAA60336}" destId="{91A19C84-C151-4FA7-83F3-1B65D0F95D79}" srcOrd="12" destOrd="0" presId="urn:microsoft.com/office/officeart/2005/8/layout/orgChart1"/>
    <dgm:cxn modelId="{259EE835-E5E9-4F3A-8648-3DE88C17B9CD}" type="presParOf" srcId="{1D5D6202-D03E-4C29-8F63-8D97AAA60336}" destId="{1118E14E-BF9F-491F-BF82-CED5AA1DB19B}" srcOrd="13" destOrd="0" presId="urn:microsoft.com/office/officeart/2005/8/layout/orgChart1"/>
    <dgm:cxn modelId="{A7B5EEE3-E937-4496-8F13-2CF2F24BF8F1}" type="presParOf" srcId="{1118E14E-BF9F-491F-BF82-CED5AA1DB19B}" destId="{25932001-3911-4B0D-8C13-6991716FFA39}" srcOrd="0" destOrd="0" presId="urn:microsoft.com/office/officeart/2005/8/layout/orgChart1"/>
    <dgm:cxn modelId="{EEEBB5C4-5E3F-4954-9F25-4E7E31385D84}" type="presParOf" srcId="{25932001-3911-4B0D-8C13-6991716FFA39}" destId="{DCA7C8F5-5955-4519-A24E-C0ED319A179C}" srcOrd="0" destOrd="0" presId="urn:microsoft.com/office/officeart/2005/8/layout/orgChart1"/>
    <dgm:cxn modelId="{F60449D0-AD64-4F90-9FAE-F752633B6E10}" type="presParOf" srcId="{25932001-3911-4B0D-8C13-6991716FFA39}" destId="{65D7F6B9-35A9-48B0-9996-907E73618FE1}" srcOrd="1" destOrd="0" presId="urn:microsoft.com/office/officeart/2005/8/layout/orgChart1"/>
    <dgm:cxn modelId="{7DCE9FB0-DE35-41DB-B1DD-D632C487571C}" type="presParOf" srcId="{1118E14E-BF9F-491F-BF82-CED5AA1DB19B}" destId="{719FC489-C053-46E6-9CAC-045D40CA5A9C}" srcOrd="1" destOrd="0" presId="urn:microsoft.com/office/officeart/2005/8/layout/orgChart1"/>
    <dgm:cxn modelId="{9838C500-B2BE-4FFA-8576-026052D70FD4}" type="presParOf" srcId="{1118E14E-BF9F-491F-BF82-CED5AA1DB19B}" destId="{2D8EA4BD-156E-4BAB-8A0B-447A9A6B9666}" srcOrd="2" destOrd="0" presId="urn:microsoft.com/office/officeart/2005/8/layout/orgChart1"/>
    <dgm:cxn modelId="{9FB703AD-FF7B-40AA-BD4A-5FF49CB5B752}" type="presParOf" srcId="{1D5D6202-D03E-4C29-8F63-8D97AAA60336}" destId="{FD4F5236-816F-41CA-BE8D-94BCEA157ED3}" srcOrd="14" destOrd="0" presId="urn:microsoft.com/office/officeart/2005/8/layout/orgChart1"/>
    <dgm:cxn modelId="{CF8AA0EC-F5C1-4459-B80A-2C25F6BD38F5}" type="presParOf" srcId="{1D5D6202-D03E-4C29-8F63-8D97AAA60336}" destId="{6F8194D3-B228-4A2C-9C22-F271A0864E3C}" srcOrd="15" destOrd="0" presId="urn:microsoft.com/office/officeart/2005/8/layout/orgChart1"/>
    <dgm:cxn modelId="{437DDA96-1C58-401A-82DC-9FBFD8E33B3A}" type="presParOf" srcId="{6F8194D3-B228-4A2C-9C22-F271A0864E3C}" destId="{7B4194B3-F8BB-4E04-A027-66C0C5E9152F}" srcOrd="0" destOrd="0" presId="urn:microsoft.com/office/officeart/2005/8/layout/orgChart1"/>
    <dgm:cxn modelId="{715512D3-52C6-4C94-A91C-789D4151FBAA}" type="presParOf" srcId="{7B4194B3-F8BB-4E04-A027-66C0C5E9152F}" destId="{84E40549-749F-45D1-A2BD-8B97AB3859FE}" srcOrd="0" destOrd="0" presId="urn:microsoft.com/office/officeart/2005/8/layout/orgChart1"/>
    <dgm:cxn modelId="{AF4C0505-0CCA-4889-86EC-95D7001893DB}" type="presParOf" srcId="{7B4194B3-F8BB-4E04-A027-66C0C5E9152F}" destId="{E2E3E08C-84A7-481A-989E-77456D8E401F}" srcOrd="1" destOrd="0" presId="urn:microsoft.com/office/officeart/2005/8/layout/orgChart1"/>
    <dgm:cxn modelId="{0FFA5A4B-F63C-4BD7-9C98-0697BEF1FC1E}" type="presParOf" srcId="{6F8194D3-B228-4A2C-9C22-F271A0864E3C}" destId="{43DB84C3-BD7D-45B9-8F5B-4347299CEA65}" srcOrd="1" destOrd="0" presId="urn:microsoft.com/office/officeart/2005/8/layout/orgChart1"/>
    <dgm:cxn modelId="{5E4B2076-F037-4AE8-B444-70BA47E5686D}" type="presParOf" srcId="{6F8194D3-B228-4A2C-9C22-F271A0864E3C}" destId="{5F5F29DE-9671-4286-AF4D-502D61695B46}" srcOrd="2" destOrd="0" presId="urn:microsoft.com/office/officeart/2005/8/layout/orgChart1"/>
    <dgm:cxn modelId="{3607FF03-B0D2-4096-8FA6-ED3568124F6B}" type="presParOf" srcId="{B504A4A0-A18E-47F1-8DD3-E4215F5F957D}" destId="{20DD0108-0D35-407F-8996-9DCD87CB3418}" srcOrd="2" destOrd="0" presId="urn:microsoft.com/office/officeart/2005/8/layout/orgChart1"/>
    <dgm:cxn modelId="{257769DE-73DC-44D4-B384-D35BBE6B1492}" type="presParOf" srcId="{2133048B-549C-4108-ADD3-05DBA38E02A3}" destId="{90ED5404-E96F-4638-91E5-EA05F6660B29}" srcOrd="2" destOrd="0" presId="urn:microsoft.com/office/officeart/2005/8/layout/orgChart1"/>
    <dgm:cxn modelId="{CC171655-0858-4930-A31B-2E7465AC02BA}" type="presParOf" srcId="{C9596A6C-EFBB-448C-8FC0-D4CD8448AFD1}" destId="{238A8AC1-669B-4EFB-9E55-A6B5BA2B840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6FA696-05F4-406B-9EC2-79B9F69602F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EEB6D038-8152-4E46-AEEA-FABC1ED790E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Správa daní v organizačním smyslu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CCB28352-79C8-4DF4-85E3-1654AE3F71CB}" type="parTrans" cxnId="{8C4A6DE5-8F35-4714-99D6-41AB7498A177}">
      <dgm:prSet/>
      <dgm:spPr/>
      <dgm:t>
        <a:bodyPr/>
        <a:lstStyle/>
        <a:p>
          <a:endParaRPr lang="cs-CZ"/>
        </a:p>
      </dgm:t>
    </dgm:pt>
    <dgm:pt modelId="{1D106CBC-3ACD-4271-9531-C26A5BF16ED1}" type="sibTrans" cxnId="{8C4A6DE5-8F35-4714-99D6-41AB7498A177}">
      <dgm:prSet/>
      <dgm:spPr/>
      <dgm:t>
        <a:bodyPr/>
        <a:lstStyle/>
        <a:p>
          <a:endParaRPr lang="cs-CZ"/>
        </a:p>
      </dgm:t>
    </dgm:pt>
    <dgm:pt modelId="{D5224F26-CEED-47BF-A517-0609C9277D7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-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265C5F3C-3B53-43B3-9DDB-B72258B667A2}" type="parTrans" cxnId="{CA87A90C-1376-4C2A-885B-A4455E00FA47}">
      <dgm:prSet/>
      <dgm:spPr/>
      <dgm:t>
        <a:bodyPr/>
        <a:lstStyle/>
        <a:p>
          <a:endParaRPr lang="cs-CZ"/>
        </a:p>
      </dgm:t>
    </dgm:pt>
    <dgm:pt modelId="{1AE1D907-3DB1-4E79-980D-EE819E0220AC}" type="sibTrans" cxnId="{CA87A90C-1376-4C2A-885B-A4455E00FA47}">
      <dgm:prSet/>
      <dgm:spPr/>
      <dgm:t>
        <a:bodyPr/>
        <a:lstStyle/>
        <a:p>
          <a:endParaRPr lang="cs-CZ"/>
        </a:p>
      </dgm:t>
    </dgm:pt>
    <dgm:pt modelId="{3131E4F4-88AB-49E3-8B41-1A4263CFDD8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Ministerstvo financí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E1C8F7CD-C396-4E3F-BE50-60662B66869E}" type="parTrans" cxnId="{33AC5458-B699-44D3-9883-3F441A22A219}">
      <dgm:prSet/>
      <dgm:spPr/>
      <dgm:t>
        <a:bodyPr/>
        <a:lstStyle/>
        <a:p>
          <a:endParaRPr lang="cs-CZ"/>
        </a:p>
      </dgm:t>
    </dgm:pt>
    <dgm:pt modelId="{0FD245B0-944B-4030-9848-83B03C57EBE8}" type="sibTrans" cxnId="{33AC5458-B699-44D3-9883-3F441A22A219}">
      <dgm:prSet/>
      <dgm:spPr/>
      <dgm:t>
        <a:bodyPr/>
        <a:lstStyle/>
        <a:p>
          <a:endParaRPr lang="cs-CZ"/>
        </a:p>
      </dgm:t>
    </dgm:pt>
    <dgm:pt modelId="{8DA12D5A-7112-488C-80F5-F051D0DF143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hlink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Celní správa ČR</a:t>
          </a: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 Generální ředitelství cel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097F6D60-1AE9-4344-8600-B659BF662518}" type="parTrans" cxnId="{0E8590ED-A633-4CC0-B4AD-B68EF13F7452}">
      <dgm:prSet/>
      <dgm:spPr/>
      <dgm:t>
        <a:bodyPr/>
        <a:lstStyle/>
        <a:p>
          <a:endParaRPr lang="cs-CZ"/>
        </a:p>
      </dgm:t>
    </dgm:pt>
    <dgm:pt modelId="{A0B6FF85-6EEC-45A3-AD1A-D74ADFC21268}" type="sibTrans" cxnId="{0E8590ED-A633-4CC0-B4AD-B68EF13F7452}">
      <dgm:prSet/>
      <dgm:spPr/>
      <dgm:t>
        <a:bodyPr/>
        <a:lstStyle/>
        <a:p>
          <a:endParaRPr lang="cs-CZ"/>
        </a:p>
      </dgm:t>
    </dgm:pt>
    <dgm:pt modelId="{D5D666B2-D0D9-4309-B34A-097481C74A9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celní ředitelství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22C6395D-AE0A-4746-8E78-029F571FB082}" type="parTrans" cxnId="{76F8F9ED-8250-4700-A019-33ED099A3B04}">
      <dgm:prSet/>
      <dgm:spPr/>
      <dgm:t>
        <a:bodyPr/>
        <a:lstStyle/>
        <a:p>
          <a:endParaRPr lang="cs-CZ"/>
        </a:p>
      </dgm:t>
    </dgm:pt>
    <dgm:pt modelId="{1248F1F9-8ED0-468A-98CF-02D8CCB7C921}" type="sibTrans" cxnId="{76F8F9ED-8250-4700-A019-33ED099A3B04}">
      <dgm:prSet/>
      <dgm:spPr/>
      <dgm:t>
        <a:bodyPr/>
        <a:lstStyle/>
        <a:p>
          <a:endParaRPr lang="cs-CZ"/>
        </a:p>
      </dgm:t>
    </dgm:pt>
    <dgm:pt modelId="{EC7D96F7-451B-4BA3-863F-5029915762D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celní úřady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7C48F3A8-2D28-4205-96AA-7F11DDE56485}" type="parTrans" cxnId="{9128756C-B898-429D-80C5-4BF7FCFFC57C}">
      <dgm:prSet/>
      <dgm:spPr/>
      <dgm:t>
        <a:bodyPr/>
        <a:lstStyle/>
        <a:p>
          <a:endParaRPr lang="cs-CZ"/>
        </a:p>
      </dgm:t>
    </dgm:pt>
    <dgm:pt modelId="{51031DC9-0B90-4002-A06E-8FA507BEA620}" type="sibTrans" cxnId="{9128756C-B898-429D-80C5-4BF7FCFFC57C}">
      <dgm:prSet/>
      <dgm:spPr/>
      <dgm:t>
        <a:bodyPr/>
        <a:lstStyle/>
        <a:p>
          <a:endParaRPr lang="cs-CZ"/>
        </a:p>
      </dgm:t>
    </dgm:pt>
    <dgm:pt modelId="{8DBD51A2-EDC7-4AB7-8399-E60F9F4783E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Generální finanční ředitelství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5B7E92C0-35BE-4B00-B221-C4BF1C8E96EB}" type="parTrans" cxnId="{9C93B94C-1EE2-4190-A62C-23CAD36F3930}">
      <dgm:prSet/>
      <dgm:spPr/>
      <dgm:t>
        <a:bodyPr/>
        <a:lstStyle/>
        <a:p>
          <a:endParaRPr lang="cs-CZ"/>
        </a:p>
      </dgm:t>
    </dgm:pt>
    <dgm:pt modelId="{3B3ACFC5-4110-4A05-8532-A55D003ACCF0}" type="sibTrans" cxnId="{9C93B94C-1EE2-4190-A62C-23CAD36F3930}">
      <dgm:prSet/>
      <dgm:spPr/>
      <dgm:t>
        <a:bodyPr/>
        <a:lstStyle/>
        <a:p>
          <a:endParaRPr lang="cs-CZ"/>
        </a:p>
      </dgm:t>
    </dgm:pt>
    <dgm:pt modelId="{3A0B48AF-42E5-44CE-93C5-BC68091D6B0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Odvolací finanční ředitelství</a:t>
          </a:r>
          <a:endParaRPr kumimoji="0" lang="cs-CZ" altLang="cs-CZ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479319CC-511F-4FBA-B97A-E1041A70FF72}" type="parTrans" cxnId="{5D6658C4-1E20-4B70-875A-D80233BB3D48}">
      <dgm:prSet/>
      <dgm:spPr/>
      <dgm:t>
        <a:bodyPr/>
        <a:lstStyle/>
        <a:p>
          <a:endParaRPr lang="cs-CZ"/>
        </a:p>
      </dgm:t>
    </dgm:pt>
    <dgm:pt modelId="{123E9C8E-8D2B-431B-9268-368A9B2C9CF8}" type="sibTrans" cxnId="{5D6658C4-1E20-4B70-875A-D80233BB3D48}">
      <dgm:prSet/>
      <dgm:spPr/>
      <dgm:t>
        <a:bodyPr/>
        <a:lstStyle/>
        <a:p>
          <a:endParaRPr lang="cs-CZ"/>
        </a:p>
      </dgm:t>
    </dgm:pt>
    <dgm:pt modelId="{F5B08FBB-FC5A-41DD-A647-DBC007699B9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finanční úřady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5694F86F-A37F-442B-8678-B408E8C4B1F2}" type="parTrans" cxnId="{C4E4513E-DF79-4D81-AB1D-03D39FE454A3}">
      <dgm:prSet/>
      <dgm:spPr/>
      <dgm:t>
        <a:bodyPr/>
        <a:lstStyle/>
        <a:p>
          <a:endParaRPr lang="cs-CZ"/>
        </a:p>
      </dgm:t>
    </dgm:pt>
    <dgm:pt modelId="{291F4175-EF08-4158-AAC4-6D004E238B96}" type="sibTrans" cxnId="{C4E4513E-DF79-4D81-AB1D-03D39FE454A3}">
      <dgm:prSet/>
      <dgm:spPr/>
      <dgm:t>
        <a:bodyPr/>
        <a:lstStyle/>
        <a:p>
          <a:endParaRPr lang="cs-CZ"/>
        </a:p>
      </dgm:t>
    </dgm:pt>
    <dgm:pt modelId="{493BD9C5-2846-4B39-8C5D-911EB1B5B63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cs typeface="Times New Roman" panose="02020603050405020304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jiné správní úřadu a jim na roveň postavené složky nebo osoby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(správní poplatky)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83D058F5-8F0E-48F2-9AC2-EFFD6674CBF3}" type="parTrans" cxnId="{7B230D98-860C-4EFA-8259-FC46375A0674}">
      <dgm:prSet/>
      <dgm:spPr/>
      <dgm:t>
        <a:bodyPr/>
        <a:lstStyle/>
        <a:p>
          <a:endParaRPr lang="cs-CZ"/>
        </a:p>
      </dgm:t>
    </dgm:pt>
    <dgm:pt modelId="{7339277B-4FA9-4198-BBC4-1DA395C5E4AB}" type="sibTrans" cxnId="{7B230D98-860C-4EFA-8259-FC46375A0674}">
      <dgm:prSet/>
      <dgm:spPr/>
      <dgm:t>
        <a:bodyPr/>
        <a:lstStyle/>
        <a:p>
          <a:endParaRPr lang="cs-CZ"/>
        </a:p>
      </dgm:t>
    </dgm:pt>
    <dgm:pt modelId="{4C91FF5C-13B4-4457-8EF8-981834586BE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obce a orgány obcí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(správní poplatky a místní  poplatky)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23DD2826-F343-46C5-8ED0-A3E5752DB646}" type="parTrans" cxnId="{51337589-05AC-474B-8413-4468BC883B4A}">
      <dgm:prSet/>
      <dgm:spPr/>
      <dgm:t>
        <a:bodyPr/>
        <a:lstStyle/>
        <a:p>
          <a:endParaRPr lang="cs-CZ"/>
        </a:p>
      </dgm:t>
    </dgm:pt>
    <dgm:pt modelId="{86E109EC-36A8-4AD5-AB09-28F164D87890}" type="sibTrans" cxnId="{51337589-05AC-474B-8413-4468BC883B4A}">
      <dgm:prSet/>
      <dgm:spPr/>
      <dgm:t>
        <a:bodyPr/>
        <a:lstStyle/>
        <a:p>
          <a:endParaRPr lang="cs-CZ"/>
        </a:p>
      </dgm:t>
    </dgm:pt>
    <dgm:pt modelId="{F724E5D8-2AE4-45FB-9C80-2D091AD10DF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soudy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(soudní poplatky)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68A6FAA2-348A-4366-9F15-A0C4901792CE}" type="parTrans" cxnId="{8F93D488-FA5D-42D7-BCBB-FD6EEEDC9845}">
      <dgm:prSet/>
      <dgm:spPr/>
      <dgm:t>
        <a:bodyPr/>
        <a:lstStyle/>
        <a:p>
          <a:endParaRPr lang="cs-CZ"/>
        </a:p>
      </dgm:t>
    </dgm:pt>
    <dgm:pt modelId="{CDC272EB-1F50-49A2-93D5-6956A7074C2C}" type="sibTrans" cxnId="{8F93D488-FA5D-42D7-BCBB-FD6EEEDC9845}">
      <dgm:prSet/>
      <dgm:spPr/>
      <dgm:t>
        <a:bodyPr/>
        <a:lstStyle/>
        <a:p>
          <a:endParaRPr lang="cs-CZ"/>
        </a:p>
      </dgm:t>
    </dgm:pt>
    <dgm:pt modelId="{147984DE-7435-4E3F-80B7-33411838C5F6}" type="pres">
      <dgm:prSet presAssocID="{C96FA696-05F4-406B-9EC2-79B9F69602F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85D0539-FD19-4DB0-B99B-AEBCBF2E6D68}" type="pres">
      <dgm:prSet presAssocID="{EEB6D038-8152-4E46-AEEA-FABC1ED790EA}" presName="hierRoot1" presStyleCnt="0">
        <dgm:presLayoutVars>
          <dgm:hierBranch/>
        </dgm:presLayoutVars>
      </dgm:prSet>
      <dgm:spPr/>
    </dgm:pt>
    <dgm:pt modelId="{1D9DCC1F-9C42-41EC-8EBE-9F750B3D9525}" type="pres">
      <dgm:prSet presAssocID="{EEB6D038-8152-4E46-AEEA-FABC1ED790EA}" presName="rootComposite1" presStyleCnt="0"/>
      <dgm:spPr/>
    </dgm:pt>
    <dgm:pt modelId="{DF879A40-EA26-42AC-9659-29518066FBA8}" type="pres">
      <dgm:prSet presAssocID="{EEB6D038-8152-4E46-AEEA-FABC1ED790EA}" presName="rootText1" presStyleLbl="node0" presStyleIdx="0" presStyleCnt="1">
        <dgm:presLayoutVars>
          <dgm:chPref val="3"/>
        </dgm:presLayoutVars>
      </dgm:prSet>
      <dgm:spPr/>
    </dgm:pt>
    <dgm:pt modelId="{C5D5DBF5-F395-44CD-B560-56BD728FD34F}" type="pres">
      <dgm:prSet presAssocID="{EEB6D038-8152-4E46-AEEA-FABC1ED790EA}" presName="rootConnector1" presStyleLbl="node1" presStyleIdx="0" presStyleCnt="0"/>
      <dgm:spPr/>
    </dgm:pt>
    <dgm:pt modelId="{28F04888-3C4C-4AA3-B2DA-205F7253646B}" type="pres">
      <dgm:prSet presAssocID="{EEB6D038-8152-4E46-AEEA-FABC1ED790EA}" presName="hierChild2" presStyleCnt="0"/>
      <dgm:spPr/>
    </dgm:pt>
    <dgm:pt modelId="{D533D476-7283-4AD4-9C0E-23B14172FE66}" type="pres">
      <dgm:prSet presAssocID="{265C5F3C-3B53-43B3-9DDB-B72258B667A2}" presName="Name35" presStyleLbl="parChTrans1D2" presStyleIdx="0" presStyleCnt="1"/>
      <dgm:spPr/>
    </dgm:pt>
    <dgm:pt modelId="{AF16C159-265E-4CC9-AC81-9AD2E999168D}" type="pres">
      <dgm:prSet presAssocID="{D5224F26-CEED-47BF-A517-0609C9277D70}" presName="hierRoot2" presStyleCnt="0">
        <dgm:presLayoutVars>
          <dgm:hierBranch/>
        </dgm:presLayoutVars>
      </dgm:prSet>
      <dgm:spPr/>
    </dgm:pt>
    <dgm:pt modelId="{BBE8F677-322E-4333-A64E-27104A79F7E5}" type="pres">
      <dgm:prSet presAssocID="{D5224F26-CEED-47BF-A517-0609C9277D70}" presName="rootComposite" presStyleCnt="0"/>
      <dgm:spPr/>
    </dgm:pt>
    <dgm:pt modelId="{EE7B5D21-6739-45C8-B17E-AE10C3B934EB}" type="pres">
      <dgm:prSet presAssocID="{D5224F26-CEED-47BF-A517-0609C9277D70}" presName="rootText" presStyleLbl="node2" presStyleIdx="0" presStyleCnt="1">
        <dgm:presLayoutVars>
          <dgm:chPref val="3"/>
        </dgm:presLayoutVars>
      </dgm:prSet>
      <dgm:spPr/>
    </dgm:pt>
    <dgm:pt modelId="{66DCE800-9E37-4A7A-A02B-C301F97E6D61}" type="pres">
      <dgm:prSet presAssocID="{D5224F26-CEED-47BF-A517-0609C9277D70}" presName="rootConnector" presStyleLbl="node2" presStyleIdx="0" presStyleCnt="1"/>
      <dgm:spPr/>
    </dgm:pt>
    <dgm:pt modelId="{30AE2A85-E4BE-4139-B5EB-DE4A90ABF490}" type="pres">
      <dgm:prSet presAssocID="{D5224F26-CEED-47BF-A517-0609C9277D70}" presName="hierChild4" presStyleCnt="0"/>
      <dgm:spPr/>
    </dgm:pt>
    <dgm:pt modelId="{D7BE2013-8CD8-4161-9505-3CC6E30EEB4E}" type="pres">
      <dgm:prSet presAssocID="{E1C8F7CD-C396-4E3F-BE50-60662B66869E}" presName="Name35" presStyleLbl="parChTrans1D3" presStyleIdx="0" presStyleCnt="1"/>
      <dgm:spPr/>
    </dgm:pt>
    <dgm:pt modelId="{03BEBD20-3E24-4BBF-9FF3-3B456A8E3EBF}" type="pres">
      <dgm:prSet presAssocID="{3131E4F4-88AB-49E3-8B41-1A4263CFDD80}" presName="hierRoot2" presStyleCnt="0">
        <dgm:presLayoutVars>
          <dgm:hierBranch val="r"/>
        </dgm:presLayoutVars>
      </dgm:prSet>
      <dgm:spPr/>
    </dgm:pt>
    <dgm:pt modelId="{C84F38D7-6DAD-476A-B845-5251FF40E18F}" type="pres">
      <dgm:prSet presAssocID="{3131E4F4-88AB-49E3-8B41-1A4263CFDD80}" presName="rootComposite" presStyleCnt="0"/>
      <dgm:spPr/>
    </dgm:pt>
    <dgm:pt modelId="{A6E235BB-C663-43CE-A818-733D85A20959}" type="pres">
      <dgm:prSet presAssocID="{3131E4F4-88AB-49E3-8B41-1A4263CFDD80}" presName="rootText" presStyleLbl="node3" presStyleIdx="0" presStyleCnt="1">
        <dgm:presLayoutVars>
          <dgm:chPref val="3"/>
        </dgm:presLayoutVars>
      </dgm:prSet>
      <dgm:spPr/>
    </dgm:pt>
    <dgm:pt modelId="{3ABF9BF2-6FB6-4C2F-B5B3-30E56EBD7727}" type="pres">
      <dgm:prSet presAssocID="{3131E4F4-88AB-49E3-8B41-1A4263CFDD80}" presName="rootConnector" presStyleLbl="node3" presStyleIdx="0" presStyleCnt="1"/>
      <dgm:spPr/>
    </dgm:pt>
    <dgm:pt modelId="{49C95EFA-4BE8-4ED4-8157-500355469E52}" type="pres">
      <dgm:prSet presAssocID="{3131E4F4-88AB-49E3-8B41-1A4263CFDD80}" presName="hierChild4" presStyleCnt="0"/>
      <dgm:spPr/>
    </dgm:pt>
    <dgm:pt modelId="{C3266A8A-6E6D-43FE-A331-3C020CED7991}" type="pres">
      <dgm:prSet presAssocID="{097F6D60-1AE9-4344-8600-B659BF662518}" presName="Name50" presStyleLbl="parChTrans1D4" presStyleIdx="0" presStyleCnt="9"/>
      <dgm:spPr/>
    </dgm:pt>
    <dgm:pt modelId="{5E063B96-A952-4417-8D6E-DCBD8BEBA691}" type="pres">
      <dgm:prSet presAssocID="{8DA12D5A-7112-488C-80F5-F051D0DF1438}" presName="hierRoot2" presStyleCnt="0">
        <dgm:presLayoutVars>
          <dgm:hierBranch val="r"/>
        </dgm:presLayoutVars>
      </dgm:prSet>
      <dgm:spPr/>
    </dgm:pt>
    <dgm:pt modelId="{01B0809E-832F-4559-9BA2-0795F873A8C0}" type="pres">
      <dgm:prSet presAssocID="{8DA12D5A-7112-488C-80F5-F051D0DF1438}" presName="rootComposite" presStyleCnt="0"/>
      <dgm:spPr/>
    </dgm:pt>
    <dgm:pt modelId="{354F8727-B56C-42CA-958E-5B33A6A147E9}" type="pres">
      <dgm:prSet presAssocID="{8DA12D5A-7112-488C-80F5-F051D0DF1438}" presName="rootText" presStyleLbl="node4" presStyleIdx="0" presStyleCnt="9">
        <dgm:presLayoutVars>
          <dgm:chPref val="3"/>
        </dgm:presLayoutVars>
      </dgm:prSet>
      <dgm:spPr/>
    </dgm:pt>
    <dgm:pt modelId="{C4C00926-9B84-4B04-BA24-E01C2AF7EA6C}" type="pres">
      <dgm:prSet presAssocID="{8DA12D5A-7112-488C-80F5-F051D0DF1438}" presName="rootConnector" presStyleLbl="node4" presStyleIdx="0" presStyleCnt="9"/>
      <dgm:spPr/>
    </dgm:pt>
    <dgm:pt modelId="{677D8055-F483-48A3-835F-516405917A1E}" type="pres">
      <dgm:prSet presAssocID="{8DA12D5A-7112-488C-80F5-F051D0DF1438}" presName="hierChild4" presStyleCnt="0"/>
      <dgm:spPr/>
    </dgm:pt>
    <dgm:pt modelId="{5E7256EF-480A-408C-BA44-171E40635A00}" type="pres">
      <dgm:prSet presAssocID="{22C6395D-AE0A-4746-8E78-029F571FB082}" presName="Name50" presStyleLbl="parChTrans1D4" presStyleIdx="1" presStyleCnt="9"/>
      <dgm:spPr/>
    </dgm:pt>
    <dgm:pt modelId="{BB198805-54A2-4425-9035-48CADA0AD5D3}" type="pres">
      <dgm:prSet presAssocID="{D5D666B2-D0D9-4309-B34A-097481C74A98}" presName="hierRoot2" presStyleCnt="0">
        <dgm:presLayoutVars>
          <dgm:hierBranch val="r"/>
        </dgm:presLayoutVars>
      </dgm:prSet>
      <dgm:spPr/>
    </dgm:pt>
    <dgm:pt modelId="{F459769D-9109-4F51-B07A-4EA31D281919}" type="pres">
      <dgm:prSet presAssocID="{D5D666B2-D0D9-4309-B34A-097481C74A98}" presName="rootComposite" presStyleCnt="0"/>
      <dgm:spPr/>
    </dgm:pt>
    <dgm:pt modelId="{F6880027-706E-4E09-80AE-C3BBBF7DEFF5}" type="pres">
      <dgm:prSet presAssocID="{D5D666B2-D0D9-4309-B34A-097481C74A98}" presName="rootText" presStyleLbl="node4" presStyleIdx="1" presStyleCnt="9">
        <dgm:presLayoutVars>
          <dgm:chPref val="3"/>
        </dgm:presLayoutVars>
      </dgm:prSet>
      <dgm:spPr/>
    </dgm:pt>
    <dgm:pt modelId="{39E3D53D-D136-4C4E-85FF-1553FD15156D}" type="pres">
      <dgm:prSet presAssocID="{D5D666B2-D0D9-4309-B34A-097481C74A98}" presName="rootConnector" presStyleLbl="node4" presStyleIdx="1" presStyleCnt="9"/>
      <dgm:spPr/>
    </dgm:pt>
    <dgm:pt modelId="{41FCCA46-8437-448E-9DB4-B34729A9FA72}" type="pres">
      <dgm:prSet presAssocID="{D5D666B2-D0D9-4309-B34A-097481C74A98}" presName="hierChild4" presStyleCnt="0"/>
      <dgm:spPr/>
    </dgm:pt>
    <dgm:pt modelId="{97326944-E176-4D5C-AAAA-483166016D48}" type="pres">
      <dgm:prSet presAssocID="{7C48F3A8-2D28-4205-96AA-7F11DDE56485}" presName="Name50" presStyleLbl="parChTrans1D4" presStyleIdx="2" presStyleCnt="9"/>
      <dgm:spPr/>
    </dgm:pt>
    <dgm:pt modelId="{46544A1B-9B7F-4071-B620-3A36AE8D69CE}" type="pres">
      <dgm:prSet presAssocID="{EC7D96F7-451B-4BA3-863F-5029915762D6}" presName="hierRoot2" presStyleCnt="0">
        <dgm:presLayoutVars>
          <dgm:hierBranch val="r"/>
        </dgm:presLayoutVars>
      </dgm:prSet>
      <dgm:spPr/>
    </dgm:pt>
    <dgm:pt modelId="{C082C952-F0C6-42F2-9485-8E787DC13FA4}" type="pres">
      <dgm:prSet presAssocID="{EC7D96F7-451B-4BA3-863F-5029915762D6}" presName="rootComposite" presStyleCnt="0"/>
      <dgm:spPr/>
    </dgm:pt>
    <dgm:pt modelId="{0FDB4992-15E3-4FE6-A3C5-53853858ACC5}" type="pres">
      <dgm:prSet presAssocID="{EC7D96F7-451B-4BA3-863F-5029915762D6}" presName="rootText" presStyleLbl="node4" presStyleIdx="2" presStyleCnt="9">
        <dgm:presLayoutVars>
          <dgm:chPref val="3"/>
        </dgm:presLayoutVars>
      </dgm:prSet>
      <dgm:spPr/>
    </dgm:pt>
    <dgm:pt modelId="{850C4423-1815-449A-B4F0-2DA6A7615DBC}" type="pres">
      <dgm:prSet presAssocID="{EC7D96F7-451B-4BA3-863F-5029915762D6}" presName="rootConnector" presStyleLbl="node4" presStyleIdx="2" presStyleCnt="9"/>
      <dgm:spPr/>
    </dgm:pt>
    <dgm:pt modelId="{F3C39F4A-1C30-4B20-9560-7DB6D10FEE49}" type="pres">
      <dgm:prSet presAssocID="{EC7D96F7-451B-4BA3-863F-5029915762D6}" presName="hierChild4" presStyleCnt="0"/>
      <dgm:spPr/>
    </dgm:pt>
    <dgm:pt modelId="{250EDBD2-9270-4CC8-9663-00C9F3B9D7FE}" type="pres">
      <dgm:prSet presAssocID="{EC7D96F7-451B-4BA3-863F-5029915762D6}" presName="hierChild5" presStyleCnt="0"/>
      <dgm:spPr/>
    </dgm:pt>
    <dgm:pt modelId="{2B15C80E-31DB-4A79-A2DD-08B0E048AB30}" type="pres">
      <dgm:prSet presAssocID="{D5D666B2-D0D9-4309-B34A-097481C74A98}" presName="hierChild5" presStyleCnt="0"/>
      <dgm:spPr/>
    </dgm:pt>
    <dgm:pt modelId="{04C219E0-B66A-4F94-8BFE-84FA453DA593}" type="pres">
      <dgm:prSet presAssocID="{8DA12D5A-7112-488C-80F5-F051D0DF1438}" presName="hierChild5" presStyleCnt="0"/>
      <dgm:spPr/>
    </dgm:pt>
    <dgm:pt modelId="{C578CF30-23A7-4FB2-8AD5-4253926F54C5}" type="pres">
      <dgm:prSet presAssocID="{5B7E92C0-35BE-4B00-B221-C4BF1C8E96EB}" presName="Name50" presStyleLbl="parChTrans1D4" presStyleIdx="3" presStyleCnt="9"/>
      <dgm:spPr/>
    </dgm:pt>
    <dgm:pt modelId="{E995FC39-6EFF-4721-A0A5-0F8BEE5584F8}" type="pres">
      <dgm:prSet presAssocID="{8DBD51A2-EDC7-4AB7-8399-E60F9F4783EA}" presName="hierRoot2" presStyleCnt="0">
        <dgm:presLayoutVars>
          <dgm:hierBranch val="r"/>
        </dgm:presLayoutVars>
      </dgm:prSet>
      <dgm:spPr/>
    </dgm:pt>
    <dgm:pt modelId="{BDDB77E4-C147-4DF0-A225-47F1BA7504D5}" type="pres">
      <dgm:prSet presAssocID="{8DBD51A2-EDC7-4AB7-8399-E60F9F4783EA}" presName="rootComposite" presStyleCnt="0"/>
      <dgm:spPr/>
    </dgm:pt>
    <dgm:pt modelId="{E8892AEC-9B1E-4F3A-9AF8-7603F9E037D5}" type="pres">
      <dgm:prSet presAssocID="{8DBD51A2-EDC7-4AB7-8399-E60F9F4783EA}" presName="rootText" presStyleLbl="node4" presStyleIdx="3" presStyleCnt="9">
        <dgm:presLayoutVars>
          <dgm:chPref val="3"/>
        </dgm:presLayoutVars>
      </dgm:prSet>
      <dgm:spPr/>
    </dgm:pt>
    <dgm:pt modelId="{4C17ED85-1CC1-4C02-9CE0-E7D56CFAD806}" type="pres">
      <dgm:prSet presAssocID="{8DBD51A2-EDC7-4AB7-8399-E60F9F4783EA}" presName="rootConnector" presStyleLbl="node4" presStyleIdx="3" presStyleCnt="9"/>
      <dgm:spPr/>
    </dgm:pt>
    <dgm:pt modelId="{131704D5-37E5-4DDB-A318-DF09564D19F4}" type="pres">
      <dgm:prSet presAssocID="{8DBD51A2-EDC7-4AB7-8399-E60F9F4783EA}" presName="hierChild4" presStyleCnt="0"/>
      <dgm:spPr/>
    </dgm:pt>
    <dgm:pt modelId="{94B14B2B-8029-401B-BE77-85195463C8AA}" type="pres">
      <dgm:prSet presAssocID="{479319CC-511F-4FBA-B97A-E1041A70FF72}" presName="Name50" presStyleLbl="parChTrans1D4" presStyleIdx="4" presStyleCnt="9"/>
      <dgm:spPr/>
    </dgm:pt>
    <dgm:pt modelId="{3D0CE7F0-7D50-445B-9B3B-C266731E2624}" type="pres">
      <dgm:prSet presAssocID="{3A0B48AF-42E5-44CE-93C5-BC68091D6B09}" presName="hierRoot2" presStyleCnt="0">
        <dgm:presLayoutVars>
          <dgm:hierBranch val="r"/>
        </dgm:presLayoutVars>
      </dgm:prSet>
      <dgm:spPr/>
    </dgm:pt>
    <dgm:pt modelId="{441F976C-E666-4703-BB02-CC18304FE48D}" type="pres">
      <dgm:prSet presAssocID="{3A0B48AF-42E5-44CE-93C5-BC68091D6B09}" presName="rootComposite" presStyleCnt="0"/>
      <dgm:spPr/>
    </dgm:pt>
    <dgm:pt modelId="{9155780C-131A-400F-AF05-3F022635F6E0}" type="pres">
      <dgm:prSet presAssocID="{3A0B48AF-42E5-44CE-93C5-BC68091D6B09}" presName="rootText" presStyleLbl="node4" presStyleIdx="4" presStyleCnt="9">
        <dgm:presLayoutVars>
          <dgm:chPref val="3"/>
        </dgm:presLayoutVars>
      </dgm:prSet>
      <dgm:spPr/>
    </dgm:pt>
    <dgm:pt modelId="{DF92EC5B-0DC4-4DBF-BACB-F62BB54E0C44}" type="pres">
      <dgm:prSet presAssocID="{3A0B48AF-42E5-44CE-93C5-BC68091D6B09}" presName="rootConnector" presStyleLbl="node4" presStyleIdx="4" presStyleCnt="9"/>
      <dgm:spPr/>
    </dgm:pt>
    <dgm:pt modelId="{40E1BF43-8DE7-4609-9FB9-266A6E19CDAB}" type="pres">
      <dgm:prSet presAssocID="{3A0B48AF-42E5-44CE-93C5-BC68091D6B09}" presName="hierChild4" presStyleCnt="0"/>
      <dgm:spPr/>
    </dgm:pt>
    <dgm:pt modelId="{E09FAAB4-9E8C-42C5-9335-24CC3785FA9E}" type="pres">
      <dgm:prSet presAssocID="{5694F86F-A37F-442B-8678-B408E8C4B1F2}" presName="Name50" presStyleLbl="parChTrans1D4" presStyleIdx="5" presStyleCnt="9"/>
      <dgm:spPr/>
    </dgm:pt>
    <dgm:pt modelId="{34D49166-6F47-444C-9BBD-5C2571B00903}" type="pres">
      <dgm:prSet presAssocID="{F5B08FBB-FC5A-41DD-A647-DBC007699B99}" presName="hierRoot2" presStyleCnt="0">
        <dgm:presLayoutVars>
          <dgm:hierBranch val="r"/>
        </dgm:presLayoutVars>
      </dgm:prSet>
      <dgm:spPr/>
    </dgm:pt>
    <dgm:pt modelId="{72D68A34-5382-42BF-8669-DC45218FC8AB}" type="pres">
      <dgm:prSet presAssocID="{F5B08FBB-FC5A-41DD-A647-DBC007699B99}" presName="rootComposite" presStyleCnt="0"/>
      <dgm:spPr/>
    </dgm:pt>
    <dgm:pt modelId="{FAF5075A-2E57-49F1-9A71-648F491FA643}" type="pres">
      <dgm:prSet presAssocID="{F5B08FBB-FC5A-41DD-A647-DBC007699B99}" presName="rootText" presStyleLbl="node4" presStyleIdx="5" presStyleCnt="9">
        <dgm:presLayoutVars>
          <dgm:chPref val="3"/>
        </dgm:presLayoutVars>
      </dgm:prSet>
      <dgm:spPr/>
    </dgm:pt>
    <dgm:pt modelId="{CE02E4CC-9333-45D4-AD5A-21C70240D92A}" type="pres">
      <dgm:prSet presAssocID="{F5B08FBB-FC5A-41DD-A647-DBC007699B99}" presName="rootConnector" presStyleLbl="node4" presStyleIdx="5" presStyleCnt="9"/>
      <dgm:spPr/>
    </dgm:pt>
    <dgm:pt modelId="{6FE45515-3930-482E-BC87-0C41316A8538}" type="pres">
      <dgm:prSet presAssocID="{F5B08FBB-FC5A-41DD-A647-DBC007699B99}" presName="hierChild4" presStyleCnt="0"/>
      <dgm:spPr/>
    </dgm:pt>
    <dgm:pt modelId="{E277031D-D48F-4C58-BA24-BB1A1504F13F}" type="pres">
      <dgm:prSet presAssocID="{F5B08FBB-FC5A-41DD-A647-DBC007699B99}" presName="hierChild5" presStyleCnt="0"/>
      <dgm:spPr/>
    </dgm:pt>
    <dgm:pt modelId="{0C011CD4-F06F-42F8-80E0-CF722C373C38}" type="pres">
      <dgm:prSet presAssocID="{3A0B48AF-42E5-44CE-93C5-BC68091D6B09}" presName="hierChild5" presStyleCnt="0"/>
      <dgm:spPr/>
    </dgm:pt>
    <dgm:pt modelId="{B542BBBD-9FB9-468C-AF8A-49E703CFCC12}" type="pres">
      <dgm:prSet presAssocID="{8DBD51A2-EDC7-4AB7-8399-E60F9F4783EA}" presName="hierChild5" presStyleCnt="0"/>
      <dgm:spPr/>
    </dgm:pt>
    <dgm:pt modelId="{36B2AB71-FB63-4972-B0EA-9A91448729A3}" type="pres">
      <dgm:prSet presAssocID="{83D058F5-8F0E-48F2-9AC2-EFFD6674CBF3}" presName="Name50" presStyleLbl="parChTrans1D4" presStyleIdx="6" presStyleCnt="9"/>
      <dgm:spPr/>
    </dgm:pt>
    <dgm:pt modelId="{4CAF38FD-809A-49DD-A3D0-F9B87A987C77}" type="pres">
      <dgm:prSet presAssocID="{493BD9C5-2846-4B39-8C5D-911EB1B5B63E}" presName="hierRoot2" presStyleCnt="0">
        <dgm:presLayoutVars>
          <dgm:hierBranch val="r"/>
        </dgm:presLayoutVars>
      </dgm:prSet>
      <dgm:spPr/>
    </dgm:pt>
    <dgm:pt modelId="{C8621117-14AE-4ECD-8631-29BC2391F468}" type="pres">
      <dgm:prSet presAssocID="{493BD9C5-2846-4B39-8C5D-911EB1B5B63E}" presName="rootComposite" presStyleCnt="0"/>
      <dgm:spPr/>
    </dgm:pt>
    <dgm:pt modelId="{0544E2FC-A4A1-4ECB-80AC-137010D2FD0A}" type="pres">
      <dgm:prSet presAssocID="{493BD9C5-2846-4B39-8C5D-911EB1B5B63E}" presName="rootText" presStyleLbl="node4" presStyleIdx="6" presStyleCnt="9">
        <dgm:presLayoutVars>
          <dgm:chPref val="3"/>
        </dgm:presLayoutVars>
      </dgm:prSet>
      <dgm:spPr/>
    </dgm:pt>
    <dgm:pt modelId="{1BFDAEE9-69C8-481D-AEDA-26BABB3C4273}" type="pres">
      <dgm:prSet presAssocID="{493BD9C5-2846-4B39-8C5D-911EB1B5B63E}" presName="rootConnector" presStyleLbl="node4" presStyleIdx="6" presStyleCnt="9"/>
      <dgm:spPr/>
    </dgm:pt>
    <dgm:pt modelId="{66949CBE-ACE4-4956-8767-C52C0E907D40}" type="pres">
      <dgm:prSet presAssocID="{493BD9C5-2846-4B39-8C5D-911EB1B5B63E}" presName="hierChild4" presStyleCnt="0"/>
      <dgm:spPr/>
    </dgm:pt>
    <dgm:pt modelId="{23EA2814-ED86-48A9-81FE-53C626D2F4E0}" type="pres">
      <dgm:prSet presAssocID="{493BD9C5-2846-4B39-8C5D-911EB1B5B63E}" presName="hierChild5" presStyleCnt="0"/>
      <dgm:spPr/>
    </dgm:pt>
    <dgm:pt modelId="{958C0AEB-7492-4571-BF95-A8EBCDBF4CEE}" type="pres">
      <dgm:prSet presAssocID="{23DD2826-F343-46C5-8ED0-A3E5752DB646}" presName="Name50" presStyleLbl="parChTrans1D4" presStyleIdx="7" presStyleCnt="9"/>
      <dgm:spPr/>
    </dgm:pt>
    <dgm:pt modelId="{5F0A97AF-39BB-428B-894A-A3A7B028475E}" type="pres">
      <dgm:prSet presAssocID="{4C91FF5C-13B4-4457-8EF8-981834586BE5}" presName="hierRoot2" presStyleCnt="0">
        <dgm:presLayoutVars>
          <dgm:hierBranch val="r"/>
        </dgm:presLayoutVars>
      </dgm:prSet>
      <dgm:spPr/>
    </dgm:pt>
    <dgm:pt modelId="{A9024858-D3DF-42B8-ABB4-FDDCC9B7AEAD}" type="pres">
      <dgm:prSet presAssocID="{4C91FF5C-13B4-4457-8EF8-981834586BE5}" presName="rootComposite" presStyleCnt="0"/>
      <dgm:spPr/>
    </dgm:pt>
    <dgm:pt modelId="{2FADF19B-1EC3-4B7C-83BA-6F44537555FB}" type="pres">
      <dgm:prSet presAssocID="{4C91FF5C-13B4-4457-8EF8-981834586BE5}" presName="rootText" presStyleLbl="node4" presStyleIdx="7" presStyleCnt="9">
        <dgm:presLayoutVars>
          <dgm:chPref val="3"/>
        </dgm:presLayoutVars>
      </dgm:prSet>
      <dgm:spPr/>
    </dgm:pt>
    <dgm:pt modelId="{CA524478-6392-48C3-8B89-8C207576DB24}" type="pres">
      <dgm:prSet presAssocID="{4C91FF5C-13B4-4457-8EF8-981834586BE5}" presName="rootConnector" presStyleLbl="node4" presStyleIdx="7" presStyleCnt="9"/>
      <dgm:spPr/>
    </dgm:pt>
    <dgm:pt modelId="{D40C8D65-FF9D-496C-A848-9B8AA7923DB8}" type="pres">
      <dgm:prSet presAssocID="{4C91FF5C-13B4-4457-8EF8-981834586BE5}" presName="hierChild4" presStyleCnt="0"/>
      <dgm:spPr/>
    </dgm:pt>
    <dgm:pt modelId="{A66A2CB4-4483-4DD6-9B28-FA045CB7D413}" type="pres">
      <dgm:prSet presAssocID="{4C91FF5C-13B4-4457-8EF8-981834586BE5}" presName="hierChild5" presStyleCnt="0"/>
      <dgm:spPr/>
    </dgm:pt>
    <dgm:pt modelId="{ADA74694-D315-4CDA-AD54-1C045D6C94AE}" type="pres">
      <dgm:prSet presAssocID="{68A6FAA2-348A-4366-9F15-A0C4901792CE}" presName="Name50" presStyleLbl="parChTrans1D4" presStyleIdx="8" presStyleCnt="9"/>
      <dgm:spPr/>
    </dgm:pt>
    <dgm:pt modelId="{22CCC886-93FE-4AB8-AFD7-BB2191A27B6A}" type="pres">
      <dgm:prSet presAssocID="{F724E5D8-2AE4-45FB-9C80-2D091AD10DFB}" presName="hierRoot2" presStyleCnt="0">
        <dgm:presLayoutVars>
          <dgm:hierBranch val="r"/>
        </dgm:presLayoutVars>
      </dgm:prSet>
      <dgm:spPr/>
    </dgm:pt>
    <dgm:pt modelId="{FDC38B47-DE80-4F52-A31E-CE3B888CFFB1}" type="pres">
      <dgm:prSet presAssocID="{F724E5D8-2AE4-45FB-9C80-2D091AD10DFB}" presName="rootComposite" presStyleCnt="0"/>
      <dgm:spPr/>
    </dgm:pt>
    <dgm:pt modelId="{592D6396-0C62-462E-A679-01B42740F8E2}" type="pres">
      <dgm:prSet presAssocID="{F724E5D8-2AE4-45FB-9C80-2D091AD10DFB}" presName="rootText" presStyleLbl="node4" presStyleIdx="8" presStyleCnt="9">
        <dgm:presLayoutVars>
          <dgm:chPref val="3"/>
        </dgm:presLayoutVars>
      </dgm:prSet>
      <dgm:spPr/>
    </dgm:pt>
    <dgm:pt modelId="{70B88A13-FF63-4A77-912F-FCE9D8701DF9}" type="pres">
      <dgm:prSet presAssocID="{F724E5D8-2AE4-45FB-9C80-2D091AD10DFB}" presName="rootConnector" presStyleLbl="node4" presStyleIdx="8" presStyleCnt="9"/>
      <dgm:spPr/>
    </dgm:pt>
    <dgm:pt modelId="{52808ADD-E696-4005-A945-68B7A7197286}" type="pres">
      <dgm:prSet presAssocID="{F724E5D8-2AE4-45FB-9C80-2D091AD10DFB}" presName="hierChild4" presStyleCnt="0"/>
      <dgm:spPr/>
    </dgm:pt>
    <dgm:pt modelId="{BCE54C19-113E-4574-83A8-8DFE32EEEF54}" type="pres">
      <dgm:prSet presAssocID="{F724E5D8-2AE4-45FB-9C80-2D091AD10DFB}" presName="hierChild5" presStyleCnt="0"/>
      <dgm:spPr/>
    </dgm:pt>
    <dgm:pt modelId="{F663E270-AED5-43A9-AF0D-4B0B26C3D708}" type="pres">
      <dgm:prSet presAssocID="{3131E4F4-88AB-49E3-8B41-1A4263CFDD80}" presName="hierChild5" presStyleCnt="0"/>
      <dgm:spPr/>
    </dgm:pt>
    <dgm:pt modelId="{28904A1B-6E4C-453A-9D24-1ACD7853B657}" type="pres">
      <dgm:prSet presAssocID="{D5224F26-CEED-47BF-A517-0609C9277D70}" presName="hierChild5" presStyleCnt="0"/>
      <dgm:spPr/>
    </dgm:pt>
    <dgm:pt modelId="{69EA1DA2-3A01-4709-9F23-965F325A4C61}" type="pres">
      <dgm:prSet presAssocID="{EEB6D038-8152-4E46-AEEA-FABC1ED790EA}" presName="hierChild3" presStyleCnt="0"/>
      <dgm:spPr/>
    </dgm:pt>
  </dgm:ptLst>
  <dgm:cxnLst>
    <dgm:cxn modelId="{EA894A04-E253-435B-ACF1-C9B64620CBB8}" type="presOf" srcId="{D5224F26-CEED-47BF-A517-0609C9277D70}" destId="{66DCE800-9E37-4A7A-A02B-C301F97E6D61}" srcOrd="1" destOrd="0" presId="urn:microsoft.com/office/officeart/2005/8/layout/orgChart1"/>
    <dgm:cxn modelId="{26820E06-86EB-4CE2-9900-F88F60EDC397}" type="presOf" srcId="{8DA12D5A-7112-488C-80F5-F051D0DF1438}" destId="{C4C00926-9B84-4B04-BA24-E01C2AF7EA6C}" srcOrd="1" destOrd="0" presId="urn:microsoft.com/office/officeart/2005/8/layout/orgChart1"/>
    <dgm:cxn modelId="{EEF2CC08-4FA7-4D89-B607-80E5FC79FC95}" type="presOf" srcId="{23DD2826-F343-46C5-8ED0-A3E5752DB646}" destId="{958C0AEB-7492-4571-BF95-A8EBCDBF4CEE}" srcOrd="0" destOrd="0" presId="urn:microsoft.com/office/officeart/2005/8/layout/orgChart1"/>
    <dgm:cxn modelId="{CA87A90C-1376-4C2A-885B-A4455E00FA47}" srcId="{EEB6D038-8152-4E46-AEEA-FABC1ED790EA}" destId="{D5224F26-CEED-47BF-A517-0609C9277D70}" srcOrd="0" destOrd="0" parTransId="{265C5F3C-3B53-43B3-9DDB-B72258B667A2}" sibTransId="{1AE1D907-3DB1-4E79-980D-EE819E0220AC}"/>
    <dgm:cxn modelId="{B4F7F913-7CBF-4AB7-8A7B-D449DE81EDCC}" type="presOf" srcId="{8DBD51A2-EDC7-4AB7-8399-E60F9F4783EA}" destId="{4C17ED85-1CC1-4C02-9CE0-E7D56CFAD806}" srcOrd="1" destOrd="0" presId="urn:microsoft.com/office/officeart/2005/8/layout/orgChart1"/>
    <dgm:cxn modelId="{C3811218-0A78-4E32-AEA3-578B94A1F817}" type="presOf" srcId="{3131E4F4-88AB-49E3-8B41-1A4263CFDD80}" destId="{3ABF9BF2-6FB6-4C2F-B5B3-30E56EBD7727}" srcOrd="1" destOrd="0" presId="urn:microsoft.com/office/officeart/2005/8/layout/orgChart1"/>
    <dgm:cxn modelId="{6385FA1E-B26E-4F27-BDC7-488177350954}" type="presOf" srcId="{4C91FF5C-13B4-4457-8EF8-981834586BE5}" destId="{CA524478-6392-48C3-8B89-8C207576DB24}" srcOrd="1" destOrd="0" presId="urn:microsoft.com/office/officeart/2005/8/layout/orgChart1"/>
    <dgm:cxn modelId="{D68B6627-FB59-47B4-9F02-1D5382107B78}" type="presOf" srcId="{C96FA696-05F4-406B-9EC2-79B9F69602F5}" destId="{147984DE-7435-4E3F-80B7-33411838C5F6}" srcOrd="0" destOrd="0" presId="urn:microsoft.com/office/officeart/2005/8/layout/orgChart1"/>
    <dgm:cxn modelId="{2F0A892A-9B4B-452E-A4F5-986B46C8DA7D}" type="presOf" srcId="{493BD9C5-2846-4B39-8C5D-911EB1B5B63E}" destId="{1BFDAEE9-69C8-481D-AEDA-26BABB3C4273}" srcOrd="1" destOrd="0" presId="urn:microsoft.com/office/officeart/2005/8/layout/orgChart1"/>
    <dgm:cxn modelId="{2A41C936-7DD4-40A8-AF29-C8EA3B2A3BFE}" type="presOf" srcId="{EEB6D038-8152-4E46-AEEA-FABC1ED790EA}" destId="{DF879A40-EA26-42AC-9659-29518066FBA8}" srcOrd="0" destOrd="0" presId="urn:microsoft.com/office/officeart/2005/8/layout/orgChart1"/>
    <dgm:cxn modelId="{1C8FF53D-3ED0-4E3E-B441-9E3DC0FD8D30}" type="presOf" srcId="{68A6FAA2-348A-4366-9F15-A0C4901792CE}" destId="{ADA74694-D315-4CDA-AD54-1C045D6C94AE}" srcOrd="0" destOrd="0" presId="urn:microsoft.com/office/officeart/2005/8/layout/orgChart1"/>
    <dgm:cxn modelId="{C4E4513E-DF79-4D81-AB1D-03D39FE454A3}" srcId="{3A0B48AF-42E5-44CE-93C5-BC68091D6B09}" destId="{F5B08FBB-FC5A-41DD-A647-DBC007699B99}" srcOrd="0" destOrd="0" parTransId="{5694F86F-A37F-442B-8678-B408E8C4B1F2}" sibTransId="{291F4175-EF08-4158-AAC4-6D004E238B96}"/>
    <dgm:cxn modelId="{D7484A44-CDFA-47B1-A37D-ED92D6719B08}" type="presOf" srcId="{4C91FF5C-13B4-4457-8EF8-981834586BE5}" destId="{2FADF19B-1EC3-4B7C-83BA-6F44537555FB}" srcOrd="0" destOrd="0" presId="urn:microsoft.com/office/officeart/2005/8/layout/orgChart1"/>
    <dgm:cxn modelId="{536D6945-AC3E-4B2F-BDCD-F96E9F943700}" type="presOf" srcId="{E1C8F7CD-C396-4E3F-BE50-60662B66869E}" destId="{D7BE2013-8CD8-4161-9505-3CC6E30EEB4E}" srcOrd="0" destOrd="0" presId="urn:microsoft.com/office/officeart/2005/8/layout/orgChart1"/>
    <dgm:cxn modelId="{470E8049-EEBC-4135-A42E-DB762D706712}" type="presOf" srcId="{097F6D60-1AE9-4344-8600-B659BF662518}" destId="{C3266A8A-6E6D-43FE-A331-3C020CED7991}" srcOrd="0" destOrd="0" presId="urn:microsoft.com/office/officeart/2005/8/layout/orgChart1"/>
    <dgm:cxn modelId="{2084294B-966C-4E4D-AB89-D0929465FA41}" type="presOf" srcId="{3A0B48AF-42E5-44CE-93C5-BC68091D6B09}" destId="{9155780C-131A-400F-AF05-3F022635F6E0}" srcOrd="0" destOrd="0" presId="urn:microsoft.com/office/officeart/2005/8/layout/orgChart1"/>
    <dgm:cxn modelId="{9128756C-B898-429D-80C5-4BF7FCFFC57C}" srcId="{D5D666B2-D0D9-4309-B34A-097481C74A98}" destId="{EC7D96F7-451B-4BA3-863F-5029915762D6}" srcOrd="0" destOrd="0" parTransId="{7C48F3A8-2D28-4205-96AA-7F11DDE56485}" sibTransId="{51031DC9-0B90-4002-A06E-8FA507BEA620}"/>
    <dgm:cxn modelId="{9C93B94C-1EE2-4190-A62C-23CAD36F3930}" srcId="{3131E4F4-88AB-49E3-8B41-1A4263CFDD80}" destId="{8DBD51A2-EDC7-4AB7-8399-E60F9F4783EA}" srcOrd="1" destOrd="0" parTransId="{5B7E92C0-35BE-4B00-B221-C4BF1C8E96EB}" sibTransId="{3B3ACFC5-4110-4A05-8532-A55D003ACCF0}"/>
    <dgm:cxn modelId="{7583096E-D154-4236-9B7D-283671403C90}" type="presOf" srcId="{8DA12D5A-7112-488C-80F5-F051D0DF1438}" destId="{354F8727-B56C-42CA-958E-5B33A6A147E9}" srcOrd="0" destOrd="0" presId="urn:microsoft.com/office/officeart/2005/8/layout/orgChart1"/>
    <dgm:cxn modelId="{96F1BA72-125D-45EB-9DED-A8810A6195DE}" type="presOf" srcId="{EC7D96F7-451B-4BA3-863F-5029915762D6}" destId="{850C4423-1815-449A-B4F0-2DA6A7615DBC}" srcOrd="1" destOrd="0" presId="urn:microsoft.com/office/officeart/2005/8/layout/orgChart1"/>
    <dgm:cxn modelId="{FC7CA154-8022-4812-AE90-4ECD0AA06CDE}" type="presOf" srcId="{D5D666B2-D0D9-4309-B34A-097481C74A98}" destId="{39E3D53D-D136-4C4E-85FF-1553FD15156D}" srcOrd="1" destOrd="0" presId="urn:microsoft.com/office/officeart/2005/8/layout/orgChart1"/>
    <dgm:cxn modelId="{33AC5458-B699-44D3-9883-3F441A22A219}" srcId="{D5224F26-CEED-47BF-A517-0609C9277D70}" destId="{3131E4F4-88AB-49E3-8B41-1A4263CFDD80}" srcOrd="0" destOrd="0" parTransId="{E1C8F7CD-C396-4E3F-BE50-60662B66869E}" sibTransId="{0FD245B0-944B-4030-9848-83B03C57EBE8}"/>
    <dgm:cxn modelId="{62399D59-10E8-46B6-A8A0-BE2FA3CB6383}" type="presOf" srcId="{265C5F3C-3B53-43B3-9DDB-B72258B667A2}" destId="{D533D476-7283-4AD4-9C0E-23B14172FE66}" srcOrd="0" destOrd="0" presId="urn:microsoft.com/office/officeart/2005/8/layout/orgChart1"/>
    <dgm:cxn modelId="{72736287-A1BC-42D9-AB49-9BD151579EC4}" type="presOf" srcId="{493BD9C5-2846-4B39-8C5D-911EB1B5B63E}" destId="{0544E2FC-A4A1-4ECB-80AC-137010D2FD0A}" srcOrd="0" destOrd="0" presId="urn:microsoft.com/office/officeart/2005/8/layout/orgChart1"/>
    <dgm:cxn modelId="{8F93D488-FA5D-42D7-BCBB-FD6EEEDC9845}" srcId="{3131E4F4-88AB-49E3-8B41-1A4263CFDD80}" destId="{F724E5D8-2AE4-45FB-9C80-2D091AD10DFB}" srcOrd="4" destOrd="0" parTransId="{68A6FAA2-348A-4366-9F15-A0C4901792CE}" sibTransId="{CDC272EB-1F50-49A2-93D5-6956A7074C2C}"/>
    <dgm:cxn modelId="{51337589-05AC-474B-8413-4468BC883B4A}" srcId="{3131E4F4-88AB-49E3-8B41-1A4263CFDD80}" destId="{4C91FF5C-13B4-4457-8EF8-981834586BE5}" srcOrd="3" destOrd="0" parTransId="{23DD2826-F343-46C5-8ED0-A3E5752DB646}" sibTransId="{86E109EC-36A8-4AD5-AB09-28F164D87890}"/>
    <dgm:cxn modelId="{8D8B9F89-D46B-47BC-98A5-4A71AE5D1B14}" type="presOf" srcId="{7C48F3A8-2D28-4205-96AA-7F11DDE56485}" destId="{97326944-E176-4D5C-AAAA-483166016D48}" srcOrd="0" destOrd="0" presId="urn:microsoft.com/office/officeart/2005/8/layout/orgChart1"/>
    <dgm:cxn modelId="{7B230D98-860C-4EFA-8259-FC46375A0674}" srcId="{3131E4F4-88AB-49E3-8B41-1A4263CFDD80}" destId="{493BD9C5-2846-4B39-8C5D-911EB1B5B63E}" srcOrd="2" destOrd="0" parTransId="{83D058F5-8F0E-48F2-9AC2-EFFD6674CBF3}" sibTransId="{7339277B-4FA9-4198-BBC4-1DA395C5E4AB}"/>
    <dgm:cxn modelId="{83C9DE9E-D6B1-40D8-871E-790C48F9724E}" type="presOf" srcId="{D5224F26-CEED-47BF-A517-0609C9277D70}" destId="{EE7B5D21-6739-45C8-B17E-AE10C3B934EB}" srcOrd="0" destOrd="0" presId="urn:microsoft.com/office/officeart/2005/8/layout/orgChart1"/>
    <dgm:cxn modelId="{423B2EB5-5D5C-4A58-99BF-1DC4F0A0B682}" type="presOf" srcId="{D5D666B2-D0D9-4309-B34A-097481C74A98}" destId="{F6880027-706E-4E09-80AE-C3BBBF7DEFF5}" srcOrd="0" destOrd="0" presId="urn:microsoft.com/office/officeart/2005/8/layout/orgChart1"/>
    <dgm:cxn modelId="{6F9849B5-7D3D-4BAD-8888-28217E2AD484}" type="presOf" srcId="{EEB6D038-8152-4E46-AEEA-FABC1ED790EA}" destId="{C5D5DBF5-F395-44CD-B560-56BD728FD34F}" srcOrd="1" destOrd="0" presId="urn:microsoft.com/office/officeart/2005/8/layout/orgChart1"/>
    <dgm:cxn modelId="{866F33B7-DD6C-4CBE-BED8-9D700CB4D88E}" type="presOf" srcId="{83D058F5-8F0E-48F2-9AC2-EFFD6674CBF3}" destId="{36B2AB71-FB63-4972-B0EA-9A91448729A3}" srcOrd="0" destOrd="0" presId="urn:microsoft.com/office/officeart/2005/8/layout/orgChart1"/>
    <dgm:cxn modelId="{13B7BCB8-988A-4C19-8EAB-E0011CB4B23C}" type="presOf" srcId="{EC7D96F7-451B-4BA3-863F-5029915762D6}" destId="{0FDB4992-15E3-4FE6-A3C5-53853858ACC5}" srcOrd="0" destOrd="0" presId="urn:microsoft.com/office/officeart/2005/8/layout/orgChart1"/>
    <dgm:cxn modelId="{048D65BC-17D5-494E-84F1-81D92B6ABE59}" type="presOf" srcId="{22C6395D-AE0A-4746-8E78-029F571FB082}" destId="{5E7256EF-480A-408C-BA44-171E40635A00}" srcOrd="0" destOrd="0" presId="urn:microsoft.com/office/officeart/2005/8/layout/orgChart1"/>
    <dgm:cxn modelId="{9F1945C1-23E3-46C1-B888-400EAA6571DF}" type="presOf" srcId="{F724E5D8-2AE4-45FB-9C80-2D091AD10DFB}" destId="{70B88A13-FF63-4A77-912F-FCE9D8701DF9}" srcOrd="1" destOrd="0" presId="urn:microsoft.com/office/officeart/2005/8/layout/orgChart1"/>
    <dgm:cxn modelId="{EED7A3C1-20D0-4E70-BCEF-F2866C671AC6}" type="presOf" srcId="{3131E4F4-88AB-49E3-8B41-1A4263CFDD80}" destId="{A6E235BB-C663-43CE-A818-733D85A20959}" srcOrd="0" destOrd="0" presId="urn:microsoft.com/office/officeart/2005/8/layout/orgChart1"/>
    <dgm:cxn modelId="{666E07C4-9091-4E59-B027-620ED2CD9C97}" type="presOf" srcId="{8DBD51A2-EDC7-4AB7-8399-E60F9F4783EA}" destId="{E8892AEC-9B1E-4F3A-9AF8-7603F9E037D5}" srcOrd="0" destOrd="0" presId="urn:microsoft.com/office/officeart/2005/8/layout/orgChart1"/>
    <dgm:cxn modelId="{5D6658C4-1E20-4B70-875A-D80233BB3D48}" srcId="{8DBD51A2-EDC7-4AB7-8399-E60F9F4783EA}" destId="{3A0B48AF-42E5-44CE-93C5-BC68091D6B09}" srcOrd="0" destOrd="0" parTransId="{479319CC-511F-4FBA-B97A-E1041A70FF72}" sibTransId="{123E9C8E-8D2B-431B-9268-368A9B2C9CF8}"/>
    <dgm:cxn modelId="{AD5127D2-01E3-46B7-9565-3DC4071C9D11}" type="presOf" srcId="{5B7E92C0-35BE-4B00-B221-C4BF1C8E96EB}" destId="{C578CF30-23A7-4FB2-8AD5-4253926F54C5}" srcOrd="0" destOrd="0" presId="urn:microsoft.com/office/officeart/2005/8/layout/orgChart1"/>
    <dgm:cxn modelId="{992986DB-08CC-4F03-B569-D5193810A5D3}" type="presOf" srcId="{3A0B48AF-42E5-44CE-93C5-BC68091D6B09}" destId="{DF92EC5B-0DC4-4DBF-BACB-F62BB54E0C44}" srcOrd="1" destOrd="0" presId="urn:microsoft.com/office/officeart/2005/8/layout/orgChart1"/>
    <dgm:cxn modelId="{54535CDC-24FB-4541-85F7-4482B8F5AB73}" type="presOf" srcId="{479319CC-511F-4FBA-B97A-E1041A70FF72}" destId="{94B14B2B-8029-401B-BE77-85195463C8AA}" srcOrd="0" destOrd="0" presId="urn:microsoft.com/office/officeart/2005/8/layout/orgChart1"/>
    <dgm:cxn modelId="{6BF288DE-D09A-4532-9E43-F10B6B1E71AF}" type="presOf" srcId="{F5B08FBB-FC5A-41DD-A647-DBC007699B99}" destId="{CE02E4CC-9333-45D4-AD5A-21C70240D92A}" srcOrd="1" destOrd="0" presId="urn:microsoft.com/office/officeart/2005/8/layout/orgChart1"/>
    <dgm:cxn modelId="{8C4A6DE5-8F35-4714-99D6-41AB7498A177}" srcId="{C96FA696-05F4-406B-9EC2-79B9F69602F5}" destId="{EEB6D038-8152-4E46-AEEA-FABC1ED790EA}" srcOrd="0" destOrd="0" parTransId="{CCB28352-79C8-4DF4-85E3-1654AE3F71CB}" sibTransId="{1D106CBC-3ACD-4271-9531-C26A5BF16ED1}"/>
    <dgm:cxn modelId="{0E8590ED-A633-4CC0-B4AD-B68EF13F7452}" srcId="{3131E4F4-88AB-49E3-8B41-1A4263CFDD80}" destId="{8DA12D5A-7112-488C-80F5-F051D0DF1438}" srcOrd="0" destOrd="0" parTransId="{097F6D60-1AE9-4344-8600-B659BF662518}" sibTransId="{A0B6FF85-6EEC-45A3-AD1A-D74ADFC21268}"/>
    <dgm:cxn modelId="{76F8F9ED-8250-4700-A019-33ED099A3B04}" srcId="{8DA12D5A-7112-488C-80F5-F051D0DF1438}" destId="{D5D666B2-D0D9-4309-B34A-097481C74A98}" srcOrd="0" destOrd="0" parTransId="{22C6395D-AE0A-4746-8E78-029F571FB082}" sibTransId="{1248F1F9-8ED0-468A-98CF-02D8CCB7C921}"/>
    <dgm:cxn modelId="{289A41FB-6671-4D63-9C7E-554FD99433D5}" type="presOf" srcId="{F724E5D8-2AE4-45FB-9C80-2D091AD10DFB}" destId="{592D6396-0C62-462E-A679-01B42740F8E2}" srcOrd="0" destOrd="0" presId="urn:microsoft.com/office/officeart/2005/8/layout/orgChart1"/>
    <dgm:cxn modelId="{9410F1FC-0A0F-42C5-9CA5-598F4C9DC068}" type="presOf" srcId="{F5B08FBB-FC5A-41DD-A647-DBC007699B99}" destId="{FAF5075A-2E57-49F1-9A71-648F491FA643}" srcOrd="0" destOrd="0" presId="urn:microsoft.com/office/officeart/2005/8/layout/orgChart1"/>
    <dgm:cxn modelId="{8302D1FD-7A3B-4DF4-B5DE-8307D976C015}" type="presOf" srcId="{5694F86F-A37F-442B-8678-B408E8C4B1F2}" destId="{E09FAAB4-9E8C-42C5-9335-24CC3785FA9E}" srcOrd="0" destOrd="0" presId="urn:microsoft.com/office/officeart/2005/8/layout/orgChart1"/>
    <dgm:cxn modelId="{296F9882-3D1E-4146-A473-F5E937B30FCF}" type="presParOf" srcId="{147984DE-7435-4E3F-80B7-33411838C5F6}" destId="{B85D0539-FD19-4DB0-B99B-AEBCBF2E6D68}" srcOrd="0" destOrd="0" presId="urn:microsoft.com/office/officeart/2005/8/layout/orgChart1"/>
    <dgm:cxn modelId="{A6EA878F-6FA8-4616-94C9-154794031310}" type="presParOf" srcId="{B85D0539-FD19-4DB0-B99B-AEBCBF2E6D68}" destId="{1D9DCC1F-9C42-41EC-8EBE-9F750B3D9525}" srcOrd="0" destOrd="0" presId="urn:microsoft.com/office/officeart/2005/8/layout/orgChart1"/>
    <dgm:cxn modelId="{79FD895F-76EC-44B8-8933-7C729ECA5D15}" type="presParOf" srcId="{1D9DCC1F-9C42-41EC-8EBE-9F750B3D9525}" destId="{DF879A40-EA26-42AC-9659-29518066FBA8}" srcOrd="0" destOrd="0" presId="urn:microsoft.com/office/officeart/2005/8/layout/orgChart1"/>
    <dgm:cxn modelId="{736101A3-55A2-4BB7-BC36-8DC765B503D5}" type="presParOf" srcId="{1D9DCC1F-9C42-41EC-8EBE-9F750B3D9525}" destId="{C5D5DBF5-F395-44CD-B560-56BD728FD34F}" srcOrd="1" destOrd="0" presId="urn:microsoft.com/office/officeart/2005/8/layout/orgChart1"/>
    <dgm:cxn modelId="{D136A10C-B46F-4485-9E90-E04C32A011AB}" type="presParOf" srcId="{B85D0539-FD19-4DB0-B99B-AEBCBF2E6D68}" destId="{28F04888-3C4C-4AA3-B2DA-205F7253646B}" srcOrd="1" destOrd="0" presId="urn:microsoft.com/office/officeart/2005/8/layout/orgChart1"/>
    <dgm:cxn modelId="{2BEDEB09-DFAD-4461-A7A4-3FB5D8B6FA9C}" type="presParOf" srcId="{28F04888-3C4C-4AA3-B2DA-205F7253646B}" destId="{D533D476-7283-4AD4-9C0E-23B14172FE66}" srcOrd="0" destOrd="0" presId="urn:microsoft.com/office/officeart/2005/8/layout/orgChart1"/>
    <dgm:cxn modelId="{E83A17A7-A41D-4401-93AF-C3A8C6938851}" type="presParOf" srcId="{28F04888-3C4C-4AA3-B2DA-205F7253646B}" destId="{AF16C159-265E-4CC9-AC81-9AD2E999168D}" srcOrd="1" destOrd="0" presId="urn:microsoft.com/office/officeart/2005/8/layout/orgChart1"/>
    <dgm:cxn modelId="{9E4596CC-C2C5-45D7-8245-20F20F0E58C3}" type="presParOf" srcId="{AF16C159-265E-4CC9-AC81-9AD2E999168D}" destId="{BBE8F677-322E-4333-A64E-27104A79F7E5}" srcOrd="0" destOrd="0" presId="urn:microsoft.com/office/officeart/2005/8/layout/orgChart1"/>
    <dgm:cxn modelId="{566F259F-DAB9-42FA-973F-681AA399DB53}" type="presParOf" srcId="{BBE8F677-322E-4333-A64E-27104A79F7E5}" destId="{EE7B5D21-6739-45C8-B17E-AE10C3B934EB}" srcOrd="0" destOrd="0" presId="urn:microsoft.com/office/officeart/2005/8/layout/orgChart1"/>
    <dgm:cxn modelId="{DDB8DE4E-9AF8-49D0-A4E5-98299F806294}" type="presParOf" srcId="{BBE8F677-322E-4333-A64E-27104A79F7E5}" destId="{66DCE800-9E37-4A7A-A02B-C301F97E6D61}" srcOrd="1" destOrd="0" presId="urn:microsoft.com/office/officeart/2005/8/layout/orgChart1"/>
    <dgm:cxn modelId="{C62AC891-638E-45A4-B47E-1367AA906314}" type="presParOf" srcId="{AF16C159-265E-4CC9-AC81-9AD2E999168D}" destId="{30AE2A85-E4BE-4139-B5EB-DE4A90ABF490}" srcOrd="1" destOrd="0" presId="urn:microsoft.com/office/officeart/2005/8/layout/orgChart1"/>
    <dgm:cxn modelId="{FE3D2335-C219-4D8E-B86D-7D56352C4F4A}" type="presParOf" srcId="{30AE2A85-E4BE-4139-B5EB-DE4A90ABF490}" destId="{D7BE2013-8CD8-4161-9505-3CC6E30EEB4E}" srcOrd="0" destOrd="0" presId="urn:microsoft.com/office/officeart/2005/8/layout/orgChart1"/>
    <dgm:cxn modelId="{AF264279-48F4-49AB-9C8B-4BA22C863C9D}" type="presParOf" srcId="{30AE2A85-E4BE-4139-B5EB-DE4A90ABF490}" destId="{03BEBD20-3E24-4BBF-9FF3-3B456A8E3EBF}" srcOrd="1" destOrd="0" presId="urn:microsoft.com/office/officeart/2005/8/layout/orgChart1"/>
    <dgm:cxn modelId="{44994E0A-651A-4321-B155-DE3B792BDB29}" type="presParOf" srcId="{03BEBD20-3E24-4BBF-9FF3-3B456A8E3EBF}" destId="{C84F38D7-6DAD-476A-B845-5251FF40E18F}" srcOrd="0" destOrd="0" presId="urn:microsoft.com/office/officeart/2005/8/layout/orgChart1"/>
    <dgm:cxn modelId="{CA1EC4F8-3936-4622-A3ED-6B9B8E598672}" type="presParOf" srcId="{C84F38D7-6DAD-476A-B845-5251FF40E18F}" destId="{A6E235BB-C663-43CE-A818-733D85A20959}" srcOrd="0" destOrd="0" presId="urn:microsoft.com/office/officeart/2005/8/layout/orgChart1"/>
    <dgm:cxn modelId="{D7A865C6-F444-4221-B338-C1143B6F54B0}" type="presParOf" srcId="{C84F38D7-6DAD-476A-B845-5251FF40E18F}" destId="{3ABF9BF2-6FB6-4C2F-B5B3-30E56EBD7727}" srcOrd="1" destOrd="0" presId="urn:microsoft.com/office/officeart/2005/8/layout/orgChart1"/>
    <dgm:cxn modelId="{A6357188-13A8-4A6F-BEE4-D97DD61698F9}" type="presParOf" srcId="{03BEBD20-3E24-4BBF-9FF3-3B456A8E3EBF}" destId="{49C95EFA-4BE8-4ED4-8157-500355469E52}" srcOrd="1" destOrd="0" presId="urn:microsoft.com/office/officeart/2005/8/layout/orgChart1"/>
    <dgm:cxn modelId="{E9F82E02-7E92-43E7-A2DD-5B3B0A3AAE66}" type="presParOf" srcId="{49C95EFA-4BE8-4ED4-8157-500355469E52}" destId="{C3266A8A-6E6D-43FE-A331-3C020CED7991}" srcOrd="0" destOrd="0" presId="urn:microsoft.com/office/officeart/2005/8/layout/orgChart1"/>
    <dgm:cxn modelId="{8AC465DA-138B-4D1C-B6A6-8D53F42B25BB}" type="presParOf" srcId="{49C95EFA-4BE8-4ED4-8157-500355469E52}" destId="{5E063B96-A952-4417-8D6E-DCBD8BEBA691}" srcOrd="1" destOrd="0" presId="urn:microsoft.com/office/officeart/2005/8/layout/orgChart1"/>
    <dgm:cxn modelId="{25979875-111B-42CD-9F6B-C757E6C80D5E}" type="presParOf" srcId="{5E063B96-A952-4417-8D6E-DCBD8BEBA691}" destId="{01B0809E-832F-4559-9BA2-0795F873A8C0}" srcOrd="0" destOrd="0" presId="urn:microsoft.com/office/officeart/2005/8/layout/orgChart1"/>
    <dgm:cxn modelId="{B4A6F4A8-FCC1-4B2C-AEEC-8C9F21D165D5}" type="presParOf" srcId="{01B0809E-832F-4559-9BA2-0795F873A8C0}" destId="{354F8727-B56C-42CA-958E-5B33A6A147E9}" srcOrd="0" destOrd="0" presId="urn:microsoft.com/office/officeart/2005/8/layout/orgChart1"/>
    <dgm:cxn modelId="{AD5BE961-F033-4DB0-B6DF-792ECE4D31E2}" type="presParOf" srcId="{01B0809E-832F-4559-9BA2-0795F873A8C0}" destId="{C4C00926-9B84-4B04-BA24-E01C2AF7EA6C}" srcOrd="1" destOrd="0" presId="urn:microsoft.com/office/officeart/2005/8/layout/orgChart1"/>
    <dgm:cxn modelId="{BFFF5FBA-906D-4A48-A635-B60BA58FB459}" type="presParOf" srcId="{5E063B96-A952-4417-8D6E-DCBD8BEBA691}" destId="{677D8055-F483-48A3-835F-516405917A1E}" srcOrd="1" destOrd="0" presId="urn:microsoft.com/office/officeart/2005/8/layout/orgChart1"/>
    <dgm:cxn modelId="{A197909A-89C9-4622-A625-F693F8178F5E}" type="presParOf" srcId="{677D8055-F483-48A3-835F-516405917A1E}" destId="{5E7256EF-480A-408C-BA44-171E40635A00}" srcOrd="0" destOrd="0" presId="urn:microsoft.com/office/officeart/2005/8/layout/orgChart1"/>
    <dgm:cxn modelId="{AC6C879C-484A-4B5A-B30F-96F0854F2C72}" type="presParOf" srcId="{677D8055-F483-48A3-835F-516405917A1E}" destId="{BB198805-54A2-4425-9035-48CADA0AD5D3}" srcOrd="1" destOrd="0" presId="urn:microsoft.com/office/officeart/2005/8/layout/orgChart1"/>
    <dgm:cxn modelId="{5FA9D666-EF5B-4CD6-B0B8-172689AD9FD1}" type="presParOf" srcId="{BB198805-54A2-4425-9035-48CADA0AD5D3}" destId="{F459769D-9109-4F51-B07A-4EA31D281919}" srcOrd="0" destOrd="0" presId="urn:microsoft.com/office/officeart/2005/8/layout/orgChart1"/>
    <dgm:cxn modelId="{EA810ED1-A600-4C0C-A469-EDC137CDE807}" type="presParOf" srcId="{F459769D-9109-4F51-B07A-4EA31D281919}" destId="{F6880027-706E-4E09-80AE-C3BBBF7DEFF5}" srcOrd="0" destOrd="0" presId="urn:microsoft.com/office/officeart/2005/8/layout/orgChart1"/>
    <dgm:cxn modelId="{3CCFF9F1-FDFA-457B-BBF3-ACF62118C842}" type="presParOf" srcId="{F459769D-9109-4F51-B07A-4EA31D281919}" destId="{39E3D53D-D136-4C4E-85FF-1553FD15156D}" srcOrd="1" destOrd="0" presId="urn:microsoft.com/office/officeart/2005/8/layout/orgChart1"/>
    <dgm:cxn modelId="{1209B823-065E-4DD8-862B-282760DA8488}" type="presParOf" srcId="{BB198805-54A2-4425-9035-48CADA0AD5D3}" destId="{41FCCA46-8437-448E-9DB4-B34729A9FA72}" srcOrd="1" destOrd="0" presId="urn:microsoft.com/office/officeart/2005/8/layout/orgChart1"/>
    <dgm:cxn modelId="{D6649EAD-9C02-4687-A6B6-C6052B6A1091}" type="presParOf" srcId="{41FCCA46-8437-448E-9DB4-B34729A9FA72}" destId="{97326944-E176-4D5C-AAAA-483166016D48}" srcOrd="0" destOrd="0" presId="urn:microsoft.com/office/officeart/2005/8/layout/orgChart1"/>
    <dgm:cxn modelId="{ED0DA134-0C0C-4018-8705-502D24593D80}" type="presParOf" srcId="{41FCCA46-8437-448E-9DB4-B34729A9FA72}" destId="{46544A1B-9B7F-4071-B620-3A36AE8D69CE}" srcOrd="1" destOrd="0" presId="urn:microsoft.com/office/officeart/2005/8/layout/orgChart1"/>
    <dgm:cxn modelId="{27A5988D-E25E-4279-8BE8-6AE8B92C0E48}" type="presParOf" srcId="{46544A1B-9B7F-4071-B620-3A36AE8D69CE}" destId="{C082C952-F0C6-42F2-9485-8E787DC13FA4}" srcOrd="0" destOrd="0" presId="urn:microsoft.com/office/officeart/2005/8/layout/orgChart1"/>
    <dgm:cxn modelId="{4E66A5DF-756D-411D-BA1A-8BA4F441921A}" type="presParOf" srcId="{C082C952-F0C6-42F2-9485-8E787DC13FA4}" destId="{0FDB4992-15E3-4FE6-A3C5-53853858ACC5}" srcOrd="0" destOrd="0" presId="urn:microsoft.com/office/officeart/2005/8/layout/orgChart1"/>
    <dgm:cxn modelId="{54B3CB71-809D-4019-AF22-415C230E2DF8}" type="presParOf" srcId="{C082C952-F0C6-42F2-9485-8E787DC13FA4}" destId="{850C4423-1815-449A-B4F0-2DA6A7615DBC}" srcOrd="1" destOrd="0" presId="urn:microsoft.com/office/officeart/2005/8/layout/orgChart1"/>
    <dgm:cxn modelId="{E9016E3E-A5CC-4943-8B29-B3DF85AF2000}" type="presParOf" srcId="{46544A1B-9B7F-4071-B620-3A36AE8D69CE}" destId="{F3C39F4A-1C30-4B20-9560-7DB6D10FEE49}" srcOrd="1" destOrd="0" presId="urn:microsoft.com/office/officeart/2005/8/layout/orgChart1"/>
    <dgm:cxn modelId="{3878157E-FE08-4CAD-876B-32316D87844A}" type="presParOf" srcId="{46544A1B-9B7F-4071-B620-3A36AE8D69CE}" destId="{250EDBD2-9270-4CC8-9663-00C9F3B9D7FE}" srcOrd="2" destOrd="0" presId="urn:microsoft.com/office/officeart/2005/8/layout/orgChart1"/>
    <dgm:cxn modelId="{25AB56B3-CD6F-47D2-AAAB-BC80FD594E27}" type="presParOf" srcId="{BB198805-54A2-4425-9035-48CADA0AD5D3}" destId="{2B15C80E-31DB-4A79-A2DD-08B0E048AB30}" srcOrd="2" destOrd="0" presId="urn:microsoft.com/office/officeart/2005/8/layout/orgChart1"/>
    <dgm:cxn modelId="{708BDA53-4241-4F5C-9EA3-FB7CC403DFD9}" type="presParOf" srcId="{5E063B96-A952-4417-8D6E-DCBD8BEBA691}" destId="{04C219E0-B66A-4F94-8BFE-84FA453DA593}" srcOrd="2" destOrd="0" presId="urn:microsoft.com/office/officeart/2005/8/layout/orgChart1"/>
    <dgm:cxn modelId="{0076FFCB-F5C7-4FF1-8452-59B4161B6C79}" type="presParOf" srcId="{49C95EFA-4BE8-4ED4-8157-500355469E52}" destId="{C578CF30-23A7-4FB2-8AD5-4253926F54C5}" srcOrd="2" destOrd="0" presId="urn:microsoft.com/office/officeart/2005/8/layout/orgChart1"/>
    <dgm:cxn modelId="{08209F0B-B3A5-4B34-A68A-93F1A02CD354}" type="presParOf" srcId="{49C95EFA-4BE8-4ED4-8157-500355469E52}" destId="{E995FC39-6EFF-4721-A0A5-0F8BEE5584F8}" srcOrd="3" destOrd="0" presId="urn:microsoft.com/office/officeart/2005/8/layout/orgChart1"/>
    <dgm:cxn modelId="{0DA23FC8-557F-439B-976A-C9C3D60E99F0}" type="presParOf" srcId="{E995FC39-6EFF-4721-A0A5-0F8BEE5584F8}" destId="{BDDB77E4-C147-4DF0-A225-47F1BA7504D5}" srcOrd="0" destOrd="0" presId="urn:microsoft.com/office/officeart/2005/8/layout/orgChart1"/>
    <dgm:cxn modelId="{CD2D51C8-9572-4507-BBF8-6CD8003B051E}" type="presParOf" srcId="{BDDB77E4-C147-4DF0-A225-47F1BA7504D5}" destId="{E8892AEC-9B1E-4F3A-9AF8-7603F9E037D5}" srcOrd="0" destOrd="0" presId="urn:microsoft.com/office/officeart/2005/8/layout/orgChart1"/>
    <dgm:cxn modelId="{92DAEFE2-A26F-4B08-8167-20BA2F4B6C44}" type="presParOf" srcId="{BDDB77E4-C147-4DF0-A225-47F1BA7504D5}" destId="{4C17ED85-1CC1-4C02-9CE0-E7D56CFAD806}" srcOrd="1" destOrd="0" presId="urn:microsoft.com/office/officeart/2005/8/layout/orgChart1"/>
    <dgm:cxn modelId="{1A24BC97-A74A-4C3E-8F22-31C69BABC45A}" type="presParOf" srcId="{E995FC39-6EFF-4721-A0A5-0F8BEE5584F8}" destId="{131704D5-37E5-4DDB-A318-DF09564D19F4}" srcOrd="1" destOrd="0" presId="urn:microsoft.com/office/officeart/2005/8/layout/orgChart1"/>
    <dgm:cxn modelId="{C3A5E072-F0FC-45A9-85BD-39FDC83FCAA6}" type="presParOf" srcId="{131704D5-37E5-4DDB-A318-DF09564D19F4}" destId="{94B14B2B-8029-401B-BE77-85195463C8AA}" srcOrd="0" destOrd="0" presId="urn:microsoft.com/office/officeart/2005/8/layout/orgChart1"/>
    <dgm:cxn modelId="{21CAAEB1-5947-42B1-8067-492CC5CE9259}" type="presParOf" srcId="{131704D5-37E5-4DDB-A318-DF09564D19F4}" destId="{3D0CE7F0-7D50-445B-9B3B-C266731E2624}" srcOrd="1" destOrd="0" presId="urn:microsoft.com/office/officeart/2005/8/layout/orgChart1"/>
    <dgm:cxn modelId="{DB54818A-1135-4A8C-AE11-FEDB0D2701E9}" type="presParOf" srcId="{3D0CE7F0-7D50-445B-9B3B-C266731E2624}" destId="{441F976C-E666-4703-BB02-CC18304FE48D}" srcOrd="0" destOrd="0" presId="urn:microsoft.com/office/officeart/2005/8/layout/orgChart1"/>
    <dgm:cxn modelId="{023DD600-AA2E-4633-890B-7A76A8AE87BE}" type="presParOf" srcId="{441F976C-E666-4703-BB02-CC18304FE48D}" destId="{9155780C-131A-400F-AF05-3F022635F6E0}" srcOrd="0" destOrd="0" presId="urn:microsoft.com/office/officeart/2005/8/layout/orgChart1"/>
    <dgm:cxn modelId="{FCE83AAC-F399-4C17-A634-421540BD9E34}" type="presParOf" srcId="{441F976C-E666-4703-BB02-CC18304FE48D}" destId="{DF92EC5B-0DC4-4DBF-BACB-F62BB54E0C44}" srcOrd="1" destOrd="0" presId="urn:microsoft.com/office/officeart/2005/8/layout/orgChart1"/>
    <dgm:cxn modelId="{CFC69B2B-B119-466D-8775-5C94B8164EEF}" type="presParOf" srcId="{3D0CE7F0-7D50-445B-9B3B-C266731E2624}" destId="{40E1BF43-8DE7-4609-9FB9-266A6E19CDAB}" srcOrd="1" destOrd="0" presId="urn:microsoft.com/office/officeart/2005/8/layout/orgChart1"/>
    <dgm:cxn modelId="{05E8CDBC-FB9E-4765-8C65-0122F85682E2}" type="presParOf" srcId="{40E1BF43-8DE7-4609-9FB9-266A6E19CDAB}" destId="{E09FAAB4-9E8C-42C5-9335-24CC3785FA9E}" srcOrd="0" destOrd="0" presId="urn:microsoft.com/office/officeart/2005/8/layout/orgChart1"/>
    <dgm:cxn modelId="{D8281E03-1AD7-405C-A430-0F24274CE398}" type="presParOf" srcId="{40E1BF43-8DE7-4609-9FB9-266A6E19CDAB}" destId="{34D49166-6F47-444C-9BBD-5C2571B00903}" srcOrd="1" destOrd="0" presId="urn:microsoft.com/office/officeart/2005/8/layout/orgChart1"/>
    <dgm:cxn modelId="{B5546468-2D9A-447C-8BFB-4D7D538AB461}" type="presParOf" srcId="{34D49166-6F47-444C-9BBD-5C2571B00903}" destId="{72D68A34-5382-42BF-8669-DC45218FC8AB}" srcOrd="0" destOrd="0" presId="urn:microsoft.com/office/officeart/2005/8/layout/orgChart1"/>
    <dgm:cxn modelId="{6CA06E88-CB78-4B6C-943A-E51750F69C66}" type="presParOf" srcId="{72D68A34-5382-42BF-8669-DC45218FC8AB}" destId="{FAF5075A-2E57-49F1-9A71-648F491FA643}" srcOrd="0" destOrd="0" presId="urn:microsoft.com/office/officeart/2005/8/layout/orgChart1"/>
    <dgm:cxn modelId="{481E5181-EE80-485B-A9CC-F091E3226E48}" type="presParOf" srcId="{72D68A34-5382-42BF-8669-DC45218FC8AB}" destId="{CE02E4CC-9333-45D4-AD5A-21C70240D92A}" srcOrd="1" destOrd="0" presId="urn:microsoft.com/office/officeart/2005/8/layout/orgChart1"/>
    <dgm:cxn modelId="{8A35C057-9E29-4EE3-9E2B-2027E1BCAC61}" type="presParOf" srcId="{34D49166-6F47-444C-9BBD-5C2571B00903}" destId="{6FE45515-3930-482E-BC87-0C41316A8538}" srcOrd="1" destOrd="0" presId="urn:microsoft.com/office/officeart/2005/8/layout/orgChart1"/>
    <dgm:cxn modelId="{E58ACFE2-803D-40B3-8F68-682D275E14C9}" type="presParOf" srcId="{34D49166-6F47-444C-9BBD-5C2571B00903}" destId="{E277031D-D48F-4C58-BA24-BB1A1504F13F}" srcOrd="2" destOrd="0" presId="urn:microsoft.com/office/officeart/2005/8/layout/orgChart1"/>
    <dgm:cxn modelId="{521CB178-EDC5-4630-9A11-B2515E4AC3FF}" type="presParOf" srcId="{3D0CE7F0-7D50-445B-9B3B-C266731E2624}" destId="{0C011CD4-F06F-42F8-80E0-CF722C373C38}" srcOrd="2" destOrd="0" presId="urn:microsoft.com/office/officeart/2005/8/layout/orgChart1"/>
    <dgm:cxn modelId="{AEF42DAD-5714-48AF-A784-0FEFDD7D7270}" type="presParOf" srcId="{E995FC39-6EFF-4721-A0A5-0F8BEE5584F8}" destId="{B542BBBD-9FB9-468C-AF8A-49E703CFCC12}" srcOrd="2" destOrd="0" presId="urn:microsoft.com/office/officeart/2005/8/layout/orgChart1"/>
    <dgm:cxn modelId="{72CDF225-42E6-43D3-8716-5C427CD21A31}" type="presParOf" srcId="{49C95EFA-4BE8-4ED4-8157-500355469E52}" destId="{36B2AB71-FB63-4972-B0EA-9A91448729A3}" srcOrd="4" destOrd="0" presId="urn:microsoft.com/office/officeart/2005/8/layout/orgChart1"/>
    <dgm:cxn modelId="{866C00B2-5DDA-4ECA-81D5-C44BF30B348D}" type="presParOf" srcId="{49C95EFA-4BE8-4ED4-8157-500355469E52}" destId="{4CAF38FD-809A-49DD-A3D0-F9B87A987C77}" srcOrd="5" destOrd="0" presId="urn:microsoft.com/office/officeart/2005/8/layout/orgChart1"/>
    <dgm:cxn modelId="{280D7F01-1C3C-4FA5-AD0F-EFA94046B35F}" type="presParOf" srcId="{4CAF38FD-809A-49DD-A3D0-F9B87A987C77}" destId="{C8621117-14AE-4ECD-8631-29BC2391F468}" srcOrd="0" destOrd="0" presId="urn:microsoft.com/office/officeart/2005/8/layout/orgChart1"/>
    <dgm:cxn modelId="{44B72659-62D1-4817-B192-6B89DB31503A}" type="presParOf" srcId="{C8621117-14AE-4ECD-8631-29BC2391F468}" destId="{0544E2FC-A4A1-4ECB-80AC-137010D2FD0A}" srcOrd="0" destOrd="0" presId="urn:microsoft.com/office/officeart/2005/8/layout/orgChart1"/>
    <dgm:cxn modelId="{E22F23A0-1E65-4672-A39C-4FAA0E569116}" type="presParOf" srcId="{C8621117-14AE-4ECD-8631-29BC2391F468}" destId="{1BFDAEE9-69C8-481D-AEDA-26BABB3C4273}" srcOrd="1" destOrd="0" presId="urn:microsoft.com/office/officeart/2005/8/layout/orgChart1"/>
    <dgm:cxn modelId="{33407C33-F819-4A2B-AB77-7D751A2DB479}" type="presParOf" srcId="{4CAF38FD-809A-49DD-A3D0-F9B87A987C77}" destId="{66949CBE-ACE4-4956-8767-C52C0E907D40}" srcOrd="1" destOrd="0" presId="urn:microsoft.com/office/officeart/2005/8/layout/orgChart1"/>
    <dgm:cxn modelId="{C7D16596-6A37-4F0C-B2ED-062AC56B2CC0}" type="presParOf" srcId="{4CAF38FD-809A-49DD-A3D0-F9B87A987C77}" destId="{23EA2814-ED86-48A9-81FE-53C626D2F4E0}" srcOrd="2" destOrd="0" presId="urn:microsoft.com/office/officeart/2005/8/layout/orgChart1"/>
    <dgm:cxn modelId="{9B43BD5A-B87F-4D85-9780-5021A32289D0}" type="presParOf" srcId="{49C95EFA-4BE8-4ED4-8157-500355469E52}" destId="{958C0AEB-7492-4571-BF95-A8EBCDBF4CEE}" srcOrd="6" destOrd="0" presId="urn:microsoft.com/office/officeart/2005/8/layout/orgChart1"/>
    <dgm:cxn modelId="{551544AA-DDF6-4DA6-BD4C-6CA6FF645EDE}" type="presParOf" srcId="{49C95EFA-4BE8-4ED4-8157-500355469E52}" destId="{5F0A97AF-39BB-428B-894A-A3A7B028475E}" srcOrd="7" destOrd="0" presId="urn:microsoft.com/office/officeart/2005/8/layout/orgChart1"/>
    <dgm:cxn modelId="{11F07251-E92F-425D-9DD4-8330830CE197}" type="presParOf" srcId="{5F0A97AF-39BB-428B-894A-A3A7B028475E}" destId="{A9024858-D3DF-42B8-ABB4-FDDCC9B7AEAD}" srcOrd="0" destOrd="0" presId="urn:microsoft.com/office/officeart/2005/8/layout/orgChart1"/>
    <dgm:cxn modelId="{CF9D6DDF-86D5-4986-862D-F333B9A7DF06}" type="presParOf" srcId="{A9024858-D3DF-42B8-ABB4-FDDCC9B7AEAD}" destId="{2FADF19B-1EC3-4B7C-83BA-6F44537555FB}" srcOrd="0" destOrd="0" presId="urn:microsoft.com/office/officeart/2005/8/layout/orgChart1"/>
    <dgm:cxn modelId="{35D72BA9-5FB8-4F9C-BF9E-58091846C053}" type="presParOf" srcId="{A9024858-D3DF-42B8-ABB4-FDDCC9B7AEAD}" destId="{CA524478-6392-48C3-8B89-8C207576DB24}" srcOrd="1" destOrd="0" presId="urn:microsoft.com/office/officeart/2005/8/layout/orgChart1"/>
    <dgm:cxn modelId="{A5B303D3-10CF-4673-BF46-BF89F05C8B66}" type="presParOf" srcId="{5F0A97AF-39BB-428B-894A-A3A7B028475E}" destId="{D40C8D65-FF9D-496C-A848-9B8AA7923DB8}" srcOrd="1" destOrd="0" presId="urn:microsoft.com/office/officeart/2005/8/layout/orgChart1"/>
    <dgm:cxn modelId="{051992FC-A431-467F-ABF1-3402E8E798CA}" type="presParOf" srcId="{5F0A97AF-39BB-428B-894A-A3A7B028475E}" destId="{A66A2CB4-4483-4DD6-9B28-FA045CB7D413}" srcOrd="2" destOrd="0" presId="urn:microsoft.com/office/officeart/2005/8/layout/orgChart1"/>
    <dgm:cxn modelId="{54013A8B-4860-4290-A0AD-62CE305717FB}" type="presParOf" srcId="{49C95EFA-4BE8-4ED4-8157-500355469E52}" destId="{ADA74694-D315-4CDA-AD54-1C045D6C94AE}" srcOrd="8" destOrd="0" presId="urn:microsoft.com/office/officeart/2005/8/layout/orgChart1"/>
    <dgm:cxn modelId="{374B9D42-25BA-42EF-9332-1BB42A1E4548}" type="presParOf" srcId="{49C95EFA-4BE8-4ED4-8157-500355469E52}" destId="{22CCC886-93FE-4AB8-AFD7-BB2191A27B6A}" srcOrd="9" destOrd="0" presId="urn:microsoft.com/office/officeart/2005/8/layout/orgChart1"/>
    <dgm:cxn modelId="{4C9E163E-78D6-4F5B-BD1D-B8FED5CCDD1A}" type="presParOf" srcId="{22CCC886-93FE-4AB8-AFD7-BB2191A27B6A}" destId="{FDC38B47-DE80-4F52-A31E-CE3B888CFFB1}" srcOrd="0" destOrd="0" presId="urn:microsoft.com/office/officeart/2005/8/layout/orgChart1"/>
    <dgm:cxn modelId="{1C8BBBA4-9DE9-4A58-BBDD-4CC31588BB14}" type="presParOf" srcId="{FDC38B47-DE80-4F52-A31E-CE3B888CFFB1}" destId="{592D6396-0C62-462E-A679-01B42740F8E2}" srcOrd="0" destOrd="0" presId="urn:microsoft.com/office/officeart/2005/8/layout/orgChart1"/>
    <dgm:cxn modelId="{369C1A7B-B641-44BB-8154-2356F09D6803}" type="presParOf" srcId="{FDC38B47-DE80-4F52-A31E-CE3B888CFFB1}" destId="{70B88A13-FF63-4A77-912F-FCE9D8701DF9}" srcOrd="1" destOrd="0" presId="urn:microsoft.com/office/officeart/2005/8/layout/orgChart1"/>
    <dgm:cxn modelId="{704D10AF-7FED-4A79-B16C-52CEC3F3F63D}" type="presParOf" srcId="{22CCC886-93FE-4AB8-AFD7-BB2191A27B6A}" destId="{52808ADD-E696-4005-A945-68B7A7197286}" srcOrd="1" destOrd="0" presId="urn:microsoft.com/office/officeart/2005/8/layout/orgChart1"/>
    <dgm:cxn modelId="{DF322B98-FB8B-48DD-A33B-3FE623C040C4}" type="presParOf" srcId="{22CCC886-93FE-4AB8-AFD7-BB2191A27B6A}" destId="{BCE54C19-113E-4574-83A8-8DFE32EEEF54}" srcOrd="2" destOrd="0" presId="urn:microsoft.com/office/officeart/2005/8/layout/orgChart1"/>
    <dgm:cxn modelId="{27E2FEF6-199E-4F7A-A150-F37D96C1F128}" type="presParOf" srcId="{03BEBD20-3E24-4BBF-9FF3-3B456A8E3EBF}" destId="{F663E270-AED5-43A9-AF0D-4B0B26C3D708}" srcOrd="2" destOrd="0" presId="urn:microsoft.com/office/officeart/2005/8/layout/orgChart1"/>
    <dgm:cxn modelId="{03040C22-69BE-4999-806B-7A9FDDB5683D}" type="presParOf" srcId="{AF16C159-265E-4CC9-AC81-9AD2E999168D}" destId="{28904A1B-6E4C-453A-9D24-1ACD7853B657}" srcOrd="2" destOrd="0" presId="urn:microsoft.com/office/officeart/2005/8/layout/orgChart1"/>
    <dgm:cxn modelId="{81C1583A-8FA5-4A8E-9E5A-A0C2F0CD0EE4}" type="presParOf" srcId="{B85D0539-FD19-4DB0-B99B-AEBCBF2E6D68}" destId="{69EA1DA2-3A01-4709-9F23-965F325A4C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ACF0F0-C4B1-4EFE-A19D-0743051BC92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07B72E4E-41BD-42FF-9913-DA10D62949E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anose="020B0604030504040204" pitchFamily="34" charset="0"/>
              <a:cs typeface="Times New Roman" panose="02020603050405020304" pitchFamily="18" charset="0"/>
            </a:rPr>
            <a:t>Příslušnost správce daně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FFFFFF"/>
              </a:outerShdw>
            </a:effectLst>
            <a:latin typeface="Verdana" panose="020B0604030504040204" pitchFamily="34" charset="0"/>
          </a:endParaRPr>
        </a:p>
      </dgm:t>
    </dgm:pt>
    <dgm:pt modelId="{1D8496BB-B046-4817-B1F3-13F2A846ABBD}" type="parTrans" cxnId="{BF09BFDE-518A-43FD-8B20-D32D59E30F83}">
      <dgm:prSet/>
      <dgm:spPr/>
    </dgm:pt>
    <dgm:pt modelId="{42115826-B2DB-42D5-888B-BED0DAE06CAA}" type="sibTrans" cxnId="{BF09BFDE-518A-43FD-8B20-D32D59E30F83}">
      <dgm:prSet/>
      <dgm:spPr/>
    </dgm:pt>
    <dgm:pt modelId="{373E3A9F-E446-4A96-9558-D4174FD4190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Věcná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3A161071-0700-4EC1-B7BB-F0647DB8F68E}" type="parTrans" cxnId="{EB5EAF63-AB00-454C-90C2-F43C5B989628}">
      <dgm:prSet/>
      <dgm:spPr/>
    </dgm:pt>
    <dgm:pt modelId="{1D05FBD1-95AC-44AA-82BB-5B51F35DEF02}" type="sibTrans" cxnId="{EB5EAF63-AB00-454C-90C2-F43C5B989628}">
      <dgm:prSet/>
      <dgm:spPr/>
    </dgm:pt>
    <dgm:pt modelId="{B783F8C0-EC03-438C-B45D-1BD33CCD0DB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Místní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FE628B21-27AD-48A7-841F-18388B2E4103}" type="parTrans" cxnId="{081C5116-BD3F-49AB-861C-F2667A037D9E}">
      <dgm:prSet/>
      <dgm:spPr/>
    </dgm:pt>
    <dgm:pt modelId="{52261BD7-0206-4047-8FB9-491E71EF9C4C}" type="sibTrans" cxnId="{081C5116-BD3F-49AB-861C-F2667A037D9E}">
      <dgm:prSet/>
      <dgm:spPr/>
    </dgm:pt>
    <dgm:pt modelId="{518BD66C-4F54-499F-81A6-BC69653F7FA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obecná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6D51E408-B84F-4436-A85A-F9E2B4AD4499}" type="parTrans" cxnId="{A9EB1C39-9D4A-4BEC-96AE-F128B4A443E3}">
      <dgm:prSet/>
      <dgm:spPr/>
    </dgm:pt>
    <dgm:pt modelId="{F99F95C7-2854-4026-9A44-A368025A7233}" type="sibTrans" cxnId="{A9EB1C39-9D4A-4BEC-96AE-F128B4A443E3}">
      <dgm:prSet/>
      <dgm:spPr/>
    </dgm:pt>
    <dgm:pt modelId="{19D8588C-9B59-415A-9D23-11603B628BAB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fyzické osoby – </a:t>
          </a:r>
          <a:r>
            <a:rPr kumimoji="0" lang="cs-CZ" altLang="cs-CZ" b="1" i="0" u="sng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místo pobytu</a:t>
          </a: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 – adresa místa tr. pobytu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právnické osoby - </a:t>
          </a:r>
          <a:r>
            <a:rPr kumimoji="0" lang="cs-CZ" altLang="cs-CZ" b="1" i="0" u="sng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sídlo</a:t>
          </a:r>
          <a:endParaRPr kumimoji="0" lang="cs-CZ" altLang="cs-CZ" b="1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0A02BAAC-C45D-47FD-90D8-C11BF7E350B6}" type="parTrans" cxnId="{CC70EE42-350D-42AF-979A-4D7A989EDA06}">
      <dgm:prSet/>
      <dgm:spPr/>
    </dgm:pt>
    <dgm:pt modelId="{6D3963E4-EE79-4D4E-A7E2-49D28EFC11C9}" type="sibTrans" cxnId="{CC70EE42-350D-42AF-979A-4D7A989EDA06}">
      <dgm:prSet/>
      <dgm:spPr/>
    </dgm:pt>
    <dgm:pt modelId="{5FF88175-DF4C-484E-B715-5A3F0C580F4F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Ostatní kriteria dleDŘ-FO se zdržuje</a:t>
          </a:r>
        </a:p>
      </dgm:t>
    </dgm:pt>
    <dgm:pt modelId="{E35CE6B2-5A03-4E87-A3F6-859A1F662E91}" type="parTrans" cxnId="{465387D4-ECDD-4B2D-AFA3-644E277582E7}">
      <dgm:prSet/>
      <dgm:spPr/>
    </dgm:pt>
    <dgm:pt modelId="{96721826-2A58-40DC-81F9-9D673D4A33F7}" type="sibTrans" cxnId="{465387D4-ECDD-4B2D-AFA3-644E277582E7}">
      <dgm:prSet/>
      <dgm:spPr/>
    </dgm:pt>
    <dgm:pt modelId="{14EA23FB-FC0E-4776-B5E0-3090D003884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zvláštní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D1C66425-ABAD-48D4-B81B-909588A3A628}" type="parTrans" cxnId="{306C39CF-30C3-411D-8343-B5317A2EE1E9}">
      <dgm:prSet/>
      <dgm:spPr/>
    </dgm:pt>
    <dgm:pt modelId="{EB8DB884-FABF-4135-96BE-FD4345F76754}" type="sibTrans" cxnId="{306C39CF-30C3-411D-8343-B5317A2EE1E9}">
      <dgm:prSet/>
      <dgm:spPr/>
    </dgm:pt>
    <dgm:pt modelId="{460F4110-C49D-4D6A-AB30-354347008FE6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cs typeface="Times New Roman" panose="02020603050405020304" pitchFamily="18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u daní, kde předmětem je nemovitost, místem, kde se nemovitost nachází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3D9991C6-7CB5-4763-94F5-7CA08958C51B}" type="parTrans" cxnId="{DD72B0C4-1806-4979-95DB-FC5EDD967BB8}">
      <dgm:prSet/>
      <dgm:spPr/>
    </dgm:pt>
    <dgm:pt modelId="{B79C2CFC-3E3E-4B97-A9D6-5B4A968E49F4}" type="sibTrans" cxnId="{DD72B0C4-1806-4979-95DB-FC5EDD967BB8}">
      <dgm:prSet/>
      <dgm:spPr/>
    </dgm:pt>
    <dgm:pt modelId="{C980CC94-51D4-4C85-88DF-031DC8851BA2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dědictví – zůstavitelův poslední pobyt / dar do ciziny – pobyt/sídlo dárce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69BA13CA-A3EB-4CCE-8B26-BFA9FF3E06DA}" type="parTrans" cxnId="{D7999D69-8ACB-460F-95F7-C3F41BF20849}">
      <dgm:prSet/>
      <dgm:spPr/>
    </dgm:pt>
    <dgm:pt modelId="{23E022FE-2B67-4731-9D98-7B8FF7BBF1D8}" type="sibTrans" cxnId="{D7999D69-8ACB-460F-95F7-C3F41BF20849}">
      <dgm:prSet/>
      <dgm:spPr/>
    </dgm:pt>
    <dgm:pt modelId="{D469F928-D7A4-456E-9361-B2254CA75B07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poplatky správní a soudní – správce daně oprávněný k provedení zpoplatněného úkonu 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9A9249C0-79A1-42C8-B3A0-1530DD8FAE35}" type="parTrans" cxnId="{FB41D8F9-9030-465B-A952-8A23BAED671F}">
      <dgm:prSet/>
      <dgm:spPr/>
    </dgm:pt>
    <dgm:pt modelId="{BC5CB481-EA68-43F6-8658-9591664D6648}" type="sibTrans" cxnId="{FB41D8F9-9030-465B-A952-8A23BAED671F}">
      <dgm:prSet/>
      <dgm:spPr/>
    </dgm:pt>
    <dgm:pt modelId="{4FD28E2A-6518-4399-B2E8-B9154BAC5BB5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místní poplatky – obec, která poplatek zavedla dle podmínek stanovených ZMP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21476E52-3C62-44D0-9647-D15C06EAED2E}" type="parTrans" cxnId="{3E669F55-0CD0-4DB3-8DB9-942454BCC645}">
      <dgm:prSet/>
      <dgm:spPr/>
    </dgm:pt>
    <dgm:pt modelId="{D9B8A017-B5FF-4D19-B1A7-CE75805E6231}" type="sibTrans" cxnId="{3E669F55-0CD0-4DB3-8DB9-942454BCC645}">
      <dgm:prSet/>
      <dgm:spPr/>
    </dgm:pt>
    <dgm:pt modelId="{0E103F7C-4C38-484F-ACCF-52AC0F2F0695}" type="pres">
      <dgm:prSet presAssocID="{6FACF0F0-C4B1-4EFE-A19D-0743051BC92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E2E4A5B-5B3D-44E0-93BD-C9BB5AF6E820}" type="pres">
      <dgm:prSet presAssocID="{07B72E4E-41BD-42FF-9913-DA10D62949E6}" presName="hierRoot1" presStyleCnt="0">
        <dgm:presLayoutVars>
          <dgm:hierBranch/>
        </dgm:presLayoutVars>
      </dgm:prSet>
      <dgm:spPr/>
    </dgm:pt>
    <dgm:pt modelId="{A4BC934D-BAD4-4FDA-9F89-961F8DE3A296}" type="pres">
      <dgm:prSet presAssocID="{07B72E4E-41BD-42FF-9913-DA10D62949E6}" presName="rootComposite1" presStyleCnt="0"/>
      <dgm:spPr/>
    </dgm:pt>
    <dgm:pt modelId="{ABEA756D-C488-49BC-BB32-1B59C460BEF4}" type="pres">
      <dgm:prSet presAssocID="{07B72E4E-41BD-42FF-9913-DA10D62949E6}" presName="rootText1" presStyleLbl="node0" presStyleIdx="0" presStyleCnt="1">
        <dgm:presLayoutVars>
          <dgm:chPref val="3"/>
        </dgm:presLayoutVars>
      </dgm:prSet>
      <dgm:spPr/>
    </dgm:pt>
    <dgm:pt modelId="{91CCD689-7F6B-4A10-93D2-C6D06FB901BC}" type="pres">
      <dgm:prSet presAssocID="{07B72E4E-41BD-42FF-9913-DA10D62949E6}" presName="rootConnector1" presStyleLbl="node1" presStyleIdx="0" presStyleCnt="0"/>
      <dgm:spPr/>
    </dgm:pt>
    <dgm:pt modelId="{0CF4CC30-1460-483A-9660-BA09F43275FB}" type="pres">
      <dgm:prSet presAssocID="{07B72E4E-41BD-42FF-9913-DA10D62949E6}" presName="hierChild2" presStyleCnt="0"/>
      <dgm:spPr/>
    </dgm:pt>
    <dgm:pt modelId="{60C7D13B-0F89-4E2F-BAC1-3724D93E36D6}" type="pres">
      <dgm:prSet presAssocID="{3A161071-0700-4EC1-B7BB-F0647DB8F68E}" presName="Name35" presStyleLbl="parChTrans1D2" presStyleIdx="0" presStyleCnt="2"/>
      <dgm:spPr/>
    </dgm:pt>
    <dgm:pt modelId="{C91BA813-1EF1-422F-B200-2B9B671645E2}" type="pres">
      <dgm:prSet presAssocID="{373E3A9F-E446-4A96-9558-D4174FD41907}" presName="hierRoot2" presStyleCnt="0">
        <dgm:presLayoutVars>
          <dgm:hierBranch/>
        </dgm:presLayoutVars>
      </dgm:prSet>
      <dgm:spPr/>
    </dgm:pt>
    <dgm:pt modelId="{2CE6C6CE-69C4-484B-82B1-AE79699EA82E}" type="pres">
      <dgm:prSet presAssocID="{373E3A9F-E446-4A96-9558-D4174FD41907}" presName="rootComposite" presStyleCnt="0"/>
      <dgm:spPr/>
    </dgm:pt>
    <dgm:pt modelId="{7B25200D-0875-4C85-9468-BB3F80072BC1}" type="pres">
      <dgm:prSet presAssocID="{373E3A9F-E446-4A96-9558-D4174FD41907}" presName="rootText" presStyleLbl="node2" presStyleIdx="0" presStyleCnt="2">
        <dgm:presLayoutVars>
          <dgm:chPref val="3"/>
        </dgm:presLayoutVars>
      </dgm:prSet>
      <dgm:spPr/>
    </dgm:pt>
    <dgm:pt modelId="{3371FE5A-27E6-40C2-B531-54B7D5D96FF9}" type="pres">
      <dgm:prSet presAssocID="{373E3A9F-E446-4A96-9558-D4174FD41907}" presName="rootConnector" presStyleLbl="node2" presStyleIdx="0" presStyleCnt="2"/>
      <dgm:spPr/>
    </dgm:pt>
    <dgm:pt modelId="{6B50889E-24B5-4D09-A627-798DC3E0FD43}" type="pres">
      <dgm:prSet presAssocID="{373E3A9F-E446-4A96-9558-D4174FD41907}" presName="hierChild4" presStyleCnt="0"/>
      <dgm:spPr/>
    </dgm:pt>
    <dgm:pt modelId="{69D89D3A-2415-4B8F-A9D6-27E311A5A7BE}" type="pres">
      <dgm:prSet presAssocID="{373E3A9F-E446-4A96-9558-D4174FD41907}" presName="hierChild5" presStyleCnt="0"/>
      <dgm:spPr/>
    </dgm:pt>
    <dgm:pt modelId="{78DF3C8A-8041-44F7-8C90-BA4DCA11BB25}" type="pres">
      <dgm:prSet presAssocID="{FE628B21-27AD-48A7-841F-18388B2E4103}" presName="Name35" presStyleLbl="parChTrans1D2" presStyleIdx="1" presStyleCnt="2"/>
      <dgm:spPr/>
    </dgm:pt>
    <dgm:pt modelId="{8913CFC9-505F-47A1-95AC-5FDABE5D949E}" type="pres">
      <dgm:prSet presAssocID="{B783F8C0-EC03-438C-B45D-1BD33CCD0DBB}" presName="hierRoot2" presStyleCnt="0">
        <dgm:presLayoutVars>
          <dgm:hierBranch/>
        </dgm:presLayoutVars>
      </dgm:prSet>
      <dgm:spPr/>
    </dgm:pt>
    <dgm:pt modelId="{A02C540E-1FC5-4D3A-B04E-EC266A29FE6E}" type="pres">
      <dgm:prSet presAssocID="{B783F8C0-EC03-438C-B45D-1BD33CCD0DBB}" presName="rootComposite" presStyleCnt="0"/>
      <dgm:spPr/>
    </dgm:pt>
    <dgm:pt modelId="{86A729CE-B28A-46D6-B491-294166FA55F0}" type="pres">
      <dgm:prSet presAssocID="{B783F8C0-EC03-438C-B45D-1BD33CCD0DBB}" presName="rootText" presStyleLbl="node2" presStyleIdx="1" presStyleCnt="2">
        <dgm:presLayoutVars>
          <dgm:chPref val="3"/>
        </dgm:presLayoutVars>
      </dgm:prSet>
      <dgm:spPr/>
    </dgm:pt>
    <dgm:pt modelId="{BBF64B7D-F445-416A-BD79-B2D4D3DDB0F2}" type="pres">
      <dgm:prSet presAssocID="{B783F8C0-EC03-438C-B45D-1BD33CCD0DBB}" presName="rootConnector" presStyleLbl="node2" presStyleIdx="1" presStyleCnt="2"/>
      <dgm:spPr/>
    </dgm:pt>
    <dgm:pt modelId="{2512BB45-3DE4-473E-8EEE-88FB7C9B6132}" type="pres">
      <dgm:prSet presAssocID="{B783F8C0-EC03-438C-B45D-1BD33CCD0DBB}" presName="hierChild4" presStyleCnt="0"/>
      <dgm:spPr/>
    </dgm:pt>
    <dgm:pt modelId="{1D3096A7-092E-4A8A-8A14-9B6DBD4B0774}" type="pres">
      <dgm:prSet presAssocID="{6D51E408-B84F-4436-A85A-F9E2B4AD4499}" presName="Name35" presStyleLbl="parChTrans1D3" presStyleIdx="0" presStyleCnt="2"/>
      <dgm:spPr/>
    </dgm:pt>
    <dgm:pt modelId="{0ED2A78D-3363-4EA2-9E67-3F0458BCF152}" type="pres">
      <dgm:prSet presAssocID="{518BD66C-4F54-499F-81A6-BC69653F7FA0}" presName="hierRoot2" presStyleCnt="0">
        <dgm:presLayoutVars>
          <dgm:hierBranch val="r"/>
        </dgm:presLayoutVars>
      </dgm:prSet>
      <dgm:spPr/>
    </dgm:pt>
    <dgm:pt modelId="{28FF05DF-3463-450E-9010-73301872FFC0}" type="pres">
      <dgm:prSet presAssocID="{518BD66C-4F54-499F-81A6-BC69653F7FA0}" presName="rootComposite" presStyleCnt="0"/>
      <dgm:spPr/>
    </dgm:pt>
    <dgm:pt modelId="{1C4C75ED-85F5-4A6E-889A-BDD6F13717B8}" type="pres">
      <dgm:prSet presAssocID="{518BD66C-4F54-499F-81A6-BC69653F7FA0}" presName="rootText" presStyleLbl="node3" presStyleIdx="0" presStyleCnt="2">
        <dgm:presLayoutVars>
          <dgm:chPref val="3"/>
        </dgm:presLayoutVars>
      </dgm:prSet>
      <dgm:spPr/>
    </dgm:pt>
    <dgm:pt modelId="{E366A5A0-AA28-44EF-85C9-6541E5A5D7BB}" type="pres">
      <dgm:prSet presAssocID="{518BD66C-4F54-499F-81A6-BC69653F7FA0}" presName="rootConnector" presStyleLbl="node3" presStyleIdx="0" presStyleCnt="2"/>
      <dgm:spPr/>
    </dgm:pt>
    <dgm:pt modelId="{A217709D-6097-4C90-BC71-2603C29946AF}" type="pres">
      <dgm:prSet presAssocID="{518BD66C-4F54-499F-81A6-BC69653F7FA0}" presName="hierChild4" presStyleCnt="0"/>
      <dgm:spPr/>
    </dgm:pt>
    <dgm:pt modelId="{016280CE-4553-48CA-9DBB-F342F73F6650}" type="pres">
      <dgm:prSet presAssocID="{0A02BAAC-C45D-47FD-90D8-C11BF7E350B6}" presName="Name50" presStyleLbl="parChTrans1D4" presStyleIdx="0" presStyleCnt="6"/>
      <dgm:spPr/>
    </dgm:pt>
    <dgm:pt modelId="{EDFAE25C-1F79-47BF-9DCF-2F587667FA51}" type="pres">
      <dgm:prSet presAssocID="{19D8588C-9B59-415A-9D23-11603B628BAB}" presName="hierRoot2" presStyleCnt="0">
        <dgm:presLayoutVars>
          <dgm:hierBranch/>
        </dgm:presLayoutVars>
      </dgm:prSet>
      <dgm:spPr/>
    </dgm:pt>
    <dgm:pt modelId="{7E1DA69F-EB1A-42BF-841B-0AA8085CAB2C}" type="pres">
      <dgm:prSet presAssocID="{19D8588C-9B59-415A-9D23-11603B628BAB}" presName="rootComposite" presStyleCnt="0"/>
      <dgm:spPr/>
    </dgm:pt>
    <dgm:pt modelId="{50701D4D-D3B8-4EA0-B132-C63BA004BB18}" type="pres">
      <dgm:prSet presAssocID="{19D8588C-9B59-415A-9D23-11603B628BAB}" presName="rootText" presStyleLbl="node4" presStyleIdx="0" presStyleCnt="6">
        <dgm:presLayoutVars>
          <dgm:chPref val="3"/>
        </dgm:presLayoutVars>
      </dgm:prSet>
      <dgm:spPr/>
    </dgm:pt>
    <dgm:pt modelId="{3043A31A-865F-4003-8AFB-CF8440FC2103}" type="pres">
      <dgm:prSet presAssocID="{19D8588C-9B59-415A-9D23-11603B628BAB}" presName="rootConnector" presStyleLbl="node4" presStyleIdx="0" presStyleCnt="6"/>
      <dgm:spPr/>
    </dgm:pt>
    <dgm:pt modelId="{4BBFC869-9A59-4C8A-B68A-9764A47C745A}" type="pres">
      <dgm:prSet presAssocID="{19D8588C-9B59-415A-9D23-11603B628BAB}" presName="hierChild4" presStyleCnt="0"/>
      <dgm:spPr/>
    </dgm:pt>
    <dgm:pt modelId="{BE0DCCF4-E79E-4745-9F15-207738E65671}" type="pres">
      <dgm:prSet presAssocID="{E35CE6B2-5A03-4E87-A3F6-859A1F662E91}" presName="Name35" presStyleLbl="parChTrans1D4" presStyleIdx="1" presStyleCnt="6"/>
      <dgm:spPr/>
    </dgm:pt>
    <dgm:pt modelId="{3A886E79-7E8B-4E38-A33E-10899ED4D33B}" type="pres">
      <dgm:prSet presAssocID="{5FF88175-DF4C-484E-B715-5A3F0C580F4F}" presName="hierRoot2" presStyleCnt="0">
        <dgm:presLayoutVars>
          <dgm:hierBranch/>
        </dgm:presLayoutVars>
      </dgm:prSet>
      <dgm:spPr/>
    </dgm:pt>
    <dgm:pt modelId="{D78D03A8-111A-4643-93C9-C4DCFFC33D02}" type="pres">
      <dgm:prSet presAssocID="{5FF88175-DF4C-484E-B715-5A3F0C580F4F}" presName="rootComposite" presStyleCnt="0"/>
      <dgm:spPr/>
    </dgm:pt>
    <dgm:pt modelId="{6C29D04D-2BA9-45D9-ACDE-59489CA5BE0F}" type="pres">
      <dgm:prSet presAssocID="{5FF88175-DF4C-484E-B715-5A3F0C580F4F}" presName="rootText" presStyleLbl="node4" presStyleIdx="1" presStyleCnt="6">
        <dgm:presLayoutVars>
          <dgm:chPref val="3"/>
        </dgm:presLayoutVars>
      </dgm:prSet>
      <dgm:spPr/>
    </dgm:pt>
    <dgm:pt modelId="{6F340103-6775-4A69-ABE9-373294FE70FB}" type="pres">
      <dgm:prSet presAssocID="{5FF88175-DF4C-484E-B715-5A3F0C580F4F}" presName="rootConnector" presStyleLbl="node4" presStyleIdx="1" presStyleCnt="6"/>
      <dgm:spPr/>
    </dgm:pt>
    <dgm:pt modelId="{9EC0B9EA-863B-4EF3-AB41-19A44E3AEA4B}" type="pres">
      <dgm:prSet presAssocID="{5FF88175-DF4C-484E-B715-5A3F0C580F4F}" presName="hierChild4" presStyleCnt="0"/>
      <dgm:spPr/>
    </dgm:pt>
    <dgm:pt modelId="{0A8F7B57-B996-46C9-9832-C142BC6FA541}" type="pres">
      <dgm:prSet presAssocID="{5FF88175-DF4C-484E-B715-5A3F0C580F4F}" presName="hierChild5" presStyleCnt="0"/>
      <dgm:spPr/>
    </dgm:pt>
    <dgm:pt modelId="{187EEB42-7C8C-4A2F-83B4-B05BA33630A5}" type="pres">
      <dgm:prSet presAssocID="{19D8588C-9B59-415A-9D23-11603B628BAB}" presName="hierChild5" presStyleCnt="0"/>
      <dgm:spPr/>
    </dgm:pt>
    <dgm:pt modelId="{B67860AC-5919-4528-A60C-2D439114FE6D}" type="pres">
      <dgm:prSet presAssocID="{518BD66C-4F54-499F-81A6-BC69653F7FA0}" presName="hierChild5" presStyleCnt="0"/>
      <dgm:spPr/>
    </dgm:pt>
    <dgm:pt modelId="{538A025D-EA64-49A8-914F-C88AF0865984}" type="pres">
      <dgm:prSet presAssocID="{D1C66425-ABAD-48D4-B81B-909588A3A628}" presName="Name35" presStyleLbl="parChTrans1D3" presStyleIdx="1" presStyleCnt="2"/>
      <dgm:spPr/>
    </dgm:pt>
    <dgm:pt modelId="{8D0E9E33-B30B-406D-A86F-50AA154C0479}" type="pres">
      <dgm:prSet presAssocID="{14EA23FB-FC0E-4776-B5E0-3090D0038843}" presName="hierRoot2" presStyleCnt="0">
        <dgm:presLayoutVars>
          <dgm:hierBranch val="l"/>
        </dgm:presLayoutVars>
      </dgm:prSet>
      <dgm:spPr/>
    </dgm:pt>
    <dgm:pt modelId="{2BF2E62E-E5F2-4CFD-8B5F-D17B49041475}" type="pres">
      <dgm:prSet presAssocID="{14EA23FB-FC0E-4776-B5E0-3090D0038843}" presName="rootComposite" presStyleCnt="0"/>
      <dgm:spPr/>
    </dgm:pt>
    <dgm:pt modelId="{2A477A71-044F-4E6F-9807-4F5D2BD905CA}" type="pres">
      <dgm:prSet presAssocID="{14EA23FB-FC0E-4776-B5E0-3090D0038843}" presName="rootText" presStyleLbl="node3" presStyleIdx="1" presStyleCnt="2">
        <dgm:presLayoutVars>
          <dgm:chPref val="3"/>
        </dgm:presLayoutVars>
      </dgm:prSet>
      <dgm:spPr/>
    </dgm:pt>
    <dgm:pt modelId="{CB771B53-F745-41F2-93D6-0D05E6B62ED0}" type="pres">
      <dgm:prSet presAssocID="{14EA23FB-FC0E-4776-B5E0-3090D0038843}" presName="rootConnector" presStyleLbl="node3" presStyleIdx="1" presStyleCnt="2"/>
      <dgm:spPr/>
    </dgm:pt>
    <dgm:pt modelId="{CA28633D-8739-4C01-81F5-EE6BF1F8AE8E}" type="pres">
      <dgm:prSet presAssocID="{14EA23FB-FC0E-4776-B5E0-3090D0038843}" presName="hierChild4" presStyleCnt="0"/>
      <dgm:spPr/>
    </dgm:pt>
    <dgm:pt modelId="{0FF9827C-028F-4387-874F-FCA239603A4D}" type="pres">
      <dgm:prSet presAssocID="{3D9991C6-7CB5-4763-94F5-7CA08958C51B}" presName="Name50" presStyleLbl="parChTrans1D4" presStyleIdx="2" presStyleCnt="6"/>
      <dgm:spPr/>
    </dgm:pt>
    <dgm:pt modelId="{08016A6D-21AD-461A-92C1-799CDE16BB47}" type="pres">
      <dgm:prSet presAssocID="{460F4110-C49D-4D6A-AB30-354347008FE6}" presName="hierRoot2" presStyleCnt="0">
        <dgm:presLayoutVars>
          <dgm:hierBranch val="r"/>
        </dgm:presLayoutVars>
      </dgm:prSet>
      <dgm:spPr/>
    </dgm:pt>
    <dgm:pt modelId="{184507F6-41D1-4A4F-ACEA-5BF692035418}" type="pres">
      <dgm:prSet presAssocID="{460F4110-C49D-4D6A-AB30-354347008FE6}" presName="rootComposite" presStyleCnt="0"/>
      <dgm:spPr/>
    </dgm:pt>
    <dgm:pt modelId="{658173CA-4044-41B7-8E9F-941D66939330}" type="pres">
      <dgm:prSet presAssocID="{460F4110-C49D-4D6A-AB30-354347008FE6}" presName="rootText" presStyleLbl="node4" presStyleIdx="2" presStyleCnt="6">
        <dgm:presLayoutVars>
          <dgm:chPref val="3"/>
        </dgm:presLayoutVars>
      </dgm:prSet>
      <dgm:spPr/>
    </dgm:pt>
    <dgm:pt modelId="{7E0AD691-B497-4BFA-B78D-0EB15FA922C2}" type="pres">
      <dgm:prSet presAssocID="{460F4110-C49D-4D6A-AB30-354347008FE6}" presName="rootConnector" presStyleLbl="node4" presStyleIdx="2" presStyleCnt="6"/>
      <dgm:spPr/>
    </dgm:pt>
    <dgm:pt modelId="{9E5D357D-4D5A-4F78-B253-1435075B31D0}" type="pres">
      <dgm:prSet presAssocID="{460F4110-C49D-4D6A-AB30-354347008FE6}" presName="hierChild4" presStyleCnt="0"/>
      <dgm:spPr/>
    </dgm:pt>
    <dgm:pt modelId="{5D26B69C-CAB5-4D0F-999F-D4EE104A2625}" type="pres">
      <dgm:prSet presAssocID="{460F4110-C49D-4D6A-AB30-354347008FE6}" presName="hierChild5" presStyleCnt="0"/>
      <dgm:spPr/>
    </dgm:pt>
    <dgm:pt modelId="{65480A43-418F-4805-9D36-BB69064FF323}" type="pres">
      <dgm:prSet presAssocID="{69BA13CA-A3EB-4CCE-8B26-BFA9FF3E06DA}" presName="Name50" presStyleLbl="parChTrans1D4" presStyleIdx="3" presStyleCnt="6"/>
      <dgm:spPr/>
    </dgm:pt>
    <dgm:pt modelId="{AD3AF893-D918-4D85-96C6-0256D16A09E6}" type="pres">
      <dgm:prSet presAssocID="{C980CC94-51D4-4C85-88DF-031DC8851BA2}" presName="hierRoot2" presStyleCnt="0">
        <dgm:presLayoutVars>
          <dgm:hierBranch val="r"/>
        </dgm:presLayoutVars>
      </dgm:prSet>
      <dgm:spPr/>
    </dgm:pt>
    <dgm:pt modelId="{1DFE7E96-747C-4E4B-8B29-E1DA01541371}" type="pres">
      <dgm:prSet presAssocID="{C980CC94-51D4-4C85-88DF-031DC8851BA2}" presName="rootComposite" presStyleCnt="0"/>
      <dgm:spPr/>
    </dgm:pt>
    <dgm:pt modelId="{F14FB117-D3F2-4350-B453-855D2FC6DAD8}" type="pres">
      <dgm:prSet presAssocID="{C980CC94-51D4-4C85-88DF-031DC8851BA2}" presName="rootText" presStyleLbl="node4" presStyleIdx="3" presStyleCnt="6">
        <dgm:presLayoutVars>
          <dgm:chPref val="3"/>
        </dgm:presLayoutVars>
      </dgm:prSet>
      <dgm:spPr/>
    </dgm:pt>
    <dgm:pt modelId="{6BCCF578-CD12-42D9-AED3-B67C55E196A0}" type="pres">
      <dgm:prSet presAssocID="{C980CC94-51D4-4C85-88DF-031DC8851BA2}" presName="rootConnector" presStyleLbl="node4" presStyleIdx="3" presStyleCnt="6"/>
      <dgm:spPr/>
    </dgm:pt>
    <dgm:pt modelId="{288F7DF1-D5E3-4252-8302-385C133C9D8B}" type="pres">
      <dgm:prSet presAssocID="{C980CC94-51D4-4C85-88DF-031DC8851BA2}" presName="hierChild4" presStyleCnt="0"/>
      <dgm:spPr/>
    </dgm:pt>
    <dgm:pt modelId="{41667590-09FF-4E8A-BDF1-A126F64DCAB5}" type="pres">
      <dgm:prSet presAssocID="{C980CC94-51D4-4C85-88DF-031DC8851BA2}" presName="hierChild5" presStyleCnt="0"/>
      <dgm:spPr/>
    </dgm:pt>
    <dgm:pt modelId="{5049DDA0-81F9-46F2-BA44-2BC567A6AFD4}" type="pres">
      <dgm:prSet presAssocID="{9A9249C0-79A1-42C8-B3A0-1530DD8FAE35}" presName="Name50" presStyleLbl="parChTrans1D4" presStyleIdx="4" presStyleCnt="6"/>
      <dgm:spPr/>
    </dgm:pt>
    <dgm:pt modelId="{17845800-EAC5-4193-8E4A-6355049FFA29}" type="pres">
      <dgm:prSet presAssocID="{D469F928-D7A4-456E-9361-B2254CA75B07}" presName="hierRoot2" presStyleCnt="0">
        <dgm:presLayoutVars>
          <dgm:hierBranch val="r"/>
        </dgm:presLayoutVars>
      </dgm:prSet>
      <dgm:spPr/>
    </dgm:pt>
    <dgm:pt modelId="{C13DE2A0-9DBD-4943-BF23-CEF5F5A08535}" type="pres">
      <dgm:prSet presAssocID="{D469F928-D7A4-456E-9361-B2254CA75B07}" presName="rootComposite" presStyleCnt="0"/>
      <dgm:spPr/>
    </dgm:pt>
    <dgm:pt modelId="{A3D215B0-6CD7-4329-BF32-82ED7042E458}" type="pres">
      <dgm:prSet presAssocID="{D469F928-D7A4-456E-9361-B2254CA75B07}" presName="rootText" presStyleLbl="node4" presStyleIdx="4" presStyleCnt="6">
        <dgm:presLayoutVars>
          <dgm:chPref val="3"/>
        </dgm:presLayoutVars>
      </dgm:prSet>
      <dgm:spPr/>
    </dgm:pt>
    <dgm:pt modelId="{14E71604-C28E-4A54-A3A8-A5D84B8EC2A1}" type="pres">
      <dgm:prSet presAssocID="{D469F928-D7A4-456E-9361-B2254CA75B07}" presName="rootConnector" presStyleLbl="node4" presStyleIdx="4" presStyleCnt="6"/>
      <dgm:spPr/>
    </dgm:pt>
    <dgm:pt modelId="{390FFC6E-EA2B-448F-9A64-418BEEBBF29F}" type="pres">
      <dgm:prSet presAssocID="{D469F928-D7A4-456E-9361-B2254CA75B07}" presName="hierChild4" presStyleCnt="0"/>
      <dgm:spPr/>
    </dgm:pt>
    <dgm:pt modelId="{9406501A-D7AE-4716-8BB6-5FAB094A4E7F}" type="pres">
      <dgm:prSet presAssocID="{D469F928-D7A4-456E-9361-B2254CA75B07}" presName="hierChild5" presStyleCnt="0"/>
      <dgm:spPr/>
    </dgm:pt>
    <dgm:pt modelId="{94669C7E-C799-4943-9F1C-0BA1AF39BBF9}" type="pres">
      <dgm:prSet presAssocID="{21476E52-3C62-44D0-9647-D15C06EAED2E}" presName="Name50" presStyleLbl="parChTrans1D4" presStyleIdx="5" presStyleCnt="6"/>
      <dgm:spPr/>
    </dgm:pt>
    <dgm:pt modelId="{EDA25CC9-668F-4F46-88FD-B01B752EE051}" type="pres">
      <dgm:prSet presAssocID="{4FD28E2A-6518-4399-B2E8-B9154BAC5BB5}" presName="hierRoot2" presStyleCnt="0">
        <dgm:presLayoutVars>
          <dgm:hierBranch val="r"/>
        </dgm:presLayoutVars>
      </dgm:prSet>
      <dgm:spPr/>
    </dgm:pt>
    <dgm:pt modelId="{FCFF1326-4A81-4F3A-89C3-EC678AD400B1}" type="pres">
      <dgm:prSet presAssocID="{4FD28E2A-6518-4399-B2E8-B9154BAC5BB5}" presName="rootComposite" presStyleCnt="0"/>
      <dgm:spPr/>
    </dgm:pt>
    <dgm:pt modelId="{EFDEEB44-46A4-4AFB-B7A3-F0245EDFAB5E}" type="pres">
      <dgm:prSet presAssocID="{4FD28E2A-6518-4399-B2E8-B9154BAC5BB5}" presName="rootText" presStyleLbl="node4" presStyleIdx="5" presStyleCnt="6">
        <dgm:presLayoutVars>
          <dgm:chPref val="3"/>
        </dgm:presLayoutVars>
      </dgm:prSet>
      <dgm:spPr/>
    </dgm:pt>
    <dgm:pt modelId="{2AA557D1-BE17-40D6-BBDA-387B3DA4AF23}" type="pres">
      <dgm:prSet presAssocID="{4FD28E2A-6518-4399-B2E8-B9154BAC5BB5}" presName="rootConnector" presStyleLbl="node4" presStyleIdx="5" presStyleCnt="6"/>
      <dgm:spPr/>
    </dgm:pt>
    <dgm:pt modelId="{9F11DD02-61A7-489E-B092-0C04A7E8B62A}" type="pres">
      <dgm:prSet presAssocID="{4FD28E2A-6518-4399-B2E8-B9154BAC5BB5}" presName="hierChild4" presStyleCnt="0"/>
      <dgm:spPr/>
    </dgm:pt>
    <dgm:pt modelId="{78ADAD87-8D1F-4E8B-AEC5-92E18802F620}" type="pres">
      <dgm:prSet presAssocID="{4FD28E2A-6518-4399-B2E8-B9154BAC5BB5}" presName="hierChild5" presStyleCnt="0"/>
      <dgm:spPr/>
    </dgm:pt>
    <dgm:pt modelId="{74EA1DAD-1BB2-467F-95C7-799B6B3CDD7B}" type="pres">
      <dgm:prSet presAssocID="{14EA23FB-FC0E-4776-B5E0-3090D0038843}" presName="hierChild5" presStyleCnt="0"/>
      <dgm:spPr/>
    </dgm:pt>
    <dgm:pt modelId="{CB197AD9-5D0B-407F-822B-37758F45567B}" type="pres">
      <dgm:prSet presAssocID="{B783F8C0-EC03-438C-B45D-1BD33CCD0DBB}" presName="hierChild5" presStyleCnt="0"/>
      <dgm:spPr/>
    </dgm:pt>
    <dgm:pt modelId="{5DEEA5E7-56A6-40FC-B9CA-8D62AE0D1D49}" type="pres">
      <dgm:prSet presAssocID="{07B72E4E-41BD-42FF-9913-DA10D62949E6}" presName="hierChild3" presStyleCnt="0"/>
      <dgm:spPr/>
    </dgm:pt>
  </dgm:ptLst>
  <dgm:cxnLst>
    <dgm:cxn modelId="{CD408603-380C-45D2-AED5-861F3E650D87}" type="presOf" srcId="{19D8588C-9B59-415A-9D23-11603B628BAB}" destId="{3043A31A-865F-4003-8AFB-CF8440FC2103}" srcOrd="1" destOrd="0" presId="urn:microsoft.com/office/officeart/2005/8/layout/orgChart1"/>
    <dgm:cxn modelId="{74C17005-1A37-4460-B5B0-122460AAAF31}" type="presOf" srcId="{373E3A9F-E446-4A96-9558-D4174FD41907}" destId="{7B25200D-0875-4C85-9468-BB3F80072BC1}" srcOrd="0" destOrd="0" presId="urn:microsoft.com/office/officeart/2005/8/layout/orgChart1"/>
    <dgm:cxn modelId="{54F9C20A-D8ED-4B59-A65E-4F2DA3766CA1}" type="presOf" srcId="{460F4110-C49D-4D6A-AB30-354347008FE6}" destId="{658173CA-4044-41B7-8E9F-941D66939330}" srcOrd="0" destOrd="0" presId="urn:microsoft.com/office/officeart/2005/8/layout/orgChart1"/>
    <dgm:cxn modelId="{6F0D7D0B-C157-4A84-AB0A-9C073B7E71E2}" type="presOf" srcId="{460F4110-C49D-4D6A-AB30-354347008FE6}" destId="{7E0AD691-B497-4BFA-B78D-0EB15FA922C2}" srcOrd="1" destOrd="0" presId="urn:microsoft.com/office/officeart/2005/8/layout/orgChart1"/>
    <dgm:cxn modelId="{081C5116-BD3F-49AB-861C-F2667A037D9E}" srcId="{07B72E4E-41BD-42FF-9913-DA10D62949E6}" destId="{B783F8C0-EC03-438C-B45D-1BD33CCD0DBB}" srcOrd="1" destOrd="0" parTransId="{FE628B21-27AD-48A7-841F-18388B2E4103}" sibTransId="{52261BD7-0206-4047-8FB9-491E71EF9C4C}"/>
    <dgm:cxn modelId="{0CE82217-8D03-4760-B6F5-D412B296AB64}" type="presOf" srcId="{3D9991C6-7CB5-4763-94F5-7CA08958C51B}" destId="{0FF9827C-028F-4387-874F-FCA239603A4D}" srcOrd="0" destOrd="0" presId="urn:microsoft.com/office/officeart/2005/8/layout/orgChart1"/>
    <dgm:cxn modelId="{E7BDF718-6949-4469-9EF8-6E576777EF66}" type="presOf" srcId="{C980CC94-51D4-4C85-88DF-031DC8851BA2}" destId="{F14FB117-D3F2-4350-B453-855D2FC6DAD8}" srcOrd="0" destOrd="0" presId="urn:microsoft.com/office/officeart/2005/8/layout/orgChart1"/>
    <dgm:cxn modelId="{67B23F1B-41FB-4913-A93C-4D0DD241EFB7}" type="presOf" srcId="{3A161071-0700-4EC1-B7BB-F0647DB8F68E}" destId="{60C7D13B-0F89-4E2F-BAC1-3724D93E36D6}" srcOrd="0" destOrd="0" presId="urn:microsoft.com/office/officeart/2005/8/layout/orgChart1"/>
    <dgm:cxn modelId="{561A1729-0728-4248-BE40-9E81E32C5C29}" type="presOf" srcId="{19D8588C-9B59-415A-9D23-11603B628BAB}" destId="{50701D4D-D3B8-4EA0-B132-C63BA004BB18}" srcOrd="0" destOrd="0" presId="urn:microsoft.com/office/officeart/2005/8/layout/orgChart1"/>
    <dgm:cxn modelId="{A080E02D-579C-4881-B0E5-B979913D5739}" type="presOf" srcId="{E35CE6B2-5A03-4E87-A3F6-859A1F662E91}" destId="{BE0DCCF4-E79E-4745-9F15-207738E65671}" srcOrd="0" destOrd="0" presId="urn:microsoft.com/office/officeart/2005/8/layout/orgChart1"/>
    <dgm:cxn modelId="{A9EB1C39-9D4A-4BEC-96AE-F128B4A443E3}" srcId="{B783F8C0-EC03-438C-B45D-1BD33CCD0DBB}" destId="{518BD66C-4F54-499F-81A6-BC69653F7FA0}" srcOrd="0" destOrd="0" parTransId="{6D51E408-B84F-4436-A85A-F9E2B4AD4499}" sibTransId="{F99F95C7-2854-4026-9A44-A368025A7233}"/>
    <dgm:cxn modelId="{98C5793F-894A-4210-AFB4-A55DA632C3AB}" type="presOf" srcId="{FE628B21-27AD-48A7-841F-18388B2E4103}" destId="{78DF3C8A-8041-44F7-8C90-BA4DCA11BB25}" srcOrd="0" destOrd="0" presId="urn:microsoft.com/office/officeart/2005/8/layout/orgChart1"/>
    <dgm:cxn modelId="{E2D09A5E-56A2-4A7B-954F-A8156937DA65}" type="presOf" srcId="{9A9249C0-79A1-42C8-B3A0-1530DD8FAE35}" destId="{5049DDA0-81F9-46F2-BA44-2BC567A6AFD4}" srcOrd="0" destOrd="0" presId="urn:microsoft.com/office/officeart/2005/8/layout/orgChart1"/>
    <dgm:cxn modelId="{CC70EE42-350D-42AF-979A-4D7A989EDA06}" srcId="{518BD66C-4F54-499F-81A6-BC69653F7FA0}" destId="{19D8588C-9B59-415A-9D23-11603B628BAB}" srcOrd="0" destOrd="0" parTransId="{0A02BAAC-C45D-47FD-90D8-C11BF7E350B6}" sibTransId="{6D3963E4-EE79-4D4E-A7E2-49D28EFC11C9}"/>
    <dgm:cxn modelId="{D3573543-478E-410C-BD8A-3A4B74AE7D12}" type="presOf" srcId="{518BD66C-4F54-499F-81A6-BC69653F7FA0}" destId="{1C4C75ED-85F5-4A6E-889A-BDD6F13717B8}" srcOrd="0" destOrd="0" presId="urn:microsoft.com/office/officeart/2005/8/layout/orgChart1"/>
    <dgm:cxn modelId="{EB5EAF63-AB00-454C-90C2-F43C5B989628}" srcId="{07B72E4E-41BD-42FF-9913-DA10D62949E6}" destId="{373E3A9F-E446-4A96-9558-D4174FD41907}" srcOrd="0" destOrd="0" parTransId="{3A161071-0700-4EC1-B7BB-F0647DB8F68E}" sibTransId="{1D05FBD1-95AC-44AA-82BB-5B51F35DEF02}"/>
    <dgm:cxn modelId="{83B54D45-0B44-4595-9D00-ED14842FC136}" type="presOf" srcId="{4FD28E2A-6518-4399-B2E8-B9154BAC5BB5}" destId="{EFDEEB44-46A4-4AFB-B7A3-F0245EDFAB5E}" srcOrd="0" destOrd="0" presId="urn:microsoft.com/office/officeart/2005/8/layout/orgChart1"/>
    <dgm:cxn modelId="{0D29E445-5BB9-4818-AB39-E5EC4D3D923D}" type="presOf" srcId="{14EA23FB-FC0E-4776-B5E0-3090D0038843}" destId="{CB771B53-F745-41F2-93D6-0D05E6B62ED0}" srcOrd="1" destOrd="0" presId="urn:microsoft.com/office/officeart/2005/8/layout/orgChart1"/>
    <dgm:cxn modelId="{727B9C49-9BBA-4A0D-AC6D-8131E6708CF1}" type="presOf" srcId="{D469F928-D7A4-456E-9361-B2254CA75B07}" destId="{A3D215B0-6CD7-4329-BF32-82ED7042E458}" srcOrd="0" destOrd="0" presId="urn:microsoft.com/office/officeart/2005/8/layout/orgChart1"/>
    <dgm:cxn modelId="{D7999D69-8ACB-460F-95F7-C3F41BF20849}" srcId="{14EA23FB-FC0E-4776-B5E0-3090D0038843}" destId="{C980CC94-51D4-4C85-88DF-031DC8851BA2}" srcOrd="1" destOrd="0" parTransId="{69BA13CA-A3EB-4CCE-8B26-BFA9FF3E06DA}" sibTransId="{23E022FE-2B67-4731-9D98-7B8FF7BBF1D8}"/>
    <dgm:cxn modelId="{2DDCD26B-FAC8-48A9-A882-34DF9B0C5126}" type="presOf" srcId="{B783F8C0-EC03-438C-B45D-1BD33CCD0DBB}" destId="{BBF64B7D-F445-416A-BD79-B2D4D3DDB0F2}" srcOrd="1" destOrd="0" presId="urn:microsoft.com/office/officeart/2005/8/layout/orgChart1"/>
    <dgm:cxn modelId="{1F21894D-66AE-4ABA-B29D-AF1025339C2B}" type="presOf" srcId="{4FD28E2A-6518-4399-B2E8-B9154BAC5BB5}" destId="{2AA557D1-BE17-40D6-BBDA-387B3DA4AF23}" srcOrd="1" destOrd="0" presId="urn:microsoft.com/office/officeart/2005/8/layout/orgChart1"/>
    <dgm:cxn modelId="{B86B3670-D5CF-4E3B-9411-0D5848428658}" type="presOf" srcId="{69BA13CA-A3EB-4CCE-8B26-BFA9FF3E06DA}" destId="{65480A43-418F-4805-9D36-BB69064FF323}" srcOrd="0" destOrd="0" presId="urn:microsoft.com/office/officeart/2005/8/layout/orgChart1"/>
    <dgm:cxn modelId="{90114A70-42C0-4093-903C-9395BADAF86F}" type="presOf" srcId="{0A02BAAC-C45D-47FD-90D8-C11BF7E350B6}" destId="{016280CE-4553-48CA-9DBB-F342F73F6650}" srcOrd="0" destOrd="0" presId="urn:microsoft.com/office/officeart/2005/8/layout/orgChart1"/>
    <dgm:cxn modelId="{5F318F70-5634-44DA-9190-C29F22414100}" type="presOf" srcId="{B783F8C0-EC03-438C-B45D-1BD33CCD0DBB}" destId="{86A729CE-B28A-46D6-B491-294166FA55F0}" srcOrd="0" destOrd="0" presId="urn:microsoft.com/office/officeart/2005/8/layout/orgChart1"/>
    <dgm:cxn modelId="{4B5B2472-A4E3-4B34-B386-BA08C32BD5A2}" type="presOf" srcId="{6FACF0F0-C4B1-4EFE-A19D-0743051BC927}" destId="{0E103F7C-4C38-484F-ACCF-52AC0F2F0695}" srcOrd="0" destOrd="0" presId="urn:microsoft.com/office/officeart/2005/8/layout/orgChart1"/>
    <dgm:cxn modelId="{3E669F55-0CD0-4DB3-8DB9-942454BCC645}" srcId="{14EA23FB-FC0E-4776-B5E0-3090D0038843}" destId="{4FD28E2A-6518-4399-B2E8-B9154BAC5BB5}" srcOrd="3" destOrd="0" parTransId="{21476E52-3C62-44D0-9647-D15C06EAED2E}" sibTransId="{D9B8A017-B5FF-4D19-B1A7-CE75805E6231}"/>
    <dgm:cxn modelId="{4DE55A79-3312-4C44-8C1B-D439823D8346}" type="presOf" srcId="{373E3A9F-E446-4A96-9558-D4174FD41907}" destId="{3371FE5A-27E6-40C2-B531-54B7D5D96FF9}" srcOrd="1" destOrd="0" presId="urn:microsoft.com/office/officeart/2005/8/layout/orgChart1"/>
    <dgm:cxn modelId="{8702F979-D569-4F0C-86F7-83B06DEEAFB8}" type="presOf" srcId="{5FF88175-DF4C-484E-B715-5A3F0C580F4F}" destId="{6F340103-6775-4A69-ABE9-373294FE70FB}" srcOrd="1" destOrd="0" presId="urn:microsoft.com/office/officeart/2005/8/layout/orgChart1"/>
    <dgm:cxn modelId="{5D29C787-656B-4015-84EF-06B52491A28E}" type="presOf" srcId="{518BD66C-4F54-499F-81A6-BC69653F7FA0}" destId="{E366A5A0-AA28-44EF-85C9-6541E5A5D7BB}" srcOrd="1" destOrd="0" presId="urn:microsoft.com/office/officeart/2005/8/layout/orgChart1"/>
    <dgm:cxn modelId="{0435E88A-E0D7-45B7-AAB6-D612D130E2E7}" type="presOf" srcId="{21476E52-3C62-44D0-9647-D15C06EAED2E}" destId="{94669C7E-C799-4943-9F1C-0BA1AF39BBF9}" srcOrd="0" destOrd="0" presId="urn:microsoft.com/office/officeart/2005/8/layout/orgChart1"/>
    <dgm:cxn modelId="{B3359B97-ABA8-433A-B27E-7B55A9506D43}" type="presOf" srcId="{5FF88175-DF4C-484E-B715-5A3F0C580F4F}" destId="{6C29D04D-2BA9-45D9-ACDE-59489CA5BE0F}" srcOrd="0" destOrd="0" presId="urn:microsoft.com/office/officeart/2005/8/layout/orgChart1"/>
    <dgm:cxn modelId="{AE7257A0-1B1A-4E45-B8AC-8C52F38796C5}" type="presOf" srcId="{07B72E4E-41BD-42FF-9913-DA10D62949E6}" destId="{91CCD689-7F6B-4A10-93D2-C6D06FB901BC}" srcOrd="1" destOrd="0" presId="urn:microsoft.com/office/officeart/2005/8/layout/orgChart1"/>
    <dgm:cxn modelId="{27F3ADBC-7DA9-4784-9722-F09A9BFEF2B7}" type="presOf" srcId="{C980CC94-51D4-4C85-88DF-031DC8851BA2}" destId="{6BCCF578-CD12-42D9-AED3-B67C55E196A0}" srcOrd="1" destOrd="0" presId="urn:microsoft.com/office/officeart/2005/8/layout/orgChart1"/>
    <dgm:cxn modelId="{DD72B0C4-1806-4979-95DB-FC5EDD967BB8}" srcId="{14EA23FB-FC0E-4776-B5E0-3090D0038843}" destId="{460F4110-C49D-4D6A-AB30-354347008FE6}" srcOrd="0" destOrd="0" parTransId="{3D9991C6-7CB5-4763-94F5-7CA08958C51B}" sibTransId="{B79C2CFC-3E3E-4B97-A9D6-5B4A968E49F4}"/>
    <dgm:cxn modelId="{226635CE-BEA2-4C0B-AB69-0F6AE8B7EDA5}" type="presOf" srcId="{6D51E408-B84F-4436-A85A-F9E2B4AD4499}" destId="{1D3096A7-092E-4A8A-8A14-9B6DBD4B0774}" srcOrd="0" destOrd="0" presId="urn:microsoft.com/office/officeart/2005/8/layout/orgChart1"/>
    <dgm:cxn modelId="{306C39CF-30C3-411D-8343-B5317A2EE1E9}" srcId="{B783F8C0-EC03-438C-B45D-1BD33CCD0DBB}" destId="{14EA23FB-FC0E-4776-B5E0-3090D0038843}" srcOrd="1" destOrd="0" parTransId="{D1C66425-ABAD-48D4-B81B-909588A3A628}" sibTransId="{EB8DB884-FABF-4135-96BE-FD4345F76754}"/>
    <dgm:cxn modelId="{465387D4-ECDD-4B2D-AFA3-644E277582E7}" srcId="{19D8588C-9B59-415A-9D23-11603B628BAB}" destId="{5FF88175-DF4C-484E-B715-5A3F0C580F4F}" srcOrd="0" destOrd="0" parTransId="{E35CE6B2-5A03-4E87-A3F6-859A1F662E91}" sibTransId="{96721826-2A58-40DC-81F9-9D673D4A33F7}"/>
    <dgm:cxn modelId="{54DD8ADE-3BCB-4D46-9170-92EA04909FFC}" type="presOf" srcId="{D1C66425-ABAD-48D4-B81B-909588A3A628}" destId="{538A025D-EA64-49A8-914F-C88AF0865984}" srcOrd="0" destOrd="0" presId="urn:microsoft.com/office/officeart/2005/8/layout/orgChart1"/>
    <dgm:cxn modelId="{BF09BFDE-518A-43FD-8B20-D32D59E30F83}" srcId="{6FACF0F0-C4B1-4EFE-A19D-0743051BC927}" destId="{07B72E4E-41BD-42FF-9913-DA10D62949E6}" srcOrd="0" destOrd="0" parTransId="{1D8496BB-B046-4817-B1F3-13F2A846ABBD}" sibTransId="{42115826-B2DB-42D5-888B-BED0DAE06CAA}"/>
    <dgm:cxn modelId="{7450DFE5-4839-40F9-B7EE-9528ABE4E299}" type="presOf" srcId="{D469F928-D7A4-456E-9361-B2254CA75B07}" destId="{14E71604-C28E-4A54-A3A8-A5D84B8EC2A1}" srcOrd="1" destOrd="0" presId="urn:microsoft.com/office/officeart/2005/8/layout/orgChart1"/>
    <dgm:cxn modelId="{127FBAF6-E78F-459A-9449-952DB3C5B269}" type="presOf" srcId="{14EA23FB-FC0E-4776-B5E0-3090D0038843}" destId="{2A477A71-044F-4E6F-9807-4F5D2BD905CA}" srcOrd="0" destOrd="0" presId="urn:microsoft.com/office/officeart/2005/8/layout/orgChart1"/>
    <dgm:cxn modelId="{FB41D8F9-9030-465B-A952-8A23BAED671F}" srcId="{14EA23FB-FC0E-4776-B5E0-3090D0038843}" destId="{D469F928-D7A4-456E-9361-B2254CA75B07}" srcOrd="2" destOrd="0" parTransId="{9A9249C0-79A1-42C8-B3A0-1530DD8FAE35}" sibTransId="{BC5CB481-EA68-43F6-8658-9591664D6648}"/>
    <dgm:cxn modelId="{A65925FF-E79D-4B49-BFD1-733CFF05DF66}" type="presOf" srcId="{07B72E4E-41BD-42FF-9913-DA10D62949E6}" destId="{ABEA756D-C488-49BC-BB32-1B59C460BEF4}" srcOrd="0" destOrd="0" presId="urn:microsoft.com/office/officeart/2005/8/layout/orgChart1"/>
    <dgm:cxn modelId="{72F8BEAE-35DD-4ABD-86C6-4034626C0C16}" type="presParOf" srcId="{0E103F7C-4C38-484F-ACCF-52AC0F2F0695}" destId="{4E2E4A5B-5B3D-44E0-93BD-C9BB5AF6E820}" srcOrd="0" destOrd="0" presId="urn:microsoft.com/office/officeart/2005/8/layout/orgChart1"/>
    <dgm:cxn modelId="{32A1FA01-29FC-4F4D-9C12-265108DCC33D}" type="presParOf" srcId="{4E2E4A5B-5B3D-44E0-93BD-C9BB5AF6E820}" destId="{A4BC934D-BAD4-4FDA-9F89-961F8DE3A296}" srcOrd="0" destOrd="0" presId="urn:microsoft.com/office/officeart/2005/8/layout/orgChart1"/>
    <dgm:cxn modelId="{3FEE3E8D-7A80-4392-9DFD-87194A5522C2}" type="presParOf" srcId="{A4BC934D-BAD4-4FDA-9F89-961F8DE3A296}" destId="{ABEA756D-C488-49BC-BB32-1B59C460BEF4}" srcOrd="0" destOrd="0" presId="urn:microsoft.com/office/officeart/2005/8/layout/orgChart1"/>
    <dgm:cxn modelId="{3E08495E-FFAD-40F9-B379-502A68432052}" type="presParOf" srcId="{A4BC934D-BAD4-4FDA-9F89-961F8DE3A296}" destId="{91CCD689-7F6B-4A10-93D2-C6D06FB901BC}" srcOrd="1" destOrd="0" presId="urn:microsoft.com/office/officeart/2005/8/layout/orgChart1"/>
    <dgm:cxn modelId="{D62D0922-7C15-4671-8D45-04F804EEE5ED}" type="presParOf" srcId="{4E2E4A5B-5B3D-44E0-93BD-C9BB5AF6E820}" destId="{0CF4CC30-1460-483A-9660-BA09F43275FB}" srcOrd="1" destOrd="0" presId="urn:microsoft.com/office/officeart/2005/8/layout/orgChart1"/>
    <dgm:cxn modelId="{1CD21F0C-38C8-4B81-8E8C-CA7A4196AEC2}" type="presParOf" srcId="{0CF4CC30-1460-483A-9660-BA09F43275FB}" destId="{60C7D13B-0F89-4E2F-BAC1-3724D93E36D6}" srcOrd="0" destOrd="0" presId="urn:microsoft.com/office/officeart/2005/8/layout/orgChart1"/>
    <dgm:cxn modelId="{BD158651-ADBC-4F89-88DB-945FD3DFE4DA}" type="presParOf" srcId="{0CF4CC30-1460-483A-9660-BA09F43275FB}" destId="{C91BA813-1EF1-422F-B200-2B9B671645E2}" srcOrd="1" destOrd="0" presId="urn:microsoft.com/office/officeart/2005/8/layout/orgChart1"/>
    <dgm:cxn modelId="{EB42AED6-E15D-4C49-AB4C-85CAB6F3C288}" type="presParOf" srcId="{C91BA813-1EF1-422F-B200-2B9B671645E2}" destId="{2CE6C6CE-69C4-484B-82B1-AE79699EA82E}" srcOrd="0" destOrd="0" presId="urn:microsoft.com/office/officeart/2005/8/layout/orgChart1"/>
    <dgm:cxn modelId="{EE59A4E2-F18A-464A-B304-F47B3C1670F2}" type="presParOf" srcId="{2CE6C6CE-69C4-484B-82B1-AE79699EA82E}" destId="{7B25200D-0875-4C85-9468-BB3F80072BC1}" srcOrd="0" destOrd="0" presId="urn:microsoft.com/office/officeart/2005/8/layout/orgChart1"/>
    <dgm:cxn modelId="{43F5CD15-EBB0-412D-A343-A45F697843E2}" type="presParOf" srcId="{2CE6C6CE-69C4-484B-82B1-AE79699EA82E}" destId="{3371FE5A-27E6-40C2-B531-54B7D5D96FF9}" srcOrd="1" destOrd="0" presId="urn:microsoft.com/office/officeart/2005/8/layout/orgChart1"/>
    <dgm:cxn modelId="{17A7F241-4EAC-4EAC-A421-7423229729AA}" type="presParOf" srcId="{C91BA813-1EF1-422F-B200-2B9B671645E2}" destId="{6B50889E-24B5-4D09-A627-798DC3E0FD43}" srcOrd="1" destOrd="0" presId="urn:microsoft.com/office/officeart/2005/8/layout/orgChart1"/>
    <dgm:cxn modelId="{5195471B-F69C-4E41-A54E-137284BC9279}" type="presParOf" srcId="{C91BA813-1EF1-422F-B200-2B9B671645E2}" destId="{69D89D3A-2415-4B8F-A9D6-27E311A5A7BE}" srcOrd="2" destOrd="0" presId="urn:microsoft.com/office/officeart/2005/8/layout/orgChart1"/>
    <dgm:cxn modelId="{5EAD6744-10A2-4011-8891-CCA676E39E8C}" type="presParOf" srcId="{0CF4CC30-1460-483A-9660-BA09F43275FB}" destId="{78DF3C8A-8041-44F7-8C90-BA4DCA11BB25}" srcOrd="2" destOrd="0" presId="urn:microsoft.com/office/officeart/2005/8/layout/orgChart1"/>
    <dgm:cxn modelId="{F785B29B-58E8-4E92-8873-52934FA7086F}" type="presParOf" srcId="{0CF4CC30-1460-483A-9660-BA09F43275FB}" destId="{8913CFC9-505F-47A1-95AC-5FDABE5D949E}" srcOrd="3" destOrd="0" presId="urn:microsoft.com/office/officeart/2005/8/layout/orgChart1"/>
    <dgm:cxn modelId="{69913767-5ECB-496D-A64C-169AD95E09E2}" type="presParOf" srcId="{8913CFC9-505F-47A1-95AC-5FDABE5D949E}" destId="{A02C540E-1FC5-4D3A-B04E-EC266A29FE6E}" srcOrd="0" destOrd="0" presId="urn:microsoft.com/office/officeart/2005/8/layout/orgChart1"/>
    <dgm:cxn modelId="{80B2CD74-B500-48C6-AA57-C1226E47A483}" type="presParOf" srcId="{A02C540E-1FC5-4D3A-B04E-EC266A29FE6E}" destId="{86A729CE-B28A-46D6-B491-294166FA55F0}" srcOrd="0" destOrd="0" presId="urn:microsoft.com/office/officeart/2005/8/layout/orgChart1"/>
    <dgm:cxn modelId="{3B680697-AB28-4A83-A580-2834896A5A6D}" type="presParOf" srcId="{A02C540E-1FC5-4D3A-B04E-EC266A29FE6E}" destId="{BBF64B7D-F445-416A-BD79-B2D4D3DDB0F2}" srcOrd="1" destOrd="0" presId="urn:microsoft.com/office/officeart/2005/8/layout/orgChart1"/>
    <dgm:cxn modelId="{413B68FF-7E48-4D67-84F4-BEE2CCE69489}" type="presParOf" srcId="{8913CFC9-505F-47A1-95AC-5FDABE5D949E}" destId="{2512BB45-3DE4-473E-8EEE-88FB7C9B6132}" srcOrd="1" destOrd="0" presId="urn:microsoft.com/office/officeart/2005/8/layout/orgChart1"/>
    <dgm:cxn modelId="{A22F7E5B-1576-4DD2-81EF-74AA1C0CE94F}" type="presParOf" srcId="{2512BB45-3DE4-473E-8EEE-88FB7C9B6132}" destId="{1D3096A7-092E-4A8A-8A14-9B6DBD4B0774}" srcOrd="0" destOrd="0" presId="urn:microsoft.com/office/officeart/2005/8/layout/orgChart1"/>
    <dgm:cxn modelId="{4E072DE8-D0B1-4BA1-BBBA-10889E06E680}" type="presParOf" srcId="{2512BB45-3DE4-473E-8EEE-88FB7C9B6132}" destId="{0ED2A78D-3363-4EA2-9E67-3F0458BCF152}" srcOrd="1" destOrd="0" presId="urn:microsoft.com/office/officeart/2005/8/layout/orgChart1"/>
    <dgm:cxn modelId="{8535E525-AD58-4B47-83CB-3CA86DF0B1EC}" type="presParOf" srcId="{0ED2A78D-3363-4EA2-9E67-3F0458BCF152}" destId="{28FF05DF-3463-450E-9010-73301872FFC0}" srcOrd="0" destOrd="0" presId="urn:microsoft.com/office/officeart/2005/8/layout/orgChart1"/>
    <dgm:cxn modelId="{C5C7BB45-DD90-4155-9B85-78BD8A581A79}" type="presParOf" srcId="{28FF05DF-3463-450E-9010-73301872FFC0}" destId="{1C4C75ED-85F5-4A6E-889A-BDD6F13717B8}" srcOrd="0" destOrd="0" presId="urn:microsoft.com/office/officeart/2005/8/layout/orgChart1"/>
    <dgm:cxn modelId="{1E62591D-7A53-4A4E-96C3-B7DB6D8120E3}" type="presParOf" srcId="{28FF05DF-3463-450E-9010-73301872FFC0}" destId="{E366A5A0-AA28-44EF-85C9-6541E5A5D7BB}" srcOrd="1" destOrd="0" presId="urn:microsoft.com/office/officeart/2005/8/layout/orgChart1"/>
    <dgm:cxn modelId="{E304ADDE-2F49-458C-923B-B4B5DFDC6060}" type="presParOf" srcId="{0ED2A78D-3363-4EA2-9E67-3F0458BCF152}" destId="{A217709D-6097-4C90-BC71-2603C29946AF}" srcOrd="1" destOrd="0" presId="urn:microsoft.com/office/officeart/2005/8/layout/orgChart1"/>
    <dgm:cxn modelId="{7685485F-1F39-4503-A07D-EB3BBB30D42F}" type="presParOf" srcId="{A217709D-6097-4C90-BC71-2603C29946AF}" destId="{016280CE-4553-48CA-9DBB-F342F73F6650}" srcOrd="0" destOrd="0" presId="urn:microsoft.com/office/officeart/2005/8/layout/orgChart1"/>
    <dgm:cxn modelId="{FB403F88-2D4D-4BDE-AA73-0C6632F72EB7}" type="presParOf" srcId="{A217709D-6097-4C90-BC71-2603C29946AF}" destId="{EDFAE25C-1F79-47BF-9DCF-2F587667FA51}" srcOrd="1" destOrd="0" presId="urn:microsoft.com/office/officeart/2005/8/layout/orgChart1"/>
    <dgm:cxn modelId="{35B7225C-12A6-476E-9D94-3B1151E016AF}" type="presParOf" srcId="{EDFAE25C-1F79-47BF-9DCF-2F587667FA51}" destId="{7E1DA69F-EB1A-42BF-841B-0AA8085CAB2C}" srcOrd="0" destOrd="0" presId="urn:microsoft.com/office/officeart/2005/8/layout/orgChart1"/>
    <dgm:cxn modelId="{F580BA45-2C16-4A91-A819-EAC0ADA5E930}" type="presParOf" srcId="{7E1DA69F-EB1A-42BF-841B-0AA8085CAB2C}" destId="{50701D4D-D3B8-4EA0-B132-C63BA004BB18}" srcOrd="0" destOrd="0" presId="urn:microsoft.com/office/officeart/2005/8/layout/orgChart1"/>
    <dgm:cxn modelId="{09C8E994-8449-4044-ADE7-53E35B9CA2D5}" type="presParOf" srcId="{7E1DA69F-EB1A-42BF-841B-0AA8085CAB2C}" destId="{3043A31A-865F-4003-8AFB-CF8440FC2103}" srcOrd="1" destOrd="0" presId="urn:microsoft.com/office/officeart/2005/8/layout/orgChart1"/>
    <dgm:cxn modelId="{0929680A-7CDD-4C94-A132-5E4B34754AE4}" type="presParOf" srcId="{EDFAE25C-1F79-47BF-9DCF-2F587667FA51}" destId="{4BBFC869-9A59-4C8A-B68A-9764A47C745A}" srcOrd="1" destOrd="0" presId="urn:microsoft.com/office/officeart/2005/8/layout/orgChart1"/>
    <dgm:cxn modelId="{D66AA537-5C3A-4621-A359-8C2454707AB3}" type="presParOf" srcId="{4BBFC869-9A59-4C8A-B68A-9764A47C745A}" destId="{BE0DCCF4-E79E-4745-9F15-207738E65671}" srcOrd="0" destOrd="0" presId="urn:microsoft.com/office/officeart/2005/8/layout/orgChart1"/>
    <dgm:cxn modelId="{59BFE1F9-C98F-4515-9C8C-B8D3976BC22E}" type="presParOf" srcId="{4BBFC869-9A59-4C8A-B68A-9764A47C745A}" destId="{3A886E79-7E8B-4E38-A33E-10899ED4D33B}" srcOrd="1" destOrd="0" presId="urn:microsoft.com/office/officeart/2005/8/layout/orgChart1"/>
    <dgm:cxn modelId="{62F8121B-8567-47C0-BBCF-91FC0F0EFD7D}" type="presParOf" srcId="{3A886E79-7E8B-4E38-A33E-10899ED4D33B}" destId="{D78D03A8-111A-4643-93C9-C4DCFFC33D02}" srcOrd="0" destOrd="0" presId="urn:microsoft.com/office/officeart/2005/8/layout/orgChart1"/>
    <dgm:cxn modelId="{03B4FFFD-08A1-4117-86AE-7E1FE13F09EB}" type="presParOf" srcId="{D78D03A8-111A-4643-93C9-C4DCFFC33D02}" destId="{6C29D04D-2BA9-45D9-ACDE-59489CA5BE0F}" srcOrd="0" destOrd="0" presId="urn:microsoft.com/office/officeart/2005/8/layout/orgChart1"/>
    <dgm:cxn modelId="{0A257965-5697-42B0-B7FA-51F6F9107A6A}" type="presParOf" srcId="{D78D03A8-111A-4643-93C9-C4DCFFC33D02}" destId="{6F340103-6775-4A69-ABE9-373294FE70FB}" srcOrd="1" destOrd="0" presId="urn:microsoft.com/office/officeart/2005/8/layout/orgChart1"/>
    <dgm:cxn modelId="{2418F942-5A73-4020-8478-42147EDBE617}" type="presParOf" srcId="{3A886E79-7E8B-4E38-A33E-10899ED4D33B}" destId="{9EC0B9EA-863B-4EF3-AB41-19A44E3AEA4B}" srcOrd="1" destOrd="0" presId="urn:microsoft.com/office/officeart/2005/8/layout/orgChart1"/>
    <dgm:cxn modelId="{FF4BA182-E633-4797-B3CE-A67E90C7F257}" type="presParOf" srcId="{3A886E79-7E8B-4E38-A33E-10899ED4D33B}" destId="{0A8F7B57-B996-46C9-9832-C142BC6FA541}" srcOrd="2" destOrd="0" presId="urn:microsoft.com/office/officeart/2005/8/layout/orgChart1"/>
    <dgm:cxn modelId="{890AB321-A94C-44D8-8A03-3019B06DE6BA}" type="presParOf" srcId="{EDFAE25C-1F79-47BF-9DCF-2F587667FA51}" destId="{187EEB42-7C8C-4A2F-83B4-B05BA33630A5}" srcOrd="2" destOrd="0" presId="urn:microsoft.com/office/officeart/2005/8/layout/orgChart1"/>
    <dgm:cxn modelId="{46D8FFED-DDD1-4583-A091-22B91CBF03B0}" type="presParOf" srcId="{0ED2A78D-3363-4EA2-9E67-3F0458BCF152}" destId="{B67860AC-5919-4528-A60C-2D439114FE6D}" srcOrd="2" destOrd="0" presId="urn:microsoft.com/office/officeart/2005/8/layout/orgChart1"/>
    <dgm:cxn modelId="{3CC2B235-249C-4714-9D12-A8A57BC94EF5}" type="presParOf" srcId="{2512BB45-3DE4-473E-8EEE-88FB7C9B6132}" destId="{538A025D-EA64-49A8-914F-C88AF0865984}" srcOrd="2" destOrd="0" presId="urn:microsoft.com/office/officeart/2005/8/layout/orgChart1"/>
    <dgm:cxn modelId="{D3BEC951-2C20-4EB0-8873-D398A1769EE8}" type="presParOf" srcId="{2512BB45-3DE4-473E-8EEE-88FB7C9B6132}" destId="{8D0E9E33-B30B-406D-A86F-50AA154C0479}" srcOrd="3" destOrd="0" presId="urn:microsoft.com/office/officeart/2005/8/layout/orgChart1"/>
    <dgm:cxn modelId="{87CBB74D-FD84-47F8-844B-AD1A0CFD4548}" type="presParOf" srcId="{8D0E9E33-B30B-406D-A86F-50AA154C0479}" destId="{2BF2E62E-E5F2-4CFD-8B5F-D17B49041475}" srcOrd="0" destOrd="0" presId="urn:microsoft.com/office/officeart/2005/8/layout/orgChart1"/>
    <dgm:cxn modelId="{B7F65443-DC27-46E3-894A-D19F96DFDE81}" type="presParOf" srcId="{2BF2E62E-E5F2-4CFD-8B5F-D17B49041475}" destId="{2A477A71-044F-4E6F-9807-4F5D2BD905CA}" srcOrd="0" destOrd="0" presId="urn:microsoft.com/office/officeart/2005/8/layout/orgChart1"/>
    <dgm:cxn modelId="{1374B7A8-509C-4166-AEE8-45BD9E709E61}" type="presParOf" srcId="{2BF2E62E-E5F2-4CFD-8B5F-D17B49041475}" destId="{CB771B53-F745-41F2-93D6-0D05E6B62ED0}" srcOrd="1" destOrd="0" presId="urn:microsoft.com/office/officeart/2005/8/layout/orgChart1"/>
    <dgm:cxn modelId="{C4EF2854-F906-498C-B126-4665F38F845A}" type="presParOf" srcId="{8D0E9E33-B30B-406D-A86F-50AA154C0479}" destId="{CA28633D-8739-4C01-81F5-EE6BF1F8AE8E}" srcOrd="1" destOrd="0" presId="urn:microsoft.com/office/officeart/2005/8/layout/orgChart1"/>
    <dgm:cxn modelId="{7F7BFEB4-620A-495C-A866-E69FEA96EBA3}" type="presParOf" srcId="{CA28633D-8739-4C01-81F5-EE6BF1F8AE8E}" destId="{0FF9827C-028F-4387-874F-FCA239603A4D}" srcOrd="0" destOrd="0" presId="urn:microsoft.com/office/officeart/2005/8/layout/orgChart1"/>
    <dgm:cxn modelId="{4B0DBC90-F076-4598-B31F-FA87F89BBC8E}" type="presParOf" srcId="{CA28633D-8739-4C01-81F5-EE6BF1F8AE8E}" destId="{08016A6D-21AD-461A-92C1-799CDE16BB47}" srcOrd="1" destOrd="0" presId="urn:microsoft.com/office/officeart/2005/8/layout/orgChart1"/>
    <dgm:cxn modelId="{BE3039AA-3562-4048-8E62-6D5B4F3544C7}" type="presParOf" srcId="{08016A6D-21AD-461A-92C1-799CDE16BB47}" destId="{184507F6-41D1-4A4F-ACEA-5BF692035418}" srcOrd="0" destOrd="0" presId="urn:microsoft.com/office/officeart/2005/8/layout/orgChart1"/>
    <dgm:cxn modelId="{E34B5275-DD8B-431F-BDA2-B7983303C498}" type="presParOf" srcId="{184507F6-41D1-4A4F-ACEA-5BF692035418}" destId="{658173CA-4044-41B7-8E9F-941D66939330}" srcOrd="0" destOrd="0" presId="urn:microsoft.com/office/officeart/2005/8/layout/orgChart1"/>
    <dgm:cxn modelId="{6058E457-05DA-4941-9284-B13B9B90C3C9}" type="presParOf" srcId="{184507F6-41D1-4A4F-ACEA-5BF692035418}" destId="{7E0AD691-B497-4BFA-B78D-0EB15FA922C2}" srcOrd="1" destOrd="0" presId="urn:microsoft.com/office/officeart/2005/8/layout/orgChart1"/>
    <dgm:cxn modelId="{36D2F802-A0EB-47C9-B6F8-ABC89D6A8D3C}" type="presParOf" srcId="{08016A6D-21AD-461A-92C1-799CDE16BB47}" destId="{9E5D357D-4D5A-4F78-B253-1435075B31D0}" srcOrd="1" destOrd="0" presId="urn:microsoft.com/office/officeart/2005/8/layout/orgChart1"/>
    <dgm:cxn modelId="{D73295D7-EDC5-4575-BAB7-07DA350B77C8}" type="presParOf" srcId="{08016A6D-21AD-461A-92C1-799CDE16BB47}" destId="{5D26B69C-CAB5-4D0F-999F-D4EE104A2625}" srcOrd="2" destOrd="0" presId="urn:microsoft.com/office/officeart/2005/8/layout/orgChart1"/>
    <dgm:cxn modelId="{945ECCB8-F25E-4674-AE00-00BF4CF29551}" type="presParOf" srcId="{CA28633D-8739-4C01-81F5-EE6BF1F8AE8E}" destId="{65480A43-418F-4805-9D36-BB69064FF323}" srcOrd="2" destOrd="0" presId="urn:microsoft.com/office/officeart/2005/8/layout/orgChart1"/>
    <dgm:cxn modelId="{EF90D793-BD5F-4466-979B-B5937319180C}" type="presParOf" srcId="{CA28633D-8739-4C01-81F5-EE6BF1F8AE8E}" destId="{AD3AF893-D918-4D85-96C6-0256D16A09E6}" srcOrd="3" destOrd="0" presId="urn:microsoft.com/office/officeart/2005/8/layout/orgChart1"/>
    <dgm:cxn modelId="{BD753DB4-F11D-43D1-8E4F-9DEA21F4F2D2}" type="presParOf" srcId="{AD3AF893-D918-4D85-96C6-0256D16A09E6}" destId="{1DFE7E96-747C-4E4B-8B29-E1DA01541371}" srcOrd="0" destOrd="0" presId="urn:microsoft.com/office/officeart/2005/8/layout/orgChart1"/>
    <dgm:cxn modelId="{655D161A-B1E1-447C-B585-45626A7CFBDA}" type="presParOf" srcId="{1DFE7E96-747C-4E4B-8B29-E1DA01541371}" destId="{F14FB117-D3F2-4350-B453-855D2FC6DAD8}" srcOrd="0" destOrd="0" presId="urn:microsoft.com/office/officeart/2005/8/layout/orgChart1"/>
    <dgm:cxn modelId="{02BF9E23-A7F3-47C0-9E4D-C33CC8A74D35}" type="presParOf" srcId="{1DFE7E96-747C-4E4B-8B29-E1DA01541371}" destId="{6BCCF578-CD12-42D9-AED3-B67C55E196A0}" srcOrd="1" destOrd="0" presId="urn:microsoft.com/office/officeart/2005/8/layout/orgChart1"/>
    <dgm:cxn modelId="{09DA1AB5-17EA-48DE-9859-5D093CD18E1B}" type="presParOf" srcId="{AD3AF893-D918-4D85-96C6-0256D16A09E6}" destId="{288F7DF1-D5E3-4252-8302-385C133C9D8B}" srcOrd="1" destOrd="0" presId="urn:microsoft.com/office/officeart/2005/8/layout/orgChart1"/>
    <dgm:cxn modelId="{355BEB3D-3228-4B54-A380-425691C7C1C9}" type="presParOf" srcId="{AD3AF893-D918-4D85-96C6-0256D16A09E6}" destId="{41667590-09FF-4E8A-BDF1-A126F64DCAB5}" srcOrd="2" destOrd="0" presId="urn:microsoft.com/office/officeart/2005/8/layout/orgChart1"/>
    <dgm:cxn modelId="{07015A18-58AF-479D-A922-62509F6329C0}" type="presParOf" srcId="{CA28633D-8739-4C01-81F5-EE6BF1F8AE8E}" destId="{5049DDA0-81F9-46F2-BA44-2BC567A6AFD4}" srcOrd="4" destOrd="0" presId="urn:microsoft.com/office/officeart/2005/8/layout/orgChart1"/>
    <dgm:cxn modelId="{69B051AC-A8DD-460E-BD0B-5F19D6646B55}" type="presParOf" srcId="{CA28633D-8739-4C01-81F5-EE6BF1F8AE8E}" destId="{17845800-EAC5-4193-8E4A-6355049FFA29}" srcOrd="5" destOrd="0" presId="urn:microsoft.com/office/officeart/2005/8/layout/orgChart1"/>
    <dgm:cxn modelId="{8BB82607-FA1B-4FC1-9FDD-00828B2F9FD5}" type="presParOf" srcId="{17845800-EAC5-4193-8E4A-6355049FFA29}" destId="{C13DE2A0-9DBD-4943-BF23-CEF5F5A08535}" srcOrd="0" destOrd="0" presId="urn:microsoft.com/office/officeart/2005/8/layout/orgChart1"/>
    <dgm:cxn modelId="{B224EB1E-2512-4869-AD5D-C782EE977889}" type="presParOf" srcId="{C13DE2A0-9DBD-4943-BF23-CEF5F5A08535}" destId="{A3D215B0-6CD7-4329-BF32-82ED7042E458}" srcOrd="0" destOrd="0" presId="urn:microsoft.com/office/officeart/2005/8/layout/orgChart1"/>
    <dgm:cxn modelId="{BE178C34-21DC-4489-80AC-0B77E3A9C151}" type="presParOf" srcId="{C13DE2A0-9DBD-4943-BF23-CEF5F5A08535}" destId="{14E71604-C28E-4A54-A3A8-A5D84B8EC2A1}" srcOrd="1" destOrd="0" presId="urn:microsoft.com/office/officeart/2005/8/layout/orgChart1"/>
    <dgm:cxn modelId="{E61269DC-C4B6-4639-A323-E59E88BA5A8E}" type="presParOf" srcId="{17845800-EAC5-4193-8E4A-6355049FFA29}" destId="{390FFC6E-EA2B-448F-9A64-418BEEBBF29F}" srcOrd="1" destOrd="0" presId="urn:microsoft.com/office/officeart/2005/8/layout/orgChart1"/>
    <dgm:cxn modelId="{00775A86-0ACB-4F61-BC21-CAD59CA255CB}" type="presParOf" srcId="{17845800-EAC5-4193-8E4A-6355049FFA29}" destId="{9406501A-D7AE-4716-8BB6-5FAB094A4E7F}" srcOrd="2" destOrd="0" presId="urn:microsoft.com/office/officeart/2005/8/layout/orgChart1"/>
    <dgm:cxn modelId="{33358E0E-382E-4D4B-A69B-2054CAEFBB00}" type="presParOf" srcId="{CA28633D-8739-4C01-81F5-EE6BF1F8AE8E}" destId="{94669C7E-C799-4943-9F1C-0BA1AF39BBF9}" srcOrd="6" destOrd="0" presId="urn:microsoft.com/office/officeart/2005/8/layout/orgChart1"/>
    <dgm:cxn modelId="{02D02E00-F3FD-4E33-B4FD-DB9DE7B421F5}" type="presParOf" srcId="{CA28633D-8739-4C01-81F5-EE6BF1F8AE8E}" destId="{EDA25CC9-668F-4F46-88FD-B01B752EE051}" srcOrd="7" destOrd="0" presId="urn:microsoft.com/office/officeart/2005/8/layout/orgChart1"/>
    <dgm:cxn modelId="{816F6A91-E993-4048-B083-17E41CB695E1}" type="presParOf" srcId="{EDA25CC9-668F-4F46-88FD-B01B752EE051}" destId="{FCFF1326-4A81-4F3A-89C3-EC678AD400B1}" srcOrd="0" destOrd="0" presId="urn:microsoft.com/office/officeart/2005/8/layout/orgChart1"/>
    <dgm:cxn modelId="{E7F21E1D-5ABB-48DF-8E6C-ACC012A93ED7}" type="presParOf" srcId="{FCFF1326-4A81-4F3A-89C3-EC678AD400B1}" destId="{EFDEEB44-46A4-4AFB-B7A3-F0245EDFAB5E}" srcOrd="0" destOrd="0" presId="urn:microsoft.com/office/officeart/2005/8/layout/orgChart1"/>
    <dgm:cxn modelId="{5CF0FC1B-0187-4F1C-BF5F-016E1B7E6CDE}" type="presParOf" srcId="{FCFF1326-4A81-4F3A-89C3-EC678AD400B1}" destId="{2AA557D1-BE17-40D6-BBDA-387B3DA4AF23}" srcOrd="1" destOrd="0" presId="urn:microsoft.com/office/officeart/2005/8/layout/orgChart1"/>
    <dgm:cxn modelId="{3409A62F-3DA8-4270-BE8C-32B6A270D0BD}" type="presParOf" srcId="{EDA25CC9-668F-4F46-88FD-B01B752EE051}" destId="{9F11DD02-61A7-489E-B092-0C04A7E8B62A}" srcOrd="1" destOrd="0" presId="urn:microsoft.com/office/officeart/2005/8/layout/orgChart1"/>
    <dgm:cxn modelId="{972E4ECD-29EC-4052-B2F9-303488F8842E}" type="presParOf" srcId="{EDA25CC9-668F-4F46-88FD-B01B752EE051}" destId="{78ADAD87-8D1F-4E8B-AEC5-92E18802F620}" srcOrd="2" destOrd="0" presId="urn:microsoft.com/office/officeart/2005/8/layout/orgChart1"/>
    <dgm:cxn modelId="{5DCF40E0-0941-46B7-B46E-B4D91189671C}" type="presParOf" srcId="{8D0E9E33-B30B-406D-A86F-50AA154C0479}" destId="{74EA1DAD-1BB2-467F-95C7-799B6B3CDD7B}" srcOrd="2" destOrd="0" presId="urn:microsoft.com/office/officeart/2005/8/layout/orgChart1"/>
    <dgm:cxn modelId="{7D76EEA2-6CD2-4C2F-A439-E41F1FF28DFE}" type="presParOf" srcId="{8913CFC9-505F-47A1-95AC-5FDABE5D949E}" destId="{CB197AD9-5D0B-407F-822B-37758F45567B}" srcOrd="2" destOrd="0" presId="urn:microsoft.com/office/officeart/2005/8/layout/orgChart1"/>
    <dgm:cxn modelId="{471A2DDB-72BD-445E-8B4D-8D19DE73EB22}" type="presParOf" srcId="{4E2E4A5B-5B3D-44E0-93BD-C9BB5AF6E820}" destId="{5DEEA5E7-56A6-40FC-B9CA-8D62AE0D1D4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03AD74-3CD5-4CCF-BD42-575AA257A75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FC1E2EF3-2A3B-4830-BBE8-BF4522FE1B7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Kolize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v místní příslušnosti</a:t>
          </a: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,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je-li místně příslušno více správců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9D98E000-03C4-4465-A7BB-4B6C633E40B1}" type="parTrans" cxnId="{97B6A1D2-9550-442D-843A-C57A1E922687}">
      <dgm:prSet/>
      <dgm:spPr/>
    </dgm:pt>
    <dgm:pt modelId="{8CCEB50A-0493-411E-858E-41316923EC95}" type="sibTrans" cxnId="{97B6A1D2-9550-442D-843A-C57A1E922687}">
      <dgm:prSet/>
      <dgm:spPr/>
    </dgm:pt>
    <dgm:pt modelId="{F115C2E1-6BAB-4679-A8EB-D4140E2330B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Dohoda správců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751419CE-3B84-4A59-AF63-92ED2DE3CDA7}" type="parTrans" cxnId="{9C681FAA-A6BD-43DA-B3AA-87E4A5D177E6}">
      <dgm:prSet/>
      <dgm:spPr/>
    </dgm:pt>
    <dgm:pt modelId="{043EF188-BFFF-453D-B3C5-E018A3245E82}" type="sibTrans" cxnId="{9C681FAA-A6BD-43DA-B3AA-87E4A5D177E6}">
      <dgm:prSet/>
      <dgm:spPr/>
    </dgm:pt>
    <dgm:pt modelId="{8D99AFB0-DC6B-4E41-9024-79116F57135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Správce, který zahájil řízení jako prvý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16514958-55C6-4062-AB89-0DD0E2539A9D}" type="parTrans" cxnId="{0B23C919-6A84-4302-B682-11B100C1CB90}">
      <dgm:prSet/>
      <dgm:spPr/>
    </dgm:pt>
    <dgm:pt modelId="{8FD07F53-AEE9-4F92-A856-41B56226D861}" type="sibTrans" cxnId="{0B23C919-6A84-4302-B682-11B100C1CB90}">
      <dgm:prSet/>
      <dgm:spPr/>
    </dgm:pt>
    <dgm:pt modelId="{841C1105-E007-422B-95E0-F732F81E6104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Spor o příslušnost – nadřízený oběma správcům, nejvyšším stupni Ministerstvo financí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CFECF5A7-594B-476F-BCEF-1E7B25DD39B3}" type="parTrans" cxnId="{DE499E6F-9562-45CB-B9B8-C2309803CCC0}">
      <dgm:prSet/>
      <dgm:spPr/>
    </dgm:pt>
    <dgm:pt modelId="{D10EA5B8-55AC-42B9-837F-EB24104ACEAB}" type="sibTrans" cxnId="{DE499E6F-9562-45CB-B9B8-C2309803CCC0}">
      <dgm:prSet/>
      <dgm:spPr/>
    </dgm:pt>
    <dgm:pt modelId="{23E071B9-F3DC-4185-953B-59E0574751EA}" type="pres">
      <dgm:prSet presAssocID="{A103AD74-3CD5-4CCF-BD42-575AA257A7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F059B93-A6F0-4478-BE38-3B10250DDBFC}" type="pres">
      <dgm:prSet presAssocID="{FC1E2EF3-2A3B-4830-BBE8-BF4522FE1B72}" presName="hierRoot1" presStyleCnt="0">
        <dgm:presLayoutVars>
          <dgm:hierBranch val="r"/>
        </dgm:presLayoutVars>
      </dgm:prSet>
      <dgm:spPr/>
    </dgm:pt>
    <dgm:pt modelId="{196B0922-44B7-4B72-971D-28D88AB80EFE}" type="pres">
      <dgm:prSet presAssocID="{FC1E2EF3-2A3B-4830-BBE8-BF4522FE1B72}" presName="rootComposite1" presStyleCnt="0"/>
      <dgm:spPr/>
    </dgm:pt>
    <dgm:pt modelId="{1F6FF4D7-8D16-40DA-9E47-6CE6D62E7893}" type="pres">
      <dgm:prSet presAssocID="{FC1E2EF3-2A3B-4830-BBE8-BF4522FE1B72}" presName="rootText1" presStyleLbl="node0" presStyleIdx="0" presStyleCnt="1">
        <dgm:presLayoutVars>
          <dgm:chPref val="3"/>
        </dgm:presLayoutVars>
      </dgm:prSet>
      <dgm:spPr/>
    </dgm:pt>
    <dgm:pt modelId="{C72D6238-52ED-4367-BCC5-E268A65CAEE6}" type="pres">
      <dgm:prSet presAssocID="{FC1E2EF3-2A3B-4830-BBE8-BF4522FE1B72}" presName="rootConnector1" presStyleLbl="node1" presStyleIdx="0" presStyleCnt="0"/>
      <dgm:spPr/>
    </dgm:pt>
    <dgm:pt modelId="{B27C09FD-B099-4AE5-A72D-ED9B2F6E1068}" type="pres">
      <dgm:prSet presAssocID="{FC1E2EF3-2A3B-4830-BBE8-BF4522FE1B72}" presName="hierChild2" presStyleCnt="0"/>
      <dgm:spPr/>
    </dgm:pt>
    <dgm:pt modelId="{E48D3E66-4913-4C9F-9BBD-A3816C72D992}" type="pres">
      <dgm:prSet presAssocID="{751419CE-3B84-4A59-AF63-92ED2DE3CDA7}" presName="Name50" presStyleLbl="parChTrans1D2" presStyleIdx="0" presStyleCnt="1"/>
      <dgm:spPr/>
    </dgm:pt>
    <dgm:pt modelId="{A46A1DC2-95D4-45E9-A63A-986701C018CE}" type="pres">
      <dgm:prSet presAssocID="{F115C2E1-6BAB-4679-A8EB-D4140E2330B2}" presName="hierRoot2" presStyleCnt="0">
        <dgm:presLayoutVars>
          <dgm:hierBranch/>
        </dgm:presLayoutVars>
      </dgm:prSet>
      <dgm:spPr/>
    </dgm:pt>
    <dgm:pt modelId="{2353A0CD-86D3-4085-8E21-E6BCE7CA5AD2}" type="pres">
      <dgm:prSet presAssocID="{F115C2E1-6BAB-4679-A8EB-D4140E2330B2}" presName="rootComposite" presStyleCnt="0"/>
      <dgm:spPr/>
    </dgm:pt>
    <dgm:pt modelId="{71E7AC28-929C-4215-96A8-512240F65E17}" type="pres">
      <dgm:prSet presAssocID="{F115C2E1-6BAB-4679-A8EB-D4140E2330B2}" presName="rootText" presStyleLbl="node2" presStyleIdx="0" presStyleCnt="1">
        <dgm:presLayoutVars>
          <dgm:chPref val="3"/>
        </dgm:presLayoutVars>
      </dgm:prSet>
      <dgm:spPr/>
    </dgm:pt>
    <dgm:pt modelId="{29FDE043-00FF-4AC8-8567-79F8BB4BEE20}" type="pres">
      <dgm:prSet presAssocID="{F115C2E1-6BAB-4679-A8EB-D4140E2330B2}" presName="rootConnector" presStyleLbl="node2" presStyleIdx="0" presStyleCnt="1"/>
      <dgm:spPr/>
    </dgm:pt>
    <dgm:pt modelId="{93B160EE-638C-48D0-BB78-DCE499053754}" type="pres">
      <dgm:prSet presAssocID="{F115C2E1-6BAB-4679-A8EB-D4140E2330B2}" presName="hierChild4" presStyleCnt="0"/>
      <dgm:spPr/>
    </dgm:pt>
    <dgm:pt modelId="{AFEC4697-E168-4015-9307-936025B11A1D}" type="pres">
      <dgm:prSet presAssocID="{16514958-55C6-4062-AB89-0DD0E2539A9D}" presName="Name35" presStyleLbl="parChTrans1D3" presStyleIdx="0" presStyleCnt="1"/>
      <dgm:spPr/>
    </dgm:pt>
    <dgm:pt modelId="{5A697664-B174-43F6-BD18-30971E6CC9FA}" type="pres">
      <dgm:prSet presAssocID="{8D99AFB0-DC6B-4E41-9024-79116F57135E}" presName="hierRoot2" presStyleCnt="0">
        <dgm:presLayoutVars>
          <dgm:hierBranch/>
        </dgm:presLayoutVars>
      </dgm:prSet>
      <dgm:spPr/>
    </dgm:pt>
    <dgm:pt modelId="{EAA248B0-FC99-4640-ABF7-3A9230A283FA}" type="pres">
      <dgm:prSet presAssocID="{8D99AFB0-DC6B-4E41-9024-79116F57135E}" presName="rootComposite" presStyleCnt="0"/>
      <dgm:spPr/>
    </dgm:pt>
    <dgm:pt modelId="{5B300205-1D52-4D72-A0B1-091854A11C16}" type="pres">
      <dgm:prSet presAssocID="{8D99AFB0-DC6B-4E41-9024-79116F57135E}" presName="rootText" presStyleLbl="node3" presStyleIdx="0" presStyleCnt="1">
        <dgm:presLayoutVars>
          <dgm:chPref val="3"/>
        </dgm:presLayoutVars>
      </dgm:prSet>
      <dgm:spPr/>
    </dgm:pt>
    <dgm:pt modelId="{E68B8A7B-07D9-4874-A96D-068B0B872B3F}" type="pres">
      <dgm:prSet presAssocID="{8D99AFB0-DC6B-4E41-9024-79116F57135E}" presName="rootConnector" presStyleLbl="node3" presStyleIdx="0" presStyleCnt="1"/>
      <dgm:spPr/>
    </dgm:pt>
    <dgm:pt modelId="{AEA0FBF4-6632-420A-B045-1B690A9E5E04}" type="pres">
      <dgm:prSet presAssocID="{8D99AFB0-DC6B-4E41-9024-79116F57135E}" presName="hierChild4" presStyleCnt="0"/>
      <dgm:spPr/>
    </dgm:pt>
    <dgm:pt modelId="{5D880587-EE71-453C-92F4-456A71D9EC7D}" type="pres">
      <dgm:prSet presAssocID="{CFECF5A7-594B-476F-BCEF-1E7B25DD39B3}" presName="Name35" presStyleLbl="parChTrans1D4" presStyleIdx="0" presStyleCnt="1"/>
      <dgm:spPr/>
    </dgm:pt>
    <dgm:pt modelId="{DA41A6E8-7B5A-4407-9F91-97990FD36FF9}" type="pres">
      <dgm:prSet presAssocID="{841C1105-E007-422B-95E0-F732F81E6104}" presName="hierRoot2" presStyleCnt="0">
        <dgm:presLayoutVars>
          <dgm:hierBranch val="r"/>
        </dgm:presLayoutVars>
      </dgm:prSet>
      <dgm:spPr/>
    </dgm:pt>
    <dgm:pt modelId="{F603CFBD-A6F8-4449-A9B1-FF7BD1A90543}" type="pres">
      <dgm:prSet presAssocID="{841C1105-E007-422B-95E0-F732F81E6104}" presName="rootComposite" presStyleCnt="0"/>
      <dgm:spPr/>
    </dgm:pt>
    <dgm:pt modelId="{119BB2BF-AAB0-4ADE-8B30-E4543F71F1CE}" type="pres">
      <dgm:prSet presAssocID="{841C1105-E007-422B-95E0-F732F81E6104}" presName="rootText" presStyleLbl="node4" presStyleIdx="0" presStyleCnt="1">
        <dgm:presLayoutVars>
          <dgm:chPref val="3"/>
        </dgm:presLayoutVars>
      </dgm:prSet>
      <dgm:spPr/>
    </dgm:pt>
    <dgm:pt modelId="{0A5273BB-A84D-406E-9315-DE73419C7684}" type="pres">
      <dgm:prSet presAssocID="{841C1105-E007-422B-95E0-F732F81E6104}" presName="rootConnector" presStyleLbl="node4" presStyleIdx="0" presStyleCnt="1"/>
      <dgm:spPr/>
    </dgm:pt>
    <dgm:pt modelId="{C0D93C68-5AB5-430A-B31B-46B41E836916}" type="pres">
      <dgm:prSet presAssocID="{841C1105-E007-422B-95E0-F732F81E6104}" presName="hierChild4" presStyleCnt="0"/>
      <dgm:spPr/>
    </dgm:pt>
    <dgm:pt modelId="{8DCA9262-9968-4345-A06C-B992907049A7}" type="pres">
      <dgm:prSet presAssocID="{841C1105-E007-422B-95E0-F732F81E6104}" presName="hierChild5" presStyleCnt="0"/>
      <dgm:spPr/>
    </dgm:pt>
    <dgm:pt modelId="{A4A6056D-052D-4737-91D0-E5BECCB31C06}" type="pres">
      <dgm:prSet presAssocID="{8D99AFB0-DC6B-4E41-9024-79116F57135E}" presName="hierChild5" presStyleCnt="0"/>
      <dgm:spPr/>
    </dgm:pt>
    <dgm:pt modelId="{21B184F9-A63E-4FD6-A24F-C14634C0A2B9}" type="pres">
      <dgm:prSet presAssocID="{F115C2E1-6BAB-4679-A8EB-D4140E2330B2}" presName="hierChild5" presStyleCnt="0"/>
      <dgm:spPr/>
    </dgm:pt>
    <dgm:pt modelId="{191A3C2D-7035-4539-A57E-3E120CDAC3CC}" type="pres">
      <dgm:prSet presAssocID="{FC1E2EF3-2A3B-4830-BBE8-BF4522FE1B72}" presName="hierChild3" presStyleCnt="0"/>
      <dgm:spPr/>
    </dgm:pt>
  </dgm:ptLst>
  <dgm:cxnLst>
    <dgm:cxn modelId="{0B23C919-6A84-4302-B682-11B100C1CB90}" srcId="{F115C2E1-6BAB-4679-A8EB-D4140E2330B2}" destId="{8D99AFB0-DC6B-4E41-9024-79116F57135E}" srcOrd="0" destOrd="0" parTransId="{16514958-55C6-4062-AB89-0DD0E2539A9D}" sibTransId="{8FD07F53-AEE9-4F92-A856-41B56226D861}"/>
    <dgm:cxn modelId="{96F3F419-41FE-4FD2-A077-B0CC68B36384}" type="presOf" srcId="{841C1105-E007-422B-95E0-F732F81E6104}" destId="{0A5273BB-A84D-406E-9315-DE73419C7684}" srcOrd="1" destOrd="0" presId="urn:microsoft.com/office/officeart/2005/8/layout/orgChart1"/>
    <dgm:cxn modelId="{D96C9131-2B30-423F-82C2-68511149FAD7}" type="presOf" srcId="{CFECF5A7-594B-476F-BCEF-1E7B25DD39B3}" destId="{5D880587-EE71-453C-92F4-456A71D9EC7D}" srcOrd="0" destOrd="0" presId="urn:microsoft.com/office/officeart/2005/8/layout/orgChart1"/>
    <dgm:cxn modelId="{ACDC4A36-D28E-435C-AAE2-3508FA7A3908}" type="presOf" srcId="{751419CE-3B84-4A59-AF63-92ED2DE3CDA7}" destId="{E48D3E66-4913-4C9F-9BBD-A3816C72D992}" srcOrd="0" destOrd="0" presId="urn:microsoft.com/office/officeart/2005/8/layout/orgChart1"/>
    <dgm:cxn modelId="{D664AE6D-9C5A-4ECA-A406-FFF11A50B7C2}" type="presOf" srcId="{841C1105-E007-422B-95E0-F732F81E6104}" destId="{119BB2BF-AAB0-4ADE-8B30-E4543F71F1CE}" srcOrd="0" destOrd="0" presId="urn:microsoft.com/office/officeart/2005/8/layout/orgChart1"/>
    <dgm:cxn modelId="{DE499E6F-9562-45CB-B9B8-C2309803CCC0}" srcId="{8D99AFB0-DC6B-4E41-9024-79116F57135E}" destId="{841C1105-E007-422B-95E0-F732F81E6104}" srcOrd="0" destOrd="0" parTransId="{CFECF5A7-594B-476F-BCEF-1E7B25DD39B3}" sibTransId="{D10EA5B8-55AC-42B9-837F-EB24104ACEAB}"/>
    <dgm:cxn modelId="{4888D756-F676-4514-A6BE-4F8FE7C8517B}" type="presOf" srcId="{F115C2E1-6BAB-4679-A8EB-D4140E2330B2}" destId="{29FDE043-00FF-4AC8-8567-79F8BB4BEE20}" srcOrd="1" destOrd="0" presId="urn:microsoft.com/office/officeart/2005/8/layout/orgChart1"/>
    <dgm:cxn modelId="{53292D58-9B05-41F6-866A-40FD4E28EA18}" type="presOf" srcId="{A103AD74-3CD5-4CCF-BD42-575AA257A753}" destId="{23E071B9-F3DC-4185-953B-59E0574751EA}" srcOrd="0" destOrd="0" presId="urn:microsoft.com/office/officeart/2005/8/layout/orgChart1"/>
    <dgm:cxn modelId="{88336E58-A561-4030-8B67-AD4D9F3688DD}" type="presOf" srcId="{8D99AFB0-DC6B-4E41-9024-79116F57135E}" destId="{5B300205-1D52-4D72-A0B1-091854A11C16}" srcOrd="0" destOrd="0" presId="urn:microsoft.com/office/officeart/2005/8/layout/orgChart1"/>
    <dgm:cxn modelId="{7570D979-8277-40F1-9A38-5D77A7C1F8F9}" type="presOf" srcId="{8D99AFB0-DC6B-4E41-9024-79116F57135E}" destId="{E68B8A7B-07D9-4874-A96D-068B0B872B3F}" srcOrd="1" destOrd="0" presId="urn:microsoft.com/office/officeart/2005/8/layout/orgChart1"/>
    <dgm:cxn modelId="{9C681FAA-A6BD-43DA-B3AA-87E4A5D177E6}" srcId="{FC1E2EF3-2A3B-4830-BBE8-BF4522FE1B72}" destId="{F115C2E1-6BAB-4679-A8EB-D4140E2330B2}" srcOrd="0" destOrd="0" parTransId="{751419CE-3B84-4A59-AF63-92ED2DE3CDA7}" sibTransId="{043EF188-BFFF-453D-B3C5-E018A3245E82}"/>
    <dgm:cxn modelId="{F3BA3BBD-D44F-4906-864F-C2490C531AA9}" type="presOf" srcId="{FC1E2EF3-2A3B-4830-BBE8-BF4522FE1B72}" destId="{C72D6238-52ED-4367-BCC5-E268A65CAEE6}" srcOrd="1" destOrd="0" presId="urn:microsoft.com/office/officeart/2005/8/layout/orgChart1"/>
    <dgm:cxn modelId="{0258C6BE-ACE6-4064-9BAB-F37F764982A6}" type="presOf" srcId="{F115C2E1-6BAB-4679-A8EB-D4140E2330B2}" destId="{71E7AC28-929C-4215-96A8-512240F65E17}" srcOrd="0" destOrd="0" presId="urn:microsoft.com/office/officeart/2005/8/layout/orgChart1"/>
    <dgm:cxn modelId="{97B6A1D2-9550-442D-843A-C57A1E922687}" srcId="{A103AD74-3CD5-4CCF-BD42-575AA257A753}" destId="{FC1E2EF3-2A3B-4830-BBE8-BF4522FE1B72}" srcOrd="0" destOrd="0" parTransId="{9D98E000-03C4-4465-A7BB-4B6C633E40B1}" sibTransId="{8CCEB50A-0493-411E-858E-41316923EC95}"/>
    <dgm:cxn modelId="{83EA67D5-B743-4169-8FE0-A37637C0316F}" type="presOf" srcId="{16514958-55C6-4062-AB89-0DD0E2539A9D}" destId="{AFEC4697-E168-4015-9307-936025B11A1D}" srcOrd="0" destOrd="0" presId="urn:microsoft.com/office/officeart/2005/8/layout/orgChart1"/>
    <dgm:cxn modelId="{B46A62E8-D18D-408D-A23E-E7C606D9E610}" type="presOf" srcId="{FC1E2EF3-2A3B-4830-BBE8-BF4522FE1B72}" destId="{1F6FF4D7-8D16-40DA-9E47-6CE6D62E7893}" srcOrd="0" destOrd="0" presId="urn:microsoft.com/office/officeart/2005/8/layout/orgChart1"/>
    <dgm:cxn modelId="{7741D520-28DC-4669-A8EB-158396A6380F}" type="presParOf" srcId="{23E071B9-F3DC-4185-953B-59E0574751EA}" destId="{3F059B93-A6F0-4478-BE38-3B10250DDBFC}" srcOrd="0" destOrd="0" presId="urn:microsoft.com/office/officeart/2005/8/layout/orgChart1"/>
    <dgm:cxn modelId="{5B69C79F-9195-4E2C-8BF0-55AD6915D097}" type="presParOf" srcId="{3F059B93-A6F0-4478-BE38-3B10250DDBFC}" destId="{196B0922-44B7-4B72-971D-28D88AB80EFE}" srcOrd="0" destOrd="0" presId="urn:microsoft.com/office/officeart/2005/8/layout/orgChart1"/>
    <dgm:cxn modelId="{A7B34F0F-650C-47F1-A6B4-3590F77E53EF}" type="presParOf" srcId="{196B0922-44B7-4B72-971D-28D88AB80EFE}" destId="{1F6FF4D7-8D16-40DA-9E47-6CE6D62E7893}" srcOrd="0" destOrd="0" presId="urn:microsoft.com/office/officeart/2005/8/layout/orgChart1"/>
    <dgm:cxn modelId="{73D620B4-4189-4ED9-B543-95ABD5FFAB10}" type="presParOf" srcId="{196B0922-44B7-4B72-971D-28D88AB80EFE}" destId="{C72D6238-52ED-4367-BCC5-E268A65CAEE6}" srcOrd="1" destOrd="0" presId="urn:microsoft.com/office/officeart/2005/8/layout/orgChart1"/>
    <dgm:cxn modelId="{4B753C56-73ED-4FA9-B8CF-31ED0760D237}" type="presParOf" srcId="{3F059B93-A6F0-4478-BE38-3B10250DDBFC}" destId="{B27C09FD-B099-4AE5-A72D-ED9B2F6E1068}" srcOrd="1" destOrd="0" presId="urn:microsoft.com/office/officeart/2005/8/layout/orgChart1"/>
    <dgm:cxn modelId="{3630F398-9ECC-4B70-98CD-0EC923B0F158}" type="presParOf" srcId="{B27C09FD-B099-4AE5-A72D-ED9B2F6E1068}" destId="{E48D3E66-4913-4C9F-9BBD-A3816C72D992}" srcOrd="0" destOrd="0" presId="urn:microsoft.com/office/officeart/2005/8/layout/orgChart1"/>
    <dgm:cxn modelId="{AE238EDD-D2E3-4CDD-9323-2F4394260605}" type="presParOf" srcId="{B27C09FD-B099-4AE5-A72D-ED9B2F6E1068}" destId="{A46A1DC2-95D4-45E9-A63A-986701C018CE}" srcOrd="1" destOrd="0" presId="urn:microsoft.com/office/officeart/2005/8/layout/orgChart1"/>
    <dgm:cxn modelId="{BA426750-DA07-4A1C-B671-8500E647EE96}" type="presParOf" srcId="{A46A1DC2-95D4-45E9-A63A-986701C018CE}" destId="{2353A0CD-86D3-4085-8E21-E6BCE7CA5AD2}" srcOrd="0" destOrd="0" presId="urn:microsoft.com/office/officeart/2005/8/layout/orgChart1"/>
    <dgm:cxn modelId="{CD639F7C-5E8C-4542-98A5-1DC91015E8DD}" type="presParOf" srcId="{2353A0CD-86D3-4085-8E21-E6BCE7CA5AD2}" destId="{71E7AC28-929C-4215-96A8-512240F65E17}" srcOrd="0" destOrd="0" presId="urn:microsoft.com/office/officeart/2005/8/layout/orgChart1"/>
    <dgm:cxn modelId="{1E36ECD3-AC14-4454-9F88-8120235C4154}" type="presParOf" srcId="{2353A0CD-86D3-4085-8E21-E6BCE7CA5AD2}" destId="{29FDE043-00FF-4AC8-8567-79F8BB4BEE20}" srcOrd="1" destOrd="0" presId="urn:microsoft.com/office/officeart/2005/8/layout/orgChart1"/>
    <dgm:cxn modelId="{1DEAF949-258F-42A3-AC55-3CE8FA6655B8}" type="presParOf" srcId="{A46A1DC2-95D4-45E9-A63A-986701C018CE}" destId="{93B160EE-638C-48D0-BB78-DCE499053754}" srcOrd="1" destOrd="0" presId="urn:microsoft.com/office/officeart/2005/8/layout/orgChart1"/>
    <dgm:cxn modelId="{0B088AD6-3FE9-4815-BA67-8E92F5324164}" type="presParOf" srcId="{93B160EE-638C-48D0-BB78-DCE499053754}" destId="{AFEC4697-E168-4015-9307-936025B11A1D}" srcOrd="0" destOrd="0" presId="urn:microsoft.com/office/officeart/2005/8/layout/orgChart1"/>
    <dgm:cxn modelId="{2658C8E0-4380-47A9-AAA1-34480D6EE841}" type="presParOf" srcId="{93B160EE-638C-48D0-BB78-DCE499053754}" destId="{5A697664-B174-43F6-BD18-30971E6CC9FA}" srcOrd="1" destOrd="0" presId="urn:microsoft.com/office/officeart/2005/8/layout/orgChart1"/>
    <dgm:cxn modelId="{3A777D74-D8C9-469A-AAD9-940CCD67F715}" type="presParOf" srcId="{5A697664-B174-43F6-BD18-30971E6CC9FA}" destId="{EAA248B0-FC99-4640-ABF7-3A9230A283FA}" srcOrd="0" destOrd="0" presId="urn:microsoft.com/office/officeart/2005/8/layout/orgChart1"/>
    <dgm:cxn modelId="{99794914-AE72-4047-95B2-AB8E01FC6740}" type="presParOf" srcId="{EAA248B0-FC99-4640-ABF7-3A9230A283FA}" destId="{5B300205-1D52-4D72-A0B1-091854A11C16}" srcOrd="0" destOrd="0" presId="urn:microsoft.com/office/officeart/2005/8/layout/orgChart1"/>
    <dgm:cxn modelId="{DE1A57E0-3982-40DF-BED4-A8443A8D0A11}" type="presParOf" srcId="{EAA248B0-FC99-4640-ABF7-3A9230A283FA}" destId="{E68B8A7B-07D9-4874-A96D-068B0B872B3F}" srcOrd="1" destOrd="0" presId="urn:microsoft.com/office/officeart/2005/8/layout/orgChart1"/>
    <dgm:cxn modelId="{7A83363B-24EF-499F-B001-94FA16C2A068}" type="presParOf" srcId="{5A697664-B174-43F6-BD18-30971E6CC9FA}" destId="{AEA0FBF4-6632-420A-B045-1B690A9E5E04}" srcOrd="1" destOrd="0" presId="urn:microsoft.com/office/officeart/2005/8/layout/orgChart1"/>
    <dgm:cxn modelId="{400AFB94-EB3D-43F0-9F71-E8F5F1E00100}" type="presParOf" srcId="{AEA0FBF4-6632-420A-B045-1B690A9E5E04}" destId="{5D880587-EE71-453C-92F4-456A71D9EC7D}" srcOrd="0" destOrd="0" presId="urn:microsoft.com/office/officeart/2005/8/layout/orgChart1"/>
    <dgm:cxn modelId="{D1C29950-C61F-4D2E-BD05-100FAB724AEA}" type="presParOf" srcId="{AEA0FBF4-6632-420A-B045-1B690A9E5E04}" destId="{DA41A6E8-7B5A-4407-9F91-97990FD36FF9}" srcOrd="1" destOrd="0" presId="urn:microsoft.com/office/officeart/2005/8/layout/orgChart1"/>
    <dgm:cxn modelId="{A3D2AF40-06D7-4A54-80A0-76A1EA6FEA55}" type="presParOf" srcId="{DA41A6E8-7B5A-4407-9F91-97990FD36FF9}" destId="{F603CFBD-A6F8-4449-A9B1-FF7BD1A90543}" srcOrd="0" destOrd="0" presId="urn:microsoft.com/office/officeart/2005/8/layout/orgChart1"/>
    <dgm:cxn modelId="{4806152E-B270-4C99-BA5D-A3D009F1C93B}" type="presParOf" srcId="{F603CFBD-A6F8-4449-A9B1-FF7BD1A90543}" destId="{119BB2BF-AAB0-4ADE-8B30-E4543F71F1CE}" srcOrd="0" destOrd="0" presId="urn:microsoft.com/office/officeart/2005/8/layout/orgChart1"/>
    <dgm:cxn modelId="{B39235E2-1C28-4C4A-9891-80A20602FE75}" type="presParOf" srcId="{F603CFBD-A6F8-4449-A9B1-FF7BD1A90543}" destId="{0A5273BB-A84D-406E-9315-DE73419C7684}" srcOrd="1" destOrd="0" presId="urn:microsoft.com/office/officeart/2005/8/layout/orgChart1"/>
    <dgm:cxn modelId="{9464D99D-72FD-4D48-B19D-6A0FCBECE505}" type="presParOf" srcId="{DA41A6E8-7B5A-4407-9F91-97990FD36FF9}" destId="{C0D93C68-5AB5-430A-B31B-46B41E836916}" srcOrd="1" destOrd="0" presId="urn:microsoft.com/office/officeart/2005/8/layout/orgChart1"/>
    <dgm:cxn modelId="{CA3B0BE0-3CAC-431E-8257-CBD6FFAB4CAC}" type="presParOf" srcId="{DA41A6E8-7B5A-4407-9F91-97990FD36FF9}" destId="{8DCA9262-9968-4345-A06C-B992907049A7}" srcOrd="2" destOrd="0" presId="urn:microsoft.com/office/officeart/2005/8/layout/orgChart1"/>
    <dgm:cxn modelId="{B9974254-420C-4743-A8C3-F5104F69236D}" type="presParOf" srcId="{5A697664-B174-43F6-BD18-30971E6CC9FA}" destId="{A4A6056D-052D-4737-91D0-E5BECCB31C06}" srcOrd="2" destOrd="0" presId="urn:microsoft.com/office/officeart/2005/8/layout/orgChart1"/>
    <dgm:cxn modelId="{A52A95B9-9CC5-4959-A542-CD3CB2691073}" type="presParOf" srcId="{A46A1DC2-95D4-45E9-A63A-986701C018CE}" destId="{21B184F9-A63E-4FD6-A24F-C14634C0A2B9}" srcOrd="2" destOrd="0" presId="urn:microsoft.com/office/officeart/2005/8/layout/orgChart1"/>
    <dgm:cxn modelId="{F59CD872-A1E9-4C5B-8421-DA827D6BD019}" type="presParOf" srcId="{3F059B93-A6F0-4478-BE38-3B10250DDBFC}" destId="{191A3C2D-7035-4539-A57E-3E120CDAC3C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FA8E228-5BE8-44D9-BC83-DCBAEF5561F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A1063AB7-3B28-415B-828B-EED3575A5F5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Změna místní příslušnosti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78DE7D1C-0A33-455A-9F50-0D83C4F34114}" type="parTrans" cxnId="{E31901C3-BE90-45B2-85A4-AA7D548B3AFC}">
      <dgm:prSet/>
      <dgm:spPr/>
    </dgm:pt>
    <dgm:pt modelId="{1C3B3F0A-3666-4C73-B449-931055373D4A}" type="sibTrans" cxnId="{E31901C3-BE90-45B2-85A4-AA7D548B3AFC}">
      <dgm:prSet/>
      <dgm:spPr/>
    </dgm:pt>
    <dgm:pt modelId="{AEF9E202-A5D3-4826-B3AD-3C2574E5DA14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Delegace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inividuálním správním aktem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6C0E021B-BC7B-40DA-9CEB-44E9C2C523BA}" type="parTrans" cxnId="{7E8F2F66-4896-4F24-AE26-F96DF745A25D}">
      <dgm:prSet/>
      <dgm:spPr/>
    </dgm:pt>
    <dgm:pt modelId="{2CBD34F6-FF9C-40D3-811C-806213F7AEAE}" type="sibTrans" cxnId="{7E8F2F66-4896-4F24-AE26-F96DF745A25D}">
      <dgm:prSet/>
      <dgm:spPr/>
    </dgm:pt>
    <dgm:pt modelId="{E31A7611-48DA-4923-A879-461287E9C6F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anose="020B0604030504040204" pitchFamily="34" charset="0"/>
              <a:cs typeface="Times New Roman" panose="02020603050405020304" pitchFamily="18" charset="0"/>
            </a:rPr>
            <a:t>První společný přímý nadřízený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FFFFFF"/>
              </a:outerShdw>
            </a:effectLst>
            <a:latin typeface="Verdana" panose="020B0604030504040204" pitchFamily="34" charset="0"/>
          </a:endParaRPr>
        </a:p>
      </dgm:t>
    </dgm:pt>
    <dgm:pt modelId="{D986297D-9B6E-4967-8142-81163B3A8D72}" type="parTrans" cxnId="{48B4A13A-F876-477B-B505-B61C24E95362}">
      <dgm:prSet/>
      <dgm:spPr/>
    </dgm:pt>
    <dgm:pt modelId="{5E1C24C4-90AF-487D-A8D6-86E65DEB08A6}" type="sibTrans" cxnId="{48B4A13A-F876-477B-B505-B61C24E95362}">
      <dgm:prSet/>
      <dgm:spPr/>
    </dgm:pt>
    <dgm:pt modelId="{1B568E06-098D-4066-8193-25397854816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Původní správce daně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0B3E0E60-AAE9-4E4C-992B-261026E3F5C5}" type="parTrans" cxnId="{B2B737EB-382D-44C4-89EF-77211DBD1005}">
      <dgm:prSet/>
      <dgm:spPr/>
    </dgm:pt>
    <dgm:pt modelId="{41493459-D526-4CBE-A5AC-4A2AE8C0E6A3}" type="sibTrans" cxnId="{B2B737EB-382D-44C4-89EF-77211DBD1005}">
      <dgm:prSet/>
      <dgm:spPr/>
    </dgm:pt>
    <dgm:pt modelId="{D09EB692-9152-4E51-BBB6-8604132FB28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Potencionálně nový správce daně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7A73D8C0-9BAB-4DF7-B601-6A25AF23CB05}" type="parTrans" cxnId="{3D292E48-D2BD-44B1-97FC-ABDB9240325B}">
      <dgm:prSet/>
      <dgm:spPr/>
    </dgm:pt>
    <dgm:pt modelId="{BB56348A-6D46-4016-8503-1280E88B7275}" type="sibTrans" cxnId="{3D292E48-D2BD-44B1-97FC-ABDB9240325B}">
      <dgm:prSet/>
      <dgm:spPr/>
    </dgm:pt>
    <dgm:pt modelId="{4D698A25-812B-41DD-9775-53739D0EE637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Atrakce (§ 19 DŘ)</a:t>
          </a:r>
        </a:p>
      </dgm:t>
    </dgm:pt>
    <dgm:pt modelId="{75979E5A-466C-4B0A-8437-92F0EC21A105}" type="parTrans" cxnId="{54BF65D6-7BF5-4B97-9036-CCD851184F1D}">
      <dgm:prSet/>
      <dgm:spPr/>
    </dgm:pt>
    <dgm:pt modelId="{7F8500D3-1B96-46A7-8C82-D15B4ECEEAA4}" type="sibTrans" cxnId="{54BF65D6-7BF5-4B97-9036-CCD851184F1D}">
      <dgm:prSet/>
      <dgm:spPr/>
    </dgm:pt>
    <dgm:pt modelId="{6BFBAAFC-7CDF-4271-B211-843085F708E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Nadřízený správce daně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Důvody v § 19 DŘ</a:t>
          </a:r>
        </a:p>
      </dgm:t>
    </dgm:pt>
    <dgm:pt modelId="{FF09C426-1CFF-4E2C-A37C-2FB926AC803F}" type="parTrans" cxnId="{16615F66-2E24-48DA-A021-17D2F56EEE04}">
      <dgm:prSet/>
      <dgm:spPr/>
    </dgm:pt>
    <dgm:pt modelId="{2F152423-7D0C-400B-9CA2-5EB34736D704}" type="sibTrans" cxnId="{16615F66-2E24-48DA-A021-17D2F56EEE04}">
      <dgm:prSet/>
      <dgm:spPr/>
    </dgm:pt>
    <dgm:pt modelId="{21BD686F-E0B8-4613-972F-3CA5229B257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Změnou místní příslušnosti ze zákona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BF325029-0CA8-495D-81FB-5D1D42AD092F}" type="parTrans" cxnId="{CC804793-F265-41E2-BCB6-8F8C14843478}">
      <dgm:prSet/>
      <dgm:spPr/>
    </dgm:pt>
    <dgm:pt modelId="{5194D694-DC26-48C0-B04D-C986876C9DD9}" type="sibTrans" cxnId="{CC804793-F265-41E2-BCB6-8F8C14843478}">
      <dgm:prSet/>
      <dgm:spPr/>
    </dgm:pt>
    <dgm:pt modelId="{1D9023EB-EA75-4E55-9F1E-3531A26DE61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Změnou určovatele místní příslušnosti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183340B1-50D7-46CC-BBC7-79A3272F74A7}" type="parTrans" cxnId="{869772EA-88B3-446D-BA55-085704D8C76A}">
      <dgm:prSet/>
      <dgm:spPr/>
    </dgm:pt>
    <dgm:pt modelId="{E1A624F3-2AFC-483C-A339-1D3907368368}" type="sibTrans" cxnId="{869772EA-88B3-446D-BA55-085704D8C76A}">
      <dgm:prSet/>
      <dgm:spPr/>
    </dgm:pt>
    <dgm:pt modelId="{036664E8-755D-49AA-8F72-4E2F603BF8D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Dožádání</a:t>
          </a: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 neznamená změnu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místní příslušnosti</a:t>
          </a:r>
        </a:p>
      </dgm:t>
    </dgm:pt>
    <dgm:pt modelId="{41122547-20A5-4D86-B4E6-B2A9D2467463}" type="parTrans" cxnId="{FF6C6980-A1CE-45C1-BA08-598A33856BB3}">
      <dgm:prSet/>
      <dgm:spPr/>
    </dgm:pt>
    <dgm:pt modelId="{66AF34F0-A779-4122-838A-DE1D646797F3}" type="sibTrans" cxnId="{FF6C6980-A1CE-45C1-BA08-598A33856BB3}">
      <dgm:prSet/>
      <dgm:spPr/>
    </dgm:pt>
    <dgm:pt modelId="{89D57BD3-F514-428A-91C6-7C21167DC783}" type="pres">
      <dgm:prSet presAssocID="{0FA8E228-5BE8-44D9-BC83-DCBAEF5561F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E77081C-53E4-4A40-8C18-314F9F436401}" type="pres">
      <dgm:prSet presAssocID="{A1063AB7-3B28-415B-828B-EED3575A5F52}" presName="hierRoot1" presStyleCnt="0">
        <dgm:presLayoutVars>
          <dgm:hierBranch/>
        </dgm:presLayoutVars>
      </dgm:prSet>
      <dgm:spPr/>
    </dgm:pt>
    <dgm:pt modelId="{F70F391B-8428-4CA9-A22B-C1F9C64E3797}" type="pres">
      <dgm:prSet presAssocID="{A1063AB7-3B28-415B-828B-EED3575A5F52}" presName="rootComposite1" presStyleCnt="0"/>
      <dgm:spPr/>
    </dgm:pt>
    <dgm:pt modelId="{D8A32697-F8CC-4C9D-A316-C70874F9D071}" type="pres">
      <dgm:prSet presAssocID="{A1063AB7-3B28-415B-828B-EED3575A5F52}" presName="rootText1" presStyleLbl="node0" presStyleIdx="0" presStyleCnt="1">
        <dgm:presLayoutVars>
          <dgm:chPref val="3"/>
        </dgm:presLayoutVars>
      </dgm:prSet>
      <dgm:spPr/>
    </dgm:pt>
    <dgm:pt modelId="{9E40E7F8-4273-4EEB-83B3-4D99C322B5B8}" type="pres">
      <dgm:prSet presAssocID="{A1063AB7-3B28-415B-828B-EED3575A5F52}" presName="rootConnector1" presStyleLbl="node1" presStyleIdx="0" presStyleCnt="0"/>
      <dgm:spPr/>
    </dgm:pt>
    <dgm:pt modelId="{3E2F0708-21ED-4F98-9307-E8D4B981226B}" type="pres">
      <dgm:prSet presAssocID="{A1063AB7-3B28-415B-828B-EED3575A5F52}" presName="hierChild2" presStyleCnt="0"/>
      <dgm:spPr/>
    </dgm:pt>
    <dgm:pt modelId="{9FF1C3F7-854B-4CA2-AFD5-074B60FD77CA}" type="pres">
      <dgm:prSet presAssocID="{BF325029-0CA8-495D-81FB-5D1D42AD092F}" presName="Name35" presStyleLbl="parChTrans1D2" presStyleIdx="0" presStyleCnt="5"/>
      <dgm:spPr/>
    </dgm:pt>
    <dgm:pt modelId="{37E32B8B-84A3-4B06-9F72-B765AB59B5D8}" type="pres">
      <dgm:prSet presAssocID="{21BD686F-E0B8-4613-972F-3CA5229B257D}" presName="hierRoot2" presStyleCnt="0">
        <dgm:presLayoutVars>
          <dgm:hierBranch/>
        </dgm:presLayoutVars>
      </dgm:prSet>
      <dgm:spPr/>
    </dgm:pt>
    <dgm:pt modelId="{18837671-F698-4F55-BC1D-8B23EFC36E13}" type="pres">
      <dgm:prSet presAssocID="{21BD686F-E0B8-4613-972F-3CA5229B257D}" presName="rootComposite" presStyleCnt="0"/>
      <dgm:spPr/>
    </dgm:pt>
    <dgm:pt modelId="{0D58AB5E-968D-4572-B9D9-FBEFB1B1A503}" type="pres">
      <dgm:prSet presAssocID="{21BD686F-E0B8-4613-972F-3CA5229B257D}" presName="rootText" presStyleLbl="node2" presStyleIdx="0" presStyleCnt="3">
        <dgm:presLayoutVars>
          <dgm:chPref val="3"/>
        </dgm:presLayoutVars>
      </dgm:prSet>
      <dgm:spPr/>
    </dgm:pt>
    <dgm:pt modelId="{04556BC0-1D42-4A25-9700-A89FA2839AF8}" type="pres">
      <dgm:prSet presAssocID="{21BD686F-E0B8-4613-972F-3CA5229B257D}" presName="rootConnector" presStyleLbl="node2" presStyleIdx="0" presStyleCnt="3"/>
      <dgm:spPr/>
    </dgm:pt>
    <dgm:pt modelId="{BE231616-2713-475F-9A35-36AF089EFBED}" type="pres">
      <dgm:prSet presAssocID="{21BD686F-E0B8-4613-972F-3CA5229B257D}" presName="hierChild4" presStyleCnt="0"/>
      <dgm:spPr/>
    </dgm:pt>
    <dgm:pt modelId="{B5435394-AC53-4740-83C1-A81625A2E52A}" type="pres">
      <dgm:prSet presAssocID="{21BD686F-E0B8-4613-972F-3CA5229B257D}" presName="hierChild5" presStyleCnt="0"/>
      <dgm:spPr/>
    </dgm:pt>
    <dgm:pt modelId="{0140F845-E6B3-47A6-ADD1-EE0CF738BB37}" type="pres">
      <dgm:prSet presAssocID="{183340B1-50D7-46CC-BBC7-79A3272F74A7}" presName="Name35" presStyleLbl="parChTrans1D2" presStyleIdx="1" presStyleCnt="5"/>
      <dgm:spPr/>
    </dgm:pt>
    <dgm:pt modelId="{C3B14655-BE37-446E-BBD4-071F801D2256}" type="pres">
      <dgm:prSet presAssocID="{1D9023EB-EA75-4E55-9F1E-3531A26DE61B}" presName="hierRoot2" presStyleCnt="0">
        <dgm:presLayoutVars>
          <dgm:hierBranch/>
        </dgm:presLayoutVars>
      </dgm:prSet>
      <dgm:spPr/>
    </dgm:pt>
    <dgm:pt modelId="{E24837A7-35FC-4833-95E2-BC15201F93A8}" type="pres">
      <dgm:prSet presAssocID="{1D9023EB-EA75-4E55-9F1E-3531A26DE61B}" presName="rootComposite" presStyleCnt="0"/>
      <dgm:spPr/>
    </dgm:pt>
    <dgm:pt modelId="{C4751DF1-59A4-4D0A-BA22-94FF5613CDA2}" type="pres">
      <dgm:prSet presAssocID="{1D9023EB-EA75-4E55-9F1E-3531A26DE61B}" presName="rootText" presStyleLbl="node2" presStyleIdx="1" presStyleCnt="3">
        <dgm:presLayoutVars>
          <dgm:chPref val="3"/>
        </dgm:presLayoutVars>
      </dgm:prSet>
      <dgm:spPr/>
    </dgm:pt>
    <dgm:pt modelId="{452CFF17-6C9C-4547-8852-924F410C67BD}" type="pres">
      <dgm:prSet presAssocID="{1D9023EB-EA75-4E55-9F1E-3531A26DE61B}" presName="rootConnector" presStyleLbl="node2" presStyleIdx="1" presStyleCnt="3"/>
      <dgm:spPr/>
    </dgm:pt>
    <dgm:pt modelId="{BB84BE5B-1680-4E99-A136-5AB34FA590A4}" type="pres">
      <dgm:prSet presAssocID="{1D9023EB-EA75-4E55-9F1E-3531A26DE61B}" presName="hierChild4" presStyleCnt="0"/>
      <dgm:spPr/>
    </dgm:pt>
    <dgm:pt modelId="{7DA8FBE8-F79F-4EE7-B128-AE757412B27E}" type="pres">
      <dgm:prSet presAssocID="{1D9023EB-EA75-4E55-9F1E-3531A26DE61B}" presName="hierChild5" presStyleCnt="0"/>
      <dgm:spPr/>
    </dgm:pt>
    <dgm:pt modelId="{C2AFE41A-CB5F-48B7-9A44-F27DCF0A4E6C}" type="pres">
      <dgm:prSet presAssocID="{41122547-20A5-4D86-B4E6-B2A9D2467463}" presName="Name35" presStyleLbl="parChTrans1D2" presStyleIdx="2" presStyleCnt="5"/>
      <dgm:spPr/>
    </dgm:pt>
    <dgm:pt modelId="{AF4A61B7-9D12-48C4-8FE5-BF3E917DA9C8}" type="pres">
      <dgm:prSet presAssocID="{036664E8-755D-49AA-8F72-4E2F603BF8D8}" presName="hierRoot2" presStyleCnt="0">
        <dgm:presLayoutVars>
          <dgm:hierBranch/>
        </dgm:presLayoutVars>
      </dgm:prSet>
      <dgm:spPr/>
    </dgm:pt>
    <dgm:pt modelId="{752AC344-5F6C-4E25-BB8E-67BF7C63AF3A}" type="pres">
      <dgm:prSet presAssocID="{036664E8-755D-49AA-8F72-4E2F603BF8D8}" presName="rootComposite" presStyleCnt="0"/>
      <dgm:spPr/>
    </dgm:pt>
    <dgm:pt modelId="{6093E9FE-5260-418A-904E-62EC6578F77D}" type="pres">
      <dgm:prSet presAssocID="{036664E8-755D-49AA-8F72-4E2F603BF8D8}" presName="rootText" presStyleLbl="node2" presStyleIdx="2" presStyleCnt="3">
        <dgm:presLayoutVars>
          <dgm:chPref val="3"/>
        </dgm:presLayoutVars>
      </dgm:prSet>
      <dgm:spPr/>
    </dgm:pt>
    <dgm:pt modelId="{07FB33B1-13EB-4E9D-8750-E5D31F68AE85}" type="pres">
      <dgm:prSet presAssocID="{036664E8-755D-49AA-8F72-4E2F603BF8D8}" presName="rootConnector" presStyleLbl="node2" presStyleIdx="2" presStyleCnt="3"/>
      <dgm:spPr/>
    </dgm:pt>
    <dgm:pt modelId="{5EE7E1BE-D436-4053-89EA-C6B8685A5FDF}" type="pres">
      <dgm:prSet presAssocID="{036664E8-755D-49AA-8F72-4E2F603BF8D8}" presName="hierChild4" presStyleCnt="0"/>
      <dgm:spPr/>
    </dgm:pt>
    <dgm:pt modelId="{852D4FF8-725F-4889-8A7B-F308CB50B2B4}" type="pres">
      <dgm:prSet presAssocID="{036664E8-755D-49AA-8F72-4E2F603BF8D8}" presName="hierChild5" presStyleCnt="0"/>
      <dgm:spPr/>
    </dgm:pt>
    <dgm:pt modelId="{2BFD5626-66EE-425B-BC32-EB353FB88BD0}" type="pres">
      <dgm:prSet presAssocID="{A1063AB7-3B28-415B-828B-EED3575A5F52}" presName="hierChild3" presStyleCnt="0"/>
      <dgm:spPr/>
    </dgm:pt>
    <dgm:pt modelId="{73413E0D-0E95-4B09-BE9F-76CC4E4CB996}" type="pres">
      <dgm:prSet presAssocID="{6C0E021B-BC7B-40DA-9CEB-44E9C2C523BA}" presName="Name111" presStyleLbl="parChTrans1D2" presStyleIdx="3" presStyleCnt="5"/>
      <dgm:spPr/>
    </dgm:pt>
    <dgm:pt modelId="{6B777EDD-C293-40C4-9513-E98C78C69897}" type="pres">
      <dgm:prSet presAssocID="{AEF9E202-A5D3-4826-B3AD-3C2574E5DA14}" presName="hierRoot3" presStyleCnt="0">
        <dgm:presLayoutVars>
          <dgm:hierBranch/>
        </dgm:presLayoutVars>
      </dgm:prSet>
      <dgm:spPr/>
    </dgm:pt>
    <dgm:pt modelId="{18B082F5-7615-4DDA-84CA-247D00D24549}" type="pres">
      <dgm:prSet presAssocID="{AEF9E202-A5D3-4826-B3AD-3C2574E5DA14}" presName="rootComposite3" presStyleCnt="0"/>
      <dgm:spPr/>
    </dgm:pt>
    <dgm:pt modelId="{8E08FE71-96AA-42D0-800B-B33001FE7873}" type="pres">
      <dgm:prSet presAssocID="{AEF9E202-A5D3-4826-B3AD-3C2574E5DA14}" presName="rootText3" presStyleLbl="asst1" presStyleIdx="0" presStyleCnt="2">
        <dgm:presLayoutVars>
          <dgm:chPref val="3"/>
        </dgm:presLayoutVars>
      </dgm:prSet>
      <dgm:spPr/>
    </dgm:pt>
    <dgm:pt modelId="{B4D85A0E-EBA3-4A2C-9D85-7B7F7CE1B85C}" type="pres">
      <dgm:prSet presAssocID="{AEF9E202-A5D3-4826-B3AD-3C2574E5DA14}" presName="rootConnector3" presStyleLbl="asst1" presStyleIdx="0" presStyleCnt="2"/>
      <dgm:spPr/>
    </dgm:pt>
    <dgm:pt modelId="{3A7871A2-341B-4C0A-B65B-87950C1BAC2E}" type="pres">
      <dgm:prSet presAssocID="{AEF9E202-A5D3-4826-B3AD-3C2574E5DA14}" presName="hierChild6" presStyleCnt="0"/>
      <dgm:spPr/>
    </dgm:pt>
    <dgm:pt modelId="{2927988C-7A32-4CC8-9632-F11E0250F16C}" type="pres">
      <dgm:prSet presAssocID="{D986297D-9B6E-4967-8142-81163B3A8D72}" presName="Name35" presStyleLbl="parChTrans1D3" presStyleIdx="0" presStyleCnt="2"/>
      <dgm:spPr/>
    </dgm:pt>
    <dgm:pt modelId="{C0E3339A-5B14-446A-8DFC-4F364D3646E4}" type="pres">
      <dgm:prSet presAssocID="{E31A7611-48DA-4923-A879-461287E9C6FD}" presName="hierRoot2" presStyleCnt="0">
        <dgm:presLayoutVars>
          <dgm:hierBranch/>
        </dgm:presLayoutVars>
      </dgm:prSet>
      <dgm:spPr/>
    </dgm:pt>
    <dgm:pt modelId="{01812071-2BF7-44DF-9684-2A048DCD5E16}" type="pres">
      <dgm:prSet presAssocID="{E31A7611-48DA-4923-A879-461287E9C6FD}" presName="rootComposite" presStyleCnt="0"/>
      <dgm:spPr/>
    </dgm:pt>
    <dgm:pt modelId="{F7C03BAE-02BF-4DF9-B08B-F90752CEC289}" type="pres">
      <dgm:prSet presAssocID="{E31A7611-48DA-4923-A879-461287E9C6FD}" presName="rootText" presStyleLbl="node3" presStyleIdx="0" presStyleCnt="2">
        <dgm:presLayoutVars>
          <dgm:chPref val="3"/>
        </dgm:presLayoutVars>
      </dgm:prSet>
      <dgm:spPr/>
    </dgm:pt>
    <dgm:pt modelId="{DFE919F5-84E1-4C58-AB77-AFDF24D47CA2}" type="pres">
      <dgm:prSet presAssocID="{E31A7611-48DA-4923-A879-461287E9C6FD}" presName="rootConnector" presStyleLbl="node3" presStyleIdx="0" presStyleCnt="2"/>
      <dgm:spPr/>
    </dgm:pt>
    <dgm:pt modelId="{DDC6D2C1-2107-4B19-B903-D70F7E9F994C}" type="pres">
      <dgm:prSet presAssocID="{E31A7611-48DA-4923-A879-461287E9C6FD}" presName="hierChild4" presStyleCnt="0"/>
      <dgm:spPr/>
    </dgm:pt>
    <dgm:pt modelId="{DB17F0D2-FFEA-4C70-8A05-12002C61A803}" type="pres">
      <dgm:prSet presAssocID="{0B3E0E60-AAE9-4E4C-992B-261026E3F5C5}" presName="Name35" presStyleLbl="parChTrans1D4" presStyleIdx="0" presStyleCnt="2"/>
      <dgm:spPr/>
    </dgm:pt>
    <dgm:pt modelId="{9B5AE76D-151A-480F-B90F-7EEC9B0A7A77}" type="pres">
      <dgm:prSet presAssocID="{1B568E06-098D-4066-8193-25397854816D}" presName="hierRoot2" presStyleCnt="0">
        <dgm:presLayoutVars>
          <dgm:hierBranch val="r"/>
        </dgm:presLayoutVars>
      </dgm:prSet>
      <dgm:spPr/>
    </dgm:pt>
    <dgm:pt modelId="{C0F4C538-4197-4636-93CE-34F99B41F106}" type="pres">
      <dgm:prSet presAssocID="{1B568E06-098D-4066-8193-25397854816D}" presName="rootComposite" presStyleCnt="0"/>
      <dgm:spPr/>
    </dgm:pt>
    <dgm:pt modelId="{6A8690CC-4426-433D-ADB2-22C1DB5C5DFA}" type="pres">
      <dgm:prSet presAssocID="{1B568E06-098D-4066-8193-25397854816D}" presName="rootText" presStyleLbl="node4" presStyleIdx="0" presStyleCnt="2">
        <dgm:presLayoutVars>
          <dgm:chPref val="3"/>
        </dgm:presLayoutVars>
      </dgm:prSet>
      <dgm:spPr/>
    </dgm:pt>
    <dgm:pt modelId="{F715E708-D262-4CAB-A7BD-0190C81D622B}" type="pres">
      <dgm:prSet presAssocID="{1B568E06-098D-4066-8193-25397854816D}" presName="rootConnector" presStyleLbl="node4" presStyleIdx="0" presStyleCnt="2"/>
      <dgm:spPr/>
    </dgm:pt>
    <dgm:pt modelId="{58AF6996-659D-4AAC-977A-8879D3912AD8}" type="pres">
      <dgm:prSet presAssocID="{1B568E06-098D-4066-8193-25397854816D}" presName="hierChild4" presStyleCnt="0"/>
      <dgm:spPr/>
    </dgm:pt>
    <dgm:pt modelId="{025B36EB-5B8E-4617-9E94-F6BBA32BF211}" type="pres">
      <dgm:prSet presAssocID="{1B568E06-098D-4066-8193-25397854816D}" presName="hierChild5" presStyleCnt="0"/>
      <dgm:spPr/>
    </dgm:pt>
    <dgm:pt modelId="{602B9D6C-BA9C-4354-827C-1B092FEF6C10}" type="pres">
      <dgm:prSet presAssocID="{7A73D8C0-9BAB-4DF7-B601-6A25AF23CB05}" presName="Name35" presStyleLbl="parChTrans1D4" presStyleIdx="1" presStyleCnt="2"/>
      <dgm:spPr/>
    </dgm:pt>
    <dgm:pt modelId="{A3412E38-4933-4F29-88E4-CB53985426DA}" type="pres">
      <dgm:prSet presAssocID="{D09EB692-9152-4E51-BBB6-8604132FB287}" presName="hierRoot2" presStyleCnt="0">
        <dgm:presLayoutVars>
          <dgm:hierBranch val="r"/>
        </dgm:presLayoutVars>
      </dgm:prSet>
      <dgm:spPr/>
    </dgm:pt>
    <dgm:pt modelId="{DF0C2A0C-1BC9-4F72-BD8F-572E888D1BC6}" type="pres">
      <dgm:prSet presAssocID="{D09EB692-9152-4E51-BBB6-8604132FB287}" presName="rootComposite" presStyleCnt="0"/>
      <dgm:spPr/>
    </dgm:pt>
    <dgm:pt modelId="{810BEF54-9600-4DC7-BE7E-74BBBF952A2D}" type="pres">
      <dgm:prSet presAssocID="{D09EB692-9152-4E51-BBB6-8604132FB287}" presName="rootText" presStyleLbl="node4" presStyleIdx="1" presStyleCnt="2">
        <dgm:presLayoutVars>
          <dgm:chPref val="3"/>
        </dgm:presLayoutVars>
      </dgm:prSet>
      <dgm:spPr/>
    </dgm:pt>
    <dgm:pt modelId="{CC220189-4DAC-4DD1-A54B-617F4A293E35}" type="pres">
      <dgm:prSet presAssocID="{D09EB692-9152-4E51-BBB6-8604132FB287}" presName="rootConnector" presStyleLbl="node4" presStyleIdx="1" presStyleCnt="2"/>
      <dgm:spPr/>
    </dgm:pt>
    <dgm:pt modelId="{DC5F7765-107C-4826-84C2-3C58DBC2FFF3}" type="pres">
      <dgm:prSet presAssocID="{D09EB692-9152-4E51-BBB6-8604132FB287}" presName="hierChild4" presStyleCnt="0"/>
      <dgm:spPr/>
    </dgm:pt>
    <dgm:pt modelId="{6C7168E8-97AD-49C8-9E0D-C3014B45551F}" type="pres">
      <dgm:prSet presAssocID="{D09EB692-9152-4E51-BBB6-8604132FB287}" presName="hierChild5" presStyleCnt="0"/>
      <dgm:spPr/>
    </dgm:pt>
    <dgm:pt modelId="{1149DB1A-8E75-45AC-8CBC-F0E3E9F0D3FF}" type="pres">
      <dgm:prSet presAssocID="{E31A7611-48DA-4923-A879-461287E9C6FD}" presName="hierChild5" presStyleCnt="0"/>
      <dgm:spPr/>
    </dgm:pt>
    <dgm:pt modelId="{6DF5CDB6-ED89-470A-B3CD-578D0B5F6879}" type="pres">
      <dgm:prSet presAssocID="{AEF9E202-A5D3-4826-B3AD-3C2574E5DA14}" presName="hierChild7" presStyleCnt="0"/>
      <dgm:spPr/>
    </dgm:pt>
    <dgm:pt modelId="{E8C86580-481B-45CC-94EF-C6242733B814}" type="pres">
      <dgm:prSet presAssocID="{75979E5A-466C-4B0A-8437-92F0EC21A105}" presName="Name111" presStyleLbl="parChTrans1D2" presStyleIdx="4" presStyleCnt="5"/>
      <dgm:spPr/>
    </dgm:pt>
    <dgm:pt modelId="{07ECFCEB-63A3-4A33-92F5-130DE183F4BA}" type="pres">
      <dgm:prSet presAssocID="{4D698A25-812B-41DD-9775-53739D0EE637}" presName="hierRoot3" presStyleCnt="0">
        <dgm:presLayoutVars>
          <dgm:hierBranch/>
        </dgm:presLayoutVars>
      </dgm:prSet>
      <dgm:spPr/>
    </dgm:pt>
    <dgm:pt modelId="{BAE9C85A-2FCD-4F5A-BA93-4EF5AF747A77}" type="pres">
      <dgm:prSet presAssocID="{4D698A25-812B-41DD-9775-53739D0EE637}" presName="rootComposite3" presStyleCnt="0"/>
      <dgm:spPr/>
    </dgm:pt>
    <dgm:pt modelId="{7A991E4F-5F94-4FF8-BD75-CC24C745DE7B}" type="pres">
      <dgm:prSet presAssocID="{4D698A25-812B-41DD-9775-53739D0EE637}" presName="rootText3" presStyleLbl="asst1" presStyleIdx="1" presStyleCnt="2">
        <dgm:presLayoutVars>
          <dgm:chPref val="3"/>
        </dgm:presLayoutVars>
      </dgm:prSet>
      <dgm:spPr/>
    </dgm:pt>
    <dgm:pt modelId="{23E2B007-8710-40AE-9DC3-1EEEB1B3B550}" type="pres">
      <dgm:prSet presAssocID="{4D698A25-812B-41DD-9775-53739D0EE637}" presName="rootConnector3" presStyleLbl="asst1" presStyleIdx="1" presStyleCnt="2"/>
      <dgm:spPr/>
    </dgm:pt>
    <dgm:pt modelId="{7F4357C3-1C02-490D-9829-C590839C5574}" type="pres">
      <dgm:prSet presAssocID="{4D698A25-812B-41DD-9775-53739D0EE637}" presName="hierChild6" presStyleCnt="0"/>
      <dgm:spPr/>
    </dgm:pt>
    <dgm:pt modelId="{E1E094C3-34E5-4923-A964-50C77425E2C7}" type="pres">
      <dgm:prSet presAssocID="{FF09C426-1CFF-4E2C-A37C-2FB926AC803F}" presName="Name35" presStyleLbl="parChTrans1D3" presStyleIdx="1" presStyleCnt="2"/>
      <dgm:spPr/>
    </dgm:pt>
    <dgm:pt modelId="{ACD32729-78B9-4FD5-A012-F109A8651E83}" type="pres">
      <dgm:prSet presAssocID="{6BFBAAFC-7CDF-4271-B211-843085F708E9}" presName="hierRoot2" presStyleCnt="0">
        <dgm:presLayoutVars>
          <dgm:hierBranch val="r"/>
        </dgm:presLayoutVars>
      </dgm:prSet>
      <dgm:spPr/>
    </dgm:pt>
    <dgm:pt modelId="{06815AF8-5BE9-44A5-B8E5-CBAE02CA8FFF}" type="pres">
      <dgm:prSet presAssocID="{6BFBAAFC-7CDF-4271-B211-843085F708E9}" presName="rootComposite" presStyleCnt="0"/>
      <dgm:spPr/>
    </dgm:pt>
    <dgm:pt modelId="{C45FCAB0-A77B-4691-83E8-17099CF80929}" type="pres">
      <dgm:prSet presAssocID="{6BFBAAFC-7CDF-4271-B211-843085F708E9}" presName="rootText" presStyleLbl="node3" presStyleIdx="1" presStyleCnt="2">
        <dgm:presLayoutVars>
          <dgm:chPref val="3"/>
        </dgm:presLayoutVars>
      </dgm:prSet>
      <dgm:spPr/>
    </dgm:pt>
    <dgm:pt modelId="{5C5E68BA-A71B-461D-B72C-304B711A483D}" type="pres">
      <dgm:prSet presAssocID="{6BFBAAFC-7CDF-4271-B211-843085F708E9}" presName="rootConnector" presStyleLbl="node3" presStyleIdx="1" presStyleCnt="2"/>
      <dgm:spPr/>
    </dgm:pt>
    <dgm:pt modelId="{3CADB3E8-5BBA-4378-82A0-799C8C7343A8}" type="pres">
      <dgm:prSet presAssocID="{6BFBAAFC-7CDF-4271-B211-843085F708E9}" presName="hierChild4" presStyleCnt="0"/>
      <dgm:spPr/>
    </dgm:pt>
    <dgm:pt modelId="{18EBF4CF-9229-4A7B-85D6-2D4BDC5FFCCD}" type="pres">
      <dgm:prSet presAssocID="{6BFBAAFC-7CDF-4271-B211-843085F708E9}" presName="hierChild5" presStyleCnt="0"/>
      <dgm:spPr/>
    </dgm:pt>
    <dgm:pt modelId="{757E31C5-5422-4745-82B4-7421DCACD3EF}" type="pres">
      <dgm:prSet presAssocID="{4D698A25-812B-41DD-9775-53739D0EE637}" presName="hierChild7" presStyleCnt="0"/>
      <dgm:spPr/>
    </dgm:pt>
  </dgm:ptLst>
  <dgm:cxnLst>
    <dgm:cxn modelId="{34A88002-870D-4DBE-8DC4-D043C5A0287E}" type="presOf" srcId="{0FA8E228-5BE8-44D9-BC83-DCBAEF5561FF}" destId="{89D57BD3-F514-428A-91C6-7C21167DC783}" srcOrd="0" destOrd="0" presId="urn:microsoft.com/office/officeart/2005/8/layout/orgChart1"/>
    <dgm:cxn modelId="{3FCBD703-C30B-4AB0-978C-A167C9EADCD6}" type="presOf" srcId="{A1063AB7-3B28-415B-828B-EED3575A5F52}" destId="{D8A32697-F8CC-4C9D-A316-C70874F9D071}" srcOrd="0" destOrd="0" presId="urn:microsoft.com/office/officeart/2005/8/layout/orgChart1"/>
    <dgm:cxn modelId="{59D22B16-64F1-4D68-B506-34D6C22DD735}" type="presOf" srcId="{D09EB692-9152-4E51-BBB6-8604132FB287}" destId="{CC220189-4DAC-4DD1-A54B-617F4A293E35}" srcOrd="1" destOrd="0" presId="urn:microsoft.com/office/officeart/2005/8/layout/orgChart1"/>
    <dgm:cxn modelId="{0245F523-E80E-4E5F-B321-0F14BF9A9EC0}" type="presOf" srcId="{21BD686F-E0B8-4613-972F-3CA5229B257D}" destId="{04556BC0-1D42-4A25-9700-A89FA2839AF8}" srcOrd="1" destOrd="0" presId="urn:microsoft.com/office/officeart/2005/8/layout/orgChart1"/>
    <dgm:cxn modelId="{8907EC35-3308-43B3-B3C6-56FD333D4224}" type="presOf" srcId="{75979E5A-466C-4B0A-8437-92F0EC21A105}" destId="{E8C86580-481B-45CC-94EF-C6242733B814}" srcOrd="0" destOrd="0" presId="urn:microsoft.com/office/officeart/2005/8/layout/orgChart1"/>
    <dgm:cxn modelId="{48B4A13A-F876-477B-B505-B61C24E95362}" srcId="{AEF9E202-A5D3-4826-B3AD-3C2574E5DA14}" destId="{E31A7611-48DA-4923-A879-461287E9C6FD}" srcOrd="0" destOrd="0" parTransId="{D986297D-9B6E-4967-8142-81163B3A8D72}" sibTransId="{5E1C24C4-90AF-487D-A8D6-86E65DEB08A6}"/>
    <dgm:cxn modelId="{637F6743-D2B7-4004-92A4-F87A43408FF8}" type="presOf" srcId="{41122547-20A5-4D86-B4E6-B2A9D2467463}" destId="{C2AFE41A-CB5F-48B7-9A44-F27DCF0A4E6C}" srcOrd="0" destOrd="0" presId="urn:microsoft.com/office/officeart/2005/8/layout/orgChart1"/>
    <dgm:cxn modelId="{73FC3B64-B0AE-4682-890B-612137C5A0F0}" type="presOf" srcId="{4D698A25-812B-41DD-9775-53739D0EE637}" destId="{23E2B007-8710-40AE-9DC3-1EEEB1B3B550}" srcOrd="1" destOrd="0" presId="urn:microsoft.com/office/officeart/2005/8/layout/orgChart1"/>
    <dgm:cxn modelId="{7E8F2F66-4896-4F24-AE26-F96DF745A25D}" srcId="{A1063AB7-3B28-415B-828B-EED3575A5F52}" destId="{AEF9E202-A5D3-4826-B3AD-3C2574E5DA14}" srcOrd="0" destOrd="0" parTransId="{6C0E021B-BC7B-40DA-9CEB-44E9C2C523BA}" sibTransId="{2CBD34F6-FF9C-40D3-811C-806213F7AEAE}"/>
    <dgm:cxn modelId="{16615F66-2E24-48DA-A021-17D2F56EEE04}" srcId="{4D698A25-812B-41DD-9775-53739D0EE637}" destId="{6BFBAAFC-7CDF-4271-B211-843085F708E9}" srcOrd="0" destOrd="0" parTransId="{FF09C426-1CFF-4E2C-A37C-2FB926AC803F}" sibTransId="{2F152423-7D0C-400B-9CA2-5EB34736D704}"/>
    <dgm:cxn modelId="{351F7946-C102-437B-B614-333645637278}" type="presOf" srcId="{FF09C426-1CFF-4E2C-A37C-2FB926AC803F}" destId="{E1E094C3-34E5-4923-A964-50C77425E2C7}" srcOrd="0" destOrd="0" presId="urn:microsoft.com/office/officeart/2005/8/layout/orgChart1"/>
    <dgm:cxn modelId="{3D292E48-D2BD-44B1-97FC-ABDB9240325B}" srcId="{E31A7611-48DA-4923-A879-461287E9C6FD}" destId="{D09EB692-9152-4E51-BBB6-8604132FB287}" srcOrd="1" destOrd="0" parTransId="{7A73D8C0-9BAB-4DF7-B601-6A25AF23CB05}" sibTransId="{BB56348A-6D46-4016-8503-1280E88B7275}"/>
    <dgm:cxn modelId="{449F4C4D-E729-410C-94E0-382028D446C4}" type="presOf" srcId="{7A73D8C0-9BAB-4DF7-B601-6A25AF23CB05}" destId="{602B9D6C-BA9C-4354-827C-1B092FEF6C10}" srcOrd="0" destOrd="0" presId="urn:microsoft.com/office/officeart/2005/8/layout/orgChart1"/>
    <dgm:cxn modelId="{F52E0D6F-7922-4BD8-82F1-E9CBD420DE93}" type="presOf" srcId="{D986297D-9B6E-4967-8142-81163B3A8D72}" destId="{2927988C-7A32-4CC8-9632-F11E0250F16C}" srcOrd="0" destOrd="0" presId="urn:microsoft.com/office/officeart/2005/8/layout/orgChart1"/>
    <dgm:cxn modelId="{23B67F74-7C7C-44A5-814F-CDED46142F6C}" type="presOf" srcId="{A1063AB7-3B28-415B-828B-EED3575A5F52}" destId="{9E40E7F8-4273-4EEB-83B3-4D99C322B5B8}" srcOrd="1" destOrd="0" presId="urn:microsoft.com/office/officeart/2005/8/layout/orgChart1"/>
    <dgm:cxn modelId="{74E8A454-6095-4FFA-AEFE-1F3882D81473}" type="presOf" srcId="{AEF9E202-A5D3-4826-B3AD-3C2574E5DA14}" destId="{8E08FE71-96AA-42D0-800B-B33001FE7873}" srcOrd="0" destOrd="0" presId="urn:microsoft.com/office/officeart/2005/8/layout/orgChart1"/>
    <dgm:cxn modelId="{CD6D2B76-4017-4590-8A8F-0D464EC6B99F}" type="presOf" srcId="{036664E8-755D-49AA-8F72-4E2F603BF8D8}" destId="{07FB33B1-13EB-4E9D-8750-E5D31F68AE85}" srcOrd="1" destOrd="0" presId="urn:microsoft.com/office/officeart/2005/8/layout/orgChart1"/>
    <dgm:cxn modelId="{670BF657-D1ED-439C-A330-75D250A9196B}" type="presOf" srcId="{D09EB692-9152-4E51-BBB6-8604132FB287}" destId="{810BEF54-9600-4DC7-BE7E-74BBBF952A2D}" srcOrd="0" destOrd="0" presId="urn:microsoft.com/office/officeart/2005/8/layout/orgChart1"/>
    <dgm:cxn modelId="{14082F58-C60C-4FC6-A0A6-9EECD85A0BD7}" type="presOf" srcId="{036664E8-755D-49AA-8F72-4E2F603BF8D8}" destId="{6093E9FE-5260-418A-904E-62EC6578F77D}" srcOrd="0" destOrd="0" presId="urn:microsoft.com/office/officeart/2005/8/layout/orgChart1"/>
    <dgm:cxn modelId="{140EC858-8F4E-46AD-90FF-D7927F91948A}" type="presOf" srcId="{1D9023EB-EA75-4E55-9F1E-3531A26DE61B}" destId="{452CFF17-6C9C-4547-8852-924F410C67BD}" srcOrd="1" destOrd="0" presId="urn:microsoft.com/office/officeart/2005/8/layout/orgChart1"/>
    <dgm:cxn modelId="{8B2DC459-718F-4633-9753-E096DFE96636}" type="presOf" srcId="{183340B1-50D7-46CC-BBC7-79A3272F74A7}" destId="{0140F845-E6B3-47A6-ADD1-EE0CF738BB37}" srcOrd="0" destOrd="0" presId="urn:microsoft.com/office/officeart/2005/8/layout/orgChart1"/>
    <dgm:cxn modelId="{FF6C6980-A1CE-45C1-BA08-598A33856BB3}" srcId="{A1063AB7-3B28-415B-828B-EED3575A5F52}" destId="{036664E8-755D-49AA-8F72-4E2F603BF8D8}" srcOrd="4" destOrd="0" parTransId="{41122547-20A5-4D86-B4E6-B2A9D2467463}" sibTransId="{66AF34F0-A779-4122-838A-DE1D646797F3}"/>
    <dgm:cxn modelId="{41F5AC85-91F0-47F3-A357-21A95BF1740E}" type="presOf" srcId="{1B568E06-098D-4066-8193-25397854816D}" destId="{F715E708-D262-4CAB-A7BD-0190C81D622B}" srcOrd="1" destOrd="0" presId="urn:microsoft.com/office/officeart/2005/8/layout/orgChart1"/>
    <dgm:cxn modelId="{FDAE278D-5FDA-46FB-ACC8-BFFAF918A30E}" type="presOf" srcId="{6BFBAAFC-7CDF-4271-B211-843085F708E9}" destId="{5C5E68BA-A71B-461D-B72C-304B711A483D}" srcOrd="1" destOrd="0" presId="urn:microsoft.com/office/officeart/2005/8/layout/orgChart1"/>
    <dgm:cxn modelId="{D15D3391-F971-4739-8472-7136308427A6}" type="presOf" srcId="{AEF9E202-A5D3-4826-B3AD-3C2574E5DA14}" destId="{B4D85A0E-EBA3-4A2C-9D85-7B7F7CE1B85C}" srcOrd="1" destOrd="0" presId="urn:microsoft.com/office/officeart/2005/8/layout/orgChart1"/>
    <dgm:cxn modelId="{87D52D93-FDC0-4675-BC4F-0CC9856C101F}" type="presOf" srcId="{1B568E06-098D-4066-8193-25397854816D}" destId="{6A8690CC-4426-433D-ADB2-22C1DB5C5DFA}" srcOrd="0" destOrd="0" presId="urn:microsoft.com/office/officeart/2005/8/layout/orgChart1"/>
    <dgm:cxn modelId="{CC804793-F265-41E2-BCB6-8F8C14843478}" srcId="{A1063AB7-3B28-415B-828B-EED3575A5F52}" destId="{21BD686F-E0B8-4613-972F-3CA5229B257D}" srcOrd="2" destOrd="0" parTransId="{BF325029-0CA8-495D-81FB-5D1D42AD092F}" sibTransId="{5194D694-DC26-48C0-B04D-C986876C9DD9}"/>
    <dgm:cxn modelId="{1800F396-ED0F-43BE-993D-9B8680CEED06}" type="presOf" srcId="{E31A7611-48DA-4923-A879-461287E9C6FD}" destId="{DFE919F5-84E1-4C58-AB77-AFDF24D47CA2}" srcOrd="1" destOrd="0" presId="urn:microsoft.com/office/officeart/2005/8/layout/orgChart1"/>
    <dgm:cxn modelId="{7729E1A2-2078-49F6-8A2F-FEB8CADE880E}" type="presOf" srcId="{4D698A25-812B-41DD-9775-53739D0EE637}" destId="{7A991E4F-5F94-4FF8-BD75-CC24C745DE7B}" srcOrd="0" destOrd="0" presId="urn:microsoft.com/office/officeart/2005/8/layout/orgChart1"/>
    <dgm:cxn modelId="{A7FE5DAB-7350-4A4E-AE89-6FAED30A2D35}" type="presOf" srcId="{0B3E0E60-AAE9-4E4C-992B-261026E3F5C5}" destId="{DB17F0D2-FFEA-4C70-8A05-12002C61A803}" srcOrd="0" destOrd="0" presId="urn:microsoft.com/office/officeart/2005/8/layout/orgChart1"/>
    <dgm:cxn modelId="{912C8FBD-3D28-4159-81A6-3FE3F9B930C1}" type="presOf" srcId="{BF325029-0CA8-495D-81FB-5D1D42AD092F}" destId="{9FF1C3F7-854B-4CA2-AFD5-074B60FD77CA}" srcOrd="0" destOrd="0" presId="urn:microsoft.com/office/officeart/2005/8/layout/orgChart1"/>
    <dgm:cxn modelId="{E31901C3-BE90-45B2-85A4-AA7D548B3AFC}" srcId="{0FA8E228-5BE8-44D9-BC83-DCBAEF5561FF}" destId="{A1063AB7-3B28-415B-828B-EED3575A5F52}" srcOrd="0" destOrd="0" parTransId="{78DE7D1C-0A33-455A-9F50-0D83C4F34114}" sibTransId="{1C3B3F0A-3666-4C73-B449-931055373D4A}"/>
    <dgm:cxn modelId="{154C70CC-45BC-478A-A86D-72967C8EE26C}" type="presOf" srcId="{6BFBAAFC-7CDF-4271-B211-843085F708E9}" destId="{C45FCAB0-A77B-4691-83E8-17099CF80929}" srcOrd="0" destOrd="0" presId="urn:microsoft.com/office/officeart/2005/8/layout/orgChart1"/>
    <dgm:cxn modelId="{46399ACE-33D4-460A-9BB0-3605A3F2D6D7}" type="presOf" srcId="{21BD686F-E0B8-4613-972F-3CA5229B257D}" destId="{0D58AB5E-968D-4572-B9D9-FBEFB1B1A503}" srcOrd="0" destOrd="0" presId="urn:microsoft.com/office/officeart/2005/8/layout/orgChart1"/>
    <dgm:cxn modelId="{54BF65D6-7BF5-4B97-9036-CCD851184F1D}" srcId="{A1063AB7-3B28-415B-828B-EED3575A5F52}" destId="{4D698A25-812B-41DD-9775-53739D0EE637}" srcOrd="1" destOrd="0" parTransId="{75979E5A-466C-4B0A-8437-92F0EC21A105}" sibTransId="{7F8500D3-1B96-46A7-8C82-D15B4ECEEAA4}"/>
    <dgm:cxn modelId="{636BE2E1-46A9-4ADD-857E-4C4E5FDF6EA5}" type="presOf" srcId="{6C0E021B-BC7B-40DA-9CEB-44E9C2C523BA}" destId="{73413E0D-0E95-4B09-BE9F-76CC4E4CB996}" srcOrd="0" destOrd="0" presId="urn:microsoft.com/office/officeart/2005/8/layout/orgChart1"/>
    <dgm:cxn modelId="{869772EA-88B3-446D-BA55-085704D8C76A}" srcId="{A1063AB7-3B28-415B-828B-EED3575A5F52}" destId="{1D9023EB-EA75-4E55-9F1E-3531A26DE61B}" srcOrd="3" destOrd="0" parTransId="{183340B1-50D7-46CC-BBC7-79A3272F74A7}" sibTransId="{E1A624F3-2AFC-483C-A339-1D3907368368}"/>
    <dgm:cxn modelId="{B2B737EB-382D-44C4-89EF-77211DBD1005}" srcId="{E31A7611-48DA-4923-A879-461287E9C6FD}" destId="{1B568E06-098D-4066-8193-25397854816D}" srcOrd="0" destOrd="0" parTransId="{0B3E0E60-AAE9-4E4C-992B-261026E3F5C5}" sibTransId="{41493459-D526-4CBE-A5AC-4A2AE8C0E6A3}"/>
    <dgm:cxn modelId="{A6B441EE-10C3-4666-AD99-F2FBEB681368}" type="presOf" srcId="{E31A7611-48DA-4923-A879-461287E9C6FD}" destId="{F7C03BAE-02BF-4DF9-B08B-F90752CEC289}" srcOrd="0" destOrd="0" presId="urn:microsoft.com/office/officeart/2005/8/layout/orgChart1"/>
    <dgm:cxn modelId="{64A2B7F7-7D43-4ED4-B324-B9C17F32C407}" type="presOf" srcId="{1D9023EB-EA75-4E55-9F1E-3531A26DE61B}" destId="{C4751DF1-59A4-4D0A-BA22-94FF5613CDA2}" srcOrd="0" destOrd="0" presId="urn:microsoft.com/office/officeart/2005/8/layout/orgChart1"/>
    <dgm:cxn modelId="{48561432-B140-4A92-8C8B-4E7C61B5D824}" type="presParOf" srcId="{89D57BD3-F514-428A-91C6-7C21167DC783}" destId="{DE77081C-53E4-4A40-8C18-314F9F436401}" srcOrd="0" destOrd="0" presId="urn:microsoft.com/office/officeart/2005/8/layout/orgChart1"/>
    <dgm:cxn modelId="{170FEB5B-9099-4F8C-B4D4-356E628D6E37}" type="presParOf" srcId="{DE77081C-53E4-4A40-8C18-314F9F436401}" destId="{F70F391B-8428-4CA9-A22B-C1F9C64E3797}" srcOrd="0" destOrd="0" presId="urn:microsoft.com/office/officeart/2005/8/layout/orgChart1"/>
    <dgm:cxn modelId="{75504C65-BCF4-47B1-91F5-D46B83749AC2}" type="presParOf" srcId="{F70F391B-8428-4CA9-A22B-C1F9C64E3797}" destId="{D8A32697-F8CC-4C9D-A316-C70874F9D071}" srcOrd="0" destOrd="0" presId="urn:microsoft.com/office/officeart/2005/8/layout/orgChart1"/>
    <dgm:cxn modelId="{CBC2974F-B46D-4924-978D-03B8D7BB2E80}" type="presParOf" srcId="{F70F391B-8428-4CA9-A22B-C1F9C64E3797}" destId="{9E40E7F8-4273-4EEB-83B3-4D99C322B5B8}" srcOrd="1" destOrd="0" presId="urn:microsoft.com/office/officeart/2005/8/layout/orgChart1"/>
    <dgm:cxn modelId="{84A9F4B6-1A62-4892-9F28-C0F4F490113B}" type="presParOf" srcId="{DE77081C-53E4-4A40-8C18-314F9F436401}" destId="{3E2F0708-21ED-4F98-9307-E8D4B981226B}" srcOrd="1" destOrd="0" presId="urn:microsoft.com/office/officeart/2005/8/layout/orgChart1"/>
    <dgm:cxn modelId="{6CBC3DD8-ACFE-4CC9-AD6B-A2A7725565F8}" type="presParOf" srcId="{3E2F0708-21ED-4F98-9307-E8D4B981226B}" destId="{9FF1C3F7-854B-4CA2-AFD5-074B60FD77CA}" srcOrd="0" destOrd="0" presId="urn:microsoft.com/office/officeart/2005/8/layout/orgChart1"/>
    <dgm:cxn modelId="{2642794E-BFD4-401E-8484-49588A7E203C}" type="presParOf" srcId="{3E2F0708-21ED-4F98-9307-E8D4B981226B}" destId="{37E32B8B-84A3-4B06-9F72-B765AB59B5D8}" srcOrd="1" destOrd="0" presId="urn:microsoft.com/office/officeart/2005/8/layout/orgChart1"/>
    <dgm:cxn modelId="{135761F6-3B44-44AD-9CEE-07B84E143112}" type="presParOf" srcId="{37E32B8B-84A3-4B06-9F72-B765AB59B5D8}" destId="{18837671-F698-4F55-BC1D-8B23EFC36E13}" srcOrd="0" destOrd="0" presId="urn:microsoft.com/office/officeart/2005/8/layout/orgChart1"/>
    <dgm:cxn modelId="{548E496C-DC71-4BC3-B9B1-49F18462A77B}" type="presParOf" srcId="{18837671-F698-4F55-BC1D-8B23EFC36E13}" destId="{0D58AB5E-968D-4572-B9D9-FBEFB1B1A503}" srcOrd="0" destOrd="0" presId="urn:microsoft.com/office/officeart/2005/8/layout/orgChart1"/>
    <dgm:cxn modelId="{2F5DEE86-E57C-41D1-A6BC-C7F380498BC1}" type="presParOf" srcId="{18837671-F698-4F55-BC1D-8B23EFC36E13}" destId="{04556BC0-1D42-4A25-9700-A89FA2839AF8}" srcOrd="1" destOrd="0" presId="urn:microsoft.com/office/officeart/2005/8/layout/orgChart1"/>
    <dgm:cxn modelId="{061E200E-6D78-48DF-B0B1-7C1ECA8555A7}" type="presParOf" srcId="{37E32B8B-84A3-4B06-9F72-B765AB59B5D8}" destId="{BE231616-2713-475F-9A35-36AF089EFBED}" srcOrd="1" destOrd="0" presId="urn:microsoft.com/office/officeart/2005/8/layout/orgChart1"/>
    <dgm:cxn modelId="{F052F916-F7CC-4382-91F4-07DE900E04E4}" type="presParOf" srcId="{37E32B8B-84A3-4B06-9F72-B765AB59B5D8}" destId="{B5435394-AC53-4740-83C1-A81625A2E52A}" srcOrd="2" destOrd="0" presId="urn:microsoft.com/office/officeart/2005/8/layout/orgChart1"/>
    <dgm:cxn modelId="{4A2373F0-465A-42D1-9A4F-EA6EB14A2C9F}" type="presParOf" srcId="{3E2F0708-21ED-4F98-9307-E8D4B981226B}" destId="{0140F845-E6B3-47A6-ADD1-EE0CF738BB37}" srcOrd="2" destOrd="0" presId="urn:microsoft.com/office/officeart/2005/8/layout/orgChart1"/>
    <dgm:cxn modelId="{9495F544-FD12-4D01-828B-4EAD4D7695E3}" type="presParOf" srcId="{3E2F0708-21ED-4F98-9307-E8D4B981226B}" destId="{C3B14655-BE37-446E-BBD4-071F801D2256}" srcOrd="3" destOrd="0" presId="urn:microsoft.com/office/officeart/2005/8/layout/orgChart1"/>
    <dgm:cxn modelId="{414BFA16-267B-40BD-9AF4-260522D6AD86}" type="presParOf" srcId="{C3B14655-BE37-446E-BBD4-071F801D2256}" destId="{E24837A7-35FC-4833-95E2-BC15201F93A8}" srcOrd="0" destOrd="0" presId="urn:microsoft.com/office/officeart/2005/8/layout/orgChart1"/>
    <dgm:cxn modelId="{6543BC08-4690-42DE-8DC9-A02949EF90DF}" type="presParOf" srcId="{E24837A7-35FC-4833-95E2-BC15201F93A8}" destId="{C4751DF1-59A4-4D0A-BA22-94FF5613CDA2}" srcOrd="0" destOrd="0" presId="urn:microsoft.com/office/officeart/2005/8/layout/orgChart1"/>
    <dgm:cxn modelId="{5A2DC69F-F384-4C60-B68D-A9BC40C9994F}" type="presParOf" srcId="{E24837A7-35FC-4833-95E2-BC15201F93A8}" destId="{452CFF17-6C9C-4547-8852-924F410C67BD}" srcOrd="1" destOrd="0" presId="urn:microsoft.com/office/officeart/2005/8/layout/orgChart1"/>
    <dgm:cxn modelId="{2F86A952-7D50-4DDB-A5FA-9FC6E43EC1BB}" type="presParOf" srcId="{C3B14655-BE37-446E-BBD4-071F801D2256}" destId="{BB84BE5B-1680-4E99-A136-5AB34FA590A4}" srcOrd="1" destOrd="0" presId="urn:microsoft.com/office/officeart/2005/8/layout/orgChart1"/>
    <dgm:cxn modelId="{8B21CB8C-650C-4DBD-B9B1-2105BE930C43}" type="presParOf" srcId="{C3B14655-BE37-446E-BBD4-071F801D2256}" destId="{7DA8FBE8-F79F-4EE7-B128-AE757412B27E}" srcOrd="2" destOrd="0" presId="urn:microsoft.com/office/officeart/2005/8/layout/orgChart1"/>
    <dgm:cxn modelId="{D8D865D4-834B-4390-958F-8FF5879C7647}" type="presParOf" srcId="{3E2F0708-21ED-4F98-9307-E8D4B981226B}" destId="{C2AFE41A-CB5F-48B7-9A44-F27DCF0A4E6C}" srcOrd="4" destOrd="0" presId="urn:microsoft.com/office/officeart/2005/8/layout/orgChart1"/>
    <dgm:cxn modelId="{57267358-B7B6-49D8-9674-B14EF41B8AAE}" type="presParOf" srcId="{3E2F0708-21ED-4F98-9307-E8D4B981226B}" destId="{AF4A61B7-9D12-48C4-8FE5-BF3E917DA9C8}" srcOrd="5" destOrd="0" presId="urn:microsoft.com/office/officeart/2005/8/layout/orgChart1"/>
    <dgm:cxn modelId="{DEBAAEC8-1B95-4B67-BCD5-26BF5B5E947E}" type="presParOf" srcId="{AF4A61B7-9D12-48C4-8FE5-BF3E917DA9C8}" destId="{752AC344-5F6C-4E25-BB8E-67BF7C63AF3A}" srcOrd="0" destOrd="0" presId="urn:microsoft.com/office/officeart/2005/8/layout/orgChart1"/>
    <dgm:cxn modelId="{4552EE02-B31A-4943-BCAD-5DD6A60FF571}" type="presParOf" srcId="{752AC344-5F6C-4E25-BB8E-67BF7C63AF3A}" destId="{6093E9FE-5260-418A-904E-62EC6578F77D}" srcOrd="0" destOrd="0" presId="urn:microsoft.com/office/officeart/2005/8/layout/orgChart1"/>
    <dgm:cxn modelId="{9456A028-F9A1-4695-BD9C-22A5DCF1D574}" type="presParOf" srcId="{752AC344-5F6C-4E25-BB8E-67BF7C63AF3A}" destId="{07FB33B1-13EB-4E9D-8750-E5D31F68AE85}" srcOrd="1" destOrd="0" presId="urn:microsoft.com/office/officeart/2005/8/layout/orgChart1"/>
    <dgm:cxn modelId="{A14F0083-5485-40BB-8614-5534B4FFAA88}" type="presParOf" srcId="{AF4A61B7-9D12-48C4-8FE5-BF3E917DA9C8}" destId="{5EE7E1BE-D436-4053-89EA-C6B8685A5FDF}" srcOrd="1" destOrd="0" presId="urn:microsoft.com/office/officeart/2005/8/layout/orgChart1"/>
    <dgm:cxn modelId="{6B90B507-B741-4EF9-91DE-7D8F509B26E0}" type="presParOf" srcId="{AF4A61B7-9D12-48C4-8FE5-BF3E917DA9C8}" destId="{852D4FF8-725F-4889-8A7B-F308CB50B2B4}" srcOrd="2" destOrd="0" presId="urn:microsoft.com/office/officeart/2005/8/layout/orgChart1"/>
    <dgm:cxn modelId="{58FECF9C-EB55-45CC-B010-7569DA25BEB9}" type="presParOf" srcId="{DE77081C-53E4-4A40-8C18-314F9F436401}" destId="{2BFD5626-66EE-425B-BC32-EB353FB88BD0}" srcOrd="2" destOrd="0" presId="urn:microsoft.com/office/officeart/2005/8/layout/orgChart1"/>
    <dgm:cxn modelId="{A2408DEC-1A42-4B03-ACED-258E738159CD}" type="presParOf" srcId="{2BFD5626-66EE-425B-BC32-EB353FB88BD0}" destId="{73413E0D-0E95-4B09-BE9F-76CC4E4CB996}" srcOrd="0" destOrd="0" presId="urn:microsoft.com/office/officeart/2005/8/layout/orgChart1"/>
    <dgm:cxn modelId="{A3A45EF1-9028-45F0-9660-6516134B4D72}" type="presParOf" srcId="{2BFD5626-66EE-425B-BC32-EB353FB88BD0}" destId="{6B777EDD-C293-40C4-9513-E98C78C69897}" srcOrd="1" destOrd="0" presId="urn:microsoft.com/office/officeart/2005/8/layout/orgChart1"/>
    <dgm:cxn modelId="{3185CEC5-4016-423F-9645-C938867DC6EF}" type="presParOf" srcId="{6B777EDD-C293-40C4-9513-E98C78C69897}" destId="{18B082F5-7615-4DDA-84CA-247D00D24549}" srcOrd="0" destOrd="0" presId="urn:microsoft.com/office/officeart/2005/8/layout/orgChart1"/>
    <dgm:cxn modelId="{72A73050-3F2B-4B35-9E4E-B516E3A95DCE}" type="presParOf" srcId="{18B082F5-7615-4DDA-84CA-247D00D24549}" destId="{8E08FE71-96AA-42D0-800B-B33001FE7873}" srcOrd="0" destOrd="0" presId="urn:microsoft.com/office/officeart/2005/8/layout/orgChart1"/>
    <dgm:cxn modelId="{7730057F-A46B-4AFB-B02C-5DB57B69894D}" type="presParOf" srcId="{18B082F5-7615-4DDA-84CA-247D00D24549}" destId="{B4D85A0E-EBA3-4A2C-9D85-7B7F7CE1B85C}" srcOrd="1" destOrd="0" presId="urn:microsoft.com/office/officeart/2005/8/layout/orgChart1"/>
    <dgm:cxn modelId="{6B538362-C209-46D8-9A76-9DCD18849B5C}" type="presParOf" srcId="{6B777EDD-C293-40C4-9513-E98C78C69897}" destId="{3A7871A2-341B-4C0A-B65B-87950C1BAC2E}" srcOrd="1" destOrd="0" presId="urn:microsoft.com/office/officeart/2005/8/layout/orgChart1"/>
    <dgm:cxn modelId="{00F9FBAF-4929-4911-9CDD-214D19555288}" type="presParOf" srcId="{3A7871A2-341B-4C0A-B65B-87950C1BAC2E}" destId="{2927988C-7A32-4CC8-9632-F11E0250F16C}" srcOrd="0" destOrd="0" presId="urn:microsoft.com/office/officeart/2005/8/layout/orgChart1"/>
    <dgm:cxn modelId="{8DDBC97B-04F5-4FD4-95FC-AFBF95E6CA41}" type="presParOf" srcId="{3A7871A2-341B-4C0A-B65B-87950C1BAC2E}" destId="{C0E3339A-5B14-446A-8DFC-4F364D3646E4}" srcOrd="1" destOrd="0" presId="urn:microsoft.com/office/officeart/2005/8/layout/orgChart1"/>
    <dgm:cxn modelId="{61CF5B41-238F-4B9C-BADD-F0AC480002B4}" type="presParOf" srcId="{C0E3339A-5B14-446A-8DFC-4F364D3646E4}" destId="{01812071-2BF7-44DF-9684-2A048DCD5E16}" srcOrd="0" destOrd="0" presId="urn:microsoft.com/office/officeart/2005/8/layout/orgChart1"/>
    <dgm:cxn modelId="{31BD9461-5A71-4454-8145-A900490D0360}" type="presParOf" srcId="{01812071-2BF7-44DF-9684-2A048DCD5E16}" destId="{F7C03BAE-02BF-4DF9-B08B-F90752CEC289}" srcOrd="0" destOrd="0" presId="urn:microsoft.com/office/officeart/2005/8/layout/orgChart1"/>
    <dgm:cxn modelId="{A9C06321-39F1-4441-9EAC-E973E1E081D3}" type="presParOf" srcId="{01812071-2BF7-44DF-9684-2A048DCD5E16}" destId="{DFE919F5-84E1-4C58-AB77-AFDF24D47CA2}" srcOrd="1" destOrd="0" presId="urn:microsoft.com/office/officeart/2005/8/layout/orgChart1"/>
    <dgm:cxn modelId="{3631D041-6460-4F77-8FFF-ADFED26C7E79}" type="presParOf" srcId="{C0E3339A-5B14-446A-8DFC-4F364D3646E4}" destId="{DDC6D2C1-2107-4B19-B903-D70F7E9F994C}" srcOrd="1" destOrd="0" presId="urn:microsoft.com/office/officeart/2005/8/layout/orgChart1"/>
    <dgm:cxn modelId="{3D90F9F2-6D1C-46F1-8E0C-978587AA3965}" type="presParOf" srcId="{DDC6D2C1-2107-4B19-B903-D70F7E9F994C}" destId="{DB17F0D2-FFEA-4C70-8A05-12002C61A803}" srcOrd="0" destOrd="0" presId="urn:microsoft.com/office/officeart/2005/8/layout/orgChart1"/>
    <dgm:cxn modelId="{4390608A-BDEE-4ED7-9678-0E93D176D193}" type="presParOf" srcId="{DDC6D2C1-2107-4B19-B903-D70F7E9F994C}" destId="{9B5AE76D-151A-480F-B90F-7EEC9B0A7A77}" srcOrd="1" destOrd="0" presId="urn:microsoft.com/office/officeart/2005/8/layout/orgChart1"/>
    <dgm:cxn modelId="{D0ACB3D5-1D8D-4161-BE66-6D344E33872F}" type="presParOf" srcId="{9B5AE76D-151A-480F-B90F-7EEC9B0A7A77}" destId="{C0F4C538-4197-4636-93CE-34F99B41F106}" srcOrd="0" destOrd="0" presId="urn:microsoft.com/office/officeart/2005/8/layout/orgChart1"/>
    <dgm:cxn modelId="{085FC393-E3CC-47D9-A7A5-CA9D5EF559E9}" type="presParOf" srcId="{C0F4C538-4197-4636-93CE-34F99B41F106}" destId="{6A8690CC-4426-433D-ADB2-22C1DB5C5DFA}" srcOrd="0" destOrd="0" presId="urn:microsoft.com/office/officeart/2005/8/layout/orgChart1"/>
    <dgm:cxn modelId="{B324AFCD-A3AD-40B0-9BBC-71203BC154C3}" type="presParOf" srcId="{C0F4C538-4197-4636-93CE-34F99B41F106}" destId="{F715E708-D262-4CAB-A7BD-0190C81D622B}" srcOrd="1" destOrd="0" presId="urn:microsoft.com/office/officeart/2005/8/layout/orgChart1"/>
    <dgm:cxn modelId="{08B07478-7E71-4C0F-AC39-68282C576700}" type="presParOf" srcId="{9B5AE76D-151A-480F-B90F-7EEC9B0A7A77}" destId="{58AF6996-659D-4AAC-977A-8879D3912AD8}" srcOrd="1" destOrd="0" presId="urn:microsoft.com/office/officeart/2005/8/layout/orgChart1"/>
    <dgm:cxn modelId="{6047ABB4-E4FA-4B9B-9D13-23B376A03D92}" type="presParOf" srcId="{9B5AE76D-151A-480F-B90F-7EEC9B0A7A77}" destId="{025B36EB-5B8E-4617-9E94-F6BBA32BF211}" srcOrd="2" destOrd="0" presId="urn:microsoft.com/office/officeart/2005/8/layout/orgChart1"/>
    <dgm:cxn modelId="{90A73AC0-8D4D-4CF5-9333-367E16CE5A24}" type="presParOf" srcId="{DDC6D2C1-2107-4B19-B903-D70F7E9F994C}" destId="{602B9D6C-BA9C-4354-827C-1B092FEF6C10}" srcOrd="2" destOrd="0" presId="urn:microsoft.com/office/officeart/2005/8/layout/orgChart1"/>
    <dgm:cxn modelId="{C33C9C51-C906-4872-8397-962987337422}" type="presParOf" srcId="{DDC6D2C1-2107-4B19-B903-D70F7E9F994C}" destId="{A3412E38-4933-4F29-88E4-CB53985426DA}" srcOrd="3" destOrd="0" presId="urn:microsoft.com/office/officeart/2005/8/layout/orgChart1"/>
    <dgm:cxn modelId="{63E4A7DF-2FF2-4162-86B6-E6E11CCF36D2}" type="presParOf" srcId="{A3412E38-4933-4F29-88E4-CB53985426DA}" destId="{DF0C2A0C-1BC9-4F72-BD8F-572E888D1BC6}" srcOrd="0" destOrd="0" presId="urn:microsoft.com/office/officeart/2005/8/layout/orgChart1"/>
    <dgm:cxn modelId="{E4EFD74C-FFDB-4843-B2AD-9580802EF2D4}" type="presParOf" srcId="{DF0C2A0C-1BC9-4F72-BD8F-572E888D1BC6}" destId="{810BEF54-9600-4DC7-BE7E-74BBBF952A2D}" srcOrd="0" destOrd="0" presId="urn:microsoft.com/office/officeart/2005/8/layout/orgChart1"/>
    <dgm:cxn modelId="{B98101E5-B026-4785-8122-70759482B9F8}" type="presParOf" srcId="{DF0C2A0C-1BC9-4F72-BD8F-572E888D1BC6}" destId="{CC220189-4DAC-4DD1-A54B-617F4A293E35}" srcOrd="1" destOrd="0" presId="urn:microsoft.com/office/officeart/2005/8/layout/orgChart1"/>
    <dgm:cxn modelId="{B7723931-DAB9-446D-BCE3-7EFC79819C2B}" type="presParOf" srcId="{A3412E38-4933-4F29-88E4-CB53985426DA}" destId="{DC5F7765-107C-4826-84C2-3C58DBC2FFF3}" srcOrd="1" destOrd="0" presId="urn:microsoft.com/office/officeart/2005/8/layout/orgChart1"/>
    <dgm:cxn modelId="{22F4CD25-783D-40A4-A68F-F6D88264E7A8}" type="presParOf" srcId="{A3412E38-4933-4F29-88E4-CB53985426DA}" destId="{6C7168E8-97AD-49C8-9E0D-C3014B45551F}" srcOrd="2" destOrd="0" presId="urn:microsoft.com/office/officeart/2005/8/layout/orgChart1"/>
    <dgm:cxn modelId="{29316743-989C-4D06-ADD0-BCB394D8144F}" type="presParOf" srcId="{C0E3339A-5B14-446A-8DFC-4F364D3646E4}" destId="{1149DB1A-8E75-45AC-8CBC-F0E3E9F0D3FF}" srcOrd="2" destOrd="0" presId="urn:microsoft.com/office/officeart/2005/8/layout/orgChart1"/>
    <dgm:cxn modelId="{86E52447-9F2C-4413-ABF6-075FB3F6D6A8}" type="presParOf" srcId="{6B777EDD-C293-40C4-9513-E98C78C69897}" destId="{6DF5CDB6-ED89-470A-B3CD-578D0B5F6879}" srcOrd="2" destOrd="0" presId="urn:microsoft.com/office/officeart/2005/8/layout/orgChart1"/>
    <dgm:cxn modelId="{E9955392-B81C-4BF5-9048-4306498BBD5F}" type="presParOf" srcId="{2BFD5626-66EE-425B-BC32-EB353FB88BD0}" destId="{E8C86580-481B-45CC-94EF-C6242733B814}" srcOrd="2" destOrd="0" presId="urn:microsoft.com/office/officeart/2005/8/layout/orgChart1"/>
    <dgm:cxn modelId="{D451389A-E00D-4AAC-91C3-DA7BC7A52894}" type="presParOf" srcId="{2BFD5626-66EE-425B-BC32-EB353FB88BD0}" destId="{07ECFCEB-63A3-4A33-92F5-130DE183F4BA}" srcOrd="3" destOrd="0" presId="urn:microsoft.com/office/officeart/2005/8/layout/orgChart1"/>
    <dgm:cxn modelId="{EE0E2634-B1AE-4175-866A-3DEDAFA8C628}" type="presParOf" srcId="{07ECFCEB-63A3-4A33-92F5-130DE183F4BA}" destId="{BAE9C85A-2FCD-4F5A-BA93-4EF5AF747A77}" srcOrd="0" destOrd="0" presId="urn:microsoft.com/office/officeart/2005/8/layout/orgChart1"/>
    <dgm:cxn modelId="{2EA1852E-B4DF-4980-A36A-21A53852F2B1}" type="presParOf" srcId="{BAE9C85A-2FCD-4F5A-BA93-4EF5AF747A77}" destId="{7A991E4F-5F94-4FF8-BD75-CC24C745DE7B}" srcOrd="0" destOrd="0" presId="urn:microsoft.com/office/officeart/2005/8/layout/orgChart1"/>
    <dgm:cxn modelId="{D91BF732-F5A2-48B7-B68C-D993E64D04CD}" type="presParOf" srcId="{BAE9C85A-2FCD-4F5A-BA93-4EF5AF747A77}" destId="{23E2B007-8710-40AE-9DC3-1EEEB1B3B550}" srcOrd="1" destOrd="0" presId="urn:microsoft.com/office/officeart/2005/8/layout/orgChart1"/>
    <dgm:cxn modelId="{880E70BB-528C-4163-9E3D-E93F2DEF9F2F}" type="presParOf" srcId="{07ECFCEB-63A3-4A33-92F5-130DE183F4BA}" destId="{7F4357C3-1C02-490D-9829-C590839C5574}" srcOrd="1" destOrd="0" presId="urn:microsoft.com/office/officeart/2005/8/layout/orgChart1"/>
    <dgm:cxn modelId="{A30714CC-9922-4DA2-A979-E57C95B29BF0}" type="presParOf" srcId="{7F4357C3-1C02-490D-9829-C590839C5574}" destId="{E1E094C3-34E5-4923-A964-50C77425E2C7}" srcOrd="0" destOrd="0" presId="urn:microsoft.com/office/officeart/2005/8/layout/orgChart1"/>
    <dgm:cxn modelId="{48E980F4-D62A-4BCF-8ECD-B10C12EAB1E9}" type="presParOf" srcId="{7F4357C3-1C02-490D-9829-C590839C5574}" destId="{ACD32729-78B9-4FD5-A012-F109A8651E83}" srcOrd="1" destOrd="0" presId="urn:microsoft.com/office/officeart/2005/8/layout/orgChart1"/>
    <dgm:cxn modelId="{F0EB5B66-AEDA-4BD1-B681-C602023C82CB}" type="presParOf" srcId="{ACD32729-78B9-4FD5-A012-F109A8651E83}" destId="{06815AF8-5BE9-44A5-B8E5-CBAE02CA8FFF}" srcOrd="0" destOrd="0" presId="urn:microsoft.com/office/officeart/2005/8/layout/orgChart1"/>
    <dgm:cxn modelId="{369FE2A0-6CFF-4350-92C3-DF63BE1DF37A}" type="presParOf" srcId="{06815AF8-5BE9-44A5-B8E5-CBAE02CA8FFF}" destId="{C45FCAB0-A77B-4691-83E8-17099CF80929}" srcOrd="0" destOrd="0" presId="urn:microsoft.com/office/officeart/2005/8/layout/orgChart1"/>
    <dgm:cxn modelId="{BF797943-FFF4-4AF3-94A4-3DD5BD2D9B8D}" type="presParOf" srcId="{06815AF8-5BE9-44A5-B8E5-CBAE02CA8FFF}" destId="{5C5E68BA-A71B-461D-B72C-304B711A483D}" srcOrd="1" destOrd="0" presId="urn:microsoft.com/office/officeart/2005/8/layout/orgChart1"/>
    <dgm:cxn modelId="{454DEED8-D1DC-4A6B-A942-1F1DC96CD471}" type="presParOf" srcId="{ACD32729-78B9-4FD5-A012-F109A8651E83}" destId="{3CADB3E8-5BBA-4378-82A0-799C8C7343A8}" srcOrd="1" destOrd="0" presId="urn:microsoft.com/office/officeart/2005/8/layout/orgChart1"/>
    <dgm:cxn modelId="{9C43089C-F54E-4596-A851-3862CFDC2CEF}" type="presParOf" srcId="{ACD32729-78B9-4FD5-A012-F109A8651E83}" destId="{18EBF4CF-9229-4A7B-85D6-2D4BDC5FFCCD}" srcOrd="2" destOrd="0" presId="urn:microsoft.com/office/officeart/2005/8/layout/orgChart1"/>
    <dgm:cxn modelId="{87A3BC87-D372-4E07-96D2-21DA67522D6D}" type="presParOf" srcId="{07ECFCEB-63A3-4A33-92F5-130DE183F4BA}" destId="{757E31C5-5422-4745-82B4-7421DCACD3E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6B1345D-0880-4B81-9BD0-06DCBA54DB3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27BDE89A-38DD-48C1-86B9-C966E095766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Dílčí daňová řízení </a:t>
          </a:r>
        </a:p>
      </dgm:t>
    </dgm:pt>
    <dgm:pt modelId="{649E2310-DB73-40D9-9159-459EFC5B00C5}" type="parTrans" cxnId="{04154F3E-7FFB-4EF6-987E-8D324D73B101}">
      <dgm:prSet/>
      <dgm:spPr/>
    </dgm:pt>
    <dgm:pt modelId="{FB84101F-02D6-4E01-B6B2-180A37E8C02C}" type="sibTrans" cxnId="{04154F3E-7FFB-4EF6-987E-8D324D73B101}">
      <dgm:prSet/>
      <dgm:spPr/>
    </dgm:pt>
    <dgm:pt modelId="{31D2E2B7-6162-41F6-9891-DDAAA18EE97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Nalézací</a:t>
          </a:r>
        </a:p>
      </dgm:t>
    </dgm:pt>
    <dgm:pt modelId="{705C8299-E673-4AB2-884E-0E694EE8435F}" type="parTrans" cxnId="{056EF5A5-127F-4F6B-A94D-ED03EBBC8FEF}">
      <dgm:prSet/>
      <dgm:spPr/>
    </dgm:pt>
    <dgm:pt modelId="{EB4311B2-DDA2-4A26-95DB-8EF826E798D4}" type="sibTrans" cxnId="{056EF5A5-127F-4F6B-A94D-ED03EBBC8FEF}">
      <dgm:prSet/>
      <dgm:spPr/>
    </dgm:pt>
    <dgm:pt modelId="{1030D519-C8AA-4877-9AE7-84E95229EAB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vyměřovací</a:t>
          </a:r>
        </a:p>
      </dgm:t>
    </dgm:pt>
    <dgm:pt modelId="{C8C92BE4-B8A1-45B4-92C8-BDC5B30DCD19}" type="parTrans" cxnId="{201FFE31-52E0-4B7E-B1CC-5A41FAC507CD}">
      <dgm:prSet/>
      <dgm:spPr/>
    </dgm:pt>
    <dgm:pt modelId="{ECA9B9ED-3EA3-482A-8AC3-627F136126CC}" type="sibTrans" cxnId="{201FFE31-52E0-4B7E-B1CC-5A41FAC507CD}">
      <dgm:prSet/>
      <dgm:spPr/>
    </dgm:pt>
    <dgm:pt modelId="{FB3009D5-0D07-4A18-B380-D26EC57AB28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doměřovací</a:t>
          </a:r>
        </a:p>
      </dgm:t>
    </dgm:pt>
    <dgm:pt modelId="{4AD7EA01-B4EC-4A18-B8B9-6471F95551ED}" type="parTrans" cxnId="{E14FA894-0BDA-437E-ABB7-361DFF6490DD}">
      <dgm:prSet/>
      <dgm:spPr/>
    </dgm:pt>
    <dgm:pt modelId="{414462A5-9388-4930-9EF6-5780B33D1724}" type="sibTrans" cxnId="{E14FA894-0BDA-437E-ABB7-361DFF6490DD}">
      <dgm:prSet/>
      <dgm:spPr/>
    </dgm:pt>
    <dgm:pt modelId="{9F1D6E25-943E-49F4-9F21-83ECC8CC2BC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o ŘOP</a:t>
          </a:r>
        </a:p>
      </dgm:t>
    </dgm:pt>
    <dgm:pt modelId="{0D93B006-AD9D-4D8B-BC2C-31E457318BB5}" type="parTrans" cxnId="{59296CC1-B765-44BB-A069-7BD5B4E6F4BC}">
      <dgm:prSet/>
      <dgm:spPr/>
    </dgm:pt>
    <dgm:pt modelId="{6DB4548B-2922-4C72-AE1C-50AFE30397A6}" type="sibTrans" cxnId="{59296CC1-B765-44BB-A069-7BD5B4E6F4BC}">
      <dgm:prSet/>
      <dgm:spPr/>
    </dgm:pt>
    <dgm:pt modelId="{8583FB8A-C681-4501-960E-9A5B0EB0B38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Při placení daní</a:t>
          </a:r>
        </a:p>
      </dgm:t>
    </dgm:pt>
    <dgm:pt modelId="{C589F317-39EB-4927-B9D5-51C728AA48FF}" type="parTrans" cxnId="{79E2E0D4-0FAE-4E92-876E-9FC0D9E81DED}">
      <dgm:prSet/>
      <dgm:spPr/>
    </dgm:pt>
    <dgm:pt modelId="{41DC58A4-D8A4-4AFB-BA9D-A3E096AB305A}" type="sibTrans" cxnId="{79E2E0D4-0FAE-4E92-876E-9FC0D9E81DED}">
      <dgm:prSet/>
      <dgm:spPr/>
    </dgm:pt>
    <dgm:pt modelId="{5F8CF0F6-0076-45A8-B4B4-3D8EDC29B32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posečkání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nebo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splátkování</a:t>
          </a:r>
        </a:p>
      </dgm:t>
    </dgm:pt>
    <dgm:pt modelId="{1E3C6836-4B63-4DD4-A8BA-AC8C3D36F10C}" type="parTrans" cxnId="{AF7B5BBB-3CF7-4C3F-8812-40C360421CC8}">
      <dgm:prSet/>
      <dgm:spPr/>
    </dgm:pt>
    <dgm:pt modelId="{BB01FA7E-501F-4DA5-80A5-980FEDE97791}" type="sibTrans" cxnId="{AF7B5BBB-3CF7-4C3F-8812-40C360421CC8}">
      <dgm:prSet/>
      <dgm:spPr/>
    </dgm:pt>
    <dgm:pt modelId="{96B4231B-1DCD-4684-84A7-2E6CAF8BA6C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zajištění daně</a:t>
          </a:r>
        </a:p>
      </dgm:t>
    </dgm:pt>
    <dgm:pt modelId="{02A27F74-8DC0-45D5-954F-B639818777AF}" type="parTrans" cxnId="{A61C0148-97C0-4F6B-ACBF-2FDDB1D85899}">
      <dgm:prSet/>
      <dgm:spPr/>
    </dgm:pt>
    <dgm:pt modelId="{57CB40B1-71C5-4E18-941F-0B96543F09AB}" type="sibTrans" cxnId="{A61C0148-97C0-4F6B-ACBF-2FDDB1D85899}">
      <dgm:prSet/>
      <dgm:spPr/>
    </dgm:pt>
    <dgm:pt modelId="{F5914599-D855-4D28-AC44-E4469DC65C3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exekuční</a:t>
          </a:r>
        </a:p>
      </dgm:t>
    </dgm:pt>
    <dgm:pt modelId="{5577E5AE-A58F-42E6-B5E9-77981EC408AB}" type="parTrans" cxnId="{8DAE71C0-5460-4266-A399-4192F9A13EB6}">
      <dgm:prSet/>
      <dgm:spPr/>
    </dgm:pt>
    <dgm:pt modelId="{B8B6D12F-29B1-40FC-BFCE-4AD62DE1C3E9}" type="sibTrans" cxnId="{8DAE71C0-5460-4266-A399-4192F9A13EB6}">
      <dgm:prSet/>
      <dgm:spPr/>
    </dgm:pt>
    <dgm:pt modelId="{DD24FC19-39EF-42E8-9D51-E603419EDE6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o ŘOP</a:t>
          </a:r>
        </a:p>
      </dgm:t>
    </dgm:pt>
    <dgm:pt modelId="{D31086E2-4AFC-4E4E-9B51-8DE71696DF7F}" type="parTrans" cxnId="{D0F4B407-8678-49B5-98AE-BFCE08B0959D}">
      <dgm:prSet/>
      <dgm:spPr/>
    </dgm:pt>
    <dgm:pt modelId="{CBC2C406-F8BC-4877-B54A-C014AEC1C802}" type="sibTrans" cxnId="{D0F4B407-8678-49B5-98AE-BFCE08B0959D}">
      <dgm:prSet/>
      <dgm:spPr/>
    </dgm:pt>
    <dgm:pt modelId="{B2166404-8811-4FD1-98D0-9B5B3D64067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O opravných 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 dozorčích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 prostředcích</a:t>
          </a:r>
        </a:p>
      </dgm:t>
    </dgm:pt>
    <dgm:pt modelId="{2A802C7B-9B66-41C0-96D4-D376708CECC4}" type="parTrans" cxnId="{259A6E4F-1E20-4FAF-A479-2830A77ED099}">
      <dgm:prSet/>
      <dgm:spPr/>
    </dgm:pt>
    <dgm:pt modelId="{FE0EC248-4E69-4737-892F-EA106975EAF9}" type="sibTrans" cxnId="{259A6E4F-1E20-4FAF-A479-2830A77ED099}">
      <dgm:prSet/>
      <dgm:spPr/>
    </dgm:pt>
    <dgm:pt modelId="{F54E3825-1AFA-4C60-86D5-EB0AC4073D95}" type="pres">
      <dgm:prSet presAssocID="{46B1345D-0880-4B81-9BD0-06DCBA54DB3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5AD7067-2864-4208-8508-5869C49E2576}" type="pres">
      <dgm:prSet presAssocID="{27BDE89A-38DD-48C1-86B9-C966E095766B}" presName="hierRoot1" presStyleCnt="0">
        <dgm:presLayoutVars>
          <dgm:hierBranch val="r"/>
        </dgm:presLayoutVars>
      </dgm:prSet>
      <dgm:spPr/>
    </dgm:pt>
    <dgm:pt modelId="{B58F0B6C-88E8-4E5A-BDD8-44B94E529918}" type="pres">
      <dgm:prSet presAssocID="{27BDE89A-38DD-48C1-86B9-C966E095766B}" presName="rootComposite1" presStyleCnt="0"/>
      <dgm:spPr/>
    </dgm:pt>
    <dgm:pt modelId="{C7B97D40-CA0A-4432-AF90-4535776C3CD0}" type="pres">
      <dgm:prSet presAssocID="{27BDE89A-38DD-48C1-86B9-C966E095766B}" presName="rootText1" presStyleLbl="node0" presStyleIdx="0" presStyleCnt="1">
        <dgm:presLayoutVars>
          <dgm:chPref val="3"/>
        </dgm:presLayoutVars>
      </dgm:prSet>
      <dgm:spPr/>
    </dgm:pt>
    <dgm:pt modelId="{95A1FC77-3146-4CF2-8D7E-CC2ED43632E1}" type="pres">
      <dgm:prSet presAssocID="{27BDE89A-38DD-48C1-86B9-C966E095766B}" presName="rootConnector1" presStyleLbl="node1" presStyleIdx="0" presStyleCnt="0"/>
      <dgm:spPr/>
    </dgm:pt>
    <dgm:pt modelId="{101F38F4-B124-4DFA-882F-A0078DFA514F}" type="pres">
      <dgm:prSet presAssocID="{27BDE89A-38DD-48C1-86B9-C966E095766B}" presName="hierChild2" presStyleCnt="0"/>
      <dgm:spPr/>
    </dgm:pt>
    <dgm:pt modelId="{6A8C30DF-F246-4EB0-9BA8-40E2E047702F}" type="pres">
      <dgm:prSet presAssocID="{705C8299-E673-4AB2-884E-0E694EE8435F}" presName="Name50" presStyleLbl="parChTrans1D2" presStyleIdx="0" presStyleCnt="3"/>
      <dgm:spPr/>
    </dgm:pt>
    <dgm:pt modelId="{C3352A77-291D-4641-BA5A-21A556186515}" type="pres">
      <dgm:prSet presAssocID="{31D2E2B7-6162-41F6-9891-DDAAA18EE978}" presName="hierRoot2" presStyleCnt="0">
        <dgm:presLayoutVars>
          <dgm:hierBranch/>
        </dgm:presLayoutVars>
      </dgm:prSet>
      <dgm:spPr/>
    </dgm:pt>
    <dgm:pt modelId="{15F40C4A-86FF-45FD-8A9F-BD936090B2A9}" type="pres">
      <dgm:prSet presAssocID="{31D2E2B7-6162-41F6-9891-DDAAA18EE978}" presName="rootComposite" presStyleCnt="0"/>
      <dgm:spPr/>
    </dgm:pt>
    <dgm:pt modelId="{AA64DDA9-9D1D-4E47-A59D-BCA70D5078BE}" type="pres">
      <dgm:prSet presAssocID="{31D2E2B7-6162-41F6-9891-DDAAA18EE978}" presName="rootText" presStyleLbl="node2" presStyleIdx="0" presStyleCnt="3">
        <dgm:presLayoutVars>
          <dgm:chPref val="3"/>
        </dgm:presLayoutVars>
      </dgm:prSet>
      <dgm:spPr/>
    </dgm:pt>
    <dgm:pt modelId="{A0FD9C2D-BA3D-4796-977A-D2CF779A4C20}" type="pres">
      <dgm:prSet presAssocID="{31D2E2B7-6162-41F6-9891-DDAAA18EE978}" presName="rootConnector" presStyleLbl="node2" presStyleIdx="0" presStyleCnt="3"/>
      <dgm:spPr/>
    </dgm:pt>
    <dgm:pt modelId="{D4E456CD-9C15-49A4-9A2E-33A287870891}" type="pres">
      <dgm:prSet presAssocID="{31D2E2B7-6162-41F6-9891-DDAAA18EE978}" presName="hierChild4" presStyleCnt="0"/>
      <dgm:spPr/>
    </dgm:pt>
    <dgm:pt modelId="{DC03F3AE-21AC-40DC-B37E-CE12F37ECAC2}" type="pres">
      <dgm:prSet presAssocID="{C8C92BE4-B8A1-45B4-92C8-BDC5B30DCD19}" presName="Name35" presStyleLbl="parChTrans1D3" presStyleIdx="0" presStyleCnt="7"/>
      <dgm:spPr/>
    </dgm:pt>
    <dgm:pt modelId="{88928AE5-565A-4C50-B6B8-F5A3BFCD97AE}" type="pres">
      <dgm:prSet presAssocID="{1030D519-C8AA-4877-9AE7-84E95229EAB1}" presName="hierRoot2" presStyleCnt="0">
        <dgm:presLayoutVars>
          <dgm:hierBranch val="r"/>
        </dgm:presLayoutVars>
      </dgm:prSet>
      <dgm:spPr/>
    </dgm:pt>
    <dgm:pt modelId="{5B825F1D-0A5B-481A-8E31-E654FF9D7BCB}" type="pres">
      <dgm:prSet presAssocID="{1030D519-C8AA-4877-9AE7-84E95229EAB1}" presName="rootComposite" presStyleCnt="0"/>
      <dgm:spPr/>
    </dgm:pt>
    <dgm:pt modelId="{39C228D4-0178-4534-AAE3-4064107CD67D}" type="pres">
      <dgm:prSet presAssocID="{1030D519-C8AA-4877-9AE7-84E95229EAB1}" presName="rootText" presStyleLbl="node3" presStyleIdx="0" presStyleCnt="7">
        <dgm:presLayoutVars>
          <dgm:chPref val="3"/>
        </dgm:presLayoutVars>
      </dgm:prSet>
      <dgm:spPr/>
    </dgm:pt>
    <dgm:pt modelId="{2ECFDE51-4CB2-4B4F-9295-4A2D7744FA15}" type="pres">
      <dgm:prSet presAssocID="{1030D519-C8AA-4877-9AE7-84E95229EAB1}" presName="rootConnector" presStyleLbl="node3" presStyleIdx="0" presStyleCnt="7"/>
      <dgm:spPr/>
    </dgm:pt>
    <dgm:pt modelId="{50DE9BD1-52CA-42B5-9FBA-6E8684A9CEFB}" type="pres">
      <dgm:prSet presAssocID="{1030D519-C8AA-4877-9AE7-84E95229EAB1}" presName="hierChild4" presStyleCnt="0"/>
      <dgm:spPr/>
    </dgm:pt>
    <dgm:pt modelId="{C9D863D6-4182-4EEC-809E-C0605140F627}" type="pres">
      <dgm:prSet presAssocID="{1030D519-C8AA-4877-9AE7-84E95229EAB1}" presName="hierChild5" presStyleCnt="0"/>
      <dgm:spPr/>
    </dgm:pt>
    <dgm:pt modelId="{2D0CC7B5-6836-44BA-86CF-02E1FC8FB863}" type="pres">
      <dgm:prSet presAssocID="{4AD7EA01-B4EC-4A18-B8B9-6471F95551ED}" presName="Name35" presStyleLbl="parChTrans1D3" presStyleIdx="1" presStyleCnt="7"/>
      <dgm:spPr/>
    </dgm:pt>
    <dgm:pt modelId="{1573A57F-2AFA-4FF3-921B-E1F438DA8398}" type="pres">
      <dgm:prSet presAssocID="{FB3009D5-0D07-4A18-B380-D26EC57AB281}" presName="hierRoot2" presStyleCnt="0">
        <dgm:presLayoutVars>
          <dgm:hierBranch val="r"/>
        </dgm:presLayoutVars>
      </dgm:prSet>
      <dgm:spPr/>
    </dgm:pt>
    <dgm:pt modelId="{96CA1733-4558-4A8C-BAED-DEED5A8BC7C1}" type="pres">
      <dgm:prSet presAssocID="{FB3009D5-0D07-4A18-B380-D26EC57AB281}" presName="rootComposite" presStyleCnt="0"/>
      <dgm:spPr/>
    </dgm:pt>
    <dgm:pt modelId="{3863B31F-D3FB-4212-BE79-025D4DE42A5A}" type="pres">
      <dgm:prSet presAssocID="{FB3009D5-0D07-4A18-B380-D26EC57AB281}" presName="rootText" presStyleLbl="node3" presStyleIdx="1" presStyleCnt="7">
        <dgm:presLayoutVars>
          <dgm:chPref val="3"/>
        </dgm:presLayoutVars>
      </dgm:prSet>
      <dgm:spPr/>
    </dgm:pt>
    <dgm:pt modelId="{A31BAC7D-2F05-426C-B5CF-6CC6DB48BD69}" type="pres">
      <dgm:prSet presAssocID="{FB3009D5-0D07-4A18-B380-D26EC57AB281}" presName="rootConnector" presStyleLbl="node3" presStyleIdx="1" presStyleCnt="7"/>
      <dgm:spPr/>
    </dgm:pt>
    <dgm:pt modelId="{01B087C7-FDE2-4CD7-8617-8B2F0144C491}" type="pres">
      <dgm:prSet presAssocID="{FB3009D5-0D07-4A18-B380-D26EC57AB281}" presName="hierChild4" presStyleCnt="0"/>
      <dgm:spPr/>
    </dgm:pt>
    <dgm:pt modelId="{6434AB0C-F076-4C5A-81B2-74939075232C}" type="pres">
      <dgm:prSet presAssocID="{FB3009D5-0D07-4A18-B380-D26EC57AB281}" presName="hierChild5" presStyleCnt="0"/>
      <dgm:spPr/>
    </dgm:pt>
    <dgm:pt modelId="{A1B076BA-9CC6-47F6-94A2-7D24CDCECEF6}" type="pres">
      <dgm:prSet presAssocID="{0D93B006-AD9D-4D8B-BC2C-31E457318BB5}" presName="Name35" presStyleLbl="parChTrans1D3" presStyleIdx="2" presStyleCnt="7"/>
      <dgm:spPr/>
    </dgm:pt>
    <dgm:pt modelId="{AE9A8887-B081-46D0-B564-6C10E54C149A}" type="pres">
      <dgm:prSet presAssocID="{9F1D6E25-943E-49F4-9F21-83ECC8CC2BC1}" presName="hierRoot2" presStyleCnt="0">
        <dgm:presLayoutVars>
          <dgm:hierBranch val="r"/>
        </dgm:presLayoutVars>
      </dgm:prSet>
      <dgm:spPr/>
    </dgm:pt>
    <dgm:pt modelId="{315982F4-FA86-45FD-A43C-393438D5854B}" type="pres">
      <dgm:prSet presAssocID="{9F1D6E25-943E-49F4-9F21-83ECC8CC2BC1}" presName="rootComposite" presStyleCnt="0"/>
      <dgm:spPr/>
    </dgm:pt>
    <dgm:pt modelId="{246FB6FA-1F9E-4446-8309-11BABA17FDFC}" type="pres">
      <dgm:prSet presAssocID="{9F1D6E25-943E-49F4-9F21-83ECC8CC2BC1}" presName="rootText" presStyleLbl="node3" presStyleIdx="2" presStyleCnt="7">
        <dgm:presLayoutVars>
          <dgm:chPref val="3"/>
        </dgm:presLayoutVars>
      </dgm:prSet>
      <dgm:spPr/>
    </dgm:pt>
    <dgm:pt modelId="{D426D7E7-8FAF-44D3-B723-D9FFE8131954}" type="pres">
      <dgm:prSet presAssocID="{9F1D6E25-943E-49F4-9F21-83ECC8CC2BC1}" presName="rootConnector" presStyleLbl="node3" presStyleIdx="2" presStyleCnt="7"/>
      <dgm:spPr/>
    </dgm:pt>
    <dgm:pt modelId="{7F6E59FA-A7FD-4A45-B1F4-3396A9E16E0C}" type="pres">
      <dgm:prSet presAssocID="{9F1D6E25-943E-49F4-9F21-83ECC8CC2BC1}" presName="hierChild4" presStyleCnt="0"/>
      <dgm:spPr/>
    </dgm:pt>
    <dgm:pt modelId="{30220C41-600B-46A7-BCF9-5F045EA1CA7B}" type="pres">
      <dgm:prSet presAssocID="{9F1D6E25-943E-49F4-9F21-83ECC8CC2BC1}" presName="hierChild5" presStyleCnt="0"/>
      <dgm:spPr/>
    </dgm:pt>
    <dgm:pt modelId="{2682CC27-3AE7-45A3-9B7D-841DAABDCF58}" type="pres">
      <dgm:prSet presAssocID="{31D2E2B7-6162-41F6-9891-DDAAA18EE978}" presName="hierChild5" presStyleCnt="0"/>
      <dgm:spPr/>
    </dgm:pt>
    <dgm:pt modelId="{DE6C08D1-D9E0-4A95-975E-577B2796DF45}" type="pres">
      <dgm:prSet presAssocID="{C589F317-39EB-4927-B9D5-51C728AA48FF}" presName="Name50" presStyleLbl="parChTrans1D2" presStyleIdx="1" presStyleCnt="3"/>
      <dgm:spPr/>
    </dgm:pt>
    <dgm:pt modelId="{03DFD78F-0237-42C2-8423-9150ADA96774}" type="pres">
      <dgm:prSet presAssocID="{8583FB8A-C681-4501-960E-9A5B0EB0B38B}" presName="hierRoot2" presStyleCnt="0">
        <dgm:presLayoutVars>
          <dgm:hierBranch/>
        </dgm:presLayoutVars>
      </dgm:prSet>
      <dgm:spPr/>
    </dgm:pt>
    <dgm:pt modelId="{C193273A-6CFA-4349-9A0D-77CBB7A6E720}" type="pres">
      <dgm:prSet presAssocID="{8583FB8A-C681-4501-960E-9A5B0EB0B38B}" presName="rootComposite" presStyleCnt="0"/>
      <dgm:spPr/>
    </dgm:pt>
    <dgm:pt modelId="{E65AC0F1-B134-4C8C-9BEB-C48959C87157}" type="pres">
      <dgm:prSet presAssocID="{8583FB8A-C681-4501-960E-9A5B0EB0B38B}" presName="rootText" presStyleLbl="node2" presStyleIdx="1" presStyleCnt="3">
        <dgm:presLayoutVars>
          <dgm:chPref val="3"/>
        </dgm:presLayoutVars>
      </dgm:prSet>
      <dgm:spPr/>
    </dgm:pt>
    <dgm:pt modelId="{3FD922DF-F8FB-4838-A46A-06C2AF6683E8}" type="pres">
      <dgm:prSet presAssocID="{8583FB8A-C681-4501-960E-9A5B0EB0B38B}" presName="rootConnector" presStyleLbl="node2" presStyleIdx="1" presStyleCnt="3"/>
      <dgm:spPr/>
    </dgm:pt>
    <dgm:pt modelId="{7A2B2A9C-1138-4A7A-A647-7E9017577D97}" type="pres">
      <dgm:prSet presAssocID="{8583FB8A-C681-4501-960E-9A5B0EB0B38B}" presName="hierChild4" presStyleCnt="0"/>
      <dgm:spPr/>
    </dgm:pt>
    <dgm:pt modelId="{53E239D7-A2F4-4BBB-B4FA-48FF8AA0ECD3}" type="pres">
      <dgm:prSet presAssocID="{1E3C6836-4B63-4DD4-A8BA-AC8C3D36F10C}" presName="Name35" presStyleLbl="parChTrans1D3" presStyleIdx="3" presStyleCnt="7"/>
      <dgm:spPr/>
    </dgm:pt>
    <dgm:pt modelId="{9CA0FF6C-E351-47AB-9ED8-FD4CC6E4294C}" type="pres">
      <dgm:prSet presAssocID="{5F8CF0F6-0076-45A8-B4B4-3D8EDC29B328}" presName="hierRoot2" presStyleCnt="0">
        <dgm:presLayoutVars>
          <dgm:hierBranch val="r"/>
        </dgm:presLayoutVars>
      </dgm:prSet>
      <dgm:spPr/>
    </dgm:pt>
    <dgm:pt modelId="{C5C58EA1-CDF9-4265-9F15-2796B228E777}" type="pres">
      <dgm:prSet presAssocID="{5F8CF0F6-0076-45A8-B4B4-3D8EDC29B328}" presName="rootComposite" presStyleCnt="0"/>
      <dgm:spPr/>
    </dgm:pt>
    <dgm:pt modelId="{AED41292-2E1B-42D1-86BC-ED806C242074}" type="pres">
      <dgm:prSet presAssocID="{5F8CF0F6-0076-45A8-B4B4-3D8EDC29B328}" presName="rootText" presStyleLbl="node3" presStyleIdx="3" presStyleCnt="7">
        <dgm:presLayoutVars>
          <dgm:chPref val="3"/>
        </dgm:presLayoutVars>
      </dgm:prSet>
      <dgm:spPr/>
    </dgm:pt>
    <dgm:pt modelId="{526F03C5-E67F-4996-AE62-4F8F6C69140D}" type="pres">
      <dgm:prSet presAssocID="{5F8CF0F6-0076-45A8-B4B4-3D8EDC29B328}" presName="rootConnector" presStyleLbl="node3" presStyleIdx="3" presStyleCnt="7"/>
      <dgm:spPr/>
    </dgm:pt>
    <dgm:pt modelId="{001C0A2D-2E98-456B-A772-1D01CF9FF311}" type="pres">
      <dgm:prSet presAssocID="{5F8CF0F6-0076-45A8-B4B4-3D8EDC29B328}" presName="hierChild4" presStyleCnt="0"/>
      <dgm:spPr/>
    </dgm:pt>
    <dgm:pt modelId="{4B918FA4-C3F8-4A8B-8D00-6C7B4FBA448C}" type="pres">
      <dgm:prSet presAssocID="{5F8CF0F6-0076-45A8-B4B4-3D8EDC29B328}" presName="hierChild5" presStyleCnt="0"/>
      <dgm:spPr/>
    </dgm:pt>
    <dgm:pt modelId="{BCAB19DC-5457-40E2-A8C1-ED68510EB933}" type="pres">
      <dgm:prSet presAssocID="{02A27F74-8DC0-45D5-954F-B639818777AF}" presName="Name35" presStyleLbl="parChTrans1D3" presStyleIdx="4" presStyleCnt="7"/>
      <dgm:spPr/>
    </dgm:pt>
    <dgm:pt modelId="{D4D85EFE-DB7E-4673-8D8A-42056844A288}" type="pres">
      <dgm:prSet presAssocID="{96B4231B-1DCD-4684-84A7-2E6CAF8BA6CD}" presName="hierRoot2" presStyleCnt="0">
        <dgm:presLayoutVars>
          <dgm:hierBranch val="r"/>
        </dgm:presLayoutVars>
      </dgm:prSet>
      <dgm:spPr/>
    </dgm:pt>
    <dgm:pt modelId="{4803C41F-44CE-4437-B714-23087A99F7B0}" type="pres">
      <dgm:prSet presAssocID="{96B4231B-1DCD-4684-84A7-2E6CAF8BA6CD}" presName="rootComposite" presStyleCnt="0"/>
      <dgm:spPr/>
    </dgm:pt>
    <dgm:pt modelId="{00DEFA16-3B48-411E-8D09-0157D2B9C2AC}" type="pres">
      <dgm:prSet presAssocID="{96B4231B-1DCD-4684-84A7-2E6CAF8BA6CD}" presName="rootText" presStyleLbl="node3" presStyleIdx="4" presStyleCnt="7">
        <dgm:presLayoutVars>
          <dgm:chPref val="3"/>
        </dgm:presLayoutVars>
      </dgm:prSet>
      <dgm:spPr/>
    </dgm:pt>
    <dgm:pt modelId="{90221EC1-A413-4126-ACE4-5D5E8BE2F298}" type="pres">
      <dgm:prSet presAssocID="{96B4231B-1DCD-4684-84A7-2E6CAF8BA6CD}" presName="rootConnector" presStyleLbl="node3" presStyleIdx="4" presStyleCnt="7"/>
      <dgm:spPr/>
    </dgm:pt>
    <dgm:pt modelId="{0D6E8549-6080-40EA-86A8-F571DE9BBFCD}" type="pres">
      <dgm:prSet presAssocID="{96B4231B-1DCD-4684-84A7-2E6CAF8BA6CD}" presName="hierChild4" presStyleCnt="0"/>
      <dgm:spPr/>
    </dgm:pt>
    <dgm:pt modelId="{4F9EE08B-961E-47DC-AC63-731E658CC7DF}" type="pres">
      <dgm:prSet presAssocID="{96B4231B-1DCD-4684-84A7-2E6CAF8BA6CD}" presName="hierChild5" presStyleCnt="0"/>
      <dgm:spPr/>
    </dgm:pt>
    <dgm:pt modelId="{6064ECCC-B804-4C33-83D0-C80511A7E665}" type="pres">
      <dgm:prSet presAssocID="{5577E5AE-A58F-42E6-B5E9-77981EC408AB}" presName="Name35" presStyleLbl="parChTrans1D3" presStyleIdx="5" presStyleCnt="7"/>
      <dgm:spPr/>
    </dgm:pt>
    <dgm:pt modelId="{CB377BDB-43AC-4278-98FB-3B00AFCC12CD}" type="pres">
      <dgm:prSet presAssocID="{F5914599-D855-4D28-AC44-E4469DC65C31}" presName="hierRoot2" presStyleCnt="0">
        <dgm:presLayoutVars>
          <dgm:hierBranch val="r"/>
        </dgm:presLayoutVars>
      </dgm:prSet>
      <dgm:spPr/>
    </dgm:pt>
    <dgm:pt modelId="{77A17133-EDB1-469C-B0E2-671ED3AA6D5D}" type="pres">
      <dgm:prSet presAssocID="{F5914599-D855-4D28-AC44-E4469DC65C31}" presName="rootComposite" presStyleCnt="0"/>
      <dgm:spPr/>
    </dgm:pt>
    <dgm:pt modelId="{B6423056-352F-49E3-B9DE-F0FB6F1E49FD}" type="pres">
      <dgm:prSet presAssocID="{F5914599-D855-4D28-AC44-E4469DC65C31}" presName="rootText" presStyleLbl="node3" presStyleIdx="5" presStyleCnt="7">
        <dgm:presLayoutVars>
          <dgm:chPref val="3"/>
        </dgm:presLayoutVars>
      </dgm:prSet>
      <dgm:spPr/>
    </dgm:pt>
    <dgm:pt modelId="{BDD85758-15A8-4F72-9CBE-44633ECB9F00}" type="pres">
      <dgm:prSet presAssocID="{F5914599-D855-4D28-AC44-E4469DC65C31}" presName="rootConnector" presStyleLbl="node3" presStyleIdx="5" presStyleCnt="7"/>
      <dgm:spPr/>
    </dgm:pt>
    <dgm:pt modelId="{87DC18CA-2FB4-4C12-B749-742C5E4717CD}" type="pres">
      <dgm:prSet presAssocID="{F5914599-D855-4D28-AC44-E4469DC65C31}" presName="hierChild4" presStyleCnt="0"/>
      <dgm:spPr/>
    </dgm:pt>
    <dgm:pt modelId="{987648FD-F890-4900-A3D5-1537D81C63F4}" type="pres">
      <dgm:prSet presAssocID="{F5914599-D855-4D28-AC44-E4469DC65C31}" presName="hierChild5" presStyleCnt="0"/>
      <dgm:spPr/>
    </dgm:pt>
    <dgm:pt modelId="{635792E2-7248-4701-9AAD-0BE1E5C7791A}" type="pres">
      <dgm:prSet presAssocID="{D31086E2-4AFC-4E4E-9B51-8DE71696DF7F}" presName="Name35" presStyleLbl="parChTrans1D3" presStyleIdx="6" presStyleCnt="7"/>
      <dgm:spPr/>
    </dgm:pt>
    <dgm:pt modelId="{5E522C19-F22B-4F23-94FC-88DBBC5626EF}" type="pres">
      <dgm:prSet presAssocID="{DD24FC19-39EF-42E8-9D51-E603419EDE6C}" presName="hierRoot2" presStyleCnt="0">
        <dgm:presLayoutVars>
          <dgm:hierBranch val="r"/>
        </dgm:presLayoutVars>
      </dgm:prSet>
      <dgm:spPr/>
    </dgm:pt>
    <dgm:pt modelId="{3ADE8554-5DDE-4676-98C4-4F2C4A478CC5}" type="pres">
      <dgm:prSet presAssocID="{DD24FC19-39EF-42E8-9D51-E603419EDE6C}" presName="rootComposite" presStyleCnt="0"/>
      <dgm:spPr/>
    </dgm:pt>
    <dgm:pt modelId="{555DC3B1-EEF9-42AE-8402-F63CE7D74083}" type="pres">
      <dgm:prSet presAssocID="{DD24FC19-39EF-42E8-9D51-E603419EDE6C}" presName="rootText" presStyleLbl="node3" presStyleIdx="6" presStyleCnt="7">
        <dgm:presLayoutVars>
          <dgm:chPref val="3"/>
        </dgm:presLayoutVars>
      </dgm:prSet>
      <dgm:spPr/>
    </dgm:pt>
    <dgm:pt modelId="{40AE0863-97A8-4230-A921-8F7BF37A6A70}" type="pres">
      <dgm:prSet presAssocID="{DD24FC19-39EF-42E8-9D51-E603419EDE6C}" presName="rootConnector" presStyleLbl="node3" presStyleIdx="6" presStyleCnt="7"/>
      <dgm:spPr/>
    </dgm:pt>
    <dgm:pt modelId="{F681563D-0035-476C-80AC-06E62969A2ED}" type="pres">
      <dgm:prSet presAssocID="{DD24FC19-39EF-42E8-9D51-E603419EDE6C}" presName="hierChild4" presStyleCnt="0"/>
      <dgm:spPr/>
    </dgm:pt>
    <dgm:pt modelId="{0A166B2B-EC5F-42B6-AEB5-0C64355224AE}" type="pres">
      <dgm:prSet presAssocID="{DD24FC19-39EF-42E8-9D51-E603419EDE6C}" presName="hierChild5" presStyleCnt="0"/>
      <dgm:spPr/>
    </dgm:pt>
    <dgm:pt modelId="{01C1602C-7BE8-48FB-BF05-558473E3A502}" type="pres">
      <dgm:prSet presAssocID="{8583FB8A-C681-4501-960E-9A5B0EB0B38B}" presName="hierChild5" presStyleCnt="0"/>
      <dgm:spPr/>
    </dgm:pt>
    <dgm:pt modelId="{D75E5F04-8D69-4BDF-863B-3792436ACEDE}" type="pres">
      <dgm:prSet presAssocID="{2A802C7B-9B66-41C0-96D4-D376708CECC4}" presName="Name50" presStyleLbl="parChTrans1D2" presStyleIdx="2" presStyleCnt="3"/>
      <dgm:spPr/>
    </dgm:pt>
    <dgm:pt modelId="{BA13FC51-43E5-4D1A-84FE-272411902A77}" type="pres">
      <dgm:prSet presAssocID="{B2166404-8811-4FD1-98D0-9B5B3D640678}" presName="hierRoot2" presStyleCnt="0">
        <dgm:presLayoutVars>
          <dgm:hierBranch/>
        </dgm:presLayoutVars>
      </dgm:prSet>
      <dgm:spPr/>
    </dgm:pt>
    <dgm:pt modelId="{7D8DF8CD-0DC3-43F1-851A-A77DD9745C9A}" type="pres">
      <dgm:prSet presAssocID="{B2166404-8811-4FD1-98D0-9B5B3D640678}" presName="rootComposite" presStyleCnt="0"/>
      <dgm:spPr/>
    </dgm:pt>
    <dgm:pt modelId="{901FD441-5B34-4253-9AB3-D5C6AEE3BD24}" type="pres">
      <dgm:prSet presAssocID="{B2166404-8811-4FD1-98D0-9B5B3D640678}" presName="rootText" presStyleLbl="node2" presStyleIdx="2" presStyleCnt="3">
        <dgm:presLayoutVars>
          <dgm:chPref val="3"/>
        </dgm:presLayoutVars>
      </dgm:prSet>
      <dgm:spPr/>
    </dgm:pt>
    <dgm:pt modelId="{5F2C6910-2BFC-407D-840D-8DB9416C8EC3}" type="pres">
      <dgm:prSet presAssocID="{B2166404-8811-4FD1-98D0-9B5B3D640678}" presName="rootConnector" presStyleLbl="node2" presStyleIdx="2" presStyleCnt="3"/>
      <dgm:spPr/>
    </dgm:pt>
    <dgm:pt modelId="{6E7A6183-CA03-488E-A7AF-0C19F1022662}" type="pres">
      <dgm:prSet presAssocID="{B2166404-8811-4FD1-98D0-9B5B3D640678}" presName="hierChild4" presStyleCnt="0"/>
      <dgm:spPr/>
    </dgm:pt>
    <dgm:pt modelId="{49240832-160E-4534-8DDA-C90CBAD0CCD4}" type="pres">
      <dgm:prSet presAssocID="{B2166404-8811-4FD1-98D0-9B5B3D640678}" presName="hierChild5" presStyleCnt="0"/>
      <dgm:spPr/>
    </dgm:pt>
    <dgm:pt modelId="{C06288DD-18CF-4A11-B0A7-4848D49E50EA}" type="pres">
      <dgm:prSet presAssocID="{27BDE89A-38DD-48C1-86B9-C966E095766B}" presName="hierChild3" presStyleCnt="0"/>
      <dgm:spPr/>
    </dgm:pt>
  </dgm:ptLst>
  <dgm:cxnLst>
    <dgm:cxn modelId="{4056FF06-7903-4D5F-B75F-89DA9868EE7C}" type="presOf" srcId="{C589F317-39EB-4927-B9D5-51C728AA48FF}" destId="{DE6C08D1-D9E0-4A95-975E-577B2796DF45}" srcOrd="0" destOrd="0" presId="urn:microsoft.com/office/officeart/2005/8/layout/orgChart1"/>
    <dgm:cxn modelId="{D0F4B407-8678-49B5-98AE-BFCE08B0959D}" srcId="{8583FB8A-C681-4501-960E-9A5B0EB0B38B}" destId="{DD24FC19-39EF-42E8-9D51-E603419EDE6C}" srcOrd="3" destOrd="0" parTransId="{D31086E2-4AFC-4E4E-9B51-8DE71696DF7F}" sibTransId="{CBC2C406-F8BC-4877-B54A-C014AEC1C802}"/>
    <dgm:cxn modelId="{8CCCE111-431F-4091-89CE-389633A64168}" type="presOf" srcId="{27BDE89A-38DD-48C1-86B9-C966E095766B}" destId="{95A1FC77-3146-4CF2-8D7E-CC2ED43632E1}" srcOrd="1" destOrd="0" presId="urn:microsoft.com/office/officeart/2005/8/layout/orgChart1"/>
    <dgm:cxn modelId="{FEC75B15-0B2C-4C48-8020-B1999C72BC6E}" type="presOf" srcId="{B2166404-8811-4FD1-98D0-9B5B3D640678}" destId="{901FD441-5B34-4253-9AB3-D5C6AEE3BD24}" srcOrd="0" destOrd="0" presId="urn:microsoft.com/office/officeart/2005/8/layout/orgChart1"/>
    <dgm:cxn modelId="{F439781B-A393-4FDF-BD6A-1DE12F8548D9}" type="presOf" srcId="{31D2E2B7-6162-41F6-9891-DDAAA18EE978}" destId="{A0FD9C2D-BA3D-4796-977A-D2CF779A4C20}" srcOrd="1" destOrd="0" presId="urn:microsoft.com/office/officeart/2005/8/layout/orgChart1"/>
    <dgm:cxn modelId="{AD093221-4CAF-4C24-A540-7D9B836A7214}" type="presOf" srcId="{1E3C6836-4B63-4DD4-A8BA-AC8C3D36F10C}" destId="{53E239D7-A2F4-4BBB-B4FA-48FF8AA0ECD3}" srcOrd="0" destOrd="0" presId="urn:microsoft.com/office/officeart/2005/8/layout/orgChart1"/>
    <dgm:cxn modelId="{79C16E25-CC09-4D9B-9EBC-84128BFEB45B}" type="presOf" srcId="{96B4231B-1DCD-4684-84A7-2E6CAF8BA6CD}" destId="{00DEFA16-3B48-411E-8D09-0157D2B9C2AC}" srcOrd="0" destOrd="0" presId="urn:microsoft.com/office/officeart/2005/8/layout/orgChart1"/>
    <dgm:cxn modelId="{3379AA29-EC65-4341-A5FC-53A03D61DBB3}" type="presOf" srcId="{F5914599-D855-4D28-AC44-E4469DC65C31}" destId="{BDD85758-15A8-4F72-9CBE-44633ECB9F00}" srcOrd="1" destOrd="0" presId="urn:microsoft.com/office/officeart/2005/8/layout/orgChart1"/>
    <dgm:cxn modelId="{5C3B5E2A-CEE0-431A-AAFE-B04D6C14757C}" type="presOf" srcId="{705C8299-E673-4AB2-884E-0E694EE8435F}" destId="{6A8C30DF-F246-4EB0-9BA8-40E2E047702F}" srcOrd="0" destOrd="0" presId="urn:microsoft.com/office/officeart/2005/8/layout/orgChart1"/>
    <dgm:cxn modelId="{201FFE31-52E0-4B7E-B1CC-5A41FAC507CD}" srcId="{31D2E2B7-6162-41F6-9891-DDAAA18EE978}" destId="{1030D519-C8AA-4877-9AE7-84E95229EAB1}" srcOrd="0" destOrd="0" parTransId="{C8C92BE4-B8A1-45B4-92C8-BDC5B30DCD19}" sibTransId="{ECA9B9ED-3EA3-482A-8AC3-627F136126CC}"/>
    <dgm:cxn modelId="{AF6FF733-059B-4313-A638-CB392A298644}" type="presOf" srcId="{4AD7EA01-B4EC-4A18-B8B9-6471F95551ED}" destId="{2D0CC7B5-6836-44BA-86CF-02E1FC8FB863}" srcOrd="0" destOrd="0" presId="urn:microsoft.com/office/officeart/2005/8/layout/orgChart1"/>
    <dgm:cxn modelId="{75F04B34-7FE0-4834-B59F-84C1A521312B}" type="presOf" srcId="{27BDE89A-38DD-48C1-86B9-C966E095766B}" destId="{C7B97D40-CA0A-4432-AF90-4535776C3CD0}" srcOrd="0" destOrd="0" presId="urn:microsoft.com/office/officeart/2005/8/layout/orgChart1"/>
    <dgm:cxn modelId="{0E54BA35-B724-481D-8081-5198FCAD384F}" type="presOf" srcId="{DD24FC19-39EF-42E8-9D51-E603419EDE6C}" destId="{555DC3B1-EEF9-42AE-8402-F63CE7D74083}" srcOrd="0" destOrd="0" presId="urn:microsoft.com/office/officeart/2005/8/layout/orgChart1"/>
    <dgm:cxn modelId="{04154F3E-7FFB-4EF6-987E-8D324D73B101}" srcId="{46B1345D-0880-4B81-9BD0-06DCBA54DB32}" destId="{27BDE89A-38DD-48C1-86B9-C966E095766B}" srcOrd="0" destOrd="0" parTransId="{649E2310-DB73-40D9-9159-459EFC5B00C5}" sibTransId="{FB84101F-02D6-4E01-B6B2-180A37E8C02C}"/>
    <dgm:cxn modelId="{F2BF4760-514A-4DAD-9592-B8B754C1896D}" type="presOf" srcId="{02A27F74-8DC0-45D5-954F-B639818777AF}" destId="{BCAB19DC-5457-40E2-A8C1-ED68510EB933}" srcOrd="0" destOrd="0" presId="urn:microsoft.com/office/officeart/2005/8/layout/orgChart1"/>
    <dgm:cxn modelId="{7FD7D242-C3EB-4493-B6A8-4740B2F30C81}" type="presOf" srcId="{FB3009D5-0D07-4A18-B380-D26EC57AB281}" destId="{3863B31F-D3FB-4212-BE79-025D4DE42A5A}" srcOrd="0" destOrd="0" presId="urn:microsoft.com/office/officeart/2005/8/layout/orgChart1"/>
    <dgm:cxn modelId="{AA8DBA66-52DB-48DE-B9FB-11C31FEED6BA}" type="presOf" srcId="{B2166404-8811-4FD1-98D0-9B5B3D640678}" destId="{5F2C6910-2BFC-407D-840D-8DB9416C8EC3}" srcOrd="1" destOrd="0" presId="urn:microsoft.com/office/officeart/2005/8/layout/orgChart1"/>
    <dgm:cxn modelId="{A61C0148-97C0-4F6B-ACBF-2FDDB1D85899}" srcId="{8583FB8A-C681-4501-960E-9A5B0EB0B38B}" destId="{96B4231B-1DCD-4684-84A7-2E6CAF8BA6CD}" srcOrd="1" destOrd="0" parTransId="{02A27F74-8DC0-45D5-954F-B639818777AF}" sibTransId="{57CB40B1-71C5-4E18-941F-0B96543F09AB}"/>
    <dgm:cxn modelId="{259A6E4F-1E20-4FAF-A479-2830A77ED099}" srcId="{27BDE89A-38DD-48C1-86B9-C966E095766B}" destId="{B2166404-8811-4FD1-98D0-9B5B3D640678}" srcOrd="2" destOrd="0" parTransId="{2A802C7B-9B66-41C0-96D4-D376708CECC4}" sibTransId="{FE0EC248-4E69-4737-892F-EA106975EAF9}"/>
    <dgm:cxn modelId="{ADA40952-F19F-4CBD-94B5-62C4B4FDFBAE}" type="presOf" srcId="{C8C92BE4-B8A1-45B4-92C8-BDC5B30DCD19}" destId="{DC03F3AE-21AC-40DC-B37E-CE12F37ECAC2}" srcOrd="0" destOrd="0" presId="urn:microsoft.com/office/officeart/2005/8/layout/orgChart1"/>
    <dgm:cxn modelId="{369EA472-FD7E-4235-9179-C1D450C073F9}" type="presOf" srcId="{FB3009D5-0D07-4A18-B380-D26EC57AB281}" destId="{A31BAC7D-2F05-426C-B5CF-6CC6DB48BD69}" srcOrd="1" destOrd="0" presId="urn:microsoft.com/office/officeart/2005/8/layout/orgChart1"/>
    <dgm:cxn modelId="{4D1E2474-2BE5-4B91-94EC-A333F2155473}" type="presOf" srcId="{0D93B006-AD9D-4D8B-BC2C-31E457318BB5}" destId="{A1B076BA-9CC6-47F6-94A2-7D24CDCECEF6}" srcOrd="0" destOrd="0" presId="urn:microsoft.com/office/officeart/2005/8/layout/orgChart1"/>
    <dgm:cxn modelId="{BC36D858-84D2-4A43-A559-B13A9FB9D92C}" type="presOf" srcId="{1030D519-C8AA-4877-9AE7-84E95229EAB1}" destId="{2ECFDE51-4CB2-4B4F-9295-4A2D7744FA15}" srcOrd="1" destOrd="0" presId="urn:microsoft.com/office/officeart/2005/8/layout/orgChart1"/>
    <dgm:cxn modelId="{E7504687-4CEE-48FA-888A-E35052DB7474}" type="presOf" srcId="{96B4231B-1DCD-4684-84A7-2E6CAF8BA6CD}" destId="{90221EC1-A413-4126-ACE4-5D5E8BE2F298}" srcOrd="1" destOrd="0" presId="urn:microsoft.com/office/officeart/2005/8/layout/orgChart1"/>
    <dgm:cxn modelId="{E14FA894-0BDA-437E-ABB7-361DFF6490DD}" srcId="{31D2E2B7-6162-41F6-9891-DDAAA18EE978}" destId="{FB3009D5-0D07-4A18-B380-D26EC57AB281}" srcOrd="1" destOrd="0" parTransId="{4AD7EA01-B4EC-4A18-B8B9-6471F95551ED}" sibTransId="{414462A5-9388-4930-9EF6-5780B33D1724}"/>
    <dgm:cxn modelId="{1D2A9496-827F-42A5-91F3-27D715792FED}" type="presOf" srcId="{8583FB8A-C681-4501-960E-9A5B0EB0B38B}" destId="{E65AC0F1-B134-4C8C-9BEB-C48959C87157}" srcOrd="0" destOrd="0" presId="urn:microsoft.com/office/officeart/2005/8/layout/orgChart1"/>
    <dgm:cxn modelId="{8BFB1EA5-9ECA-4134-8287-E3A1E9E080EC}" type="presOf" srcId="{31D2E2B7-6162-41F6-9891-DDAAA18EE978}" destId="{AA64DDA9-9D1D-4E47-A59D-BCA70D5078BE}" srcOrd="0" destOrd="0" presId="urn:microsoft.com/office/officeart/2005/8/layout/orgChart1"/>
    <dgm:cxn modelId="{056EF5A5-127F-4F6B-A94D-ED03EBBC8FEF}" srcId="{27BDE89A-38DD-48C1-86B9-C966E095766B}" destId="{31D2E2B7-6162-41F6-9891-DDAAA18EE978}" srcOrd="0" destOrd="0" parTransId="{705C8299-E673-4AB2-884E-0E694EE8435F}" sibTransId="{EB4311B2-DDA2-4A26-95DB-8EF826E798D4}"/>
    <dgm:cxn modelId="{DADB7DA7-278A-4CB3-B796-340A3D2095A9}" type="presOf" srcId="{5F8CF0F6-0076-45A8-B4B4-3D8EDC29B328}" destId="{AED41292-2E1B-42D1-86BC-ED806C242074}" srcOrd="0" destOrd="0" presId="urn:microsoft.com/office/officeart/2005/8/layout/orgChart1"/>
    <dgm:cxn modelId="{AF7B5BBB-3CF7-4C3F-8812-40C360421CC8}" srcId="{8583FB8A-C681-4501-960E-9A5B0EB0B38B}" destId="{5F8CF0F6-0076-45A8-B4B4-3D8EDC29B328}" srcOrd="0" destOrd="0" parTransId="{1E3C6836-4B63-4DD4-A8BA-AC8C3D36F10C}" sibTransId="{BB01FA7E-501F-4DA5-80A5-980FEDE97791}"/>
    <dgm:cxn modelId="{384743BD-82D3-4419-805D-A9AF4AADE143}" type="presOf" srcId="{8583FB8A-C681-4501-960E-9A5B0EB0B38B}" destId="{3FD922DF-F8FB-4838-A46A-06C2AF6683E8}" srcOrd="1" destOrd="0" presId="urn:microsoft.com/office/officeart/2005/8/layout/orgChart1"/>
    <dgm:cxn modelId="{889750BD-A511-4302-96BA-42C7B1A5978E}" type="presOf" srcId="{F5914599-D855-4D28-AC44-E4469DC65C31}" destId="{B6423056-352F-49E3-B9DE-F0FB6F1E49FD}" srcOrd="0" destOrd="0" presId="urn:microsoft.com/office/officeart/2005/8/layout/orgChart1"/>
    <dgm:cxn modelId="{8DAE71C0-5460-4266-A399-4192F9A13EB6}" srcId="{8583FB8A-C681-4501-960E-9A5B0EB0B38B}" destId="{F5914599-D855-4D28-AC44-E4469DC65C31}" srcOrd="2" destOrd="0" parTransId="{5577E5AE-A58F-42E6-B5E9-77981EC408AB}" sibTransId="{B8B6D12F-29B1-40FC-BFCE-4AD62DE1C3E9}"/>
    <dgm:cxn modelId="{59296CC1-B765-44BB-A069-7BD5B4E6F4BC}" srcId="{31D2E2B7-6162-41F6-9891-DDAAA18EE978}" destId="{9F1D6E25-943E-49F4-9F21-83ECC8CC2BC1}" srcOrd="2" destOrd="0" parTransId="{0D93B006-AD9D-4D8B-BC2C-31E457318BB5}" sibTransId="{6DB4548B-2922-4C72-AE1C-50AFE30397A6}"/>
    <dgm:cxn modelId="{BB7CF3C3-CE7C-45AF-B386-91539169E660}" type="presOf" srcId="{D31086E2-4AFC-4E4E-9B51-8DE71696DF7F}" destId="{635792E2-7248-4701-9AAD-0BE1E5C7791A}" srcOrd="0" destOrd="0" presId="urn:microsoft.com/office/officeart/2005/8/layout/orgChart1"/>
    <dgm:cxn modelId="{65D9F3C8-0DF0-4E9D-B859-63E72D6C123A}" type="presOf" srcId="{DD24FC19-39EF-42E8-9D51-E603419EDE6C}" destId="{40AE0863-97A8-4230-A921-8F7BF37A6A70}" srcOrd="1" destOrd="0" presId="urn:microsoft.com/office/officeart/2005/8/layout/orgChart1"/>
    <dgm:cxn modelId="{79E2E0D4-0FAE-4E92-876E-9FC0D9E81DED}" srcId="{27BDE89A-38DD-48C1-86B9-C966E095766B}" destId="{8583FB8A-C681-4501-960E-9A5B0EB0B38B}" srcOrd="1" destOrd="0" parTransId="{C589F317-39EB-4927-B9D5-51C728AA48FF}" sibTransId="{41DC58A4-D8A4-4AFB-BA9D-A3E096AB305A}"/>
    <dgm:cxn modelId="{8AE996D7-69CE-4B9C-93B1-10CD707EE391}" type="presOf" srcId="{2A802C7B-9B66-41C0-96D4-D376708CECC4}" destId="{D75E5F04-8D69-4BDF-863B-3792436ACEDE}" srcOrd="0" destOrd="0" presId="urn:microsoft.com/office/officeart/2005/8/layout/orgChart1"/>
    <dgm:cxn modelId="{7BC426DB-BFE1-47D8-9B80-1BB4DF43943E}" type="presOf" srcId="{5577E5AE-A58F-42E6-B5E9-77981EC408AB}" destId="{6064ECCC-B804-4C33-83D0-C80511A7E665}" srcOrd="0" destOrd="0" presId="urn:microsoft.com/office/officeart/2005/8/layout/orgChart1"/>
    <dgm:cxn modelId="{42431FDC-C1DD-4362-BDCA-C232A3B99117}" type="presOf" srcId="{46B1345D-0880-4B81-9BD0-06DCBA54DB32}" destId="{F54E3825-1AFA-4C60-86D5-EB0AC4073D95}" srcOrd="0" destOrd="0" presId="urn:microsoft.com/office/officeart/2005/8/layout/orgChart1"/>
    <dgm:cxn modelId="{A6E4A4DC-9ACB-4C66-879C-BF04592695F4}" type="presOf" srcId="{9F1D6E25-943E-49F4-9F21-83ECC8CC2BC1}" destId="{246FB6FA-1F9E-4446-8309-11BABA17FDFC}" srcOrd="0" destOrd="0" presId="urn:microsoft.com/office/officeart/2005/8/layout/orgChart1"/>
    <dgm:cxn modelId="{71D366DF-E37C-4175-9F53-923FA4540D16}" type="presOf" srcId="{5F8CF0F6-0076-45A8-B4B4-3D8EDC29B328}" destId="{526F03C5-E67F-4996-AE62-4F8F6C69140D}" srcOrd="1" destOrd="0" presId="urn:microsoft.com/office/officeart/2005/8/layout/orgChart1"/>
    <dgm:cxn modelId="{1CE4F3E8-D061-4A34-ACF6-EE093A754BC8}" type="presOf" srcId="{1030D519-C8AA-4877-9AE7-84E95229EAB1}" destId="{39C228D4-0178-4534-AAE3-4064107CD67D}" srcOrd="0" destOrd="0" presId="urn:microsoft.com/office/officeart/2005/8/layout/orgChart1"/>
    <dgm:cxn modelId="{003E15FF-794B-4254-8DD3-B7A807B815AE}" type="presOf" srcId="{9F1D6E25-943E-49F4-9F21-83ECC8CC2BC1}" destId="{D426D7E7-8FAF-44D3-B723-D9FFE8131954}" srcOrd="1" destOrd="0" presId="urn:microsoft.com/office/officeart/2005/8/layout/orgChart1"/>
    <dgm:cxn modelId="{FAA49824-6675-4312-BDFC-4EF9F1D44000}" type="presParOf" srcId="{F54E3825-1AFA-4C60-86D5-EB0AC4073D95}" destId="{E5AD7067-2864-4208-8508-5869C49E2576}" srcOrd="0" destOrd="0" presId="urn:microsoft.com/office/officeart/2005/8/layout/orgChart1"/>
    <dgm:cxn modelId="{09959A3A-9951-450F-B646-F51007B7DAA2}" type="presParOf" srcId="{E5AD7067-2864-4208-8508-5869C49E2576}" destId="{B58F0B6C-88E8-4E5A-BDD8-44B94E529918}" srcOrd="0" destOrd="0" presId="urn:microsoft.com/office/officeart/2005/8/layout/orgChart1"/>
    <dgm:cxn modelId="{1596ECD9-BD82-4C8A-97EB-B1AFAA8AC188}" type="presParOf" srcId="{B58F0B6C-88E8-4E5A-BDD8-44B94E529918}" destId="{C7B97D40-CA0A-4432-AF90-4535776C3CD0}" srcOrd="0" destOrd="0" presId="urn:microsoft.com/office/officeart/2005/8/layout/orgChart1"/>
    <dgm:cxn modelId="{F27EE06B-86D5-4471-85F5-4AD7A2543AC5}" type="presParOf" srcId="{B58F0B6C-88E8-4E5A-BDD8-44B94E529918}" destId="{95A1FC77-3146-4CF2-8D7E-CC2ED43632E1}" srcOrd="1" destOrd="0" presId="urn:microsoft.com/office/officeart/2005/8/layout/orgChart1"/>
    <dgm:cxn modelId="{F3BBAE9F-EE96-400D-8DA0-EBFE1F0E1E71}" type="presParOf" srcId="{E5AD7067-2864-4208-8508-5869C49E2576}" destId="{101F38F4-B124-4DFA-882F-A0078DFA514F}" srcOrd="1" destOrd="0" presId="urn:microsoft.com/office/officeart/2005/8/layout/orgChart1"/>
    <dgm:cxn modelId="{FAB84C76-2F3A-4BFD-A6FA-65C34C6AB609}" type="presParOf" srcId="{101F38F4-B124-4DFA-882F-A0078DFA514F}" destId="{6A8C30DF-F246-4EB0-9BA8-40E2E047702F}" srcOrd="0" destOrd="0" presId="urn:microsoft.com/office/officeart/2005/8/layout/orgChart1"/>
    <dgm:cxn modelId="{75A4FDEA-2FD0-418B-A418-954A8D619F03}" type="presParOf" srcId="{101F38F4-B124-4DFA-882F-A0078DFA514F}" destId="{C3352A77-291D-4641-BA5A-21A556186515}" srcOrd="1" destOrd="0" presId="urn:microsoft.com/office/officeart/2005/8/layout/orgChart1"/>
    <dgm:cxn modelId="{CBD70903-A586-47C1-9EAA-7C2B0402D96B}" type="presParOf" srcId="{C3352A77-291D-4641-BA5A-21A556186515}" destId="{15F40C4A-86FF-45FD-8A9F-BD936090B2A9}" srcOrd="0" destOrd="0" presId="urn:microsoft.com/office/officeart/2005/8/layout/orgChart1"/>
    <dgm:cxn modelId="{EB9946AD-4028-41FA-8F98-D7F25E8A7C30}" type="presParOf" srcId="{15F40C4A-86FF-45FD-8A9F-BD936090B2A9}" destId="{AA64DDA9-9D1D-4E47-A59D-BCA70D5078BE}" srcOrd="0" destOrd="0" presId="urn:microsoft.com/office/officeart/2005/8/layout/orgChart1"/>
    <dgm:cxn modelId="{CE3B556D-7220-4B4D-B9F8-6810D89A9AF9}" type="presParOf" srcId="{15F40C4A-86FF-45FD-8A9F-BD936090B2A9}" destId="{A0FD9C2D-BA3D-4796-977A-D2CF779A4C20}" srcOrd="1" destOrd="0" presId="urn:microsoft.com/office/officeart/2005/8/layout/orgChart1"/>
    <dgm:cxn modelId="{9E5A5E3B-0377-4971-9770-2BCA6978E4DD}" type="presParOf" srcId="{C3352A77-291D-4641-BA5A-21A556186515}" destId="{D4E456CD-9C15-49A4-9A2E-33A287870891}" srcOrd="1" destOrd="0" presId="urn:microsoft.com/office/officeart/2005/8/layout/orgChart1"/>
    <dgm:cxn modelId="{4A643D33-16DA-4868-A1F2-BE7663306B5E}" type="presParOf" srcId="{D4E456CD-9C15-49A4-9A2E-33A287870891}" destId="{DC03F3AE-21AC-40DC-B37E-CE12F37ECAC2}" srcOrd="0" destOrd="0" presId="urn:microsoft.com/office/officeart/2005/8/layout/orgChart1"/>
    <dgm:cxn modelId="{5F1D8247-77A9-4940-8133-A6122A851CE3}" type="presParOf" srcId="{D4E456CD-9C15-49A4-9A2E-33A287870891}" destId="{88928AE5-565A-4C50-B6B8-F5A3BFCD97AE}" srcOrd="1" destOrd="0" presId="urn:microsoft.com/office/officeart/2005/8/layout/orgChart1"/>
    <dgm:cxn modelId="{9B971D1B-E656-4CAE-9D99-A385C93DA194}" type="presParOf" srcId="{88928AE5-565A-4C50-B6B8-F5A3BFCD97AE}" destId="{5B825F1D-0A5B-481A-8E31-E654FF9D7BCB}" srcOrd="0" destOrd="0" presId="urn:microsoft.com/office/officeart/2005/8/layout/orgChart1"/>
    <dgm:cxn modelId="{2905E377-276F-4E1E-B867-2EA7D4A548FE}" type="presParOf" srcId="{5B825F1D-0A5B-481A-8E31-E654FF9D7BCB}" destId="{39C228D4-0178-4534-AAE3-4064107CD67D}" srcOrd="0" destOrd="0" presId="urn:microsoft.com/office/officeart/2005/8/layout/orgChart1"/>
    <dgm:cxn modelId="{B6149F72-41B8-488D-954F-467FEF124552}" type="presParOf" srcId="{5B825F1D-0A5B-481A-8E31-E654FF9D7BCB}" destId="{2ECFDE51-4CB2-4B4F-9295-4A2D7744FA15}" srcOrd="1" destOrd="0" presId="urn:microsoft.com/office/officeart/2005/8/layout/orgChart1"/>
    <dgm:cxn modelId="{71AD9325-BC50-4989-A481-2FA034E94E0C}" type="presParOf" srcId="{88928AE5-565A-4C50-B6B8-F5A3BFCD97AE}" destId="{50DE9BD1-52CA-42B5-9FBA-6E8684A9CEFB}" srcOrd="1" destOrd="0" presId="urn:microsoft.com/office/officeart/2005/8/layout/orgChart1"/>
    <dgm:cxn modelId="{4E3E372E-CD79-48FD-B82B-FDC9C8E05613}" type="presParOf" srcId="{88928AE5-565A-4C50-B6B8-F5A3BFCD97AE}" destId="{C9D863D6-4182-4EEC-809E-C0605140F627}" srcOrd="2" destOrd="0" presId="urn:microsoft.com/office/officeart/2005/8/layout/orgChart1"/>
    <dgm:cxn modelId="{CA4A1A03-06F9-4D0D-9607-DAA57918B342}" type="presParOf" srcId="{D4E456CD-9C15-49A4-9A2E-33A287870891}" destId="{2D0CC7B5-6836-44BA-86CF-02E1FC8FB863}" srcOrd="2" destOrd="0" presId="urn:microsoft.com/office/officeart/2005/8/layout/orgChart1"/>
    <dgm:cxn modelId="{4D9230C3-98A0-4A7A-A0F1-1204FA7508E4}" type="presParOf" srcId="{D4E456CD-9C15-49A4-9A2E-33A287870891}" destId="{1573A57F-2AFA-4FF3-921B-E1F438DA8398}" srcOrd="3" destOrd="0" presId="urn:microsoft.com/office/officeart/2005/8/layout/orgChart1"/>
    <dgm:cxn modelId="{379B8A26-3875-4409-96BC-28CE2A8BAB41}" type="presParOf" srcId="{1573A57F-2AFA-4FF3-921B-E1F438DA8398}" destId="{96CA1733-4558-4A8C-BAED-DEED5A8BC7C1}" srcOrd="0" destOrd="0" presId="urn:microsoft.com/office/officeart/2005/8/layout/orgChart1"/>
    <dgm:cxn modelId="{2F50159C-D6C4-44A3-BE36-B990C2FEE225}" type="presParOf" srcId="{96CA1733-4558-4A8C-BAED-DEED5A8BC7C1}" destId="{3863B31F-D3FB-4212-BE79-025D4DE42A5A}" srcOrd="0" destOrd="0" presId="urn:microsoft.com/office/officeart/2005/8/layout/orgChart1"/>
    <dgm:cxn modelId="{D688A0A3-593B-4D40-B2D1-CB8ACBE3F36E}" type="presParOf" srcId="{96CA1733-4558-4A8C-BAED-DEED5A8BC7C1}" destId="{A31BAC7D-2F05-426C-B5CF-6CC6DB48BD69}" srcOrd="1" destOrd="0" presId="urn:microsoft.com/office/officeart/2005/8/layout/orgChart1"/>
    <dgm:cxn modelId="{F883723E-5D41-4994-9DE5-16F55FB43CA2}" type="presParOf" srcId="{1573A57F-2AFA-4FF3-921B-E1F438DA8398}" destId="{01B087C7-FDE2-4CD7-8617-8B2F0144C491}" srcOrd="1" destOrd="0" presId="urn:microsoft.com/office/officeart/2005/8/layout/orgChart1"/>
    <dgm:cxn modelId="{CA7B88A8-7948-4400-BB78-A5DBE2CB7B32}" type="presParOf" srcId="{1573A57F-2AFA-4FF3-921B-E1F438DA8398}" destId="{6434AB0C-F076-4C5A-81B2-74939075232C}" srcOrd="2" destOrd="0" presId="urn:microsoft.com/office/officeart/2005/8/layout/orgChart1"/>
    <dgm:cxn modelId="{677F979C-BBF6-4E50-B23F-0EAB34558074}" type="presParOf" srcId="{D4E456CD-9C15-49A4-9A2E-33A287870891}" destId="{A1B076BA-9CC6-47F6-94A2-7D24CDCECEF6}" srcOrd="4" destOrd="0" presId="urn:microsoft.com/office/officeart/2005/8/layout/orgChart1"/>
    <dgm:cxn modelId="{39078F2A-FB5D-4327-B201-F60C72F193E9}" type="presParOf" srcId="{D4E456CD-9C15-49A4-9A2E-33A287870891}" destId="{AE9A8887-B081-46D0-B564-6C10E54C149A}" srcOrd="5" destOrd="0" presId="urn:microsoft.com/office/officeart/2005/8/layout/orgChart1"/>
    <dgm:cxn modelId="{787B8B4A-B628-4C7D-AF28-E24F6458A347}" type="presParOf" srcId="{AE9A8887-B081-46D0-B564-6C10E54C149A}" destId="{315982F4-FA86-45FD-A43C-393438D5854B}" srcOrd="0" destOrd="0" presId="urn:microsoft.com/office/officeart/2005/8/layout/orgChart1"/>
    <dgm:cxn modelId="{D758728A-D09F-4195-9B8B-6F6CB6CD10F0}" type="presParOf" srcId="{315982F4-FA86-45FD-A43C-393438D5854B}" destId="{246FB6FA-1F9E-4446-8309-11BABA17FDFC}" srcOrd="0" destOrd="0" presId="urn:microsoft.com/office/officeart/2005/8/layout/orgChart1"/>
    <dgm:cxn modelId="{45D55051-3808-4E98-BF60-34B31AEDFB1C}" type="presParOf" srcId="{315982F4-FA86-45FD-A43C-393438D5854B}" destId="{D426D7E7-8FAF-44D3-B723-D9FFE8131954}" srcOrd="1" destOrd="0" presId="urn:microsoft.com/office/officeart/2005/8/layout/orgChart1"/>
    <dgm:cxn modelId="{D951EF54-3E31-4C27-8263-75A65189D065}" type="presParOf" srcId="{AE9A8887-B081-46D0-B564-6C10E54C149A}" destId="{7F6E59FA-A7FD-4A45-B1F4-3396A9E16E0C}" srcOrd="1" destOrd="0" presId="urn:microsoft.com/office/officeart/2005/8/layout/orgChart1"/>
    <dgm:cxn modelId="{8A720FE9-4318-4518-9A57-717FBB77E499}" type="presParOf" srcId="{AE9A8887-B081-46D0-B564-6C10E54C149A}" destId="{30220C41-600B-46A7-BCF9-5F045EA1CA7B}" srcOrd="2" destOrd="0" presId="urn:microsoft.com/office/officeart/2005/8/layout/orgChart1"/>
    <dgm:cxn modelId="{625EAC8E-E3DC-48A9-91C7-589C14DFFDD3}" type="presParOf" srcId="{C3352A77-291D-4641-BA5A-21A556186515}" destId="{2682CC27-3AE7-45A3-9B7D-841DAABDCF58}" srcOrd="2" destOrd="0" presId="urn:microsoft.com/office/officeart/2005/8/layout/orgChart1"/>
    <dgm:cxn modelId="{236F400C-B6EF-47A3-8065-A4F4232B9163}" type="presParOf" srcId="{101F38F4-B124-4DFA-882F-A0078DFA514F}" destId="{DE6C08D1-D9E0-4A95-975E-577B2796DF45}" srcOrd="2" destOrd="0" presId="urn:microsoft.com/office/officeart/2005/8/layout/orgChart1"/>
    <dgm:cxn modelId="{C8D3B381-44A1-4164-8E04-80D944DE3DAD}" type="presParOf" srcId="{101F38F4-B124-4DFA-882F-A0078DFA514F}" destId="{03DFD78F-0237-42C2-8423-9150ADA96774}" srcOrd="3" destOrd="0" presId="urn:microsoft.com/office/officeart/2005/8/layout/orgChart1"/>
    <dgm:cxn modelId="{CDC4D378-EDFB-4C9B-8FCA-D564A3A01CA2}" type="presParOf" srcId="{03DFD78F-0237-42C2-8423-9150ADA96774}" destId="{C193273A-6CFA-4349-9A0D-77CBB7A6E720}" srcOrd="0" destOrd="0" presId="urn:microsoft.com/office/officeart/2005/8/layout/orgChart1"/>
    <dgm:cxn modelId="{E8790206-67D1-4444-83FC-6B0D850ECF69}" type="presParOf" srcId="{C193273A-6CFA-4349-9A0D-77CBB7A6E720}" destId="{E65AC0F1-B134-4C8C-9BEB-C48959C87157}" srcOrd="0" destOrd="0" presId="urn:microsoft.com/office/officeart/2005/8/layout/orgChart1"/>
    <dgm:cxn modelId="{71459E2E-39B8-4770-9CB8-E6F501494EDB}" type="presParOf" srcId="{C193273A-6CFA-4349-9A0D-77CBB7A6E720}" destId="{3FD922DF-F8FB-4838-A46A-06C2AF6683E8}" srcOrd="1" destOrd="0" presId="urn:microsoft.com/office/officeart/2005/8/layout/orgChart1"/>
    <dgm:cxn modelId="{C7B153F5-2D92-42DC-B56C-0AF977B73123}" type="presParOf" srcId="{03DFD78F-0237-42C2-8423-9150ADA96774}" destId="{7A2B2A9C-1138-4A7A-A647-7E9017577D97}" srcOrd="1" destOrd="0" presId="urn:microsoft.com/office/officeart/2005/8/layout/orgChart1"/>
    <dgm:cxn modelId="{BD4F52CB-F659-4DDD-A037-015CA62092E9}" type="presParOf" srcId="{7A2B2A9C-1138-4A7A-A647-7E9017577D97}" destId="{53E239D7-A2F4-4BBB-B4FA-48FF8AA0ECD3}" srcOrd="0" destOrd="0" presId="urn:microsoft.com/office/officeart/2005/8/layout/orgChart1"/>
    <dgm:cxn modelId="{7444BDA2-F8FF-49D7-A0F0-79377A3E9831}" type="presParOf" srcId="{7A2B2A9C-1138-4A7A-A647-7E9017577D97}" destId="{9CA0FF6C-E351-47AB-9ED8-FD4CC6E4294C}" srcOrd="1" destOrd="0" presId="urn:microsoft.com/office/officeart/2005/8/layout/orgChart1"/>
    <dgm:cxn modelId="{4D053833-5AB1-4D78-BCBB-8391C01D56F5}" type="presParOf" srcId="{9CA0FF6C-E351-47AB-9ED8-FD4CC6E4294C}" destId="{C5C58EA1-CDF9-4265-9F15-2796B228E777}" srcOrd="0" destOrd="0" presId="urn:microsoft.com/office/officeart/2005/8/layout/orgChart1"/>
    <dgm:cxn modelId="{BE71419E-F767-4CF5-8782-7F8814702D6E}" type="presParOf" srcId="{C5C58EA1-CDF9-4265-9F15-2796B228E777}" destId="{AED41292-2E1B-42D1-86BC-ED806C242074}" srcOrd="0" destOrd="0" presId="urn:microsoft.com/office/officeart/2005/8/layout/orgChart1"/>
    <dgm:cxn modelId="{D62125A5-8249-4603-B7E2-A3F6E9F00D50}" type="presParOf" srcId="{C5C58EA1-CDF9-4265-9F15-2796B228E777}" destId="{526F03C5-E67F-4996-AE62-4F8F6C69140D}" srcOrd="1" destOrd="0" presId="urn:microsoft.com/office/officeart/2005/8/layout/orgChart1"/>
    <dgm:cxn modelId="{63AEAF7E-9E0D-4F4E-80C8-F126CB195B46}" type="presParOf" srcId="{9CA0FF6C-E351-47AB-9ED8-FD4CC6E4294C}" destId="{001C0A2D-2E98-456B-A772-1D01CF9FF311}" srcOrd="1" destOrd="0" presId="urn:microsoft.com/office/officeart/2005/8/layout/orgChart1"/>
    <dgm:cxn modelId="{3D6AC7B3-AA00-432D-B26B-472AD0E721AA}" type="presParOf" srcId="{9CA0FF6C-E351-47AB-9ED8-FD4CC6E4294C}" destId="{4B918FA4-C3F8-4A8B-8D00-6C7B4FBA448C}" srcOrd="2" destOrd="0" presId="urn:microsoft.com/office/officeart/2005/8/layout/orgChart1"/>
    <dgm:cxn modelId="{A60A88C8-E37E-4C86-876E-66A445C26474}" type="presParOf" srcId="{7A2B2A9C-1138-4A7A-A647-7E9017577D97}" destId="{BCAB19DC-5457-40E2-A8C1-ED68510EB933}" srcOrd="2" destOrd="0" presId="urn:microsoft.com/office/officeart/2005/8/layout/orgChart1"/>
    <dgm:cxn modelId="{611221BD-5C94-4D29-905E-F4445567403D}" type="presParOf" srcId="{7A2B2A9C-1138-4A7A-A647-7E9017577D97}" destId="{D4D85EFE-DB7E-4673-8D8A-42056844A288}" srcOrd="3" destOrd="0" presId="urn:microsoft.com/office/officeart/2005/8/layout/orgChart1"/>
    <dgm:cxn modelId="{16210843-C2A0-44D7-8F0F-DE0B3928FCFF}" type="presParOf" srcId="{D4D85EFE-DB7E-4673-8D8A-42056844A288}" destId="{4803C41F-44CE-4437-B714-23087A99F7B0}" srcOrd="0" destOrd="0" presId="urn:microsoft.com/office/officeart/2005/8/layout/orgChart1"/>
    <dgm:cxn modelId="{737272AB-6683-4285-9C36-5BBEAAA84782}" type="presParOf" srcId="{4803C41F-44CE-4437-B714-23087A99F7B0}" destId="{00DEFA16-3B48-411E-8D09-0157D2B9C2AC}" srcOrd="0" destOrd="0" presId="urn:microsoft.com/office/officeart/2005/8/layout/orgChart1"/>
    <dgm:cxn modelId="{546C1D07-0E8B-4FCB-894A-C0A70AE15386}" type="presParOf" srcId="{4803C41F-44CE-4437-B714-23087A99F7B0}" destId="{90221EC1-A413-4126-ACE4-5D5E8BE2F298}" srcOrd="1" destOrd="0" presId="urn:microsoft.com/office/officeart/2005/8/layout/orgChart1"/>
    <dgm:cxn modelId="{FF9487C6-53E7-405E-9050-733FB1004560}" type="presParOf" srcId="{D4D85EFE-DB7E-4673-8D8A-42056844A288}" destId="{0D6E8549-6080-40EA-86A8-F571DE9BBFCD}" srcOrd="1" destOrd="0" presId="urn:microsoft.com/office/officeart/2005/8/layout/orgChart1"/>
    <dgm:cxn modelId="{C0E4491E-EB77-4E89-AF1B-B4FDD2E4C91E}" type="presParOf" srcId="{D4D85EFE-DB7E-4673-8D8A-42056844A288}" destId="{4F9EE08B-961E-47DC-AC63-731E658CC7DF}" srcOrd="2" destOrd="0" presId="urn:microsoft.com/office/officeart/2005/8/layout/orgChart1"/>
    <dgm:cxn modelId="{24C2028F-7BBD-4A0F-A4B3-377BA603C2ED}" type="presParOf" srcId="{7A2B2A9C-1138-4A7A-A647-7E9017577D97}" destId="{6064ECCC-B804-4C33-83D0-C80511A7E665}" srcOrd="4" destOrd="0" presId="urn:microsoft.com/office/officeart/2005/8/layout/orgChart1"/>
    <dgm:cxn modelId="{EE616CE3-DDD9-474B-87D6-87E41F8F691C}" type="presParOf" srcId="{7A2B2A9C-1138-4A7A-A647-7E9017577D97}" destId="{CB377BDB-43AC-4278-98FB-3B00AFCC12CD}" srcOrd="5" destOrd="0" presId="urn:microsoft.com/office/officeart/2005/8/layout/orgChart1"/>
    <dgm:cxn modelId="{7A53226B-184F-4798-A02A-7FC836678817}" type="presParOf" srcId="{CB377BDB-43AC-4278-98FB-3B00AFCC12CD}" destId="{77A17133-EDB1-469C-B0E2-671ED3AA6D5D}" srcOrd="0" destOrd="0" presId="urn:microsoft.com/office/officeart/2005/8/layout/orgChart1"/>
    <dgm:cxn modelId="{29410A66-37D8-4706-8BD1-977111535F62}" type="presParOf" srcId="{77A17133-EDB1-469C-B0E2-671ED3AA6D5D}" destId="{B6423056-352F-49E3-B9DE-F0FB6F1E49FD}" srcOrd="0" destOrd="0" presId="urn:microsoft.com/office/officeart/2005/8/layout/orgChart1"/>
    <dgm:cxn modelId="{2FF44293-5B49-4EFB-864C-56A53B40C7E1}" type="presParOf" srcId="{77A17133-EDB1-469C-B0E2-671ED3AA6D5D}" destId="{BDD85758-15A8-4F72-9CBE-44633ECB9F00}" srcOrd="1" destOrd="0" presId="urn:microsoft.com/office/officeart/2005/8/layout/orgChart1"/>
    <dgm:cxn modelId="{73637825-0B4B-4EB7-81A5-E21B98834A36}" type="presParOf" srcId="{CB377BDB-43AC-4278-98FB-3B00AFCC12CD}" destId="{87DC18CA-2FB4-4C12-B749-742C5E4717CD}" srcOrd="1" destOrd="0" presId="urn:microsoft.com/office/officeart/2005/8/layout/orgChart1"/>
    <dgm:cxn modelId="{7966D8A8-A4D2-434F-A4CF-3F30550F1E3F}" type="presParOf" srcId="{CB377BDB-43AC-4278-98FB-3B00AFCC12CD}" destId="{987648FD-F890-4900-A3D5-1537D81C63F4}" srcOrd="2" destOrd="0" presId="urn:microsoft.com/office/officeart/2005/8/layout/orgChart1"/>
    <dgm:cxn modelId="{F89A4EF7-D552-47F1-AA86-BDDCB3AFDF3B}" type="presParOf" srcId="{7A2B2A9C-1138-4A7A-A647-7E9017577D97}" destId="{635792E2-7248-4701-9AAD-0BE1E5C7791A}" srcOrd="6" destOrd="0" presId="urn:microsoft.com/office/officeart/2005/8/layout/orgChart1"/>
    <dgm:cxn modelId="{9C52A19F-1C9B-42D5-B790-CB9CC2EF2490}" type="presParOf" srcId="{7A2B2A9C-1138-4A7A-A647-7E9017577D97}" destId="{5E522C19-F22B-4F23-94FC-88DBBC5626EF}" srcOrd="7" destOrd="0" presId="urn:microsoft.com/office/officeart/2005/8/layout/orgChart1"/>
    <dgm:cxn modelId="{E9E0BF4A-32EA-4F65-BB76-AD782B870AAE}" type="presParOf" srcId="{5E522C19-F22B-4F23-94FC-88DBBC5626EF}" destId="{3ADE8554-5DDE-4676-98C4-4F2C4A478CC5}" srcOrd="0" destOrd="0" presId="urn:microsoft.com/office/officeart/2005/8/layout/orgChart1"/>
    <dgm:cxn modelId="{6BBB8DE0-FE05-44FE-91E1-968AA82B8129}" type="presParOf" srcId="{3ADE8554-5DDE-4676-98C4-4F2C4A478CC5}" destId="{555DC3B1-EEF9-42AE-8402-F63CE7D74083}" srcOrd="0" destOrd="0" presId="urn:microsoft.com/office/officeart/2005/8/layout/orgChart1"/>
    <dgm:cxn modelId="{255CAB68-6E1B-44CB-A9AB-AD23DBF887CF}" type="presParOf" srcId="{3ADE8554-5DDE-4676-98C4-4F2C4A478CC5}" destId="{40AE0863-97A8-4230-A921-8F7BF37A6A70}" srcOrd="1" destOrd="0" presId="urn:microsoft.com/office/officeart/2005/8/layout/orgChart1"/>
    <dgm:cxn modelId="{D6836493-C858-49BD-8782-B6DEB2FA5C27}" type="presParOf" srcId="{5E522C19-F22B-4F23-94FC-88DBBC5626EF}" destId="{F681563D-0035-476C-80AC-06E62969A2ED}" srcOrd="1" destOrd="0" presId="urn:microsoft.com/office/officeart/2005/8/layout/orgChart1"/>
    <dgm:cxn modelId="{C9E232EB-E145-4A1B-AC14-8CB579559502}" type="presParOf" srcId="{5E522C19-F22B-4F23-94FC-88DBBC5626EF}" destId="{0A166B2B-EC5F-42B6-AEB5-0C64355224AE}" srcOrd="2" destOrd="0" presId="urn:microsoft.com/office/officeart/2005/8/layout/orgChart1"/>
    <dgm:cxn modelId="{72112A5F-1382-457F-B956-9330E50A5FBE}" type="presParOf" srcId="{03DFD78F-0237-42C2-8423-9150ADA96774}" destId="{01C1602C-7BE8-48FB-BF05-558473E3A502}" srcOrd="2" destOrd="0" presId="urn:microsoft.com/office/officeart/2005/8/layout/orgChart1"/>
    <dgm:cxn modelId="{E5D16376-7F40-452A-A26B-8260AF74D54B}" type="presParOf" srcId="{101F38F4-B124-4DFA-882F-A0078DFA514F}" destId="{D75E5F04-8D69-4BDF-863B-3792436ACEDE}" srcOrd="4" destOrd="0" presId="urn:microsoft.com/office/officeart/2005/8/layout/orgChart1"/>
    <dgm:cxn modelId="{CABFFA5C-6B48-4E8D-A30C-5A62EF7D880F}" type="presParOf" srcId="{101F38F4-B124-4DFA-882F-A0078DFA514F}" destId="{BA13FC51-43E5-4D1A-84FE-272411902A77}" srcOrd="5" destOrd="0" presId="urn:microsoft.com/office/officeart/2005/8/layout/orgChart1"/>
    <dgm:cxn modelId="{ECDE3F74-C336-4037-80EE-71046FC99955}" type="presParOf" srcId="{BA13FC51-43E5-4D1A-84FE-272411902A77}" destId="{7D8DF8CD-0DC3-43F1-851A-A77DD9745C9A}" srcOrd="0" destOrd="0" presId="urn:microsoft.com/office/officeart/2005/8/layout/orgChart1"/>
    <dgm:cxn modelId="{DAE12047-19DE-4310-9505-093E7FC15E5A}" type="presParOf" srcId="{7D8DF8CD-0DC3-43F1-851A-A77DD9745C9A}" destId="{901FD441-5B34-4253-9AB3-D5C6AEE3BD24}" srcOrd="0" destOrd="0" presId="urn:microsoft.com/office/officeart/2005/8/layout/orgChart1"/>
    <dgm:cxn modelId="{CE128713-5356-40BC-8265-63DAF142280F}" type="presParOf" srcId="{7D8DF8CD-0DC3-43F1-851A-A77DD9745C9A}" destId="{5F2C6910-2BFC-407D-840D-8DB9416C8EC3}" srcOrd="1" destOrd="0" presId="urn:microsoft.com/office/officeart/2005/8/layout/orgChart1"/>
    <dgm:cxn modelId="{586CC0AD-F8AB-48BE-881D-FADE2DE2E806}" type="presParOf" srcId="{BA13FC51-43E5-4D1A-84FE-272411902A77}" destId="{6E7A6183-CA03-488E-A7AF-0C19F1022662}" srcOrd="1" destOrd="0" presId="urn:microsoft.com/office/officeart/2005/8/layout/orgChart1"/>
    <dgm:cxn modelId="{E3407375-A551-47F4-85EF-406961B8CC10}" type="presParOf" srcId="{BA13FC51-43E5-4D1A-84FE-272411902A77}" destId="{49240832-160E-4534-8DDA-C90CBAD0CCD4}" srcOrd="2" destOrd="0" presId="urn:microsoft.com/office/officeart/2005/8/layout/orgChart1"/>
    <dgm:cxn modelId="{97C812B2-3ED2-4131-BC5F-16F0C35D06FE}" type="presParOf" srcId="{E5AD7067-2864-4208-8508-5869C49E2576}" destId="{C06288DD-18CF-4A11-B0A7-4848D49E50E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DC49B-7CB5-4C24-9002-9FF611F2F920}">
      <dsp:nvSpPr>
        <dsp:cNvPr id="0" name=""/>
        <dsp:cNvSpPr/>
      </dsp:nvSpPr>
      <dsp:spPr>
        <a:xfrm>
          <a:off x="4313166" y="5736408"/>
          <a:ext cx="127191" cy="557218"/>
        </a:xfrm>
        <a:custGeom>
          <a:avLst/>
          <a:gdLst/>
          <a:ahLst/>
          <a:cxnLst/>
          <a:rect l="0" t="0" r="0" b="0"/>
          <a:pathLst>
            <a:path>
              <a:moveTo>
                <a:pt x="127191" y="0"/>
              </a:moveTo>
              <a:lnTo>
                <a:pt x="127191" y="557218"/>
              </a:lnTo>
              <a:lnTo>
                <a:pt x="0" y="55721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156CE3-9EAC-4199-A968-BBD3D768C4BC}">
      <dsp:nvSpPr>
        <dsp:cNvPr id="0" name=""/>
        <dsp:cNvSpPr/>
      </dsp:nvSpPr>
      <dsp:spPr>
        <a:xfrm>
          <a:off x="2920119" y="606859"/>
          <a:ext cx="914565" cy="482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6712"/>
              </a:lnTo>
              <a:lnTo>
                <a:pt x="914565" y="482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552B51-EB08-48AD-B361-2FA3E91B0DF3}">
      <dsp:nvSpPr>
        <dsp:cNvPr id="0" name=""/>
        <dsp:cNvSpPr/>
      </dsp:nvSpPr>
      <dsp:spPr>
        <a:xfrm>
          <a:off x="6173125" y="3558313"/>
          <a:ext cx="179884" cy="790299"/>
        </a:xfrm>
        <a:custGeom>
          <a:avLst/>
          <a:gdLst/>
          <a:ahLst/>
          <a:cxnLst/>
          <a:rect l="0" t="0" r="0" b="0"/>
          <a:pathLst>
            <a:path>
              <a:moveTo>
                <a:pt x="179884" y="0"/>
              </a:moveTo>
              <a:lnTo>
                <a:pt x="179884" y="790299"/>
              </a:lnTo>
              <a:lnTo>
                <a:pt x="0" y="79029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6D480D-3E07-4CE4-91CA-F98F7272F1DC}">
      <dsp:nvSpPr>
        <dsp:cNvPr id="0" name=""/>
        <dsp:cNvSpPr/>
      </dsp:nvSpPr>
      <dsp:spPr>
        <a:xfrm>
          <a:off x="2920119" y="606859"/>
          <a:ext cx="2827218" cy="26486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8617"/>
              </a:lnTo>
              <a:lnTo>
                <a:pt x="2827218" y="264861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68A718-CD22-4172-888E-DCA18EF74D9C}">
      <dsp:nvSpPr>
        <dsp:cNvPr id="0" name=""/>
        <dsp:cNvSpPr/>
      </dsp:nvSpPr>
      <dsp:spPr>
        <a:xfrm>
          <a:off x="5152798" y="1466914"/>
          <a:ext cx="127191" cy="746951"/>
        </a:xfrm>
        <a:custGeom>
          <a:avLst/>
          <a:gdLst/>
          <a:ahLst/>
          <a:cxnLst/>
          <a:rect l="0" t="0" r="0" b="0"/>
          <a:pathLst>
            <a:path>
              <a:moveTo>
                <a:pt x="127191" y="0"/>
              </a:moveTo>
              <a:lnTo>
                <a:pt x="127191" y="746951"/>
              </a:lnTo>
              <a:lnTo>
                <a:pt x="0" y="746951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34C59B-4349-4BB4-891E-C1E5324D6908}">
      <dsp:nvSpPr>
        <dsp:cNvPr id="0" name=""/>
        <dsp:cNvSpPr/>
      </dsp:nvSpPr>
      <dsp:spPr>
        <a:xfrm>
          <a:off x="2920119" y="606859"/>
          <a:ext cx="1754196" cy="5572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7218"/>
              </a:lnTo>
              <a:lnTo>
                <a:pt x="1754196" y="55721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F0AC8-7CE8-4DFF-9990-8FFBB7380EF9}">
      <dsp:nvSpPr>
        <dsp:cNvPr id="0" name=""/>
        <dsp:cNvSpPr/>
      </dsp:nvSpPr>
      <dsp:spPr>
        <a:xfrm>
          <a:off x="2798985" y="1186"/>
          <a:ext cx="1211344" cy="605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8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DAŇ</a:t>
          </a:r>
          <a:endParaRPr kumimoji="0" lang="cs-CZ" altLang="cs-CZ" sz="3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sp:txBody>
      <dsp:txXfrm>
        <a:off x="2798985" y="1186"/>
        <a:ext cx="1211344" cy="605672"/>
      </dsp:txXfrm>
    </dsp:sp>
    <dsp:sp modelId="{E749EF6D-E22B-4E91-B7F6-9791D73DDA27}">
      <dsp:nvSpPr>
        <dsp:cNvPr id="0" name=""/>
        <dsp:cNvSpPr/>
      </dsp:nvSpPr>
      <dsp:spPr>
        <a:xfrm>
          <a:off x="4674316" y="861241"/>
          <a:ext cx="1211344" cy="605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7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V ekonomickém smyslu</a:t>
          </a:r>
          <a:endParaRPr kumimoji="0" lang="cs-CZ" altLang="cs-CZ" sz="7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4674316" y="861241"/>
        <a:ext cx="1211344" cy="605672"/>
      </dsp:txXfrm>
    </dsp:sp>
    <dsp:sp modelId="{1478E614-367C-4BE7-802D-E0BE5CCF09AB}">
      <dsp:nvSpPr>
        <dsp:cNvPr id="0" name=""/>
        <dsp:cNvSpPr/>
      </dsp:nvSpPr>
      <dsp:spPr>
        <a:xfrm>
          <a:off x="3101821" y="1721296"/>
          <a:ext cx="2050976" cy="9851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5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6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povinná, zákonem stanovená částka, kterou se více méně pravidelně odčerpává na nenávratném principu, část důchodu subjektu ve prospěch veřejného peněžního fondu</a:t>
          </a:r>
          <a:r>
            <a:rPr kumimoji="0" lang="cs-CZ" altLang="cs-CZ" sz="5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.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5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101821" y="1721296"/>
        <a:ext cx="2050976" cy="985138"/>
      </dsp:txXfrm>
    </dsp:sp>
    <dsp:sp modelId="{8D64F688-D5C3-4B89-9910-8EC00621A6FF}">
      <dsp:nvSpPr>
        <dsp:cNvPr id="0" name=""/>
        <dsp:cNvSpPr/>
      </dsp:nvSpPr>
      <dsp:spPr>
        <a:xfrm>
          <a:off x="5747338" y="2952640"/>
          <a:ext cx="1211344" cy="605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6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V </a:t>
          </a:r>
          <a:r>
            <a:rPr kumimoji="0" lang="cs-CZ" altLang="cs-CZ" sz="9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právním smyslu</a:t>
          </a:r>
          <a:endParaRPr kumimoji="0" lang="cs-CZ" altLang="cs-CZ" sz="9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5747338" y="2952640"/>
        <a:ext cx="1211344" cy="605672"/>
      </dsp:txXfrm>
    </dsp:sp>
    <dsp:sp modelId="{B50F2CED-8647-41CE-BF78-2AD9C4B57FE0}">
      <dsp:nvSpPr>
        <dsp:cNvPr id="0" name=""/>
        <dsp:cNvSpPr/>
      </dsp:nvSpPr>
      <dsp:spPr>
        <a:xfrm>
          <a:off x="3101821" y="3820872"/>
          <a:ext cx="3071304" cy="10554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just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legální definice chybí. - majetkové plnění ve prospěch veřejného peněžního fondu, stanovené autoritativně zákonem, </a:t>
          </a:r>
          <a:endParaRPr kumimoji="0" lang="cs-CZ" altLang="cs-CZ" sz="9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101821" y="3820872"/>
        <a:ext cx="3071304" cy="1055481"/>
      </dsp:txXfrm>
    </dsp:sp>
    <dsp:sp modelId="{7A9DBBBB-1062-4B82-AD5B-DC91902E56BD}">
      <dsp:nvSpPr>
        <dsp:cNvPr id="0" name=""/>
        <dsp:cNvSpPr/>
      </dsp:nvSpPr>
      <dsp:spPr>
        <a:xfrm>
          <a:off x="3834685" y="5130735"/>
          <a:ext cx="1211344" cy="605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Ve smyslu charakteristiky - legislativní zkratky</a:t>
          </a:r>
          <a:endParaRPr kumimoji="0" lang="cs-CZ" altLang="cs-CZ" sz="10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834685" y="5130735"/>
        <a:ext cx="1211344" cy="605672"/>
      </dsp:txXfrm>
    </dsp:sp>
    <dsp:sp modelId="{922F2E37-8D44-4EC5-AE07-1A2ABACA479B}">
      <dsp:nvSpPr>
        <dsp:cNvPr id="0" name=""/>
        <dsp:cNvSpPr/>
      </dsp:nvSpPr>
      <dsp:spPr>
        <a:xfrm>
          <a:off x="3101821" y="5990790"/>
          <a:ext cx="1211344" cy="605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Dle DŘ § 2 odst. 3</a:t>
          </a:r>
          <a:endParaRPr kumimoji="0" lang="cs-CZ" altLang="cs-CZ" sz="9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101821" y="5990790"/>
        <a:ext cx="1211344" cy="605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7C2EC-19CF-4091-8989-12EF5B93B986}">
      <dsp:nvSpPr>
        <dsp:cNvPr id="0" name=""/>
        <dsp:cNvSpPr/>
      </dsp:nvSpPr>
      <dsp:spPr>
        <a:xfrm>
          <a:off x="2141952" y="577148"/>
          <a:ext cx="171784" cy="62186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18612"/>
              </a:lnTo>
              <a:lnTo>
                <a:pt x="171784" y="62186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2350C1-13DA-49A3-8804-AC3FF2D8A94E}">
      <dsp:nvSpPr>
        <dsp:cNvPr id="0" name=""/>
        <dsp:cNvSpPr/>
      </dsp:nvSpPr>
      <dsp:spPr>
        <a:xfrm>
          <a:off x="2141952" y="577148"/>
          <a:ext cx="171784" cy="54054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05497"/>
              </a:lnTo>
              <a:lnTo>
                <a:pt x="171784" y="540549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94BBA7-689D-46EC-96F6-46EC73DAD980}">
      <dsp:nvSpPr>
        <dsp:cNvPr id="0" name=""/>
        <dsp:cNvSpPr/>
      </dsp:nvSpPr>
      <dsp:spPr>
        <a:xfrm>
          <a:off x="2141952" y="577148"/>
          <a:ext cx="171784" cy="4592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92382"/>
              </a:lnTo>
              <a:lnTo>
                <a:pt x="171784" y="459238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E0D25E-AA64-4D24-9C62-F5790BFE51EA}">
      <dsp:nvSpPr>
        <dsp:cNvPr id="0" name=""/>
        <dsp:cNvSpPr/>
      </dsp:nvSpPr>
      <dsp:spPr>
        <a:xfrm>
          <a:off x="2141952" y="577148"/>
          <a:ext cx="171784" cy="3779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9266"/>
              </a:lnTo>
              <a:lnTo>
                <a:pt x="171784" y="377926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422366-66EE-4DAF-9389-7D77FA5AF886}">
      <dsp:nvSpPr>
        <dsp:cNvPr id="0" name=""/>
        <dsp:cNvSpPr/>
      </dsp:nvSpPr>
      <dsp:spPr>
        <a:xfrm>
          <a:off x="2141952" y="577148"/>
          <a:ext cx="171784" cy="2966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6151"/>
              </a:lnTo>
              <a:lnTo>
                <a:pt x="171784" y="296615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D536C-1BE2-49EE-AA92-69C264AB52AA}">
      <dsp:nvSpPr>
        <dsp:cNvPr id="0" name=""/>
        <dsp:cNvSpPr/>
      </dsp:nvSpPr>
      <dsp:spPr>
        <a:xfrm>
          <a:off x="2141952" y="577148"/>
          <a:ext cx="171784" cy="2153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3036"/>
              </a:lnTo>
              <a:lnTo>
                <a:pt x="171784" y="215303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8D20D-9E21-42CE-A819-BA364F12F0E4}">
      <dsp:nvSpPr>
        <dsp:cNvPr id="0" name=""/>
        <dsp:cNvSpPr/>
      </dsp:nvSpPr>
      <dsp:spPr>
        <a:xfrm>
          <a:off x="2141952" y="577148"/>
          <a:ext cx="171784" cy="1339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9921"/>
              </a:lnTo>
              <a:lnTo>
                <a:pt x="171784" y="133992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A02223-D4C3-44EE-9A1A-F4D3CB5B5F9B}">
      <dsp:nvSpPr>
        <dsp:cNvPr id="0" name=""/>
        <dsp:cNvSpPr/>
      </dsp:nvSpPr>
      <dsp:spPr>
        <a:xfrm>
          <a:off x="2141952" y="577148"/>
          <a:ext cx="171784" cy="5268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6806"/>
              </a:lnTo>
              <a:lnTo>
                <a:pt x="171784" y="52680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5906EB-3E35-407E-9CED-A11203CC0815}">
      <dsp:nvSpPr>
        <dsp:cNvPr id="0" name=""/>
        <dsp:cNvSpPr/>
      </dsp:nvSpPr>
      <dsp:spPr>
        <a:xfrm>
          <a:off x="2027429" y="4531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KONSTRUKČNÍ PRVKY DANĚ</a:t>
          </a:r>
          <a:endParaRPr kumimoji="0" lang="cs-CZ" altLang="cs-CZ" sz="10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027429" y="4531"/>
        <a:ext cx="1145232" cy="572616"/>
      </dsp:txXfrm>
    </dsp:sp>
    <dsp:sp modelId="{82A86111-03D9-4538-99C0-30C7C303CE79}">
      <dsp:nvSpPr>
        <dsp:cNvPr id="0" name=""/>
        <dsp:cNvSpPr/>
      </dsp:nvSpPr>
      <dsp:spPr>
        <a:xfrm>
          <a:off x="2313737" y="817646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SUBJEKT</a:t>
          </a:r>
          <a:endParaRPr kumimoji="0" lang="cs-CZ" altLang="cs-CZ" sz="10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313737" y="817646"/>
        <a:ext cx="1145232" cy="572616"/>
      </dsp:txXfrm>
    </dsp:sp>
    <dsp:sp modelId="{B48F113D-EC03-4DB2-A626-BFFCA05B7CCB}">
      <dsp:nvSpPr>
        <dsp:cNvPr id="0" name=""/>
        <dsp:cNvSpPr/>
      </dsp:nvSpPr>
      <dsp:spPr>
        <a:xfrm>
          <a:off x="2313737" y="1630761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OBJEKT</a:t>
          </a:r>
          <a:endParaRPr kumimoji="0" lang="cs-CZ" altLang="cs-CZ" sz="10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313737" y="1630761"/>
        <a:ext cx="1145232" cy="572616"/>
      </dsp:txXfrm>
    </dsp:sp>
    <dsp:sp modelId="{190BD4B0-4B04-4ABE-A2A2-60E74E74FEF6}">
      <dsp:nvSpPr>
        <dsp:cNvPr id="0" name=""/>
        <dsp:cNvSpPr/>
      </dsp:nvSpPr>
      <dsp:spPr>
        <a:xfrm>
          <a:off x="2313737" y="2443876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ZÁKLAD</a:t>
          </a:r>
          <a:endParaRPr kumimoji="0" lang="cs-CZ" altLang="cs-CZ" sz="10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313737" y="2443876"/>
        <a:ext cx="1145232" cy="572616"/>
      </dsp:txXfrm>
    </dsp:sp>
    <dsp:sp modelId="{5DAB3CF7-79D7-48EE-8629-552F0C5FC1BF}">
      <dsp:nvSpPr>
        <dsp:cNvPr id="0" name=""/>
        <dsp:cNvSpPr/>
      </dsp:nvSpPr>
      <dsp:spPr>
        <a:xfrm>
          <a:off x="2313737" y="3256991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SAZBA</a:t>
          </a:r>
          <a:endParaRPr kumimoji="0" lang="cs-CZ" altLang="cs-CZ" sz="10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313737" y="3256991"/>
        <a:ext cx="1145232" cy="572616"/>
      </dsp:txXfrm>
    </dsp:sp>
    <dsp:sp modelId="{37AEBD2A-B9F8-49E0-8238-B6FE82972047}">
      <dsp:nvSpPr>
        <dsp:cNvPr id="0" name=""/>
        <dsp:cNvSpPr/>
      </dsp:nvSpPr>
      <dsp:spPr>
        <a:xfrm>
          <a:off x="2313737" y="4070106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KOREKČNÍ PRVKY</a:t>
          </a:r>
          <a:endParaRPr kumimoji="0" lang="cs-CZ" altLang="cs-CZ" sz="10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313737" y="4070106"/>
        <a:ext cx="1145232" cy="572616"/>
      </dsp:txXfrm>
    </dsp:sp>
    <dsp:sp modelId="{C1DA3C10-E466-4583-84F7-33170E14E121}">
      <dsp:nvSpPr>
        <dsp:cNvPr id="0" name=""/>
        <dsp:cNvSpPr/>
      </dsp:nvSpPr>
      <dsp:spPr>
        <a:xfrm>
          <a:off x="2313737" y="4883221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INKASNÍ PODMÍNKY</a:t>
          </a:r>
          <a:endParaRPr kumimoji="0" lang="cs-CZ" altLang="cs-CZ" sz="10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313737" y="4883221"/>
        <a:ext cx="1145232" cy="572616"/>
      </dsp:txXfrm>
    </dsp:sp>
    <dsp:sp modelId="{CC1F1BD8-3D7C-48E5-9705-7282607C70EC}">
      <dsp:nvSpPr>
        <dsp:cNvPr id="0" name=""/>
        <dsp:cNvSpPr/>
      </dsp:nvSpPr>
      <dsp:spPr>
        <a:xfrm>
          <a:off x="2313737" y="5696336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SPRÁVCE DANĚ</a:t>
          </a:r>
          <a:endParaRPr kumimoji="0" lang="cs-CZ" altLang="cs-CZ" sz="10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313737" y="5696336"/>
        <a:ext cx="1145232" cy="572616"/>
      </dsp:txXfrm>
    </dsp:sp>
    <dsp:sp modelId="{112CC2AB-6B7E-4D1B-BF5A-9902010AF232}">
      <dsp:nvSpPr>
        <dsp:cNvPr id="0" name=""/>
        <dsp:cNvSpPr/>
      </dsp:nvSpPr>
      <dsp:spPr>
        <a:xfrm>
          <a:off x="2313737" y="6509451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ROZPOČTOVÉ URČENÍ DANĚ</a:t>
          </a:r>
          <a:endParaRPr kumimoji="0" lang="cs-CZ" altLang="cs-CZ" sz="10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313737" y="6509451"/>
        <a:ext cx="1145232" cy="5726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F5236-816F-41CA-BE8D-94BCEA157ED3}">
      <dsp:nvSpPr>
        <dsp:cNvPr id="0" name=""/>
        <dsp:cNvSpPr/>
      </dsp:nvSpPr>
      <dsp:spPr>
        <a:xfrm>
          <a:off x="9297604" y="1792043"/>
          <a:ext cx="139958" cy="5066493"/>
        </a:xfrm>
        <a:custGeom>
          <a:avLst/>
          <a:gdLst/>
          <a:ahLst/>
          <a:cxnLst/>
          <a:rect l="0" t="0" r="0" b="0"/>
          <a:pathLst>
            <a:path>
              <a:moveTo>
                <a:pt x="139958" y="0"/>
              </a:moveTo>
              <a:lnTo>
                <a:pt x="139958" y="5066493"/>
              </a:lnTo>
              <a:lnTo>
                <a:pt x="0" y="506649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A19C84-C151-4FA7-83F3-1B65D0F95D79}">
      <dsp:nvSpPr>
        <dsp:cNvPr id="0" name=""/>
        <dsp:cNvSpPr/>
      </dsp:nvSpPr>
      <dsp:spPr>
        <a:xfrm>
          <a:off x="9297604" y="1792043"/>
          <a:ext cx="139958" cy="4404024"/>
        </a:xfrm>
        <a:custGeom>
          <a:avLst/>
          <a:gdLst/>
          <a:ahLst/>
          <a:cxnLst/>
          <a:rect l="0" t="0" r="0" b="0"/>
          <a:pathLst>
            <a:path>
              <a:moveTo>
                <a:pt x="139958" y="0"/>
              </a:moveTo>
              <a:lnTo>
                <a:pt x="139958" y="4404024"/>
              </a:lnTo>
              <a:lnTo>
                <a:pt x="0" y="440402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9E2CC3-FAEF-4AA9-B467-2EBAC25C5C13}">
      <dsp:nvSpPr>
        <dsp:cNvPr id="0" name=""/>
        <dsp:cNvSpPr/>
      </dsp:nvSpPr>
      <dsp:spPr>
        <a:xfrm>
          <a:off x="9297604" y="1792043"/>
          <a:ext cx="139958" cy="3741554"/>
        </a:xfrm>
        <a:custGeom>
          <a:avLst/>
          <a:gdLst/>
          <a:ahLst/>
          <a:cxnLst/>
          <a:rect l="0" t="0" r="0" b="0"/>
          <a:pathLst>
            <a:path>
              <a:moveTo>
                <a:pt x="139958" y="0"/>
              </a:moveTo>
              <a:lnTo>
                <a:pt x="139958" y="3741554"/>
              </a:lnTo>
              <a:lnTo>
                <a:pt x="0" y="374155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1F3960-B5CA-49FE-BB74-CE995CF46D69}">
      <dsp:nvSpPr>
        <dsp:cNvPr id="0" name=""/>
        <dsp:cNvSpPr/>
      </dsp:nvSpPr>
      <dsp:spPr>
        <a:xfrm>
          <a:off x="9297604" y="1792043"/>
          <a:ext cx="139958" cy="3079084"/>
        </a:xfrm>
        <a:custGeom>
          <a:avLst/>
          <a:gdLst/>
          <a:ahLst/>
          <a:cxnLst/>
          <a:rect l="0" t="0" r="0" b="0"/>
          <a:pathLst>
            <a:path>
              <a:moveTo>
                <a:pt x="139958" y="0"/>
              </a:moveTo>
              <a:lnTo>
                <a:pt x="139958" y="3079084"/>
              </a:lnTo>
              <a:lnTo>
                <a:pt x="0" y="307908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93FE64-3A56-4699-9D3D-E93D1BDDE19E}">
      <dsp:nvSpPr>
        <dsp:cNvPr id="0" name=""/>
        <dsp:cNvSpPr/>
      </dsp:nvSpPr>
      <dsp:spPr>
        <a:xfrm>
          <a:off x="9297604" y="1792043"/>
          <a:ext cx="139958" cy="2416614"/>
        </a:xfrm>
        <a:custGeom>
          <a:avLst/>
          <a:gdLst/>
          <a:ahLst/>
          <a:cxnLst/>
          <a:rect l="0" t="0" r="0" b="0"/>
          <a:pathLst>
            <a:path>
              <a:moveTo>
                <a:pt x="139958" y="0"/>
              </a:moveTo>
              <a:lnTo>
                <a:pt x="139958" y="2416614"/>
              </a:lnTo>
              <a:lnTo>
                <a:pt x="0" y="241661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CB75AA-F50A-4FBD-A38A-BFD6E9635154}">
      <dsp:nvSpPr>
        <dsp:cNvPr id="0" name=""/>
        <dsp:cNvSpPr/>
      </dsp:nvSpPr>
      <dsp:spPr>
        <a:xfrm>
          <a:off x="9297604" y="1792043"/>
          <a:ext cx="139958" cy="1754145"/>
        </a:xfrm>
        <a:custGeom>
          <a:avLst/>
          <a:gdLst/>
          <a:ahLst/>
          <a:cxnLst/>
          <a:rect l="0" t="0" r="0" b="0"/>
          <a:pathLst>
            <a:path>
              <a:moveTo>
                <a:pt x="139958" y="0"/>
              </a:moveTo>
              <a:lnTo>
                <a:pt x="139958" y="1754145"/>
              </a:lnTo>
              <a:lnTo>
                <a:pt x="0" y="175414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37C1DC-48E6-4D91-A624-EA9271A2E30A}">
      <dsp:nvSpPr>
        <dsp:cNvPr id="0" name=""/>
        <dsp:cNvSpPr/>
      </dsp:nvSpPr>
      <dsp:spPr>
        <a:xfrm>
          <a:off x="9297604" y="1792043"/>
          <a:ext cx="139958" cy="1091675"/>
        </a:xfrm>
        <a:custGeom>
          <a:avLst/>
          <a:gdLst/>
          <a:ahLst/>
          <a:cxnLst/>
          <a:rect l="0" t="0" r="0" b="0"/>
          <a:pathLst>
            <a:path>
              <a:moveTo>
                <a:pt x="139958" y="0"/>
              </a:moveTo>
              <a:lnTo>
                <a:pt x="139958" y="1091675"/>
              </a:lnTo>
              <a:lnTo>
                <a:pt x="0" y="109167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3FA20B-D5CE-450A-96DB-1A45A645DB40}">
      <dsp:nvSpPr>
        <dsp:cNvPr id="0" name=""/>
        <dsp:cNvSpPr/>
      </dsp:nvSpPr>
      <dsp:spPr>
        <a:xfrm>
          <a:off x="9297604" y="1792043"/>
          <a:ext cx="139958" cy="429205"/>
        </a:xfrm>
        <a:custGeom>
          <a:avLst/>
          <a:gdLst/>
          <a:ahLst/>
          <a:cxnLst/>
          <a:rect l="0" t="0" r="0" b="0"/>
          <a:pathLst>
            <a:path>
              <a:moveTo>
                <a:pt x="139958" y="0"/>
              </a:moveTo>
              <a:lnTo>
                <a:pt x="139958" y="429205"/>
              </a:lnTo>
              <a:lnTo>
                <a:pt x="0" y="42920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A1A2C6-F540-46F6-9A1C-5B6B28891A02}">
      <dsp:nvSpPr>
        <dsp:cNvPr id="0" name=""/>
        <dsp:cNvSpPr/>
      </dsp:nvSpPr>
      <dsp:spPr>
        <a:xfrm>
          <a:off x="7536461" y="1129574"/>
          <a:ext cx="1527879" cy="1959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970"/>
              </a:lnTo>
              <a:lnTo>
                <a:pt x="1527879" y="97970"/>
              </a:lnTo>
              <a:lnTo>
                <a:pt x="1527879" y="195941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90ECEF-6E32-4E55-9165-C0548D44D78F}">
      <dsp:nvSpPr>
        <dsp:cNvPr id="0" name=""/>
        <dsp:cNvSpPr/>
      </dsp:nvSpPr>
      <dsp:spPr>
        <a:xfrm>
          <a:off x="7095592" y="1792043"/>
          <a:ext cx="139958" cy="5066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66493"/>
              </a:lnTo>
              <a:lnTo>
                <a:pt x="139958" y="506649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41F679-4D55-4603-91CB-ADCCFCFDD110}">
      <dsp:nvSpPr>
        <dsp:cNvPr id="0" name=""/>
        <dsp:cNvSpPr/>
      </dsp:nvSpPr>
      <dsp:spPr>
        <a:xfrm>
          <a:off x="7095592" y="1792043"/>
          <a:ext cx="139958" cy="44040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04024"/>
              </a:lnTo>
              <a:lnTo>
                <a:pt x="139958" y="440402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1DEF86-87ED-495B-9AD7-8BBC1B44483C}">
      <dsp:nvSpPr>
        <dsp:cNvPr id="0" name=""/>
        <dsp:cNvSpPr/>
      </dsp:nvSpPr>
      <dsp:spPr>
        <a:xfrm>
          <a:off x="7095592" y="1792043"/>
          <a:ext cx="139958" cy="37415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1554"/>
              </a:lnTo>
              <a:lnTo>
                <a:pt x="139958" y="374155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00E543-FEAA-463F-AC15-A469A4D9E5A1}">
      <dsp:nvSpPr>
        <dsp:cNvPr id="0" name=""/>
        <dsp:cNvSpPr/>
      </dsp:nvSpPr>
      <dsp:spPr>
        <a:xfrm>
          <a:off x="7095592" y="1792043"/>
          <a:ext cx="139958" cy="30790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9084"/>
              </a:lnTo>
              <a:lnTo>
                <a:pt x="139958" y="307908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58290A-D6E7-4929-8CE9-74DFC8CBFBE1}">
      <dsp:nvSpPr>
        <dsp:cNvPr id="0" name=""/>
        <dsp:cNvSpPr/>
      </dsp:nvSpPr>
      <dsp:spPr>
        <a:xfrm>
          <a:off x="7095592" y="1792043"/>
          <a:ext cx="139958" cy="2416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6614"/>
              </a:lnTo>
              <a:lnTo>
                <a:pt x="139958" y="241661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DCBFC3-5369-4784-B509-9D0AB8123528}">
      <dsp:nvSpPr>
        <dsp:cNvPr id="0" name=""/>
        <dsp:cNvSpPr/>
      </dsp:nvSpPr>
      <dsp:spPr>
        <a:xfrm>
          <a:off x="7095592" y="1792043"/>
          <a:ext cx="139958" cy="1754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4145"/>
              </a:lnTo>
              <a:lnTo>
                <a:pt x="139958" y="175414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E4265-23A2-4166-9C85-4492C58C8700}">
      <dsp:nvSpPr>
        <dsp:cNvPr id="0" name=""/>
        <dsp:cNvSpPr/>
      </dsp:nvSpPr>
      <dsp:spPr>
        <a:xfrm>
          <a:off x="7095592" y="1792043"/>
          <a:ext cx="139958" cy="10916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675"/>
              </a:lnTo>
              <a:lnTo>
                <a:pt x="139958" y="109167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C29CD2-90EA-412B-8AF9-E085FC62EB60}">
      <dsp:nvSpPr>
        <dsp:cNvPr id="0" name=""/>
        <dsp:cNvSpPr/>
      </dsp:nvSpPr>
      <dsp:spPr>
        <a:xfrm>
          <a:off x="7095592" y="1792043"/>
          <a:ext cx="139958" cy="429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9205"/>
              </a:lnTo>
              <a:lnTo>
                <a:pt x="139958" y="42920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A00A65-6E72-4AAA-B41C-CC79D677A979}">
      <dsp:nvSpPr>
        <dsp:cNvPr id="0" name=""/>
        <dsp:cNvSpPr/>
      </dsp:nvSpPr>
      <dsp:spPr>
        <a:xfrm>
          <a:off x="7423094" y="1129574"/>
          <a:ext cx="91440" cy="195941"/>
        </a:xfrm>
        <a:custGeom>
          <a:avLst/>
          <a:gdLst/>
          <a:ahLst/>
          <a:cxnLst/>
          <a:rect l="0" t="0" r="0" b="0"/>
          <a:pathLst>
            <a:path>
              <a:moveTo>
                <a:pt x="113366" y="0"/>
              </a:moveTo>
              <a:lnTo>
                <a:pt x="113366" y="97970"/>
              </a:lnTo>
              <a:lnTo>
                <a:pt x="45720" y="97970"/>
              </a:lnTo>
              <a:lnTo>
                <a:pt x="45720" y="195941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399EBF-DAC6-428D-A037-CF2D496588B4}">
      <dsp:nvSpPr>
        <dsp:cNvPr id="0" name=""/>
        <dsp:cNvSpPr/>
      </dsp:nvSpPr>
      <dsp:spPr>
        <a:xfrm>
          <a:off x="5910611" y="1792043"/>
          <a:ext cx="97970" cy="2416614"/>
        </a:xfrm>
        <a:custGeom>
          <a:avLst/>
          <a:gdLst/>
          <a:ahLst/>
          <a:cxnLst/>
          <a:rect l="0" t="0" r="0" b="0"/>
          <a:pathLst>
            <a:path>
              <a:moveTo>
                <a:pt x="97970" y="0"/>
              </a:moveTo>
              <a:lnTo>
                <a:pt x="97970" y="2416614"/>
              </a:lnTo>
              <a:lnTo>
                <a:pt x="0" y="241661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882A50-467A-42A9-A1C3-145127A13347}">
      <dsp:nvSpPr>
        <dsp:cNvPr id="0" name=""/>
        <dsp:cNvSpPr/>
      </dsp:nvSpPr>
      <dsp:spPr>
        <a:xfrm>
          <a:off x="6008581" y="1792043"/>
          <a:ext cx="97970" cy="1754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4145"/>
              </a:lnTo>
              <a:lnTo>
                <a:pt x="97970" y="175414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E3A5F-B4E5-4B77-8016-C44D4ACEE9EC}">
      <dsp:nvSpPr>
        <dsp:cNvPr id="0" name=""/>
        <dsp:cNvSpPr/>
      </dsp:nvSpPr>
      <dsp:spPr>
        <a:xfrm>
          <a:off x="5424647" y="1792043"/>
          <a:ext cx="583934" cy="1754145"/>
        </a:xfrm>
        <a:custGeom>
          <a:avLst/>
          <a:gdLst/>
          <a:ahLst/>
          <a:cxnLst/>
          <a:rect l="0" t="0" r="0" b="0"/>
          <a:pathLst>
            <a:path>
              <a:moveTo>
                <a:pt x="583934" y="0"/>
              </a:moveTo>
              <a:lnTo>
                <a:pt x="583934" y="1754145"/>
              </a:lnTo>
              <a:lnTo>
                <a:pt x="0" y="175414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8C77E1-587F-4AFC-B84E-252F3B33FDB0}">
      <dsp:nvSpPr>
        <dsp:cNvPr id="0" name=""/>
        <dsp:cNvSpPr/>
      </dsp:nvSpPr>
      <dsp:spPr>
        <a:xfrm>
          <a:off x="6008581" y="1792043"/>
          <a:ext cx="97970" cy="10916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675"/>
              </a:lnTo>
              <a:lnTo>
                <a:pt x="97970" y="109167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671569-8065-45F1-B63C-572227CAB072}">
      <dsp:nvSpPr>
        <dsp:cNvPr id="0" name=""/>
        <dsp:cNvSpPr/>
      </dsp:nvSpPr>
      <dsp:spPr>
        <a:xfrm>
          <a:off x="5424647" y="1792043"/>
          <a:ext cx="583934" cy="1091675"/>
        </a:xfrm>
        <a:custGeom>
          <a:avLst/>
          <a:gdLst/>
          <a:ahLst/>
          <a:cxnLst/>
          <a:rect l="0" t="0" r="0" b="0"/>
          <a:pathLst>
            <a:path>
              <a:moveTo>
                <a:pt x="583934" y="0"/>
              </a:moveTo>
              <a:lnTo>
                <a:pt x="583934" y="1091675"/>
              </a:lnTo>
              <a:lnTo>
                <a:pt x="0" y="109167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CC82B8-F081-4BDC-9D3C-3E81FBAD2F31}">
      <dsp:nvSpPr>
        <dsp:cNvPr id="0" name=""/>
        <dsp:cNvSpPr/>
      </dsp:nvSpPr>
      <dsp:spPr>
        <a:xfrm>
          <a:off x="6008581" y="1792043"/>
          <a:ext cx="97970" cy="429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9205"/>
              </a:lnTo>
              <a:lnTo>
                <a:pt x="97970" y="42920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165E7E-16E7-4D08-891E-4DE00FFFD5FF}">
      <dsp:nvSpPr>
        <dsp:cNvPr id="0" name=""/>
        <dsp:cNvSpPr/>
      </dsp:nvSpPr>
      <dsp:spPr>
        <a:xfrm>
          <a:off x="5424647" y="1792043"/>
          <a:ext cx="583934" cy="429205"/>
        </a:xfrm>
        <a:custGeom>
          <a:avLst/>
          <a:gdLst/>
          <a:ahLst/>
          <a:cxnLst/>
          <a:rect l="0" t="0" r="0" b="0"/>
          <a:pathLst>
            <a:path>
              <a:moveTo>
                <a:pt x="583934" y="0"/>
              </a:moveTo>
              <a:lnTo>
                <a:pt x="583934" y="429205"/>
              </a:lnTo>
              <a:lnTo>
                <a:pt x="0" y="42920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1C12A9-77F7-4775-B3F9-58E9039011C8}">
      <dsp:nvSpPr>
        <dsp:cNvPr id="0" name=""/>
        <dsp:cNvSpPr/>
      </dsp:nvSpPr>
      <dsp:spPr>
        <a:xfrm>
          <a:off x="6008581" y="1129574"/>
          <a:ext cx="1527879" cy="195941"/>
        </a:xfrm>
        <a:custGeom>
          <a:avLst/>
          <a:gdLst/>
          <a:ahLst/>
          <a:cxnLst/>
          <a:rect l="0" t="0" r="0" b="0"/>
          <a:pathLst>
            <a:path>
              <a:moveTo>
                <a:pt x="1527879" y="0"/>
              </a:moveTo>
              <a:lnTo>
                <a:pt x="1527879" y="97970"/>
              </a:lnTo>
              <a:lnTo>
                <a:pt x="0" y="97970"/>
              </a:lnTo>
              <a:lnTo>
                <a:pt x="0" y="195941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1994DF-63EC-45AA-812E-1499486A1C76}">
      <dsp:nvSpPr>
        <dsp:cNvPr id="0" name=""/>
        <dsp:cNvSpPr/>
      </dsp:nvSpPr>
      <dsp:spPr>
        <a:xfrm>
          <a:off x="5566159" y="467104"/>
          <a:ext cx="1970301" cy="1959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970"/>
              </a:lnTo>
              <a:lnTo>
                <a:pt x="1970301" y="97970"/>
              </a:lnTo>
              <a:lnTo>
                <a:pt x="1970301" y="19594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6AA48B-F627-4211-BA2A-C76C8C0A75E1}">
      <dsp:nvSpPr>
        <dsp:cNvPr id="0" name=""/>
        <dsp:cNvSpPr/>
      </dsp:nvSpPr>
      <dsp:spPr>
        <a:xfrm>
          <a:off x="3222635" y="1129574"/>
          <a:ext cx="139958" cy="37415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1554"/>
              </a:lnTo>
              <a:lnTo>
                <a:pt x="139958" y="374155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355E2C-2B83-4540-9A01-EDEAF758459F}">
      <dsp:nvSpPr>
        <dsp:cNvPr id="0" name=""/>
        <dsp:cNvSpPr/>
      </dsp:nvSpPr>
      <dsp:spPr>
        <a:xfrm>
          <a:off x="3222635" y="1129574"/>
          <a:ext cx="139958" cy="30790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9084"/>
              </a:lnTo>
              <a:lnTo>
                <a:pt x="139958" y="307908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97003A-10C2-4BE4-96F2-2F454D1AC69C}">
      <dsp:nvSpPr>
        <dsp:cNvPr id="0" name=""/>
        <dsp:cNvSpPr/>
      </dsp:nvSpPr>
      <dsp:spPr>
        <a:xfrm>
          <a:off x="3222635" y="1129574"/>
          <a:ext cx="139958" cy="2416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6614"/>
              </a:lnTo>
              <a:lnTo>
                <a:pt x="139958" y="241661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42543-C623-44DF-BC45-376A1C40CC08}">
      <dsp:nvSpPr>
        <dsp:cNvPr id="0" name=""/>
        <dsp:cNvSpPr/>
      </dsp:nvSpPr>
      <dsp:spPr>
        <a:xfrm>
          <a:off x="3222635" y="1129574"/>
          <a:ext cx="139958" cy="1754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4145"/>
              </a:lnTo>
              <a:lnTo>
                <a:pt x="139958" y="175414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5DD227-1B90-4154-8FE2-1C7B7DF9AF30}">
      <dsp:nvSpPr>
        <dsp:cNvPr id="0" name=""/>
        <dsp:cNvSpPr/>
      </dsp:nvSpPr>
      <dsp:spPr>
        <a:xfrm>
          <a:off x="3222635" y="1129574"/>
          <a:ext cx="139958" cy="10916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675"/>
              </a:lnTo>
              <a:lnTo>
                <a:pt x="139958" y="109167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51556F-7A60-4CFC-9074-B3B903E0291B}">
      <dsp:nvSpPr>
        <dsp:cNvPr id="0" name=""/>
        <dsp:cNvSpPr/>
      </dsp:nvSpPr>
      <dsp:spPr>
        <a:xfrm>
          <a:off x="3222635" y="1129574"/>
          <a:ext cx="139958" cy="429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9205"/>
              </a:lnTo>
              <a:lnTo>
                <a:pt x="139958" y="42920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5C34B2-0125-4692-9CFD-A5667D73D8B8}">
      <dsp:nvSpPr>
        <dsp:cNvPr id="0" name=""/>
        <dsp:cNvSpPr/>
      </dsp:nvSpPr>
      <dsp:spPr>
        <a:xfrm>
          <a:off x="3595857" y="467104"/>
          <a:ext cx="1970301" cy="195941"/>
        </a:xfrm>
        <a:custGeom>
          <a:avLst/>
          <a:gdLst/>
          <a:ahLst/>
          <a:cxnLst/>
          <a:rect l="0" t="0" r="0" b="0"/>
          <a:pathLst>
            <a:path>
              <a:moveTo>
                <a:pt x="1970301" y="0"/>
              </a:moveTo>
              <a:lnTo>
                <a:pt x="1970301" y="97970"/>
              </a:lnTo>
              <a:lnTo>
                <a:pt x="0" y="97970"/>
              </a:lnTo>
              <a:lnTo>
                <a:pt x="0" y="19594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D04867-15BB-4F8D-BA92-F0F5FD89874B}">
      <dsp:nvSpPr>
        <dsp:cNvPr id="0" name=""/>
        <dsp:cNvSpPr/>
      </dsp:nvSpPr>
      <dsp:spPr>
        <a:xfrm>
          <a:off x="5099631" y="576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DAŇOVÁ SOUSTAVA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5099631" y="576"/>
        <a:ext cx="933055" cy="466527"/>
      </dsp:txXfrm>
    </dsp:sp>
    <dsp:sp modelId="{B2236F2B-6851-4886-9DC5-E18B7692C21F}">
      <dsp:nvSpPr>
        <dsp:cNvPr id="0" name=""/>
        <dsp:cNvSpPr/>
      </dsp:nvSpPr>
      <dsp:spPr>
        <a:xfrm>
          <a:off x="3129329" y="663046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Principy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129329" y="663046"/>
        <a:ext cx="933055" cy="466527"/>
      </dsp:txXfrm>
    </dsp:sp>
    <dsp:sp modelId="{3C91B5C6-0FA7-4E59-9A9D-4BB657DEF60B}">
      <dsp:nvSpPr>
        <dsp:cNvPr id="0" name=""/>
        <dsp:cNvSpPr/>
      </dsp:nvSpPr>
      <dsp:spPr>
        <a:xfrm>
          <a:off x="3362593" y="1325515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harmonizace se standardy EU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362593" y="1325515"/>
        <a:ext cx="933055" cy="466527"/>
      </dsp:txXfrm>
    </dsp:sp>
    <dsp:sp modelId="{59E899D5-CE07-4FDE-9161-5D09CAA18D93}">
      <dsp:nvSpPr>
        <dsp:cNvPr id="0" name=""/>
        <dsp:cNvSpPr/>
      </dsp:nvSpPr>
      <dsp:spPr>
        <a:xfrm>
          <a:off x="3362593" y="1987985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just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elastičnosti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362593" y="1987985"/>
        <a:ext cx="933055" cy="466527"/>
      </dsp:txXfrm>
    </dsp:sp>
    <dsp:sp modelId="{4BEA2526-34EF-43E4-9732-45CF8FE11D05}">
      <dsp:nvSpPr>
        <dsp:cNvPr id="0" name=""/>
        <dsp:cNvSpPr/>
      </dsp:nvSpPr>
      <dsp:spPr>
        <a:xfrm>
          <a:off x="3362593" y="2650455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just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spravedlnosti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362593" y="2650455"/>
        <a:ext cx="933055" cy="466527"/>
      </dsp:txXfrm>
    </dsp:sp>
    <dsp:sp modelId="{CA51279F-3292-4E20-B890-469DA5DDA598}">
      <dsp:nvSpPr>
        <dsp:cNvPr id="0" name=""/>
        <dsp:cNvSpPr/>
      </dsp:nvSpPr>
      <dsp:spPr>
        <a:xfrm>
          <a:off x="3362593" y="3312925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just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daňové elastičnosti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362593" y="3312925"/>
        <a:ext cx="933055" cy="466527"/>
      </dsp:txXfrm>
    </dsp:sp>
    <dsp:sp modelId="{2DA28A3F-BCB1-45BE-AFEA-B7202AE7F813}">
      <dsp:nvSpPr>
        <dsp:cNvPr id="0" name=""/>
        <dsp:cNvSpPr/>
      </dsp:nvSpPr>
      <dsp:spPr>
        <a:xfrm>
          <a:off x="3362593" y="3975394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just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únosné administrativy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362593" y="3975394"/>
        <a:ext cx="933055" cy="466527"/>
      </dsp:txXfrm>
    </dsp:sp>
    <dsp:sp modelId="{4F832896-E442-4646-A7E1-042EDA2A2F1D}">
      <dsp:nvSpPr>
        <dsp:cNvPr id="0" name=""/>
        <dsp:cNvSpPr/>
      </dsp:nvSpPr>
      <dsp:spPr>
        <a:xfrm>
          <a:off x="3362593" y="4637864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just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psychologický</a:t>
          </a:r>
        </a:p>
      </dsp:txBody>
      <dsp:txXfrm>
        <a:off x="3362593" y="4637864"/>
        <a:ext cx="933055" cy="466527"/>
      </dsp:txXfrm>
    </dsp:sp>
    <dsp:sp modelId="{C3A65810-0782-423E-97C9-73187D868646}">
      <dsp:nvSpPr>
        <dsp:cNvPr id="0" name=""/>
        <dsp:cNvSpPr/>
      </dsp:nvSpPr>
      <dsp:spPr>
        <a:xfrm>
          <a:off x="7069933" y="663046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Složky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7069933" y="663046"/>
        <a:ext cx="933055" cy="466527"/>
      </dsp:txXfrm>
    </dsp:sp>
    <dsp:sp modelId="{AEFE0F94-6588-44D2-A6A4-4F3131516BAD}">
      <dsp:nvSpPr>
        <dsp:cNvPr id="0" name=""/>
        <dsp:cNvSpPr/>
      </dsp:nvSpPr>
      <dsp:spPr>
        <a:xfrm>
          <a:off x="5542053" y="1325515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Daně a poplatky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celostátní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5542053" y="1325515"/>
        <a:ext cx="933055" cy="466527"/>
      </dsp:txXfrm>
    </dsp:sp>
    <dsp:sp modelId="{B3E86E78-F727-4CDD-8981-5C762CCD5F19}">
      <dsp:nvSpPr>
        <dsp:cNvPr id="0" name=""/>
        <dsp:cNvSpPr/>
      </dsp:nvSpPr>
      <dsp:spPr>
        <a:xfrm>
          <a:off x="4491591" y="1987985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just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správní poplatky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4491591" y="1987985"/>
        <a:ext cx="933055" cy="466527"/>
      </dsp:txXfrm>
    </dsp:sp>
    <dsp:sp modelId="{A45FA1F3-2767-4AA1-8629-EAA1EA0E7112}">
      <dsp:nvSpPr>
        <dsp:cNvPr id="0" name=""/>
        <dsp:cNvSpPr/>
      </dsp:nvSpPr>
      <dsp:spPr>
        <a:xfrm>
          <a:off x="6106552" y="1987985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 příjmů FO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6106552" y="1987985"/>
        <a:ext cx="933055" cy="466527"/>
      </dsp:txXfrm>
    </dsp:sp>
    <dsp:sp modelId="{A16B1ADE-A9EE-40B1-A9BE-57DDE648EF75}">
      <dsp:nvSpPr>
        <dsp:cNvPr id="0" name=""/>
        <dsp:cNvSpPr/>
      </dsp:nvSpPr>
      <dsp:spPr>
        <a:xfrm>
          <a:off x="4491591" y="2650455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just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soudní poplatky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4491591" y="2650455"/>
        <a:ext cx="933055" cy="466527"/>
      </dsp:txXfrm>
    </dsp:sp>
    <dsp:sp modelId="{FEDE9BB5-19FE-485E-958A-E35417A6945C}">
      <dsp:nvSpPr>
        <dsp:cNvPr id="0" name=""/>
        <dsp:cNvSpPr/>
      </dsp:nvSpPr>
      <dsp:spPr>
        <a:xfrm>
          <a:off x="6106552" y="2650455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 příjmů právnických osob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6106552" y="2650455"/>
        <a:ext cx="933055" cy="466527"/>
      </dsp:txXfrm>
    </dsp:sp>
    <dsp:sp modelId="{579D8639-B567-4F32-841E-DD482CB23EBB}">
      <dsp:nvSpPr>
        <dsp:cNvPr id="0" name=""/>
        <dsp:cNvSpPr/>
      </dsp:nvSpPr>
      <dsp:spPr>
        <a:xfrm>
          <a:off x="4491591" y="3312925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jiné poplatky a odvady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4491591" y="3312925"/>
        <a:ext cx="933055" cy="466527"/>
      </dsp:txXfrm>
    </dsp:sp>
    <dsp:sp modelId="{659B72CB-E8EE-45DB-A630-59856178998F}">
      <dsp:nvSpPr>
        <dsp:cNvPr id="0" name=""/>
        <dsp:cNvSpPr/>
      </dsp:nvSpPr>
      <dsp:spPr>
        <a:xfrm>
          <a:off x="6106552" y="3312925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daň z nemovitých věcí</a:t>
          </a:r>
          <a:endParaRPr kumimoji="0" lang="cs-CZ" altLang="cs-CZ" sz="8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6106552" y="3312925"/>
        <a:ext cx="933055" cy="466527"/>
      </dsp:txXfrm>
    </dsp:sp>
    <dsp:sp modelId="{37D8516F-A16E-419E-9F51-F9A8E18047CF}">
      <dsp:nvSpPr>
        <dsp:cNvPr id="0" name=""/>
        <dsp:cNvSpPr/>
      </dsp:nvSpPr>
      <dsp:spPr>
        <a:xfrm>
          <a:off x="4491591" y="3975394"/>
          <a:ext cx="1419019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8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4491591" y="3975394"/>
        <a:ext cx="1419019" cy="466527"/>
      </dsp:txXfrm>
    </dsp:sp>
    <dsp:sp modelId="{4A9AB06B-6994-45F4-8984-9FD477CA9213}">
      <dsp:nvSpPr>
        <dsp:cNvPr id="0" name=""/>
        <dsp:cNvSpPr/>
      </dsp:nvSpPr>
      <dsp:spPr>
        <a:xfrm>
          <a:off x="7002286" y="1325515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 přidané hodnoty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7002286" y="1325515"/>
        <a:ext cx="933055" cy="466527"/>
      </dsp:txXfrm>
    </dsp:sp>
    <dsp:sp modelId="{6487CADE-C710-4136-9A56-2A9C8C5901FD}">
      <dsp:nvSpPr>
        <dsp:cNvPr id="0" name=""/>
        <dsp:cNvSpPr/>
      </dsp:nvSpPr>
      <dsp:spPr>
        <a:xfrm>
          <a:off x="7235550" y="1987985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 minerálních olejů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7235550" y="1987985"/>
        <a:ext cx="933055" cy="466527"/>
      </dsp:txXfrm>
    </dsp:sp>
    <dsp:sp modelId="{89F44E80-645C-4F25-A52C-E5265554D5B4}">
      <dsp:nvSpPr>
        <dsp:cNvPr id="0" name=""/>
        <dsp:cNvSpPr/>
      </dsp:nvSpPr>
      <dsp:spPr>
        <a:xfrm>
          <a:off x="7235550" y="2650455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 lihu a lihovin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7235550" y="2650455"/>
        <a:ext cx="933055" cy="466527"/>
      </dsp:txXfrm>
    </dsp:sp>
    <dsp:sp modelId="{F55BA26E-0098-4513-8F44-6359824D67D3}">
      <dsp:nvSpPr>
        <dsp:cNvPr id="0" name=""/>
        <dsp:cNvSpPr/>
      </dsp:nvSpPr>
      <dsp:spPr>
        <a:xfrm>
          <a:off x="7235550" y="3312925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 piva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7235550" y="3312925"/>
        <a:ext cx="933055" cy="466527"/>
      </dsp:txXfrm>
    </dsp:sp>
    <dsp:sp modelId="{13AF7DC5-B43E-46BB-AB62-5154B2B88845}">
      <dsp:nvSpPr>
        <dsp:cNvPr id="0" name=""/>
        <dsp:cNvSpPr/>
      </dsp:nvSpPr>
      <dsp:spPr>
        <a:xfrm>
          <a:off x="7235550" y="3975394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 vína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7235550" y="3975394"/>
        <a:ext cx="933055" cy="466527"/>
      </dsp:txXfrm>
    </dsp:sp>
    <dsp:sp modelId="{6370CA55-366D-47FF-BD4F-57A2791B92DA}">
      <dsp:nvSpPr>
        <dsp:cNvPr id="0" name=""/>
        <dsp:cNvSpPr/>
      </dsp:nvSpPr>
      <dsp:spPr>
        <a:xfrm>
          <a:off x="7235550" y="4637864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 tabákových výrobků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7235550" y="4637864"/>
        <a:ext cx="933055" cy="466527"/>
      </dsp:txXfrm>
    </dsp:sp>
    <dsp:sp modelId="{1E7A4A74-A17E-4B81-8D97-4C1BFD5C5CC2}">
      <dsp:nvSpPr>
        <dsp:cNvPr id="0" name=""/>
        <dsp:cNvSpPr/>
      </dsp:nvSpPr>
      <dsp:spPr>
        <a:xfrm>
          <a:off x="7235550" y="5300334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ze zemního plynu a jiných plynů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7235550" y="5300334"/>
        <a:ext cx="933055" cy="466527"/>
      </dsp:txXfrm>
    </dsp:sp>
    <dsp:sp modelId="{078F6917-26E8-4B40-A224-F72B3A3B682D}">
      <dsp:nvSpPr>
        <dsp:cNvPr id="0" name=""/>
        <dsp:cNvSpPr/>
      </dsp:nvSpPr>
      <dsp:spPr>
        <a:xfrm>
          <a:off x="7235550" y="5962803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 pevných paliv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7235550" y="5962803"/>
        <a:ext cx="933055" cy="466527"/>
      </dsp:txXfrm>
    </dsp:sp>
    <dsp:sp modelId="{41021433-BD31-4E61-BE40-75D632E1BBC8}">
      <dsp:nvSpPr>
        <dsp:cNvPr id="0" name=""/>
        <dsp:cNvSpPr/>
      </dsp:nvSpPr>
      <dsp:spPr>
        <a:xfrm>
          <a:off x="7235550" y="6625273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d. z elektrické energie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7235550" y="6625273"/>
        <a:ext cx="933055" cy="466527"/>
      </dsp:txXfrm>
    </dsp:sp>
    <dsp:sp modelId="{828A1929-01E6-4DBE-9E08-5F3B3AD06D31}">
      <dsp:nvSpPr>
        <dsp:cNvPr id="0" name=""/>
        <dsp:cNvSpPr/>
      </dsp:nvSpPr>
      <dsp:spPr>
        <a:xfrm>
          <a:off x="8597812" y="1325515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Lokální daně a poplatky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8597812" y="1325515"/>
        <a:ext cx="933055" cy="466527"/>
      </dsp:txXfrm>
    </dsp:sp>
    <dsp:sp modelId="{9B6B4064-38B8-4644-99D4-6020852B8E53}">
      <dsp:nvSpPr>
        <dsp:cNvPr id="0" name=""/>
        <dsp:cNvSpPr/>
      </dsp:nvSpPr>
      <dsp:spPr>
        <a:xfrm>
          <a:off x="8364548" y="1987985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mp. ze psů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8364548" y="1987985"/>
        <a:ext cx="933055" cy="466527"/>
      </dsp:txXfrm>
    </dsp:sp>
    <dsp:sp modelId="{F517AC2E-CE34-4CAB-B98D-EA120F2811DC}">
      <dsp:nvSpPr>
        <dsp:cNvPr id="0" name=""/>
        <dsp:cNvSpPr/>
      </dsp:nvSpPr>
      <dsp:spPr>
        <a:xfrm>
          <a:off x="8364548" y="2650455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mp. za lázeňský nebo rekreační pobyt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8364548" y="2650455"/>
        <a:ext cx="933055" cy="466527"/>
      </dsp:txXfrm>
    </dsp:sp>
    <dsp:sp modelId="{847F354A-7ED8-48DF-8066-7D85ADA19741}">
      <dsp:nvSpPr>
        <dsp:cNvPr id="0" name=""/>
        <dsp:cNvSpPr/>
      </dsp:nvSpPr>
      <dsp:spPr>
        <a:xfrm>
          <a:off x="8364548" y="3312925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mp. za užívání veřejného prostranství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8364548" y="3312925"/>
        <a:ext cx="933055" cy="466527"/>
      </dsp:txXfrm>
    </dsp:sp>
    <dsp:sp modelId="{3B4E0202-48E7-4F39-8CBB-E999ECEDEE61}">
      <dsp:nvSpPr>
        <dsp:cNvPr id="0" name=""/>
        <dsp:cNvSpPr/>
      </dsp:nvSpPr>
      <dsp:spPr>
        <a:xfrm>
          <a:off x="8364548" y="3975394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mp. ze vstupného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8364548" y="3975394"/>
        <a:ext cx="933055" cy="466527"/>
      </dsp:txXfrm>
    </dsp:sp>
    <dsp:sp modelId="{2848D98A-E843-444E-8F7A-F237736733F6}">
      <dsp:nvSpPr>
        <dsp:cNvPr id="0" name=""/>
        <dsp:cNvSpPr/>
      </dsp:nvSpPr>
      <dsp:spPr>
        <a:xfrm>
          <a:off x="8364548" y="4637864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p. z  ubytování</a:t>
          </a:r>
        </a:p>
      </dsp:txBody>
      <dsp:txXfrm>
        <a:off x="8364548" y="4637864"/>
        <a:ext cx="933055" cy="466527"/>
      </dsp:txXfrm>
    </dsp:sp>
    <dsp:sp modelId="{703CD114-B223-401E-BFAC-FEF2C8341C13}">
      <dsp:nvSpPr>
        <dsp:cNvPr id="0" name=""/>
        <dsp:cNvSpPr/>
      </dsp:nvSpPr>
      <dsp:spPr>
        <a:xfrm>
          <a:off x="8364548" y="5300334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mp. za povolení k vjezdu ...</a:t>
          </a:r>
          <a:endParaRPr kumimoji="0" lang="cs-CZ" altLang="cs-CZ" sz="8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cs typeface="Times New Roman" panose="02020603050405020304" pitchFamily="18" charset="0"/>
          </a:endParaRPr>
        </a:p>
      </dsp:txBody>
      <dsp:txXfrm>
        <a:off x="8364548" y="5300334"/>
        <a:ext cx="933055" cy="466527"/>
      </dsp:txXfrm>
    </dsp:sp>
    <dsp:sp modelId="{DCA7C8F5-5955-4519-A24E-C0ED319A179C}">
      <dsp:nvSpPr>
        <dsp:cNvPr id="0" name=""/>
        <dsp:cNvSpPr/>
      </dsp:nvSpPr>
      <dsp:spPr>
        <a:xfrm>
          <a:off x="8364548" y="5962803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mp. za ..odstraňováním KO</a:t>
          </a:r>
          <a:endParaRPr kumimoji="0" lang="cs-CZ" altLang="cs-CZ" sz="8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8364548" y="5962803"/>
        <a:ext cx="933055" cy="466527"/>
      </dsp:txXfrm>
    </dsp:sp>
    <dsp:sp modelId="{84E40549-749F-45D1-A2BD-8B97AB3859FE}">
      <dsp:nvSpPr>
        <dsp:cNvPr id="0" name=""/>
        <dsp:cNvSpPr/>
      </dsp:nvSpPr>
      <dsp:spPr>
        <a:xfrm>
          <a:off x="8364548" y="6625273"/>
          <a:ext cx="933055" cy="466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p</a:t>
          </a:r>
          <a:r>
            <a:rPr kumimoji="0" lang="cs-CZ" altLang="cs-CZ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. za hodnocení stavebního pozemku ....</a:t>
          </a:r>
          <a:endParaRPr kumimoji="0" lang="cs-CZ" altLang="cs-CZ" sz="8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8364548" y="6625273"/>
        <a:ext cx="933055" cy="4665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A74694-D315-4CDA-AD54-1C045D6C94AE}">
      <dsp:nvSpPr>
        <dsp:cNvPr id="0" name=""/>
        <dsp:cNvSpPr/>
      </dsp:nvSpPr>
      <dsp:spPr>
        <a:xfrm>
          <a:off x="3068983" y="1499099"/>
          <a:ext cx="116844" cy="4782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82847"/>
              </a:lnTo>
              <a:lnTo>
                <a:pt x="116844" y="478284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C0AEB-7492-4571-BF95-A8EBCDBF4CEE}">
      <dsp:nvSpPr>
        <dsp:cNvPr id="0" name=""/>
        <dsp:cNvSpPr/>
      </dsp:nvSpPr>
      <dsp:spPr>
        <a:xfrm>
          <a:off x="3068983" y="1499099"/>
          <a:ext cx="116844" cy="4229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29781"/>
              </a:lnTo>
              <a:lnTo>
                <a:pt x="116844" y="4229781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B2AB71-FB63-4972-B0EA-9A91448729A3}">
      <dsp:nvSpPr>
        <dsp:cNvPr id="0" name=""/>
        <dsp:cNvSpPr/>
      </dsp:nvSpPr>
      <dsp:spPr>
        <a:xfrm>
          <a:off x="3068983" y="1499099"/>
          <a:ext cx="116844" cy="36767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6716"/>
              </a:lnTo>
              <a:lnTo>
                <a:pt x="116844" y="367671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9FAAB4-9E8C-42C5-9335-24CC3785FA9E}">
      <dsp:nvSpPr>
        <dsp:cNvPr id="0" name=""/>
        <dsp:cNvSpPr/>
      </dsp:nvSpPr>
      <dsp:spPr>
        <a:xfrm>
          <a:off x="3458466" y="4264426"/>
          <a:ext cx="116844" cy="358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324"/>
              </a:lnTo>
              <a:lnTo>
                <a:pt x="116844" y="35832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B14B2B-8029-401B-BE77-85195463C8AA}">
      <dsp:nvSpPr>
        <dsp:cNvPr id="0" name=""/>
        <dsp:cNvSpPr/>
      </dsp:nvSpPr>
      <dsp:spPr>
        <a:xfrm>
          <a:off x="3263724" y="3711361"/>
          <a:ext cx="116844" cy="358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324"/>
              </a:lnTo>
              <a:lnTo>
                <a:pt x="116844" y="35832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78CF30-23A7-4FB2-8AD5-4253926F54C5}">
      <dsp:nvSpPr>
        <dsp:cNvPr id="0" name=""/>
        <dsp:cNvSpPr/>
      </dsp:nvSpPr>
      <dsp:spPr>
        <a:xfrm>
          <a:off x="3068983" y="1499099"/>
          <a:ext cx="116844" cy="20175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7520"/>
              </a:lnTo>
              <a:lnTo>
                <a:pt x="116844" y="201752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326944-E176-4D5C-AAAA-483166016D48}">
      <dsp:nvSpPr>
        <dsp:cNvPr id="0" name=""/>
        <dsp:cNvSpPr/>
      </dsp:nvSpPr>
      <dsp:spPr>
        <a:xfrm>
          <a:off x="3458466" y="2605230"/>
          <a:ext cx="116844" cy="358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324"/>
              </a:lnTo>
              <a:lnTo>
                <a:pt x="116844" y="35832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7256EF-480A-408C-BA44-171E40635A00}">
      <dsp:nvSpPr>
        <dsp:cNvPr id="0" name=""/>
        <dsp:cNvSpPr/>
      </dsp:nvSpPr>
      <dsp:spPr>
        <a:xfrm>
          <a:off x="3263724" y="2052165"/>
          <a:ext cx="116844" cy="358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324"/>
              </a:lnTo>
              <a:lnTo>
                <a:pt x="116844" y="35832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266A8A-6E6D-43FE-A331-3C020CED7991}">
      <dsp:nvSpPr>
        <dsp:cNvPr id="0" name=""/>
        <dsp:cNvSpPr/>
      </dsp:nvSpPr>
      <dsp:spPr>
        <a:xfrm>
          <a:off x="3068983" y="1499099"/>
          <a:ext cx="116844" cy="358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324"/>
              </a:lnTo>
              <a:lnTo>
                <a:pt x="116844" y="35832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BE2013-8CD8-4161-9505-3CC6E30EEB4E}">
      <dsp:nvSpPr>
        <dsp:cNvPr id="0" name=""/>
        <dsp:cNvSpPr/>
      </dsp:nvSpPr>
      <dsp:spPr>
        <a:xfrm>
          <a:off x="3334849" y="946034"/>
          <a:ext cx="91440" cy="1635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58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33D476-7283-4AD4-9C0E-23B14172FE66}">
      <dsp:nvSpPr>
        <dsp:cNvPr id="0" name=""/>
        <dsp:cNvSpPr/>
      </dsp:nvSpPr>
      <dsp:spPr>
        <a:xfrm>
          <a:off x="3334849" y="392969"/>
          <a:ext cx="91440" cy="1635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58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879A40-EA26-42AC-9659-29518066FBA8}">
      <dsp:nvSpPr>
        <dsp:cNvPr id="0" name=""/>
        <dsp:cNvSpPr/>
      </dsp:nvSpPr>
      <dsp:spPr>
        <a:xfrm>
          <a:off x="2991086" y="3486"/>
          <a:ext cx="778965" cy="389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Správa daní v organizačním smyslu</a:t>
          </a:r>
          <a:endParaRPr kumimoji="0" lang="cs-CZ" altLang="cs-CZ" sz="5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5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991086" y="3486"/>
        <a:ext cx="778965" cy="389482"/>
      </dsp:txXfrm>
    </dsp:sp>
    <dsp:sp modelId="{EE7B5D21-6739-45C8-B17E-AE10C3B934EB}">
      <dsp:nvSpPr>
        <dsp:cNvPr id="0" name=""/>
        <dsp:cNvSpPr/>
      </dsp:nvSpPr>
      <dsp:spPr>
        <a:xfrm>
          <a:off x="2991086" y="556551"/>
          <a:ext cx="778965" cy="389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-</a:t>
          </a:r>
          <a:endParaRPr kumimoji="0" lang="cs-CZ" altLang="cs-CZ" sz="5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991086" y="556551"/>
        <a:ext cx="778965" cy="389482"/>
      </dsp:txXfrm>
    </dsp:sp>
    <dsp:sp modelId="{A6E235BB-C663-43CE-A818-733D85A20959}">
      <dsp:nvSpPr>
        <dsp:cNvPr id="0" name=""/>
        <dsp:cNvSpPr/>
      </dsp:nvSpPr>
      <dsp:spPr>
        <a:xfrm>
          <a:off x="2991086" y="1109617"/>
          <a:ext cx="778965" cy="389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Ministerstvo financí</a:t>
          </a:r>
          <a:endParaRPr kumimoji="0" lang="cs-CZ" altLang="cs-CZ" sz="5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991086" y="1109617"/>
        <a:ext cx="778965" cy="389482"/>
      </dsp:txXfrm>
    </dsp:sp>
    <dsp:sp modelId="{354F8727-B56C-42CA-958E-5B33A6A147E9}">
      <dsp:nvSpPr>
        <dsp:cNvPr id="0" name=""/>
        <dsp:cNvSpPr/>
      </dsp:nvSpPr>
      <dsp:spPr>
        <a:xfrm>
          <a:off x="3185828" y="1662682"/>
          <a:ext cx="778965" cy="389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500" b="0" i="0" u="none" strike="noStrike" kern="1200" cap="none" normalizeH="0" baseline="0">
              <a:ln>
                <a:noFill/>
              </a:ln>
              <a:solidFill>
                <a:schemeClr val="hlink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Celní správa ČR</a:t>
          </a:r>
          <a:r>
            <a:rPr kumimoji="0" lang="cs-CZ" altLang="cs-CZ" sz="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 Generální ředitelství cel</a:t>
          </a:r>
          <a:endParaRPr kumimoji="0" lang="cs-CZ" altLang="cs-CZ" sz="5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185828" y="1662682"/>
        <a:ext cx="778965" cy="389482"/>
      </dsp:txXfrm>
    </dsp:sp>
    <dsp:sp modelId="{F6880027-706E-4E09-80AE-C3BBBF7DEFF5}">
      <dsp:nvSpPr>
        <dsp:cNvPr id="0" name=""/>
        <dsp:cNvSpPr/>
      </dsp:nvSpPr>
      <dsp:spPr>
        <a:xfrm>
          <a:off x="3380569" y="2215748"/>
          <a:ext cx="778965" cy="389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celní ředitelství</a:t>
          </a:r>
          <a:endParaRPr kumimoji="0" lang="cs-CZ" altLang="cs-CZ" sz="5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380569" y="2215748"/>
        <a:ext cx="778965" cy="389482"/>
      </dsp:txXfrm>
    </dsp:sp>
    <dsp:sp modelId="{0FDB4992-15E3-4FE6-A3C5-53853858ACC5}">
      <dsp:nvSpPr>
        <dsp:cNvPr id="0" name=""/>
        <dsp:cNvSpPr/>
      </dsp:nvSpPr>
      <dsp:spPr>
        <a:xfrm>
          <a:off x="3575310" y="2768813"/>
          <a:ext cx="778965" cy="389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celní úřady</a:t>
          </a:r>
          <a:endParaRPr kumimoji="0" lang="cs-CZ" altLang="cs-CZ" sz="5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575310" y="2768813"/>
        <a:ext cx="778965" cy="389482"/>
      </dsp:txXfrm>
    </dsp:sp>
    <dsp:sp modelId="{E8892AEC-9B1E-4F3A-9AF8-7603F9E037D5}">
      <dsp:nvSpPr>
        <dsp:cNvPr id="0" name=""/>
        <dsp:cNvSpPr/>
      </dsp:nvSpPr>
      <dsp:spPr>
        <a:xfrm>
          <a:off x="3185828" y="3321878"/>
          <a:ext cx="778965" cy="389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Generální finanční ředitelství</a:t>
          </a:r>
          <a:endParaRPr kumimoji="0" lang="cs-CZ" altLang="cs-CZ" sz="5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185828" y="3321878"/>
        <a:ext cx="778965" cy="389482"/>
      </dsp:txXfrm>
    </dsp:sp>
    <dsp:sp modelId="{9155780C-131A-400F-AF05-3F022635F6E0}">
      <dsp:nvSpPr>
        <dsp:cNvPr id="0" name=""/>
        <dsp:cNvSpPr/>
      </dsp:nvSpPr>
      <dsp:spPr>
        <a:xfrm>
          <a:off x="3380569" y="3874944"/>
          <a:ext cx="778965" cy="389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Odvolací finanční ředitelství</a:t>
          </a:r>
          <a:endParaRPr kumimoji="0" lang="cs-CZ" altLang="cs-CZ" sz="5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380569" y="3874944"/>
        <a:ext cx="778965" cy="389482"/>
      </dsp:txXfrm>
    </dsp:sp>
    <dsp:sp modelId="{FAF5075A-2E57-49F1-9A71-648F491FA643}">
      <dsp:nvSpPr>
        <dsp:cNvPr id="0" name=""/>
        <dsp:cNvSpPr/>
      </dsp:nvSpPr>
      <dsp:spPr>
        <a:xfrm>
          <a:off x="3575310" y="4428009"/>
          <a:ext cx="778965" cy="389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finanční úřady</a:t>
          </a:r>
          <a:endParaRPr kumimoji="0" lang="cs-CZ" altLang="cs-CZ" sz="5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575310" y="4428009"/>
        <a:ext cx="778965" cy="389482"/>
      </dsp:txXfrm>
    </dsp:sp>
    <dsp:sp modelId="{0544E2FC-A4A1-4ECB-80AC-137010D2FD0A}">
      <dsp:nvSpPr>
        <dsp:cNvPr id="0" name=""/>
        <dsp:cNvSpPr/>
      </dsp:nvSpPr>
      <dsp:spPr>
        <a:xfrm>
          <a:off x="3185828" y="4981075"/>
          <a:ext cx="778965" cy="389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5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cs typeface="Times New Roman" panose="02020603050405020304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jiné správní úřadu a jim na roveň postavené složky nebo osoby</a:t>
          </a:r>
          <a:endParaRPr kumimoji="0" lang="cs-CZ" altLang="cs-CZ" sz="5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(správní poplatky)</a:t>
          </a:r>
          <a:endParaRPr kumimoji="0" lang="cs-CZ" altLang="cs-CZ" sz="5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185828" y="4981075"/>
        <a:ext cx="778965" cy="389482"/>
      </dsp:txXfrm>
    </dsp:sp>
    <dsp:sp modelId="{2FADF19B-1EC3-4B7C-83BA-6F44537555FB}">
      <dsp:nvSpPr>
        <dsp:cNvPr id="0" name=""/>
        <dsp:cNvSpPr/>
      </dsp:nvSpPr>
      <dsp:spPr>
        <a:xfrm>
          <a:off x="3185828" y="5534140"/>
          <a:ext cx="778965" cy="389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obce a orgány obcí</a:t>
          </a:r>
          <a:endParaRPr kumimoji="0" lang="cs-CZ" altLang="cs-CZ" sz="5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(správní poplatky a místní  poplatky)</a:t>
          </a:r>
          <a:endParaRPr kumimoji="0" lang="cs-CZ" altLang="cs-CZ" sz="5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185828" y="5534140"/>
        <a:ext cx="778965" cy="389482"/>
      </dsp:txXfrm>
    </dsp:sp>
    <dsp:sp modelId="{592D6396-0C62-462E-A679-01B42740F8E2}">
      <dsp:nvSpPr>
        <dsp:cNvPr id="0" name=""/>
        <dsp:cNvSpPr/>
      </dsp:nvSpPr>
      <dsp:spPr>
        <a:xfrm>
          <a:off x="3185828" y="6087205"/>
          <a:ext cx="778965" cy="389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soudy</a:t>
          </a:r>
          <a:endParaRPr kumimoji="0" lang="cs-CZ" altLang="cs-CZ" sz="5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(soudní poplatky)</a:t>
          </a:r>
          <a:endParaRPr kumimoji="0" lang="cs-CZ" altLang="cs-CZ" sz="5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185828" y="6087205"/>
        <a:ext cx="778965" cy="38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669C7E-C799-4943-9F1C-0BA1AF39BBF9}">
      <dsp:nvSpPr>
        <dsp:cNvPr id="0" name=""/>
        <dsp:cNvSpPr/>
      </dsp:nvSpPr>
      <dsp:spPr>
        <a:xfrm>
          <a:off x="6026336" y="2585938"/>
          <a:ext cx="201662" cy="3482032"/>
        </a:xfrm>
        <a:custGeom>
          <a:avLst/>
          <a:gdLst/>
          <a:ahLst/>
          <a:cxnLst/>
          <a:rect l="0" t="0" r="0" b="0"/>
          <a:pathLst>
            <a:path>
              <a:moveTo>
                <a:pt x="201662" y="0"/>
              </a:moveTo>
              <a:lnTo>
                <a:pt x="201662" y="3482032"/>
              </a:lnTo>
              <a:lnTo>
                <a:pt x="0" y="34820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49DDA0-81F9-46F2-BA44-2BC567A6AFD4}">
      <dsp:nvSpPr>
        <dsp:cNvPr id="0" name=""/>
        <dsp:cNvSpPr/>
      </dsp:nvSpPr>
      <dsp:spPr>
        <a:xfrm>
          <a:off x="6026336" y="2585938"/>
          <a:ext cx="201662" cy="2527498"/>
        </a:xfrm>
        <a:custGeom>
          <a:avLst/>
          <a:gdLst/>
          <a:ahLst/>
          <a:cxnLst/>
          <a:rect l="0" t="0" r="0" b="0"/>
          <a:pathLst>
            <a:path>
              <a:moveTo>
                <a:pt x="201662" y="0"/>
              </a:moveTo>
              <a:lnTo>
                <a:pt x="201662" y="2527498"/>
              </a:lnTo>
              <a:lnTo>
                <a:pt x="0" y="252749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480A43-418F-4805-9D36-BB69064FF323}">
      <dsp:nvSpPr>
        <dsp:cNvPr id="0" name=""/>
        <dsp:cNvSpPr/>
      </dsp:nvSpPr>
      <dsp:spPr>
        <a:xfrm>
          <a:off x="6026336" y="2585938"/>
          <a:ext cx="201662" cy="1572964"/>
        </a:xfrm>
        <a:custGeom>
          <a:avLst/>
          <a:gdLst/>
          <a:ahLst/>
          <a:cxnLst/>
          <a:rect l="0" t="0" r="0" b="0"/>
          <a:pathLst>
            <a:path>
              <a:moveTo>
                <a:pt x="201662" y="0"/>
              </a:moveTo>
              <a:lnTo>
                <a:pt x="201662" y="1572964"/>
              </a:lnTo>
              <a:lnTo>
                <a:pt x="0" y="157296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F9827C-028F-4387-874F-FCA239603A4D}">
      <dsp:nvSpPr>
        <dsp:cNvPr id="0" name=""/>
        <dsp:cNvSpPr/>
      </dsp:nvSpPr>
      <dsp:spPr>
        <a:xfrm>
          <a:off x="6026336" y="2585938"/>
          <a:ext cx="201662" cy="618430"/>
        </a:xfrm>
        <a:custGeom>
          <a:avLst/>
          <a:gdLst/>
          <a:ahLst/>
          <a:cxnLst/>
          <a:rect l="0" t="0" r="0" b="0"/>
          <a:pathLst>
            <a:path>
              <a:moveTo>
                <a:pt x="201662" y="0"/>
              </a:moveTo>
              <a:lnTo>
                <a:pt x="201662" y="618430"/>
              </a:lnTo>
              <a:lnTo>
                <a:pt x="0" y="61843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8A025D-EA64-49A8-914F-C88AF0865984}">
      <dsp:nvSpPr>
        <dsp:cNvPr id="0" name=""/>
        <dsp:cNvSpPr/>
      </dsp:nvSpPr>
      <dsp:spPr>
        <a:xfrm>
          <a:off x="4540758" y="1631404"/>
          <a:ext cx="1149474" cy="282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163"/>
              </a:lnTo>
              <a:lnTo>
                <a:pt x="1149474" y="141163"/>
              </a:lnTo>
              <a:lnTo>
                <a:pt x="1149474" y="28232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0DCCF4-E79E-4745-9F15-207738E65671}">
      <dsp:nvSpPr>
        <dsp:cNvPr id="0" name=""/>
        <dsp:cNvSpPr/>
      </dsp:nvSpPr>
      <dsp:spPr>
        <a:xfrm>
          <a:off x="3681667" y="3540472"/>
          <a:ext cx="91440" cy="2823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32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6280CE-4553-48CA-9DBB-F342F73F6650}">
      <dsp:nvSpPr>
        <dsp:cNvPr id="0" name=""/>
        <dsp:cNvSpPr/>
      </dsp:nvSpPr>
      <dsp:spPr>
        <a:xfrm>
          <a:off x="2853518" y="2585938"/>
          <a:ext cx="201662" cy="618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430"/>
              </a:lnTo>
              <a:lnTo>
                <a:pt x="201662" y="61843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3096A7-092E-4A8A-8A14-9B6DBD4B0774}">
      <dsp:nvSpPr>
        <dsp:cNvPr id="0" name=""/>
        <dsp:cNvSpPr/>
      </dsp:nvSpPr>
      <dsp:spPr>
        <a:xfrm>
          <a:off x="3391284" y="1631404"/>
          <a:ext cx="1149474" cy="282326"/>
        </a:xfrm>
        <a:custGeom>
          <a:avLst/>
          <a:gdLst/>
          <a:ahLst/>
          <a:cxnLst/>
          <a:rect l="0" t="0" r="0" b="0"/>
          <a:pathLst>
            <a:path>
              <a:moveTo>
                <a:pt x="1149474" y="0"/>
              </a:moveTo>
              <a:lnTo>
                <a:pt x="1149474" y="141163"/>
              </a:lnTo>
              <a:lnTo>
                <a:pt x="0" y="141163"/>
              </a:lnTo>
              <a:lnTo>
                <a:pt x="0" y="28232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DF3C8A-8041-44F7-8C90-BA4DCA11BB25}">
      <dsp:nvSpPr>
        <dsp:cNvPr id="0" name=""/>
        <dsp:cNvSpPr/>
      </dsp:nvSpPr>
      <dsp:spPr>
        <a:xfrm>
          <a:off x="3727387" y="676870"/>
          <a:ext cx="813370" cy="282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163"/>
              </a:lnTo>
              <a:lnTo>
                <a:pt x="813370" y="141163"/>
              </a:lnTo>
              <a:lnTo>
                <a:pt x="813370" y="28232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C7D13B-0F89-4E2F-BAC1-3724D93E36D6}">
      <dsp:nvSpPr>
        <dsp:cNvPr id="0" name=""/>
        <dsp:cNvSpPr/>
      </dsp:nvSpPr>
      <dsp:spPr>
        <a:xfrm>
          <a:off x="2914017" y="676870"/>
          <a:ext cx="813370" cy="282326"/>
        </a:xfrm>
        <a:custGeom>
          <a:avLst/>
          <a:gdLst/>
          <a:ahLst/>
          <a:cxnLst/>
          <a:rect l="0" t="0" r="0" b="0"/>
          <a:pathLst>
            <a:path>
              <a:moveTo>
                <a:pt x="813370" y="0"/>
              </a:moveTo>
              <a:lnTo>
                <a:pt x="813370" y="141163"/>
              </a:lnTo>
              <a:lnTo>
                <a:pt x="0" y="141163"/>
              </a:lnTo>
              <a:lnTo>
                <a:pt x="0" y="28232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A756D-C488-49BC-BB32-1B59C460BEF4}">
      <dsp:nvSpPr>
        <dsp:cNvPr id="0" name=""/>
        <dsp:cNvSpPr/>
      </dsp:nvSpPr>
      <dsp:spPr>
        <a:xfrm>
          <a:off x="3055180" y="4663"/>
          <a:ext cx="1344414" cy="6722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7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anose="020B0604030504040204" pitchFamily="34" charset="0"/>
              <a:cs typeface="Times New Roman" panose="02020603050405020304" pitchFamily="18" charset="0"/>
            </a:rPr>
            <a:t>Příslušnost správce daně</a:t>
          </a:r>
          <a:endParaRPr kumimoji="0" lang="cs-CZ" altLang="cs-CZ" sz="700" b="1" i="0" u="none" strike="noStrike" kern="1200" cap="none" normalizeH="0" baseline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FFFFFF"/>
              </a:outerShdw>
            </a:effectLst>
            <a:latin typeface="Verdana" panose="020B0604030504040204" pitchFamily="34" charset="0"/>
          </a:endParaRPr>
        </a:p>
      </dsp:txBody>
      <dsp:txXfrm>
        <a:off x="3055180" y="4663"/>
        <a:ext cx="1344414" cy="672207"/>
      </dsp:txXfrm>
    </dsp:sp>
    <dsp:sp modelId="{7B25200D-0875-4C85-9468-BB3F80072BC1}">
      <dsp:nvSpPr>
        <dsp:cNvPr id="0" name=""/>
        <dsp:cNvSpPr/>
      </dsp:nvSpPr>
      <dsp:spPr>
        <a:xfrm>
          <a:off x="2241810" y="959197"/>
          <a:ext cx="1344414" cy="6722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7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Věcná</a:t>
          </a:r>
          <a:endParaRPr kumimoji="0" lang="cs-CZ" altLang="cs-CZ" sz="7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241810" y="959197"/>
        <a:ext cx="1344414" cy="672207"/>
      </dsp:txXfrm>
    </dsp:sp>
    <dsp:sp modelId="{86A729CE-B28A-46D6-B491-294166FA55F0}">
      <dsp:nvSpPr>
        <dsp:cNvPr id="0" name=""/>
        <dsp:cNvSpPr/>
      </dsp:nvSpPr>
      <dsp:spPr>
        <a:xfrm>
          <a:off x="3868551" y="959197"/>
          <a:ext cx="1344414" cy="6722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7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Místní</a:t>
          </a:r>
          <a:endParaRPr kumimoji="0" lang="cs-CZ" altLang="cs-CZ" sz="7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868551" y="959197"/>
        <a:ext cx="1344414" cy="672207"/>
      </dsp:txXfrm>
    </dsp:sp>
    <dsp:sp modelId="{1C4C75ED-85F5-4A6E-889A-BDD6F13717B8}">
      <dsp:nvSpPr>
        <dsp:cNvPr id="0" name=""/>
        <dsp:cNvSpPr/>
      </dsp:nvSpPr>
      <dsp:spPr>
        <a:xfrm>
          <a:off x="2719077" y="1913731"/>
          <a:ext cx="1344414" cy="6722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7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obecná</a:t>
          </a:r>
          <a:endParaRPr kumimoji="0" lang="cs-CZ" altLang="cs-CZ" sz="7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719077" y="1913731"/>
        <a:ext cx="1344414" cy="672207"/>
      </dsp:txXfrm>
    </dsp:sp>
    <dsp:sp modelId="{50701D4D-D3B8-4EA0-B132-C63BA004BB18}">
      <dsp:nvSpPr>
        <dsp:cNvPr id="0" name=""/>
        <dsp:cNvSpPr/>
      </dsp:nvSpPr>
      <dsp:spPr>
        <a:xfrm>
          <a:off x="3055180" y="2868264"/>
          <a:ext cx="1344414" cy="6722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7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fyzické osoby – </a:t>
          </a:r>
          <a:r>
            <a:rPr kumimoji="0" lang="cs-CZ" altLang="cs-CZ" sz="700" b="1" i="0" u="sng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místo pobytu</a:t>
          </a:r>
          <a:r>
            <a:rPr kumimoji="0" lang="cs-CZ" altLang="cs-CZ" sz="7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 – adresa místa tr. pobytu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7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právnické osoby - </a:t>
          </a:r>
          <a:r>
            <a:rPr kumimoji="0" lang="cs-CZ" altLang="cs-CZ" sz="700" b="1" i="0" u="sng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sídlo</a:t>
          </a:r>
          <a:endParaRPr kumimoji="0" lang="cs-CZ" altLang="cs-CZ" sz="700" b="1" i="0" u="sng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055180" y="2868264"/>
        <a:ext cx="1344414" cy="672207"/>
      </dsp:txXfrm>
    </dsp:sp>
    <dsp:sp modelId="{6C29D04D-2BA9-45D9-ACDE-59489CA5BE0F}">
      <dsp:nvSpPr>
        <dsp:cNvPr id="0" name=""/>
        <dsp:cNvSpPr/>
      </dsp:nvSpPr>
      <dsp:spPr>
        <a:xfrm>
          <a:off x="3055180" y="3822798"/>
          <a:ext cx="1344414" cy="6722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7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Ostatní kriteria dleDŘ-FO se zdržuje</a:t>
          </a:r>
        </a:p>
      </dsp:txBody>
      <dsp:txXfrm>
        <a:off x="3055180" y="3822798"/>
        <a:ext cx="1344414" cy="672207"/>
      </dsp:txXfrm>
    </dsp:sp>
    <dsp:sp modelId="{2A477A71-044F-4E6F-9807-4F5D2BD905CA}">
      <dsp:nvSpPr>
        <dsp:cNvPr id="0" name=""/>
        <dsp:cNvSpPr/>
      </dsp:nvSpPr>
      <dsp:spPr>
        <a:xfrm>
          <a:off x="5018025" y="1913731"/>
          <a:ext cx="1344414" cy="6722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7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zvláštní</a:t>
          </a:r>
          <a:endParaRPr kumimoji="0" lang="cs-CZ" altLang="cs-CZ" sz="7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5018025" y="1913731"/>
        <a:ext cx="1344414" cy="672207"/>
      </dsp:txXfrm>
    </dsp:sp>
    <dsp:sp modelId="{658173CA-4044-41B7-8E9F-941D66939330}">
      <dsp:nvSpPr>
        <dsp:cNvPr id="0" name=""/>
        <dsp:cNvSpPr/>
      </dsp:nvSpPr>
      <dsp:spPr>
        <a:xfrm>
          <a:off x="4681921" y="2868264"/>
          <a:ext cx="1344414" cy="6722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cs typeface="Times New Roman" panose="02020603050405020304" pitchFamily="18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7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u daní, kde předmětem je nemovitost, místem, kde se nemovitost nachází</a:t>
          </a:r>
          <a:endParaRPr kumimoji="0" lang="cs-CZ" altLang="cs-CZ" sz="7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4681921" y="2868264"/>
        <a:ext cx="1344414" cy="672207"/>
      </dsp:txXfrm>
    </dsp:sp>
    <dsp:sp modelId="{F14FB117-D3F2-4350-B453-855D2FC6DAD8}">
      <dsp:nvSpPr>
        <dsp:cNvPr id="0" name=""/>
        <dsp:cNvSpPr/>
      </dsp:nvSpPr>
      <dsp:spPr>
        <a:xfrm>
          <a:off x="4681921" y="3822798"/>
          <a:ext cx="1344414" cy="6722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7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dědictví – zůstavitelův poslední pobyt / dar do ciziny – pobyt/sídlo dárce</a:t>
          </a:r>
          <a:endParaRPr kumimoji="0" lang="cs-CZ" altLang="cs-CZ" sz="7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4681921" y="3822798"/>
        <a:ext cx="1344414" cy="672207"/>
      </dsp:txXfrm>
    </dsp:sp>
    <dsp:sp modelId="{A3D215B0-6CD7-4329-BF32-82ED7042E458}">
      <dsp:nvSpPr>
        <dsp:cNvPr id="0" name=""/>
        <dsp:cNvSpPr/>
      </dsp:nvSpPr>
      <dsp:spPr>
        <a:xfrm>
          <a:off x="4681921" y="4777332"/>
          <a:ext cx="1344414" cy="6722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7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poplatky správní a soudní – správce daně oprávněný k provedení zpoplatněného úkonu </a:t>
          </a:r>
          <a:endParaRPr kumimoji="0" lang="cs-CZ" altLang="cs-CZ" sz="7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4681921" y="4777332"/>
        <a:ext cx="1344414" cy="672207"/>
      </dsp:txXfrm>
    </dsp:sp>
    <dsp:sp modelId="{EFDEEB44-46A4-4AFB-B7A3-F0245EDFAB5E}">
      <dsp:nvSpPr>
        <dsp:cNvPr id="0" name=""/>
        <dsp:cNvSpPr/>
      </dsp:nvSpPr>
      <dsp:spPr>
        <a:xfrm>
          <a:off x="4681921" y="5731866"/>
          <a:ext cx="1344414" cy="6722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7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místní poplatky – obec, která poplatek zavedla dle podmínek stanovených ZMP</a:t>
          </a:r>
          <a:endParaRPr kumimoji="0" lang="cs-CZ" altLang="cs-CZ" sz="7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4681921" y="5731866"/>
        <a:ext cx="1344414" cy="67220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880587-EE71-453C-92F4-456A71D9EC7D}">
      <dsp:nvSpPr>
        <dsp:cNvPr id="0" name=""/>
        <dsp:cNvSpPr/>
      </dsp:nvSpPr>
      <dsp:spPr>
        <a:xfrm>
          <a:off x="3954915" y="3941879"/>
          <a:ext cx="91440" cy="4309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094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EC4697-E168-4015-9307-936025B11A1D}">
      <dsp:nvSpPr>
        <dsp:cNvPr id="0" name=""/>
        <dsp:cNvSpPr/>
      </dsp:nvSpPr>
      <dsp:spPr>
        <a:xfrm>
          <a:off x="3954915" y="2484863"/>
          <a:ext cx="91440" cy="4309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094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8D3E66-4913-4C9F-9BBD-A3816C72D992}">
      <dsp:nvSpPr>
        <dsp:cNvPr id="0" name=""/>
        <dsp:cNvSpPr/>
      </dsp:nvSpPr>
      <dsp:spPr>
        <a:xfrm>
          <a:off x="2666747" y="1027847"/>
          <a:ext cx="307820" cy="943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3982"/>
              </a:lnTo>
              <a:lnTo>
                <a:pt x="307820" y="94398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6FF4D7-8D16-40DA-9E47-6CE6D62E7893}">
      <dsp:nvSpPr>
        <dsp:cNvPr id="0" name=""/>
        <dsp:cNvSpPr/>
      </dsp:nvSpPr>
      <dsp:spPr>
        <a:xfrm>
          <a:off x="2461533" y="1779"/>
          <a:ext cx="2052135" cy="10260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Kolize</a:t>
          </a:r>
          <a:endParaRPr kumimoji="0" lang="cs-CZ" altLang="cs-CZ" sz="13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v místní příslušnosti</a:t>
          </a:r>
          <a:r>
            <a:rPr kumimoji="0" lang="cs-CZ" altLang="cs-CZ" sz="13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,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je-li místně příslušno více správců</a:t>
          </a:r>
          <a:endParaRPr kumimoji="0" lang="cs-CZ" altLang="cs-CZ" sz="13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461533" y="1779"/>
        <a:ext cx="2052135" cy="1026067"/>
      </dsp:txXfrm>
    </dsp:sp>
    <dsp:sp modelId="{71E7AC28-929C-4215-96A8-512240F65E17}">
      <dsp:nvSpPr>
        <dsp:cNvPr id="0" name=""/>
        <dsp:cNvSpPr/>
      </dsp:nvSpPr>
      <dsp:spPr>
        <a:xfrm>
          <a:off x="2974567" y="1458795"/>
          <a:ext cx="2052135" cy="10260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Dohoda správců</a:t>
          </a:r>
          <a:endParaRPr kumimoji="0" lang="cs-CZ" altLang="cs-CZ" sz="13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974567" y="1458795"/>
        <a:ext cx="2052135" cy="1026067"/>
      </dsp:txXfrm>
    </dsp:sp>
    <dsp:sp modelId="{5B300205-1D52-4D72-A0B1-091854A11C16}">
      <dsp:nvSpPr>
        <dsp:cNvPr id="0" name=""/>
        <dsp:cNvSpPr/>
      </dsp:nvSpPr>
      <dsp:spPr>
        <a:xfrm>
          <a:off x="2974567" y="2915811"/>
          <a:ext cx="2052135" cy="10260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Správce, který zahájil řízení jako prvý</a:t>
          </a:r>
          <a:endParaRPr kumimoji="0" lang="cs-CZ" altLang="cs-CZ" sz="13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974567" y="2915811"/>
        <a:ext cx="2052135" cy="1026067"/>
      </dsp:txXfrm>
    </dsp:sp>
    <dsp:sp modelId="{119BB2BF-AAB0-4ADE-8B30-E4543F71F1CE}">
      <dsp:nvSpPr>
        <dsp:cNvPr id="0" name=""/>
        <dsp:cNvSpPr/>
      </dsp:nvSpPr>
      <dsp:spPr>
        <a:xfrm>
          <a:off x="2974567" y="4372827"/>
          <a:ext cx="2052135" cy="10260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Spor o příslušnost – nadřízený oběma správcům, nejvyšším stupni Ministerstvo financí</a:t>
          </a:r>
          <a:endParaRPr kumimoji="0" lang="cs-CZ" altLang="cs-CZ" sz="13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974567" y="4372827"/>
        <a:ext cx="2052135" cy="102606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E094C3-34E5-4923-A964-50C77425E2C7}">
      <dsp:nvSpPr>
        <dsp:cNvPr id="0" name=""/>
        <dsp:cNvSpPr/>
      </dsp:nvSpPr>
      <dsp:spPr>
        <a:xfrm>
          <a:off x="5315426" y="1774324"/>
          <a:ext cx="91440" cy="307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751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C86580-481B-45CC-94EF-C6242733B814}">
      <dsp:nvSpPr>
        <dsp:cNvPr id="0" name=""/>
        <dsp:cNvSpPr/>
      </dsp:nvSpPr>
      <dsp:spPr>
        <a:xfrm>
          <a:off x="4475215" y="734637"/>
          <a:ext cx="153756" cy="673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3600"/>
              </a:lnTo>
              <a:lnTo>
                <a:pt x="153756" y="67360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2B9D6C-BA9C-4354-827C-1B092FEF6C10}">
      <dsp:nvSpPr>
        <dsp:cNvPr id="0" name=""/>
        <dsp:cNvSpPr/>
      </dsp:nvSpPr>
      <dsp:spPr>
        <a:xfrm>
          <a:off x="2703353" y="2814012"/>
          <a:ext cx="885930" cy="307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756"/>
              </a:lnTo>
              <a:lnTo>
                <a:pt x="885930" y="153756"/>
              </a:lnTo>
              <a:lnTo>
                <a:pt x="885930" y="30751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17F0D2-FFEA-4C70-8A05-12002C61A803}">
      <dsp:nvSpPr>
        <dsp:cNvPr id="0" name=""/>
        <dsp:cNvSpPr/>
      </dsp:nvSpPr>
      <dsp:spPr>
        <a:xfrm>
          <a:off x="1817422" y="2814012"/>
          <a:ext cx="885930" cy="307513"/>
        </a:xfrm>
        <a:custGeom>
          <a:avLst/>
          <a:gdLst/>
          <a:ahLst/>
          <a:cxnLst/>
          <a:rect l="0" t="0" r="0" b="0"/>
          <a:pathLst>
            <a:path>
              <a:moveTo>
                <a:pt x="885930" y="0"/>
              </a:moveTo>
              <a:lnTo>
                <a:pt x="885930" y="153756"/>
              </a:lnTo>
              <a:lnTo>
                <a:pt x="0" y="153756"/>
              </a:lnTo>
              <a:lnTo>
                <a:pt x="0" y="30751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27988C-7A32-4CC8-9632-F11E0250F16C}">
      <dsp:nvSpPr>
        <dsp:cNvPr id="0" name=""/>
        <dsp:cNvSpPr/>
      </dsp:nvSpPr>
      <dsp:spPr>
        <a:xfrm>
          <a:off x="2657633" y="1774324"/>
          <a:ext cx="91440" cy="307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751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413E0D-0E95-4B09-BE9F-76CC4E4CB996}">
      <dsp:nvSpPr>
        <dsp:cNvPr id="0" name=""/>
        <dsp:cNvSpPr/>
      </dsp:nvSpPr>
      <dsp:spPr>
        <a:xfrm>
          <a:off x="3435527" y="734637"/>
          <a:ext cx="1039687" cy="673600"/>
        </a:xfrm>
        <a:custGeom>
          <a:avLst/>
          <a:gdLst/>
          <a:ahLst/>
          <a:cxnLst/>
          <a:rect l="0" t="0" r="0" b="0"/>
          <a:pathLst>
            <a:path>
              <a:moveTo>
                <a:pt x="1039687" y="0"/>
              </a:moveTo>
              <a:lnTo>
                <a:pt x="1039687" y="673600"/>
              </a:lnTo>
              <a:lnTo>
                <a:pt x="0" y="67360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AFE41A-CB5F-48B7-9A44-F27DCF0A4E6C}">
      <dsp:nvSpPr>
        <dsp:cNvPr id="0" name=""/>
        <dsp:cNvSpPr/>
      </dsp:nvSpPr>
      <dsp:spPr>
        <a:xfrm>
          <a:off x="4475215" y="734637"/>
          <a:ext cx="1771861" cy="34265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2819"/>
              </a:lnTo>
              <a:lnTo>
                <a:pt x="1771861" y="3272819"/>
              </a:lnTo>
              <a:lnTo>
                <a:pt x="1771861" y="342657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40F845-E6B3-47A6-ADD1-EE0CF738BB37}">
      <dsp:nvSpPr>
        <dsp:cNvPr id="0" name=""/>
        <dsp:cNvSpPr/>
      </dsp:nvSpPr>
      <dsp:spPr>
        <a:xfrm>
          <a:off x="4429495" y="734637"/>
          <a:ext cx="91440" cy="34265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2657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F1C3F7-854B-4CA2-AFD5-074B60FD77CA}">
      <dsp:nvSpPr>
        <dsp:cNvPr id="0" name=""/>
        <dsp:cNvSpPr/>
      </dsp:nvSpPr>
      <dsp:spPr>
        <a:xfrm>
          <a:off x="2703353" y="734637"/>
          <a:ext cx="1771861" cy="3426575"/>
        </a:xfrm>
        <a:custGeom>
          <a:avLst/>
          <a:gdLst/>
          <a:ahLst/>
          <a:cxnLst/>
          <a:rect l="0" t="0" r="0" b="0"/>
          <a:pathLst>
            <a:path>
              <a:moveTo>
                <a:pt x="1771861" y="0"/>
              </a:moveTo>
              <a:lnTo>
                <a:pt x="1771861" y="3272819"/>
              </a:lnTo>
              <a:lnTo>
                <a:pt x="0" y="3272819"/>
              </a:lnTo>
              <a:lnTo>
                <a:pt x="0" y="342657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A32697-F8CC-4C9D-A316-C70874F9D071}">
      <dsp:nvSpPr>
        <dsp:cNvPr id="0" name=""/>
        <dsp:cNvSpPr/>
      </dsp:nvSpPr>
      <dsp:spPr>
        <a:xfrm>
          <a:off x="3743041" y="2462"/>
          <a:ext cx="1464348" cy="732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Změna místní příslušnosti</a:t>
          </a:r>
          <a:endParaRPr kumimoji="0" lang="cs-CZ" altLang="cs-CZ" sz="11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743041" y="2462"/>
        <a:ext cx="1464348" cy="732174"/>
      </dsp:txXfrm>
    </dsp:sp>
    <dsp:sp modelId="{0D58AB5E-968D-4572-B9D9-FBEFB1B1A503}">
      <dsp:nvSpPr>
        <dsp:cNvPr id="0" name=""/>
        <dsp:cNvSpPr/>
      </dsp:nvSpPr>
      <dsp:spPr>
        <a:xfrm>
          <a:off x="1971179" y="4161212"/>
          <a:ext cx="1464348" cy="732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Změnou místní příslušnosti ze zákona</a:t>
          </a:r>
          <a:endParaRPr kumimoji="0" lang="cs-CZ" altLang="cs-CZ" sz="11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1971179" y="4161212"/>
        <a:ext cx="1464348" cy="732174"/>
      </dsp:txXfrm>
    </dsp:sp>
    <dsp:sp modelId="{C4751DF1-59A4-4D0A-BA22-94FF5613CDA2}">
      <dsp:nvSpPr>
        <dsp:cNvPr id="0" name=""/>
        <dsp:cNvSpPr/>
      </dsp:nvSpPr>
      <dsp:spPr>
        <a:xfrm>
          <a:off x="3743041" y="4161212"/>
          <a:ext cx="1464348" cy="732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Změnou určovatele místní příslušnosti</a:t>
          </a:r>
          <a:endParaRPr kumimoji="0" lang="cs-CZ" altLang="cs-CZ" sz="11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3743041" y="4161212"/>
        <a:ext cx="1464348" cy="732174"/>
      </dsp:txXfrm>
    </dsp:sp>
    <dsp:sp modelId="{6093E9FE-5260-418A-904E-62EC6578F77D}">
      <dsp:nvSpPr>
        <dsp:cNvPr id="0" name=""/>
        <dsp:cNvSpPr/>
      </dsp:nvSpPr>
      <dsp:spPr>
        <a:xfrm>
          <a:off x="5514902" y="4161212"/>
          <a:ext cx="1464348" cy="732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Dožádání</a:t>
          </a:r>
          <a:r>
            <a:rPr kumimoji="0" lang="cs-CZ" altLang="cs-CZ" sz="11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 neznamená změnu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místní příslušnosti</a:t>
          </a:r>
        </a:p>
      </dsp:txBody>
      <dsp:txXfrm>
        <a:off x="5514902" y="4161212"/>
        <a:ext cx="1464348" cy="732174"/>
      </dsp:txXfrm>
    </dsp:sp>
    <dsp:sp modelId="{8E08FE71-96AA-42D0-800B-B33001FE7873}">
      <dsp:nvSpPr>
        <dsp:cNvPr id="0" name=""/>
        <dsp:cNvSpPr/>
      </dsp:nvSpPr>
      <dsp:spPr>
        <a:xfrm>
          <a:off x="1971179" y="1042150"/>
          <a:ext cx="1464348" cy="732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Delegace</a:t>
          </a:r>
          <a:endParaRPr kumimoji="0" lang="cs-CZ" altLang="cs-CZ" sz="11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inividuálním správním aktem</a:t>
          </a:r>
          <a:endParaRPr kumimoji="0" lang="cs-CZ" altLang="cs-CZ" sz="11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1971179" y="1042150"/>
        <a:ext cx="1464348" cy="732174"/>
      </dsp:txXfrm>
    </dsp:sp>
    <dsp:sp modelId="{F7C03BAE-02BF-4DF9-B08B-F90752CEC289}">
      <dsp:nvSpPr>
        <dsp:cNvPr id="0" name=""/>
        <dsp:cNvSpPr/>
      </dsp:nvSpPr>
      <dsp:spPr>
        <a:xfrm>
          <a:off x="1971179" y="2081837"/>
          <a:ext cx="1464348" cy="732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anose="020B0604030504040204" pitchFamily="34" charset="0"/>
              <a:cs typeface="Times New Roman" panose="02020603050405020304" pitchFamily="18" charset="0"/>
            </a:rPr>
            <a:t>První společný přímý nadřízený</a:t>
          </a:r>
          <a:endParaRPr kumimoji="0" lang="cs-CZ" altLang="cs-CZ" sz="1100" b="1" i="0" u="none" strike="noStrike" kern="1200" cap="none" normalizeH="0" baseline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FFFFFF"/>
              </a:outerShdw>
            </a:effectLst>
            <a:latin typeface="Verdana" panose="020B0604030504040204" pitchFamily="34" charset="0"/>
          </a:endParaRPr>
        </a:p>
      </dsp:txBody>
      <dsp:txXfrm>
        <a:off x="1971179" y="2081837"/>
        <a:ext cx="1464348" cy="732174"/>
      </dsp:txXfrm>
    </dsp:sp>
    <dsp:sp modelId="{6A8690CC-4426-433D-ADB2-22C1DB5C5DFA}">
      <dsp:nvSpPr>
        <dsp:cNvPr id="0" name=""/>
        <dsp:cNvSpPr/>
      </dsp:nvSpPr>
      <dsp:spPr>
        <a:xfrm>
          <a:off x="1085248" y="3121525"/>
          <a:ext cx="1464348" cy="732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Původní správce daně</a:t>
          </a:r>
          <a:endParaRPr kumimoji="0" lang="cs-CZ" altLang="cs-CZ" sz="11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1085248" y="3121525"/>
        <a:ext cx="1464348" cy="732174"/>
      </dsp:txXfrm>
    </dsp:sp>
    <dsp:sp modelId="{810BEF54-9600-4DC7-BE7E-74BBBF952A2D}">
      <dsp:nvSpPr>
        <dsp:cNvPr id="0" name=""/>
        <dsp:cNvSpPr/>
      </dsp:nvSpPr>
      <dsp:spPr>
        <a:xfrm>
          <a:off x="2857110" y="3121525"/>
          <a:ext cx="1464348" cy="732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cs typeface="Times New Roman" panose="02020603050405020304" pitchFamily="18" charset="0"/>
            </a:rPr>
            <a:t>Potencionálně nový správce daně</a:t>
          </a:r>
          <a:endParaRPr kumimoji="0" lang="cs-CZ" altLang="cs-CZ" sz="11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857110" y="3121525"/>
        <a:ext cx="1464348" cy="732174"/>
      </dsp:txXfrm>
    </dsp:sp>
    <dsp:sp modelId="{7A991E4F-5F94-4FF8-BD75-CC24C745DE7B}">
      <dsp:nvSpPr>
        <dsp:cNvPr id="0" name=""/>
        <dsp:cNvSpPr/>
      </dsp:nvSpPr>
      <dsp:spPr>
        <a:xfrm>
          <a:off x="4628972" y="1042150"/>
          <a:ext cx="1464348" cy="732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1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Atrakce (§ 19 DŘ)</a:t>
          </a:r>
        </a:p>
      </dsp:txBody>
      <dsp:txXfrm>
        <a:off x="4628972" y="1042150"/>
        <a:ext cx="1464348" cy="732174"/>
      </dsp:txXfrm>
    </dsp:sp>
    <dsp:sp modelId="{C45FCAB0-A77B-4691-83E8-17099CF80929}">
      <dsp:nvSpPr>
        <dsp:cNvPr id="0" name=""/>
        <dsp:cNvSpPr/>
      </dsp:nvSpPr>
      <dsp:spPr>
        <a:xfrm>
          <a:off x="4628972" y="2081837"/>
          <a:ext cx="1464348" cy="732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Nadřízený správce daně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Důvody v § 19 DŘ</a:t>
          </a:r>
        </a:p>
      </dsp:txBody>
      <dsp:txXfrm>
        <a:off x="4628972" y="2081837"/>
        <a:ext cx="1464348" cy="73217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5E5F04-8D69-4BDF-863B-3792436ACEDE}">
      <dsp:nvSpPr>
        <dsp:cNvPr id="0" name=""/>
        <dsp:cNvSpPr/>
      </dsp:nvSpPr>
      <dsp:spPr>
        <a:xfrm>
          <a:off x="403043" y="699686"/>
          <a:ext cx="208574" cy="4588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8639"/>
              </a:lnTo>
              <a:lnTo>
                <a:pt x="208574" y="458863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5792E2-7248-4701-9AAD-0BE1E5C7791A}">
      <dsp:nvSpPr>
        <dsp:cNvPr id="0" name=""/>
        <dsp:cNvSpPr/>
      </dsp:nvSpPr>
      <dsp:spPr>
        <a:xfrm>
          <a:off x="3830618" y="3661444"/>
          <a:ext cx="2523751" cy="292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002"/>
              </a:lnTo>
              <a:lnTo>
                <a:pt x="2523751" y="146002"/>
              </a:lnTo>
              <a:lnTo>
                <a:pt x="2523751" y="29200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64ECCC-B804-4C33-83D0-C80511A7E665}">
      <dsp:nvSpPr>
        <dsp:cNvPr id="0" name=""/>
        <dsp:cNvSpPr/>
      </dsp:nvSpPr>
      <dsp:spPr>
        <a:xfrm>
          <a:off x="3830618" y="3661444"/>
          <a:ext cx="841250" cy="292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002"/>
              </a:lnTo>
              <a:lnTo>
                <a:pt x="841250" y="146002"/>
              </a:lnTo>
              <a:lnTo>
                <a:pt x="841250" y="29200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AB19DC-5457-40E2-A8C1-ED68510EB933}">
      <dsp:nvSpPr>
        <dsp:cNvPr id="0" name=""/>
        <dsp:cNvSpPr/>
      </dsp:nvSpPr>
      <dsp:spPr>
        <a:xfrm>
          <a:off x="2989367" y="3661444"/>
          <a:ext cx="841250" cy="292004"/>
        </a:xfrm>
        <a:custGeom>
          <a:avLst/>
          <a:gdLst/>
          <a:ahLst/>
          <a:cxnLst/>
          <a:rect l="0" t="0" r="0" b="0"/>
          <a:pathLst>
            <a:path>
              <a:moveTo>
                <a:pt x="841250" y="0"/>
              </a:moveTo>
              <a:lnTo>
                <a:pt x="841250" y="146002"/>
              </a:lnTo>
              <a:lnTo>
                <a:pt x="0" y="146002"/>
              </a:lnTo>
              <a:lnTo>
                <a:pt x="0" y="29200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E239D7-A2F4-4BBB-B4FA-48FF8AA0ECD3}">
      <dsp:nvSpPr>
        <dsp:cNvPr id="0" name=""/>
        <dsp:cNvSpPr/>
      </dsp:nvSpPr>
      <dsp:spPr>
        <a:xfrm>
          <a:off x="1306866" y="3661444"/>
          <a:ext cx="2523751" cy="292004"/>
        </a:xfrm>
        <a:custGeom>
          <a:avLst/>
          <a:gdLst/>
          <a:ahLst/>
          <a:cxnLst/>
          <a:rect l="0" t="0" r="0" b="0"/>
          <a:pathLst>
            <a:path>
              <a:moveTo>
                <a:pt x="2523751" y="0"/>
              </a:moveTo>
              <a:lnTo>
                <a:pt x="2523751" y="146002"/>
              </a:lnTo>
              <a:lnTo>
                <a:pt x="0" y="146002"/>
              </a:lnTo>
              <a:lnTo>
                <a:pt x="0" y="29200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C08D1-D9E0-4A95-975E-577B2796DF45}">
      <dsp:nvSpPr>
        <dsp:cNvPr id="0" name=""/>
        <dsp:cNvSpPr/>
      </dsp:nvSpPr>
      <dsp:spPr>
        <a:xfrm>
          <a:off x="403043" y="699686"/>
          <a:ext cx="2732326" cy="2614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4134"/>
              </a:lnTo>
              <a:lnTo>
                <a:pt x="2732326" y="261413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B076BA-9CC6-47F6-94A2-7D24CDCECEF6}">
      <dsp:nvSpPr>
        <dsp:cNvPr id="0" name=""/>
        <dsp:cNvSpPr/>
      </dsp:nvSpPr>
      <dsp:spPr>
        <a:xfrm>
          <a:off x="2989367" y="1686939"/>
          <a:ext cx="1682501" cy="292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002"/>
              </a:lnTo>
              <a:lnTo>
                <a:pt x="1682501" y="146002"/>
              </a:lnTo>
              <a:lnTo>
                <a:pt x="1682501" y="29200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0CC7B5-6836-44BA-86CF-02E1FC8FB863}">
      <dsp:nvSpPr>
        <dsp:cNvPr id="0" name=""/>
        <dsp:cNvSpPr/>
      </dsp:nvSpPr>
      <dsp:spPr>
        <a:xfrm>
          <a:off x="2943647" y="1686939"/>
          <a:ext cx="91440" cy="2920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00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03F3AE-21AC-40DC-B37E-CE12F37ECAC2}">
      <dsp:nvSpPr>
        <dsp:cNvPr id="0" name=""/>
        <dsp:cNvSpPr/>
      </dsp:nvSpPr>
      <dsp:spPr>
        <a:xfrm>
          <a:off x="1306866" y="1686939"/>
          <a:ext cx="1682501" cy="292004"/>
        </a:xfrm>
        <a:custGeom>
          <a:avLst/>
          <a:gdLst/>
          <a:ahLst/>
          <a:cxnLst/>
          <a:rect l="0" t="0" r="0" b="0"/>
          <a:pathLst>
            <a:path>
              <a:moveTo>
                <a:pt x="1682501" y="0"/>
              </a:moveTo>
              <a:lnTo>
                <a:pt x="1682501" y="146002"/>
              </a:lnTo>
              <a:lnTo>
                <a:pt x="0" y="146002"/>
              </a:lnTo>
              <a:lnTo>
                <a:pt x="0" y="29200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8C30DF-F246-4EB0-9BA8-40E2E047702F}">
      <dsp:nvSpPr>
        <dsp:cNvPr id="0" name=""/>
        <dsp:cNvSpPr/>
      </dsp:nvSpPr>
      <dsp:spPr>
        <a:xfrm>
          <a:off x="403043" y="699686"/>
          <a:ext cx="1891075" cy="639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9628"/>
              </a:lnTo>
              <a:lnTo>
                <a:pt x="1891075" y="63962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B97D40-CA0A-4432-AF90-4535776C3CD0}">
      <dsp:nvSpPr>
        <dsp:cNvPr id="0" name=""/>
        <dsp:cNvSpPr/>
      </dsp:nvSpPr>
      <dsp:spPr>
        <a:xfrm>
          <a:off x="263993" y="4437"/>
          <a:ext cx="1390496" cy="695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Dílčí daňová řízení </a:t>
          </a:r>
        </a:p>
      </dsp:txBody>
      <dsp:txXfrm>
        <a:off x="263993" y="4437"/>
        <a:ext cx="1390496" cy="695248"/>
      </dsp:txXfrm>
    </dsp:sp>
    <dsp:sp modelId="{AA64DDA9-9D1D-4E47-A59D-BCA70D5078BE}">
      <dsp:nvSpPr>
        <dsp:cNvPr id="0" name=""/>
        <dsp:cNvSpPr/>
      </dsp:nvSpPr>
      <dsp:spPr>
        <a:xfrm>
          <a:off x="2294119" y="991690"/>
          <a:ext cx="1390496" cy="695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Nalézací</a:t>
          </a:r>
        </a:p>
      </dsp:txBody>
      <dsp:txXfrm>
        <a:off x="2294119" y="991690"/>
        <a:ext cx="1390496" cy="695248"/>
      </dsp:txXfrm>
    </dsp:sp>
    <dsp:sp modelId="{39C228D4-0178-4534-AAE3-4064107CD67D}">
      <dsp:nvSpPr>
        <dsp:cNvPr id="0" name=""/>
        <dsp:cNvSpPr/>
      </dsp:nvSpPr>
      <dsp:spPr>
        <a:xfrm>
          <a:off x="611617" y="1978943"/>
          <a:ext cx="1390496" cy="695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vyměřovací</a:t>
          </a:r>
        </a:p>
      </dsp:txBody>
      <dsp:txXfrm>
        <a:off x="611617" y="1978943"/>
        <a:ext cx="1390496" cy="695248"/>
      </dsp:txXfrm>
    </dsp:sp>
    <dsp:sp modelId="{3863B31F-D3FB-4212-BE79-025D4DE42A5A}">
      <dsp:nvSpPr>
        <dsp:cNvPr id="0" name=""/>
        <dsp:cNvSpPr/>
      </dsp:nvSpPr>
      <dsp:spPr>
        <a:xfrm>
          <a:off x="2294119" y="1978943"/>
          <a:ext cx="1390496" cy="695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doměřovací</a:t>
          </a:r>
        </a:p>
      </dsp:txBody>
      <dsp:txXfrm>
        <a:off x="2294119" y="1978943"/>
        <a:ext cx="1390496" cy="695248"/>
      </dsp:txXfrm>
    </dsp:sp>
    <dsp:sp modelId="{246FB6FA-1F9E-4446-8309-11BABA17FDFC}">
      <dsp:nvSpPr>
        <dsp:cNvPr id="0" name=""/>
        <dsp:cNvSpPr/>
      </dsp:nvSpPr>
      <dsp:spPr>
        <a:xfrm>
          <a:off x="3976620" y="1978943"/>
          <a:ext cx="1390496" cy="695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o ŘOP</a:t>
          </a:r>
        </a:p>
      </dsp:txBody>
      <dsp:txXfrm>
        <a:off x="3976620" y="1978943"/>
        <a:ext cx="1390496" cy="695248"/>
      </dsp:txXfrm>
    </dsp:sp>
    <dsp:sp modelId="{E65AC0F1-B134-4C8C-9BEB-C48959C87157}">
      <dsp:nvSpPr>
        <dsp:cNvPr id="0" name=""/>
        <dsp:cNvSpPr/>
      </dsp:nvSpPr>
      <dsp:spPr>
        <a:xfrm>
          <a:off x="3135369" y="2966196"/>
          <a:ext cx="1390496" cy="695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Při placení daní</a:t>
          </a:r>
        </a:p>
      </dsp:txBody>
      <dsp:txXfrm>
        <a:off x="3135369" y="2966196"/>
        <a:ext cx="1390496" cy="695248"/>
      </dsp:txXfrm>
    </dsp:sp>
    <dsp:sp modelId="{AED41292-2E1B-42D1-86BC-ED806C242074}">
      <dsp:nvSpPr>
        <dsp:cNvPr id="0" name=""/>
        <dsp:cNvSpPr/>
      </dsp:nvSpPr>
      <dsp:spPr>
        <a:xfrm>
          <a:off x="611617" y="3953448"/>
          <a:ext cx="1390496" cy="695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posečkání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nebo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splátkování</a:t>
          </a:r>
        </a:p>
      </dsp:txBody>
      <dsp:txXfrm>
        <a:off x="611617" y="3953448"/>
        <a:ext cx="1390496" cy="695248"/>
      </dsp:txXfrm>
    </dsp:sp>
    <dsp:sp modelId="{00DEFA16-3B48-411E-8D09-0157D2B9C2AC}">
      <dsp:nvSpPr>
        <dsp:cNvPr id="0" name=""/>
        <dsp:cNvSpPr/>
      </dsp:nvSpPr>
      <dsp:spPr>
        <a:xfrm>
          <a:off x="2294119" y="3953448"/>
          <a:ext cx="1390496" cy="695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zajištění daně</a:t>
          </a:r>
        </a:p>
      </dsp:txBody>
      <dsp:txXfrm>
        <a:off x="2294119" y="3953448"/>
        <a:ext cx="1390496" cy="695248"/>
      </dsp:txXfrm>
    </dsp:sp>
    <dsp:sp modelId="{B6423056-352F-49E3-B9DE-F0FB6F1E49FD}">
      <dsp:nvSpPr>
        <dsp:cNvPr id="0" name=""/>
        <dsp:cNvSpPr/>
      </dsp:nvSpPr>
      <dsp:spPr>
        <a:xfrm>
          <a:off x="3976620" y="3953448"/>
          <a:ext cx="1390496" cy="695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exekuční</a:t>
          </a:r>
        </a:p>
      </dsp:txBody>
      <dsp:txXfrm>
        <a:off x="3976620" y="3953448"/>
        <a:ext cx="1390496" cy="695248"/>
      </dsp:txXfrm>
    </dsp:sp>
    <dsp:sp modelId="{555DC3B1-EEF9-42AE-8402-F63CE7D74083}">
      <dsp:nvSpPr>
        <dsp:cNvPr id="0" name=""/>
        <dsp:cNvSpPr/>
      </dsp:nvSpPr>
      <dsp:spPr>
        <a:xfrm>
          <a:off x="5659121" y="3953448"/>
          <a:ext cx="1390496" cy="695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o ŘOP</a:t>
          </a:r>
        </a:p>
      </dsp:txBody>
      <dsp:txXfrm>
        <a:off x="5659121" y="3953448"/>
        <a:ext cx="1390496" cy="695248"/>
      </dsp:txXfrm>
    </dsp:sp>
    <dsp:sp modelId="{901FD441-5B34-4253-9AB3-D5C6AEE3BD24}">
      <dsp:nvSpPr>
        <dsp:cNvPr id="0" name=""/>
        <dsp:cNvSpPr/>
      </dsp:nvSpPr>
      <dsp:spPr>
        <a:xfrm>
          <a:off x="611617" y="4940701"/>
          <a:ext cx="1390496" cy="695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O opravných 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 dozorčích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 prostředcích</a:t>
          </a:r>
        </a:p>
      </dsp:txBody>
      <dsp:txXfrm>
        <a:off x="611617" y="4940701"/>
        <a:ext cx="1390496" cy="6952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4380AB-1937-47A8-A3DF-4535FB0CD7A4}" type="datetimeFigureOut">
              <a:rPr lang="cs-CZ" smtClean="0"/>
              <a:t>28.09.2022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55E3B-66BC-4B4D-B1F7-C0F4E62B26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4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E4B8794E-7F6E-486B-8613-51FF1A53AB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1D334874-F968-4760-A250-C0DEC3B4D6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DAŇ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7A025856-A0B5-464A-AF3D-A9EE88C046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225E35C-16D3-4283-87E7-F5F4E4AEEA14}" type="slidenum">
              <a:rPr lang="cs-CZ" altLang="cs-CZ">
                <a:latin typeface="Arial" panose="020B0604020202020204" pitchFamily="34" charset="0"/>
              </a:rPr>
              <a:pPr/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D1A1B2EE-35A6-42C2-95B8-1180EB6F30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6D2F76-43ED-42F0-95F3-C3ED89F40980}" type="slidenum">
              <a:rPr lang="cs-CZ" altLang="cs-CZ"/>
              <a:pPr>
                <a:spcBef>
                  <a:spcPct val="0"/>
                </a:spcBef>
              </a:pPr>
              <a:t>32</a:t>
            </a:fld>
            <a:endParaRPr lang="cs-CZ" altLang="cs-CZ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BBD121D-C6B2-4632-BE98-DB771B1954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9CB9DF8F-5790-4E8D-9E0B-A0FEA39CB4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A1A900DC-3E3B-48B5-B136-7343C4DDDB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439248-20E1-4D09-B1D4-895F37409677}" type="slidenum">
              <a:rPr lang="cs-CZ" altLang="cs-CZ"/>
              <a:pPr>
                <a:spcBef>
                  <a:spcPct val="0"/>
                </a:spcBef>
              </a:pPr>
              <a:t>36</a:t>
            </a:fld>
            <a:endParaRPr lang="cs-CZ" altLang="cs-CZ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47433930-921B-4776-823A-DC8188B4DB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E977F995-B846-40C9-82A5-DBD631E34D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151488E4-7AC5-4683-8989-D647E493A4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CA49CD7-78A0-4838-8411-8B80F26A0D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33225C8F-BFDA-4661-A589-8D95262810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4864A3-A962-4E13-AE80-B8F58665E51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49967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6684" y="301625"/>
            <a:ext cx="9751483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826684" y="1827213"/>
            <a:ext cx="9751483" cy="1981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6684" y="3960813"/>
            <a:ext cx="9751483" cy="1981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5A93FF33-4202-4DCF-9CBE-DCD3DE07A6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93C114C7-F89F-4B95-936D-8C2F2C6C5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2131F1F8-66A4-4358-9792-B83019317A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7EC1C-B1FA-4A1E-BCA3-DB9FE6B3BF9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6315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826684" y="1827213"/>
            <a:ext cx="477308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02967" y="1827213"/>
            <a:ext cx="477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AFA3DA5-CAC8-4226-B364-31BBF868F0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9646D844-2FF0-47F7-AE82-6DDB7659F2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BA66F3C0-CF22-40E8-BB41-756830D445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DC802-B2A5-47CE-8ADD-BBE60019AC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77657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1826684" y="301625"/>
            <a:ext cx="9751483" cy="56403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A6586B0C-1BCF-4A8C-BA80-F83D57A48F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12CD1EB2-5C54-43A7-85C5-E572D065B4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801AEDE-3D53-46FD-A04B-A43DB1B22D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887F4E-FB13-4EDA-A385-CA8818E58A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166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  <p:sldLayoutId id="2147483670" r:id="rId19"/>
    <p:sldLayoutId id="2147483671" r:id="rId20"/>
    <p:sldLayoutId id="2147483672" r:id="rId2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E27E7-0C52-403B-B78D-26B26C08F0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054CB6B-316B-48C6-A1FD-785C2F8D90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91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Rectangle 2">
            <a:extLst>
              <a:ext uri="{FF2B5EF4-FFF2-40B4-BE49-F238E27FC236}">
                <a16:creationId xmlns:a16="http://schemas.microsoft.com/office/drawing/2014/main" id="{F158DAA8-4FF7-4241-8C94-3525BD9E8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989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02DD3E4-C359-4649-B3D7-465997A59919}"/>
              </a:ext>
            </a:extLst>
          </p:cNvPr>
          <p:cNvGraphicFramePr/>
          <p:nvPr/>
        </p:nvGraphicFramePr>
        <p:xfrm>
          <a:off x="1524000" y="-114300"/>
          <a:ext cx="5486400" cy="708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1" name="Rectangle 2">
            <a:extLst>
              <a:ext uri="{FF2B5EF4-FFF2-40B4-BE49-F238E27FC236}">
                <a16:creationId xmlns:a16="http://schemas.microsoft.com/office/drawing/2014/main" id="{FA1C393E-2F93-4D48-8ED9-183EAF1E3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2133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4E77EBF-B63D-4E4A-89CE-C2139DE126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6708181"/>
              </p:ext>
            </p:extLst>
          </p:nvPr>
        </p:nvGraphicFramePr>
        <p:xfrm>
          <a:off x="75414" y="-207390"/>
          <a:ext cx="12660198" cy="7092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6634E29-7D0F-42B7-9A5F-7896D3E9859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Daňový proces 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67A10E0-F32A-4165-BA3F-C294B6DFCA7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3700"/>
              <a:t>překračuje rámec DŘ, </a:t>
            </a:r>
            <a:r>
              <a:rPr lang="cs-CZ" altLang="cs-CZ" sz="3700" b="1" u="sng"/>
              <a:t>zahrnuje postupy všech účastníků daňových vztahů</a:t>
            </a:r>
            <a:r>
              <a:rPr lang="cs-CZ" altLang="cs-CZ" sz="3700"/>
              <a:t>, tedy i postupy v rámci vztahu poplatníka a plátce v rámci jedné daně, nikoliv jen postupy daňového subjektu vůči správci daně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87D708D-5A06-4839-B11D-DBAB3D5F3B2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Správa daní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7DB9001-FBB1-4E0D-B198-4F0BC02CE58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500" b="1" u="sng"/>
              <a:t>Veškerá činnost správce daně při péči o příslušnou daň,</a:t>
            </a:r>
            <a:r>
              <a:rPr lang="cs-CZ" altLang="cs-CZ" sz="2500"/>
              <a:t> jež se děje v rámci procesních postupů, z nichž se některé realizují v rámci daňového řízení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500"/>
          </a:p>
          <a:p>
            <a:pPr eaLnBrk="1" hangingPunct="1">
              <a:lnSpc>
                <a:spcPct val="80000"/>
              </a:lnSpc>
            </a:pPr>
            <a:r>
              <a:rPr lang="cs-CZ" altLang="cs-CZ" sz="2100"/>
              <a:t>Právo činit opatření potřebná ke správnému a úplnému zjištění, stanovení a splnění daňových povinností, zejména: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00" b="1" i="1"/>
              <a:t>Právo vyhledávat daňové subjekty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00" b="1" i="1"/>
              <a:t>Právo daň vyměřit, vybrat, vyúčtovat, vymáhat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00" b="1" i="1"/>
              <a:t>Právo kontrolovat splnění výše uvedených povinností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500" b="1" i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2856CF1C-1743-4F67-90D8-1BB5A848E6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Definice správy daní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21DD086-DD87-46D6-AC56-407C66620C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Správa daní je účelový správní proces- </a:t>
            </a:r>
            <a:r>
              <a:rPr lang="cs-CZ" altLang="cs-CZ" b="1" i="1"/>
              <a:t>postup</a:t>
            </a:r>
            <a:r>
              <a:rPr lang="cs-CZ" altLang="cs-CZ"/>
              <a:t> k zjištění a stanovení daní a zabezpečení jejich úhrady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/>
            <a:r>
              <a:rPr lang="cs-CZ" altLang="cs-CZ"/>
              <a:t>Správa daní je předmětem činnosti veřejné správy ve funkčním smyslu – finanční správa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AACE976-B168-4C8E-9E46-91A81A7F5B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Daňové řízení 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C32C211-DAEB-481F-9684-61EB2D0C33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cs-CZ" altLang="cs-CZ" sz="3700" b="1" u="sng"/>
              <a:t>specifické správní řízení o dani ve smyslu legislativní zkratky</a:t>
            </a:r>
            <a:r>
              <a:rPr lang="cs-CZ" altLang="cs-CZ" sz="3700"/>
              <a:t>, tedy jako daňové řízení sensu stricto, což je významné pro přípustnost, resp. nepřípustnost subsidiárního použití předpisů o obecném správním řízení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4B71ED4-25AD-462E-9D48-21E8416E1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Účel a cíl správy daní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4FBBAA4-0715-4929-994A-F53A7F9068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Účelem existence správy daní je zajistit </a:t>
            </a:r>
            <a:r>
              <a:rPr lang="cs-CZ" altLang="cs-CZ" b="1" i="1" u="sng"/>
              <a:t>příjmy veřejných peněžních fondů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eaLnBrk="1" hangingPunct="1"/>
            <a:r>
              <a:rPr lang="cs-CZ" altLang="cs-CZ" b="1" i="1" u="sng"/>
              <a:t>Cílem</a:t>
            </a:r>
            <a:r>
              <a:rPr lang="cs-CZ" altLang="cs-CZ" b="1"/>
              <a:t> je správné zjištění, stanovení a úhrada „daní“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D1B57F2-3B0D-434C-ADF8-FAD61811BA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9538FCC3-8AF6-40FD-8F7E-69FB40DD9C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3300"/>
              <a:t>	Základem pro správné zjištění a stanovení daně je </a:t>
            </a:r>
            <a:r>
              <a:rPr lang="cs-CZ" altLang="cs-CZ" sz="3300" u="sng"/>
              <a:t>daňové přiznání, hlášení nebo vyúčtování</a:t>
            </a:r>
            <a:r>
              <a:rPr lang="cs-CZ" altLang="cs-CZ" sz="3300"/>
              <a:t> –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3300"/>
              <a:t>   „</a:t>
            </a:r>
            <a:r>
              <a:rPr lang="cs-CZ" altLang="cs-CZ" sz="3300" b="1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řádné daňové tvrzení</a:t>
            </a:r>
            <a:r>
              <a:rPr lang="cs-CZ" altLang="cs-CZ" sz="3300"/>
              <a:t>“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3300"/>
              <a:t>a </a:t>
            </a:r>
            <a:r>
              <a:rPr lang="cs-CZ" altLang="cs-CZ" sz="3300" u="sng"/>
              <a:t>dodatečné daňové přiznání, následné hlášení nebo dodatečné vyúčtování</a:t>
            </a:r>
            <a:r>
              <a:rPr lang="cs-CZ" altLang="cs-CZ" sz="3300"/>
              <a:t> </a:t>
            </a:r>
            <a:r>
              <a:rPr lang="cs-CZ" altLang="cs-CZ" sz="33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„dodatečné daňové tvrzení“</a:t>
            </a:r>
            <a:r>
              <a:rPr lang="cs-CZ" altLang="cs-CZ" sz="3300"/>
              <a:t> podané daňovým subjektem.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299277F-121B-471B-AF32-BE6E026F4C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Právní úprava správy daní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0D2E4A5-A344-451E-9EA3-9E24981DDA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3700" b="1"/>
              <a:t>Daňový řád (zákon č. 280/2009 Sb.)</a:t>
            </a:r>
          </a:p>
          <a:p>
            <a:pPr eaLnBrk="1" hangingPunct="1"/>
            <a:r>
              <a:rPr lang="cs-CZ" altLang="cs-CZ" sz="3700" b="1"/>
              <a:t>Speciální úprava – „daňové“ zákony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CEFE8D00-A387-4B81-995E-98097C8CDD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Konstrukce DŘ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B108C78-1305-442B-B7DC-B070B46D84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533400" indent="-533400"/>
            <a:r>
              <a:rPr lang="cs-CZ" altLang="cs-CZ" sz="2500"/>
              <a:t>266 paragrafů (38 861 slov)</a:t>
            </a:r>
          </a:p>
          <a:p>
            <a:pPr marL="533400" indent="-533400"/>
            <a:r>
              <a:rPr lang="cs-CZ" altLang="cs-CZ" sz="2500"/>
              <a:t>šest částí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cs-CZ" sz="2500"/>
              <a:t> ÚVODNÍ USTANOVENÍ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cs-CZ" sz="2500"/>
              <a:t>OBECNÁ ČÁST O SPRÁVĚ DANÍ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cs-CZ" sz="2500"/>
              <a:t>ZVLÁŠTNÍ ČÁST O SPRÁVĚ DANÍ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cs-CZ" sz="2500"/>
              <a:t>NÁSLEDKY PORUŠENÍ POVINNOSTÍ PŘI SPRÁVĚ DANÍ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cs-CZ" sz="2500"/>
              <a:t>USTANOVENÍ SPOLEČNÁ, ZMOCŇOVACÍ, PŘECHODNÁ A ZÁVĚREČNÁ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cs-CZ" sz="2500"/>
              <a:t>ÚČINNOST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5699330-46D8-4776-8EFB-9A180B1304D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/>
              <a:t>Daňové právo - správa daní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06A9ABE-3957-46BB-B01B-F94641C134E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/>
            <a:r>
              <a:rPr lang="cs-CZ" altLang="cs-CZ"/>
              <a:t>Daně a správa </a:t>
            </a:r>
            <a:r>
              <a:rPr lang="cs-CZ" altLang="cs-CZ">
                <a:latin typeface="Arial" panose="020B0604020202020204" pitchFamily="34" charset="0"/>
              </a:rPr>
              <a:t>daní </a:t>
            </a:r>
            <a:r>
              <a:rPr lang="cs-CZ" altLang="cs-CZ"/>
              <a:t>v ČR a EU 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A981939-116A-4638-BCB0-F024A2DE44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Předmět správy daní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EEB966E7-2183-4E16-A19D-7151692EA0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609600" indent="-609600">
              <a:defRPr/>
            </a:pPr>
            <a:r>
              <a:rPr lang="cs-CZ" altLang="cs-CZ" sz="2500"/>
              <a:t>„Daň“</a:t>
            </a:r>
          </a:p>
          <a:p>
            <a:pPr marL="609600" indent="-609600">
              <a:defRPr/>
            </a:pPr>
            <a:r>
              <a:rPr lang="cs-CZ" altLang="cs-CZ" sz="2500"/>
              <a:t>Daň – příjem veřejného rozpočtu</a:t>
            </a:r>
          </a:p>
          <a:p>
            <a:pPr marL="609600" indent="-609600">
              <a:defRPr/>
            </a:pPr>
            <a:r>
              <a:rPr lang="cs-CZ" altLang="cs-CZ" sz="2500"/>
              <a:t>Daň – snížení příjmu veřejného rozpočtu, </a:t>
            </a:r>
            <a:r>
              <a:rPr lang="cs-CZ" altLang="cs-CZ" sz="2500" i="1"/>
              <a:t>vratka</a:t>
            </a:r>
          </a:p>
          <a:p>
            <a:pPr marL="609600" indent="-609600">
              <a:buNone/>
              <a:defRPr/>
            </a:pPr>
            <a:r>
              <a:rPr lang="cs-CZ" altLang="cs-CZ" sz="2500" b="1" i="1"/>
              <a:t>                   </a:t>
            </a:r>
            <a:r>
              <a:rPr lang="cs-CZ" altLang="cs-CZ" sz="2500" b="1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Daň je peněžité plnění</a:t>
            </a:r>
            <a:r>
              <a:rPr lang="cs-CZ" altLang="cs-CZ" sz="25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609600" indent="-609600">
              <a:buFontTx/>
              <a:buAutoNum type="alphaLcParenR"/>
              <a:defRPr/>
            </a:pPr>
            <a:r>
              <a:rPr lang="cs-CZ" altLang="cs-CZ" sz="2500" i="1"/>
              <a:t>Daň, clo, poplatek</a:t>
            </a:r>
          </a:p>
          <a:p>
            <a:pPr marL="609600" indent="-609600">
              <a:buFontTx/>
              <a:buAutoNum type="alphaLcParenR"/>
              <a:defRPr/>
            </a:pPr>
            <a:r>
              <a:rPr lang="cs-CZ" altLang="cs-CZ" sz="2500" i="1"/>
              <a:t>Použití DŘ</a:t>
            </a:r>
          </a:p>
          <a:p>
            <a:pPr marL="609600" indent="-609600">
              <a:buFontTx/>
              <a:buAutoNum type="alphaLcParenR"/>
              <a:defRPr/>
            </a:pPr>
            <a:r>
              <a:rPr lang="cs-CZ" altLang="cs-CZ" sz="2500" i="1"/>
              <a:t>V rámci dělené správy</a:t>
            </a:r>
          </a:p>
          <a:p>
            <a:pPr marL="609600" indent="-609600">
              <a:buFontTx/>
              <a:buAutoNum type="alphaLcParenR"/>
              <a:defRPr/>
            </a:pPr>
            <a:r>
              <a:rPr lang="cs-CZ" altLang="cs-CZ" sz="2500" i="1"/>
              <a:t>Daňový odpočet, daňová ztráta, příslušenství daně</a:t>
            </a:r>
          </a:p>
          <a:p>
            <a:pPr marL="609600" indent="-609600">
              <a:buFontTx/>
              <a:buAutoNum type="alphaLcParenR"/>
              <a:defRPr/>
            </a:pPr>
            <a:endParaRPr lang="cs-CZ" altLang="cs-CZ" sz="2500" i="1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54D5417B-D009-4F8F-9888-DE22A91BAB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Principy správy daní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049C58A-B3F3-4C56-8179-D0BD448914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Obecné principy veřejné správy</a:t>
            </a:r>
          </a:p>
          <a:p>
            <a:pPr eaLnBrk="1" hangingPunct="1"/>
            <a:r>
              <a:rPr lang="cs-CZ" altLang="cs-CZ"/>
              <a:t>Obecné principy procesního práva</a:t>
            </a:r>
          </a:p>
          <a:p>
            <a:pPr eaLnBrk="1" hangingPunct="1"/>
            <a:r>
              <a:rPr lang="cs-CZ" altLang="cs-CZ"/>
              <a:t>Zásady správy daní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8FFCEB9-7A84-4083-9C9F-079043F7BD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Základní zásady správy daní (1)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DB7E67E8-917D-4C21-8162-0FF7AAE907D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894014" y="1827213"/>
            <a:ext cx="3589337" cy="4114800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FontTx/>
              <a:buAutoNum type="arabicPeriod"/>
            </a:pPr>
            <a:r>
              <a:rPr lang="cs-CZ" altLang="cs-CZ" sz="2100"/>
              <a:t>Zásada legality (§5/1)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2100"/>
              <a:t>Zásada legitimity (§5/2)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2100"/>
              <a:t>Zásada proporcionality (přiměřenosti) - (§5/3)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2100"/>
              <a:t>Zásada rovnosti (§6/1)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2100"/>
              <a:t>Zásada spolupráce (§6/2)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2100"/>
              <a:t>Zásada poučení (§6/3)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2100"/>
              <a:t>Zásada vstřícnosti (§6/4)</a:t>
            </a:r>
          </a:p>
          <a:p>
            <a:pPr marL="609600" indent="-609600">
              <a:buFontTx/>
              <a:buAutoNum type="arabicPeriod"/>
            </a:pPr>
            <a:endParaRPr lang="cs-CZ" altLang="cs-CZ" sz="2100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79549B73-7B92-4C3D-9AD4-EE848EA1A15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618289" y="1827213"/>
            <a:ext cx="3589337" cy="4114800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100"/>
              <a:t>8. Zásada včasnosti (§7/1)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100"/>
              <a:t>9. Zásada hospodárnosti (§7/2)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100"/>
              <a:t>10. Zásada volného hodnocení důkazů (§8/1)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100"/>
              <a:t>11. Zásada legitimního očekávání – nebyly rozdíly při rozhod.(§8/2)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100"/>
              <a:t>12. Zásada materiální pravdy (§8/3)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6C1843E-0591-4D98-AAD6-815E53FACC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Základní zásady správy daní (2)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4D67706-7821-4F9B-8E3D-9FEE5619550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894014" y="1827213"/>
            <a:ext cx="3589337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500"/>
              <a:t>13. Zásada neveřejnosti (§9/1)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500"/>
              <a:t>14. Zásada mlčenlivosti (§9/1)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500"/>
              <a:t>15. Zásada inkviziční (§9/2)-soustavná práce spr.d.při zjišť.povinností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500"/>
              <a:t>16. Zásada ochrany dat (§9/3)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956ABA50-0FDB-43EF-AF49-461A87CC001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618289" y="1827213"/>
            <a:ext cx="3589337" cy="4114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500"/>
              <a:t>JINÉ:</a:t>
            </a:r>
          </a:p>
          <a:p>
            <a:pPr eaLnBrk="1" hangingPunct="1"/>
            <a:r>
              <a:rPr lang="cs-CZ" altLang="cs-CZ" sz="2500"/>
              <a:t>Princip autonomie autoaplikace </a:t>
            </a:r>
          </a:p>
          <a:p>
            <a:pPr eaLnBrk="1" hangingPunct="1"/>
            <a:r>
              <a:rPr lang="cs-CZ" altLang="cs-CZ" sz="2500"/>
              <a:t>Princip daňové povinnosti</a:t>
            </a:r>
          </a:p>
          <a:p>
            <a:pPr eaLnBrk="1" hangingPunct="1"/>
            <a:r>
              <a:rPr lang="cs-CZ" altLang="cs-CZ" sz="2500"/>
              <a:t>Princip daňového tvrzení</a:t>
            </a:r>
          </a:p>
          <a:p>
            <a:pPr eaLnBrk="1" hangingPunct="1"/>
            <a:r>
              <a:rPr lang="cs-CZ" altLang="cs-CZ" sz="2500"/>
              <a:t>Princip časového souladu</a:t>
            </a:r>
          </a:p>
          <a:p>
            <a:pPr eaLnBrk="1" hangingPunct="1"/>
            <a:r>
              <a:rPr lang="cs-CZ" altLang="cs-CZ" sz="2500"/>
              <a:t>Princip jednacího jazyka</a:t>
            </a:r>
          </a:p>
          <a:p>
            <a:pPr eaLnBrk="1" hangingPunct="1"/>
            <a:endParaRPr lang="cs-CZ" altLang="cs-CZ" sz="2500"/>
          </a:p>
          <a:p>
            <a:pPr eaLnBrk="1" hangingPunct="1"/>
            <a:endParaRPr lang="cs-CZ" altLang="cs-CZ" sz="25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C87C660-3A79-4353-9314-2B990F2850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Jednací jazyk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AA41AD4-868B-4FD4-ADE4-8902437682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Při správě daní se jedná a písemnosti se vyhotovují v českém jazyce.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Překlady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Tlumočníci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9A2784B6-E773-4E2B-B29C-6817D1CD1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SUBJEKTY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276B7CD-7EE3-413A-B000-C9FF511286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1.  OPRÁVNĚNÉ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 2. POVINNÉ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Ad. 1. </a:t>
            </a:r>
            <a:r>
              <a:rPr lang="cs-CZ" altLang="cs-CZ" b="1" u="sng"/>
              <a:t>Správce daně</a:t>
            </a:r>
            <a:r>
              <a:rPr lang="cs-CZ" altLang="cs-CZ"/>
              <a:t> – orgán veřejné moci, kterému byla svěřena působnost ve správě daní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u="sng"/>
              <a:t>Úřední osoba</a:t>
            </a:r>
            <a:r>
              <a:rPr lang="cs-CZ" altLang="cs-CZ"/>
              <a:t> – vykonavatel působnosti správce daně (zaměstnanec, osoba oprávněná k výkonu SD)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Ad. </a:t>
            </a:r>
            <a:r>
              <a:rPr lang="cs-CZ" altLang="cs-CZ" b="1" u="sng"/>
              <a:t>2. Osoby zúčastněné na správě daní: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5758CB3-5F71-43F6-A510-74B8ABBD0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2705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39967C4-ECF8-4029-83E5-7F17871A3200}"/>
              </a:ext>
            </a:extLst>
          </p:cNvPr>
          <p:cNvGraphicFramePr/>
          <p:nvPr/>
        </p:nvGraphicFramePr>
        <p:xfrm>
          <a:off x="2264793" y="261939"/>
          <a:ext cx="7345363" cy="6480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FB204997-B3C8-4D2A-A4A3-AF46865107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Ad. 2. Osoby zúčastněné na správě daní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111639F-436A-4224-93FA-E3B1DB94A7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/>
              <a:t>Daňový subjekt-</a:t>
            </a:r>
            <a:r>
              <a:rPr lang="cs-CZ" altLang="cs-CZ"/>
              <a:t> poplatník, plátce, osoba ustanovená (suplující daňový subjekt - správce), plátcova pokladna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Třetí osoby</a:t>
            </a:r>
            <a:r>
              <a:rPr lang="cs-CZ" altLang="cs-CZ"/>
              <a:t> – osoba jiná než daňový subjekt s právy a povinnostmi ve správě daní; dotčená osoba.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Zástupce osoby zúčastněné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Ustanovený zástupce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Zmocněnec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Odborný konzultant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D6493909-1752-4829-8442-5BA3DD1A05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Daňový subjekt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EDF1778-BBE0-4198-90F7-77435A4AB0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osoba, kterou za daňový subjekt označuje zákon, jakož i osoba, kterou zákon označuje jako poplatníka nebo jako plátce daně</a:t>
            </a:r>
          </a:p>
          <a:p>
            <a:pPr eaLnBrk="1" hangingPunct="1"/>
            <a:r>
              <a:rPr lang="cs-CZ" altLang="cs-CZ"/>
              <a:t>Osoba zúčastněná na správě daní může při správě daní samostatně jednat v rozsahu, v jakém má způsobilost k právním úkonům (problematické ustanovení).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E2D3A6F9-CEB9-4363-8A40-9CB1FEB62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Zastupování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BF4C39F-2052-49E2-9A49-65379BB5BA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a) zákonný zástupce,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b) </a:t>
            </a:r>
            <a:r>
              <a:rPr lang="cs-CZ" altLang="cs-CZ" u="sng"/>
              <a:t>ustanovený zástupce</a:t>
            </a:r>
            <a:r>
              <a:rPr lang="cs-CZ" altLang="cs-CZ"/>
              <a:t>, mj. osobě, která nemá </a:t>
            </a:r>
            <a:r>
              <a:rPr lang="cs-CZ" altLang="cs-CZ" b="1"/>
              <a:t>plnou</a:t>
            </a:r>
            <a:r>
              <a:rPr lang="cs-CZ" altLang="cs-CZ"/>
              <a:t> způsobilost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c) </a:t>
            </a:r>
            <a:r>
              <a:rPr lang="cs-CZ" altLang="cs-CZ" u="sng"/>
              <a:t>zmocněnec,</a:t>
            </a:r>
            <a:r>
              <a:rPr lang="cs-CZ" altLang="cs-CZ"/>
              <a:t> mj. doložení přijetí a přesný rozsah zmocnění – účinná až po odstranění vad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d) společný zmocněnec nebo společný zástupce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e) Odborný konzultant § 31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F88D3B2-1BE5-419C-B61C-0EC32AD900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u="sng"/>
              <a:t>Systém Finančního práva a zařazení Správy daní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A8C9C6FB-A50D-4B33-9CBA-88B06F729E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b="1"/>
              <a:t>Obecná část</a:t>
            </a:r>
            <a:r>
              <a:rPr lang="cs-CZ" altLang="cs-CZ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b="1"/>
              <a:t>Zvláštní část</a:t>
            </a:r>
            <a:r>
              <a:rPr lang="cs-CZ" altLang="cs-CZ"/>
              <a:t> – Fiskální část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                        Nefiskální část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Procesní část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b="1"/>
              <a:t>Administrativní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b="1"/>
              <a:t>Trestní část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9FBD56B-48BA-46FC-A53A-27145EA539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Správce daně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BEB689B-7784-4441-AEAF-976C827C93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Pravomoc (§11)</a:t>
            </a:r>
          </a:p>
          <a:p>
            <a:pPr eaLnBrk="1" hangingPunct="1"/>
            <a:r>
              <a:rPr lang="cs-CZ" altLang="cs-CZ"/>
              <a:t>Věcná příslušnost</a:t>
            </a:r>
          </a:p>
          <a:p>
            <a:pPr eaLnBrk="1" hangingPunct="1"/>
            <a:r>
              <a:rPr lang="cs-CZ" altLang="cs-CZ"/>
              <a:t>Místní příslušnost (§13)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49143988-8D7C-4DA9-8AE9-CB245B9B2A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Pravomoc správce daně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5F01DCF-A27C-4933-ADEA-2B3D1F3B5E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lphaLcParenR"/>
            </a:pPr>
            <a:r>
              <a:rPr lang="cs-CZ" altLang="cs-CZ"/>
              <a:t>vede daňová řízení a jiná řízení </a:t>
            </a:r>
          </a:p>
          <a:p>
            <a:pPr marL="609600" indent="-609600">
              <a:buFontTx/>
              <a:buAutoNum type="alphaLcParenR"/>
            </a:pPr>
            <a:r>
              <a:rPr lang="cs-CZ" altLang="cs-CZ"/>
              <a:t>provádí vyhledávací činnost,</a:t>
            </a:r>
          </a:p>
          <a:p>
            <a:pPr marL="609600" indent="-609600">
              <a:buNone/>
            </a:pPr>
            <a:r>
              <a:rPr lang="cs-CZ" altLang="cs-CZ"/>
              <a:t>c)  kontroluje plnění povinností osob zúčastněných na správě daní,</a:t>
            </a:r>
          </a:p>
          <a:p>
            <a:pPr marL="609600" indent="-609600">
              <a:buNone/>
            </a:pPr>
            <a:r>
              <a:rPr lang="cs-CZ" altLang="cs-CZ"/>
              <a:t>d)  vyzývá ke splnění povinností,</a:t>
            </a:r>
          </a:p>
          <a:p>
            <a:pPr marL="609600" indent="-609600">
              <a:buNone/>
            </a:pPr>
            <a:r>
              <a:rPr lang="cs-CZ" altLang="cs-CZ"/>
              <a:t>e)  zabezpečuje placení daní</a:t>
            </a:r>
          </a:p>
          <a:p>
            <a:pPr marL="609600" indent="-609600">
              <a:buNone/>
            </a:pPr>
            <a:r>
              <a:rPr lang="cs-CZ" altLang="cs-CZ"/>
              <a:t>Pravomoc vykonává prostřednictvím úředních osob – zaměstnanců.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1" name="Rectangle 2">
            <a:extLst>
              <a:ext uri="{FF2B5EF4-FFF2-40B4-BE49-F238E27FC236}">
                <a16:creationId xmlns:a16="http://schemas.microsoft.com/office/drawing/2014/main" id="{139BCC75-AD91-4650-948A-FA47C4C90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990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8A44ECE-8F61-4A1E-865E-4F081776A089}"/>
              </a:ext>
            </a:extLst>
          </p:cNvPr>
          <p:cNvGraphicFramePr/>
          <p:nvPr/>
        </p:nvGraphicFramePr>
        <p:xfrm>
          <a:off x="1524000" y="188914"/>
          <a:ext cx="8604250" cy="6408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Rectangle 2">
            <a:extLst>
              <a:ext uri="{FF2B5EF4-FFF2-40B4-BE49-F238E27FC236}">
                <a16:creationId xmlns:a16="http://schemas.microsoft.com/office/drawing/2014/main" id="{0CC3F1DD-ABDA-46C8-89A7-169552A29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1297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E1BC100-B323-4D11-A7F6-C3699A75A2B5}"/>
              </a:ext>
            </a:extLst>
          </p:cNvPr>
          <p:cNvGraphicFramePr/>
          <p:nvPr/>
        </p:nvGraphicFramePr>
        <p:xfrm>
          <a:off x="2208214" y="620714"/>
          <a:ext cx="7488237" cy="5400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7" name="Rectangle 2">
            <a:extLst>
              <a:ext uri="{FF2B5EF4-FFF2-40B4-BE49-F238E27FC236}">
                <a16:creationId xmlns:a16="http://schemas.microsoft.com/office/drawing/2014/main" id="{125706E5-4B32-4BBF-83DA-105331A49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6441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4401EC3-F827-4185-BC98-15D54DA09EF2}"/>
              </a:ext>
            </a:extLst>
          </p:cNvPr>
          <p:cNvGraphicFramePr/>
          <p:nvPr/>
        </p:nvGraphicFramePr>
        <p:xfrm>
          <a:off x="1919288" y="981075"/>
          <a:ext cx="8064500" cy="489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7E49107-6B79-4463-AC6C-B19B3DD279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Doručování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B84C2C52-8796-4DE1-84B0-62E3A285B9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609600" indent="-609600">
              <a:lnSpc>
                <a:spcPct val="80000"/>
              </a:lnSpc>
            </a:pPr>
            <a:r>
              <a:rPr lang="cs-CZ" altLang="cs-CZ" sz="1700"/>
              <a:t>Způsoby doručení: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altLang="cs-CZ" sz="1700"/>
              <a:t>Přímé doručení (při úkonu)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altLang="cs-CZ" sz="1700"/>
              <a:t>Elektronicky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altLang="cs-CZ" sz="1700"/>
              <a:t>Zásilkou – provozovatel poštovních služeb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1700"/>
              <a:t>			   -   úřední osoba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1700"/>
              <a:t>			   -   zákonem stanovený orgán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r>
              <a:rPr lang="cs-CZ" altLang="cs-CZ" sz="1700"/>
              <a:t>Zvláštní - veřejná vyhláška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1700"/>
              <a:t>		         - hromadný předpisný seznam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1700"/>
              <a:t>Doručování do vlastních rukou: doručenka – veřejná listina; svědečné doručení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1700"/>
              <a:t>Běh lhůty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1700"/>
              <a:t>Ze zákona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1700"/>
              <a:t>Z úvahy správce daně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1700"/>
              <a:t>Doručování zástupci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1700"/>
              <a:t>Výhradní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1700"/>
              <a:t>Souběžné – počátek běhu lhůty – od posledního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1700"/>
              <a:t>	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E165CDC3-CD20-4784-8886-2F232CE951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Lhůty v daňovém řízení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C71CED86-9F0F-478F-816D-7565FADC3C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Zákonné</a:t>
            </a:r>
          </a:p>
          <a:p>
            <a:pPr eaLnBrk="1" hangingPunct="1"/>
            <a:r>
              <a:rPr lang="cs-CZ" altLang="cs-CZ"/>
              <a:t>Správcovské (min. 8 dní, i lhůta kratší než 1 den)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Zachování lhůt (poslední den lhůty podáno, vč. u jiného </a:t>
            </a:r>
            <a:r>
              <a:rPr lang="cs-CZ" altLang="cs-CZ" b="1"/>
              <a:t>věcně příslušného</a:t>
            </a:r>
            <a:r>
              <a:rPr lang="cs-CZ" altLang="cs-CZ"/>
              <a:t> správce)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1842E80F-8240-4330-B070-345A3395EF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Lhůty pro podání DP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9E44F792-85F7-4D26-9730-5867BA3782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3 měsíce</a:t>
            </a:r>
          </a:p>
          <a:p>
            <a:pPr eaLnBrk="1" hangingPunct="1"/>
            <a:r>
              <a:rPr lang="cs-CZ" altLang="cs-CZ"/>
              <a:t>6 měsíců</a:t>
            </a:r>
          </a:p>
          <a:p>
            <a:pPr eaLnBrk="1" hangingPunct="1"/>
            <a:r>
              <a:rPr lang="cs-CZ" altLang="cs-CZ"/>
              <a:t>1 měsíc</a:t>
            </a:r>
          </a:p>
          <a:p>
            <a:pPr eaLnBrk="1" hangingPunct="1"/>
            <a:r>
              <a:rPr lang="cs-CZ" altLang="cs-CZ"/>
              <a:t>25 dnů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Zvláštní lhůty stanovené zvláštním zákonem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23813C18-B6EC-4810-9E53-2E11151A7E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Správa dat a informací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CF7E47FF-3B30-482B-B6A5-670F0FE6D5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Zásada mlčenlivost, povinnost mlčenlivosti (§52)</a:t>
            </a:r>
          </a:p>
          <a:p>
            <a:pPr eaLnBrk="1" hangingPunct="1"/>
            <a:r>
              <a:rPr lang="cs-CZ" altLang="cs-CZ"/>
              <a:t>Součinnost – předávání informací</a:t>
            </a:r>
          </a:p>
          <a:p>
            <a:pPr eaLnBrk="1" hangingPunct="1"/>
            <a:r>
              <a:rPr lang="cs-CZ" altLang="cs-CZ"/>
              <a:t>Dohoda o poskytnutí informací</a:t>
            </a:r>
          </a:p>
          <a:p>
            <a:pPr eaLnBrk="1" hangingPunct="1"/>
            <a:r>
              <a:rPr lang="cs-CZ" altLang="cs-CZ"/>
              <a:t>Protokol, úřední záznam</a:t>
            </a:r>
          </a:p>
          <a:p>
            <a:pPr eaLnBrk="1" hangingPunct="1"/>
            <a:r>
              <a:rPr lang="cs-CZ" altLang="cs-CZ"/>
              <a:t>Informační povinnost správce a vůči správci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9AA6F27B-8F32-4269-AAFB-956C7297C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Etapy správy daní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6994E13F-BF18-4651-A9EF-C90589DEA7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Registrace daňových subjektů vč. činnosti vyhledávací – přípravné řízení</a:t>
            </a:r>
          </a:p>
          <a:p>
            <a:pPr eaLnBrk="1" hangingPunct="1"/>
            <a:r>
              <a:rPr lang="cs-CZ" altLang="cs-CZ"/>
              <a:t>Vyměřování daní</a:t>
            </a:r>
          </a:p>
          <a:p>
            <a:pPr eaLnBrk="1" hangingPunct="1"/>
            <a:r>
              <a:rPr lang="cs-CZ" altLang="cs-CZ"/>
              <a:t>Inkasní správa</a:t>
            </a:r>
          </a:p>
          <a:p>
            <a:pPr eaLnBrk="1" hangingPunct="1"/>
            <a:r>
              <a:rPr lang="cs-CZ" altLang="cs-CZ"/>
              <a:t>Opravné prostředky</a:t>
            </a:r>
          </a:p>
          <a:p>
            <a:pPr eaLnBrk="1" hangingPunct="1"/>
            <a:r>
              <a:rPr lang="cs-CZ" altLang="cs-CZ"/>
              <a:t>Vymáhací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6216109-D75C-4D6A-A4DF-26710865C9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br>
              <a:rPr lang="cs-CZ" altLang="cs-CZ" sz="3200"/>
            </a:br>
            <a:br>
              <a:rPr lang="cs-CZ" altLang="cs-CZ" sz="3200"/>
            </a:br>
            <a:br>
              <a:rPr lang="cs-CZ" altLang="cs-CZ" sz="3200"/>
            </a:br>
            <a:br>
              <a:rPr lang="cs-CZ" altLang="cs-CZ" sz="3200"/>
            </a:br>
            <a:r>
              <a:rPr lang="cs-CZ" altLang="cs-CZ" sz="3200" b="1"/>
              <a:t>Berní právo v systému finančního práva</a:t>
            </a:r>
            <a:br>
              <a:rPr lang="cs-CZ" altLang="cs-CZ" sz="3200"/>
            </a:br>
            <a:endParaRPr lang="cs-CZ" altLang="cs-CZ" sz="320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3B89BDA-5A61-4F49-8E1C-84389413F34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894013" y="3948113"/>
            <a:ext cx="7313612" cy="19939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100" b="1"/>
              <a:t>V rámci fiskální části FP můžeme hovořit o tom, že ji ještě tvoří i právní úprava </a:t>
            </a:r>
            <a:r>
              <a:rPr lang="cs-CZ" altLang="cs-CZ" sz="2100" b="1" i="1" u="sng"/>
              <a:t>účetnictví</a:t>
            </a:r>
            <a:r>
              <a:rPr lang="cs-CZ" altLang="cs-CZ" sz="2100" b="1"/>
              <a:t>, které se promítá jak  do rozpočtového práva, tak především do berního-daňového práva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b="1"/>
              <a:t>Tato jednotlivá pododvětví FP  spolu velmi úzce souvisí a mají úzké vazby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1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100"/>
          </a:p>
        </p:txBody>
      </p:sp>
      <p:sp>
        <p:nvSpPr>
          <p:cNvPr id="13316" name="Oval 4">
            <a:extLst>
              <a:ext uri="{FF2B5EF4-FFF2-40B4-BE49-F238E27FC236}">
                <a16:creationId xmlns:a16="http://schemas.microsoft.com/office/drawing/2014/main" id="{10262092-4761-4C95-AC70-042DDB868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4" y="2781300"/>
            <a:ext cx="1368425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Nefiskální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část FP</a:t>
            </a:r>
          </a:p>
        </p:txBody>
      </p:sp>
      <p:sp>
        <p:nvSpPr>
          <p:cNvPr id="13317" name="Oval 5">
            <a:extLst>
              <a:ext uri="{FF2B5EF4-FFF2-40B4-BE49-F238E27FC236}">
                <a16:creationId xmlns:a16="http://schemas.microsoft.com/office/drawing/2014/main" id="{BC46C8C9-5366-4751-A008-D803A6556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600" y="2781300"/>
            <a:ext cx="13462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Fiskální část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FP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>
              <a:latin typeface="Arial" panose="020B0604020202020204" pitchFamily="34" charset="0"/>
            </a:endParaRPr>
          </a:p>
        </p:txBody>
      </p:sp>
      <p:cxnSp>
        <p:nvCxnSpPr>
          <p:cNvPr id="13318" name="AutoShape 6">
            <a:extLst>
              <a:ext uri="{FF2B5EF4-FFF2-40B4-BE49-F238E27FC236}">
                <a16:creationId xmlns:a16="http://schemas.microsoft.com/office/drawing/2014/main" id="{D4054536-7C5C-41B0-A0A7-6D2964D40E6F}"/>
              </a:ext>
            </a:extLst>
          </p:cNvPr>
          <p:cNvCxnSpPr>
            <a:cxnSpLocks noChangeShapeType="1"/>
            <a:endCxn id="13316" idx="0"/>
          </p:cNvCxnSpPr>
          <p:nvPr/>
        </p:nvCxnSpPr>
        <p:spPr bwMode="auto">
          <a:xfrm rot="10800000" flipV="1">
            <a:off x="4403726" y="2155826"/>
            <a:ext cx="969963" cy="625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19" name="AutoShape 7">
            <a:extLst>
              <a:ext uri="{FF2B5EF4-FFF2-40B4-BE49-F238E27FC236}">
                <a16:creationId xmlns:a16="http://schemas.microsoft.com/office/drawing/2014/main" id="{AF85EF23-6C33-4E89-84A8-EC64C014B700}"/>
              </a:ext>
            </a:extLst>
          </p:cNvPr>
          <p:cNvCxnSpPr>
            <a:cxnSpLocks noChangeShapeType="1"/>
            <a:endCxn id="13317" idx="0"/>
          </p:cNvCxnSpPr>
          <p:nvPr/>
        </p:nvCxnSpPr>
        <p:spPr bwMode="auto">
          <a:xfrm>
            <a:off x="6745288" y="2155826"/>
            <a:ext cx="887412" cy="625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0" name="Line 8">
            <a:extLst>
              <a:ext uri="{FF2B5EF4-FFF2-40B4-BE49-F238E27FC236}">
                <a16:creationId xmlns:a16="http://schemas.microsoft.com/office/drawing/2014/main" id="{AB68A23D-9635-4A12-8EBA-E95D8B5B4FF8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8026" y="32131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EFEBC1F7-E019-41C5-88BF-88C2B6C2ED9D}"/>
              </a:ext>
            </a:extLst>
          </p:cNvPr>
          <p:cNvSpPr>
            <a:spLocks noChangeShapeType="1"/>
          </p:cNvSpPr>
          <p:nvPr/>
        </p:nvSpPr>
        <p:spPr bwMode="auto">
          <a:xfrm>
            <a:off x="8256588" y="3429000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2" name="Oval 10">
            <a:extLst>
              <a:ext uri="{FF2B5EF4-FFF2-40B4-BE49-F238E27FC236}">
                <a16:creationId xmlns:a16="http://schemas.microsoft.com/office/drawing/2014/main" id="{7CA7ABEA-414E-4BA3-A53D-F5EAFC12F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1" y="1700213"/>
            <a:ext cx="1274763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Finanční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Právo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Zvláštní část</a:t>
            </a:r>
          </a:p>
        </p:txBody>
      </p:sp>
      <p:sp>
        <p:nvSpPr>
          <p:cNvPr id="13323" name="Line 11">
            <a:extLst>
              <a:ext uri="{FF2B5EF4-FFF2-40B4-BE49-F238E27FC236}">
                <a16:creationId xmlns:a16="http://schemas.microsoft.com/office/drawing/2014/main" id="{5987AE8C-9826-4E71-AC30-9DC0DE6608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56589" y="2781300"/>
            <a:ext cx="50323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4" name="Text Box 12">
            <a:extLst>
              <a:ext uri="{FF2B5EF4-FFF2-40B4-BE49-F238E27FC236}">
                <a16:creationId xmlns:a16="http://schemas.microsoft.com/office/drawing/2014/main" id="{E22335D5-C7E6-4423-9591-96FF69C95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6088" y="26368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3325" name="Text Box 13">
            <a:extLst>
              <a:ext uri="{FF2B5EF4-FFF2-40B4-BE49-F238E27FC236}">
                <a16:creationId xmlns:a16="http://schemas.microsoft.com/office/drawing/2014/main" id="{7D46D57D-EFD5-439F-8F97-89B978222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826" y="2636838"/>
            <a:ext cx="17192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Rozpočtové právo</a:t>
            </a:r>
          </a:p>
        </p:txBody>
      </p:sp>
      <p:sp>
        <p:nvSpPr>
          <p:cNvPr id="13326" name="Text Box 14">
            <a:extLst>
              <a:ext uri="{FF2B5EF4-FFF2-40B4-BE49-F238E27FC236}">
                <a16:creationId xmlns:a16="http://schemas.microsoft.com/office/drawing/2014/main" id="{6E3EC842-58BA-4F13-9C26-7189E3C9A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0775" y="2995613"/>
            <a:ext cx="13676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Berní právo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Daňové právo</a:t>
            </a:r>
          </a:p>
        </p:txBody>
      </p:sp>
      <p:sp>
        <p:nvSpPr>
          <p:cNvPr id="13327" name="Text Box 15">
            <a:extLst>
              <a:ext uri="{FF2B5EF4-FFF2-40B4-BE49-F238E27FC236}">
                <a16:creationId xmlns:a16="http://schemas.microsoft.com/office/drawing/2014/main" id="{CED8AAE8-59E6-466E-958C-C1065E4E3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2213" y="3498850"/>
            <a:ext cx="1149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Celní právo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A44C6DFE-8DD6-48FD-9FC3-7047B3EE00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Stádia řízení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9F0F1EF-272C-4866-9287-3D274488C9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Zahájení</a:t>
            </a:r>
          </a:p>
          <a:p>
            <a:pPr eaLnBrk="1" hangingPunct="1"/>
            <a:r>
              <a:rPr lang="cs-CZ" altLang="cs-CZ"/>
              <a:t>Zjišťování podkladů</a:t>
            </a:r>
          </a:p>
          <a:p>
            <a:pPr eaLnBrk="1" hangingPunct="1"/>
            <a:r>
              <a:rPr lang="cs-CZ" altLang="cs-CZ"/>
              <a:t>Vydání rozhodnutí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Přezkum rozhodnutí</a:t>
            </a:r>
          </a:p>
          <a:p>
            <a:pPr eaLnBrk="1" hangingPunct="1"/>
            <a:r>
              <a:rPr lang="cs-CZ" altLang="cs-CZ"/>
              <a:t>Výkon rozhodnutí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4578B74F-49D5-4B82-A7CA-3E66D000F9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Daňové řízení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5EAC7AB9-940F-46F3-B861-157C3DE064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Daňové řízení se skládá podle okolností z dílčích řízení, ve kterých jsou vydávána jednotlivá rozhodnutí. Dílčím řízením se pro účely tohoto zákona rozumí řízení: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E547EE6-AF22-4E7B-A8A6-2288428C4595}"/>
              </a:ext>
            </a:extLst>
          </p:cNvPr>
          <p:cNvGraphicFramePr/>
          <p:nvPr/>
        </p:nvGraphicFramePr>
        <p:xfrm>
          <a:off x="2894013" y="301625"/>
          <a:ext cx="7313612" cy="5640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B3ABDCE1-D026-4FC5-9824-91A2ED3BCC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83698675-5286-4366-BA18-0D5C9437A04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cs-CZ" altLang="cs-CZ" sz="4000" b="1"/>
              <a:t>Systém berního práva</a:t>
            </a:r>
          </a:p>
        </p:txBody>
      </p:sp>
      <p:sp>
        <p:nvSpPr>
          <p:cNvPr id="14340" name="Zástupný symbol pro text 3">
            <a:extLst>
              <a:ext uri="{FF2B5EF4-FFF2-40B4-BE49-F238E27FC236}">
                <a16:creationId xmlns:a16="http://schemas.microsoft.com/office/drawing/2014/main" id="{CCB9178E-5C59-49E3-A879-C01A41BD507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E0B4335-5704-4337-9C62-DE0A1BAE32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/>
              <a:t>Berní právo</a:t>
            </a:r>
            <a:br>
              <a:rPr lang="cs-CZ" altLang="cs-CZ" sz="3200" b="1"/>
            </a:br>
            <a:r>
              <a:rPr lang="cs-CZ" altLang="cs-CZ" sz="3200" b="1"/>
              <a:t>Daňové právo</a:t>
            </a:r>
            <a:r>
              <a:rPr lang="cs-CZ" altLang="cs-CZ" sz="3200"/>
              <a:t> - </a:t>
            </a:r>
            <a:r>
              <a:rPr lang="cs-CZ" altLang="cs-CZ" sz="3200" b="1"/>
              <a:t>SPRÁVA DANÍ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06856DC-516D-4A59-BCD5-16D5405531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/>
              <a:t>V systému FP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Zvláštní část – </a:t>
            </a:r>
            <a:r>
              <a:rPr lang="cs-CZ" altLang="cs-CZ" b="1" u="sng"/>
              <a:t>Berní právo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–</a:t>
            </a:r>
            <a:r>
              <a:rPr lang="cs-CZ" altLang="cs-CZ" b="1" i="1" u="sng"/>
              <a:t>Obecná část- </a:t>
            </a:r>
            <a:r>
              <a:rPr lang="cs-CZ" altLang="cs-CZ"/>
              <a:t>základní terminologie obsažená v DŘ a v daňových zákonech-daň, poplatek, subjekty,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-</a:t>
            </a:r>
            <a:r>
              <a:rPr lang="cs-CZ" altLang="cs-CZ" b="1" i="1" u="sng"/>
              <a:t>Zvláštní část- </a:t>
            </a:r>
            <a:r>
              <a:rPr lang="cs-CZ" altLang="cs-CZ"/>
              <a:t>jednotlivé D. zákony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-</a:t>
            </a:r>
            <a:r>
              <a:rPr lang="cs-CZ" altLang="cs-CZ" b="1" i="1" u="sng"/>
              <a:t>Procesní část – Daňový řád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-Administrativní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- Trestní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89CB31E-7C19-4B36-8DAB-135902A138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BERNÍ PRÁVO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B370E69-398B-477F-A367-85150CC424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500" b="1" dirty="0"/>
              <a:t>DEFINICE </a:t>
            </a:r>
            <a:r>
              <a:rPr lang="cs-CZ" altLang="cs-CZ" sz="1500" b="1" i="1" dirty="0"/>
              <a:t>Maturova</a:t>
            </a:r>
            <a:endParaRPr lang="cs-CZ" altLang="cs-CZ" sz="15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900" b="1" dirty="0"/>
              <a:t>„Berní právo je soubor norem, jimiž se upravují povinnosti, související s takovým majetkovým plněním, jež je ukládáno právnímu subjektu autoritativně, ale není ani plněním spočívajícím na normě soukromoprávní ani na normě sankční.“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0" b="1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500" b="1" dirty="0"/>
              <a:t>DEFINICE </a:t>
            </a:r>
            <a:r>
              <a:rPr lang="cs-CZ" altLang="cs-CZ" sz="1500" b="1" i="1" dirty="0"/>
              <a:t>brněnská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7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900" b="1" dirty="0"/>
              <a:t>Berní právo je souborem právních norem obsahujících právní regulaci společenských vztahů, jejichž </a:t>
            </a:r>
            <a:r>
              <a:rPr lang="cs-CZ" altLang="cs-CZ" sz="1900" b="1" u="sng" dirty="0"/>
              <a:t>objektem jsou daně ve smyslu </a:t>
            </a:r>
            <a:r>
              <a:rPr lang="cs-CZ" altLang="cs-CZ" sz="1900" b="1" u="sng" dirty="0">
                <a:latin typeface="Arial" panose="020B0604020202020204" pitchFamily="34" charset="0"/>
              </a:rPr>
              <a:t>charakteristiky dříve tzv. </a:t>
            </a:r>
            <a:r>
              <a:rPr lang="cs-CZ" altLang="cs-CZ" sz="1900" b="1" u="sng" dirty="0"/>
              <a:t>legislativní zkratky „daň“.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0" b="1" u="sng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500" b="1" dirty="0"/>
              <a:t>DEFINICE</a:t>
            </a:r>
            <a:r>
              <a:rPr lang="cs-CZ" altLang="cs-CZ" sz="1500" b="1" i="1" dirty="0"/>
              <a:t> </a:t>
            </a:r>
            <a:r>
              <a:rPr lang="cs-CZ" altLang="cs-CZ" sz="1500" b="1" i="1" dirty="0" err="1"/>
              <a:t>Etelova</a:t>
            </a:r>
            <a:endParaRPr lang="cs-CZ" altLang="cs-CZ" sz="15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700" b="1" dirty="0"/>
              <a:t>Berní právo je právní regulací daňového systému </a:t>
            </a:r>
            <a:r>
              <a:rPr lang="cs-CZ" altLang="cs-CZ" sz="1700" b="1" i="1" dirty="0" err="1"/>
              <a:t>sensu</a:t>
            </a:r>
            <a:r>
              <a:rPr lang="cs-CZ" altLang="cs-CZ" sz="1700" b="1" i="1" dirty="0"/>
              <a:t> largo</a:t>
            </a:r>
            <a:r>
              <a:rPr lang="cs-CZ" altLang="cs-CZ" sz="1700" b="1" dirty="0"/>
              <a:t>. </a:t>
            </a:r>
            <a:endParaRPr lang="cs-CZ" altLang="cs-CZ" sz="17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2">
            <a:extLst>
              <a:ext uri="{FF2B5EF4-FFF2-40B4-BE49-F238E27FC236}">
                <a16:creationId xmlns:a16="http://schemas.microsoft.com/office/drawing/2014/main" id="{FC1CBD4D-3956-4B73-B3C4-57661D114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8133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0B062B0-8EEA-4BA5-8F43-35CC67FC9E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7868441"/>
              </p:ext>
            </p:extLst>
          </p:nvPr>
        </p:nvGraphicFramePr>
        <p:xfrm>
          <a:off x="2125664" y="260350"/>
          <a:ext cx="9704975" cy="6597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42" name="Rectangle 18">
            <a:extLst>
              <a:ext uri="{FF2B5EF4-FFF2-40B4-BE49-F238E27FC236}">
                <a16:creationId xmlns:a16="http://schemas.microsoft.com/office/drawing/2014/main" id="{CF6C6CC1-983A-4C95-B1E0-D15A11814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7301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bdélník 1">
            <a:extLst>
              <a:ext uri="{FF2B5EF4-FFF2-40B4-BE49-F238E27FC236}">
                <a16:creationId xmlns:a16="http://schemas.microsoft.com/office/drawing/2014/main" id="{33DBF05D-3B9E-4DBD-ABBB-2460634CC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549275"/>
            <a:ext cx="8532812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/>
              <a:t>Daní se pro účely DŘ rozumí - §2 odst 3.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/>
              <a:t>a) peněžité plnění, které zákon označuje jako daň, clo nebo poplatek,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/>
              <a:t>b) peněžité plnění, pokud zákon stanoví, že se při jeho správě postupuje podle tohoto zákona,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/>
              <a:t>c) peněžité plnění v rámci dělené správy.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/>
              <a:t>Daň zahrnuje rovněž daňový odpočet, daňovou ztrátu nebo jiný způsob zdanění a příslušenství daně-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/>
              <a:t>- se rozumějí úroky, penále, pokuty a náklady řízení, jsou-li ukládány nebo vznikají-li podle daňového zákona. Úroky, penále a pokuta za opožděné tvrzení daně sledují osud daně.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0</TotalTime>
  <Words>1822</Words>
  <Application>Microsoft Office PowerPoint</Application>
  <PresentationFormat>Širokoúhlá obrazovka</PresentationFormat>
  <Paragraphs>337</Paragraphs>
  <Slides>42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9" baseType="lpstr">
      <vt:lpstr>Arial</vt:lpstr>
      <vt:lpstr>Calibri</vt:lpstr>
      <vt:lpstr>Times New Roman</vt:lpstr>
      <vt:lpstr>Tw Cen MT</vt:lpstr>
      <vt:lpstr>Verdana</vt:lpstr>
      <vt:lpstr>Wingdings</vt:lpstr>
      <vt:lpstr>Kapka</vt:lpstr>
      <vt:lpstr>Prezentace aplikace PowerPoint</vt:lpstr>
      <vt:lpstr>Daňové právo - správa daní</vt:lpstr>
      <vt:lpstr>Systém Finančního práva a zařazení Správy daní</vt:lpstr>
      <vt:lpstr>    Berní právo v systému finančního práva </vt:lpstr>
      <vt:lpstr>Prezentace aplikace PowerPoint</vt:lpstr>
      <vt:lpstr>Berní právo Daňové právo - SPRÁVA DANÍ</vt:lpstr>
      <vt:lpstr>BERNÍ PRÁVO</vt:lpstr>
      <vt:lpstr>Prezentace aplikace PowerPoint</vt:lpstr>
      <vt:lpstr>Prezentace aplikace PowerPoint</vt:lpstr>
      <vt:lpstr>Prezentace aplikace PowerPoint</vt:lpstr>
      <vt:lpstr>Prezentace aplikace PowerPoint</vt:lpstr>
      <vt:lpstr>Daňový proces </vt:lpstr>
      <vt:lpstr>Správa daní </vt:lpstr>
      <vt:lpstr>Definice správy daní</vt:lpstr>
      <vt:lpstr>Daňové řízení </vt:lpstr>
      <vt:lpstr>Účel a cíl správy daní</vt:lpstr>
      <vt:lpstr>Prezentace aplikace PowerPoint</vt:lpstr>
      <vt:lpstr>Právní úprava správy daní</vt:lpstr>
      <vt:lpstr>Konstrukce DŘ</vt:lpstr>
      <vt:lpstr>Předmět správy daní</vt:lpstr>
      <vt:lpstr>Principy správy daní</vt:lpstr>
      <vt:lpstr>Základní zásady správy daní (1)</vt:lpstr>
      <vt:lpstr>Základní zásady správy daní (2)</vt:lpstr>
      <vt:lpstr>Jednací jazyk</vt:lpstr>
      <vt:lpstr>SUBJEKTY</vt:lpstr>
      <vt:lpstr>Prezentace aplikace PowerPoint</vt:lpstr>
      <vt:lpstr>Ad. 2. Osoby zúčastněné na správě daní</vt:lpstr>
      <vt:lpstr>Daňový subjekt</vt:lpstr>
      <vt:lpstr>Zastupování</vt:lpstr>
      <vt:lpstr>Správce daně</vt:lpstr>
      <vt:lpstr>Pravomoc správce daně</vt:lpstr>
      <vt:lpstr>Prezentace aplikace PowerPoint</vt:lpstr>
      <vt:lpstr>Prezentace aplikace PowerPoint</vt:lpstr>
      <vt:lpstr>Prezentace aplikace PowerPoint</vt:lpstr>
      <vt:lpstr>Doručování</vt:lpstr>
      <vt:lpstr>Lhůty v daňovém řízení</vt:lpstr>
      <vt:lpstr>Lhůty pro podání DP</vt:lpstr>
      <vt:lpstr>Správa dat a informací</vt:lpstr>
      <vt:lpstr>Etapy správy daní</vt:lpstr>
      <vt:lpstr>Stádia řízení</vt:lpstr>
      <vt:lpstr>Daňové řízení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Ivana Pařízková</dc:creator>
  <cp:lastModifiedBy>Ivana Pařízková</cp:lastModifiedBy>
  <cp:revision>3</cp:revision>
  <dcterms:created xsi:type="dcterms:W3CDTF">2022-09-22T06:00:58Z</dcterms:created>
  <dcterms:modified xsi:type="dcterms:W3CDTF">2022-09-28T19:15:39Z</dcterms:modified>
</cp:coreProperties>
</file>