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6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58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54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Radvan" userId="6bc516c2-6026-4d23-8a30-11232bebb4a9" providerId="ADAL" clId="{08003D85-6140-4A0F-9016-D8BAB61FBAF5}"/>
    <pc:docChg chg="undo custSel addSld delSld modSld">
      <pc:chgData name="Michal Radvan" userId="6bc516c2-6026-4d23-8a30-11232bebb4a9" providerId="ADAL" clId="{08003D85-6140-4A0F-9016-D8BAB61FBAF5}" dt="2022-11-14T17:51:23.063" v="905" actId="14100"/>
      <pc:docMkLst>
        <pc:docMk/>
      </pc:docMkLst>
      <pc:sldChg chg="modSp mod">
        <pc:chgData name="Michal Radvan" userId="6bc516c2-6026-4d23-8a30-11232bebb4a9" providerId="ADAL" clId="{08003D85-6140-4A0F-9016-D8BAB61FBAF5}" dt="2022-11-14T16:09:50.273" v="0"/>
        <pc:sldMkLst>
          <pc:docMk/>
          <pc:sldMk cId="3944490469" sldId="256"/>
        </pc:sldMkLst>
        <pc:spChg chg="mod">
          <ac:chgData name="Michal Radvan" userId="6bc516c2-6026-4d23-8a30-11232bebb4a9" providerId="ADAL" clId="{08003D85-6140-4A0F-9016-D8BAB61FBAF5}" dt="2022-11-14T16:09:50.273" v="0"/>
          <ac:spMkLst>
            <pc:docMk/>
            <pc:sldMk cId="3944490469" sldId="256"/>
            <ac:spMk id="4" creationId="{A3C9B18E-9757-4CE8-991E-A701C890F032}"/>
          </ac:spMkLst>
        </pc:spChg>
      </pc:sldChg>
      <pc:sldChg chg="modSp del mod">
        <pc:chgData name="Michal Radvan" userId="6bc516c2-6026-4d23-8a30-11232bebb4a9" providerId="ADAL" clId="{08003D85-6140-4A0F-9016-D8BAB61FBAF5}" dt="2022-11-14T16:10:37.503" v="8" actId="47"/>
        <pc:sldMkLst>
          <pc:docMk/>
          <pc:sldMk cId="0" sldId="329"/>
        </pc:sldMkLst>
        <pc:spChg chg="mod">
          <ac:chgData name="Michal Radvan" userId="6bc516c2-6026-4d23-8a30-11232bebb4a9" providerId="ADAL" clId="{08003D85-6140-4A0F-9016-D8BAB61FBAF5}" dt="2022-11-14T16:10:18.894" v="2"/>
          <ac:spMkLst>
            <pc:docMk/>
            <pc:sldMk cId="0" sldId="329"/>
            <ac:spMk id="7171" creationId="{864BCC23-FBAD-4725-8BFC-D86E3D988D14}"/>
          </ac:spMkLst>
        </pc:spChg>
        <pc:spChg chg="mod">
          <ac:chgData name="Michal Radvan" userId="6bc516c2-6026-4d23-8a30-11232bebb4a9" providerId="ADAL" clId="{08003D85-6140-4A0F-9016-D8BAB61FBAF5}" dt="2022-11-14T16:10:25.249" v="5" actId="12"/>
          <ac:spMkLst>
            <pc:docMk/>
            <pc:sldMk cId="0" sldId="329"/>
            <ac:spMk id="7172" creationId="{A755DEE5-4CC6-4CC3-834C-0B31858687A2}"/>
          </ac:spMkLst>
        </pc:spChg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0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1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2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3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4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5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6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7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8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39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0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1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2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3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4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5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6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7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8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49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50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51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52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53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54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55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56"/>
        </pc:sldMkLst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57"/>
        </pc:sldMkLst>
      </pc:sldChg>
      <pc:sldChg chg="modSp new mod">
        <pc:chgData name="Michal Radvan" userId="6bc516c2-6026-4d23-8a30-11232bebb4a9" providerId="ADAL" clId="{08003D85-6140-4A0F-9016-D8BAB61FBAF5}" dt="2022-11-14T16:10:47.745" v="9"/>
        <pc:sldMkLst>
          <pc:docMk/>
          <pc:sldMk cId="3164097965" sldId="359"/>
        </pc:sldMkLst>
        <pc:spChg chg="mod">
          <ac:chgData name="Michal Radvan" userId="6bc516c2-6026-4d23-8a30-11232bebb4a9" providerId="ADAL" clId="{08003D85-6140-4A0F-9016-D8BAB61FBAF5}" dt="2022-11-14T16:10:35.885" v="7"/>
          <ac:spMkLst>
            <pc:docMk/>
            <pc:sldMk cId="3164097965" sldId="359"/>
            <ac:spMk id="4" creationId="{0D30734C-3EDA-4DA4-ACDD-31EA9DE3E87E}"/>
          </ac:spMkLst>
        </pc:spChg>
        <pc:spChg chg="mod">
          <ac:chgData name="Michal Radvan" userId="6bc516c2-6026-4d23-8a30-11232bebb4a9" providerId="ADAL" clId="{08003D85-6140-4A0F-9016-D8BAB61FBAF5}" dt="2022-11-14T16:10:47.745" v="9"/>
          <ac:spMkLst>
            <pc:docMk/>
            <pc:sldMk cId="3164097965" sldId="359"/>
            <ac:spMk id="5" creationId="{ACAA31A3-6838-4298-B587-1B451C4CF636}"/>
          </ac:spMkLst>
        </pc:spChg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60"/>
        </pc:sldMkLst>
      </pc:sldChg>
      <pc:sldChg chg="modSp new mod">
        <pc:chgData name="Michal Radvan" userId="6bc516c2-6026-4d23-8a30-11232bebb4a9" providerId="ADAL" clId="{08003D85-6140-4A0F-9016-D8BAB61FBAF5}" dt="2022-11-14T16:13:07.081" v="78" actId="14100"/>
        <pc:sldMkLst>
          <pc:docMk/>
          <pc:sldMk cId="807336815" sldId="360"/>
        </pc:sldMkLst>
        <pc:spChg chg="mod">
          <ac:chgData name="Michal Radvan" userId="6bc516c2-6026-4d23-8a30-11232bebb4a9" providerId="ADAL" clId="{08003D85-6140-4A0F-9016-D8BAB61FBAF5}" dt="2022-11-14T16:11:13.068" v="23" actId="20577"/>
          <ac:spMkLst>
            <pc:docMk/>
            <pc:sldMk cId="807336815" sldId="360"/>
            <ac:spMk id="4" creationId="{63353472-9B97-48ED-A05D-A820EE2B0CCF}"/>
          </ac:spMkLst>
        </pc:spChg>
        <pc:spChg chg="mod">
          <ac:chgData name="Michal Radvan" userId="6bc516c2-6026-4d23-8a30-11232bebb4a9" providerId="ADAL" clId="{08003D85-6140-4A0F-9016-D8BAB61FBAF5}" dt="2022-11-14T16:13:07.081" v="78" actId="14100"/>
          <ac:spMkLst>
            <pc:docMk/>
            <pc:sldMk cId="807336815" sldId="360"/>
            <ac:spMk id="5" creationId="{EEBAA28D-A92B-4599-A2FA-0DA619FDB074}"/>
          </ac:spMkLst>
        </pc:spChg>
      </pc:sldChg>
      <pc:sldChg chg="modSp new mod">
        <pc:chgData name="Michal Radvan" userId="6bc516c2-6026-4d23-8a30-11232bebb4a9" providerId="ADAL" clId="{08003D85-6140-4A0F-9016-D8BAB61FBAF5}" dt="2022-11-14T16:21:12.301" v="188" actId="20577"/>
        <pc:sldMkLst>
          <pc:docMk/>
          <pc:sldMk cId="3936428259" sldId="361"/>
        </pc:sldMkLst>
        <pc:spChg chg="mod">
          <ac:chgData name="Michal Radvan" userId="6bc516c2-6026-4d23-8a30-11232bebb4a9" providerId="ADAL" clId="{08003D85-6140-4A0F-9016-D8BAB61FBAF5}" dt="2022-11-14T16:15:17.476" v="93" actId="20577"/>
          <ac:spMkLst>
            <pc:docMk/>
            <pc:sldMk cId="3936428259" sldId="361"/>
            <ac:spMk id="4" creationId="{9D16C64B-F2FD-43E4-8911-39CB5B212AA2}"/>
          </ac:spMkLst>
        </pc:spChg>
        <pc:spChg chg="mod">
          <ac:chgData name="Michal Radvan" userId="6bc516c2-6026-4d23-8a30-11232bebb4a9" providerId="ADAL" clId="{08003D85-6140-4A0F-9016-D8BAB61FBAF5}" dt="2022-11-14T16:21:12.301" v="188" actId="20577"/>
          <ac:spMkLst>
            <pc:docMk/>
            <pc:sldMk cId="3936428259" sldId="361"/>
            <ac:spMk id="5" creationId="{911F039C-4B51-4AD9-B321-3ACEEEA96B32}"/>
          </ac:spMkLst>
        </pc:spChg>
      </pc:sldChg>
      <pc:sldChg chg="modSp new mod">
        <pc:chgData name="Michal Radvan" userId="6bc516c2-6026-4d23-8a30-11232bebb4a9" providerId="ADAL" clId="{08003D85-6140-4A0F-9016-D8BAB61FBAF5}" dt="2022-11-14T16:24:28.742" v="261" actId="6549"/>
        <pc:sldMkLst>
          <pc:docMk/>
          <pc:sldMk cId="2867320160" sldId="362"/>
        </pc:sldMkLst>
        <pc:spChg chg="mod">
          <ac:chgData name="Michal Radvan" userId="6bc516c2-6026-4d23-8a30-11232bebb4a9" providerId="ADAL" clId="{08003D85-6140-4A0F-9016-D8BAB61FBAF5}" dt="2022-11-14T16:21:22.816" v="208" actId="20577"/>
          <ac:spMkLst>
            <pc:docMk/>
            <pc:sldMk cId="2867320160" sldId="362"/>
            <ac:spMk id="4" creationId="{292B3539-7D35-4317-BCD6-C9D13E053933}"/>
          </ac:spMkLst>
        </pc:spChg>
        <pc:spChg chg="mod">
          <ac:chgData name="Michal Radvan" userId="6bc516c2-6026-4d23-8a30-11232bebb4a9" providerId="ADAL" clId="{08003D85-6140-4A0F-9016-D8BAB61FBAF5}" dt="2022-11-14T16:24:28.742" v="261" actId="6549"/>
          <ac:spMkLst>
            <pc:docMk/>
            <pc:sldMk cId="2867320160" sldId="362"/>
            <ac:spMk id="5" creationId="{E46389E3-EDD1-4F6B-B7FE-57F3CF2AC26A}"/>
          </ac:spMkLst>
        </pc:spChg>
      </pc:sldChg>
      <pc:sldChg chg="modSp new mod">
        <pc:chgData name="Michal Radvan" userId="6bc516c2-6026-4d23-8a30-11232bebb4a9" providerId="ADAL" clId="{08003D85-6140-4A0F-9016-D8BAB61FBAF5}" dt="2022-11-14T16:30:38.609" v="425" actId="14100"/>
        <pc:sldMkLst>
          <pc:docMk/>
          <pc:sldMk cId="574275778" sldId="363"/>
        </pc:sldMkLst>
        <pc:spChg chg="mod">
          <ac:chgData name="Michal Radvan" userId="6bc516c2-6026-4d23-8a30-11232bebb4a9" providerId="ADAL" clId="{08003D85-6140-4A0F-9016-D8BAB61FBAF5}" dt="2022-11-14T16:24:53.243" v="280" actId="20577"/>
          <ac:spMkLst>
            <pc:docMk/>
            <pc:sldMk cId="574275778" sldId="363"/>
            <ac:spMk id="4" creationId="{68A1EAA9-3574-4E99-AA12-2D51657389FA}"/>
          </ac:spMkLst>
        </pc:spChg>
        <pc:spChg chg="mod">
          <ac:chgData name="Michal Radvan" userId="6bc516c2-6026-4d23-8a30-11232bebb4a9" providerId="ADAL" clId="{08003D85-6140-4A0F-9016-D8BAB61FBAF5}" dt="2022-11-14T16:30:38.609" v="425" actId="14100"/>
          <ac:spMkLst>
            <pc:docMk/>
            <pc:sldMk cId="574275778" sldId="363"/>
            <ac:spMk id="5" creationId="{41ABE792-D683-4D34-900C-8AC9B452F8E8}"/>
          </ac:spMkLst>
        </pc:spChg>
      </pc:sldChg>
      <pc:sldChg chg="modSp new mod">
        <pc:chgData name="Michal Radvan" userId="6bc516c2-6026-4d23-8a30-11232bebb4a9" providerId="ADAL" clId="{08003D85-6140-4A0F-9016-D8BAB61FBAF5}" dt="2022-11-14T17:13:03.055" v="482" actId="20577"/>
        <pc:sldMkLst>
          <pc:docMk/>
          <pc:sldMk cId="2914346395" sldId="364"/>
        </pc:sldMkLst>
        <pc:spChg chg="mod">
          <ac:chgData name="Michal Radvan" userId="6bc516c2-6026-4d23-8a30-11232bebb4a9" providerId="ADAL" clId="{08003D85-6140-4A0F-9016-D8BAB61FBAF5}" dt="2022-11-14T16:31:06.988" v="442" actId="20577"/>
          <ac:spMkLst>
            <pc:docMk/>
            <pc:sldMk cId="2914346395" sldId="364"/>
            <ac:spMk id="4" creationId="{3DF9AD07-9A51-42E0-80E0-8ACB32334D3E}"/>
          </ac:spMkLst>
        </pc:spChg>
        <pc:spChg chg="mod">
          <ac:chgData name="Michal Radvan" userId="6bc516c2-6026-4d23-8a30-11232bebb4a9" providerId="ADAL" clId="{08003D85-6140-4A0F-9016-D8BAB61FBAF5}" dt="2022-11-14T17:13:03.055" v="482" actId="20577"/>
          <ac:spMkLst>
            <pc:docMk/>
            <pc:sldMk cId="2914346395" sldId="364"/>
            <ac:spMk id="5" creationId="{06A82196-EAC3-4E9D-AAE6-D71C42D1AD26}"/>
          </ac:spMkLst>
        </pc:spChg>
      </pc:sldChg>
      <pc:sldChg chg="modSp new mod">
        <pc:chgData name="Michal Radvan" userId="6bc516c2-6026-4d23-8a30-11232bebb4a9" providerId="ADAL" clId="{08003D85-6140-4A0F-9016-D8BAB61FBAF5}" dt="2022-11-14T17:30:02.960" v="644" actId="20577"/>
        <pc:sldMkLst>
          <pc:docMk/>
          <pc:sldMk cId="3132631510" sldId="365"/>
        </pc:sldMkLst>
        <pc:spChg chg="mod">
          <ac:chgData name="Michal Radvan" userId="6bc516c2-6026-4d23-8a30-11232bebb4a9" providerId="ADAL" clId="{08003D85-6140-4A0F-9016-D8BAB61FBAF5}" dt="2022-11-14T17:28:32.353" v="519" actId="20577"/>
          <ac:spMkLst>
            <pc:docMk/>
            <pc:sldMk cId="3132631510" sldId="365"/>
            <ac:spMk id="4" creationId="{61C0A4E6-77B3-4959-8E5C-C0384E26556D}"/>
          </ac:spMkLst>
        </pc:spChg>
        <pc:spChg chg="mod">
          <ac:chgData name="Michal Radvan" userId="6bc516c2-6026-4d23-8a30-11232bebb4a9" providerId="ADAL" clId="{08003D85-6140-4A0F-9016-D8BAB61FBAF5}" dt="2022-11-14T17:30:02.960" v="644" actId="20577"/>
          <ac:spMkLst>
            <pc:docMk/>
            <pc:sldMk cId="3132631510" sldId="365"/>
            <ac:spMk id="5" creationId="{46C2F4AA-D28C-424F-B3F9-5A0155249B04}"/>
          </ac:spMkLst>
        </pc:spChg>
      </pc:sldChg>
      <pc:sldChg chg="modSp new mod">
        <pc:chgData name="Michal Radvan" userId="6bc516c2-6026-4d23-8a30-11232bebb4a9" providerId="ADAL" clId="{08003D85-6140-4A0F-9016-D8BAB61FBAF5}" dt="2022-11-14T17:33:24.606" v="730" actId="255"/>
        <pc:sldMkLst>
          <pc:docMk/>
          <pc:sldMk cId="1202469219" sldId="366"/>
        </pc:sldMkLst>
        <pc:spChg chg="mod">
          <ac:chgData name="Michal Radvan" userId="6bc516c2-6026-4d23-8a30-11232bebb4a9" providerId="ADAL" clId="{08003D85-6140-4A0F-9016-D8BAB61FBAF5}" dt="2022-11-14T17:31:13.454" v="681" actId="20577"/>
          <ac:spMkLst>
            <pc:docMk/>
            <pc:sldMk cId="1202469219" sldId="366"/>
            <ac:spMk id="4" creationId="{AC0AFF8C-F1EA-4AC8-B314-12EAD5ED9197}"/>
          </ac:spMkLst>
        </pc:spChg>
        <pc:spChg chg="mod">
          <ac:chgData name="Michal Radvan" userId="6bc516c2-6026-4d23-8a30-11232bebb4a9" providerId="ADAL" clId="{08003D85-6140-4A0F-9016-D8BAB61FBAF5}" dt="2022-11-14T17:33:24.606" v="730" actId="255"/>
          <ac:spMkLst>
            <pc:docMk/>
            <pc:sldMk cId="1202469219" sldId="366"/>
            <ac:spMk id="5" creationId="{58AEC135-94FF-4377-BC63-5AE220AB3844}"/>
          </ac:spMkLst>
        </pc:spChg>
      </pc:sldChg>
      <pc:sldChg chg="modSp new mod">
        <pc:chgData name="Michal Radvan" userId="6bc516c2-6026-4d23-8a30-11232bebb4a9" providerId="ADAL" clId="{08003D85-6140-4A0F-9016-D8BAB61FBAF5}" dt="2022-11-14T17:35:05.116" v="762" actId="20577"/>
        <pc:sldMkLst>
          <pc:docMk/>
          <pc:sldMk cId="765367289" sldId="367"/>
        </pc:sldMkLst>
        <pc:spChg chg="mod">
          <ac:chgData name="Michal Radvan" userId="6bc516c2-6026-4d23-8a30-11232bebb4a9" providerId="ADAL" clId="{08003D85-6140-4A0F-9016-D8BAB61FBAF5}" dt="2022-11-14T17:34:03.752" v="743" actId="20577"/>
          <ac:spMkLst>
            <pc:docMk/>
            <pc:sldMk cId="765367289" sldId="367"/>
            <ac:spMk id="4" creationId="{6D826B7A-76DB-4088-9DDD-F476D7170DD1}"/>
          </ac:spMkLst>
        </pc:spChg>
        <pc:spChg chg="mod">
          <ac:chgData name="Michal Radvan" userId="6bc516c2-6026-4d23-8a30-11232bebb4a9" providerId="ADAL" clId="{08003D85-6140-4A0F-9016-D8BAB61FBAF5}" dt="2022-11-14T17:35:05.116" v="762" actId="20577"/>
          <ac:spMkLst>
            <pc:docMk/>
            <pc:sldMk cId="765367289" sldId="367"/>
            <ac:spMk id="5" creationId="{FFE56E80-648B-46A0-97A4-8A99DC42FA6B}"/>
          </ac:spMkLst>
        </pc:spChg>
      </pc:sldChg>
      <pc:sldChg chg="modSp new mod">
        <pc:chgData name="Michal Radvan" userId="6bc516c2-6026-4d23-8a30-11232bebb4a9" providerId="ADAL" clId="{08003D85-6140-4A0F-9016-D8BAB61FBAF5}" dt="2022-11-14T17:37:35.315" v="824" actId="20577"/>
        <pc:sldMkLst>
          <pc:docMk/>
          <pc:sldMk cId="575927174" sldId="368"/>
        </pc:sldMkLst>
        <pc:spChg chg="mod">
          <ac:chgData name="Michal Radvan" userId="6bc516c2-6026-4d23-8a30-11232bebb4a9" providerId="ADAL" clId="{08003D85-6140-4A0F-9016-D8BAB61FBAF5}" dt="2022-11-14T17:36:41.198" v="798" actId="20577"/>
          <ac:spMkLst>
            <pc:docMk/>
            <pc:sldMk cId="575927174" sldId="368"/>
            <ac:spMk id="4" creationId="{9FA1E62A-11BB-4A86-979D-33EB48F6A9EF}"/>
          </ac:spMkLst>
        </pc:spChg>
        <pc:spChg chg="mod">
          <ac:chgData name="Michal Radvan" userId="6bc516c2-6026-4d23-8a30-11232bebb4a9" providerId="ADAL" clId="{08003D85-6140-4A0F-9016-D8BAB61FBAF5}" dt="2022-11-14T17:37:35.315" v="824" actId="20577"/>
          <ac:spMkLst>
            <pc:docMk/>
            <pc:sldMk cId="575927174" sldId="368"/>
            <ac:spMk id="5" creationId="{DA587E16-084B-49CC-AE43-660E18A6540B}"/>
          </ac:spMkLst>
        </pc:spChg>
      </pc:sldChg>
      <pc:sldChg chg="modSp new mod">
        <pc:chgData name="Michal Radvan" userId="6bc516c2-6026-4d23-8a30-11232bebb4a9" providerId="ADAL" clId="{08003D85-6140-4A0F-9016-D8BAB61FBAF5}" dt="2022-11-14T17:40:39.760" v="870" actId="20577"/>
        <pc:sldMkLst>
          <pc:docMk/>
          <pc:sldMk cId="3064936945" sldId="369"/>
        </pc:sldMkLst>
        <pc:spChg chg="mod">
          <ac:chgData name="Michal Radvan" userId="6bc516c2-6026-4d23-8a30-11232bebb4a9" providerId="ADAL" clId="{08003D85-6140-4A0F-9016-D8BAB61FBAF5}" dt="2022-11-14T17:38:02.535" v="836" actId="20577"/>
          <ac:spMkLst>
            <pc:docMk/>
            <pc:sldMk cId="3064936945" sldId="369"/>
            <ac:spMk id="4" creationId="{59BDFEAC-BFA4-4092-850A-B27B87A2977F}"/>
          </ac:spMkLst>
        </pc:spChg>
        <pc:spChg chg="mod">
          <ac:chgData name="Michal Radvan" userId="6bc516c2-6026-4d23-8a30-11232bebb4a9" providerId="ADAL" clId="{08003D85-6140-4A0F-9016-D8BAB61FBAF5}" dt="2022-11-14T17:40:39.760" v="870" actId="20577"/>
          <ac:spMkLst>
            <pc:docMk/>
            <pc:sldMk cId="3064936945" sldId="369"/>
            <ac:spMk id="5" creationId="{AFBBAB02-330D-4F6B-9503-C9E52082F5F1}"/>
          </ac:spMkLst>
        </pc:spChg>
      </pc:sldChg>
      <pc:sldChg chg="del">
        <pc:chgData name="Michal Radvan" userId="6bc516c2-6026-4d23-8a30-11232bebb4a9" providerId="ADAL" clId="{08003D85-6140-4A0F-9016-D8BAB61FBAF5}" dt="2022-11-14T16:10:05.620" v="1" actId="47"/>
        <pc:sldMkLst>
          <pc:docMk/>
          <pc:sldMk cId="0" sldId="375"/>
        </pc:sldMkLst>
      </pc:sldChg>
      <pc:sldChg chg="modSp mod">
        <pc:chgData name="Michal Radvan" userId="6bc516c2-6026-4d23-8a30-11232bebb4a9" providerId="ADAL" clId="{08003D85-6140-4A0F-9016-D8BAB61FBAF5}" dt="2022-11-14T17:51:23.063" v="905" actId="14100"/>
        <pc:sldMkLst>
          <pc:docMk/>
          <pc:sldMk cId="0" sldId="378"/>
        </pc:sldMkLst>
        <pc:spChg chg="mod">
          <ac:chgData name="Michal Radvan" userId="6bc516c2-6026-4d23-8a30-11232bebb4a9" providerId="ADAL" clId="{08003D85-6140-4A0F-9016-D8BAB61FBAF5}" dt="2022-11-14T17:51:23.063" v="905" actId="14100"/>
          <ac:spMkLst>
            <pc:docMk/>
            <pc:sldMk cId="0" sldId="378"/>
            <ac:spMk id="2867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7BC4-5EDA-4D3D-BF3F-E5204E66F1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28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6A7704-9148-41B9-B49B-DF3B4A133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8DEF83-AC2E-4ADC-B672-886B3B853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C9B18E-9757-4CE8-991E-A701C890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Majetkové daně – motorová vozidla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647EC8A-93C3-4AD3-B9DF-E9BB71C0C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Radvan</a:t>
            </a:r>
          </a:p>
        </p:txBody>
      </p:sp>
    </p:spTree>
    <p:extLst>
      <p:ext uri="{BB962C8B-B14F-4D97-AF65-F5344CB8AC3E}">
        <p14:creationId xmlns:p14="http://schemas.microsoft.com/office/powerpoint/2010/main" val="394449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2C3D80-D830-456D-B1D7-8E9DB8626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3DB19E-D28A-482F-B514-D53EF9EDE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826B7A-76DB-4088-9DDD-F476D717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daně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E56E80-648B-46A0-97A4-8A99DC42F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9350"/>
            <a:ext cx="10753200" cy="4422650"/>
          </a:xfrm>
        </p:spPr>
        <p:txBody>
          <a:bodyPr/>
          <a:lstStyle/>
          <a:p>
            <a:r>
              <a:rPr lang="cs-CZ" dirty="0"/>
              <a:t>Daň silniční se vypočte jako součet dílčích daní za jednotlivá zdanitelná vozidla</a:t>
            </a:r>
          </a:p>
          <a:p>
            <a:r>
              <a:rPr lang="cs-CZ" dirty="0"/>
              <a:t>Dílčí daň za jednotlivé zdanitelné vozidlo se vypočte jako rozdíl výše daně pro toto zdanitelné vozidlo (případně snížená o jednu dvanáctinu za každý kalendářní měsíc, ve kterém vozidlo není předmětem daně nebo je od této daně osvobozeno) a uplatněné slevy na dani za toto zdanitelné vozidlo</a:t>
            </a:r>
          </a:p>
        </p:txBody>
      </p:sp>
    </p:spTree>
    <p:extLst>
      <p:ext uri="{BB962C8B-B14F-4D97-AF65-F5344CB8AC3E}">
        <p14:creationId xmlns:p14="http://schemas.microsoft.com/office/powerpoint/2010/main" val="76536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9850CA-C8F8-4C42-B59C-8A6CD6FB0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E0F243-EB7D-440B-B8C4-C42006783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A1E62A-11BB-4A86-979D-33EB48F6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Rozhodné skutečnosti a datum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587E16-084B-49CC-AE43-660E18A65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údajů uvedených v technickém průkazu </a:t>
            </a:r>
          </a:p>
          <a:p>
            <a:r>
              <a:rPr lang="cs-CZ" dirty="0"/>
              <a:t>K prvnímu dni zdaňovacího období nebo ke dni první registrace vozidla v registru silničních vozidel v České republice (pokud k první registraci došlo v průběhu zdaňovacího období)</a:t>
            </a:r>
          </a:p>
        </p:txBody>
      </p:sp>
    </p:spTree>
    <p:extLst>
      <p:ext uri="{BB962C8B-B14F-4D97-AF65-F5344CB8AC3E}">
        <p14:creationId xmlns:p14="http://schemas.microsoft.com/office/powerpoint/2010/main" val="57592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A0DC85-AD15-4333-9304-D4D7290FB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4EA7D9-0082-42DF-82B8-430C610D3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BDFEAC-BFA4-4092-850A-B27B87A2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daně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BBAB02-330D-4F6B-9503-C9E52082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2239"/>
            <a:ext cx="10753200" cy="4795761"/>
          </a:xfrm>
        </p:spPr>
        <p:txBody>
          <a:bodyPr/>
          <a:lstStyle/>
          <a:p>
            <a:r>
              <a:rPr lang="cs-CZ" dirty="0"/>
              <a:t>Zdaňovacím obdobím daně silniční je kalendářní rok</a:t>
            </a:r>
          </a:p>
          <a:p>
            <a:r>
              <a:rPr lang="cs-CZ" dirty="0"/>
              <a:t>DP do 31. ledna kalendářního roku následujícího po uplynutí zdaňovacího období</a:t>
            </a:r>
          </a:p>
          <a:p>
            <a:r>
              <a:rPr lang="cs-CZ" dirty="0"/>
              <a:t>V DP se uvádí pouze zdanitelné vozidlo</a:t>
            </a:r>
          </a:p>
          <a:p>
            <a:pPr lvl="1"/>
            <a:r>
              <a:rPr lang="cs-CZ" dirty="0"/>
              <a:t>za které je dílčí daň vyšší než 0 Kč,</a:t>
            </a:r>
          </a:p>
          <a:p>
            <a:pPr lvl="1"/>
            <a:r>
              <a:rPr lang="cs-CZ" dirty="0"/>
              <a:t>za které se uplatňuje sleva na dani nebo</a:t>
            </a:r>
          </a:p>
          <a:p>
            <a:pPr lvl="1"/>
            <a:r>
              <a:rPr lang="cs-CZ" dirty="0"/>
              <a:t>které je osvobozeno, pokud by jinak dílčí daň za něj byla vyšší než 0 Kč</a:t>
            </a:r>
          </a:p>
          <a:p>
            <a:r>
              <a:rPr lang="cs-CZ" dirty="0"/>
              <a:t>Činí-li daň silniční méně než 100 Kč, daň se nepředepíše a neplatí</a:t>
            </a:r>
          </a:p>
        </p:txBody>
      </p:sp>
    </p:spTree>
    <p:extLst>
      <p:ext uri="{BB962C8B-B14F-4D97-AF65-F5344CB8AC3E}">
        <p14:creationId xmlns:p14="http://schemas.microsoft.com/office/powerpoint/2010/main" val="306493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457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B7D392-17C2-4F07-AE3B-6082ED1E44A4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2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Evropská regulace poplatků za užívání dálnic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směrnice Evropského parlamentu a Rady 1999/62/ES ze dne 17. června 1999 o výběru poplatků za užívání určitých pozemních komunikací těžkými nákladními vozidly (směrnice „Eurovignette“)</a:t>
            </a:r>
          </a:p>
          <a:p>
            <a:pPr eaLnBrk="1" hangingPunct="1"/>
            <a:r>
              <a:rPr lang="cs-CZ" altLang="cs-CZ" sz="2000"/>
              <a:t>směrnice Evropského parlamentu a Rady 2004/52/ES ze dne 29. dubna 2004 o obecně rozšířeném zavedení a interoperabilitě elektronických systémů silničního mýta ve Společenství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65"/>
    </mc:Choice>
    <mc:Fallback xmlns="">
      <p:transition spd="slow" advTm="2811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560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C79A24-60AD-44E5-A079-E3A6128B61A3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cs-CZ" sz="12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Časové poplatky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zákon č. 13/1997 Sb., o pozemních komunikacích, ve znění pozdějších předpisů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poplatek za užívání dálnic a rychlostních silnic označených příslušnými dopravními značkami do roku 2006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časový poplatek od 2007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povinnost zakoupit dálniční známku mají všichni řidiči vozidel nejméně se čtyřmi koly a provozovatelé souprav, kteří užívají české dálnice a rychlostí silnice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nejvyšší povolená hmotnost vozidla nebo soupravy přitom nepřesahuje 3,5 tuny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65"/>
    </mc:Choice>
    <mc:Fallback xmlns="">
      <p:transition spd="slow" advTm="10456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662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C6BE46-619E-4B94-89B9-46538B8B87C1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Sazby časových poplatků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Maximální sazby v zákoně – 1500 Kč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nařízení vlády č. 240/2014 Sb., o výši časových poplatků, sazeb mýtného, slevy na mýtném a o postupu při uplatnění slevy na mýtném, stanoví konkrétní sazby:</a:t>
            </a:r>
          </a:p>
          <a:p>
            <a:pPr lvl="1" eaLnBrk="1" hangingPunct="1"/>
            <a:r>
              <a:rPr lang="pl-PL" altLang="cs-CZ" dirty="0"/>
              <a:t>a) za </a:t>
            </a:r>
            <a:r>
              <a:rPr lang="pl-PL" altLang="cs-CZ" dirty="0" err="1"/>
              <a:t>kalendářní</a:t>
            </a:r>
            <a:r>
              <a:rPr lang="pl-PL" altLang="cs-CZ" dirty="0"/>
              <a:t> rok - 1500 </a:t>
            </a:r>
            <a:r>
              <a:rPr lang="pl-PL" altLang="cs-CZ" dirty="0" err="1"/>
              <a:t>Kč</a:t>
            </a:r>
            <a:r>
              <a:rPr lang="pl-PL" altLang="cs-CZ" dirty="0"/>
              <a:t>,</a:t>
            </a:r>
          </a:p>
          <a:p>
            <a:pPr lvl="1" eaLnBrk="1" hangingPunct="1"/>
            <a:r>
              <a:rPr lang="pl-PL" altLang="cs-CZ" dirty="0"/>
              <a:t>b) za 1 </a:t>
            </a:r>
            <a:r>
              <a:rPr lang="pl-PL" altLang="cs-CZ" dirty="0" err="1"/>
              <a:t>měsíc</a:t>
            </a:r>
            <a:r>
              <a:rPr lang="pl-PL" altLang="cs-CZ" dirty="0"/>
              <a:t> - 440 </a:t>
            </a:r>
            <a:r>
              <a:rPr lang="pl-PL" altLang="cs-CZ" dirty="0" err="1"/>
              <a:t>Kč</a:t>
            </a:r>
            <a:r>
              <a:rPr lang="pl-PL" altLang="cs-CZ" dirty="0"/>
              <a:t>,</a:t>
            </a:r>
          </a:p>
          <a:p>
            <a:pPr lvl="1" eaLnBrk="1" hangingPunct="1"/>
            <a:r>
              <a:rPr lang="pl-PL" altLang="cs-CZ" dirty="0"/>
              <a:t>c) za 10 </a:t>
            </a:r>
            <a:r>
              <a:rPr lang="pl-PL" altLang="cs-CZ" dirty="0" err="1"/>
              <a:t>dnů</a:t>
            </a:r>
            <a:r>
              <a:rPr lang="pl-PL" altLang="cs-CZ" dirty="0"/>
              <a:t> - 310 </a:t>
            </a:r>
            <a:r>
              <a:rPr lang="pl-PL" altLang="cs-CZ" dirty="0" err="1"/>
              <a:t>Kč</a:t>
            </a:r>
            <a:r>
              <a:rPr lang="pl-PL" altLang="cs-CZ" dirty="0"/>
              <a:t>.</a:t>
            </a:r>
          </a:p>
          <a:p>
            <a:pPr lvl="1" eaLnBrk="1" hangingPunct="1"/>
            <a:endParaRPr lang="pl-PL" altLang="cs-CZ" dirty="0"/>
          </a:p>
          <a:p>
            <a:pPr lvl="1" eaLnBrk="1" hangingPunct="1"/>
            <a:r>
              <a:rPr lang="cs-CZ" altLang="cs-CZ" dirty="0"/>
              <a:t>Nižší sazby pro vozidla poháněná zemním plynem nebo </a:t>
            </a:r>
            <a:r>
              <a:rPr lang="cs-CZ" altLang="cs-CZ" dirty="0" err="1"/>
              <a:t>biometanem</a:t>
            </a:r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29"/>
    </mc:Choice>
    <mc:Fallback xmlns="">
      <p:transition spd="slow" advTm="1164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5CF7D5-658A-49B4-95BD-93D104EFD47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cs-CZ" sz="12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Elektronické mýtné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zákona č. 13/1997 Sb., o pozemních komunikacích, ve znění pozdějších předpisů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nařízení vlády č. 240/2014 Sb., o výši časových poplatků, sazeb mýtného, slevy na mýtném a o postupu při uplatnění slevy na mýtném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zohledněny EURO limity a počty náprav, dálnice vs. silnice I. třídy, vyšší sazby přes den, nižší sazby pro autobusy – vše viz příloha k nařízení vlády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68"/>
    </mc:Choice>
    <mc:Fallback xmlns="">
      <p:transition spd="slow" advTm="6846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867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E52DAB-DA59-4940-99E6-595798F09DE4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s-CZ" altLang="cs-CZ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 lege ferenda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171577"/>
            <a:ext cx="10753200" cy="5237612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obsolentní</a:t>
            </a:r>
            <a:r>
              <a:rPr lang="cs-CZ" altLang="cs-CZ" dirty="0"/>
              <a:t> § 6 ZDS</a:t>
            </a:r>
          </a:p>
          <a:p>
            <a:pPr eaLnBrk="1" hangingPunct="1"/>
            <a:r>
              <a:rPr lang="cs-CZ" altLang="cs-CZ" dirty="0"/>
              <a:t>základ daně podle CO</a:t>
            </a:r>
            <a:r>
              <a:rPr lang="cs-CZ" altLang="cs-CZ" baseline="-25000" dirty="0"/>
              <a:t>2</a:t>
            </a:r>
          </a:p>
          <a:p>
            <a:pPr eaLnBrk="1" hangingPunct="1"/>
            <a:r>
              <a:rPr lang="cs-CZ" altLang="cs-CZ" dirty="0"/>
              <a:t>rozšíření elektronického mýtného na všechny silnice přes satelitní systém?</a:t>
            </a:r>
          </a:p>
          <a:p>
            <a:pPr eaLnBrk="1" hangingPunct="1"/>
            <a:r>
              <a:rPr lang="cs-CZ" altLang="cs-CZ" dirty="0"/>
              <a:t>ekologie a ekonomie jdou proti sobě</a:t>
            </a:r>
          </a:p>
          <a:p>
            <a:pPr eaLnBrk="1" hangingPunct="1"/>
            <a:r>
              <a:rPr lang="cs-CZ" altLang="cs-CZ" dirty="0"/>
              <a:t>majetková daň má respektovat majetkovou situaci poplatníka, ale čím starší a méně hodnotné auto, tím vyšší daň s ohledem na ekologické aspekty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85"/>
    </mc:Choice>
    <mc:Fallback xmlns="">
      <p:transition spd="slow" advTm="8048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969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9CAC0A-3792-4F46-B1E1-1E25D653015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cs-CZ" sz="1200"/>
          </a:p>
        </p:txBody>
      </p:sp>
      <p:pic>
        <p:nvPicPr>
          <p:cNvPr id="29700" name="Picture 2" descr="P8260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88914"/>
            <a:ext cx="86407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6"/>
    </mc:Choice>
    <mc:Fallback xmlns="">
      <p:transition spd="slow" advTm="4765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0723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31DE77-5A4D-4642-A72E-517107DA3CFC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cs-CZ" sz="1200"/>
          </a:p>
        </p:txBody>
      </p:sp>
      <p:pic>
        <p:nvPicPr>
          <p:cNvPr id="30724" name="Picture 2" descr="P8240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34939"/>
            <a:ext cx="885825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0"/>
    </mc:Choice>
    <mc:Fallback xmlns="">
      <p:transition spd="slow" advTm="181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94634E-C436-45CA-80CB-34D8A66A0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44590C-E461-48B2-B48F-56FE9E47E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30734C-3EDA-4DA4-ACDD-31EA9DE3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Typy daní na motorová vozidla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AA31A3-6838-4298-B587-1B451C4CF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Registrační daň</a:t>
            </a:r>
          </a:p>
          <a:p>
            <a:pPr eaLnBrk="1" hangingPunct="1"/>
            <a:r>
              <a:rPr lang="cs-CZ" altLang="cs-CZ" dirty="0"/>
              <a:t>Pravidelně placená daň</a:t>
            </a:r>
          </a:p>
          <a:p>
            <a:pPr eaLnBrk="1" hangingPunct="1"/>
            <a:r>
              <a:rPr lang="cs-CZ" altLang="cs-CZ" dirty="0"/>
              <a:t>Spotřební daň z pohonných hmot</a:t>
            </a:r>
          </a:p>
          <a:p>
            <a:pPr eaLnBrk="1" hangingPunct="1"/>
            <a:r>
              <a:rPr lang="cs-CZ" altLang="cs-CZ" dirty="0"/>
              <a:t>Časové poplatky</a:t>
            </a:r>
          </a:p>
          <a:p>
            <a:pPr eaLnBrk="1" hangingPunct="1"/>
            <a:r>
              <a:rPr lang="cs-CZ" altLang="cs-CZ" dirty="0"/>
              <a:t>Výkonové poplatky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09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1747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57F5AE-938C-4D8F-B356-2E36B0E1D470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cs-CZ" sz="1200"/>
          </a:p>
        </p:txBody>
      </p:sp>
      <p:pic>
        <p:nvPicPr>
          <p:cNvPr id="31748" name="Picture 2" descr="a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0"/>
            <a:ext cx="45132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5"/>
    </mc:Choice>
    <mc:Fallback xmlns="">
      <p:transition spd="slow" advTm="3205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2771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306AA5-DD4C-422D-AE2E-DA4528D0D4C9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s-CZ" altLang="cs-CZ" sz="1200"/>
          </a:p>
        </p:txBody>
      </p:sp>
      <p:pic>
        <p:nvPicPr>
          <p:cNvPr id="32772" name="Picture 2" descr="P8250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80964"/>
            <a:ext cx="903605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6"/>
    </mc:Choice>
    <mc:Fallback xmlns="">
      <p:transition spd="slow" advTm="2576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3795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B1DCCE-3BE5-46EA-B93A-58F94FDB174F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s-CZ" altLang="cs-CZ" sz="1200"/>
          </a:p>
        </p:txBody>
      </p:sp>
      <p:pic>
        <p:nvPicPr>
          <p:cNvPr id="33796" name="Picture 2" descr="P9010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41300"/>
            <a:ext cx="882332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9"/>
    </mc:Choice>
    <mc:Fallback xmlns="">
      <p:transition spd="slow" advTm="4841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8DFB270-F374-47C7-857F-8E51254F3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8A4DD63-19B5-41BD-8AAB-949E5B930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Děkuji za pozornost!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295DCA-5E96-4FD8-8E73-19FDB2B2A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78426-A450-4CB6-B7BB-7AE81624A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353472-9B97-48ED-A05D-A820EE2B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Silniční daň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BAA28D-A92B-4599-A2FA-0DA619FD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7072"/>
            <a:ext cx="10753200" cy="4820928"/>
          </a:xfrm>
        </p:spPr>
        <p:txBody>
          <a:bodyPr/>
          <a:lstStyle/>
          <a:p>
            <a:pPr eaLnBrk="1" hangingPunct="1"/>
            <a:r>
              <a:rPr lang="cs-CZ" altLang="cs-CZ" dirty="0"/>
              <a:t>Zákon č. 16/1993 Sb., o dani silniční, ve znění pozdějších předpisů</a:t>
            </a:r>
          </a:p>
          <a:p>
            <a:pPr eaLnBrk="1" hangingPunct="1"/>
            <a:r>
              <a:rPr lang="cs-CZ" altLang="cs-CZ" dirty="0"/>
              <a:t>Pravidelná majetková daň</a:t>
            </a:r>
          </a:p>
          <a:p>
            <a:pPr eaLnBrk="1" hangingPunct="1"/>
            <a:r>
              <a:rPr lang="cs-CZ" altLang="cs-CZ" dirty="0"/>
              <a:t>Výnos cca. 5,5 mld. je příjmem Státního fondu dopravní infrastruktury </a:t>
            </a:r>
          </a:p>
          <a:p>
            <a:pPr eaLnBrk="1" hangingPunct="1"/>
            <a:r>
              <a:rPr lang="cs-CZ" altLang="cs-CZ" dirty="0"/>
              <a:t>Správa vykonávána orgány finanční správy</a:t>
            </a:r>
          </a:p>
          <a:p>
            <a:pPr eaLnBrk="1" hangingPunct="1"/>
            <a:r>
              <a:rPr lang="cs-CZ" altLang="cs-CZ" dirty="0"/>
              <a:t>Změny od 1.7.2022 jsou retroaktivní pro rok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33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7C1671-F7B0-4ECA-B6C2-ADDAFCBD16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E64F3C-0EA2-4CEF-87E9-DD1EBF509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16C64B-F2FD-43E4-8911-39CB5B21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daně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1F039C-4B51-4AD9-B321-3ACEEEA9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4183"/>
            <a:ext cx="10753200" cy="4447817"/>
          </a:xfrm>
        </p:spPr>
        <p:txBody>
          <a:bodyPr/>
          <a:lstStyle/>
          <a:p>
            <a:r>
              <a:rPr lang="cs-CZ" dirty="0"/>
              <a:t>Předmětem daně silniční je zdanitelné vozidlo</a:t>
            </a:r>
          </a:p>
          <a:p>
            <a:r>
              <a:rPr lang="cs-CZ" dirty="0"/>
              <a:t>Zdanitelným vozidlem se rozumí silniční vozidlo kategorie N2 a N3 a jejich přípojná vozidla kategorie O3 nebo O4, pokud jsou registrovaná v registru silničních vozidel v České republice</a:t>
            </a:r>
          </a:p>
          <a:p>
            <a:pPr lvl="1"/>
            <a:r>
              <a:rPr lang="cs-CZ" dirty="0"/>
              <a:t>kategorie N: motorová vozidla konstruovaná a vyrobená především pro přepravu zboží s maximální hmotností 3,5 tuny až 12 tun (N2), resp. převyšující 12 tun (N3)</a:t>
            </a:r>
          </a:p>
          <a:p>
            <a:pPr lvl="1"/>
            <a:r>
              <a:rPr lang="cs-CZ" dirty="0"/>
              <a:t>kategorie O: přípojná vozidla s maximální hmotností 3,5 tuny až 10 tun (O3), resp. převyšující 10 tun (O4)</a:t>
            </a:r>
          </a:p>
        </p:txBody>
      </p:sp>
    </p:spTree>
    <p:extLst>
      <p:ext uri="{BB962C8B-B14F-4D97-AF65-F5344CB8AC3E}">
        <p14:creationId xmlns:p14="http://schemas.microsoft.com/office/powerpoint/2010/main" val="393642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190EA5-A384-4238-B4F6-A9B1A14E35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296F05-5BA7-4F21-832C-55C239D7D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2B3539-7D35-4317-BCD6-C9D13E05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Předmětem daně není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6389E3-EDD1-4F6B-B7FE-57F3CF2AC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Vozidlo s přidělenou zvláštní registrační značkou </a:t>
            </a:r>
          </a:p>
          <a:p>
            <a:r>
              <a:rPr lang="cs-CZ" dirty="0"/>
              <a:t>Vozidlo kategorie N podkategorie</a:t>
            </a:r>
          </a:p>
          <a:p>
            <a:pPr lvl="1"/>
            <a:r>
              <a:rPr lang="cs-CZ" dirty="0"/>
              <a:t>vozidlo zvláštního určení nebo</a:t>
            </a:r>
          </a:p>
          <a:p>
            <a:pPr lvl="1"/>
            <a:r>
              <a:rPr lang="cs-CZ" dirty="0"/>
              <a:t>terénní vozidlo zvláštního určení</a:t>
            </a:r>
          </a:p>
          <a:p>
            <a:r>
              <a:rPr lang="cs-CZ" dirty="0"/>
              <a:t> Vozidlo kategorie O s kódem druhu karoserie DA (návěs)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32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3F4BDE-35E6-4961-BC40-4612A9DF7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8657F3-E82D-4183-A4C2-05B723697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A1EAA9-3574-4E99-AA12-2D516573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Osvobození od daně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ABE792-D683-4D34-900C-8AC9B452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2239"/>
            <a:ext cx="10753200" cy="4630722"/>
          </a:xfrm>
        </p:spPr>
        <p:txBody>
          <a:bodyPr/>
          <a:lstStyle/>
          <a:p>
            <a:r>
              <a:rPr lang="cs-CZ" sz="2000" dirty="0"/>
              <a:t>Vozidlo vybavené zvláštním zvukovým výstražným zařízením doplněným zvláštním výstražným světlem modré barvy nebo modré a červené barvy zapsaným v technickém průkazu vozidla,</a:t>
            </a:r>
          </a:p>
          <a:p>
            <a:r>
              <a:rPr lang="cs-CZ" sz="2000" dirty="0"/>
              <a:t>Vozidlo určené jako státní hmotná rezerva, pokud není používáno k podnikání,</a:t>
            </a:r>
          </a:p>
          <a:p>
            <a:r>
              <a:rPr lang="cs-CZ" sz="2000" dirty="0"/>
              <a:t>Přípojné </a:t>
            </a:r>
            <a:r>
              <a:rPr lang="cs-CZ" sz="2000" dirty="0" err="1"/>
              <a:t>vozdlo</a:t>
            </a:r>
            <a:r>
              <a:rPr lang="cs-CZ" sz="2000" dirty="0"/>
              <a:t> (kategorie O), pokud je poplatníkem daně za něj poplatník daně za zdanitelné vozidlo kategorie N s kódem druhu karoserie BD (tahač)</a:t>
            </a:r>
          </a:p>
          <a:p>
            <a:r>
              <a:rPr lang="cs-CZ" sz="2000" dirty="0"/>
              <a:t>Vozidlo poplatníků: diplomatická mise nebo konzulární úřad, poskytovatel zdravotních služeb, báňská záchranná služba nebo horská záchranná služba (sanitní nebo záchranářské vozidlo), Český červený kříž, vlastník pozemní komunikace a správce pozemní komunikace (vozidlo používané výlučně k zabezpečení sjízdnosti nebo schůdnosti pozemní komunikace)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27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C7F7AE-D43D-4953-8B2E-EBB7F6CB1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249E77-4DAF-4C14-AF73-16AF7D6AF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F9AD07-9A51-42E0-80E0-8ACB3233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Poplatník daně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A82196-EAC3-4E9D-AAE6-D71C42D1A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Provozovatel zdanitelného vozidla zapsaný v technickém průkazu,</a:t>
            </a:r>
          </a:p>
          <a:p>
            <a:r>
              <a:rPr lang="cs-CZ" sz="2400" dirty="0"/>
              <a:t>Uživatel zdanitelného vozidla, v jehož technickém průkazu je zapsána jako provozovatel osoba, která zemřela, zanikla nebo byla zrušena</a:t>
            </a:r>
          </a:p>
          <a:p>
            <a:r>
              <a:rPr lang="cs-CZ" sz="2400" dirty="0"/>
              <a:t>Osoba, která používá zdanitelné vozidlo určené jako státní hmotná rezerva, jako organizační složka osoby se sídlem nebo trvalým pobytem v zahraničí</a:t>
            </a:r>
          </a:p>
          <a:p>
            <a:r>
              <a:rPr lang="cs-CZ" sz="2400" dirty="0"/>
              <a:t>Je-li u téhož zdanitelného vozidla poplatníků více, platí daň společně a nerozdílně</a:t>
            </a:r>
          </a:p>
        </p:txBody>
      </p:sp>
    </p:spTree>
    <p:extLst>
      <p:ext uri="{BB962C8B-B14F-4D97-AF65-F5344CB8AC3E}">
        <p14:creationId xmlns:p14="http://schemas.microsoft.com/office/powerpoint/2010/main" val="291434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1E8C20-438E-44B5-AA3D-97C073A90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AFBF24-6629-4ACA-BF48-76051B693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C0A4E6-77B3-4959-8E5C-C0384E26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daně a sazba daně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C2F4AA-D28C-424F-B3F9-5A015524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 daně: podle kategorie vozidla, počtu náprav a největší povolené hmotnosti jízdní soupravy v tunách </a:t>
            </a:r>
          </a:p>
          <a:p>
            <a:r>
              <a:rPr lang="cs-CZ" dirty="0"/>
              <a:t>Sazba daně: pevná, v některých případech nulová</a:t>
            </a:r>
          </a:p>
        </p:txBody>
      </p:sp>
    </p:spTree>
    <p:extLst>
      <p:ext uri="{BB962C8B-B14F-4D97-AF65-F5344CB8AC3E}">
        <p14:creationId xmlns:p14="http://schemas.microsoft.com/office/powerpoint/2010/main" val="313263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751DE7-97AD-41EE-B528-63D0D4D001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594197-E874-4751-B283-8A6B94E28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0AFF8C-F1EA-4AC8-B314-12EAD5ED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Sleva na dani – kombinovaná doprava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AEC135-94FF-4377-BC63-5AE220AB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2572"/>
            <a:ext cx="10753200" cy="4439428"/>
          </a:xfrm>
        </p:spPr>
        <p:txBody>
          <a:bodyPr/>
          <a:lstStyle/>
          <a:p>
            <a:r>
              <a:rPr lang="cs-CZ" sz="2400" dirty="0"/>
              <a:t>Kombinovanou dopravou se rozumí přeprava zboží v jedné a téže přepravní jednotce (ve velkém kontejneru, výměnné nástavbě, odvalovacím kontejneru) nebo v nákladním automobilu, přívěsu, návěsu s tahačem i bez tahače, při které se využije též železniční nebo vnitrozemská vodní doprava</a:t>
            </a:r>
          </a:p>
          <a:p>
            <a:r>
              <a:rPr lang="cs-CZ" sz="2400" dirty="0"/>
              <a:t>Sleva v procentech podle počtu jízd	</a:t>
            </a:r>
          </a:p>
          <a:p>
            <a:r>
              <a:rPr lang="cs-CZ" sz="2400" dirty="0"/>
              <a:t>Slevu na dani uplatní poplatník v daňovém přiznání</a:t>
            </a:r>
          </a:p>
        </p:txBody>
      </p:sp>
    </p:spTree>
    <p:extLst>
      <p:ext uri="{BB962C8B-B14F-4D97-AF65-F5344CB8AC3E}">
        <p14:creationId xmlns:p14="http://schemas.microsoft.com/office/powerpoint/2010/main" val="120246921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7951CFB020E6489F07F98675DC4236" ma:contentTypeVersion="13" ma:contentTypeDescription="Vytvoří nový dokument" ma:contentTypeScope="" ma:versionID="2b1f2175b94e0a9c3bd6863a16cb3262">
  <xsd:schema xmlns:xsd="http://www.w3.org/2001/XMLSchema" xmlns:xs="http://www.w3.org/2001/XMLSchema" xmlns:p="http://schemas.microsoft.com/office/2006/metadata/properties" xmlns:ns3="27c1b692-2977-4ea6-b000-57ed6bef5cd5" xmlns:ns4="3425f3a8-868c-4490-8382-87865621be67" targetNamespace="http://schemas.microsoft.com/office/2006/metadata/properties" ma:root="true" ma:fieldsID="a1544cc322998a44e176429283dfa268" ns3:_="" ns4:_="">
    <xsd:import namespace="27c1b692-2977-4ea6-b000-57ed6bef5cd5"/>
    <xsd:import namespace="3425f3a8-868c-4490-8382-87865621be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b692-2977-4ea6-b000-57ed6bef5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5f3a8-868c-4490-8382-87865621b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8FF537-5085-40EA-965A-5FB2A3D27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c1b692-2977-4ea6-b000-57ed6bef5cd5"/>
    <ds:schemaRef ds:uri="3425f3a8-868c-4490-8382-87865621b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D83114-D72B-4C80-982A-553FB38E76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480AB8-BA71-4F3A-969D-549D253C82E9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3425f3a8-868c-4490-8382-87865621be67"/>
    <ds:schemaRef ds:uri="http://schemas.microsoft.com/office/infopath/2007/PartnerControls"/>
    <ds:schemaRef ds:uri="http://schemas.openxmlformats.org/package/2006/metadata/core-properties"/>
    <ds:schemaRef ds:uri="27c1b692-2977-4ea6-b000-57ed6bef5cd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PPT</Template>
  <TotalTime>108</TotalTime>
  <Words>1113</Words>
  <Application>Microsoft Office PowerPoint</Application>
  <PresentationFormat>Širokoúhlá obrazovka</PresentationFormat>
  <Paragraphs>129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Tahoma</vt:lpstr>
      <vt:lpstr>Trebuchet MS</vt:lpstr>
      <vt:lpstr>Wingdings</vt:lpstr>
      <vt:lpstr>Prezentace_MU_CZ</vt:lpstr>
      <vt:lpstr>Majetkové daně – motorová vozidla</vt:lpstr>
      <vt:lpstr>Typy daní na motorová vozidla </vt:lpstr>
      <vt:lpstr>Silniční daň</vt:lpstr>
      <vt:lpstr>Předmět daně</vt:lpstr>
      <vt:lpstr>Předmětem daně není</vt:lpstr>
      <vt:lpstr>Osvobození od daně</vt:lpstr>
      <vt:lpstr>Poplatník daně</vt:lpstr>
      <vt:lpstr>Základ daně a sazba daně</vt:lpstr>
      <vt:lpstr>Sleva na dani – kombinovaná doprava</vt:lpstr>
      <vt:lpstr>Výpočet daně</vt:lpstr>
      <vt:lpstr>Rozhodné skutečnosti a datum</vt:lpstr>
      <vt:lpstr>Správa daně</vt:lpstr>
      <vt:lpstr>Evropská regulace poplatků za užívání dálnic</vt:lpstr>
      <vt:lpstr>Časové poplatky</vt:lpstr>
      <vt:lpstr>Sazby časových poplatků</vt:lpstr>
      <vt:lpstr>Elektronické mýtné</vt:lpstr>
      <vt:lpstr>De lege ferenda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Mrkývka</dc:creator>
  <cp:lastModifiedBy>Michal Radvan</cp:lastModifiedBy>
  <cp:revision>10</cp:revision>
  <cp:lastPrinted>1601-01-01T00:00:00Z</cp:lastPrinted>
  <dcterms:created xsi:type="dcterms:W3CDTF">2021-02-05T12:17:07Z</dcterms:created>
  <dcterms:modified xsi:type="dcterms:W3CDTF">2022-11-14T17:51:37Z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0x010100C77951CFB020E6489F07F98675DC4236</vt:lpwstr>
  </property>
</Properties>
</file>