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85"/>
  </p:notesMasterIdLst>
  <p:handoutMasterIdLst>
    <p:handoutMasterId r:id="rId86"/>
  </p:handoutMasterIdLst>
  <p:sldIdLst>
    <p:sldId id="256" r:id="rId5"/>
    <p:sldId id="470" r:id="rId6"/>
    <p:sldId id="468" r:id="rId7"/>
    <p:sldId id="467" r:id="rId8"/>
    <p:sldId id="469" r:id="rId9"/>
    <p:sldId id="494" r:id="rId10"/>
    <p:sldId id="360" r:id="rId11"/>
    <p:sldId id="380" r:id="rId12"/>
    <p:sldId id="452" r:id="rId13"/>
    <p:sldId id="495" r:id="rId14"/>
    <p:sldId id="496" r:id="rId15"/>
    <p:sldId id="497" r:id="rId16"/>
    <p:sldId id="291" r:id="rId17"/>
    <p:sldId id="498" r:id="rId18"/>
    <p:sldId id="454" r:id="rId19"/>
    <p:sldId id="499" r:id="rId20"/>
    <p:sldId id="486" r:id="rId21"/>
    <p:sldId id="500" r:id="rId22"/>
    <p:sldId id="487" r:id="rId23"/>
    <p:sldId id="501" r:id="rId24"/>
    <p:sldId id="502" r:id="rId25"/>
    <p:sldId id="503" r:id="rId26"/>
    <p:sldId id="504" r:id="rId27"/>
    <p:sldId id="505" r:id="rId28"/>
    <p:sldId id="506" r:id="rId29"/>
    <p:sldId id="507" r:id="rId30"/>
    <p:sldId id="508" r:id="rId31"/>
    <p:sldId id="466" r:id="rId32"/>
    <p:sldId id="509" r:id="rId33"/>
    <p:sldId id="510" r:id="rId34"/>
    <p:sldId id="511" r:id="rId35"/>
    <p:sldId id="512" r:id="rId36"/>
    <p:sldId id="482" r:id="rId37"/>
    <p:sldId id="484" r:id="rId38"/>
    <p:sldId id="485" r:id="rId39"/>
    <p:sldId id="513" r:id="rId40"/>
    <p:sldId id="514" r:id="rId41"/>
    <p:sldId id="515" r:id="rId42"/>
    <p:sldId id="474" r:id="rId43"/>
    <p:sldId id="475" r:id="rId44"/>
    <p:sldId id="476" r:id="rId45"/>
    <p:sldId id="477" r:id="rId46"/>
    <p:sldId id="480" r:id="rId47"/>
    <p:sldId id="442" r:id="rId48"/>
    <p:sldId id="443" r:id="rId49"/>
    <p:sldId id="444" r:id="rId50"/>
    <p:sldId id="516" r:id="rId51"/>
    <p:sldId id="517" r:id="rId52"/>
    <p:sldId id="518" r:id="rId53"/>
    <p:sldId id="519" r:id="rId54"/>
    <p:sldId id="488" r:id="rId55"/>
    <p:sldId id="352" r:id="rId56"/>
    <p:sldId id="520" r:id="rId57"/>
    <p:sldId id="521" r:id="rId58"/>
    <p:sldId id="522" r:id="rId59"/>
    <p:sldId id="297" r:id="rId60"/>
    <p:sldId id="382" r:id="rId61"/>
    <p:sldId id="334" r:id="rId62"/>
    <p:sldId id="446" r:id="rId63"/>
    <p:sldId id="447" r:id="rId64"/>
    <p:sldId id="419" r:id="rId65"/>
    <p:sldId id="445" r:id="rId66"/>
    <p:sldId id="403" r:id="rId67"/>
    <p:sldId id="404" r:id="rId68"/>
    <p:sldId id="405" r:id="rId69"/>
    <p:sldId id="406" r:id="rId70"/>
    <p:sldId id="407" r:id="rId71"/>
    <p:sldId id="422" r:id="rId72"/>
    <p:sldId id="408" r:id="rId73"/>
    <p:sldId id="523" r:id="rId74"/>
    <p:sldId id="410" r:id="rId75"/>
    <p:sldId id="411" r:id="rId76"/>
    <p:sldId id="413" r:id="rId77"/>
    <p:sldId id="414" r:id="rId78"/>
    <p:sldId id="415" r:id="rId79"/>
    <p:sldId id="417" r:id="rId80"/>
    <p:sldId id="416" r:id="rId81"/>
    <p:sldId id="489" r:id="rId82"/>
    <p:sldId id="491" r:id="rId83"/>
    <p:sldId id="492" r:id="rId8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754" autoAdjust="0"/>
  </p:normalViewPr>
  <p:slideViewPr>
    <p:cSldViewPr snapToGrid="0">
      <p:cViewPr varScale="1">
        <p:scale>
          <a:sx n="119" d="100"/>
          <a:sy n="119" d="100"/>
        </p:scale>
        <p:origin x="96" y="34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f Kotásek" userId="af1b1a0a-66db-46ae-a887-124d9f3572d3" providerId="ADAL" clId="{1120C2CE-1B4D-4292-A39E-A2406462D469}"/>
    <pc:docChg chg="custSel addSld delSld modSld">
      <pc:chgData name="Josef Kotásek" userId="af1b1a0a-66db-46ae-a887-124d9f3572d3" providerId="ADAL" clId="{1120C2CE-1B4D-4292-A39E-A2406462D469}" dt="2022-10-12T07:50:14.576" v="319" actId="1076"/>
      <pc:docMkLst>
        <pc:docMk/>
      </pc:docMkLst>
      <pc:sldChg chg="modSp mod">
        <pc:chgData name="Josef Kotásek" userId="af1b1a0a-66db-46ae-a887-124d9f3572d3" providerId="ADAL" clId="{1120C2CE-1B4D-4292-A39E-A2406462D469}" dt="2022-10-11T11:27:52.874" v="25" actId="20577"/>
        <pc:sldMkLst>
          <pc:docMk/>
          <pc:sldMk cId="3403339018" sldId="256"/>
        </pc:sldMkLst>
        <pc:spChg chg="mod">
          <ac:chgData name="Josef Kotásek" userId="af1b1a0a-66db-46ae-a887-124d9f3572d3" providerId="ADAL" clId="{1120C2CE-1B4D-4292-A39E-A2406462D469}" dt="2022-10-11T11:27:52.874" v="25" actId="20577"/>
          <ac:spMkLst>
            <pc:docMk/>
            <pc:sldMk cId="3403339018" sldId="256"/>
            <ac:spMk id="2" creationId="{00000000-0000-0000-0000-000000000000}"/>
          </ac:spMkLst>
        </pc:spChg>
        <pc:spChg chg="mod">
          <ac:chgData name="Josef Kotásek" userId="af1b1a0a-66db-46ae-a887-124d9f3572d3" providerId="ADAL" clId="{1120C2CE-1B4D-4292-A39E-A2406462D469}" dt="2022-10-11T11:27:40.783" v="18" actId="6549"/>
          <ac:spMkLst>
            <pc:docMk/>
            <pc:sldMk cId="3403339018" sldId="256"/>
            <ac:spMk id="4" creationId="{00000000-0000-0000-0000-000000000000}"/>
          </ac:spMkLst>
        </pc:spChg>
      </pc:sldChg>
      <pc:sldChg chg="modSp add">
        <pc:chgData name="Josef Kotásek" userId="af1b1a0a-66db-46ae-a887-124d9f3572d3" providerId="ADAL" clId="{1120C2CE-1B4D-4292-A39E-A2406462D469}" dt="2022-10-12T07:50:14.576" v="319" actId="1076"/>
        <pc:sldMkLst>
          <pc:docMk/>
          <pc:sldMk cId="0" sldId="291"/>
        </pc:sldMkLst>
        <pc:picChg chg="mod">
          <ac:chgData name="Josef Kotásek" userId="af1b1a0a-66db-46ae-a887-124d9f3572d3" providerId="ADAL" clId="{1120C2CE-1B4D-4292-A39E-A2406462D469}" dt="2022-10-12T07:50:14.576" v="319" actId="1076"/>
          <ac:picMkLst>
            <pc:docMk/>
            <pc:sldMk cId="0" sldId="291"/>
            <ac:picMk id="39940" creationId="{60A8F1E9-4C10-4E3B-A693-D913D1FC09E7}"/>
          </ac:picMkLst>
        </pc:picChg>
      </pc:sldChg>
      <pc:sldChg chg="del">
        <pc:chgData name="Josef Kotásek" userId="af1b1a0a-66db-46ae-a887-124d9f3572d3" providerId="ADAL" clId="{1120C2CE-1B4D-4292-A39E-A2406462D469}" dt="2022-10-11T11:28:04.783" v="51" actId="47"/>
        <pc:sldMkLst>
          <pc:docMk/>
          <pc:sldMk cId="0" sldId="292"/>
        </pc:sldMkLst>
      </pc:sldChg>
      <pc:sldChg chg="add">
        <pc:chgData name="Josef Kotásek" userId="af1b1a0a-66db-46ae-a887-124d9f3572d3" providerId="ADAL" clId="{1120C2CE-1B4D-4292-A39E-A2406462D469}" dt="2022-10-11T11:27:59.087" v="26"/>
        <pc:sldMkLst>
          <pc:docMk/>
          <pc:sldMk cId="0" sldId="297"/>
        </pc:sldMkLst>
      </pc:sldChg>
      <pc:sldChg chg="modSp add del">
        <pc:chgData name="Josef Kotásek" userId="af1b1a0a-66db-46ae-a887-124d9f3572d3" providerId="ADAL" clId="{1120C2CE-1B4D-4292-A39E-A2406462D469}" dt="2022-10-11T11:31:37.780" v="115" actId="47"/>
        <pc:sldMkLst>
          <pc:docMk/>
          <pc:sldMk cId="0" sldId="317"/>
        </pc:sldMkLst>
        <pc:picChg chg="mod">
          <ac:chgData name="Josef Kotásek" userId="af1b1a0a-66db-46ae-a887-124d9f3572d3" providerId="ADAL" clId="{1120C2CE-1B4D-4292-A39E-A2406462D469}" dt="2022-10-11T11:31:33.441" v="114" actId="1076"/>
          <ac:picMkLst>
            <pc:docMk/>
            <pc:sldMk cId="0" sldId="317"/>
            <ac:picMk id="33796" creationId="{7741D79F-CE6F-45A1-924C-DBE0497B1B30}"/>
          </ac:picMkLst>
        </pc:picChg>
      </pc:sldChg>
      <pc:sldChg chg="add del">
        <pc:chgData name="Josef Kotásek" userId="af1b1a0a-66db-46ae-a887-124d9f3572d3" providerId="ADAL" clId="{1120C2CE-1B4D-4292-A39E-A2406462D469}" dt="2022-10-11T11:28:34.729" v="67" actId="47"/>
        <pc:sldMkLst>
          <pc:docMk/>
          <pc:sldMk cId="0" sldId="324"/>
        </pc:sldMkLst>
      </pc:sldChg>
      <pc:sldChg chg="modSp add mod">
        <pc:chgData name="Josef Kotásek" userId="af1b1a0a-66db-46ae-a887-124d9f3572d3" providerId="ADAL" clId="{1120C2CE-1B4D-4292-A39E-A2406462D469}" dt="2022-10-11T11:27:59.404" v="37" actId="27636"/>
        <pc:sldMkLst>
          <pc:docMk/>
          <pc:sldMk cId="0" sldId="334"/>
        </pc:sldMkLst>
        <pc:spChg chg="mod">
          <ac:chgData name="Josef Kotásek" userId="af1b1a0a-66db-46ae-a887-124d9f3572d3" providerId="ADAL" clId="{1120C2CE-1B4D-4292-A39E-A2406462D469}" dt="2022-10-11T11:27:59.404" v="37" actId="27636"/>
          <ac:spMkLst>
            <pc:docMk/>
            <pc:sldMk cId="0" sldId="334"/>
            <ac:spMk id="23555" creationId="{75DB5AFB-A51E-4709-9700-EA16CBD41231}"/>
          </ac:spMkLst>
        </pc:spChg>
      </pc:sldChg>
      <pc:sldChg chg="del">
        <pc:chgData name="Josef Kotásek" userId="af1b1a0a-66db-46ae-a887-124d9f3572d3" providerId="ADAL" clId="{1120C2CE-1B4D-4292-A39E-A2406462D469}" dt="2022-10-11T11:28:18.016" v="53" actId="47"/>
        <pc:sldMkLst>
          <pc:docMk/>
          <pc:sldMk cId="1421096121" sldId="338"/>
        </pc:sldMkLst>
      </pc:sldChg>
      <pc:sldChg chg="del">
        <pc:chgData name="Josef Kotásek" userId="af1b1a0a-66db-46ae-a887-124d9f3572d3" providerId="ADAL" clId="{1120C2CE-1B4D-4292-A39E-A2406462D469}" dt="2022-10-11T11:28:18.016" v="53" actId="47"/>
        <pc:sldMkLst>
          <pc:docMk/>
          <pc:sldMk cId="3640863896" sldId="339"/>
        </pc:sldMkLst>
      </pc:sldChg>
      <pc:sldChg chg="del">
        <pc:chgData name="Josef Kotásek" userId="af1b1a0a-66db-46ae-a887-124d9f3572d3" providerId="ADAL" clId="{1120C2CE-1B4D-4292-A39E-A2406462D469}" dt="2022-10-11T11:28:18.016" v="53" actId="47"/>
        <pc:sldMkLst>
          <pc:docMk/>
          <pc:sldMk cId="776859203" sldId="343"/>
        </pc:sldMkLst>
      </pc:sldChg>
      <pc:sldChg chg="del">
        <pc:chgData name="Josef Kotásek" userId="af1b1a0a-66db-46ae-a887-124d9f3572d3" providerId="ADAL" clId="{1120C2CE-1B4D-4292-A39E-A2406462D469}" dt="2022-10-11T11:28:18.016" v="53" actId="47"/>
        <pc:sldMkLst>
          <pc:docMk/>
          <pc:sldMk cId="877707953" sldId="344"/>
        </pc:sldMkLst>
      </pc:sldChg>
      <pc:sldChg chg="del">
        <pc:chgData name="Josef Kotásek" userId="af1b1a0a-66db-46ae-a887-124d9f3572d3" providerId="ADAL" clId="{1120C2CE-1B4D-4292-A39E-A2406462D469}" dt="2022-10-11T11:28:18.016" v="53" actId="47"/>
        <pc:sldMkLst>
          <pc:docMk/>
          <pc:sldMk cId="1070351040" sldId="345"/>
        </pc:sldMkLst>
      </pc:sldChg>
      <pc:sldChg chg="add">
        <pc:chgData name="Josef Kotásek" userId="af1b1a0a-66db-46ae-a887-124d9f3572d3" providerId="ADAL" clId="{1120C2CE-1B4D-4292-A39E-A2406462D469}" dt="2022-10-11T11:27:59.087" v="26"/>
        <pc:sldMkLst>
          <pc:docMk/>
          <pc:sldMk cId="0" sldId="352"/>
        </pc:sldMkLst>
      </pc:sldChg>
      <pc:sldChg chg="del">
        <pc:chgData name="Josef Kotásek" userId="af1b1a0a-66db-46ae-a887-124d9f3572d3" providerId="ADAL" clId="{1120C2CE-1B4D-4292-A39E-A2406462D469}" dt="2022-10-11T11:28:18.016" v="53" actId="47"/>
        <pc:sldMkLst>
          <pc:docMk/>
          <pc:sldMk cId="475848350" sldId="354"/>
        </pc:sldMkLst>
      </pc:sldChg>
      <pc:sldChg chg="modSp add mod">
        <pc:chgData name="Josef Kotásek" userId="af1b1a0a-66db-46ae-a887-124d9f3572d3" providerId="ADAL" clId="{1120C2CE-1B4D-4292-A39E-A2406462D469}" dt="2022-10-11T11:29:01.242" v="75" actId="14100"/>
        <pc:sldMkLst>
          <pc:docMk/>
          <pc:sldMk cId="0" sldId="360"/>
        </pc:sldMkLst>
        <pc:spChg chg="mod">
          <ac:chgData name="Josef Kotásek" userId="af1b1a0a-66db-46ae-a887-124d9f3572d3" providerId="ADAL" clId="{1120C2CE-1B4D-4292-A39E-A2406462D469}" dt="2022-10-11T11:29:01.242" v="75" actId="14100"/>
          <ac:spMkLst>
            <pc:docMk/>
            <pc:sldMk cId="0" sldId="360"/>
            <ac:spMk id="12291" creationId="{F649665F-E78B-47A4-A14D-CF8FC0E159DE}"/>
          </ac:spMkLst>
        </pc:spChg>
      </pc:sldChg>
      <pc:sldChg chg="del">
        <pc:chgData name="Josef Kotásek" userId="af1b1a0a-66db-46ae-a887-124d9f3572d3" providerId="ADAL" clId="{1120C2CE-1B4D-4292-A39E-A2406462D469}" dt="2022-10-11T11:28:18.016" v="53" actId="47"/>
        <pc:sldMkLst>
          <pc:docMk/>
          <pc:sldMk cId="0" sldId="365"/>
        </pc:sldMkLst>
      </pc:sldChg>
      <pc:sldChg chg="del">
        <pc:chgData name="Josef Kotásek" userId="af1b1a0a-66db-46ae-a887-124d9f3572d3" providerId="ADAL" clId="{1120C2CE-1B4D-4292-A39E-A2406462D469}" dt="2022-10-11T11:28:18.016" v="53" actId="47"/>
        <pc:sldMkLst>
          <pc:docMk/>
          <pc:sldMk cId="0" sldId="372"/>
        </pc:sldMkLst>
      </pc:sldChg>
      <pc:sldChg chg="modSp add mod">
        <pc:chgData name="Josef Kotásek" userId="af1b1a0a-66db-46ae-a887-124d9f3572d3" providerId="ADAL" clId="{1120C2CE-1B4D-4292-A39E-A2406462D469}" dt="2022-10-11T11:30:40.411" v="78" actId="5793"/>
        <pc:sldMkLst>
          <pc:docMk/>
          <pc:sldMk cId="0" sldId="380"/>
        </pc:sldMkLst>
        <pc:spChg chg="mod">
          <ac:chgData name="Josef Kotásek" userId="af1b1a0a-66db-46ae-a887-124d9f3572d3" providerId="ADAL" clId="{1120C2CE-1B4D-4292-A39E-A2406462D469}" dt="2022-10-11T11:30:40.411" v="78" actId="5793"/>
          <ac:spMkLst>
            <pc:docMk/>
            <pc:sldMk cId="0" sldId="380"/>
            <ac:spMk id="13315" creationId="{C5362EC3-4029-49E6-AAEE-8ABA0F48579B}"/>
          </ac:spMkLst>
        </pc:spChg>
      </pc:sldChg>
      <pc:sldChg chg="add">
        <pc:chgData name="Josef Kotásek" userId="af1b1a0a-66db-46ae-a887-124d9f3572d3" providerId="ADAL" clId="{1120C2CE-1B4D-4292-A39E-A2406462D469}" dt="2022-10-11T11:27:59.087" v="26"/>
        <pc:sldMkLst>
          <pc:docMk/>
          <pc:sldMk cId="0" sldId="382"/>
        </pc:sldMkLst>
      </pc:sldChg>
      <pc:sldChg chg="add del">
        <pc:chgData name="Josef Kotásek" userId="af1b1a0a-66db-46ae-a887-124d9f3572d3" providerId="ADAL" clId="{1120C2CE-1B4D-4292-A39E-A2406462D469}" dt="2022-10-11T11:28:39.998" v="69" actId="47"/>
        <pc:sldMkLst>
          <pc:docMk/>
          <pc:sldMk cId="0" sldId="391"/>
        </pc:sldMkLst>
      </pc:sldChg>
      <pc:sldChg chg="del">
        <pc:chgData name="Josef Kotásek" userId="af1b1a0a-66db-46ae-a887-124d9f3572d3" providerId="ADAL" clId="{1120C2CE-1B4D-4292-A39E-A2406462D469}" dt="2022-10-11T11:28:18.016" v="53" actId="47"/>
        <pc:sldMkLst>
          <pc:docMk/>
          <pc:sldMk cId="3840250271" sldId="398"/>
        </pc:sldMkLst>
      </pc:sldChg>
      <pc:sldChg chg="del">
        <pc:chgData name="Josef Kotásek" userId="af1b1a0a-66db-46ae-a887-124d9f3572d3" providerId="ADAL" clId="{1120C2CE-1B4D-4292-A39E-A2406462D469}" dt="2022-10-11T11:28:18.016" v="53" actId="47"/>
        <pc:sldMkLst>
          <pc:docMk/>
          <pc:sldMk cId="1612737001" sldId="399"/>
        </pc:sldMkLst>
      </pc:sldChg>
      <pc:sldChg chg="del">
        <pc:chgData name="Josef Kotásek" userId="af1b1a0a-66db-46ae-a887-124d9f3572d3" providerId="ADAL" clId="{1120C2CE-1B4D-4292-A39E-A2406462D469}" dt="2022-10-11T11:28:18.016" v="53" actId="47"/>
        <pc:sldMkLst>
          <pc:docMk/>
          <pc:sldMk cId="1500251081" sldId="400"/>
        </pc:sldMkLst>
      </pc:sldChg>
      <pc:sldChg chg="modSp add mod setBg">
        <pc:chgData name="Josef Kotásek" userId="af1b1a0a-66db-46ae-a887-124d9f3572d3" providerId="ADAL" clId="{1120C2CE-1B4D-4292-A39E-A2406462D469}" dt="2022-10-11T11:27:59.456" v="39" actId="27636"/>
        <pc:sldMkLst>
          <pc:docMk/>
          <pc:sldMk cId="0" sldId="403"/>
        </pc:sldMkLst>
        <pc:spChg chg="mod">
          <ac:chgData name="Josef Kotásek" userId="af1b1a0a-66db-46ae-a887-124d9f3572d3" providerId="ADAL" clId="{1120C2CE-1B4D-4292-A39E-A2406462D469}" dt="2022-10-11T11:27:59.456" v="39" actId="27636"/>
          <ac:spMkLst>
            <pc:docMk/>
            <pc:sldMk cId="0" sldId="403"/>
            <ac:spMk id="23555" creationId="{AB680172-2FC6-4D24-BD46-E22993939D9B}"/>
          </ac:spMkLst>
        </pc:spChg>
      </pc:sldChg>
      <pc:sldChg chg="add">
        <pc:chgData name="Josef Kotásek" userId="af1b1a0a-66db-46ae-a887-124d9f3572d3" providerId="ADAL" clId="{1120C2CE-1B4D-4292-A39E-A2406462D469}" dt="2022-10-11T11:27:59.087" v="26"/>
        <pc:sldMkLst>
          <pc:docMk/>
          <pc:sldMk cId="0" sldId="404"/>
        </pc:sldMkLst>
      </pc:sldChg>
      <pc:sldChg chg="add">
        <pc:chgData name="Josef Kotásek" userId="af1b1a0a-66db-46ae-a887-124d9f3572d3" providerId="ADAL" clId="{1120C2CE-1B4D-4292-A39E-A2406462D469}" dt="2022-10-11T11:27:59.087" v="26"/>
        <pc:sldMkLst>
          <pc:docMk/>
          <pc:sldMk cId="0" sldId="405"/>
        </pc:sldMkLst>
      </pc:sldChg>
      <pc:sldChg chg="modSp add mod">
        <pc:chgData name="Josef Kotásek" userId="af1b1a0a-66db-46ae-a887-124d9f3572d3" providerId="ADAL" clId="{1120C2CE-1B4D-4292-A39E-A2406462D469}" dt="2022-10-11T11:27:59.486" v="40" actId="27636"/>
        <pc:sldMkLst>
          <pc:docMk/>
          <pc:sldMk cId="0" sldId="406"/>
        </pc:sldMkLst>
        <pc:spChg chg="mod">
          <ac:chgData name="Josef Kotásek" userId="af1b1a0a-66db-46ae-a887-124d9f3572d3" providerId="ADAL" clId="{1120C2CE-1B4D-4292-A39E-A2406462D469}" dt="2022-10-11T11:27:59.486" v="40" actId="27636"/>
          <ac:spMkLst>
            <pc:docMk/>
            <pc:sldMk cId="0" sldId="406"/>
            <ac:spMk id="23555" creationId="{A2770FC3-6003-428B-A59D-30E46EBC51CA}"/>
          </ac:spMkLst>
        </pc:spChg>
      </pc:sldChg>
      <pc:sldChg chg="modSp add mod">
        <pc:chgData name="Josef Kotásek" userId="af1b1a0a-66db-46ae-a887-124d9f3572d3" providerId="ADAL" clId="{1120C2CE-1B4D-4292-A39E-A2406462D469}" dt="2022-10-11T11:27:59.492" v="41" actId="27636"/>
        <pc:sldMkLst>
          <pc:docMk/>
          <pc:sldMk cId="0" sldId="407"/>
        </pc:sldMkLst>
        <pc:spChg chg="mod">
          <ac:chgData name="Josef Kotásek" userId="af1b1a0a-66db-46ae-a887-124d9f3572d3" providerId="ADAL" clId="{1120C2CE-1B4D-4292-A39E-A2406462D469}" dt="2022-10-11T11:27:59.492" v="41" actId="27636"/>
          <ac:spMkLst>
            <pc:docMk/>
            <pc:sldMk cId="0" sldId="407"/>
            <ac:spMk id="23555" creationId="{637B427E-7ECC-4ECF-B16A-8471B1D828A1}"/>
          </ac:spMkLst>
        </pc:spChg>
      </pc:sldChg>
      <pc:sldChg chg="modSp add mod">
        <pc:chgData name="Josef Kotásek" userId="af1b1a0a-66db-46ae-a887-124d9f3572d3" providerId="ADAL" clId="{1120C2CE-1B4D-4292-A39E-A2406462D469}" dt="2022-10-11T11:27:59.508" v="42" actId="27636"/>
        <pc:sldMkLst>
          <pc:docMk/>
          <pc:sldMk cId="0" sldId="408"/>
        </pc:sldMkLst>
        <pc:spChg chg="mod">
          <ac:chgData name="Josef Kotásek" userId="af1b1a0a-66db-46ae-a887-124d9f3572d3" providerId="ADAL" clId="{1120C2CE-1B4D-4292-A39E-A2406462D469}" dt="2022-10-11T11:27:59.508" v="42" actId="27636"/>
          <ac:spMkLst>
            <pc:docMk/>
            <pc:sldMk cId="0" sldId="408"/>
            <ac:spMk id="23555" creationId="{4E21A670-C1B4-45CD-97E2-1D359578A612}"/>
          </ac:spMkLst>
        </pc:spChg>
      </pc:sldChg>
      <pc:sldChg chg="modSp add mod">
        <pc:chgData name="Josef Kotásek" userId="af1b1a0a-66db-46ae-a887-124d9f3572d3" providerId="ADAL" clId="{1120C2CE-1B4D-4292-A39E-A2406462D469}" dt="2022-10-11T11:27:59.570" v="44" actId="27636"/>
        <pc:sldMkLst>
          <pc:docMk/>
          <pc:sldMk cId="0" sldId="410"/>
        </pc:sldMkLst>
        <pc:spChg chg="mod">
          <ac:chgData name="Josef Kotásek" userId="af1b1a0a-66db-46ae-a887-124d9f3572d3" providerId="ADAL" clId="{1120C2CE-1B4D-4292-A39E-A2406462D469}" dt="2022-10-11T11:27:59.570" v="44" actId="27636"/>
          <ac:spMkLst>
            <pc:docMk/>
            <pc:sldMk cId="0" sldId="410"/>
            <ac:spMk id="23555" creationId="{4075DB9D-3C8C-4959-BFB8-A8EA43F5B92E}"/>
          </ac:spMkLst>
        </pc:spChg>
      </pc:sldChg>
      <pc:sldChg chg="add">
        <pc:chgData name="Josef Kotásek" userId="af1b1a0a-66db-46ae-a887-124d9f3572d3" providerId="ADAL" clId="{1120C2CE-1B4D-4292-A39E-A2406462D469}" dt="2022-10-11T11:27:59.087" v="26"/>
        <pc:sldMkLst>
          <pc:docMk/>
          <pc:sldMk cId="0" sldId="411"/>
        </pc:sldMkLst>
      </pc:sldChg>
      <pc:sldChg chg="modSp add mod">
        <pc:chgData name="Josef Kotásek" userId="af1b1a0a-66db-46ae-a887-124d9f3572d3" providerId="ADAL" clId="{1120C2CE-1B4D-4292-A39E-A2406462D469}" dt="2022-10-12T07:49:24.107" v="315" actId="14100"/>
        <pc:sldMkLst>
          <pc:docMk/>
          <pc:sldMk cId="0" sldId="413"/>
        </pc:sldMkLst>
        <pc:spChg chg="mod">
          <ac:chgData name="Josef Kotásek" userId="af1b1a0a-66db-46ae-a887-124d9f3572d3" providerId="ADAL" clId="{1120C2CE-1B4D-4292-A39E-A2406462D469}" dt="2022-10-12T07:49:19.789" v="313" actId="27636"/>
          <ac:spMkLst>
            <pc:docMk/>
            <pc:sldMk cId="0" sldId="413"/>
            <ac:spMk id="23555" creationId="{53435CCA-F1BC-4650-8A06-04F195EC2103}"/>
          </ac:spMkLst>
        </pc:spChg>
        <pc:spChg chg="mod">
          <ac:chgData name="Josef Kotásek" userId="af1b1a0a-66db-46ae-a887-124d9f3572d3" providerId="ADAL" clId="{1120C2CE-1B4D-4292-A39E-A2406462D469}" dt="2022-10-12T07:49:24.107" v="315" actId="14100"/>
          <ac:spMkLst>
            <pc:docMk/>
            <pc:sldMk cId="0" sldId="413"/>
            <ac:spMk id="130050" creationId="{6BDDEC84-5305-45CC-8F01-D72BA1A1B969}"/>
          </ac:spMkLst>
        </pc:spChg>
      </pc:sldChg>
      <pc:sldChg chg="modSp add mod">
        <pc:chgData name="Josef Kotásek" userId="af1b1a0a-66db-46ae-a887-124d9f3572d3" providerId="ADAL" clId="{1120C2CE-1B4D-4292-A39E-A2406462D469}" dt="2022-10-12T07:49:06.419" v="311" actId="14100"/>
        <pc:sldMkLst>
          <pc:docMk/>
          <pc:sldMk cId="0" sldId="414"/>
        </pc:sldMkLst>
        <pc:spChg chg="mod">
          <ac:chgData name="Josef Kotásek" userId="af1b1a0a-66db-46ae-a887-124d9f3572d3" providerId="ADAL" clId="{1120C2CE-1B4D-4292-A39E-A2406462D469}" dt="2022-10-12T07:49:03.934" v="310" actId="27636"/>
          <ac:spMkLst>
            <pc:docMk/>
            <pc:sldMk cId="0" sldId="414"/>
            <ac:spMk id="23555" creationId="{1CC71E5C-AAC9-4311-A38B-4827AFB9211E}"/>
          </ac:spMkLst>
        </pc:spChg>
        <pc:spChg chg="mod">
          <ac:chgData name="Josef Kotásek" userId="af1b1a0a-66db-46ae-a887-124d9f3572d3" providerId="ADAL" clId="{1120C2CE-1B4D-4292-A39E-A2406462D469}" dt="2022-10-12T07:49:06.419" v="311" actId="14100"/>
          <ac:spMkLst>
            <pc:docMk/>
            <pc:sldMk cId="0" sldId="414"/>
            <ac:spMk id="132098" creationId="{120BF1DB-4EA2-4B29-A83F-55504CE413C3}"/>
          </ac:spMkLst>
        </pc:spChg>
      </pc:sldChg>
      <pc:sldChg chg="modSp add mod">
        <pc:chgData name="Josef Kotásek" userId="af1b1a0a-66db-46ae-a887-124d9f3572d3" providerId="ADAL" clId="{1120C2CE-1B4D-4292-A39E-A2406462D469}" dt="2022-10-12T07:48:58.211" v="308" actId="27636"/>
        <pc:sldMkLst>
          <pc:docMk/>
          <pc:sldMk cId="0" sldId="415"/>
        </pc:sldMkLst>
        <pc:spChg chg="mod">
          <ac:chgData name="Josef Kotásek" userId="af1b1a0a-66db-46ae-a887-124d9f3572d3" providerId="ADAL" clId="{1120C2CE-1B4D-4292-A39E-A2406462D469}" dt="2022-10-12T07:48:58.211" v="308" actId="27636"/>
          <ac:spMkLst>
            <pc:docMk/>
            <pc:sldMk cId="0" sldId="415"/>
            <ac:spMk id="23555" creationId="{8E936A35-BF29-44CC-B159-7338B71482D0}"/>
          </ac:spMkLst>
        </pc:spChg>
      </pc:sldChg>
      <pc:sldChg chg="modSp add mod">
        <pc:chgData name="Josef Kotásek" userId="af1b1a0a-66db-46ae-a887-124d9f3572d3" providerId="ADAL" clId="{1120C2CE-1B4D-4292-A39E-A2406462D469}" dt="2022-10-11T11:27:59.720" v="48" actId="27636"/>
        <pc:sldMkLst>
          <pc:docMk/>
          <pc:sldMk cId="0" sldId="416"/>
        </pc:sldMkLst>
        <pc:spChg chg="mod">
          <ac:chgData name="Josef Kotásek" userId="af1b1a0a-66db-46ae-a887-124d9f3572d3" providerId="ADAL" clId="{1120C2CE-1B4D-4292-A39E-A2406462D469}" dt="2022-10-11T11:27:59.720" v="48" actId="27636"/>
          <ac:spMkLst>
            <pc:docMk/>
            <pc:sldMk cId="0" sldId="416"/>
            <ac:spMk id="23555" creationId="{9039A835-DF23-4366-8FD7-CB07896E644E}"/>
          </ac:spMkLst>
        </pc:spChg>
      </pc:sldChg>
      <pc:sldChg chg="add">
        <pc:chgData name="Josef Kotásek" userId="af1b1a0a-66db-46ae-a887-124d9f3572d3" providerId="ADAL" clId="{1120C2CE-1B4D-4292-A39E-A2406462D469}" dt="2022-10-11T11:27:59.087" v="26"/>
        <pc:sldMkLst>
          <pc:docMk/>
          <pc:sldMk cId="0" sldId="417"/>
        </pc:sldMkLst>
      </pc:sldChg>
      <pc:sldChg chg="add">
        <pc:chgData name="Josef Kotásek" userId="af1b1a0a-66db-46ae-a887-124d9f3572d3" providerId="ADAL" clId="{1120C2CE-1B4D-4292-A39E-A2406462D469}" dt="2022-10-11T11:27:59.087" v="26"/>
        <pc:sldMkLst>
          <pc:docMk/>
          <pc:sldMk cId="0" sldId="419"/>
        </pc:sldMkLst>
      </pc:sldChg>
      <pc:sldChg chg="add">
        <pc:chgData name="Josef Kotásek" userId="af1b1a0a-66db-46ae-a887-124d9f3572d3" providerId="ADAL" clId="{1120C2CE-1B4D-4292-A39E-A2406462D469}" dt="2022-10-11T11:27:59.087" v="26"/>
        <pc:sldMkLst>
          <pc:docMk/>
          <pc:sldMk cId="0" sldId="422"/>
        </pc:sldMkLst>
      </pc:sldChg>
      <pc:sldChg chg="del">
        <pc:chgData name="Josef Kotásek" userId="af1b1a0a-66db-46ae-a887-124d9f3572d3" providerId="ADAL" clId="{1120C2CE-1B4D-4292-A39E-A2406462D469}" dt="2022-10-11T11:28:02.165" v="49" actId="47"/>
        <pc:sldMkLst>
          <pc:docMk/>
          <pc:sldMk cId="3132143839" sldId="441"/>
        </pc:sldMkLst>
      </pc:sldChg>
      <pc:sldChg chg="add">
        <pc:chgData name="Josef Kotásek" userId="af1b1a0a-66db-46ae-a887-124d9f3572d3" providerId="ADAL" clId="{1120C2CE-1B4D-4292-A39E-A2406462D469}" dt="2022-10-11T11:27:59.087" v="26"/>
        <pc:sldMkLst>
          <pc:docMk/>
          <pc:sldMk cId="0" sldId="442"/>
        </pc:sldMkLst>
      </pc:sldChg>
      <pc:sldChg chg="modSp add mod">
        <pc:chgData name="Josef Kotásek" userId="af1b1a0a-66db-46ae-a887-124d9f3572d3" providerId="ADAL" clId="{1120C2CE-1B4D-4292-A39E-A2406462D469}" dt="2022-10-11T11:27:59.304" v="32" actId="27636"/>
        <pc:sldMkLst>
          <pc:docMk/>
          <pc:sldMk cId="0" sldId="443"/>
        </pc:sldMkLst>
        <pc:spChg chg="mod">
          <ac:chgData name="Josef Kotásek" userId="af1b1a0a-66db-46ae-a887-124d9f3572d3" providerId="ADAL" clId="{1120C2CE-1B4D-4292-A39E-A2406462D469}" dt="2022-10-11T11:27:59.304" v="32" actId="27636"/>
          <ac:spMkLst>
            <pc:docMk/>
            <pc:sldMk cId="0" sldId="443"/>
            <ac:spMk id="3" creationId="{45B1686B-32A5-4D71-BB0A-25324AF5D69C}"/>
          </ac:spMkLst>
        </pc:spChg>
      </pc:sldChg>
      <pc:sldChg chg="add">
        <pc:chgData name="Josef Kotásek" userId="af1b1a0a-66db-46ae-a887-124d9f3572d3" providerId="ADAL" clId="{1120C2CE-1B4D-4292-A39E-A2406462D469}" dt="2022-10-11T11:27:59.087" v="26"/>
        <pc:sldMkLst>
          <pc:docMk/>
          <pc:sldMk cId="0" sldId="444"/>
        </pc:sldMkLst>
      </pc:sldChg>
      <pc:sldChg chg="add">
        <pc:chgData name="Josef Kotásek" userId="af1b1a0a-66db-46ae-a887-124d9f3572d3" providerId="ADAL" clId="{1120C2CE-1B4D-4292-A39E-A2406462D469}" dt="2022-10-11T11:27:59.087" v="26"/>
        <pc:sldMkLst>
          <pc:docMk/>
          <pc:sldMk cId="0" sldId="445"/>
        </pc:sldMkLst>
      </pc:sldChg>
      <pc:sldChg chg="modSp add mod">
        <pc:chgData name="Josef Kotásek" userId="af1b1a0a-66db-46ae-a887-124d9f3572d3" providerId="ADAL" clId="{1120C2CE-1B4D-4292-A39E-A2406462D469}" dt="2022-10-11T11:27:59.438" v="38" actId="27636"/>
        <pc:sldMkLst>
          <pc:docMk/>
          <pc:sldMk cId="0" sldId="446"/>
        </pc:sldMkLst>
        <pc:spChg chg="mod">
          <ac:chgData name="Josef Kotásek" userId="af1b1a0a-66db-46ae-a887-124d9f3572d3" providerId="ADAL" clId="{1120C2CE-1B4D-4292-A39E-A2406462D469}" dt="2022-10-11T11:27:59.438" v="38" actId="27636"/>
          <ac:spMkLst>
            <pc:docMk/>
            <pc:sldMk cId="0" sldId="446"/>
            <ac:spMk id="23555" creationId="{84AC374C-0B9C-4642-8A45-992C8E23B90B}"/>
          </ac:spMkLst>
        </pc:spChg>
      </pc:sldChg>
      <pc:sldChg chg="add">
        <pc:chgData name="Josef Kotásek" userId="af1b1a0a-66db-46ae-a887-124d9f3572d3" providerId="ADAL" clId="{1120C2CE-1B4D-4292-A39E-A2406462D469}" dt="2022-10-11T11:27:59.087" v="26"/>
        <pc:sldMkLst>
          <pc:docMk/>
          <pc:sldMk cId="0" sldId="447"/>
        </pc:sldMkLst>
      </pc:sldChg>
      <pc:sldChg chg="add del">
        <pc:chgData name="Josef Kotásek" userId="af1b1a0a-66db-46ae-a887-124d9f3572d3" providerId="ADAL" clId="{1120C2CE-1B4D-4292-A39E-A2406462D469}" dt="2022-10-11T11:28:42.245" v="70" actId="47"/>
        <pc:sldMkLst>
          <pc:docMk/>
          <pc:sldMk cId="0" sldId="451"/>
        </pc:sldMkLst>
      </pc:sldChg>
      <pc:sldChg chg="modSp add mod">
        <pc:chgData name="Josef Kotásek" userId="af1b1a0a-66db-46ae-a887-124d9f3572d3" providerId="ADAL" clId="{1120C2CE-1B4D-4292-A39E-A2406462D469}" dt="2022-10-11T11:31:23.016" v="112" actId="20577"/>
        <pc:sldMkLst>
          <pc:docMk/>
          <pc:sldMk cId="0" sldId="452"/>
        </pc:sldMkLst>
        <pc:spChg chg="mod">
          <ac:chgData name="Josef Kotásek" userId="af1b1a0a-66db-46ae-a887-124d9f3572d3" providerId="ADAL" clId="{1120C2CE-1B4D-4292-A39E-A2406462D469}" dt="2022-10-11T11:31:23.016" v="112" actId="20577"/>
          <ac:spMkLst>
            <pc:docMk/>
            <pc:sldMk cId="0" sldId="452"/>
            <ac:spMk id="29698" creationId="{E040D031-C9A2-450C-9D73-6DF064334059}"/>
          </ac:spMkLst>
        </pc:spChg>
        <pc:spChg chg="mod">
          <ac:chgData name="Josef Kotásek" userId="af1b1a0a-66db-46ae-a887-124d9f3572d3" providerId="ADAL" clId="{1120C2CE-1B4D-4292-A39E-A2406462D469}" dt="2022-10-11T11:31:14.544" v="92" actId="5793"/>
          <ac:spMkLst>
            <pc:docMk/>
            <pc:sldMk cId="0" sldId="452"/>
            <ac:spMk id="29699" creationId="{26C7F1E3-2E20-4792-B484-EF5FAE792C60}"/>
          </ac:spMkLst>
        </pc:spChg>
      </pc:sldChg>
      <pc:sldChg chg="del">
        <pc:chgData name="Josef Kotásek" userId="af1b1a0a-66db-46ae-a887-124d9f3572d3" providerId="ADAL" clId="{1120C2CE-1B4D-4292-A39E-A2406462D469}" dt="2022-10-11T11:28:03.300" v="50" actId="47"/>
        <pc:sldMkLst>
          <pc:docMk/>
          <pc:sldMk cId="1787156132" sldId="453"/>
        </pc:sldMkLst>
      </pc:sldChg>
      <pc:sldChg chg="modSp add mod">
        <pc:chgData name="Josef Kotásek" userId="af1b1a0a-66db-46ae-a887-124d9f3572d3" providerId="ADAL" clId="{1120C2CE-1B4D-4292-A39E-A2406462D469}" dt="2022-10-11T11:39:21.231" v="185" actId="5793"/>
        <pc:sldMkLst>
          <pc:docMk/>
          <pc:sldMk cId="0" sldId="454"/>
        </pc:sldMkLst>
        <pc:spChg chg="mod">
          <ac:chgData name="Josef Kotásek" userId="af1b1a0a-66db-46ae-a887-124d9f3572d3" providerId="ADAL" clId="{1120C2CE-1B4D-4292-A39E-A2406462D469}" dt="2022-10-11T11:39:21.231" v="185" actId="5793"/>
          <ac:spMkLst>
            <pc:docMk/>
            <pc:sldMk cId="0" sldId="454"/>
            <ac:spMk id="44035" creationId="{9C4E9F5D-80F1-4599-ACC9-52FA2C202F12}"/>
          </ac:spMkLst>
        </pc:spChg>
      </pc:sldChg>
      <pc:sldChg chg="del">
        <pc:chgData name="Josef Kotásek" userId="af1b1a0a-66db-46ae-a887-124d9f3572d3" providerId="ADAL" clId="{1120C2CE-1B4D-4292-A39E-A2406462D469}" dt="2022-10-11T11:28:05.854" v="52" actId="47"/>
        <pc:sldMkLst>
          <pc:docMk/>
          <pc:sldMk cId="1318192134" sldId="455"/>
        </pc:sldMkLst>
      </pc:sldChg>
      <pc:sldChg chg="del">
        <pc:chgData name="Josef Kotásek" userId="af1b1a0a-66db-46ae-a887-124d9f3572d3" providerId="ADAL" clId="{1120C2CE-1B4D-4292-A39E-A2406462D469}" dt="2022-10-11T11:28:18.016" v="53" actId="47"/>
        <pc:sldMkLst>
          <pc:docMk/>
          <pc:sldMk cId="345735462" sldId="456"/>
        </pc:sldMkLst>
      </pc:sldChg>
      <pc:sldChg chg="del">
        <pc:chgData name="Josef Kotásek" userId="af1b1a0a-66db-46ae-a887-124d9f3572d3" providerId="ADAL" clId="{1120C2CE-1B4D-4292-A39E-A2406462D469}" dt="2022-10-11T11:28:18.016" v="53" actId="47"/>
        <pc:sldMkLst>
          <pc:docMk/>
          <pc:sldMk cId="701854776" sldId="457"/>
        </pc:sldMkLst>
      </pc:sldChg>
      <pc:sldChg chg="del">
        <pc:chgData name="Josef Kotásek" userId="af1b1a0a-66db-46ae-a887-124d9f3572d3" providerId="ADAL" clId="{1120C2CE-1B4D-4292-A39E-A2406462D469}" dt="2022-10-11T11:28:18.016" v="53" actId="47"/>
        <pc:sldMkLst>
          <pc:docMk/>
          <pc:sldMk cId="1627499100" sldId="458"/>
        </pc:sldMkLst>
      </pc:sldChg>
      <pc:sldChg chg="del">
        <pc:chgData name="Josef Kotásek" userId="af1b1a0a-66db-46ae-a887-124d9f3572d3" providerId="ADAL" clId="{1120C2CE-1B4D-4292-A39E-A2406462D469}" dt="2022-10-11T11:28:18.016" v="53" actId="47"/>
        <pc:sldMkLst>
          <pc:docMk/>
          <pc:sldMk cId="1940596369" sldId="459"/>
        </pc:sldMkLst>
      </pc:sldChg>
      <pc:sldChg chg="del">
        <pc:chgData name="Josef Kotásek" userId="af1b1a0a-66db-46ae-a887-124d9f3572d3" providerId="ADAL" clId="{1120C2CE-1B4D-4292-A39E-A2406462D469}" dt="2022-10-11T11:28:18.016" v="53" actId="47"/>
        <pc:sldMkLst>
          <pc:docMk/>
          <pc:sldMk cId="217122364" sldId="460"/>
        </pc:sldMkLst>
      </pc:sldChg>
      <pc:sldChg chg="del">
        <pc:chgData name="Josef Kotásek" userId="af1b1a0a-66db-46ae-a887-124d9f3572d3" providerId="ADAL" clId="{1120C2CE-1B4D-4292-A39E-A2406462D469}" dt="2022-10-11T11:28:18.016" v="53" actId="47"/>
        <pc:sldMkLst>
          <pc:docMk/>
          <pc:sldMk cId="1522684692" sldId="461"/>
        </pc:sldMkLst>
      </pc:sldChg>
      <pc:sldChg chg="del">
        <pc:chgData name="Josef Kotásek" userId="af1b1a0a-66db-46ae-a887-124d9f3572d3" providerId="ADAL" clId="{1120C2CE-1B4D-4292-A39E-A2406462D469}" dt="2022-10-11T11:28:18.016" v="53" actId="47"/>
        <pc:sldMkLst>
          <pc:docMk/>
          <pc:sldMk cId="1856446926" sldId="462"/>
        </pc:sldMkLst>
      </pc:sldChg>
      <pc:sldChg chg="del">
        <pc:chgData name="Josef Kotásek" userId="af1b1a0a-66db-46ae-a887-124d9f3572d3" providerId="ADAL" clId="{1120C2CE-1B4D-4292-A39E-A2406462D469}" dt="2022-10-11T11:28:18.016" v="53" actId="47"/>
        <pc:sldMkLst>
          <pc:docMk/>
          <pc:sldMk cId="3597382253" sldId="463"/>
        </pc:sldMkLst>
      </pc:sldChg>
      <pc:sldChg chg="del">
        <pc:chgData name="Josef Kotásek" userId="af1b1a0a-66db-46ae-a887-124d9f3572d3" providerId="ADAL" clId="{1120C2CE-1B4D-4292-A39E-A2406462D469}" dt="2022-10-11T11:28:18.016" v="53" actId="47"/>
        <pc:sldMkLst>
          <pc:docMk/>
          <pc:sldMk cId="3634664290" sldId="464"/>
        </pc:sldMkLst>
      </pc:sldChg>
      <pc:sldChg chg="del">
        <pc:chgData name="Josef Kotásek" userId="af1b1a0a-66db-46ae-a887-124d9f3572d3" providerId="ADAL" clId="{1120C2CE-1B4D-4292-A39E-A2406462D469}" dt="2022-10-11T11:28:18.016" v="53" actId="47"/>
        <pc:sldMkLst>
          <pc:docMk/>
          <pc:sldMk cId="2533950000" sldId="465"/>
        </pc:sldMkLst>
      </pc:sldChg>
      <pc:sldChg chg="modSp add mod">
        <pc:chgData name="Josef Kotásek" userId="af1b1a0a-66db-46ae-a887-124d9f3572d3" providerId="ADAL" clId="{1120C2CE-1B4D-4292-A39E-A2406462D469}" dt="2022-10-11T11:43:30.458" v="289" actId="14100"/>
        <pc:sldMkLst>
          <pc:docMk/>
          <pc:sldMk cId="0" sldId="466"/>
        </pc:sldMkLst>
        <pc:spChg chg="mod">
          <ac:chgData name="Josef Kotásek" userId="af1b1a0a-66db-46ae-a887-124d9f3572d3" providerId="ADAL" clId="{1120C2CE-1B4D-4292-A39E-A2406462D469}" dt="2022-10-11T11:43:30.458" v="289" actId="14100"/>
          <ac:spMkLst>
            <pc:docMk/>
            <pc:sldMk cId="0" sldId="466"/>
            <ac:spMk id="58371" creationId="{C59B66E7-800B-4637-ADFC-983948244D1D}"/>
          </ac:spMkLst>
        </pc:spChg>
      </pc:sldChg>
      <pc:sldChg chg="modSp mod">
        <pc:chgData name="Josef Kotásek" userId="af1b1a0a-66db-46ae-a887-124d9f3572d3" providerId="ADAL" clId="{1120C2CE-1B4D-4292-A39E-A2406462D469}" dt="2022-10-11T11:28:27.316" v="66" actId="20577"/>
        <pc:sldMkLst>
          <pc:docMk/>
          <pc:sldMk cId="2664351108" sldId="470"/>
        </pc:sldMkLst>
        <pc:spChg chg="mod">
          <ac:chgData name="Josef Kotásek" userId="af1b1a0a-66db-46ae-a887-124d9f3572d3" providerId="ADAL" clId="{1120C2CE-1B4D-4292-A39E-A2406462D469}" dt="2022-10-11T11:28:27.316" v="66" actId="20577"/>
          <ac:spMkLst>
            <pc:docMk/>
            <pc:sldMk cId="2664351108" sldId="470"/>
            <ac:spMk id="4" creationId="{CDABE014-315D-48FC-9052-651D6B4910E7}"/>
          </ac:spMkLst>
        </pc:spChg>
      </pc:sldChg>
      <pc:sldChg chg="del">
        <pc:chgData name="Josef Kotásek" userId="af1b1a0a-66db-46ae-a887-124d9f3572d3" providerId="ADAL" clId="{1120C2CE-1B4D-4292-A39E-A2406462D469}" dt="2022-10-11T11:28:18.016" v="53" actId="47"/>
        <pc:sldMkLst>
          <pc:docMk/>
          <pc:sldMk cId="2094959716" sldId="471"/>
        </pc:sldMkLst>
      </pc:sldChg>
      <pc:sldChg chg="del">
        <pc:chgData name="Josef Kotásek" userId="af1b1a0a-66db-46ae-a887-124d9f3572d3" providerId="ADAL" clId="{1120C2CE-1B4D-4292-A39E-A2406462D469}" dt="2022-10-11T11:28:18.016" v="53" actId="47"/>
        <pc:sldMkLst>
          <pc:docMk/>
          <pc:sldMk cId="1715310834" sldId="472"/>
        </pc:sldMkLst>
      </pc:sldChg>
      <pc:sldChg chg="add del">
        <pc:chgData name="Josef Kotásek" userId="af1b1a0a-66db-46ae-a887-124d9f3572d3" providerId="ADAL" clId="{1120C2CE-1B4D-4292-A39E-A2406462D469}" dt="2022-10-11T11:28:37.073" v="68" actId="47"/>
        <pc:sldMkLst>
          <pc:docMk/>
          <pc:sldMk cId="0" sldId="473"/>
        </pc:sldMkLst>
      </pc:sldChg>
      <pc:sldChg chg="add">
        <pc:chgData name="Josef Kotásek" userId="af1b1a0a-66db-46ae-a887-124d9f3572d3" providerId="ADAL" clId="{1120C2CE-1B4D-4292-A39E-A2406462D469}" dt="2022-10-11T11:27:59.087" v="26"/>
        <pc:sldMkLst>
          <pc:docMk/>
          <pc:sldMk cId="0" sldId="474"/>
        </pc:sldMkLst>
      </pc:sldChg>
      <pc:sldChg chg="add">
        <pc:chgData name="Josef Kotásek" userId="af1b1a0a-66db-46ae-a887-124d9f3572d3" providerId="ADAL" clId="{1120C2CE-1B4D-4292-A39E-A2406462D469}" dt="2022-10-11T11:27:59.087" v="26"/>
        <pc:sldMkLst>
          <pc:docMk/>
          <pc:sldMk cId="0" sldId="475"/>
        </pc:sldMkLst>
      </pc:sldChg>
      <pc:sldChg chg="add">
        <pc:chgData name="Josef Kotásek" userId="af1b1a0a-66db-46ae-a887-124d9f3572d3" providerId="ADAL" clId="{1120C2CE-1B4D-4292-A39E-A2406462D469}" dt="2022-10-11T11:27:59.087" v="26"/>
        <pc:sldMkLst>
          <pc:docMk/>
          <pc:sldMk cId="0" sldId="476"/>
        </pc:sldMkLst>
      </pc:sldChg>
      <pc:sldChg chg="add">
        <pc:chgData name="Josef Kotásek" userId="af1b1a0a-66db-46ae-a887-124d9f3572d3" providerId="ADAL" clId="{1120C2CE-1B4D-4292-A39E-A2406462D469}" dt="2022-10-11T11:27:59.087" v="26"/>
        <pc:sldMkLst>
          <pc:docMk/>
          <pc:sldMk cId="0" sldId="477"/>
        </pc:sldMkLst>
      </pc:sldChg>
      <pc:sldChg chg="add">
        <pc:chgData name="Josef Kotásek" userId="af1b1a0a-66db-46ae-a887-124d9f3572d3" providerId="ADAL" clId="{1120C2CE-1B4D-4292-A39E-A2406462D469}" dt="2022-10-11T11:27:59.087" v="26"/>
        <pc:sldMkLst>
          <pc:docMk/>
          <pc:sldMk cId="0" sldId="480"/>
        </pc:sldMkLst>
      </pc:sldChg>
      <pc:sldChg chg="modSp add mod">
        <pc:chgData name="Josef Kotásek" userId="af1b1a0a-66db-46ae-a887-124d9f3572d3" providerId="ADAL" clId="{1120C2CE-1B4D-4292-A39E-A2406462D469}" dt="2022-10-11T11:46:31.614" v="304" actId="20577"/>
        <pc:sldMkLst>
          <pc:docMk/>
          <pc:sldMk cId="0" sldId="482"/>
        </pc:sldMkLst>
        <pc:spChg chg="mod">
          <ac:chgData name="Josef Kotásek" userId="af1b1a0a-66db-46ae-a887-124d9f3572d3" providerId="ADAL" clId="{1120C2CE-1B4D-4292-A39E-A2406462D469}" dt="2022-10-11T11:46:31.614" v="304" actId="20577"/>
          <ac:spMkLst>
            <pc:docMk/>
            <pc:sldMk cId="0" sldId="482"/>
            <ac:spMk id="63491" creationId="{6189F96A-AAB6-4973-83BD-A4F2BF33D918}"/>
          </ac:spMkLst>
        </pc:spChg>
      </pc:sldChg>
      <pc:sldChg chg="modSp add mod">
        <pc:chgData name="Josef Kotásek" userId="af1b1a0a-66db-46ae-a887-124d9f3572d3" providerId="ADAL" clId="{1120C2CE-1B4D-4292-A39E-A2406462D469}" dt="2022-10-11T11:27:59.288" v="31" actId="27636"/>
        <pc:sldMkLst>
          <pc:docMk/>
          <pc:sldMk cId="0" sldId="484"/>
        </pc:sldMkLst>
        <pc:spChg chg="mod">
          <ac:chgData name="Josef Kotásek" userId="af1b1a0a-66db-46ae-a887-124d9f3572d3" providerId="ADAL" clId="{1120C2CE-1B4D-4292-A39E-A2406462D469}" dt="2022-10-11T11:27:59.288" v="31" actId="27636"/>
          <ac:spMkLst>
            <pc:docMk/>
            <pc:sldMk cId="0" sldId="484"/>
            <ac:spMk id="13315" creationId="{7E350794-08D3-4D0A-B16C-16ABAA78D532}"/>
          </ac:spMkLst>
        </pc:spChg>
      </pc:sldChg>
      <pc:sldChg chg="add">
        <pc:chgData name="Josef Kotásek" userId="af1b1a0a-66db-46ae-a887-124d9f3572d3" providerId="ADAL" clId="{1120C2CE-1B4D-4292-A39E-A2406462D469}" dt="2022-10-11T11:27:59.087" v="26"/>
        <pc:sldMkLst>
          <pc:docMk/>
          <pc:sldMk cId="0" sldId="485"/>
        </pc:sldMkLst>
      </pc:sldChg>
      <pc:sldChg chg="modSp add mod">
        <pc:chgData name="Josef Kotásek" userId="af1b1a0a-66db-46ae-a887-124d9f3572d3" providerId="ADAL" clId="{1120C2CE-1B4D-4292-A39E-A2406462D469}" dt="2022-10-11T11:39:40.749" v="190" actId="1076"/>
        <pc:sldMkLst>
          <pc:docMk/>
          <pc:sldMk cId="0" sldId="486"/>
        </pc:sldMkLst>
        <pc:spChg chg="mod">
          <ac:chgData name="Josef Kotásek" userId="af1b1a0a-66db-46ae-a887-124d9f3572d3" providerId="ADAL" clId="{1120C2CE-1B4D-4292-A39E-A2406462D469}" dt="2022-10-11T11:39:37.192" v="189" actId="27636"/>
          <ac:spMkLst>
            <pc:docMk/>
            <pc:sldMk cId="0" sldId="486"/>
            <ac:spMk id="3" creationId="{1867E612-1DA9-412F-8224-0F0ADD47482D}"/>
          </ac:spMkLst>
        </pc:spChg>
        <pc:picChg chg="mod">
          <ac:chgData name="Josef Kotásek" userId="af1b1a0a-66db-46ae-a887-124d9f3572d3" providerId="ADAL" clId="{1120C2CE-1B4D-4292-A39E-A2406462D469}" dt="2022-10-11T11:39:40.749" v="190" actId="1076"/>
          <ac:picMkLst>
            <pc:docMk/>
            <pc:sldMk cId="0" sldId="486"/>
            <ac:picMk id="46084" creationId="{9715E96E-1381-46DE-B517-5C669EA11813}"/>
          </ac:picMkLst>
        </pc:picChg>
      </pc:sldChg>
      <pc:sldChg chg="delSp modSp add mod">
        <pc:chgData name="Josef Kotásek" userId="af1b1a0a-66db-46ae-a887-124d9f3572d3" providerId="ADAL" clId="{1120C2CE-1B4D-4292-A39E-A2406462D469}" dt="2022-10-11T11:41:30.226" v="262" actId="478"/>
        <pc:sldMkLst>
          <pc:docMk/>
          <pc:sldMk cId="0" sldId="487"/>
        </pc:sldMkLst>
        <pc:spChg chg="mod">
          <ac:chgData name="Josef Kotásek" userId="af1b1a0a-66db-46ae-a887-124d9f3572d3" providerId="ADAL" clId="{1120C2CE-1B4D-4292-A39E-A2406462D469}" dt="2022-10-11T11:41:26.292" v="260" actId="14100"/>
          <ac:spMkLst>
            <pc:docMk/>
            <pc:sldMk cId="0" sldId="487"/>
            <ac:spMk id="49155" creationId="{BC2534B2-A91C-4889-9F98-6A6FA26DFB84}"/>
          </ac:spMkLst>
        </pc:spChg>
        <pc:picChg chg="del mod">
          <ac:chgData name="Josef Kotásek" userId="af1b1a0a-66db-46ae-a887-124d9f3572d3" providerId="ADAL" clId="{1120C2CE-1B4D-4292-A39E-A2406462D469}" dt="2022-10-11T11:41:30.226" v="262" actId="478"/>
          <ac:picMkLst>
            <pc:docMk/>
            <pc:sldMk cId="0" sldId="487"/>
            <ac:picMk id="49156" creationId="{82F0D9A6-2CAD-44BB-99B6-1D07AB657C93}"/>
          </ac:picMkLst>
        </pc:picChg>
      </pc:sldChg>
      <pc:sldChg chg="add">
        <pc:chgData name="Josef Kotásek" userId="af1b1a0a-66db-46ae-a887-124d9f3572d3" providerId="ADAL" clId="{1120C2CE-1B4D-4292-A39E-A2406462D469}" dt="2022-10-11T11:27:59.087" v="26"/>
        <pc:sldMkLst>
          <pc:docMk/>
          <pc:sldMk cId="0" sldId="488"/>
        </pc:sldMkLst>
      </pc:sldChg>
      <pc:sldChg chg="add">
        <pc:chgData name="Josef Kotásek" userId="af1b1a0a-66db-46ae-a887-124d9f3572d3" providerId="ADAL" clId="{1120C2CE-1B4D-4292-A39E-A2406462D469}" dt="2022-10-11T11:27:59.087" v="26"/>
        <pc:sldMkLst>
          <pc:docMk/>
          <pc:sldMk cId="0" sldId="489"/>
        </pc:sldMkLst>
      </pc:sldChg>
      <pc:sldChg chg="modSp add mod">
        <pc:chgData name="Josef Kotásek" userId="af1b1a0a-66db-46ae-a887-124d9f3572d3" providerId="ADAL" clId="{1120C2CE-1B4D-4292-A39E-A2406462D469}" dt="2022-10-12T07:48:49.773" v="306" actId="14100"/>
        <pc:sldMkLst>
          <pc:docMk/>
          <pc:sldMk cId="0" sldId="491"/>
        </pc:sldMkLst>
        <pc:spChg chg="mod">
          <ac:chgData name="Josef Kotásek" userId="af1b1a0a-66db-46ae-a887-124d9f3572d3" providerId="ADAL" clId="{1120C2CE-1B4D-4292-A39E-A2406462D469}" dt="2022-10-12T07:48:49.773" v="306" actId="14100"/>
          <ac:spMkLst>
            <pc:docMk/>
            <pc:sldMk cId="0" sldId="491"/>
            <ac:spMk id="142339" creationId="{03889F2A-8421-4483-B6E4-466436762EA0}"/>
          </ac:spMkLst>
        </pc:spChg>
      </pc:sldChg>
      <pc:sldChg chg="add">
        <pc:chgData name="Josef Kotásek" userId="af1b1a0a-66db-46ae-a887-124d9f3572d3" providerId="ADAL" clId="{1120C2CE-1B4D-4292-A39E-A2406462D469}" dt="2022-10-11T11:27:59.087" v="26"/>
        <pc:sldMkLst>
          <pc:docMk/>
          <pc:sldMk cId="0" sldId="492"/>
        </pc:sldMkLst>
      </pc:sldChg>
      <pc:sldChg chg="modSp add del mod">
        <pc:chgData name="Josef Kotásek" userId="af1b1a0a-66db-46ae-a887-124d9f3572d3" providerId="ADAL" clId="{1120C2CE-1B4D-4292-A39E-A2406462D469}" dt="2022-10-12T07:49:55.520" v="318" actId="47"/>
        <pc:sldMkLst>
          <pc:docMk/>
          <pc:sldMk cId="0" sldId="493"/>
        </pc:sldMkLst>
        <pc:spChg chg="mod">
          <ac:chgData name="Josef Kotásek" userId="af1b1a0a-66db-46ae-a887-124d9f3572d3" providerId="ADAL" clId="{1120C2CE-1B4D-4292-A39E-A2406462D469}" dt="2022-10-12T07:49:51.403" v="317" actId="14100"/>
          <ac:spMkLst>
            <pc:docMk/>
            <pc:sldMk cId="0" sldId="493"/>
            <ac:spMk id="19459" creationId="{4B530911-544B-4B9C-93A1-C24DBD28FD2E}"/>
          </ac:spMkLst>
        </pc:spChg>
      </pc:sldChg>
      <pc:sldChg chg="add">
        <pc:chgData name="Josef Kotásek" userId="af1b1a0a-66db-46ae-a887-124d9f3572d3" providerId="ADAL" clId="{1120C2CE-1B4D-4292-A39E-A2406462D469}" dt="2022-10-11T11:27:59.087" v="26"/>
        <pc:sldMkLst>
          <pc:docMk/>
          <pc:sldMk cId="0" sldId="494"/>
        </pc:sldMkLst>
      </pc:sldChg>
      <pc:sldChg chg="modSp add mod">
        <pc:chgData name="Josef Kotásek" userId="af1b1a0a-66db-46ae-a887-124d9f3572d3" providerId="ADAL" clId="{1120C2CE-1B4D-4292-A39E-A2406462D469}" dt="2022-10-11T11:31:28.284" v="113" actId="14100"/>
        <pc:sldMkLst>
          <pc:docMk/>
          <pc:sldMk cId="0" sldId="495"/>
        </pc:sldMkLst>
        <pc:spChg chg="mod">
          <ac:chgData name="Josef Kotásek" userId="af1b1a0a-66db-46ae-a887-124d9f3572d3" providerId="ADAL" clId="{1120C2CE-1B4D-4292-A39E-A2406462D469}" dt="2022-10-11T11:31:28.284" v="113" actId="14100"/>
          <ac:spMkLst>
            <pc:docMk/>
            <pc:sldMk cId="0" sldId="495"/>
            <ac:spMk id="31747" creationId="{D60D81EC-920E-42B6-8F40-8893C4639F7E}"/>
          </ac:spMkLst>
        </pc:spChg>
      </pc:sldChg>
      <pc:sldChg chg="modSp add mod">
        <pc:chgData name="Josef Kotásek" userId="af1b1a0a-66db-46ae-a887-124d9f3572d3" providerId="ADAL" clId="{1120C2CE-1B4D-4292-A39E-A2406462D469}" dt="2022-10-11T11:32:02.818" v="128" actId="5793"/>
        <pc:sldMkLst>
          <pc:docMk/>
          <pc:sldMk cId="0" sldId="496"/>
        </pc:sldMkLst>
        <pc:spChg chg="mod">
          <ac:chgData name="Josef Kotásek" userId="af1b1a0a-66db-46ae-a887-124d9f3572d3" providerId="ADAL" clId="{1120C2CE-1B4D-4292-A39E-A2406462D469}" dt="2022-10-11T11:32:02.818" v="128" actId="5793"/>
          <ac:spMkLst>
            <pc:docMk/>
            <pc:sldMk cId="0" sldId="496"/>
            <ac:spMk id="35843" creationId="{3A73F1F4-5D1A-428A-B0AA-41C9C90F2DFD}"/>
          </ac:spMkLst>
        </pc:spChg>
      </pc:sldChg>
      <pc:sldChg chg="modSp add mod">
        <pc:chgData name="Josef Kotásek" userId="af1b1a0a-66db-46ae-a887-124d9f3572d3" providerId="ADAL" clId="{1120C2CE-1B4D-4292-A39E-A2406462D469}" dt="2022-10-11T11:32:41.808" v="143" actId="14100"/>
        <pc:sldMkLst>
          <pc:docMk/>
          <pc:sldMk cId="0" sldId="497"/>
        </pc:sldMkLst>
        <pc:spChg chg="mod">
          <ac:chgData name="Josef Kotásek" userId="af1b1a0a-66db-46ae-a887-124d9f3572d3" providerId="ADAL" clId="{1120C2CE-1B4D-4292-A39E-A2406462D469}" dt="2022-10-11T11:32:41.808" v="143" actId="14100"/>
          <ac:spMkLst>
            <pc:docMk/>
            <pc:sldMk cId="0" sldId="497"/>
            <ac:spMk id="25603" creationId="{D868DE38-5CA4-4B62-8B0F-0EC2E7485442}"/>
          </ac:spMkLst>
        </pc:spChg>
      </pc:sldChg>
      <pc:sldChg chg="modSp add mod">
        <pc:chgData name="Josef Kotásek" userId="af1b1a0a-66db-46ae-a887-124d9f3572d3" providerId="ADAL" clId="{1120C2CE-1B4D-4292-A39E-A2406462D469}" dt="2022-10-11T11:39:12.189" v="183" actId="20577"/>
        <pc:sldMkLst>
          <pc:docMk/>
          <pc:sldMk cId="0" sldId="498"/>
        </pc:sldMkLst>
        <pc:spChg chg="mod">
          <ac:chgData name="Josef Kotásek" userId="af1b1a0a-66db-46ae-a887-124d9f3572d3" providerId="ADAL" clId="{1120C2CE-1B4D-4292-A39E-A2406462D469}" dt="2022-10-11T11:39:12.189" v="183" actId="20577"/>
          <ac:spMkLst>
            <pc:docMk/>
            <pc:sldMk cId="0" sldId="498"/>
            <ac:spMk id="41987" creationId="{5778F4CC-AAC3-4041-A3CF-6DF051F7B04A}"/>
          </ac:spMkLst>
        </pc:spChg>
      </pc:sldChg>
      <pc:sldChg chg="modSp add mod">
        <pc:chgData name="Josef Kotásek" userId="af1b1a0a-66db-46ae-a887-124d9f3572d3" providerId="ADAL" clId="{1120C2CE-1B4D-4292-A39E-A2406462D469}" dt="2022-10-11T11:39:31.341" v="187" actId="14100"/>
        <pc:sldMkLst>
          <pc:docMk/>
          <pc:sldMk cId="0" sldId="499"/>
        </pc:sldMkLst>
        <pc:spChg chg="mod">
          <ac:chgData name="Josef Kotásek" userId="af1b1a0a-66db-46ae-a887-124d9f3572d3" providerId="ADAL" clId="{1120C2CE-1B4D-4292-A39E-A2406462D469}" dt="2022-10-11T11:39:31.341" v="187" actId="14100"/>
          <ac:spMkLst>
            <pc:docMk/>
            <pc:sldMk cId="0" sldId="499"/>
            <ac:spMk id="45059" creationId="{B10ADC58-8905-470A-90DD-D35CFD2E1CA7}"/>
          </ac:spMkLst>
        </pc:spChg>
      </pc:sldChg>
      <pc:sldChg chg="modSp add mod">
        <pc:chgData name="Josef Kotásek" userId="af1b1a0a-66db-46ae-a887-124d9f3572d3" providerId="ADAL" clId="{1120C2CE-1B4D-4292-A39E-A2406462D469}" dt="2022-10-11T11:41:11.269" v="259" actId="20577"/>
        <pc:sldMkLst>
          <pc:docMk/>
          <pc:sldMk cId="0" sldId="500"/>
        </pc:sldMkLst>
        <pc:spChg chg="mod">
          <ac:chgData name="Josef Kotásek" userId="af1b1a0a-66db-46ae-a887-124d9f3572d3" providerId="ADAL" clId="{1120C2CE-1B4D-4292-A39E-A2406462D469}" dt="2022-10-11T11:41:11.269" v="259" actId="20577"/>
          <ac:spMkLst>
            <pc:docMk/>
            <pc:sldMk cId="0" sldId="500"/>
            <ac:spMk id="3" creationId="{16E7847A-0565-4913-BF8C-D6594132E9D4}"/>
          </ac:spMkLst>
        </pc:spChg>
      </pc:sldChg>
      <pc:sldChg chg="modSp add mod">
        <pc:chgData name="Josef Kotásek" userId="af1b1a0a-66db-46ae-a887-124d9f3572d3" providerId="ADAL" clId="{1120C2CE-1B4D-4292-A39E-A2406462D469}" dt="2022-10-11T11:42:04.164" v="267" actId="14100"/>
        <pc:sldMkLst>
          <pc:docMk/>
          <pc:sldMk cId="0" sldId="501"/>
        </pc:sldMkLst>
        <pc:spChg chg="mod">
          <ac:chgData name="Josef Kotásek" userId="af1b1a0a-66db-46ae-a887-124d9f3572d3" providerId="ADAL" clId="{1120C2CE-1B4D-4292-A39E-A2406462D469}" dt="2022-10-11T11:42:04.164" v="267" actId="14100"/>
          <ac:spMkLst>
            <pc:docMk/>
            <pc:sldMk cId="0" sldId="501"/>
            <ac:spMk id="50178" creationId="{96A32FD0-1911-48FA-9DEC-00B4268925AD}"/>
          </ac:spMkLst>
        </pc:spChg>
        <pc:spChg chg="mod">
          <ac:chgData name="Josef Kotásek" userId="af1b1a0a-66db-46ae-a887-124d9f3572d3" providerId="ADAL" clId="{1120C2CE-1B4D-4292-A39E-A2406462D469}" dt="2022-10-11T11:41:53.930" v="265" actId="255"/>
          <ac:spMkLst>
            <pc:docMk/>
            <pc:sldMk cId="0" sldId="501"/>
            <ac:spMk id="50180" creationId="{80D44BBE-F128-4C3E-A24B-39B96D09F253}"/>
          </ac:spMkLst>
        </pc:spChg>
      </pc:sldChg>
      <pc:sldChg chg="modSp add mod">
        <pc:chgData name="Josef Kotásek" userId="af1b1a0a-66db-46ae-a887-124d9f3572d3" providerId="ADAL" clId="{1120C2CE-1B4D-4292-A39E-A2406462D469}" dt="2022-10-11T11:42:13.783" v="270" actId="20577"/>
        <pc:sldMkLst>
          <pc:docMk/>
          <pc:sldMk cId="0" sldId="502"/>
        </pc:sldMkLst>
        <pc:spChg chg="mod">
          <ac:chgData name="Josef Kotásek" userId="af1b1a0a-66db-46ae-a887-124d9f3572d3" providerId="ADAL" clId="{1120C2CE-1B4D-4292-A39E-A2406462D469}" dt="2022-10-11T11:42:13.783" v="270" actId="20577"/>
          <ac:spMkLst>
            <pc:docMk/>
            <pc:sldMk cId="0" sldId="502"/>
            <ac:spMk id="51203" creationId="{2BABE4D9-6F3D-49FA-BAAD-B2D03AA90669}"/>
          </ac:spMkLst>
        </pc:spChg>
      </pc:sldChg>
      <pc:sldChg chg="modSp add mod">
        <pc:chgData name="Josef Kotásek" userId="af1b1a0a-66db-46ae-a887-124d9f3572d3" providerId="ADAL" clId="{1120C2CE-1B4D-4292-A39E-A2406462D469}" dt="2022-10-11T11:42:26.677" v="273" actId="20577"/>
        <pc:sldMkLst>
          <pc:docMk/>
          <pc:sldMk cId="0" sldId="503"/>
        </pc:sldMkLst>
        <pc:spChg chg="mod">
          <ac:chgData name="Josef Kotásek" userId="af1b1a0a-66db-46ae-a887-124d9f3572d3" providerId="ADAL" clId="{1120C2CE-1B4D-4292-A39E-A2406462D469}" dt="2022-10-11T11:42:26.677" v="273" actId="20577"/>
          <ac:spMkLst>
            <pc:docMk/>
            <pc:sldMk cId="0" sldId="503"/>
            <ac:spMk id="52227" creationId="{97BC1FD1-CADE-42AA-B7B1-1EB5A2F1B7A8}"/>
          </ac:spMkLst>
        </pc:spChg>
      </pc:sldChg>
      <pc:sldChg chg="modSp add mod">
        <pc:chgData name="Josef Kotásek" userId="af1b1a0a-66db-46ae-a887-124d9f3572d3" providerId="ADAL" clId="{1120C2CE-1B4D-4292-A39E-A2406462D469}" dt="2022-10-11T11:42:39.132" v="277" actId="14100"/>
        <pc:sldMkLst>
          <pc:docMk/>
          <pc:sldMk cId="0" sldId="504"/>
        </pc:sldMkLst>
        <pc:spChg chg="mod">
          <ac:chgData name="Josef Kotásek" userId="af1b1a0a-66db-46ae-a887-124d9f3572d3" providerId="ADAL" clId="{1120C2CE-1B4D-4292-A39E-A2406462D469}" dt="2022-10-11T11:42:39.132" v="277" actId="14100"/>
          <ac:spMkLst>
            <pc:docMk/>
            <pc:sldMk cId="0" sldId="504"/>
            <ac:spMk id="53251" creationId="{A4DDE311-6260-46D0-861E-7CBB9903DB53}"/>
          </ac:spMkLst>
        </pc:spChg>
      </pc:sldChg>
      <pc:sldChg chg="modSp add mod">
        <pc:chgData name="Josef Kotásek" userId="af1b1a0a-66db-46ae-a887-124d9f3572d3" providerId="ADAL" clId="{1120C2CE-1B4D-4292-A39E-A2406462D469}" dt="2022-10-11T11:42:52.532" v="281" actId="14100"/>
        <pc:sldMkLst>
          <pc:docMk/>
          <pc:sldMk cId="0" sldId="505"/>
        </pc:sldMkLst>
        <pc:spChg chg="mod">
          <ac:chgData name="Josef Kotásek" userId="af1b1a0a-66db-46ae-a887-124d9f3572d3" providerId="ADAL" clId="{1120C2CE-1B4D-4292-A39E-A2406462D469}" dt="2022-10-11T11:42:52.532" v="281" actId="14100"/>
          <ac:spMkLst>
            <pc:docMk/>
            <pc:sldMk cId="0" sldId="505"/>
            <ac:spMk id="54274" creationId="{843E9A8D-1070-4C7B-8ECB-C6CE8CFD024B}"/>
          </ac:spMkLst>
        </pc:spChg>
        <pc:spChg chg="mod">
          <ac:chgData name="Josef Kotásek" userId="af1b1a0a-66db-46ae-a887-124d9f3572d3" providerId="ADAL" clId="{1120C2CE-1B4D-4292-A39E-A2406462D469}" dt="2022-10-11T11:42:46.844" v="279" actId="14100"/>
          <ac:spMkLst>
            <pc:docMk/>
            <pc:sldMk cId="0" sldId="505"/>
            <ac:spMk id="54275" creationId="{40BEC33A-72E5-4E19-A830-CD17E72D7969}"/>
          </ac:spMkLst>
        </pc:spChg>
      </pc:sldChg>
      <pc:sldChg chg="modSp add mod">
        <pc:chgData name="Josef Kotásek" userId="af1b1a0a-66db-46ae-a887-124d9f3572d3" providerId="ADAL" clId="{1120C2CE-1B4D-4292-A39E-A2406462D469}" dt="2022-10-11T11:42:58.756" v="283" actId="14100"/>
        <pc:sldMkLst>
          <pc:docMk/>
          <pc:sldMk cId="0" sldId="506"/>
        </pc:sldMkLst>
        <pc:spChg chg="mod">
          <ac:chgData name="Josef Kotásek" userId="af1b1a0a-66db-46ae-a887-124d9f3572d3" providerId="ADAL" clId="{1120C2CE-1B4D-4292-A39E-A2406462D469}" dt="2022-10-11T11:42:58.756" v="283" actId="14100"/>
          <ac:spMkLst>
            <pc:docMk/>
            <pc:sldMk cId="0" sldId="506"/>
            <ac:spMk id="55299" creationId="{13C454D1-4714-4B40-A771-61F2EC689CDD}"/>
          </ac:spMkLst>
        </pc:spChg>
      </pc:sldChg>
      <pc:sldChg chg="add">
        <pc:chgData name="Josef Kotásek" userId="af1b1a0a-66db-46ae-a887-124d9f3572d3" providerId="ADAL" clId="{1120C2CE-1B4D-4292-A39E-A2406462D469}" dt="2022-10-11T11:27:59.087" v="26"/>
        <pc:sldMkLst>
          <pc:docMk/>
          <pc:sldMk cId="0" sldId="507"/>
        </pc:sldMkLst>
      </pc:sldChg>
      <pc:sldChg chg="modSp add mod">
        <pc:chgData name="Josef Kotásek" userId="af1b1a0a-66db-46ae-a887-124d9f3572d3" providerId="ADAL" clId="{1120C2CE-1B4D-4292-A39E-A2406462D469}" dt="2022-10-11T11:43:23.852" v="287" actId="14100"/>
        <pc:sldMkLst>
          <pc:docMk/>
          <pc:sldMk cId="0" sldId="508"/>
        </pc:sldMkLst>
        <pc:spChg chg="mod">
          <ac:chgData name="Josef Kotásek" userId="af1b1a0a-66db-46ae-a887-124d9f3572d3" providerId="ADAL" clId="{1120C2CE-1B4D-4292-A39E-A2406462D469}" dt="2022-10-11T11:43:23.852" v="287" actId="14100"/>
          <ac:spMkLst>
            <pc:docMk/>
            <pc:sldMk cId="0" sldId="508"/>
            <ac:spMk id="57347" creationId="{79256F35-A87F-44C2-AEBB-85E23C9E5AE7}"/>
          </ac:spMkLst>
        </pc:spChg>
      </pc:sldChg>
      <pc:sldChg chg="modSp add">
        <pc:chgData name="Josef Kotásek" userId="af1b1a0a-66db-46ae-a887-124d9f3572d3" providerId="ADAL" clId="{1120C2CE-1B4D-4292-A39E-A2406462D469}" dt="2022-10-11T11:43:37.437" v="291" actId="14100"/>
        <pc:sldMkLst>
          <pc:docMk/>
          <pc:sldMk cId="0" sldId="509"/>
        </pc:sldMkLst>
        <pc:picChg chg="mod">
          <ac:chgData name="Josef Kotásek" userId="af1b1a0a-66db-46ae-a887-124d9f3572d3" providerId="ADAL" clId="{1120C2CE-1B4D-4292-A39E-A2406462D469}" dt="2022-10-11T11:43:37.437" v="291" actId="14100"/>
          <ac:picMkLst>
            <pc:docMk/>
            <pc:sldMk cId="0" sldId="509"/>
            <ac:picMk id="59395" creationId="{3DDF78A6-326D-4757-B1F8-A38A69BBAFCA}"/>
          </ac:picMkLst>
        </pc:picChg>
      </pc:sldChg>
      <pc:sldChg chg="modSp add mod">
        <pc:chgData name="Josef Kotásek" userId="af1b1a0a-66db-46ae-a887-124d9f3572d3" providerId="ADAL" clId="{1120C2CE-1B4D-4292-A39E-A2406462D469}" dt="2022-10-11T11:43:50.172" v="295" actId="14100"/>
        <pc:sldMkLst>
          <pc:docMk/>
          <pc:sldMk cId="0" sldId="510"/>
        </pc:sldMkLst>
        <pc:spChg chg="mod">
          <ac:chgData name="Josef Kotásek" userId="af1b1a0a-66db-46ae-a887-124d9f3572d3" providerId="ADAL" clId="{1120C2CE-1B4D-4292-A39E-A2406462D469}" dt="2022-10-11T11:43:50.172" v="295" actId="14100"/>
          <ac:spMkLst>
            <pc:docMk/>
            <pc:sldMk cId="0" sldId="510"/>
            <ac:spMk id="60418" creationId="{D257B04D-3AA6-47B7-9989-5DA4B501D6B9}"/>
          </ac:spMkLst>
        </pc:spChg>
        <pc:spChg chg="mod">
          <ac:chgData name="Josef Kotásek" userId="af1b1a0a-66db-46ae-a887-124d9f3572d3" providerId="ADAL" clId="{1120C2CE-1B4D-4292-A39E-A2406462D469}" dt="2022-10-11T11:43:45.444" v="293" actId="14100"/>
          <ac:spMkLst>
            <pc:docMk/>
            <pc:sldMk cId="0" sldId="510"/>
            <ac:spMk id="60419" creationId="{D39B40F5-3FDB-4125-BDD3-64742D68577A}"/>
          </ac:spMkLst>
        </pc:spChg>
      </pc:sldChg>
      <pc:sldChg chg="modSp add mod">
        <pc:chgData name="Josef Kotásek" userId="af1b1a0a-66db-46ae-a887-124d9f3572d3" providerId="ADAL" clId="{1120C2CE-1B4D-4292-A39E-A2406462D469}" dt="2022-10-11T11:43:54.967" v="297" actId="27636"/>
        <pc:sldMkLst>
          <pc:docMk/>
          <pc:sldMk cId="0" sldId="511"/>
        </pc:sldMkLst>
        <pc:spChg chg="mod">
          <ac:chgData name="Josef Kotásek" userId="af1b1a0a-66db-46ae-a887-124d9f3572d3" providerId="ADAL" clId="{1120C2CE-1B4D-4292-A39E-A2406462D469}" dt="2022-10-11T11:43:54.967" v="297" actId="27636"/>
          <ac:spMkLst>
            <pc:docMk/>
            <pc:sldMk cId="0" sldId="511"/>
            <ac:spMk id="3" creationId="{DEF6A34A-5EED-4FB0-B8D8-759B5E76AA22}"/>
          </ac:spMkLst>
        </pc:spChg>
      </pc:sldChg>
      <pc:sldChg chg="modSp add mod">
        <pc:chgData name="Josef Kotásek" userId="af1b1a0a-66db-46ae-a887-124d9f3572d3" providerId="ADAL" clId="{1120C2CE-1B4D-4292-A39E-A2406462D469}" dt="2022-10-11T11:44:02.570" v="299" actId="27636"/>
        <pc:sldMkLst>
          <pc:docMk/>
          <pc:sldMk cId="0" sldId="512"/>
        </pc:sldMkLst>
        <pc:spChg chg="mod">
          <ac:chgData name="Josef Kotásek" userId="af1b1a0a-66db-46ae-a887-124d9f3572d3" providerId="ADAL" clId="{1120C2CE-1B4D-4292-A39E-A2406462D469}" dt="2022-10-11T11:44:02.570" v="299" actId="27636"/>
          <ac:spMkLst>
            <pc:docMk/>
            <pc:sldMk cId="0" sldId="512"/>
            <ac:spMk id="3" creationId="{03E270B7-E9B8-4D49-B4F0-9B36C9524A2C}"/>
          </ac:spMkLst>
        </pc:spChg>
      </pc:sldChg>
      <pc:sldChg chg="add">
        <pc:chgData name="Josef Kotásek" userId="af1b1a0a-66db-46ae-a887-124d9f3572d3" providerId="ADAL" clId="{1120C2CE-1B4D-4292-A39E-A2406462D469}" dt="2022-10-11T11:27:59.087" v="26"/>
        <pc:sldMkLst>
          <pc:docMk/>
          <pc:sldMk cId="0" sldId="513"/>
        </pc:sldMkLst>
      </pc:sldChg>
      <pc:sldChg chg="add">
        <pc:chgData name="Josef Kotásek" userId="af1b1a0a-66db-46ae-a887-124d9f3572d3" providerId="ADAL" clId="{1120C2CE-1B4D-4292-A39E-A2406462D469}" dt="2022-10-11T11:27:59.087" v="26"/>
        <pc:sldMkLst>
          <pc:docMk/>
          <pc:sldMk cId="0" sldId="514"/>
        </pc:sldMkLst>
      </pc:sldChg>
      <pc:sldChg chg="add">
        <pc:chgData name="Josef Kotásek" userId="af1b1a0a-66db-46ae-a887-124d9f3572d3" providerId="ADAL" clId="{1120C2CE-1B4D-4292-A39E-A2406462D469}" dt="2022-10-11T11:27:59.087" v="26"/>
        <pc:sldMkLst>
          <pc:docMk/>
          <pc:sldMk cId="0" sldId="515"/>
        </pc:sldMkLst>
      </pc:sldChg>
      <pc:sldChg chg="modSp add mod">
        <pc:chgData name="Josef Kotásek" userId="af1b1a0a-66db-46ae-a887-124d9f3572d3" providerId="ADAL" clId="{1120C2CE-1B4D-4292-A39E-A2406462D469}" dt="2022-10-11T11:27:59.319" v="33" actId="27636"/>
        <pc:sldMkLst>
          <pc:docMk/>
          <pc:sldMk cId="0" sldId="516"/>
        </pc:sldMkLst>
        <pc:spChg chg="mod">
          <ac:chgData name="Josef Kotásek" userId="af1b1a0a-66db-46ae-a887-124d9f3572d3" providerId="ADAL" clId="{1120C2CE-1B4D-4292-A39E-A2406462D469}" dt="2022-10-11T11:27:59.319" v="33" actId="27636"/>
          <ac:spMkLst>
            <pc:docMk/>
            <pc:sldMk cId="0" sldId="516"/>
            <ac:spMk id="31747" creationId="{3505C026-9FE8-4355-A2BD-E301D041B2C6}"/>
          </ac:spMkLst>
        </pc:spChg>
      </pc:sldChg>
      <pc:sldChg chg="add">
        <pc:chgData name="Josef Kotásek" userId="af1b1a0a-66db-46ae-a887-124d9f3572d3" providerId="ADAL" clId="{1120C2CE-1B4D-4292-A39E-A2406462D469}" dt="2022-10-11T11:27:59.087" v="26"/>
        <pc:sldMkLst>
          <pc:docMk/>
          <pc:sldMk cId="0" sldId="517"/>
        </pc:sldMkLst>
      </pc:sldChg>
      <pc:sldChg chg="modSp add mod">
        <pc:chgData name="Josef Kotásek" userId="af1b1a0a-66db-46ae-a887-124d9f3572d3" providerId="ADAL" clId="{1120C2CE-1B4D-4292-A39E-A2406462D469}" dt="2022-10-11T11:27:59.335" v="34" actId="27636"/>
        <pc:sldMkLst>
          <pc:docMk/>
          <pc:sldMk cId="0" sldId="518"/>
        </pc:sldMkLst>
        <pc:spChg chg="mod">
          <ac:chgData name="Josef Kotásek" userId="af1b1a0a-66db-46ae-a887-124d9f3572d3" providerId="ADAL" clId="{1120C2CE-1B4D-4292-A39E-A2406462D469}" dt="2022-10-11T11:27:59.335" v="34" actId="27636"/>
          <ac:spMkLst>
            <pc:docMk/>
            <pc:sldMk cId="0" sldId="518"/>
            <ac:spMk id="33795" creationId="{380DC9CC-3344-48AC-990A-ACD9F1D85ED9}"/>
          </ac:spMkLst>
        </pc:spChg>
      </pc:sldChg>
      <pc:sldChg chg="add">
        <pc:chgData name="Josef Kotásek" userId="af1b1a0a-66db-46ae-a887-124d9f3572d3" providerId="ADAL" clId="{1120C2CE-1B4D-4292-A39E-A2406462D469}" dt="2022-10-11T11:27:59.087" v="26"/>
        <pc:sldMkLst>
          <pc:docMk/>
          <pc:sldMk cId="0" sldId="519"/>
        </pc:sldMkLst>
      </pc:sldChg>
      <pc:sldChg chg="modSp add mod">
        <pc:chgData name="Josef Kotásek" userId="af1b1a0a-66db-46ae-a887-124d9f3572d3" providerId="ADAL" clId="{1120C2CE-1B4D-4292-A39E-A2406462D469}" dt="2022-10-11T11:27:59.351" v="35" actId="27636"/>
        <pc:sldMkLst>
          <pc:docMk/>
          <pc:sldMk cId="0" sldId="520"/>
        </pc:sldMkLst>
        <pc:spChg chg="mod">
          <ac:chgData name="Josef Kotásek" userId="af1b1a0a-66db-46ae-a887-124d9f3572d3" providerId="ADAL" clId="{1120C2CE-1B4D-4292-A39E-A2406462D469}" dt="2022-10-11T11:27:59.351" v="35" actId="27636"/>
          <ac:spMkLst>
            <pc:docMk/>
            <pc:sldMk cId="0" sldId="520"/>
            <ac:spMk id="35843" creationId="{3A5D9DA1-2CCD-426A-AC6B-01229871BEF2}"/>
          </ac:spMkLst>
        </pc:spChg>
      </pc:sldChg>
      <pc:sldChg chg="add">
        <pc:chgData name="Josef Kotásek" userId="af1b1a0a-66db-46ae-a887-124d9f3572d3" providerId="ADAL" clId="{1120C2CE-1B4D-4292-A39E-A2406462D469}" dt="2022-10-11T11:27:59.087" v="26"/>
        <pc:sldMkLst>
          <pc:docMk/>
          <pc:sldMk cId="0" sldId="521"/>
        </pc:sldMkLst>
      </pc:sldChg>
      <pc:sldChg chg="modSp add mod">
        <pc:chgData name="Josef Kotásek" userId="af1b1a0a-66db-46ae-a887-124d9f3572d3" providerId="ADAL" clId="{1120C2CE-1B4D-4292-A39E-A2406462D469}" dt="2022-10-11T11:27:59.373" v="36" actId="27636"/>
        <pc:sldMkLst>
          <pc:docMk/>
          <pc:sldMk cId="0" sldId="522"/>
        </pc:sldMkLst>
        <pc:spChg chg="mod">
          <ac:chgData name="Josef Kotásek" userId="af1b1a0a-66db-46ae-a887-124d9f3572d3" providerId="ADAL" clId="{1120C2CE-1B4D-4292-A39E-A2406462D469}" dt="2022-10-11T11:27:59.373" v="36" actId="27636"/>
          <ac:spMkLst>
            <pc:docMk/>
            <pc:sldMk cId="0" sldId="522"/>
            <ac:spMk id="13315" creationId="{8683A6FE-FBFF-4460-B5D5-D5E2683611F2}"/>
          </ac:spMkLst>
        </pc:spChg>
      </pc:sldChg>
      <pc:sldChg chg="modSp add mod">
        <pc:chgData name="Josef Kotásek" userId="af1b1a0a-66db-46ae-a887-124d9f3572d3" providerId="ADAL" clId="{1120C2CE-1B4D-4292-A39E-A2406462D469}" dt="2022-10-11T11:27:59.539" v="43" actId="27636"/>
        <pc:sldMkLst>
          <pc:docMk/>
          <pc:sldMk cId="0" sldId="523"/>
        </pc:sldMkLst>
        <pc:spChg chg="mod">
          <ac:chgData name="Josef Kotásek" userId="af1b1a0a-66db-46ae-a887-124d9f3572d3" providerId="ADAL" clId="{1120C2CE-1B4D-4292-A39E-A2406462D469}" dt="2022-10-11T11:27:59.539" v="43" actId="27636"/>
          <ac:spMkLst>
            <pc:docMk/>
            <pc:sldMk cId="0" sldId="523"/>
            <ac:spMk id="23555" creationId="{DEB75FC8-4483-4DCE-8C62-9136C6D234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A5E23DD-C35F-4403-84B4-032043B869A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C681F1-3477-4C19-9954-A7CE229DB983}" type="slidenum">
              <a:rPr lang="en-US" altLang="cs-CZ"/>
              <a:pPr>
                <a:spcBef>
                  <a:spcPct val="0"/>
                </a:spcBef>
              </a:pPr>
              <a:t>6</a:t>
            </a:fld>
            <a:endParaRPr lang="en-US" altLang="cs-CZ"/>
          </a:p>
        </p:txBody>
      </p:sp>
      <p:sp>
        <p:nvSpPr>
          <p:cNvPr id="24579" name="Rectangle 2">
            <a:extLst>
              <a:ext uri="{FF2B5EF4-FFF2-40B4-BE49-F238E27FC236}">
                <a16:creationId xmlns:a16="http://schemas.microsoft.com/office/drawing/2014/main" id="{A36764A2-4EDB-4AC5-87D1-5E5AB39285CB}"/>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3823627-1DF6-4AF0-B2E1-EC3ECFAD39A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a:extLst>
              <a:ext uri="{FF2B5EF4-FFF2-40B4-BE49-F238E27FC236}">
                <a16:creationId xmlns:a16="http://schemas.microsoft.com/office/drawing/2014/main" id="{9848F6C9-1E3B-45E9-BA9B-9D87B0A0B9B0}"/>
              </a:ext>
            </a:extLst>
          </p:cNvPr>
          <p:cNvSpPr>
            <a:spLocks noGrp="1" noRot="1" noChangeAspect="1" noChangeArrowheads="1" noTextEdit="1"/>
          </p:cNvSpPr>
          <p:nvPr>
            <p:ph type="sldImg"/>
          </p:nvPr>
        </p:nvSpPr>
        <p:spPr>
          <a:ln/>
        </p:spPr>
      </p:sp>
      <p:sp>
        <p:nvSpPr>
          <p:cNvPr id="47107" name="Zástupný symbol pro poznámky 2">
            <a:extLst>
              <a:ext uri="{FF2B5EF4-FFF2-40B4-BE49-F238E27FC236}">
                <a16:creationId xmlns:a16="http://schemas.microsoft.com/office/drawing/2014/main" id="{7A67887A-9352-4BC6-B9FF-F0A215CC800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latin typeface="Arial" panose="020B0604020202020204" pitchFamily="34" charset="0"/>
              </a:rPr>
              <a:t>KOTÁSEK, Josef. K výkladu směnečných doložek aneb opravdu "musí přísnost bejt"? In </a:t>
            </a:r>
            <a:r>
              <a:rPr lang="cs-CZ" altLang="cs-CZ" i="1">
                <a:latin typeface="Arial" panose="020B0604020202020204" pitchFamily="34" charset="0"/>
              </a:rPr>
              <a:t>Pocta Petru Hajnovi k 75. narozeninám</a:t>
            </a:r>
            <a:r>
              <a:rPr lang="cs-CZ" altLang="cs-CZ">
                <a:latin typeface="Arial" panose="020B0604020202020204" pitchFamily="34" charset="0"/>
              </a:rPr>
              <a:t>. 1. vyd. Praha: Wolters Kluwer, 2010. s. 151-159, 9 s. ISBN 978-80-7357-510-6.</a:t>
            </a:r>
          </a:p>
        </p:txBody>
      </p:sp>
      <p:sp>
        <p:nvSpPr>
          <p:cNvPr id="47108" name="Zástupný symbol pro číslo snímku 3">
            <a:extLst>
              <a:ext uri="{FF2B5EF4-FFF2-40B4-BE49-F238E27FC236}">
                <a16:creationId xmlns:a16="http://schemas.microsoft.com/office/drawing/2014/main" id="{ADDBADDA-342C-4C80-B603-57A4C2D2902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32402B-B91D-43FD-96F9-32D737EC000D}" type="slidenum">
              <a:rPr lang="en-US" altLang="cs-CZ"/>
              <a:pPr/>
              <a:t>17</a:t>
            </a:fld>
            <a:endParaRPr lang="en-US"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FD3715A-7B99-48E5-B5A0-77B7821F54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48EE05-5B75-49FF-BD81-91494C184CD0}" type="slidenum">
              <a:rPr lang="en-US" altLang="cs-CZ">
                <a:solidFill>
                  <a:srgbClr val="000000"/>
                </a:solidFill>
              </a:rPr>
              <a:pPr>
                <a:spcBef>
                  <a:spcPct val="0"/>
                </a:spcBef>
              </a:pPr>
              <a:t>34</a:t>
            </a:fld>
            <a:endParaRPr lang="en-US" altLang="cs-CZ">
              <a:solidFill>
                <a:srgbClr val="000000"/>
              </a:solidFill>
            </a:endParaRPr>
          </a:p>
        </p:txBody>
      </p:sp>
      <p:sp>
        <p:nvSpPr>
          <p:cNvPr id="65539" name="Rectangle 2">
            <a:extLst>
              <a:ext uri="{FF2B5EF4-FFF2-40B4-BE49-F238E27FC236}">
                <a16:creationId xmlns:a16="http://schemas.microsoft.com/office/drawing/2014/main" id="{258B63BE-3DFB-4168-B5A5-0A2AA05A8FA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277A715B-9C00-4ACB-8BF6-8947906E7F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FA5042E-BCE1-45E0-BCEC-30C9130563C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444502-E064-4637-AD0C-9FA097B21F0F}" type="slidenum">
              <a:rPr lang="en-US" altLang="cs-CZ"/>
              <a:pPr>
                <a:spcBef>
                  <a:spcPct val="0"/>
                </a:spcBef>
              </a:pPr>
              <a:t>35</a:t>
            </a:fld>
            <a:endParaRPr lang="en-US" altLang="cs-CZ"/>
          </a:p>
        </p:txBody>
      </p:sp>
      <p:sp>
        <p:nvSpPr>
          <p:cNvPr id="67587" name="Rectangle 2">
            <a:extLst>
              <a:ext uri="{FF2B5EF4-FFF2-40B4-BE49-F238E27FC236}">
                <a16:creationId xmlns:a16="http://schemas.microsoft.com/office/drawing/2014/main" id="{5F1322FE-49CD-452A-8E76-8F1890ABCC18}"/>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F584DA97-09AF-4997-BB2B-548859E808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BE848569-D081-427F-91EB-3FE7090594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5D3B8A-5479-458B-A4D6-4B65453C7385}" type="slidenum">
              <a:rPr lang="en-US" altLang="cs-CZ"/>
              <a:pPr>
                <a:spcBef>
                  <a:spcPct val="0"/>
                </a:spcBef>
              </a:pPr>
              <a:t>47</a:t>
            </a:fld>
            <a:endParaRPr lang="en-US" altLang="cs-CZ"/>
          </a:p>
        </p:txBody>
      </p:sp>
      <p:sp>
        <p:nvSpPr>
          <p:cNvPr id="80899" name="Rectangle 2">
            <a:extLst>
              <a:ext uri="{FF2B5EF4-FFF2-40B4-BE49-F238E27FC236}">
                <a16:creationId xmlns:a16="http://schemas.microsoft.com/office/drawing/2014/main" id="{3F3D1235-55C7-4C46-B398-14E03F78DD1A}"/>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F01D53A5-79B5-42ED-BCC0-128A8C1A54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FAEEE51-3FFC-4259-B48A-1F90524F65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A02621-8E7C-4144-ADEF-BECF76DF4355}" type="slidenum">
              <a:rPr lang="en-US" altLang="cs-CZ">
                <a:solidFill>
                  <a:srgbClr val="000000"/>
                </a:solidFill>
              </a:rPr>
              <a:pPr>
                <a:spcBef>
                  <a:spcPct val="0"/>
                </a:spcBef>
              </a:pPr>
              <a:t>48</a:t>
            </a:fld>
            <a:endParaRPr lang="en-US" altLang="cs-CZ">
              <a:solidFill>
                <a:srgbClr val="000000"/>
              </a:solidFill>
            </a:endParaRPr>
          </a:p>
        </p:txBody>
      </p:sp>
      <p:sp>
        <p:nvSpPr>
          <p:cNvPr id="82947" name="Rectangle 2">
            <a:extLst>
              <a:ext uri="{FF2B5EF4-FFF2-40B4-BE49-F238E27FC236}">
                <a16:creationId xmlns:a16="http://schemas.microsoft.com/office/drawing/2014/main" id="{54624393-9306-4DC0-890F-2A2E46E4C435}"/>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F0AE1F73-7F90-46BB-843A-F7BDB12AB1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476D86B-37B6-47B8-B572-876BABAB07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FF152A-28FD-4DFF-913C-A43D7A4E723E}" type="slidenum">
              <a:rPr lang="en-US" altLang="cs-CZ"/>
              <a:pPr>
                <a:spcBef>
                  <a:spcPct val="0"/>
                </a:spcBef>
              </a:pPr>
              <a:t>49</a:t>
            </a:fld>
            <a:endParaRPr lang="en-US" altLang="cs-CZ"/>
          </a:p>
        </p:txBody>
      </p:sp>
      <p:sp>
        <p:nvSpPr>
          <p:cNvPr id="84995" name="Rectangle 2">
            <a:extLst>
              <a:ext uri="{FF2B5EF4-FFF2-40B4-BE49-F238E27FC236}">
                <a16:creationId xmlns:a16="http://schemas.microsoft.com/office/drawing/2014/main" id="{D798706F-54C9-433A-A83D-A6375386BF6D}"/>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F5B9B106-08E5-4860-836F-793186A913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7DBA2152-0638-45B2-B5CA-A7694C769A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3059BC-E316-497E-B33A-1C56DF694A57}" type="slidenum">
              <a:rPr lang="en-US" altLang="cs-CZ"/>
              <a:pPr>
                <a:spcBef>
                  <a:spcPct val="0"/>
                </a:spcBef>
              </a:pPr>
              <a:t>50</a:t>
            </a:fld>
            <a:endParaRPr lang="en-US" altLang="cs-CZ"/>
          </a:p>
        </p:txBody>
      </p:sp>
      <p:sp>
        <p:nvSpPr>
          <p:cNvPr id="87043" name="Rectangle 2">
            <a:extLst>
              <a:ext uri="{FF2B5EF4-FFF2-40B4-BE49-F238E27FC236}">
                <a16:creationId xmlns:a16="http://schemas.microsoft.com/office/drawing/2014/main" id="{29C80229-AA23-4297-ABC7-4F5A7F8E066D}"/>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D673A73C-C454-4517-9F76-6E29DAECFF1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1F8AD67-8E68-45EA-9D54-BAECE5AFDA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BBC2CB-2182-40E0-AD09-90D67E85AE6F}" type="slidenum">
              <a:rPr lang="en-US" altLang="cs-CZ"/>
              <a:pPr>
                <a:spcBef>
                  <a:spcPct val="0"/>
                </a:spcBef>
              </a:pPr>
              <a:t>52</a:t>
            </a:fld>
            <a:endParaRPr lang="en-US" altLang="cs-CZ"/>
          </a:p>
        </p:txBody>
      </p:sp>
      <p:sp>
        <p:nvSpPr>
          <p:cNvPr id="90115" name="Rectangle 2">
            <a:extLst>
              <a:ext uri="{FF2B5EF4-FFF2-40B4-BE49-F238E27FC236}">
                <a16:creationId xmlns:a16="http://schemas.microsoft.com/office/drawing/2014/main" id="{F9D8C971-2244-4212-9645-9BE0C929DE2F}"/>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B9B06BE9-60C1-4D3F-B017-267FB4F884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0007F5B-C385-43ED-8CB3-213BEEF32F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A9DBC5-2B46-4F43-AC53-CC4BEC9C0A89}" type="slidenum">
              <a:rPr lang="en-US" altLang="cs-CZ"/>
              <a:pPr>
                <a:spcBef>
                  <a:spcPct val="0"/>
                </a:spcBef>
              </a:pPr>
              <a:t>53</a:t>
            </a:fld>
            <a:endParaRPr lang="en-US" altLang="cs-CZ"/>
          </a:p>
        </p:txBody>
      </p:sp>
      <p:sp>
        <p:nvSpPr>
          <p:cNvPr id="92163" name="Rectangle 2">
            <a:extLst>
              <a:ext uri="{FF2B5EF4-FFF2-40B4-BE49-F238E27FC236}">
                <a16:creationId xmlns:a16="http://schemas.microsoft.com/office/drawing/2014/main" id="{7EA5AC7D-4D25-44AA-92B0-F547674DC131}"/>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5B191976-FA7B-4371-A4CF-BDF9094518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9AEBBED-84D6-4C77-B302-72EE679039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F3D79F-585C-4133-8B0E-0279B530F3EA}" type="slidenum">
              <a:rPr lang="en-US" altLang="cs-CZ"/>
              <a:pPr>
                <a:spcBef>
                  <a:spcPct val="0"/>
                </a:spcBef>
              </a:pPr>
              <a:t>54</a:t>
            </a:fld>
            <a:endParaRPr lang="en-US" altLang="cs-CZ"/>
          </a:p>
        </p:txBody>
      </p:sp>
      <p:sp>
        <p:nvSpPr>
          <p:cNvPr id="94211" name="Rectangle 2">
            <a:extLst>
              <a:ext uri="{FF2B5EF4-FFF2-40B4-BE49-F238E27FC236}">
                <a16:creationId xmlns:a16="http://schemas.microsoft.com/office/drawing/2014/main" id="{2102BCB6-E7E5-4375-B83D-E6A8A7147F9C}"/>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E9342B2F-3530-402D-89D2-6505E76908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EF8AB2B-ECCB-4D79-AA43-32C9F1152A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9E2808-FD00-4AFB-A12D-5E41D248237E}" type="slidenum">
              <a:rPr lang="en-US" altLang="cs-CZ"/>
              <a:pPr>
                <a:spcBef>
                  <a:spcPct val="0"/>
                </a:spcBef>
              </a:pPr>
              <a:t>7</a:t>
            </a:fld>
            <a:endParaRPr lang="en-US" altLang="cs-CZ"/>
          </a:p>
        </p:txBody>
      </p:sp>
      <p:sp>
        <p:nvSpPr>
          <p:cNvPr id="26627" name="Rectangle 2">
            <a:extLst>
              <a:ext uri="{FF2B5EF4-FFF2-40B4-BE49-F238E27FC236}">
                <a16:creationId xmlns:a16="http://schemas.microsoft.com/office/drawing/2014/main" id="{B6248090-458C-4F5A-A16C-1EFC3724A6B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0B4B49F-03EA-40B3-AC91-3DF05C5C887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54465964-9EDD-43B7-9C61-77108D23E1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30C4A2-2CF0-4767-8277-3CCE0D69387D}" type="slidenum">
              <a:rPr lang="en-US" altLang="cs-CZ"/>
              <a:pPr>
                <a:spcBef>
                  <a:spcPct val="0"/>
                </a:spcBef>
              </a:pPr>
              <a:t>55</a:t>
            </a:fld>
            <a:endParaRPr lang="en-US" altLang="cs-CZ"/>
          </a:p>
        </p:txBody>
      </p:sp>
      <p:sp>
        <p:nvSpPr>
          <p:cNvPr id="96259" name="Rectangle 2">
            <a:extLst>
              <a:ext uri="{FF2B5EF4-FFF2-40B4-BE49-F238E27FC236}">
                <a16:creationId xmlns:a16="http://schemas.microsoft.com/office/drawing/2014/main" id="{011E2E9C-5864-407E-9778-1CECE50783EF}"/>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EC2736D7-C728-4EEA-A5E5-6ADFE5A4597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6C3FEA4-A3A4-4F6D-8D1E-36B4633D4F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BC5821-9374-4952-8394-E00E8F31CA2F}" type="slidenum">
              <a:rPr lang="en-US" altLang="cs-CZ"/>
              <a:pPr>
                <a:spcBef>
                  <a:spcPct val="0"/>
                </a:spcBef>
              </a:pPr>
              <a:t>56</a:t>
            </a:fld>
            <a:endParaRPr lang="en-US" altLang="cs-CZ"/>
          </a:p>
        </p:txBody>
      </p:sp>
      <p:sp>
        <p:nvSpPr>
          <p:cNvPr id="98307" name="Rectangle 2">
            <a:extLst>
              <a:ext uri="{FF2B5EF4-FFF2-40B4-BE49-F238E27FC236}">
                <a16:creationId xmlns:a16="http://schemas.microsoft.com/office/drawing/2014/main" id="{1F86B461-9F20-4BFE-AB7E-B1A497103A7D}"/>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ADF9F435-0EB5-4276-9C3B-0FC08D81B7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71493BA9-4B94-4F42-AAAF-D1DF6B1D5E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30AC2F-6F6C-4B84-B475-BB0B501FD009}" type="slidenum">
              <a:rPr lang="en-US" altLang="cs-CZ"/>
              <a:pPr>
                <a:spcBef>
                  <a:spcPct val="0"/>
                </a:spcBef>
              </a:pPr>
              <a:t>57</a:t>
            </a:fld>
            <a:endParaRPr lang="en-US" altLang="cs-CZ"/>
          </a:p>
        </p:txBody>
      </p:sp>
      <p:sp>
        <p:nvSpPr>
          <p:cNvPr id="100355" name="Rectangle 2">
            <a:extLst>
              <a:ext uri="{FF2B5EF4-FFF2-40B4-BE49-F238E27FC236}">
                <a16:creationId xmlns:a16="http://schemas.microsoft.com/office/drawing/2014/main" id="{9F0EDAC4-F62D-477A-88A7-FF01A646E162}"/>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F59BDC1B-3832-4588-9312-8CE6355D91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E314D4D2-937C-4E83-BD0E-530CFA138D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64AB13-5F81-4F97-8E76-887DC6642046}" type="slidenum">
              <a:rPr lang="en-US" altLang="cs-CZ"/>
              <a:pPr>
                <a:spcBef>
                  <a:spcPct val="0"/>
                </a:spcBef>
              </a:pPr>
              <a:t>58</a:t>
            </a:fld>
            <a:endParaRPr lang="en-US" altLang="cs-CZ"/>
          </a:p>
        </p:txBody>
      </p:sp>
      <p:sp>
        <p:nvSpPr>
          <p:cNvPr id="102403" name="Rectangle 2">
            <a:extLst>
              <a:ext uri="{FF2B5EF4-FFF2-40B4-BE49-F238E27FC236}">
                <a16:creationId xmlns:a16="http://schemas.microsoft.com/office/drawing/2014/main" id="{15A3F41F-4993-4558-A823-D5764AD301A0}"/>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80886269-D150-47AC-8CDD-E421CF0B42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B4A9033E-5D65-4314-B9EE-DC22D651DC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9D77AB-CF06-40B3-9800-EAF81FB191B2}" type="slidenum">
              <a:rPr lang="en-US" altLang="cs-CZ"/>
              <a:pPr>
                <a:spcBef>
                  <a:spcPct val="0"/>
                </a:spcBef>
              </a:pPr>
              <a:t>59</a:t>
            </a:fld>
            <a:endParaRPr lang="en-US" altLang="cs-CZ"/>
          </a:p>
        </p:txBody>
      </p:sp>
      <p:sp>
        <p:nvSpPr>
          <p:cNvPr id="104451" name="Rectangle 2">
            <a:extLst>
              <a:ext uri="{FF2B5EF4-FFF2-40B4-BE49-F238E27FC236}">
                <a16:creationId xmlns:a16="http://schemas.microsoft.com/office/drawing/2014/main" id="{E0D25C1B-7EE3-464F-A4C1-34ED4C12FFC4}"/>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80C2967F-184A-41C5-BED5-15CA806B3E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7BA85986-D6B8-48FF-B889-F6580CD7CCC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BBD616-EB33-44A0-A1EA-00302B7BDE34}" type="slidenum">
              <a:rPr lang="en-US" altLang="cs-CZ"/>
              <a:pPr>
                <a:spcBef>
                  <a:spcPct val="0"/>
                </a:spcBef>
              </a:pPr>
              <a:t>60</a:t>
            </a:fld>
            <a:endParaRPr lang="en-US" altLang="cs-CZ"/>
          </a:p>
        </p:txBody>
      </p:sp>
      <p:sp>
        <p:nvSpPr>
          <p:cNvPr id="106499" name="Rectangle 2">
            <a:extLst>
              <a:ext uri="{FF2B5EF4-FFF2-40B4-BE49-F238E27FC236}">
                <a16:creationId xmlns:a16="http://schemas.microsoft.com/office/drawing/2014/main" id="{FF7CF8B9-1036-4704-9E38-A5F6F1CAFEB9}"/>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0757CB6A-657F-41A4-B0DB-D55783FB03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13B0399E-C5F8-4AA8-B927-CECC7F4CCAF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8AA22D-24DF-4B3D-AC21-C3E1C07578D3}" type="slidenum">
              <a:rPr lang="en-US" altLang="cs-CZ">
                <a:solidFill>
                  <a:srgbClr val="000000"/>
                </a:solidFill>
              </a:rPr>
              <a:pPr>
                <a:spcBef>
                  <a:spcPct val="0"/>
                </a:spcBef>
              </a:pPr>
              <a:t>62</a:t>
            </a:fld>
            <a:endParaRPr lang="en-US" altLang="cs-CZ">
              <a:solidFill>
                <a:srgbClr val="000000"/>
              </a:solidFill>
            </a:endParaRPr>
          </a:p>
        </p:txBody>
      </p:sp>
      <p:sp>
        <p:nvSpPr>
          <p:cNvPr id="109571" name="Rectangle 2">
            <a:extLst>
              <a:ext uri="{FF2B5EF4-FFF2-40B4-BE49-F238E27FC236}">
                <a16:creationId xmlns:a16="http://schemas.microsoft.com/office/drawing/2014/main" id="{AA67F579-80DB-450E-9E33-B3118E8FD63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72CC0B4D-CF6C-4556-8B05-013CBCEEAC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854AABD-B77C-4D3F-AC5C-CF185DFDF1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588146-7294-4B34-9161-849D38932DDD}" type="slidenum">
              <a:rPr lang="en-US" altLang="cs-CZ"/>
              <a:pPr>
                <a:spcBef>
                  <a:spcPct val="0"/>
                </a:spcBef>
              </a:pPr>
              <a:t>63</a:t>
            </a:fld>
            <a:endParaRPr lang="en-US" altLang="cs-CZ"/>
          </a:p>
        </p:txBody>
      </p:sp>
      <p:sp>
        <p:nvSpPr>
          <p:cNvPr id="111619" name="Rectangle 2">
            <a:extLst>
              <a:ext uri="{FF2B5EF4-FFF2-40B4-BE49-F238E27FC236}">
                <a16:creationId xmlns:a16="http://schemas.microsoft.com/office/drawing/2014/main" id="{3C00ECF4-367A-42F6-9DCE-818EA30965A8}"/>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811390B4-9F71-42FC-A50B-B2FC0EBD85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B71514D1-5B55-4109-9F99-A131F3CD2C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EC700D-CD0F-497F-9B56-DF404C86422F}" type="slidenum">
              <a:rPr lang="en-US" altLang="cs-CZ"/>
              <a:pPr>
                <a:spcBef>
                  <a:spcPct val="0"/>
                </a:spcBef>
              </a:pPr>
              <a:t>64</a:t>
            </a:fld>
            <a:endParaRPr lang="en-US" altLang="cs-CZ"/>
          </a:p>
        </p:txBody>
      </p:sp>
      <p:sp>
        <p:nvSpPr>
          <p:cNvPr id="113667" name="Rectangle 2">
            <a:extLst>
              <a:ext uri="{FF2B5EF4-FFF2-40B4-BE49-F238E27FC236}">
                <a16:creationId xmlns:a16="http://schemas.microsoft.com/office/drawing/2014/main" id="{A86B1747-7702-4484-98F9-19BE7CF47652}"/>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87CC3787-54CB-4B7F-8E89-F2A9F77058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F1F0BE55-7E97-425C-BCC8-EA9B4A6EA6F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318A49-2FE9-476A-AAE4-CF9D1083EB4F}" type="slidenum">
              <a:rPr lang="en-US" altLang="cs-CZ">
                <a:solidFill>
                  <a:srgbClr val="000000"/>
                </a:solidFill>
              </a:rPr>
              <a:pPr>
                <a:spcBef>
                  <a:spcPct val="0"/>
                </a:spcBef>
              </a:pPr>
              <a:t>65</a:t>
            </a:fld>
            <a:endParaRPr lang="en-US" altLang="cs-CZ">
              <a:solidFill>
                <a:srgbClr val="000000"/>
              </a:solidFill>
            </a:endParaRPr>
          </a:p>
        </p:txBody>
      </p:sp>
      <p:sp>
        <p:nvSpPr>
          <p:cNvPr id="115715" name="Rectangle 2">
            <a:extLst>
              <a:ext uri="{FF2B5EF4-FFF2-40B4-BE49-F238E27FC236}">
                <a16:creationId xmlns:a16="http://schemas.microsoft.com/office/drawing/2014/main" id="{91A5555D-93FD-4F59-9FF1-46BC75A7614A}"/>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7AD8A514-5990-4761-AC81-A106544912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D23BCFF-4A05-40EA-BA50-59AE6C68E8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BE0C09-102C-41BB-846E-0E022F4955A9}" type="slidenum">
              <a:rPr lang="en-US" altLang="cs-CZ"/>
              <a:pPr>
                <a:spcBef>
                  <a:spcPct val="0"/>
                </a:spcBef>
              </a:pPr>
              <a:t>8</a:t>
            </a:fld>
            <a:endParaRPr lang="en-US" altLang="cs-CZ"/>
          </a:p>
        </p:txBody>
      </p:sp>
      <p:sp>
        <p:nvSpPr>
          <p:cNvPr id="28675" name="Rectangle 2">
            <a:extLst>
              <a:ext uri="{FF2B5EF4-FFF2-40B4-BE49-F238E27FC236}">
                <a16:creationId xmlns:a16="http://schemas.microsoft.com/office/drawing/2014/main" id="{CA8596AD-1B7B-4AD2-8BD3-14C857CE7068}"/>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1F6FC39B-44B7-45EF-BFD7-AF508FF21D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FCFFE8F0-E9A1-4016-B53D-AA9D881D04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880834-D6C4-4193-B7C8-45087C47EA47}" type="slidenum">
              <a:rPr lang="en-US" altLang="cs-CZ">
                <a:solidFill>
                  <a:srgbClr val="000000"/>
                </a:solidFill>
              </a:rPr>
              <a:pPr>
                <a:spcBef>
                  <a:spcPct val="0"/>
                </a:spcBef>
              </a:pPr>
              <a:t>66</a:t>
            </a:fld>
            <a:endParaRPr lang="en-US" altLang="cs-CZ">
              <a:solidFill>
                <a:srgbClr val="000000"/>
              </a:solidFill>
            </a:endParaRPr>
          </a:p>
        </p:txBody>
      </p:sp>
      <p:sp>
        <p:nvSpPr>
          <p:cNvPr id="117763" name="Rectangle 2">
            <a:extLst>
              <a:ext uri="{FF2B5EF4-FFF2-40B4-BE49-F238E27FC236}">
                <a16:creationId xmlns:a16="http://schemas.microsoft.com/office/drawing/2014/main" id="{4BB32AFF-C6FE-469D-ACD9-FFA4F60E6F32}"/>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7D8D54BE-30CD-4887-A689-EB50660306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E7AF00C0-E452-4E95-8264-461E4CDF998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1514FE-C02D-4008-A28E-4DD7B76AC17A}" type="slidenum">
              <a:rPr lang="en-US" altLang="cs-CZ">
                <a:solidFill>
                  <a:srgbClr val="000000"/>
                </a:solidFill>
              </a:rPr>
              <a:pPr>
                <a:spcBef>
                  <a:spcPct val="0"/>
                </a:spcBef>
              </a:pPr>
              <a:t>67</a:t>
            </a:fld>
            <a:endParaRPr lang="en-US" altLang="cs-CZ">
              <a:solidFill>
                <a:srgbClr val="000000"/>
              </a:solidFill>
            </a:endParaRPr>
          </a:p>
        </p:txBody>
      </p:sp>
      <p:sp>
        <p:nvSpPr>
          <p:cNvPr id="119811" name="Rectangle 2">
            <a:extLst>
              <a:ext uri="{FF2B5EF4-FFF2-40B4-BE49-F238E27FC236}">
                <a16:creationId xmlns:a16="http://schemas.microsoft.com/office/drawing/2014/main" id="{24F187AA-8A6D-49CA-AB8F-6CE2F195449B}"/>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4C877B22-B35E-4FA2-A3BD-7A04BEED6E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B8DE628F-4A19-410C-98F4-FB39936339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77124B-B69B-4523-897E-E19256E3D70C}" type="slidenum">
              <a:rPr lang="en-US" altLang="cs-CZ">
                <a:solidFill>
                  <a:srgbClr val="000000"/>
                </a:solidFill>
              </a:rPr>
              <a:pPr>
                <a:spcBef>
                  <a:spcPct val="0"/>
                </a:spcBef>
              </a:pPr>
              <a:t>69</a:t>
            </a:fld>
            <a:endParaRPr lang="en-US" altLang="cs-CZ">
              <a:solidFill>
                <a:srgbClr val="000000"/>
              </a:solidFill>
            </a:endParaRPr>
          </a:p>
        </p:txBody>
      </p:sp>
      <p:sp>
        <p:nvSpPr>
          <p:cNvPr id="122883" name="Rectangle 2">
            <a:extLst>
              <a:ext uri="{FF2B5EF4-FFF2-40B4-BE49-F238E27FC236}">
                <a16:creationId xmlns:a16="http://schemas.microsoft.com/office/drawing/2014/main" id="{0FA27F1C-C5F3-4BEA-AAE4-127FE5D12D38}"/>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38338F3A-7088-42DF-83D8-A8F49364A7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09750933-22FD-4DDB-AAC8-2D2EA8FC06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86007F-32F6-4997-A293-4F4C988503FE}" type="slidenum">
              <a:rPr lang="en-US" altLang="cs-CZ">
                <a:solidFill>
                  <a:srgbClr val="000000"/>
                </a:solidFill>
              </a:rPr>
              <a:pPr>
                <a:spcBef>
                  <a:spcPct val="0"/>
                </a:spcBef>
              </a:pPr>
              <a:t>70</a:t>
            </a:fld>
            <a:endParaRPr lang="en-US" altLang="cs-CZ">
              <a:solidFill>
                <a:srgbClr val="000000"/>
              </a:solidFill>
            </a:endParaRPr>
          </a:p>
        </p:txBody>
      </p:sp>
      <p:sp>
        <p:nvSpPr>
          <p:cNvPr id="124931" name="Rectangle 2">
            <a:extLst>
              <a:ext uri="{FF2B5EF4-FFF2-40B4-BE49-F238E27FC236}">
                <a16:creationId xmlns:a16="http://schemas.microsoft.com/office/drawing/2014/main" id="{24DA0191-4BCF-4C3C-9D83-21B9C06C293C}"/>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65A23EB1-1EF2-405C-81C1-D44A4AA0F7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510F661E-D7BA-4637-94D1-5107F07B65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338FE0-7C6E-4098-B7F5-1B12C5346146}" type="slidenum">
              <a:rPr lang="en-US" altLang="cs-CZ">
                <a:solidFill>
                  <a:srgbClr val="000000"/>
                </a:solidFill>
              </a:rPr>
              <a:pPr>
                <a:spcBef>
                  <a:spcPct val="0"/>
                </a:spcBef>
              </a:pPr>
              <a:t>71</a:t>
            </a:fld>
            <a:endParaRPr lang="en-US" altLang="cs-CZ">
              <a:solidFill>
                <a:srgbClr val="000000"/>
              </a:solidFill>
            </a:endParaRPr>
          </a:p>
        </p:txBody>
      </p:sp>
      <p:sp>
        <p:nvSpPr>
          <p:cNvPr id="126979" name="Rectangle 2">
            <a:extLst>
              <a:ext uri="{FF2B5EF4-FFF2-40B4-BE49-F238E27FC236}">
                <a16:creationId xmlns:a16="http://schemas.microsoft.com/office/drawing/2014/main" id="{36329490-C725-400C-A7F6-1CBDF741AFD0}"/>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A27077F4-DD74-4B04-9D06-0B6E3FCE8D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3F0709AA-EF15-4215-8422-5BD1B1F6B1C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F7F218-1249-459A-BAEC-33150D13F9FC}" type="slidenum">
              <a:rPr lang="en-US" altLang="cs-CZ">
                <a:solidFill>
                  <a:srgbClr val="000000"/>
                </a:solidFill>
              </a:rPr>
              <a:pPr>
                <a:spcBef>
                  <a:spcPct val="0"/>
                </a:spcBef>
              </a:pPr>
              <a:t>72</a:t>
            </a:fld>
            <a:endParaRPr lang="en-US" altLang="cs-CZ">
              <a:solidFill>
                <a:srgbClr val="000000"/>
              </a:solidFill>
            </a:endParaRPr>
          </a:p>
        </p:txBody>
      </p:sp>
      <p:sp>
        <p:nvSpPr>
          <p:cNvPr id="129027" name="Rectangle 2">
            <a:extLst>
              <a:ext uri="{FF2B5EF4-FFF2-40B4-BE49-F238E27FC236}">
                <a16:creationId xmlns:a16="http://schemas.microsoft.com/office/drawing/2014/main" id="{82EFE741-2F4D-4500-924E-BFEA5ED13E58}"/>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86771573-D264-4893-8667-BA76F43A2A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3ED4BBCE-1C4D-4E5F-B16C-C4958F64A9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CC0161-2DAF-4BBD-A0E9-365343DDBB30}" type="slidenum">
              <a:rPr lang="en-US" altLang="cs-CZ">
                <a:solidFill>
                  <a:srgbClr val="000000"/>
                </a:solidFill>
              </a:rPr>
              <a:pPr>
                <a:spcBef>
                  <a:spcPct val="0"/>
                </a:spcBef>
              </a:pPr>
              <a:t>73</a:t>
            </a:fld>
            <a:endParaRPr lang="en-US" altLang="cs-CZ">
              <a:solidFill>
                <a:srgbClr val="000000"/>
              </a:solidFill>
            </a:endParaRPr>
          </a:p>
        </p:txBody>
      </p:sp>
      <p:sp>
        <p:nvSpPr>
          <p:cNvPr id="131075" name="Rectangle 2">
            <a:extLst>
              <a:ext uri="{FF2B5EF4-FFF2-40B4-BE49-F238E27FC236}">
                <a16:creationId xmlns:a16="http://schemas.microsoft.com/office/drawing/2014/main" id="{311D7DFF-B181-4661-B543-63989F72B5FC}"/>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15BBFA68-5B57-491E-9C73-9EBA1FAED7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C5B3CF34-75BC-479A-A220-CD3F03684F7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E89EEB-832E-4C33-81FC-1E6C6FF63C56}" type="slidenum">
              <a:rPr lang="en-US" altLang="cs-CZ">
                <a:solidFill>
                  <a:srgbClr val="000000"/>
                </a:solidFill>
              </a:rPr>
              <a:pPr>
                <a:spcBef>
                  <a:spcPct val="0"/>
                </a:spcBef>
              </a:pPr>
              <a:t>74</a:t>
            </a:fld>
            <a:endParaRPr lang="en-US" altLang="cs-CZ">
              <a:solidFill>
                <a:srgbClr val="000000"/>
              </a:solidFill>
            </a:endParaRPr>
          </a:p>
        </p:txBody>
      </p:sp>
      <p:sp>
        <p:nvSpPr>
          <p:cNvPr id="133123" name="Rectangle 2">
            <a:extLst>
              <a:ext uri="{FF2B5EF4-FFF2-40B4-BE49-F238E27FC236}">
                <a16:creationId xmlns:a16="http://schemas.microsoft.com/office/drawing/2014/main" id="{5807EDA9-532D-4762-AB76-F340C215A41C}"/>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79C7B3EC-076A-4B52-B120-BDF9467A4B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A0F3283F-0093-4514-8C30-03C60815C0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C6223A-0457-4F4C-8E80-C9CA3EC75977}" type="slidenum">
              <a:rPr lang="en-US" altLang="cs-CZ">
                <a:solidFill>
                  <a:srgbClr val="000000"/>
                </a:solidFill>
              </a:rPr>
              <a:pPr>
                <a:spcBef>
                  <a:spcPct val="0"/>
                </a:spcBef>
              </a:pPr>
              <a:t>75</a:t>
            </a:fld>
            <a:endParaRPr lang="en-US" altLang="cs-CZ">
              <a:solidFill>
                <a:srgbClr val="000000"/>
              </a:solidFill>
            </a:endParaRPr>
          </a:p>
        </p:txBody>
      </p:sp>
      <p:sp>
        <p:nvSpPr>
          <p:cNvPr id="135171" name="Rectangle 2">
            <a:extLst>
              <a:ext uri="{FF2B5EF4-FFF2-40B4-BE49-F238E27FC236}">
                <a16:creationId xmlns:a16="http://schemas.microsoft.com/office/drawing/2014/main" id="{8AF9393B-40D1-48F6-8619-8281F1B7CFB8}"/>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18F53BF9-BBD8-443D-B892-874A728219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3BE6549A-C4F5-4613-A304-90B82DB4C9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C5AA18-3E10-416A-B1E3-4FC6A2B61D80}" type="slidenum">
              <a:rPr lang="en-US" altLang="cs-CZ">
                <a:solidFill>
                  <a:srgbClr val="000000"/>
                </a:solidFill>
              </a:rPr>
              <a:pPr>
                <a:spcBef>
                  <a:spcPct val="0"/>
                </a:spcBef>
              </a:pPr>
              <a:t>76</a:t>
            </a:fld>
            <a:endParaRPr lang="en-US" altLang="cs-CZ">
              <a:solidFill>
                <a:srgbClr val="000000"/>
              </a:solidFill>
            </a:endParaRPr>
          </a:p>
        </p:txBody>
      </p:sp>
      <p:sp>
        <p:nvSpPr>
          <p:cNvPr id="137219" name="Rectangle 2">
            <a:extLst>
              <a:ext uri="{FF2B5EF4-FFF2-40B4-BE49-F238E27FC236}">
                <a16:creationId xmlns:a16="http://schemas.microsoft.com/office/drawing/2014/main" id="{5B3423DA-1C55-4B4F-9EC7-3D530579397E}"/>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5FAC6783-91E4-455D-8B96-C339E1A6E0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BB227ED-9F41-4C6B-997A-5B63FCBE8C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45B81F-3800-4605-97AC-75600EAC4578}" type="slidenum">
              <a:rPr lang="en-US" altLang="cs-CZ"/>
              <a:pPr>
                <a:spcBef>
                  <a:spcPct val="0"/>
                </a:spcBef>
              </a:pPr>
              <a:t>9</a:t>
            </a:fld>
            <a:endParaRPr lang="en-US" altLang="cs-CZ"/>
          </a:p>
        </p:txBody>
      </p:sp>
      <p:sp>
        <p:nvSpPr>
          <p:cNvPr id="30723" name="Rectangle 2">
            <a:extLst>
              <a:ext uri="{FF2B5EF4-FFF2-40B4-BE49-F238E27FC236}">
                <a16:creationId xmlns:a16="http://schemas.microsoft.com/office/drawing/2014/main" id="{37C58A22-EE34-4059-A706-625408AEB5A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65AFC5E-7185-4ADA-A459-CBC0D17FA3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BA46C0CD-1A6D-4038-A484-30AB29BD1A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8676FF-6C87-4807-B2E1-3330846327EB}" type="slidenum">
              <a:rPr lang="en-US" altLang="cs-CZ">
                <a:solidFill>
                  <a:srgbClr val="000000"/>
                </a:solidFill>
              </a:rPr>
              <a:pPr>
                <a:spcBef>
                  <a:spcPct val="0"/>
                </a:spcBef>
              </a:pPr>
              <a:t>77</a:t>
            </a:fld>
            <a:endParaRPr lang="en-US" altLang="cs-CZ">
              <a:solidFill>
                <a:srgbClr val="000000"/>
              </a:solidFill>
            </a:endParaRPr>
          </a:p>
        </p:txBody>
      </p:sp>
      <p:sp>
        <p:nvSpPr>
          <p:cNvPr id="139267" name="Rectangle 2">
            <a:extLst>
              <a:ext uri="{FF2B5EF4-FFF2-40B4-BE49-F238E27FC236}">
                <a16:creationId xmlns:a16="http://schemas.microsoft.com/office/drawing/2014/main" id="{0380B0C2-4739-4C69-9085-00112A16AF6C}"/>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16EB7975-9ED3-4093-9C88-D1E98E72DA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0F7BC00D-3EB6-45F9-987A-81E8DBE1BD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04E0B8-9E88-4E5B-971B-0DA95F6EB74D}" type="slidenum">
              <a:rPr lang="en-US" altLang="cs-CZ">
                <a:solidFill>
                  <a:srgbClr val="000000"/>
                </a:solidFill>
              </a:rPr>
              <a:pPr>
                <a:spcBef>
                  <a:spcPct val="0"/>
                </a:spcBef>
              </a:pPr>
              <a:t>78</a:t>
            </a:fld>
            <a:endParaRPr lang="en-US" altLang="cs-CZ">
              <a:solidFill>
                <a:srgbClr val="000000"/>
              </a:solidFill>
            </a:endParaRPr>
          </a:p>
        </p:txBody>
      </p:sp>
      <p:sp>
        <p:nvSpPr>
          <p:cNvPr id="141315" name="Rectangle 2">
            <a:extLst>
              <a:ext uri="{FF2B5EF4-FFF2-40B4-BE49-F238E27FC236}">
                <a16:creationId xmlns:a16="http://schemas.microsoft.com/office/drawing/2014/main" id="{72EAF044-1259-44E3-ACCD-B9E2028768E9}"/>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26440580-3D9D-44BA-935B-E10144A69A8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EA1A311D-4476-4AD0-B535-082683F415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FCB54F-81FF-49DF-8C3A-31256A40999C}" type="slidenum">
              <a:rPr lang="en-US" altLang="cs-CZ"/>
              <a:pPr>
                <a:spcBef>
                  <a:spcPct val="0"/>
                </a:spcBef>
              </a:pPr>
              <a:t>79</a:t>
            </a:fld>
            <a:endParaRPr lang="en-US" altLang="cs-CZ"/>
          </a:p>
        </p:txBody>
      </p:sp>
      <p:sp>
        <p:nvSpPr>
          <p:cNvPr id="143363" name="Rectangle 2">
            <a:extLst>
              <a:ext uri="{FF2B5EF4-FFF2-40B4-BE49-F238E27FC236}">
                <a16:creationId xmlns:a16="http://schemas.microsoft.com/office/drawing/2014/main" id="{BAB0C0F3-402E-426D-8D55-60BDAE156A81}"/>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8B4CFCF2-12EC-4F0C-9FAD-CA7D1C3C2F5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E0526841-3CBE-4503-BCC8-193E1F3B0B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DEC888-46EC-402A-B524-C6E84F398E03}" type="slidenum">
              <a:rPr lang="en-US" altLang="cs-CZ"/>
              <a:pPr>
                <a:spcBef>
                  <a:spcPct val="0"/>
                </a:spcBef>
              </a:pPr>
              <a:t>80</a:t>
            </a:fld>
            <a:endParaRPr lang="en-US" altLang="cs-CZ"/>
          </a:p>
        </p:txBody>
      </p:sp>
      <p:sp>
        <p:nvSpPr>
          <p:cNvPr id="145411" name="Rectangle 2">
            <a:extLst>
              <a:ext uri="{FF2B5EF4-FFF2-40B4-BE49-F238E27FC236}">
                <a16:creationId xmlns:a16="http://schemas.microsoft.com/office/drawing/2014/main" id="{6A2C22BF-F857-41D8-AF74-F00B5C8E0B3F}"/>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FB8415F3-F3F8-4D4B-9C67-E8F599828A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804F666-432B-4792-BAD1-68F702746A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0BD0CC-8E50-484B-BAC0-8BDF2F6EAA3E}" type="slidenum">
              <a:rPr lang="en-US" altLang="cs-CZ"/>
              <a:pPr>
                <a:spcBef>
                  <a:spcPct val="0"/>
                </a:spcBef>
              </a:pPr>
              <a:t>10</a:t>
            </a:fld>
            <a:endParaRPr lang="en-US" altLang="cs-CZ"/>
          </a:p>
        </p:txBody>
      </p:sp>
      <p:sp>
        <p:nvSpPr>
          <p:cNvPr id="32771" name="Rectangle 2">
            <a:extLst>
              <a:ext uri="{FF2B5EF4-FFF2-40B4-BE49-F238E27FC236}">
                <a16:creationId xmlns:a16="http://schemas.microsoft.com/office/drawing/2014/main" id="{FC717108-4026-4734-AA30-5C5ED9D9592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5BE2DC2-9478-4267-A061-64AFABA08E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CD9CDE5-E1F8-424F-BC8D-ED2A4BF7D4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27664A-C3AE-476E-9D05-BBF804B094F7}" type="slidenum">
              <a:rPr lang="en-US" altLang="cs-CZ"/>
              <a:pPr>
                <a:spcBef>
                  <a:spcPct val="0"/>
                </a:spcBef>
              </a:pPr>
              <a:t>11</a:t>
            </a:fld>
            <a:endParaRPr lang="en-US" altLang="cs-CZ"/>
          </a:p>
        </p:txBody>
      </p:sp>
      <p:sp>
        <p:nvSpPr>
          <p:cNvPr id="36867" name="Rectangle 2">
            <a:extLst>
              <a:ext uri="{FF2B5EF4-FFF2-40B4-BE49-F238E27FC236}">
                <a16:creationId xmlns:a16="http://schemas.microsoft.com/office/drawing/2014/main" id="{ECB9C811-2073-4E27-8CA6-1636C890FBE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CD837964-4C13-4326-B0F8-492EFB08BA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03702B12-85B0-4CD8-8339-142681600D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7A777B-283A-46D9-A675-A0599872C938}" type="slidenum">
              <a:rPr lang="en-US" altLang="cs-CZ"/>
              <a:pPr>
                <a:spcBef>
                  <a:spcPct val="0"/>
                </a:spcBef>
              </a:pPr>
              <a:t>12</a:t>
            </a:fld>
            <a:endParaRPr lang="en-US" altLang="cs-CZ"/>
          </a:p>
        </p:txBody>
      </p:sp>
      <p:sp>
        <p:nvSpPr>
          <p:cNvPr id="38915" name="Rectangle 2">
            <a:extLst>
              <a:ext uri="{FF2B5EF4-FFF2-40B4-BE49-F238E27FC236}">
                <a16:creationId xmlns:a16="http://schemas.microsoft.com/office/drawing/2014/main" id="{9B3ABAE4-C915-46A8-A8F2-214258BE96C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A762712A-B8FF-4145-BBC6-62EDF43D7A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433203F-A451-407D-B460-772F90A6C4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9A65F5-D99E-44AD-AF3A-A516E2B3751A}" type="slidenum">
              <a:rPr lang="en-US" altLang="cs-CZ"/>
              <a:pPr>
                <a:spcBef>
                  <a:spcPct val="0"/>
                </a:spcBef>
              </a:pPr>
              <a:t>13</a:t>
            </a:fld>
            <a:endParaRPr lang="en-US" altLang="cs-CZ"/>
          </a:p>
        </p:txBody>
      </p:sp>
      <p:sp>
        <p:nvSpPr>
          <p:cNvPr id="40963" name="Rectangle 2">
            <a:extLst>
              <a:ext uri="{FF2B5EF4-FFF2-40B4-BE49-F238E27FC236}">
                <a16:creationId xmlns:a16="http://schemas.microsoft.com/office/drawing/2014/main" id="{667F5E67-8866-475D-BBF1-E304695D7CE2}"/>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6911041-CA8A-4A2E-A887-FCF483E482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76DE390-08C8-4A4D-AC93-1994C350C6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6FF0CC-28F6-4C2E-BFD6-1F29414CB4B5}" type="slidenum">
              <a:rPr lang="en-US" altLang="cs-CZ"/>
              <a:pPr>
                <a:spcBef>
                  <a:spcPct val="0"/>
                </a:spcBef>
              </a:pPr>
              <a:t>14</a:t>
            </a:fld>
            <a:endParaRPr lang="en-US" altLang="cs-CZ"/>
          </a:p>
        </p:txBody>
      </p:sp>
      <p:sp>
        <p:nvSpPr>
          <p:cNvPr id="43011" name="Rectangle 2">
            <a:extLst>
              <a:ext uri="{FF2B5EF4-FFF2-40B4-BE49-F238E27FC236}">
                <a16:creationId xmlns:a16="http://schemas.microsoft.com/office/drawing/2014/main" id="{8CF2B692-4F1D-48F5-9111-4E7EAF4B46B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FD4228CF-9E19-43F7-9B6C-3AB52661EC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hyperlink" Target="https://www.josefkotasek.cz/pravo/pravo-cennych-papiru/vyklad-textu-smenky-podle-neprojevene-vul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is.bka.gv.at/Ergebnis.wxe?Abfrage=Justiz&amp;GZ=8Ob18/09v&amp;SkipToDocumentPage=True&amp;SucheNachRechtssatz=False&amp;SucheNachText=True" TargetMode="External"/><Relationship Id="rId2" Type="http://schemas.openxmlformats.org/officeDocument/2006/relationships/hyperlink" Target="https://www.ris.bka.gv.at/Ergebnis.wxe?Abfrage=Justiz&amp;GZ=8Ob78/03h&amp;SkipToDocumentPage=True&amp;SucheNachRechtssatz=False&amp;SucheNachText=True" TargetMode="External"/><Relationship Id="rId1" Type="http://schemas.openxmlformats.org/officeDocument/2006/relationships/slideLayout" Target="../slideLayouts/slideLayout2.xml"/><Relationship Id="rId5" Type="http://schemas.openxmlformats.org/officeDocument/2006/relationships/hyperlink" Target="https://www.ris.bka.gv.at/Ergebnis.wxe?Abfrage=Justiz&amp;Rechtssatznummer=RS0082498&amp;SkipToDocumentPage=True&amp;SucheNachRechtssatz=True&amp;SucheNachText=False" TargetMode="External"/><Relationship Id="rId4" Type="http://schemas.openxmlformats.org/officeDocument/2006/relationships/hyperlink" Target="https://www.ris.bka.gv.at/Ergebnis.wxe?Abfrage=Justiz&amp;Rechtssatznummer=RS0082501&amp;SkipToDocumentPage=True&amp;SucheNachRechtssatz=True&amp;SucheNachText=Fals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Katedra obchodního práva / Přednáška 12. 10. 2022</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1805940"/>
            <a:ext cx="11361600" cy="2266005"/>
          </a:xfrm>
        </p:spPr>
        <p:txBody>
          <a:bodyPr/>
          <a:lstStyle/>
          <a:p>
            <a:br>
              <a:rPr lang="cs-CZ" dirty="0"/>
            </a:br>
            <a:r>
              <a:rPr lang="cs-CZ" dirty="0"/>
              <a:t>Náležitosti směnky</a:t>
            </a:r>
            <a:br>
              <a:rPr lang="cs-CZ" dirty="0"/>
            </a:br>
            <a:br>
              <a:rPr lang="cs-CZ" dirty="0"/>
            </a:br>
            <a:br>
              <a:rPr lang="cs-CZ" dirty="0"/>
            </a:br>
            <a:endParaRPr lang="cs-CZ" dirty="0"/>
          </a:p>
        </p:txBody>
      </p:sp>
      <p:sp>
        <p:nvSpPr>
          <p:cNvPr id="5" name="Podnadpis 4"/>
          <p:cNvSpPr>
            <a:spLocks noGrp="1"/>
          </p:cNvSpPr>
          <p:nvPr>
            <p:ph type="subTitle" idx="1"/>
          </p:nvPr>
        </p:nvSpPr>
        <p:spPr>
          <a:xfrm>
            <a:off x="398502" y="4678680"/>
            <a:ext cx="11361600" cy="1280160"/>
          </a:xfrm>
        </p:spPr>
        <p:txBody>
          <a:bodyPr/>
          <a:lstStyle/>
          <a:p>
            <a:endParaRPr lang="cs-CZ" dirty="0"/>
          </a:p>
          <a:p>
            <a:r>
              <a:rPr lang="cs-CZ" i="1" dirty="0"/>
              <a:t>Josef Kotásek</a:t>
            </a:r>
          </a:p>
          <a:p>
            <a:endParaRPr lang="cs-CZ" i="1" dirty="0"/>
          </a:p>
        </p:txBody>
      </p:sp>
    </p:spTree>
    <p:extLst>
      <p:ext uri="{BB962C8B-B14F-4D97-AF65-F5344CB8AC3E}">
        <p14:creationId xmlns:p14="http://schemas.microsoft.com/office/powerpoint/2010/main" val="340333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CCCFF25-DA43-492D-87F2-B83229478C53}"/>
              </a:ext>
            </a:extLst>
          </p:cNvPr>
          <p:cNvSpPr>
            <a:spLocks noGrp="1"/>
          </p:cNvSpPr>
          <p:nvPr>
            <p:ph type="title"/>
          </p:nvPr>
        </p:nvSpPr>
        <p:spPr/>
        <p:txBody>
          <a:bodyPr/>
          <a:lstStyle/>
          <a:p>
            <a:pPr eaLnBrk="1" hangingPunct="1"/>
            <a:r>
              <a:rPr lang="cs-CZ" altLang="cs-CZ">
                <a:solidFill>
                  <a:srgbClr val="7B9899"/>
                </a:solidFill>
              </a:rPr>
              <a:t>Redukce účastníků základní cizí směnky</a:t>
            </a:r>
            <a:endParaRPr lang="en-US" altLang="cs-CZ">
              <a:solidFill>
                <a:srgbClr val="7B9899"/>
              </a:solidFill>
            </a:endParaRPr>
          </a:p>
        </p:txBody>
      </p:sp>
      <p:sp>
        <p:nvSpPr>
          <p:cNvPr id="31747" name="Rectangle 3">
            <a:extLst>
              <a:ext uri="{FF2B5EF4-FFF2-40B4-BE49-F238E27FC236}">
                <a16:creationId xmlns:a16="http://schemas.microsoft.com/office/drawing/2014/main" id="{D60D81EC-920E-42B6-8F40-8893C4639F7E}"/>
              </a:ext>
            </a:extLst>
          </p:cNvPr>
          <p:cNvSpPr>
            <a:spLocks noGrp="1"/>
          </p:cNvSpPr>
          <p:nvPr>
            <p:ph sz="quarter" idx="1"/>
          </p:nvPr>
        </p:nvSpPr>
        <p:spPr>
          <a:xfrm>
            <a:off x="1122947" y="1600200"/>
            <a:ext cx="9329153" cy="4781550"/>
          </a:xfrm>
        </p:spPr>
        <p:txBody>
          <a:bodyPr/>
          <a:lstStyle/>
          <a:p>
            <a:pPr algn="just" eaLnBrk="1" hangingPunct="1"/>
            <a:r>
              <a:rPr lang="cs-CZ" altLang="cs-CZ" dirty="0"/>
              <a:t>Směnka cizí na vlastní řad výstavce (čl. I § 3 odst. 1 ZSŠ)</a:t>
            </a:r>
          </a:p>
          <a:p>
            <a:pPr algn="just" eaLnBrk="1" hangingPunct="1"/>
            <a:r>
              <a:rPr lang="cs-CZ" altLang="cs-CZ" dirty="0"/>
              <a:t>Zastřená směnka vlastní (čl. I § 3 odst. 2 ZSŠ)</a:t>
            </a:r>
          </a:p>
          <a:p>
            <a:pPr algn="just" eaLnBrk="1" hangingPunct="1"/>
            <a:r>
              <a:rPr lang="cs-CZ" altLang="cs-CZ" dirty="0"/>
              <a:t>Totální redukce účastníků</a:t>
            </a:r>
          </a:p>
          <a:p>
            <a:pPr eaLnBrk="1" hangingPunct="1">
              <a:buFontTx/>
              <a:buNone/>
            </a:pPr>
            <a:endParaRPr lang="cs-CZ" altLang="cs-CZ" dirty="0">
              <a:solidFill>
                <a:schemeClr val="bg1"/>
              </a:solidFill>
            </a:endParaRPr>
          </a:p>
          <a:p>
            <a:pPr eaLnBrk="1" hangingPunct="1">
              <a:buFontTx/>
              <a:buNone/>
            </a:pPr>
            <a:endParaRPr lang="en-US" altLang="cs-CZ"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F1002FC-4F5D-4A10-80A3-2B7B4E88D310}"/>
              </a:ext>
            </a:extLst>
          </p:cNvPr>
          <p:cNvSpPr>
            <a:spLocks noGrp="1"/>
          </p:cNvSpPr>
          <p:nvPr>
            <p:ph type="title"/>
          </p:nvPr>
        </p:nvSpPr>
        <p:spPr/>
        <p:txBody>
          <a:bodyPr/>
          <a:lstStyle/>
          <a:p>
            <a:pPr eaLnBrk="1" hangingPunct="1"/>
            <a:r>
              <a:rPr lang="cs-CZ" altLang="cs-CZ">
                <a:solidFill>
                  <a:srgbClr val="7B9899"/>
                </a:solidFill>
              </a:rPr>
              <a:t>Příklad cizí směnky na vlastní řad výstavce</a:t>
            </a:r>
            <a:endParaRPr lang="en-US" altLang="cs-CZ">
              <a:solidFill>
                <a:srgbClr val="7B9899"/>
              </a:solidFill>
            </a:endParaRPr>
          </a:p>
        </p:txBody>
      </p:sp>
      <p:sp>
        <p:nvSpPr>
          <p:cNvPr id="35843" name="Rectangle 3">
            <a:extLst>
              <a:ext uri="{FF2B5EF4-FFF2-40B4-BE49-F238E27FC236}">
                <a16:creationId xmlns:a16="http://schemas.microsoft.com/office/drawing/2014/main" id="{3A73F1F4-5D1A-428A-B0AA-41C9C90F2DFD}"/>
              </a:ext>
            </a:extLst>
          </p:cNvPr>
          <p:cNvSpPr>
            <a:spLocks noGrp="1"/>
          </p:cNvSpPr>
          <p:nvPr>
            <p:ph sz="quarter" idx="1"/>
          </p:nvPr>
        </p:nvSpPr>
        <p:spPr>
          <a:xfrm>
            <a:off x="505325" y="1219200"/>
            <a:ext cx="11421979" cy="5378450"/>
          </a:xfrm>
        </p:spPr>
        <p:txBody>
          <a:bodyPr/>
          <a:lstStyle/>
          <a:p>
            <a:pPr marL="72000" indent="0">
              <a:lnSpc>
                <a:spcPct val="100000"/>
              </a:lnSpc>
              <a:buNone/>
            </a:pPr>
            <a:r>
              <a:rPr lang="cs-CZ" altLang="cs-CZ" dirty="0"/>
              <a:t>V Praze, 28. 2. 2018</a:t>
            </a:r>
          </a:p>
          <a:p>
            <a:pPr marL="72000" indent="0">
              <a:lnSpc>
                <a:spcPct val="100000"/>
              </a:lnSpc>
              <a:buNone/>
            </a:pPr>
            <a:r>
              <a:rPr lang="cs-CZ" altLang="cs-CZ" dirty="0"/>
              <a:t>Místo a den vystavení (měsíc slovy)</a:t>
            </a:r>
          </a:p>
          <a:p>
            <a:pPr marL="72000" indent="0">
              <a:lnSpc>
                <a:spcPct val="100000"/>
              </a:lnSpc>
              <a:buNone/>
            </a:pPr>
            <a:r>
              <a:rPr lang="cs-CZ" altLang="cs-CZ" dirty="0"/>
              <a:t>								</a:t>
            </a:r>
          </a:p>
          <a:p>
            <a:pPr marL="72000" indent="0">
              <a:lnSpc>
                <a:spcPct val="100000"/>
              </a:lnSpc>
              <a:buNone/>
            </a:pPr>
            <a:r>
              <a:rPr lang="cs-CZ" altLang="cs-CZ" dirty="0"/>
              <a:t>Za tuto směnku zaplaťte dne 4. 12. 2019 </a:t>
            </a:r>
            <a:r>
              <a:rPr lang="cs-CZ" altLang="cs-CZ" dirty="0">
                <a:solidFill>
                  <a:srgbClr val="FF0000"/>
                </a:solidFill>
              </a:rPr>
              <a:t>na řad můj vlastní</a:t>
            </a:r>
            <a:r>
              <a:rPr lang="cs-CZ" altLang="cs-CZ" dirty="0"/>
              <a:t> částku padesát tisíc korun.</a:t>
            </a:r>
          </a:p>
          <a:p>
            <a:pPr marL="72000" indent="0">
              <a:lnSpc>
                <a:spcPct val="100000"/>
              </a:lnSpc>
              <a:buNone/>
            </a:pPr>
            <a:r>
              <a:rPr lang="cs-CZ" altLang="cs-CZ" dirty="0"/>
              <a:t> </a:t>
            </a:r>
          </a:p>
          <a:p>
            <a:pPr marL="72000" indent="0">
              <a:lnSpc>
                <a:spcPct val="100000"/>
              </a:lnSpc>
              <a:buNone/>
            </a:pPr>
            <a:r>
              <a:rPr lang="cs-CZ" altLang="cs-CZ" dirty="0"/>
              <a:t>Směnečník : Jan Smělý</a:t>
            </a:r>
          </a:p>
          <a:p>
            <a:pPr marL="72000" indent="0">
              <a:lnSpc>
                <a:spcPct val="100000"/>
              </a:lnSpc>
              <a:buNone/>
            </a:pPr>
            <a:r>
              <a:rPr lang="cs-CZ" altLang="cs-CZ" dirty="0"/>
              <a:t>Olomouc</a:t>
            </a:r>
          </a:p>
          <a:p>
            <a:pPr marL="72000" indent="0">
              <a:lnSpc>
                <a:spcPct val="100000"/>
              </a:lnSpc>
              <a:buNone/>
            </a:pPr>
            <a:r>
              <a:rPr lang="cs-CZ" altLang="cs-CZ" dirty="0"/>
              <a:t> </a:t>
            </a:r>
          </a:p>
          <a:p>
            <a:pPr marL="72000" indent="0">
              <a:lnSpc>
                <a:spcPct val="100000"/>
              </a:lnSpc>
              <a:buNone/>
            </a:pPr>
            <a:r>
              <a:rPr lang="cs-CZ" altLang="cs-CZ" dirty="0"/>
              <a:t>Místo splatnosti: Brno				</a:t>
            </a:r>
            <a:r>
              <a:rPr lang="cs-CZ" altLang="cs-CZ" dirty="0">
                <a:latin typeface="Vladimir Script" panose="03050402040407070305" pitchFamily="66" charset="0"/>
              </a:rPr>
              <a:t>Jan Vystavil</a:t>
            </a:r>
          </a:p>
          <a:p>
            <a:pPr marL="72000" indent="0">
              <a:lnSpc>
                <a:spcPct val="100000"/>
              </a:lnSpc>
              <a:buNone/>
            </a:pPr>
            <a:r>
              <a:rPr lang="cs-CZ" altLang="cs-CZ" dirty="0"/>
              <a:t>							(podpis)	</a:t>
            </a:r>
          </a:p>
          <a:p>
            <a:pPr eaLnBrk="1" hangingPunct="1">
              <a:lnSpc>
                <a:spcPct val="100000"/>
              </a:lnSpc>
            </a:pPr>
            <a:endParaRPr lang="cs-CZ" altLang="cs-CZ" dirty="0">
              <a:solidFill>
                <a:schemeClr val="bg1"/>
              </a:solidFill>
            </a:endParaRPr>
          </a:p>
          <a:p>
            <a:pPr eaLnBrk="1" hangingPunct="1">
              <a:lnSpc>
                <a:spcPct val="100000"/>
              </a:lnSpc>
            </a:pPr>
            <a:endParaRPr lang="en-US" alt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5E567FC-572F-42EA-8C3D-23116F8886D0}"/>
              </a:ext>
            </a:extLst>
          </p:cNvPr>
          <p:cNvSpPr>
            <a:spLocks noGrp="1"/>
          </p:cNvSpPr>
          <p:nvPr>
            <p:ph type="title"/>
          </p:nvPr>
        </p:nvSpPr>
        <p:spPr/>
        <p:txBody>
          <a:bodyPr/>
          <a:lstStyle/>
          <a:p>
            <a:pPr eaLnBrk="1" hangingPunct="1"/>
            <a:r>
              <a:rPr lang="cs-CZ" altLang="cs-CZ">
                <a:solidFill>
                  <a:srgbClr val="7B9899"/>
                </a:solidFill>
              </a:rPr>
              <a:t>Příklad cizí směnky na vlastní řad výstavce</a:t>
            </a:r>
            <a:endParaRPr lang="en-US" altLang="cs-CZ">
              <a:solidFill>
                <a:srgbClr val="7B9899"/>
              </a:solidFill>
            </a:endParaRPr>
          </a:p>
        </p:txBody>
      </p:sp>
      <p:sp>
        <p:nvSpPr>
          <p:cNvPr id="25603" name="Rectangle 3">
            <a:extLst>
              <a:ext uri="{FF2B5EF4-FFF2-40B4-BE49-F238E27FC236}">
                <a16:creationId xmlns:a16="http://schemas.microsoft.com/office/drawing/2014/main" id="{D868DE38-5CA4-4B62-8B0F-0EC2E7485442}"/>
              </a:ext>
            </a:extLst>
          </p:cNvPr>
          <p:cNvSpPr>
            <a:spLocks noGrp="1" noChangeArrowheads="1"/>
          </p:cNvSpPr>
          <p:nvPr>
            <p:ph sz="quarter" idx="1"/>
          </p:nvPr>
        </p:nvSpPr>
        <p:spPr>
          <a:xfrm>
            <a:off x="720000" y="1291389"/>
            <a:ext cx="10405200" cy="5450725"/>
          </a:xfrm>
        </p:spPr>
        <p:txBody>
          <a:bodyPr/>
          <a:lstStyle/>
          <a:p>
            <a:pPr marL="72000" indent="0">
              <a:lnSpc>
                <a:spcPct val="100000"/>
              </a:lnSpc>
              <a:buNone/>
              <a:defRPr/>
            </a:pPr>
            <a:r>
              <a:rPr lang="cs-CZ" altLang="cs-CZ" dirty="0"/>
              <a:t>V Praze, 28. 2. 2018</a:t>
            </a:r>
          </a:p>
          <a:p>
            <a:pPr marL="72000" indent="0">
              <a:lnSpc>
                <a:spcPct val="100000"/>
              </a:lnSpc>
              <a:buNone/>
              <a:defRPr/>
            </a:pPr>
            <a:r>
              <a:rPr lang="cs-CZ" altLang="cs-CZ" dirty="0"/>
              <a:t>Místo a den vystavení (měsíc slovy)</a:t>
            </a:r>
          </a:p>
          <a:p>
            <a:pPr marL="72000" indent="0">
              <a:lnSpc>
                <a:spcPct val="100000"/>
              </a:lnSpc>
              <a:buNone/>
              <a:defRPr/>
            </a:pPr>
            <a:r>
              <a:rPr lang="cs-CZ" altLang="cs-CZ" dirty="0"/>
              <a:t>								</a:t>
            </a:r>
          </a:p>
          <a:p>
            <a:pPr marL="72000" indent="0">
              <a:lnSpc>
                <a:spcPct val="100000"/>
              </a:lnSpc>
              <a:buNone/>
              <a:defRPr/>
            </a:pPr>
            <a:r>
              <a:rPr lang="cs-CZ" altLang="cs-CZ" dirty="0"/>
              <a:t>Za tuto směnku zaplaťte dne 4. 12. 2019 na řad Jana Vystavila, </a:t>
            </a:r>
            <a:r>
              <a:rPr lang="cs-CZ" altLang="cs-CZ" dirty="0" err="1"/>
              <a:t>r.č</a:t>
            </a:r>
            <a:r>
              <a:rPr lang="cs-CZ" altLang="cs-CZ" dirty="0"/>
              <a:t>. 11221122/1122 částku padesát tisíc korun českých.</a:t>
            </a:r>
          </a:p>
          <a:p>
            <a:pPr marL="72000" indent="0">
              <a:lnSpc>
                <a:spcPct val="100000"/>
              </a:lnSpc>
              <a:buNone/>
              <a:defRPr/>
            </a:pPr>
            <a:endParaRPr lang="cs-CZ" altLang="cs-CZ" dirty="0"/>
          </a:p>
          <a:p>
            <a:pPr marL="72000" indent="0">
              <a:lnSpc>
                <a:spcPct val="100000"/>
              </a:lnSpc>
              <a:buNone/>
              <a:defRPr/>
            </a:pPr>
            <a:r>
              <a:rPr lang="cs-CZ" altLang="cs-CZ" dirty="0"/>
              <a:t>Směnečník : Jan Smělý</a:t>
            </a:r>
          </a:p>
          <a:p>
            <a:pPr marL="72000" indent="0">
              <a:lnSpc>
                <a:spcPct val="100000"/>
              </a:lnSpc>
              <a:buNone/>
              <a:defRPr/>
            </a:pPr>
            <a:r>
              <a:rPr lang="cs-CZ" altLang="cs-CZ" dirty="0"/>
              <a:t>Olomouc</a:t>
            </a:r>
          </a:p>
          <a:p>
            <a:pPr marL="0" indent="0">
              <a:buNone/>
              <a:defRPr/>
            </a:pPr>
            <a:r>
              <a:rPr lang="cs-CZ" altLang="cs-CZ" dirty="0"/>
              <a:t> Místo splatnosti: Brno				</a:t>
            </a:r>
            <a:r>
              <a:rPr lang="cs-CZ" altLang="cs-CZ" dirty="0">
                <a:latin typeface="Vladimir Script" panose="03050402040407070305" pitchFamily="66" charset="0"/>
              </a:rPr>
              <a:t>Jan Vystavil</a:t>
            </a:r>
          </a:p>
          <a:p>
            <a:pPr marL="72000" indent="0">
              <a:buNone/>
              <a:defRPr/>
            </a:pPr>
            <a:r>
              <a:rPr lang="cs-CZ" altLang="cs-CZ" dirty="0"/>
              <a:t>						</a:t>
            </a:r>
            <a:r>
              <a:rPr lang="cs-CZ" altLang="cs-CZ" sz="1200" dirty="0" err="1"/>
              <a:t>r.č</a:t>
            </a:r>
            <a:r>
              <a:rPr lang="cs-CZ" altLang="cs-CZ" sz="1200" dirty="0"/>
              <a:t>. 11221122/1122 </a:t>
            </a:r>
            <a:r>
              <a:rPr lang="cs-CZ" altLang="cs-CZ" dirty="0"/>
              <a:t>(podpis)	</a:t>
            </a:r>
          </a:p>
          <a:p>
            <a:pPr eaLnBrk="1" hangingPunct="1">
              <a:lnSpc>
                <a:spcPct val="90000"/>
              </a:lnSpc>
              <a:defRPr/>
            </a:pPr>
            <a:endParaRPr lang="cs-CZ" altLang="cs-CZ" dirty="0">
              <a:solidFill>
                <a:schemeClr val="bg1"/>
              </a:solidFill>
            </a:endParaRPr>
          </a:p>
          <a:p>
            <a:pPr eaLnBrk="1" hangingPunct="1">
              <a:lnSpc>
                <a:spcPct val="90000"/>
              </a:lnSpc>
              <a:defRPr/>
            </a:pPr>
            <a:endParaRPr lang="en-US" alt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9F8C923-867B-4CA3-89BA-84ECEAE1B498}"/>
              </a:ext>
            </a:extLst>
          </p:cNvPr>
          <p:cNvSpPr>
            <a:spLocks noGrp="1"/>
          </p:cNvSpPr>
          <p:nvPr>
            <p:ph type="title"/>
          </p:nvPr>
        </p:nvSpPr>
        <p:spPr/>
        <p:txBody>
          <a:bodyPr/>
          <a:lstStyle/>
          <a:p>
            <a:pPr eaLnBrk="1" hangingPunct="1"/>
            <a:r>
              <a:rPr lang="cs-CZ" altLang="cs-CZ">
                <a:solidFill>
                  <a:srgbClr val="7B9899"/>
                </a:solidFill>
              </a:rPr>
              <a:t>Zastřená směnka vlastní</a:t>
            </a:r>
            <a:endParaRPr lang="en-US" altLang="cs-CZ">
              <a:solidFill>
                <a:srgbClr val="7B9899"/>
              </a:solidFill>
            </a:endParaRPr>
          </a:p>
        </p:txBody>
      </p:sp>
      <p:sp>
        <p:nvSpPr>
          <p:cNvPr id="13315" name="Rectangle 3">
            <a:extLst>
              <a:ext uri="{FF2B5EF4-FFF2-40B4-BE49-F238E27FC236}">
                <a16:creationId xmlns:a16="http://schemas.microsoft.com/office/drawing/2014/main" id="{6B0EE01E-1975-4C6A-BE0B-17A8950BA440}"/>
              </a:ext>
            </a:extLst>
          </p:cNvPr>
          <p:cNvSpPr>
            <a:spLocks noGrp="1" noChangeArrowheads="1"/>
          </p:cNvSpPr>
          <p:nvPr>
            <p:ph sz="quarter" idx="1"/>
          </p:nvPr>
        </p:nvSpPr>
        <p:spPr>
          <a:xfrm>
            <a:off x="1981200" y="1600200"/>
            <a:ext cx="8229600" cy="4673600"/>
          </a:xfrm>
        </p:spPr>
        <p:txBody>
          <a:bodyPr>
            <a:normAutofit/>
          </a:bodyPr>
          <a:lstStyle/>
          <a:p>
            <a:pPr eaLnBrk="1" hangingPunct="1">
              <a:defRPr/>
            </a:pPr>
            <a:r>
              <a:rPr lang="cs-CZ" altLang="cs-CZ" dirty="0"/>
              <a:t>Totožnost výstavce a směnečníka</a:t>
            </a:r>
          </a:p>
          <a:p>
            <a:pPr eaLnBrk="1" hangingPunct="1">
              <a:defRPr/>
            </a:pPr>
            <a:r>
              <a:rPr lang="cs-CZ" altLang="cs-CZ" dirty="0"/>
              <a:t>Bez podpisu směnečníka („duplicitního“) není přímý dlužník</a:t>
            </a:r>
          </a:p>
          <a:p>
            <a:pPr marL="274320" indent="-274320" algn="just" fontAlgn="auto">
              <a:spcAft>
                <a:spcPts val="0"/>
              </a:spcAft>
              <a:buNone/>
              <a:defRPr/>
            </a:pPr>
            <a:r>
              <a:rPr lang="cs-CZ" sz="2000" dirty="0"/>
              <a:t>					</a:t>
            </a:r>
          </a:p>
          <a:p>
            <a:pPr marL="274320" indent="-274320" algn="just" fontAlgn="auto">
              <a:spcAft>
                <a:spcPts val="0"/>
              </a:spcAft>
              <a:buNone/>
              <a:defRPr/>
            </a:pPr>
            <a:r>
              <a:rPr lang="cs-CZ" sz="2000" dirty="0"/>
              <a:t>						</a:t>
            </a:r>
          </a:p>
          <a:p>
            <a:pPr marL="274320" indent="-274320" algn="just" fontAlgn="auto">
              <a:spcAft>
                <a:spcPts val="0"/>
              </a:spcAft>
              <a:buNone/>
              <a:defRPr/>
            </a:pPr>
            <a:r>
              <a:rPr lang="cs-CZ" sz="2000" dirty="0"/>
              <a:t>						</a:t>
            </a:r>
            <a:endParaRPr lang="cs-CZ" dirty="0">
              <a:solidFill>
                <a:schemeClr val="bg1"/>
              </a:solidFill>
            </a:endParaRPr>
          </a:p>
          <a:p>
            <a:pPr marL="274320" indent="-274320" algn="just" fontAlgn="auto">
              <a:spcAft>
                <a:spcPts val="0"/>
              </a:spcAft>
              <a:buNone/>
              <a:defRPr/>
            </a:pPr>
            <a:endParaRPr lang="cs-CZ" dirty="0">
              <a:solidFill>
                <a:schemeClr val="bg1"/>
              </a:solidFill>
            </a:endParaRPr>
          </a:p>
          <a:p>
            <a:pPr marL="274320" indent="-274320" fontAlgn="auto">
              <a:spcAft>
                <a:spcPts val="0"/>
              </a:spcAft>
              <a:buNone/>
              <a:defRPr/>
            </a:pPr>
            <a:endParaRPr lang="en-US" i="1" dirty="0"/>
          </a:p>
        </p:txBody>
      </p:sp>
      <p:pic>
        <p:nvPicPr>
          <p:cNvPr id="39940" name="Picture 4" descr="http://qpress.de/wp-content/uploads/2011/08/Euro-Bond-0017-Revolver.jpg">
            <a:extLst>
              <a:ext uri="{FF2B5EF4-FFF2-40B4-BE49-F238E27FC236}">
                <a16:creationId xmlns:a16="http://schemas.microsoft.com/office/drawing/2014/main" id="{60A8F1E9-4C10-4E3B-A693-D913D1FC0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381" y="3130383"/>
            <a:ext cx="460851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AB5E20B-61DE-43F2-9078-342A92297755}"/>
              </a:ext>
            </a:extLst>
          </p:cNvPr>
          <p:cNvSpPr>
            <a:spLocks noGrp="1"/>
          </p:cNvSpPr>
          <p:nvPr>
            <p:ph type="title"/>
          </p:nvPr>
        </p:nvSpPr>
        <p:spPr/>
        <p:txBody>
          <a:bodyPr/>
          <a:lstStyle/>
          <a:p>
            <a:pPr eaLnBrk="1" hangingPunct="1"/>
            <a:r>
              <a:rPr lang="cs-CZ" altLang="cs-CZ">
                <a:solidFill>
                  <a:srgbClr val="7B9899"/>
                </a:solidFill>
              </a:rPr>
              <a:t>Příklad zastřené směnky vlastní</a:t>
            </a:r>
            <a:endParaRPr lang="en-US" altLang="cs-CZ">
              <a:solidFill>
                <a:srgbClr val="7B9899"/>
              </a:solidFill>
            </a:endParaRPr>
          </a:p>
        </p:txBody>
      </p:sp>
      <p:sp>
        <p:nvSpPr>
          <p:cNvPr id="41987" name="Rectangle 3">
            <a:extLst>
              <a:ext uri="{FF2B5EF4-FFF2-40B4-BE49-F238E27FC236}">
                <a16:creationId xmlns:a16="http://schemas.microsoft.com/office/drawing/2014/main" id="{5778F4CC-AAC3-4041-A3CF-6DF051F7B04A}"/>
              </a:ext>
            </a:extLst>
          </p:cNvPr>
          <p:cNvSpPr>
            <a:spLocks noGrp="1"/>
          </p:cNvSpPr>
          <p:nvPr>
            <p:ph sz="quarter" idx="1"/>
          </p:nvPr>
        </p:nvSpPr>
        <p:spPr>
          <a:xfrm>
            <a:off x="657726" y="1219200"/>
            <a:ext cx="10467474" cy="4764505"/>
          </a:xfrm>
        </p:spPr>
        <p:txBody>
          <a:bodyPr/>
          <a:lstStyle/>
          <a:p>
            <a:pPr marL="72000" indent="0">
              <a:lnSpc>
                <a:spcPct val="100000"/>
              </a:lnSpc>
              <a:buNone/>
            </a:pPr>
            <a:r>
              <a:rPr lang="cs-CZ" altLang="cs-CZ" dirty="0"/>
              <a:t>V Praze, 28. 2. 2018</a:t>
            </a:r>
          </a:p>
          <a:p>
            <a:pPr marL="72000" indent="0">
              <a:lnSpc>
                <a:spcPct val="100000"/>
              </a:lnSpc>
              <a:buNone/>
            </a:pPr>
            <a:r>
              <a:rPr lang="cs-CZ" altLang="cs-CZ" dirty="0"/>
              <a:t>Místo a den vystavení (měsíc slovy)</a:t>
            </a:r>
          </a:p>
          <a:p>
            <a:pPr marL="72000" indent="0">
              <a:lnSpc>
                <a:spcPct val="100000"/>
              </a:lnSpc>
              <a:buNone/>
            </a:pPr>
            <a:r>
              <a:rPr lang="cs-CZ" altLang="cs-CZ" dirty="0"/>
              <a:t>								</a:t>
            </a:r>
          </a:p>
          <a:p>
            <a:pPr marL="72000" indent="0">
              <a:lnSpc>
                <a:spcPct val="100000"/>
              </a:lnSpc>
              <a:buNone/>
            </a:pPr>
            <a:r>
              <a:rPr lang="cs-CZ" altLang="cs-CZ" dirty="0"/>
              <a:t>Za tuto směnku zaplaťte dne 4. 12. 2019 na řad Pavla </a:t>
            </a:r>
            <a:r>
              <a:rPr lang="cs-CZ" altLang="cs-CZ" dirty="0" err="1"/>
              <a:t>Remiáše</a:t>
            </a:r>
            <a:r>
              <a:rPr lang="cs-CZ" altLang="cs-CZ" dirty="0"/>
              <a:t> částku padesát tisíc korun českých.</a:t>
            </a:r>
          </a:p>
          <a:p>
            <a:pPr marL="72000" indent="0">
              <a:lnSpc>
                <a:spcPct val="100000"/>
              </a:lnSpc>
              <a:buNone/>
            </a:pPr>
            <a:r>
              <a:rPr lang="cs-CZ" altLang="cs-CZ" dirty="0"/>
              <a:t> </a:t>
            </a:r>
          </a:p>
          <a:p>
            <a:pPr marL="72000" indent="0">
              <a:lnSpc>
                <a:spcPct val="100000"/>
              </a:lnSpc>
              <a:buNone/>
            </a:pPr>
            <a:r>
              <a:rPr lang="cs-CZ" altLang="cs-CZ" dirty="0"/>
              <a:t>Směnečník : Jan Vystavil, </a:t>
            </a:r>
            <a:r>
              <a:rPr lang="cs-CZ" altLang="cs-CZ" dirty="0" err="1"/>
              <a:t>r.č</a:t>
            </a:r>
            <a:r>
              <a:rPr lang="cs-CZ" altLang="cs-CZ" dirty="0"/>
              <a:t>. 11221122/1122</a:t>
            </a:r>
          </a:p>
          <a:p>
            <a:pPr marL="72000" indent="0">
              <a:lnSpc>
                <a:spcPct val="100000"/>
              </a:lnSpc>
              <a:buNone/>
            </a:pPr>
            <a:r>
              <a:rPr lang="cs-CZ" altLang="cs-CZ" dirty="0"/>
              <a:t>Olomouc</a:t>
            </a:r>
          </a:p>
          <a:p>
            <a:pPr marL="72000" indent="0">
              <a:lnSpc>
                <a:spcPct val="100000"/>
              </a:lnSpc>
              <a:buNone/>
            </a:pPr>
            <a:r>
              <a:rPr lang="cs-CZ" altLang="cs-CZ" dirty="0"/>
              <a:t> </a:t>
            </a:r>
          </a:p>
          <a:p>
            <a:pPr marL="72000" indent="0">
              <a:lnSpc>
                <a:spcPct val="100000"/>
              </a:lnSpc>
              <a:buNone/>
            </a:pPr>
            <a:r>
              <a:rPr lang="cs-CZ" altLang="cs-CZ" dirty="0"/>
              <a:t>Místo splatnosti: Brno			         </a:t>
            </a:r>
            <a:r>
              <a:rPr lang="cs-CZ" altLang="cs-CZ" dirty="0">
                <a:latin typeface="Vladimir Script" panose="03050402040407070305" pitchFamily="66" charset="0"/>
              </a:rPr>
              <a:t>Jan Vystavil</a:t>
            </a:r>
          </a:p>
          <a:p>
            <a:pPr marL="72000" indent="0">
              <a:lnSpc>
                <a:spcPct val="100000"/>
              </a:lnSpc>
              <a:buNone/>
            </a:pPr>
            <a:r>
              <a:rPr lang="cs-CZ" altLang="cs-CZ" dirty="0"/>
              <a:t>				             </a:t>
            </a:r>
            <a:r>
              <a:rPr lang="cs-CZ" altLang="cs-CZ" dirty="0" err="1"/>
              <a:t>r.č</a:t>
            </a:r>
            <a:r>
              <a:rPr lang="cs-CZ" altLang="cs-CZ" dirty="0"/>
              <a:t>. 11221122/1122(podpis)	</a:t>
            </a:r>
          </a:p>
          <a:p>
            <a:pPr eaLnBrk="1" hangingPunct="1">
              <a:lnSpc>
                <a:spcPct val="90000"/>
              </a:lnSpc>
            </a:pPr>
            <a:endParaRPr lang="cs-CZ" altLang="cs-CZ" dirty="0">
              <a:solidFill>
                <a:schemeClr val="bg1"/>
              </a:solidFill>
            </a:endParaRPr>
          </a:p>
          <a:p>
            <a:pPr eaLnBrk="1" hangingPunct="1">
              <a:lnSpc>
                <a:spcPct val="90000"/>
              </a:lnSpc>
            </a:pPr>
            <a:endParaRPr lang="en-US" alt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15BD85F4-2FBE-43D2-AA64-041BC4E06223}"/>
              </a:ext>
            </a:extLst>
          </p:cNvPr>
          <p:cNvSpPr>
            <a:spLocks noGrp="1"/>
          </p:cNvSpPr>
          <p:nvPr>
            <p:ph type="title"/>
          </p:nvPr>
        </p:nvSpPr>
        <p:spPr/>
        <p:txBody>
          <a:bodyPr/>
          <a:lstStyle/>
          <a:p>
            <a:r>
              <a:rPr lang="cs-CZ" altLang="cs-CZ"/>
              <a:t>Naivní představy o výkladu</a:t>
            </a:r>
          </a:p>
        </p:txBody>
      </p:sp>
      <p:sp>
        <p:nvSpPr>
          <p:cNvPr id="44035" name="Zástupný symbol pro obsah 2">
            <a:extLst>
              <a:ext uri="{FF2B5EF4-FFF2-40B4-BE49-F238E27FC236}">
                <a16:creationId xmlns:a16="http://schemas.microsoft.com/office/drawing/2014/main" id="{9C4E9F5D-80F1-4599-ACC9-52FA2C202F12}"/>
              </a:ext>
            </a:extLst>
          </p:cNvPr>
          <p:cNvSpPr>
            <a:spLocks noGrp="1"/>
          </p:cNvSpPr>
          <p:nvPr>
            <p:ph sz="quarter" idx="1"/>
          </p:nvPr>
        </p:nvSpPr>
        <p:spPr>
          <a:xfrm>
            <a:off x="1981200" y="1532021"/>
            <a:ext cx="8229600" cy="4624305"/>
          </a:xfrm>
        </p:spPr>
        <p:txBody>
          <a:bodyPr/>
          <a:lstStyle/>
          <a:p>
            <a:pPr marL="72000" indent="0" algn="just">
              <a:buNone/>
            </a:pPr>
            <a:r>
              <a:rPr lang="cs-CZ" altLang="cs-CZ" dirty="0"/>
              <a:t>VS v Praze v rozsudku ze dne 17. 2. 1999, </a:t>
            </a:r>
            <a:r>
              <a:rPr lang="cs-CZ" altLang="cs-CZ" dirty="0" err="1"/>
              <a:t>sp</a:t>
            </a:r>
            <a:r>
              <a:rPr lang="cs-CZ" altLang="cs-CZ" dirty="0"/>
              <a:t>. zn. 9 </a:t>
            </a:r>
            <a:r>
              <a:rPr lang="cs-CZ" altLang="cs-CZ" dirty="0" err="1"/>
              <a:t>Cmo</a:t>
            </a:r>
            <a:r>
              <a:rPr lang="cs-CZ" altLang="cs-CZ" dirty="0"/>
              <a:t> 504/1998: </a:t>
            </a:r>
            <a:r>
              <a:rPr lang="cs-CZ" altLang="cs-CZ" i="1" dirty="0"/>
              <a:t>„směnka je vysoce formální cenný papír, který s ohledem na svou převoditelnost musí být naprosto určitý a nevyvolávající </a:t>
            </a:r>
            <a:r>
              <a:rPr lang="cs-CZ" altLang="cs-CZ" b="1" i="1" dirty="0"/>
              <a:t>jakoukoliv pochybnost </a:t>
            </a:r>
            <a:r>
              <a:rPr lang="cs-CZ" altLang="cs-CZ" i="1" dirty="0"/>
              <a:t>o právech a povinnostech s ním spojených“</a:t>
            </a:r>
            <a:r>
              <a:rPr lang="cs-CZ" altLang="cs-CZ"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a:extLst>
              <a:ext uri="{FF2B5EF4-FFF2-40B4-BE49-F238E27FC236}">
                <a16:creationId xmlns:a16="http://schemas.microsoft.com/office/drawing/2014/main" id="{CB081D08-506B-4A4D-8D69-BD31EA4561B1}"/>
              </a:ext>
            </a:extLst>
          </p:cNvPr>
          <p:cNvSpPr>
            <a:spLocks noGrp="1"/>
          </p:cNvSpPr>
          <p:nvPr>
            <p:ph type="title"/>
          </p:nvPr>
        </p:nvSpPr>
        <p:spPr/>
        <p:txBody>
          <a:bodyPr/>
          <a:lstStyle/>
          <a:p>
            <a:r>
              <a:rPr lang="cs-CZ" altLang="cs-CZ"/>
              <a:t>Realita…</a:t>
            </a:r>
          </a:p>
        </p:txBody>
      </p:sp>
      <p:sp>
        <p:nvSpPr>
          <p:cNvPr id="45059" name="Zástupný symbol pro obsah 2">
            <a:extLst>
              <a:ext uri="{FF2B5EF4-FFF2-40B4-BE49-F238E27FC236}">
                <a16:creationId xmlns:a16="http://schemas.microsoft.com/office/drawing/2014/main" id="{B10ADC58-8905-470A-90DD-D35CFD2E1CA7}"/>
              </a:ext>
            </a:extLst>
          </p:cNvPr>
          <p:cNvSpPr>
            <a:spLocks noGrp="1"/>
          </p:cNvSpPr>
          <p:nvPr>
            <p:ph sz="quarter" idx="1"/>
          </p:nvPr>
        </p:nvSpPr>
        <p:spPr>
          <a:xfrm>
            <a:off x="720000" y="1219201"/>
            <a:ext cx="10753200" cy="4937125"/>
          </a:xfrm>
        </p:spPr>
        <p:txBody>
          <a:bodyPr/>
          <a:lstStyle/>
          <a:p>
            <a:r>
              <a:rPr lang="cs-CZ" altLang="cs-CZ" dirty="0"/>
              <a:t>NS v rozsudku ze dne 20. ledna 2011, </a:t>
            </a:r>
            <a:r>
              <a:rPr lang="cs-CZ" altLang="cs-CZ" dirty="0" err="1"/>
              <a:t>sp</a:t>
            </a:r>
            <a:r>
              <a:rPr lang="cs-CZ" altLang="cs-CZ" dirty="0"/>
              <a:t>. zn. 29 </a:t>
            </a:r>
            <a:r>
              <a:rPr lang="cs-CZ" altLang="cs-CZ" dirty="0" err="1"/>
              <a:t>Cdo</a:t>
            </a:r>
            <a:r>
              <a:rPr lang="cs-CZ" altLang="cs-CZ" dirty="0"/>
              <a:t> 3106/2009 aproboval směnku, byť bylo její místo platební v obci „Kostelec“ (bez dalšího upřesnění), kterých je v ČR více než deset. </a:t>
            </a:r>
          </a:p>
          <a:p>
            <a:endParaRPr lang="cs-CZ" altLang="cs-CZ" dirty="0"/>
          </a:p>
          <a:p>
            <a:r>
              <a:rPr lang="cs-CZ" altLang="cs-CZ" dirty="0"/>
              <a:t>„Naprostá určitost“ je u řady směnek iluzorní. </a:t>
            </a:r>
          </a:p>
          <a:p>
            <a:r>
              <a:rPr lang="cs-CZ" altLang="cs-CZ" dirty="0"/>
              <a:t>§ 2 odst. 3 OZ: Výklad a použití právního předpisu nesmí být v rozporu s dobrými mravy a nesmí vést ke krutosti nebo bezohlednosti urážející obyčejné lidské cítění.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a:extLst>
              <a:ext uri="{FF2B5EF4-FFF2-40B4-BE49-F238E27FC236}">
                <a16:creationId xmlns:a16="http://schemas.microsoft.com/office/drawing/2014/main" id="{17DF169F-FA21-4775-89FA-EC7F74C38F7E}"/>
              </a:ext>
            </a:extLst>
          </p:cNvPr>
          <p:cNvSpPr>
            <a:spLocks noGrp="1"/>
          </p:cNvSpPr>
          <p:nvPr>
            <p:ph type="title"/>
          </p:nvPr>
        </p:nvSpPr>
        <p:spPr/>
        <p:txBody>
          <a:bodyPr/>
          <a:lstStyle/>
          <a:p>
            <a:r>
              <a:rPr lang="cs-CZ" altLang="cs-CZ"/>
              <a:t>Sadismus směnečné přísnosti</a:t>
            </a:r>
          </a:p>
        </p:txBody>
      </p:sp>
      <p:sp>
        <p:nvSpPr>
          <p:cNvPr id="3" name="Zástupný symbol pro obsah 2">
            <a:extLst>
              <a:ext uri="{FF2B5EF4-FFF2-40B4-BE49-F238E27FC236}">
                <a16:creationId xmlns:a16="http://schemas.microsoft.com/office/drawing/2014/main" id="{1867E612-1DA9-412F-8224-0F0ADD47482D}"/>
              </a:ext>
            </a:extLst>
          </p:cNvPr>
          <p:cNvSpPr>
            <a:spLocks noGrp="1"/>
          </p:cNvSpPr>
          <p:nvPr>
            <p:ph sz="quarter" idx="1"/>
          </p:nvPr>
        </p:nvSpPr>
        <p:spPr>
          <a:xfrm>
            <a:off x="818147" y="1390651"/>
            <a:ext cx="9833978" cy="4937125"/>
          </a:xfrm>
        </p:spPr>
        <p:txBody>
          <a:bodyPr>
            <a:normAutofit lnSpcReduction="10000"/>
          </a:bodyPr>
          <a:lstStyle/>
          <a:p>
            <a:pPr marL="0" indent="0">
              <a:buNone/>
              <a:defRPr/>
            </a:pPr>
            <a:r>
              <a:rPr lang="cs-CZ" dirty="0"/>
              <a:t>Sporadické zmínky v judikatuře</a:t>
            </a:r>
          </a:p>
          <a:p>
            <a:pPr>
              <a:defRPr/>
            </a:pPr>
            <a:r>
              <a:rPr lang="cs-CZ" dirty="0"/>
              <a:t>Nález ÚS 3660/11 ze dne 14. 3. 2012</a:t>
            </a:r>
          </a:p>
          <a:p>
            <a:pPr>
              <a:defRPr/>
            </a:pPr>
            <a:r>
              <a:rPr lang="cs-CZ" dirty="0"/>
              <a:t>Rozsudek NS ze dne 10. 5. 2005, </a:t>
            </a:r>
            <a:r>
              <a:rPr lang="cs-CZ" dirty="0" err="1"/>
              <a:t>sp</a:t>
            </a:r>
            <a:r>
              <a:rPr lang="cs-CZ" dirty="0"/>
              <a:t>. zn. 29 Odo 628/2004</a:t>
            </a:r>
          </a:p>
          <a:p>
            <a:pPr>
              <a:defRPr/>
            </a:pPr>
            <a:endParaRPr lang="cs-CZ" dirty="0"/>
          </a:p>
          <a:p>
            <a:pPr marL="0" indent="0">
              <a:buNone/>
              <a:defRPr/>
            </a:pPr>
            <a:r>
              <a:rPr lang="cs-CZ" dirty="0"/>
              <a:t>O to silnější argumenty v literatuře </a:t>
            </a:r>
          </a:p>
          <a:p>
            <a:pPr marL="0" indent="0">
              <a:buNone/>
              <a:defRPr/>
            </a:pPr>
            <a:endParaRPr lang="cs-CZ" dirty="0"/>
          </a:p>
          <a:p>
            <a:pPr>
              <a:defRPr/>
            </a:pPr>
            <a:r>
              <a:rPr lang="cs-CZ" dirty="0"/>
              <a:t>Formální směnečná přísnost</a:t>
            </a:r>
          </a:p>
          <a:p>
            <a:pPr>
              <a:defRPr/>
            </a:pPr>
            <a:r>
              <a:rPr lang="cs-CZ" dirty="0"/>
              <a:t>Materiální směnečná přísnost</a:t>
            </a:r>
          </a:p>
          <a:p>
            <a:pPr marL="0" indent="0">
              <a:buNone/>
              <a:defRPr/>
            </a:pPr>
            <a:endParaRPr lang="cs-CZ" dirty="0"/>
          </a:p>
        </p:txBody>
      </p:sp>
      <p:pic>
        <p:nvPicPr>
          <p:cNvPr id="46084" name="Picture 2" descr="AUTOCOLLANT-STICKER-INTERDIT-AUX-SADOMASO">
            <a:extLst>
              <a:ext uri="{FF2B5EF4-FFF2-40B4-BE49-F238E27FC236}">
                <a16:creationId xmlns:a16="http://schemas.microsoft.com/office/drawing/2014/main" id="{9715E96E-1381-46DE-B517-5C669EA11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7483" y="323851"/>
            <a:ext cx="16891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Obrázek 1">
            <a:extLst>
              <a:ext uri="{FF2B5EF4-FFF2-40B4-BE49-F238E27FC236}">
                <a16:creationId xmlns:a16="http://schemas.microsoft.com/office/drawing/2014/main" id="{0EF40CDF-FB95-4B52-BC4A-4020C6F3A3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2038" y="4113213"/>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E7069854-87E8-4A44-A09B-DC878289CF27}"/>
              </a:ext>
            </a:extLst>
          </p:cNvPr>
          <p:cNvSpPr>
            <a:spLocks noGrp="1"/>
          </p:cNvSpPr>
          <p:nvPr>
            <p:ph type="title"/>
          </p:nvPr>
        </p:nvSpPr>
        <p:spPr/>
        <p:txBody>
          <a:bodyPr/>
          <a:lstStyle/>
          <a:p>
            <a:r>
              <a:rPr lang="cs-CZ" altLang="cs-CZ"/>
              <a:t>Objektivní výklad vždy?</a:t>
            </a:r>
          </a:p>
        </p:txBody>
      </p:sp>
      <p:sp>
        <p:nvSpPr>
          <p:cNvPr id="3" name="Zástupný symbol pro obsah 2">
            <a:extLst>
              <a:ext uri="{FF2B5EF4-FFF2-40B4-BE49-F238E27FC236}">
                <a16:creationId xmlns:a16="http://schemas.microsoft.com/office/drawing/2014/main" id="{16E7847A-0565-4913-BF8C-D6594132E9D4}"/>
              </a:ext>
            </a:extLst>
          </p:cNvPr>
          <p:cNvSpPr>
            <a:spLocks noGrp="1"/>
          </p:cNvSpPr>
          <p:nvPr>
            <p:ph sz="quarter" idx="1"/>
          </p:nvPr>
        </p:nvSpPr>
        <p:spPr>
          <a:xfrm>
            <a:off x="858253" y="1459832"/>
            <a:ext cx="9054171" cy="4705472"/>
          </a:xfrm>
        </p:spPr>
        <p:txBody>
          <a:bodyPr>
            <a:normAutofit fontScale="25000" lnSpcReduction="20000"/>
          </a:bodyPr>
          <a:lstStyle/>
          <a:p>
            <a:pPr>
              <a:defRPr/>
            </a:pPr>
            <a:r>
              <a:rPr lang="cs-CZ" sz="6400" dirty="0"/>
              <a:t>Směnka vystavená v němčině, akceptovaná v lednu 2011, směnečná suma udaná slovy i čísly</a:t>
            </a:r>
            <a:r>
              <a:rPr lang="de-DE" sz="6400" dirty="0"/>
              <a:t>:</a:t>
            </a:r>
            <a:endParaRPr lang="cs-CZ" sz="6400" dirty="0"/>
          </a:p>
          <a:p>
            <a:pPr>
              <a:defRPr/>
            </a:pPr>
            <a:endParaRPr lang="de-DE" sz="6400" dirty="0"/>
          </a:p>
          <a:p>
            <a:pPr>
              <a:defRPr/>
            </a:pPr>
            <a:r>
              <a:rPr lang="de-DE" sz="7200" dirty="0"/>
              <a:t>„€ </a:t>
            </a:r>
            <a:r>
              <a:rPr lang="de-DE" sz="7200" strike="sngStrike" dirty="0"/>
              <a:t>ATS </a:t>
            </a:r>
            <a:r>
              <a:rPr lang="de-DE" sz="7200" dirty="0"/>
              <a:t>175.000,--</a:t>
            </a:r>
            <a:r>
              <a:rPr lang="cs-CZ" sz="7200" dirty="0"/>
              <a:t> </a:t>
            </a:r>
            <a:r>
              <a:rPr lang="de-DE" sz="7200" dirty="0"/>
              <a:t>nicht zutreffendes durchstreichen</a:t>
            </a:r>
          </a:p>
          <a:p>
            <a:pPr>
              <a:defRPr/>
            </a:pPr>
            <a:r>
              <a:rPr lang="de-DE" sz="7200" dirty="0"/>
              <a:t>Schilling einhundertfünfundsiebzigtausend“.</a:t>
            </a:r>
          </a:p>
          <a:p>
            <a:pPr>
              <a:defRPr/>
            </a:pPr>
            <a:endParaRPr lang="cs-CZ" sz="7200" dirty="0"/>
          </a:p>
          <a:p>
            <a:pPr>
              <a:defRPr/>
            </a:pPr>
            <a:r>
              <a:rPr lang="cs-CZ" sz="7200" dirty="0"/>
              <a:t>K tomu potvrzení: </a:t>
            </a:r>
            <a:r>
              <a:rPr lang="de-DE" sz="7200" dirty="0"/>
              <a:t>„Ich bestätige den Erhalt von Euro 175.000 (Euro einhundertfünfundsiebzigtausend) und verpflichte mich, diesen Betrag bis zum 14. Jänner 2012 zurückzuzahlen. Als Sicherheit dient der Wechsel über Euro 175.000 (Euro </a:t>
            </a:r>
            <a:r>
              <a:rPr lang="de-DE" sz="7200" dirty="0" err="1"/>
              <a:t>einhunderfünfundsiebzigtausend</a:t>
            </a:r>
            <a:r>
              <a:rPr lang="de-DE" sz="7200" dirty="0"/>
              <a:t>). Das Darlehen wird zu den Zinsen der Raiffeisenbank Wien NÖ verzinst. Betrag dankend erhalten.“</a:t>
            </a:r>
          </a:p>
          <a:p>
            <a:pPr marL="0" indent="0">
              <a:buNone/>
              <a:defRPr/>
            </a:pPr>
            <a:endParaRPr lang="cs-CZ" dirty="0"/>
          </a:p>
          <a:p>
            <a:pPr marL="0" indent="0">
              <a:buNone/>
              <a:defRPr/>
            </a:pPr>
            <a:endParaRPr lang="cs-CZ" dirty="0"/>
          </a:p>
          <a:p>
            <a:pPr marL="0" indent="0">
              <a:buNone/>
              <a:defRPr/>
            </a:pPr>
            <a:endParaRPr lang="cs-CZ" dirty="0"/>
          </a:p>
          <a:p>
            <a:pPr marL="0" indent="0">
              <a:buNone/>
              <a:defRPr/>
            </a:pPr>
            <a:endParaRPr lang="cs-CZ" dirty="0"/>
          </a:p>
          <a:p>
            <a:pPr marL="0" indent="0">
              <a:buNone/>
              <a:defRPr/>
            </a:pPr>
            <a:r>
              <a:rPr lang="cs-CZ" sz="4400" dirty="0">
                <a:hlinkClick r:id="rId2"/>
              </a:rPr>
              <a:t>https://www.josefkotasek.cz/pravo/pravo-cennych-papiru/vyklad-textu-smenky-podle-neprojevene-vule/</a:t>
            </a:r>
            <a:endParaRPr lang="cs-CZ" sz="4400" dirty="0"/>
          </a:p>
          <a:p>
            <a:pPr marL="0" indent="0">
              <a:buNone/>
              <a:defRPr/>
            </a:pP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801ED041-C8CC-47FD-AFA1-F9E896815322}"/>
              </a:ext>
            </a:extLst>
          </p:cNvPr>
          <p:cNvSpPr>
            <a:spLocks noGrp="1"/>
          </p:cNvSpPr>
          <p:nvPr>
            <p:ph type="title"/>
          </p:nvPr>
        </p:nvSpPr>
        <p:spPr/>
        <p:txBody>
          <a:bodyPr/>
          <a:lstStyle/>
          <a:p>
            <a:r>
              <a:rPr lang="cs-CZ" altLang="cs-CZ"/>
              <a:t>Objektivní výklad vždy?</a:t>
            </a:r>
          </a:p>
        </p:txBody>
      </p:sp>
      <p:sp>
        <p:nvSpPr>
          <p:cNvPr id="49155" name="Zástupný symbol pro obsah 2">
            <a:extLst>
              <a:ext uri="{FF2B5EF4-FFF2-40B4-BE49-F238E27FC236}">
                <a16:creationId xmlns:a16="http://schemas.microsoft.com/office/drawing/2014/main" id="{BC2534B2-A91C-4889-9F98-6A6FA26DFB84}"/>
              </a:ext>
            </a:extLst>
          </p:cNvPr>
          <p:cNvSpPr>
            <a:spLocks noGrp="1"/>
          </p:cNvSpPr>
          <p:nvPr>
            <p:ph sz="quarter" idx="1"/>
          </p:nvPr>
        </p:nvSpPr>
        <p:spPr>
          <a:xfrm>
            <a:off x="720000" y="1219201"/>
            <a:ext cx="6023701" cy="4937125"/>
          </a:xfrm>
        </p:spPr>
        <p:txBody>
          <a:bodyPr/>
          <a:lstStyle/>
          <a:p>
            <a:pPr marL="0" indent="0">
              <a:buNone/>
            </a:pPr>
            <a:endParaRPr lang="cs-CZ" altLang="cs-CZ" dirty="0"/>
          </a:p>
          <a:p>
            <a:pPr marL="0" indent="0">
              <a:buNone/>
            </a:pPr>
            <a:r>
              <a:rPr lang="cs-CZ" altLang="cs-CZ" dirty="0"/>
              <a:t>Subjektivní interpretace „do převodu“?</a:t>
            </a:r>
          </a:p>
          <a:p>
            <a:pPr marL="0" indent="0">
              <a:buNone/>
            </a:pPr>
            <a:endParaRPr lang="cs-CZ" altLang="cs-CZ" dirty="0"/>
          </a:p>
          <a:p>
            <a:pPr marL="0" indent="0">
              <a:buNone/>
            </a:pPr>
            <a:r>
              <a:rPr lang="cs-CZ" altLang="cs-CZ" dirty="0"/>
              <a:t>Co ale rektasměnky?</a:t>
            </a:r>
          </a:p>
          <a:p>
            <a:pPr marL="0" indent="0">
              <a:buNone/>
            </a:pPr>
            <a:endParaRPr lang="cs-CZ" altLang="cs-CZ" dirty="0"/>
          </a:p>
          <a:p>
            <a:pPr marL="0" indent="0">
              <a:buNone/>
            </a:pPr>
            <a:r>
              <a:rPr lang="cs-CZ" altLang="cs-CZ" dirty="0"/>
              <a:t>Co aval?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9EA3F74-B495-4185-86B4-FE4B118F77CE}"/>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3C5D19D9-EE1C-4813-BE3B-A7C6903FA2BA}"/>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CDABE014-315D-48FC-9052-651D6B4910E7}"/>
              </a:ext>
            </a:extLst>
          </p:cNvPr>
          <p:cNvSpPr>
            <a:spLocks noGrp="1"/>
          </p:cNvSpPr>
          <p:nvPr>
            <p:ph type="title"/>
          </p:nvPr>
        </p:nvSpPr>
        <p:spPr/>
        <p:txBody>
          <a:bodyPr/>
          <a:lstStyle/>
          <a:p>
            <a:r>
              <a:rPr lang="cs-CZ" dirty="0"/>
              <a:t>Opakování: základní konstelace vlastní směnky</a:t>
            </a:r>
          </a:p>
        </p:txBody>
      </p:sp>
      <p:sp>
        <p:nvSpPr>
          <p:cNvPr id="5" name="Zástupný symbol pro obsah 4">
            <a:extLst>
              <a:ext uri="{FF2B5EF4-FFF2-40B4-BE49-F238E27FC236}">
                <a16:creationId xmlns:a16="http://schemas.microsoft.com/office/drawing/2014/main" id="{4D635AF3-3E84-4F03-AFE8-34E2ED4CA84E}"/>
              </a:ext>
            </a:extLst>
          </p:cNvPr>
          <p:cNvSpPr>
            <a:spLocks noGrp="1"/>
          </p:cNvSpPr>
          <p:nvPr>
            <p:ph idx="1"/>
          </p:nvPr>
        </p:nvSpPr>
        <p:spPr>
          <a:xfrm>
            <a:off x="3358927" y="3939901"/>
            <a:ext cx="10753200" cy="4139998"/>
          </a:xfrm>
        </p:spPr>
        <p:txBody>
          <a:bodyPr/>
          <a:lstStyle/>
          <a:p>
            <a:endParaRPr lang="cs-CZ" dirty="0"/>
          </a:p>
        </p:txBody>
      </p:sp>
      <p:pic>
        <p:nvPicPr>
          <p:cNvPr id="1026" name="Picture 2" descr="smenka_vlastni_02">
            <a:extLst>
              <a:ext uri="{FF2B5EF4-FFF2-40B4-BE49-F238E27FC236}">
                <a16:creationId xmlns:a16="http://schemas.microsoft.com/office/drawing/2014/main" id="{D7F1AA69-8DDD-419F-B6FF-C48AF928B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47" y="1853118"/>
            <a:ext cx="9543320" cy="315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351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a:extLst>
              <a:ext uri="{FF2B5EF4-FFF2-40B4-BE49-F238E27FC236}">
                <a16:creationId xmlns:a16="http://schemas.microsoft.com/office/drawing/2014/main" id="{96A32FD0-1911-48FA-9DEC-00B4268925AD}"/>
              </a:ext>
            </a:extLst>
          </p:cNvPr>
          <p:cNvSpPr>
            <a:spLocks noGrp="1"/>
          </p:cNvSpPr>
          <p:nvPr>
            <p:ph type="title"/>
          </p:nvPr>
        </p:nvSpPr>
        <p:spPr>
          <a:xfrm>
            <a:off x="720000" y="376989"/>
            <a:ext cx="10753200" cy="569495"/>
          </a:xfrm>
        </p:spPr>
        <p:txBody>
          <a:bodyPr/>
          <a:lstStyle/>
          <a:p>
            <a:r>
              <a:rPr lang="cs-CZ" altLang="cs-CZ"/>
              <a:t>Objektivní výklad není samoúčelný</a:t>
            </a:r>
          </a:p>
        </p:txBody>
      </p:sp>
      <p:sp>
        <p:nvSpPr>
          <p:cNvPr id="50179" name="Zástupný symbol pro obsah 2">
            <a:extLst>
              <a:ext uri="{FF2B5EF4-FFF2-40B4-BE49-F238E27FC236}">
                <a16:creationId xmlns:a16="http://schemas.microsoft.com/office/drawing/2014/main" id="{8747CCC8-FED7-4CE1-98DC-07F52F804A65}"/>
              </a:ext>
            </a:extLst>
          </p:cNvPr>
          <p:cNvSpPr>
            <a:spLocks noGrp="1"/>
          </p:cNvSpPr>
          <p:nvPr>
            <p:ph sz="quarter" idx="1"/>
          </p:nvPr>
        </p:nvSpPr>
        <p:spPr>
          <a:xfrm>
            <a:off x="1981200" y="1219201"/>
            <a:ext cx="8229600" cy="4937125"/>
          </a:xfrm>
        </p:spPr>
        <p:txBody>
          <a:bodyPr/>
          <a:lstStyle/>
          <a:p>
            <a:pPr marL="0" indent="0">
              <a:buNone/>
            </a:pPr>
            <a:endParaRPr lang="cs-CZ" altLang="cs-CZ"/>
          </a:p>
          <a:p>
            <a:pPr marL="0" indent="0">
              <a:buNone/>
            </a:pPr>
            <a:endParaRPr lang="cs-CZ" altLang="cs-CZ"/>
          </a:p>
        </p:txBody>
      </p:sp>
      <p:sp>
        <p:nvSpPr>
          <p:cNvPr id="50180" name="Obdélník 3">
            <a:extLst>
              <a:ext uri="{FF2B5EF4-FFF2-40B4-BE49-F238E27FC236}">
                <a16:creationId xmlns:a16="http://schemas.microsoft.com/office/drawing/2014/main" id="{80D44BBE-F128-4C3E-A24B-39B96D09F253}"/>
              </a:ext>
            </a:extLst>
          </p:cNvPr>
          <p:cNvSpPr>
            <a:spLocks noChangeArrowheads="1"/>
          </p:cNvSpPr>
          <p:nvPr/>
        </p:nvSpPr>
        <p:spPr bwMode="auto">
          <a:xfrm>
            <a:off x="473243" y="1484313"/>
            <a:ext cx="1134176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cs-CZ" sz="2200" dirty="0"/>
              <a:t>Aus dem Grundsatz der formellen Wechselstrenge folgt, dass sich die Auslegung der Wechselurkunde im Allgemeinen </a:t>
            </a:r>
            <a:r>
              <a:rPr lang="de-DE" altLang="cs-CZ" sz="2200" b="1" dirty="0"/>
              <a:t>daran zu orientieren hat</a:t>
            </a:r>
            <a:r>
              <a:rPr lang="de-DE" altLang="cs-CZ" sz="2200" dirty="0"/>
              <a:t>, wie sie von einem am Wechselbegebungsvertrag nicht beteiligten Dritten nachvollzogen werden kann (</a:t>
            </a:r>
            <a:r>
              <a:rPr lang="de-DE" altLang="cs-CZ" sz="2200" dirty="0">
                <a:hlinkClick r:id="rId2"/>
              </a:rPr>
              <a:t>8 Ob 78/03h</a:t>
            </a:r>
            <a:r>
              <a:rPr lang="de-DE" altLang="cs-CZ" sz="2200" dirty="0"/>
              <a:t>; </a:t>
            </a:r>
            <a:r>
              <a:rPr lang="de-DE" altLang="cs-CZ" sz="2200" dirty="0">
                <a:hlinkClick r:id="rId3"/>
              </a:rPr>
              <a:t>8 Ob 18/09v</a:t>
            </a:r>
            <a:r>
              <a:rPr lang="de-DE" altLang="cs-CZ" sz="2200" dirty="0"/>
              <a:t>). Dementsprechend sind für die Auslegung einer Wechselerklärung außer der Wechselurkunde </a:t>
            </a:r>
            <a:r>
              <a:rPr lang="de-DE" altLang="cs-CZ" sz="2200" b="1" dirty="0"/>
              <a:t>nur solche äußeren Umstände </a:t>
            </a:r>
            <a:r>
              <a:rPr lang="de-DE" altLang="cs-CZ" sz="2200" dirty="0"/>
              <a:t>heranzuziehen, die einem am Begebungsvertrag nicht beteiligten Dritten mutmaßlich bekannt sind oder von ihm ohne Schwierigkeiten erkannt werden können. Bei der Auslegung muss der Zusammenhang der ganzen Wechselurkunde und der erkennbare Zweck der Wechselerklärung berücksichtigt werden, sofern der Wortlaut und die Form eine eindeutige Auslegung gestatten (Baumbach/Hefermehl/Casper, Einleitung WG </a:t>
            </a:r>
            <a:r>
              <a:rPr lang="de-DE" altLang="cs-CZ" sz="2200" dirty="0" err="1"/>
              <a:t>Rz</a:t>
            </a:r>
            <a:r>
              <a:rPr lang="de-DE" altLang="cs-CZ" sz="2200" dirty="0"/>
              <a:t> 63 ff). </a:t>
            </a:r>
            <a:r>
              <a:rPr lang="de-DE" altLang="cs-CZ" sz="2200" b="1" dirty="0">
                <a:solidFill>
                  <a:srgbClr val="FF0000"/>
                </a:solidFill>
              </a:rPr>
              <a:t>Stehen sich allerdings die Parteien des Wechselbegebungsvertrags im Prozess gegenüber, so kann zur Auslegung auch auf außerhalb der Urkunde liegende Umstände zurückgegriffen werden, aus denen sich der Parteiwille in Bezug auf die Wechselverpflichtung ergibt</a:t>
            </a:r>
            <a:r>
              <a:rPr lang="de-DE" altLang="cs-CZ" sz="2200" dirty="0"/>
              <a:t> (RIS-Justiz </a:t>
            </a:r>
            <a:r>
              <a:rPr lang="de-DE" altLang="cs-CZ" sz="2200" dirty="0">
                <a:hlinkClick r:id="rId4"/>
              </a:rPr>
              <a:t>RS0082501</a:t>
            </a:r>
            <a:r>
              <a:rPr lang="de-DE" altLang="cs-CZ" sz="2200" dirty="0"/>
              <a:t>; </a:t>
            </a:r>
            <a:r>
              <a:rPr lang="de-DE" altLang="cs-CZ" sz="2200" dirty="0">
                <a:hlinkClick r:id="rId3"/>
              </a:rPr>
              <a:t>8 Ob 18/09v</a:t>
            </a:r>
            <a:r>
              <a:rPr lang="de-DE" altLang="cs-CZ" sz="2200" dirty="0"/>
              <a:t>; </a:t>
            </a:r>
            <a:r>
              <a:rPr lang="de-DE" altLang="cs-CZ" sz="2200" dirty="0" err="1"/>
              <a:t>vgl</a:t>
            </a:r>
            <a:r>
              <a:rPr lang="de-DE" altLang="cs-CZ" sz="2200" dirty="0"/>
              <a:t> auch RIS-Justiz </a:t>
            </a:r>
            <a:r>
              <a:rPr lang="de-DE" altLang="cs-CZ" sz="2200" dirty="0">
                <a:hlinkClick r:id="rId5"/>
              </a:rPr>
              <a:t>RS0082498</a:t>
            </a:r>
            <a:r>
              <a:rPr lang="de-DE" altLang="cs-CZ" sz="2200" dirty="0"/>
              <a:t>).</a:t>
            </a:r>
            <a:r>
              <a:rPr lang="cs-CZ" altLang="cs-CZ" sz="2200" dirty="0"/>
              <a:t> </a:t>
            </a:r>
            <a:r>
              <a:rPr lang="cs-CZ" altLang="cs-CZ" sz="2200" b="1" dirty="0"/>
              <a:t>OGH 2013 - 8Ob101/13f</a:t>
            </a:r>
            <a:r>
              <a:rPr lang="cs-CZ" altLang="cs-CZ" sz="22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a:extLst>
              <a:ext uri="{FF2B5EF4-FFF2-40B4-BE49-F238E27FC236}">
                <a16:creationId xmlns:a16="http://schemas.microsoft.com/office/drawing/2014/main" id="{839F50C0-6A13-4C52-BEBF-1403729D787F}"/>
              </a:ext>
            </a:extLst>
          </p:cNvPr>
          <p:cNvSpPr>
            <a:spLocks noGrp="1"/>
          </p:cNvSpPr>
          <p:nvPr>
            <p:ph type="title"/>
          </p:nvPr>
        </p:nvSpPr>
        <p:spPr/>
        <p:txBody>
          <a:bodyPr/>
          <a:lstStyle/>
          <a:p>
            <a:r>
              <a:rPr lang="cs-CZ" altLang="cs-CZ"/>
              <a:t>Preference platnosti?</a:t>
            </a:r>
          </a:p>
        </p:txBody>
      </p:sp>
      <p:sp>
        <p:nvSpPr>
          <p:cNvPr id="51203" name="Zástupný symbol pro obsah 2">
            <a:extLst>
              <a:ext uri="{FF2B5EF4-FFF2-40B4-BE49-F238E27FC236}">
                <a16:creationId xmlns:a16="http://schemas.microsoft.com/office/drawing/2014/main" id="{2BABE4D9-6F3D-49FA-BAAD-B2D03AA90669}"/>
              </a:ext>
            </a:extLst>
          </p:cNvPr>
          <p:cNvSpPr>
            <a:spLocks noGrp="1"/>
          </p:cNvSpPr>
          <p:nvPr>
            <p:ph sz="quarter" idx="1"/>
          </p:nvPr>
        </p:nvSpPr>
        <p:spPr>
          <a:xfrm>
            <a:off x="625642" y="1219201"/>
            <a:ext cx="11157284" cy="4937125"/>
          </a:xfrm>
        </p:spPr>
        <p:txBody>
          <a:bodyPr/>
          <a:lstStyle/>
          <a:p>
            <a:r>
              <a:rPr lang="cs-CZ" altLang="cs-CZ" dirty="0"/>
              <a:t>Princip dovozován </a:t>
            </a:r>
            <a:r>
              <a:rPr lang="cs-CZ" altLang="cs-CZ" dirty="0" err="1"/>
              <a:t>judikatorně</a:t>
            </a:r>
            <a:r>
              <a:rPr lang="cs-CZ" altLang="cs-CZ" dirty="0"/>
              <a:t> – srov. zejména rozsudek NS ze dne 30. 1. 2008, </a:t>
            </a:r>
            <a:r>
              <a:rPr lang="cs-CZ" altLang="cs-CZ" dirty="0" err="1"/>
              <a:t>sp</a:t>
            </a:r>
            <a:r>
              <a:rPr lang="cs-CZ" altLang="cs-CZ" dirty="0"/>
              <a:t>. zn. 28 </a:t>
            </a:r>
            <a:r>
              <a:rPr lang="cs-CZ" altLang="cs-CZ" dirty="0" err="1"/>
              <a:t>Cdo</a:t>
            </a:r>
            <a:r>
              <a:rPr lang="cs-CZ" altLang="cs-CZ" dirty="0"/>
              <a:t> 3233/2006, nález Ústavního soudu ze dne 14. 4. 2005, </a:t>
            </a:r>
            <a:r>
              <a:rPr lang="cs-CZ" altLang="cs-CZ" dirty="0" err="1"/>
              <a:t>sp</a:t>
            </a:r>
            <a:r>
              <a:rPr lang="cs-CZ" altLang="cs-CZ" dirty="0"/>
              <a:t>. zn. I. ÚS 625/03, resp. rozsudek Nejvyššího správního soudu ze dne 19. září 2007, </a:t>
            </a:r>
            <a:r>
              <a:rPr lang="cs-CZ" altLang="cs-CZ" dirty="0" err="1"/>
              <a:t>sp</a:t>
            </a:r>
            <a:r>
              <a:rPr lang="cs-CZ" altLang="cs-CZ" dirty="0"/>
              <a:t>. zn. 2 </a:t>
            </a:r>
            <a:r>
              <a:rPr lang="cs-CZ" altLang="cs-CZ" dirty="0" err="1"/>
              <a:t>Afs</a:t>
            </a:r>
            <a:r>
              <a:rPr lang="cs-CZ" altLang="cs-CZ" dirty="0"/>
              <a:t> 173/2006. </a:t>
            </a:r>
          </a:p>
          <a:p>
            <a:r>
              <a:rPr lang="cs-CZ" altLang="cs-CZ" dirty="0"/>
              <a:t>Ustanovení § 574 OZ: na právní jednání je třeba spíše hledět jako na platné než jako na neplatné.</a:t>
            </a:r>
          </a:p>
          <a:p>
            <a:r>
              <a:rPr lang="cs-CZ" altLang="cs-CZ" dirty="0"/>
              <a:t>Směnka není právním jednáním </a:t>
            </a:r>
            <a:r>
              <a:rPr lang="cs-CZ" altLang="cs-CZ" u="sng" dirty="0"/>
              <a:t>sama o sobě</a:t>
            </a:r>
            <a:r>
              <a:rPr lang="cs-CZ" altLang="cs-CZ" dirty="0"/>
              <a:t>, přesto nejsou důvody, proč odmítnout preferovat platnosti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E06D10-2688-48C3-9B1A-1FECEBD4935A}"/>
              </a:ext>
            </a:extLst>
          </p:cNvPr>
          <p:cNvSpPr>
            <a:spLocks noGrp="1"/>
          </p:cNvSpPr>
          <p:nvPr>
            <p:ph type="title"/>
          </p:nvPr>
        </p:nvSpPr>
        <p:spPr/>
        <p:txBody>
          <a:bodyPr>
            <a:normAutofit fontScale="90000"/>
          </a:bodyPr>
          <a:lstStyle/>
          <a:p>
            <a:pPr>
              <a:defRPr/>
            </a:pPr>
            <a:r>
              <a:rPr lang="cs-CZ" dirty="0"/>
              <a:t>Předpoklady aplikace podpůrných ustanovení</a:t>
            </a:r>
            <a:endParaRPr lang="cs-CZ" i="1" dirty="0"/>
          </a:p>
        </p:txBody>
      </p:sp>
      <p:sp>
        <p:nvSpPr>
          <p:cNvPr id="52227" name="Zástupný symbol pro obsah 2">
            <a:extLst>
              <a:ext uri="{FF2B5EF4-FFF2-40B4-BE49-F238E27FC236}">
                <a16:creationId xmlns:a16="http://schemas.microsoft.com/office/drawing/2014/main" id="{97BC1FD1-CADE-42AA-B7B1-1EB5A2F1B7A8}"/>
              </a:ext>
            </a:extLst>
          </p:cNvPr>
          <p:cNvSpPr>
            <a:spLocks noGrp="1"/>
          </p:cNvSpPr>
          <p:nvPr>
            <p:ph sz="quarter" idx="1"/>
          </p:nvPr>
        </p:nvSpPr>
        <p:spPr>
          <a:xfrm>
            <a:off x="986589" y="1355558"/>
            <a:ext cx="9224211" cy="4800768"/>
          </a:xfrm>
        </p:spPr>
        <p:txBody>
          <a:bodyPr/>
          <a:lstStyle/>
          <a:p>
            <a:r>
              <a:rPr lang="cs-CZ" altLang="cs-CZ" dirty="0"/>
              <a:t>Předpokladem aplikace podpůrných ustanovení (čl. I § 2) je </a:t>
            </a:r>
            <a:r>
              <a:rPr lang="cs-CZ" altLang="cs-CZ" b="1" dirty="0"/>
              <a:t>skutečná absence příslušných údajů</a:t>
            </a:r>
            <a:r>
              <a:rPr lang="cs-CZ" altLang="cs-CZ" dirty="0"/>
              <a:t> na směnce, a nikoliv jejich nekorektnost, rozpornost či neurčitost</a:t>
            </a:r>
          </a:p>
          <a:p>
            <a:r>
              <a:rPr lang="cs-CZ" altLang="cs-CZ" dirty="0"/>
              <a:t>Vědomě se prohřešuje NS v rozhodnutí ze dne 2. 6. 2010, </a:t>
            </a:r>
            <a:r>
              <a:rPr lang="cs-CZ" altLang="cs-CZ" dirty="0" err="1"/>
              <a:t>sp</a:t>
            </a:r>
            <a:r>
              <a:rPr lang="cs-CZ" altLang="cs-CZ" dirty="0"/>
              <a:t>. zn. 28 </a:t>
            </a:r>
            <a:r>
              <a:rPr lang="cs-CZ" altLang="cs-CZ" dirty="0" err="1"/>
              <a:t>Cdo</a:t>
            </a:r>
            <a:r>
              <a:rPr lang="cs-CZ" altLang="cs-CZ" dirty="0"/>
              <a:t> 4497/2009 – aprobace směnky se splatností „v České republice“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82946258-FEB2-456D-A18A-5C4FEBC2AE68}"/>
              </a:ext>
            </a:extLst>
          </p:cNvPr>
          <p:cNvSpPr>
            <a:spLocks noGrp="1"/>
          </p:cNvSpPr>
          <p:nvPr>
            <p:ph type="title"/>
          </p:nvPr>
        </p:nvSpPr>
        <p:spPr/>
        <p:txBody>
          <a:bodyPr/>
          <a:lstStyle/>
          <a:p>
            <a:r>
              <a:rPr lang="cs-CZ" altLang="cs-CZ"/>
              <a:t>Derogace pravidla </a:t>
            </a:r>
            <a:r>
              <a:rPr lang="cs-CZ" altLang="cs-CZ" i="1"/>
              <a:t>contra proferentem</a:t>
            </a:r>
          </a:p>
        </p:txBody>
      </p:sp>
      <p:sp>
        <p:nvSpPr>
          <p:cNvPr id="53251" name="Zástupný symbol pro obsah 2">
            <a:extLst>
              <a:ext uri="{FF2B5EF4-FFF2-40B4-BE49-F238E27FC236}">
                <a16:creationId xmlns:a16="http://schemas.microsoft.com/office/drawing/2014/main" id="{A4DDE311-6260-46D0-861E-7CBB9903DB53}"/>
              </a:ext>
            </a:extLst>
          </p:cNvPr>
          <p:cNvSpPr>
            <a:spLocks noGrp="1"/>
          </p:cNvSpPr>
          <p:nvPr>
            <p:ph sz="quarter" idx="1"/>
          </p:nvPr>
        </p:nvSpPr>
        <p:spPr>
          <a:xfrm>
            <a:off x="720000" y="1355558"/>
            <a:ext cx="10132484" cy="4800768"/>
          </a:xfrm>
        </p:spPr>
        <p:txBody>
          <a:bodyPr/>
          <a:lstStyle/>
          <a:p>
            <a:pPr marL="72000" indent="0">
              <a:buNone/>
            </a:pPr>
            <a:r>
              <a:rPr lang="cs-CZ" altLang="cs-CZ" dirty="0"/>
              <a:t>VS Olomouci ze dne 29. 11. 2006, </a:t>
            </a:r>
            <a:r>
              <a:rPr lang="cs-CZ" altLang="cs-CZ" dirty="0" err="1"/>
              <a:t>sp</a:t>
            </a:r>
            <a:r>
              <a:rPr lang="cs-CZ" altLang="cs-CZ" dirty="0"/>
              <a:t>. zn. 9 </a:t>
            </a:r>
            <a:r>
              <a:rPr lang="cs-CZ" altLang="cs-CZ" dirty="0" err="1"/>
              <a:t>Cmo</a:t>
            </a:r>
            <a:r>
              <a:rPr lang="cs-CZ" altLang="cs-CZ" dirty="0"/>
              <a:t> 60/2006, konstatuje u směnky s vadně vymezeným platebním místem, že je bez významu </a:t>
            </a:r>
            <a:r>
              <a:rPr lang="cs-CZ" altLang="cs-CZ" i="1" dirty="0"/>
              <a:t>„zda chybějící označení obce (města), v němž mělo být na směnku placeno, lze přičítat k tíži výstavci směnky, který ji měl dle tvrzení žalobce vyplňovat, nebo žalobci. Podstatné je pouze to, jaký je výsledný obsah listiny žalovaným emitované“</a:t>
            </a:r>
            <a:r>
              <a:rPr lang="cs-CZ" altLang="cs-CZ"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a:extLst>
              <a:ext uri="{FF2B5EF4-FFF2-40B4-BE49-F238E27FC236}">
                <a16:creationId xmlns:a16="http://schemas.microsoft.com/office/drawing/2014/main" id="{843E9A8D-1070-4C7B-8ECB-C6CE8CFD024B}"/>
              </a:ext>
            </a:extLst>
          </p:cNvPr>
          <p:cNvSpPr>
            <a:spLocks noGrp="1"/>
          </p:cNvSpPr>
          <p:nvPr>
            <p:ph type="title"/>
          </p:nvPr>
        </p:nvSpPr>
        <p:spPr>
          <a:xfrm>
            <a:off x="720000" y="224590"/>
            <a:ext cx="10753200" cy="545432"/>
          </a:xfrm>
        </p:spPr>
        <p:txBody>
          <a:bodyPr/>
          <a:lstStyle/>
          <a:p>
            <a:r>
              <a:rPr lang="cs-CZ" altLang="cs-CZ" dirty="0"/>
              <a:t>Fakultativní pravdivost údajů</a:t>
            </a:r>
          </a:p>
        </p:txBody>
      </p:sp>
      <p:sp>
        <p:nvSpPr>
          <p:cNvPr id="54275" name="Zástupný symbol pro obsah 2">
            <a:extLst>
              <a:ext uri="{FF2B5EF4-FFF2-40B4-BE49-F238E27FC236}">
                <a16:creationId xmlns:a16="http://schemas.microsoft.com/office/drawing/2014/main" id="{40BEC33A-72E5-4E19-A830-CD17E72D7969}"/>
              </a:ext>
            </a:extLst>
          </p:cNvPr>
          <p:cNvSpPr>
            <a:spLocks noGrp="1"/>
          </p:cNvSpPr>
          <p:nvPr>
            <p:ph sz="quarter" idx="1"/>
          </p:nvPr>
        </p:nvSpPr>
        <p:spPr>
          <a:xfrm>
            <a:off x="441158" y="1219201"/>
            <a:ext cx="11032042" cy="4937125"/>
          </a:xfrm>
        </p:spPr>
        <p:txBody>
          <a:bodyPr/>
          <a:lstStyle/>
          <a:p>
            <a:r>
              <a:rPr lang="cs-CZ" altLang="cs-CZ" dirty="0"/>
              <a:t>u šeků se s „nepravdou“ výslovně počítá, srov. čl. II § 28 odst. 2, resp. § 29 odst. 4), totéž platí pro jiné místo vystavení</a:t>
            </a:r>
          </a:p>
          <a:p>
            <a:r>
              <a:rPr lang="cs-CZ" altLang="cs-CZ" dirty="0" err="1"/>
              <a:t>slovNS</a:t>
            </a:r>
            <a:r>
              <a:rPr lang="cs-CZ" altLang="cs-CZ" dirty="0"/>
              <a:t> v rozhodnutí ze dne 12. 12. 2008, </a:t>
            </a:r>
            <a:r>
              <a:rPr lang="cs-CZ" altLang="cs-CZ" dirty="0" err="1"/>
              <a:t>sp</a:t>
            </a:r>
            <a:r>
              <a:rPr lang="cs-CZ" altLang="cs-CZ" dirty="0"/>
              <a:t>. zn. 1 </a:t>
            </a:r>
            <a:r>
              <a:rPr lang="cs-CZ" altLang="cs-CZ" dirty="0" err="1"/>
              <a:t>Obo</a:t>
            </a:r>
            <a:r>
              <a:rPr lang="cs-CZ" altLang="cs-CZ" dirty="0"/>
              <a:t> 151/2007, dovodil neplatnost směnky, neboť v den vystavení směnky (2. 9. 2001) výstavce prokazatelně pobýval v zahraničí a nemohl tedy v daný den směnku vystavit: </a:t>
            </a:r>
            <a:r>
              <a:rPr lang="cs-CZ" altLang="cs-CZ" i="1" dirty="0"/>
              <a:t>„</a:t>
            </a:r>
            <a:r>
              <a:rPr lang="cs-CZ" altLang="cs-CZ" i="1" dirty="0" err="1"/>
              <a:t>súd</a:t>
            </a:r>
            <a:r>
              <a:rPr lang="cs-CZ" altLang="cs-CZ" i="1" dirty="0"/>
              <a:t> </a:t>
            </a:r>
            <a:r>
              <a:rPr lang="cs-CZ" altLang="cs-CZ" i="1" dirty="0" err="1"/>
              <a:t>preto</a:t>
            </a:r>
            <a:r>
              <a:rPr lang="cs-CZ" altLang="cs-CZ" i="1" dirty="0"/>
              <a:t> </a:t>
            </a:r>
            <a:r>
              <a:rPr lang="cs-CZ" altLang="cs-CZ" i="1" dirty="0" err="1"/>
              <a:t>správne</a:t>
            </a:r>
            <a:r>
              <a:rPr lang="cs-CZ" altLang="cs-CZ" i="1" dirty="0"/>
              <a:t> ustálil, že </a:t>
            </a:r>
            <a:r>
              <a:rPr lang="cs-CZ" altLang="cs-CZ" i="1" dirty="0" err="1"/>
              <a:t>medzi</a:t>
            </a:r>
            <a:r>
              <a:rPr lang="cs-CZ" altLang="cs-CZ" i="1" dirty="0"/>
              <a:t> </a:t>
            </a:r>
            <a:r>
              <a:rPr lang="cs-CZ" altLang="cs-CZ" i="1" dirty="0" err="1"/>
              <a:t>účastníkmi</a:t>
            </a:r>
            <a:r>
              <a:rPr lang="cs-CZ" altLang="cs-CZ" i="1" dirty="0"/>
              <a:t> s </a:t>
            </a:r>
            <a:r>
              <a:rPr lang="cs-CZ" altLang="cs-CZ" i="1" dirty="0" err="1"/>
              <a:t>ohľadom</a:t>
            </a:r>
            <a:r>
              <a:rPr lang="cs-CZ" altLang="cs-CZ" i="1" dirty="0"/>
              <a:t> na </a:t>
            </a:r>
            <a:r>
              <a:rPr lang="cs-CZ" altLang="cs-CZ" i="1" dirty="0" err="1"/>
              <a:t>zistené</a:t>
            </a:r>
            <a:r>
              <a:rPr lang="cs-CZ" altLang="cs-CZ" i="1" dirty="0"/>
              <a:t> </a:t>
            </a:r>
            <a:r>
              <a:rPr lang="cs-CZ" altLang="cs-CZ" i="1" dirty="0" err="1"/>
              <a:t>skutočnosti</a:t>
            </a:r>
            <a:r>
              <a:rPr lang="cs-CZ" altLang="cs-CZ" i="1" dirty="0"/>
              <a:t> </a:t>
            </a:r>
            <a:r>
              <a:rPr lang="cs-CZ" altLang="cs-CZ" i="1" dirty="0" err="1"/>
              <a:t>nemohol</a:t>
            </a:r>
            <a:r>
              <a:rPr lang="cs-CZ" altLang="cs-CZ" i="1" dirty="0"/>
              <a:t> </a:t>
            </a:r>
            <a:r>
              <a:rPr lang="cs-CZ" altLang="cs-CZ" i="1" dirty="0" err="1"/>
              <a:t>vzniknúť</a:t>
            </a:r>
            <a:r>
              <a:rPr lang="cs-CZ" altLang="cs-CZ" i="1" dirty="0"/>
              <a:t> </a:t>
            </a:r>
            <a:r>
              <a:rPr lang="cs-CZ" altLang="cs-CZ" i="1" dirty="0" err="1"/>
              <a:t>zmenkovoprávny</a:t>
            </a:r>
            <a:r>
              <a:rPr lang="cs-CZ" altLang="cs-CZ" i="1" dirty="0"/>
              <a:t> </a:t>
            </a:r>
            <a:r>
              <a:rPr lang="cs-CZ" altLang="cs-CZ" i="1" dirty="0" err="1"/>
              <a:t>vzťah</a:t>
            </a:r>
            <a:r>
              <a:rPr lang="cs-CZ" altLang="cs-CZ" i="1" dirty="0"/>
              <a:t> z </a:t>
            </a:r>
            <a:r>
              <a:rPr lang="cs-CZ" altLang="cs-CZ" i="1" dirty="0" err="1"/>
              <a:t>vlastnej</a:t>
            </a:r>
            <a:r>
              <a:rPr lang="cs-CZ" altLang="cs-CZ" i="1" dirty="0"/>
              <a:t> </a:t>
            </a:r>
            <a:r>
              <a:rPr lang="cs-CZ" altLang="cs-CZ" i="1" dirty="0" err="1"/>
              <a:t>zmenky</a:t>
            </a:r>
            <a:r>
              <a:rPr lang="cs-CZ" altLang="cs-CZ" i="1" dirty="0"/>
              <a:t>“</a:t>
            </a:r>
            <a:r>
              <a:rPr lang="cs-CZ" altLang="cs-CZ"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a:extLst>
              <a:ext uri="{FF2B5EF4-FFF2-40B4-BE49-F238E27FC236}">
                <a16:creationId xmlns:a16="http://schemas.microsoft.com/office/drawing/2014/main" id="{7EC95A57-C28B-4F6A-B418-4819A13691BB}"/>
              </a:ext>
            </a:extLst>
          </p:cNvPr>
          <p:cNvSpPr>
            <a:spLocks noGrp="1"/>
          </p:cNvSpPr>
          <p:nvPr>
            <p:ph type="title"/>
          </p:nvPr>
        </p:nvSpPr>
        <p:spPr/>
        <p:txBody>
          <a:bodyPr/>
          <a:lstStyle/>
          <a:p>
            <a:r>
              <a:rPr lang="cs-CZ" altLang="cs-CZ"/>
              <a:t>Fakultativní pravdivost údajů II</a:t>
            </a:r>
          </a:p>
        </p:txBody>
      </p:sp>
      <p:sp>
        <p:nvSpPr>
          <p:cNvPr id="55299" name="Zástupný symbol pro obsah 2">
            <a:extLst>
              <a:ext uri="{FF2B5EF4-FFF2-40B4-BE49-F238E27FC236}">
                <a16:creationId xmlns:a16="http://schemas.microsoft.com/office/drawing/2014/main" id="{13C454D1-4714-4B40-A771-61F2EC689CDD}"/>
              </a:ext>
            </a:extLst>
          </p:cNvPr>
          <p:cNvSpPr>
            <a:spLocks noGrp="1"/>
          </p:cNvSpPr>
          <p:nvPr>
            <p:ph sz="quarter" idx="1"/>
          </p:nvPr>
        </p:nvSpPr>
        <p:spPr>
          <a:xfrm>
            <a:off x="609600" y="1219201"/>
            <a:ext cx="10863600" cy="4937125"/>
          </a:xfrm>
        </p:spPr>
        <p:txBody>
          <a:bodyPr/>
          <a:lstStyle/>
          <a:p>
            <a:r>
              <a:rPr lang="cs-CZ" altLang="cs-CZ" dirty="0"/>
              <a:t>NS v rozsudku ze dne 3. 11. 2010 </a:t>
            </a:r>
            <a:r>
              <a:rPr lang="cs-CZ" altLang="cs-CZ" dirty="0" err="1"/>
              <a:t>sp</a:t>
            </a:r>
            <a:r>
              <a:rPr lang="cs-CZ" altLang="cs-CZ" dirty="0"/>
              <a:t>. zn. 28 </a:t>
            </a:r>
            <a:r>
              <a:rPr lang="cs-CZ" altLang="cs-CZ" dirty="0" err="1"/>
              <a:t>Cdo</a:t>
            </a:r>
            <a:r>
              <a:rPr lang="cs-CZ" altLang="cs-CZ" dirty="0"/>
              <a:t> 3071/2010 </a:t>
            </a:r>
            <a:r>
              <a:rPr lang="cs-CZ" altLang="cs-CZ" i="1" dirty="0"/>
              <a:t>„je nemyslitelné, aby soud k námitce dlužníka zkoumal, zda formálně označené datum vystavení odpovídá datu, kdy byla směnka skutečně vystavena. Takové zkoumání, které nemá žádný význam z hlediska funkce směnky “</a:t>
            </a:r>
            <a:r>
              <a:rPr lang="cs-CZ" altLang="cs-CZ" dirty="0"/>
              <a:t> </a:t>
            </a:r>
          </a:p>
          <a:p>
            <a:r>
              <a:rPr lang="cs-CZ" altLang="cs-CZ" i="1" dirty="0"/>
              <a:t>„stačí, aby v tento den skutečně být vystavena mohla (musí se tedy jednat o datum existující). Fiktivní (smyšlené) datum vystavení tedy zásadně nečiní směnku neplatnou.“</a:t>
            </a:r>
            <a:endParaRPr lang="cs-CZ" alt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a:extLst>
              <a:ext uri="{FF2B5EF4-FFF2-40B4-BE49-F238E27FC236}">
                <a16:creationId xmlns:a16="http://schemas.microsoft.com/office/drawing/2014/main" id="{CB1B848B-9ADE-40A3-992A-32D5707C335D}"/>
              </a:ext>
            </a:extLst>
          </p:cNvPr>
          <p:cNvSpPr>
            <a:spLocks noGrp="1"/>
          </p:cNvSpPr>
          <p:nvPr>
            <p:ph type="title"/>
          </p:nvPr>
        </p:nvSpPr>
        <p:spPr/>
        <p:txBody>
          <a:bodyPr/>
          <a:lstStyle/>
          <a:p>
            <a:r>
              <a:rPr lang="cs-CZ" altLang="cs-CZ"/>
              <a:t>Substrát směnky</a:t>
            </a:r>
          </a:p>
        </p:txBody>
      </p:sp>
      <p:sp>
        <p:nvSpPr>
          <p:cNvPr id="3" name="Zástupný symbol pro obsah 2">
            <a:extLst>
              <a:ext uri="{FF2B5EF4-FFF2-40B4-BE49-F238E27FC236}">
                <a16:creationId xmlns:a16="http://schemas.microsoft.com/office/drawing/2014/main" id="{0E6BF517-2411-48DF-944B-492D5465A2D4}"/>
              </a:ext>
            </a:extLst>
          </p:cNvPr>
          <p:cNvSpPr>
            <a:spLocks noGrp="1"/>
          </p:cNvSpPr>
          <p:nvPr>
            <p:ph sz="quarter" idx="1"/>
          </p:nvPr>
        </p:nvSpPr>
        <p:spPr>
          <a:xfrm>
            <a:off x="1981200" y="1219201"/>
            <a:ext cx="8229600" cy="4937125"/>
          </a:xfrm>
        </p:spPr>
        <p:txBody>
          <a:bodyPr/>
          <a:lstStyle/>
          <a:p>
            <a:pPr marL="0" indent="0">
              <a:buNone/>
              <a:defRPr/>
            </a:pPr>
            <a:r>
              <a:rPr lang="cs-CZ" dirty="0"/>
              <a:t>Jakýkoliv podklad, který je schopen</a:t>
            </a:r>
          </a:p>
          <a:p>
            <a:pPr lvl="1">
              <a:defRPr/>
            </a:pPr>
            <a:r>
              <a:rPr lang="cs-CZ" dirty="0"/>
              <a:t> relativně stabilně zachytit text, </a:t>
            </a:r>
          </a:p>
          <a:p>
            <a:pPr lvl="1">
              <a:defRPr/>
            </a:pPr>
            <a:r>
              <a:rPr lang="cs-CZ" dirty="0"/>
              <a:t>rozeznat rub a líc </a:t>
            </a:r>
          </a:p>
          <a:p>
            <a:pPr lvl="1">
              <a:defRPr/>
            </a:pPr>
            <a:r>
              <a:rPr lang="cs-CZ" dirty="0"/>
              <a:t>připojit přívěsek (alonž).</a:t>
            </a:r>
          </a:p>
          <a:p>
            <a:pPr lvl="1">
              <a:defRPr/>
            </a:pPr>
            <a:endParaRPr lang="cs-CZ" dirty="0"/>
          </a:p>
          <a:p>
            <a:pPr>
              <a:defRPr/>
            </a:pPr>
            <a:r>
              <a:rPr lang="cs-CZ" i="1" dirty="0" err="1"/>
              <a:t>Board</a:t>
            </a:r>
            <a:r>
              <a:rPr lang="cs-CZ" i="1" dirty="0"/>
              <a:t> </a:t>
            </a:r>
            <a:r>
              <a:rPr lang="cs-CZ" i="1" dirty="0" err="1"/>
              <a:t>of</a:t>
            </a:r>
            <a:r>
              <a:rPr lang="cs-CZ" i="1" dirty="0"/>
              <a:t> </a:t>
            </a:r>
            <a:r>
              <a:rPr lang="cs-CZ" i="1" dirty="0" err="1"/>
              <a:t>Inland</a:t>
            </a:r>
            <a:r>
              <a:rPr lang="cs-CZ" i="1" dirty="0"/>
              <a:t> </a:t>
            </a:r>
            <a:r>
              <a:rPr lang="cs-CZ" i="1" dirty="0" err="1"/>
              <a:t>Revenue</a:t>
            </a:r>
            <a:r>
              <a:rPr lang="cs-CZ" i="1" dirty="0"/>
              <a:t> v. </a:t>
            </a:r>
            <a:r>
              <a:rPr lang="cs-CZ" i="1" dirty="0" err="1"/>
              <a:t>Haddock</a:t>
            </a:r>
            <a:r>
              <a:rPr lang="cs-CZ" dirty="0"/>
              <a:t> (smyšlený případ)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a:extLst>
              <a:ext uri="{FF2B5EF4-FFF2-40B4-BE49-F238E27FC236}">
                <a16:creationId xmlns:a16="http://schemas.microsoft.com/office/drawing/2014/main" id="{94B219B5-625D-4AB5-9C99-80F5B1517E24}"/>
              </a:ext>
            </a:extLst>
          </p:cNvPr>
          <p:cNvSpPr>
            <a:spLocks noGrp="1"/>
          </p:cNvSpPr>
          <p:nvPr>
            <p:ph type="title"/>
          </p:nvPr>
        </p:nvSpPr>
        <p:spPr/>
        <p:txBody>
          <a:bodyPr/>
          <a:lstStyle/>
          <a:p>
            <a:r>
              <a:rPr lang="cs-CZ" altLang="cs-CZ"/>
              <a:t>Psací náčiní, druh písma</a:t>
            </a:r>
          </a:p>
        </p:txBody>
      </p:sp>
      <p:sp>
        <p:nvSpPr>
          <p:cNvPr id="57347" name="Zástupný symbol pro obsah 2">
            <a:extLst>
              <a:ext uri="{FF2B5EF4-FFF2-40B4-BE49-F238E27FC236}">
                <a16:creationId xmlns:a16="http://schemas.microsoft.com/office/drawing/2014/main" id="{79256F35-A87F-44C2-AEBB-85E23C9E5AE7}"/>
              </a:ext>
            </a:extLst>
          </p:cNvPr>
          <p:cNvSpPr>
            <a:spLocks noGrp="1"/>
          </p:cNvSpPr>
          <p:nvPr>
            <p:ph sz="quarter" idx="1"/>
          </p:nvPr>
        </p:nvSpPr>
        <p:spPr>
          <a:xfrm>
            <a:off x="497305" y="1451811"/>
            <a:ext cx="11077074" cy="4704515"/>
          </a:xfrm>
        </p:spPr>
        <p:txBody>
          <a:bodyPr/>
          <a:lstStyle/>
          <a:p>
            <a:pPr algn="just">
              <a:lnSpc>
                <a:spcPct val="100000"/>
              </a:lnSpc>
            </a:pPr>
            <a:r>
              <a:rPr lang="cs-CZ" altLang="cs-CZ" dirty="0"/>
              <a:t>slovo směnka bylo </a:t>
            </a:r>
            <a:r>
              <a:rPr lang="cs-CZ" altLang="cs-CZ" b="1" i="1" dirty="0"/>
              <a:t>„napsané záměrně odlišně od ostatního textu jak typem, tak velikostí písma a vzdáleností písmen, jen velkými písmeny a s grafickým záměrem nadpisu listiny“</a:t>
            </a:r>
            <a:r>
              <a:rPr lang="cs-CZ" altLang="cs-CZ" dirty="0"/>
              <a:t>, a není proto součástí vlastního textu.</a:t>
            </a:r>
            <a:r>
              <a:rPr lang="cs-CZ" altLang="cs-CZ" b="1" dirty="0"/>
              <a:t> </a:t>
            </a:r>
          </a:p>
          <a:p>
            <a:pPr algn="just">
              <a:lnSpc>
                <a:spcPct val="100000"/>
              </a:lnSpc>
            </a:pPr>
            <a:r>
              <a:rPr lang="cs-CZ" altLang="cs-CZ" dirty="0"/>
              <a:t>NS </a:t>
            </a:r>
            <a:r>
              <a:rPr lang="cs-CZ" altLang="cs-CZ" dirty="0" err="1"/>
              <a:t>sp</a:t>
            </a:r>
            <a:r>
              <a:rPr lang="cs-CZ" altLang="cs-CZ" dirty="0"/>
              <a:t>. zn. 29 Odo 430/2002: </a:t>
            </a:r>
            <a:r>
              <a:rPr lang="cs-CZ" altLang="cs-CZ" b="1" dirty="0"/>
              <a:t>není podstatné, jakým typem či velikostí písma je slovo směnka do vlastního textu listiny vepsáno </a:t>
            </a:r>
            <a:r>
              <a:rPr lang="cs-CZ" altLang="cs-CZ" dirty="0"/>
              <a:t>(v daném případě účastníci zvolili dokonce pět typů písma), ale rozhoduje, zda spolu s textem, do kterého je vepsáno, tvoří </a:t>
            </a:r>
            <a:r>
              <a:rPr lang="cs-CZ" altLang="cs-CZ" i="1" dirty="0"/>
              <a:t>„souvislý a na sebe navazující text nevzbuzující pochybnosti, že je jeho součástí“</a:t>
            </a:r>
            <a:r>
              <a:rPr lang="cs-CZ" altLang="cs-CZ"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a:extLst>
              <a:ext uri="{FF2B5EF4-FFF2-40B4-BE49-F238E27FC236}">
                <a16:creationId xmlns:a16="http://schemas.microsoft.com/office/drawing/2014/main" id="{C8A26827-5188-4494-A2A6-CAFC31E2EFAB}"/>
              </a:ext>
            </a:extLst>
          </p:cNvPr>
          <p:cNvSpPr>
            <a:spLocks noGrp="1"/>
          </p:cNvSpPr>
          <p:nvPr>
            <p:ph type="title"/>
          </p:nvPr>
        </p:nvSpPr>
        <p:spPr/>
        <p:txBody>
          <a:bodyPr/>
          <a:lstStyle/>
          <a:p>
            <a:r>
              <a:rPr lang="cs-CZ" altLang="cs-CZ"/>
              <a:t>Přívěsek</a:t>
            </a:r>
          </a:p>
        </p:txBody>
      </p:sp>
      <p:sp>
        <p:nvSpPr>
          <p:cNvPr id="58371" name="Zástupný symbol pro obsah 2">
            <a:extLst>
              <a:ext uri="{FF2B5EF4-FFF2-40B4-BE49-F238E27FC236}">
                <a16:creationId xmlns:a16="http://schemas.microsoft.com/office/drawing/2014/main" id="{C59B66E7-800B-4637-ADFC-983948244D1D}"/>
              </a:ext>
            </a:extLst>
          </p:cNvPr>
          <p:cNvSpPr>
            <a:spLocks noGrp="1"/>
          </p:cNvSpPr>
          <p:nvPr>
            <p:ph sz="quarter" idx="1"/>
          </p:nvPr>
        </p:nvSpPr>
        <p:spPr>
          <a:xfrm>
            <a:off x="561474" y="1572126"/>
            <a:ext cx="9649326" cy="4584200"/>
          </a:xfrm>
        </p:spPr>
        <p:txBody>
          <a:bodyPr/>
          <a:lstStyle/>
          <a:p>
            <a:r>
              <a:rPr lang="cs-CZ" altLang="cs-CZ" dirty="0"/>
              <a:t>VS v Praze, rozsudek ze dne 14. 3. 1996, </a:t>
            </a:r>
            <a:r>
              <a:rPr lang="cs-CZ" altLang="cs-CZ" dirty="0" err="1"/>
              <a:t>sp</a:t>
            </a:r>
            <a:r>
              <a:rPr lang="cs-CZ" altLang="cs-CZ" dirty="0"/>
              <a:t>. zn. 5 </a:t>
            </a:r>
            <a:r>
              <a:rPr lang="cs-CZ" altLang="cs-CZ" dirty="0" err="1"/>
              <a:t>Cmo</a:t>
            </a:r>
            <a:r>
              <a:rPr lang="cs-CZ" altLang="cs-CZ" dirty="0"/>
              <a:t> 385/95, plyne, že </a:t>
            </a:r>
            <a:r>
              <a:rPr lang="cs-CZ" altLang="cs-CZ" i="1" dirty="0"/>
              <a:t>„přívěsek je původně samostatný list papíru dodatečně k dřívější směnečné listině pevně připojený. Jde o dvě nejprve samostatné, ohraničené hmoty, následně pevně spojené, nikoliv jen přiřazené.“</a:t>
            </a:r>
            <a:r>
              <a:rPr lang="cs-CZ" altLang="cs-CZ"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a:extLst>
              <a:ext uri="{FF2B5EF4-FFF2-40B4-BE49-F238E27FC236}">
                <a16:creationId xmlns:a16="http://schemas.microsoft.com/office/drawing/2014/main" id="{91A12CC5-C0CE-46D7-8323-419986371988}"/>
              </a:ext>
            </a:extLst>
          </p:cNvPr>
          <p:cNvSpPr>
            <a:spLocks noGrp="1"/>
          </p:cNvSpPr>
          <p:nvPr>
            <p:ph type="title"/>
          </p:nvPr>
        </p:nvSpPr>
        <p:spPr/>
        <p:txBody>
          <a:bodyPr/>
          <a:lstStyle/>
          <a:p>
            <a:r>
              <a:rPr lang="cs-CZ" altLang="cs-CZ"/>
              <a:t>Směnečné formuláře</a:t>
            </a:r>
          </a:p>
        </p:txBody>
      </p:sp>
      <p:pic>
        <p:nvPicPr>
          <p:cNvPr id="59395" name="Picture 2">
            <a:extLst>
              <a:ext uri="{FF2B5EF4-FFF2-40B4-BE49-F238E27FC236}">
                <a16:creationId xmlns:a16="http://schemas.microsoft.com/office/drawing/2014/main" id="{3DDF78A6-326D-4757-B1F8-A38A69BBAFC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3551" y="2029327"/>
            <a:ext cx="9032554" cy="3199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10C52FF-C1AA-499B-8FF8-4D44D4171B7F}"/>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B1866CAF-FCEE-4DD0-8BEC-12C22B48220C}"/>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A74A3053-6092-4134-9E59-A3CCB7785673}"/>
              </a:ext>
            </a:extLst>
          </p:cNvPr>
          <p:cNvSpPr>
            <a:spLocks noGrp="1"/>
          </p:cNvSpPr>
          <p:nvPr>
            <p:ph type="title"/>
          </p:nvPr>
        </p:nvSpPr>
        <p:spPr/>
        <p:txBody>
          <a:bodyPr/>
          <a:lstStyle/>
          <a:p>
            <a:r>
              <a:rPr lang="cs-CZ" dirty="0"/>
              <a:t>Vzorový formulář</a:t>
            </a:r>
          </a:p>
        </p:txBody>
      </p:sp>
      <p:pic>
        <p:nvPicPr>
          <p:cNvPr id="7" name="Zástupný symbol pro obsah 6">
            <a:extLst>
              <a:ext uri="{FF2B5EF4-FFF2-40B4-BE49-F238E27FC236}">
                <a16:creationId xmlns:a16="http://schemas.microsoft.com/office/drawing/2014/main" id="{A1279580-61A9-480E-ADE6-5B725CBF19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4309" y="2101516"/>
            <a:ext cx="8217312" cy="2997878"/>
          </a:xfrm>
        </p:spPr>
      </p:pic>
    </p:spTree>
    <p:extLst>
      <p:ext uri="{BB962C8B-B14F-4D97-AF65-F5344CB8AC3E}">
        <p14:creationId xmlns:p14="http://schemas.microsoft.com/office/powerpoint/2010/main" val="944246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a:extLst>
              <a:ext uri="{FF2B5EF4-FFF2-40B4-BE49-F238E27FC236}">
                <a16:creationId xmlns:a16="http://schemas.microsoft.com/office/drawing/2014/main" id="{D257B04D-3AA6-47B7-9989-5DA4B501D6B9}"/>
              </a:ext>
            </a:extLst>
          </p:cNvPr>
          <p:cNvSpPr>
            <a:spLocks noGrp="1"/>
          </p:cNvSpPr>
          <p:nvPr>
            <p:ph type="title"/>
          </p:nvPr>
        </p:nvSpPr>
        <p:spPr>
          <a:xfrm>
            <a:off x="720000" y="497305"/>
            <a:ext cx="10753200" cy="521369"/>
          </a:xfrm>
        </p:spPr>
        <p:txBody>
          <a:bodyPr/>
          <a:lstStyle/>
          <a:p>
            <a:r>
              <a:rPr lang="cs-CZ" altLang="cs-CZ" dirty="0"/>
              <a:t>Výhody a nevýhody formulářů</a:t>
            </a:r>
          </a:p>
        </p:txBody>
      </p:sp>
      <p:sp>
        <p:nvSpPr>
          <p:cNvPr id="60419" name="Zástupný symbol pro obsah 2">
            <a:extLst>
              <a:ext uri="{FF2B5EF4-FFF2-40B4-BE49-F238E27FC236}">
                <a16:creationId xmlns:a16="http://schemas.microsoft.com/office/drawing/2014/main" id="{D39B40F5-3FDB-4125-BDD3-64742D68577A}"/>
              </a:ext>
            </a:extLst>
          </p:cNvPr>
          <p:cNvSpPr>
            <a:spLocks noGrp="1"/>
          </p:cNvSpPr>
          <p:nvPr>
            <p:ph sz="quarter" idx="1"/>
          </p:nvPr>
        </p:nvSpPr>
        <p:spPr>
          <a:xfrm>
            <a:off x="720000" y="1219201"/>
            <a:ext cx="10589684" cy="4937125"/>
          </a:xfrm>
        </p:spPr>
        <p:txBody>
          <a:bodyPr/>
          <a:lstStyle/>
          <a:p>
            <a:r>
              <a:rPr lang="cs-CZ" altLang="cs-CZ" dirty="0"/>
              <a:t>Přehledné a standardizované schéma </a:t>
            </a:r>
          </a:p>
          <a:p>
            <a:r>
              <a:rPr lang="cs-CZ" altLang="cs-CZ" dirty="0"/>
              <a:t>Dobrá orientaci v textu, prevence opomenutí některé podstatné náležitosti. </a:t>
            </a:r>
          </a:p>
          <a:p>
            <a:r>
              <a:rPr lang="cs-CZ" altLang="cs-CZ" dirty="0"/>
              <a:t>Zhuštění údajů na poměrně malou plochu</a:t>
            </a:r>
          </a:p>
          <a:p>
            <a:r>
              <a:rPr lang="cs-CZ" altLang="cs-CZ" dirty="0"/>
              <a:t>Vyžadovaná duplicita či větší podrobnost některých náležitostí také do určité míry brání zfalšování textu či dopisování dalších doložek a prohlášení.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a:extLst>
              <a:ext uri="{FF2B5EF4-FFF2-40B4-BE49-F238E27FC236}">
                <a16:creationId xmlns:a16="http://schemas.microsoft.com/office/drawing/2014/main" id="{0675F236-70F8-4048-990E-DC92F047C833}"/>
              </a:ext>
            </a:extLst>
          </p:cNvPr>
          <p:cNvSpPr>
            <a:spLocks noGrp="1"/>
          </p:cNvSpPr>
          <p:nvPr>
            <p:ph type="title"/>
          </p:nvPr>
        </p:nvSpPr>
        <p:spPr/>
        <p:txBody>
          <a:bodyPr/>
          <a:lstStyle/>
          <a:p>
            <a:r>
              <a:rPr lang="cs-CZ" altLang="cs-CZ"/>
              <a:t>Formulář v. doplňovaný text</a:t>
            </a:r>
          </a:p>
        </p:txBody>
      </p:sp>
      <p:sp>
        <p:nvSpPr>
          <p:cNvPr id="3" name="Zástupný symbol pro obsah 2">
            <a:extLst>
              <a:ext uri="{FF2B5EF4-FFF2-40B4-BE49-F238E27FC236}">
                <a16:creationId xmlns:a16="http://schemas.microsoft.com/office/drawing/2014/main" id="{DEF6A34A-5EED-4FB0-B8D8-759B5E76AA22}"/>
              </a:ext>
            </a:extLst>
          </p:cNvPr>
          <p:cNvSpPr>
            <a:spLocks noGrp="1"/>
          </p:cNvSpPr>
          <p:nvPr>
            <p:ph sz="quarter" idx="1"/>
          </p:nvPr>
        </p:nvSpPr>
        <p:spPr>
          <a:xfrm>
            <a:off x="617621" y="1600201"/>
            <a:ext cx="9672554" cy="5141913"/>
          </a:xfrm>
        </p:spPr>
        <p:txBody>
          <a:bodyPr>
            <a:normAutofit fontScale="70000" lnSpcReduction="20000"/>
          </a:bodyPr>
          <a:lstStyle/>
          <a:p>
            <a:pPr>
              <a:defRPr/>
            </a:pPr>
            <a:r>
              <a:rPr lang="cs-CZ" dirty="0"/>
              <a:t>NS </a:t>
            </a:r>
            <a:r>
              <a:rPr lang="cs-CZ" dirty="0" err="1"/>
              <a:t>sp</a:t>
            </a:r>
            <a:r>
              <a:rPr lang="cs-CZ" dirty="0"/>
              <a:t>. zn. 29 </a:t>
            </a:r>
            <a:r>
              <a:rPr lang="cs-CZ" dirty="0" err="1"/>
              <a:t>Cdo</a:t>
            </a:r>
            <a:r>
              <a:rPr lang="cs-CZ" dirty="0"/>
              <a:t> 945/2009, Směnka byla – alespoň v očích dlužníka – splatná „20. září 192001“ </a:t>
            </a:r>
          </a:p>
          <a:p>
            <a:pPr>
              <a:defRPr/>
            </a:pPr>
            <a:r>
              <a:rPr lang="cs-CZ" dirty="0"/>
              <a:t>NS: </a:t>
            </a:r>
            <a:r>
              <a:rPr lang="cs-CZ" i="1" dirty="0"/>
              <a:t>„…není místo pro úvahy prezentované dovolateli, podle nichž byla splatnost směnky určena 20. dnem měsíce září roku 192001. Je totiž evidentní, že u údaje letopočtu nejde o případ, kdy by část údaje letopočtu (19) byla předtištěna a další část (2001) dopsána, s tím, že teprve souhrn obou údajů je rokem, v němž má být na směnku placeno. Závěr, podle něhož údajem roku není 192001, nýbrž skutečně a jen 2001 přitom podporuje, jak správně uvedl odvolací soud, zásadní grafická odlišnost textu formuláře a textu do formuláře vepsaného při vyhotovení směnky, nehledě na to, že obecně u kteréhokoli účastníka směnečného vztahu nelze předpokládat, že by a to i vzhledem ke grafické podobě údaje data splatnosti směnky mohl mít za to, že směnka bude splatná za více než 190 000 let).“</a:t>
            </a:r>
            <a:endParaRPr lang="cs-CZ" dirty="0"/>
          </a:p>
          <a:p>
            <a:pPr>
              <a:defRPr/>
            </a:pP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a:extLst>
              <a:ext uri="{FF2B5EF4-FFF2-40B4-BE49-F238E27FC236}">
                <a16:creationId xmlns:a16="http://schemas.microsoft.com/office/drawing/2014/main" id="{47A7327E-2DD5-4ACD-BC09-3F7A3E504199}"/>
              </a:ext>
            </a:extLst>
          </p:cNvPr>
          <p:cNvSpPr>
            <a:spLocks noGrp="1"/>
          </p:cNvSpPr>
          <p:nvPr>
            <p:ph type="title"/>
          </p:nvPr>
        </p:nvSpPr>
        <p:spPr/>
        <p:txBody>
          <a:bodyPr/>
          <a:lstStyle/>
          <a:p>
            <a:r>
              <a:rPr lang="cs-CZ" altLang="cs-CZ"/>
              <a:t>Formulář v. doplňovaný text</a:t>
            </a:r>
          </a:p>
        </p:txBody>
      </p:sp>
      <p:sp>
        <p:nvSpPr>
          <p:cNvPr id="3" name="Zástupný symbol pro obsah 2">
            <a:extLst>
              <a:ext uri="{FF2B5EF4-FFF2-40B4-BE49-F238E27FC236}">
                <a16:creationId xmlns:a16="http://schemas.microsoft.com/office/drawing/2014/main" id="{03E270B7-E9B8-4D49-B4F0-9B36C9524A2C}"/>
              </a:ext>
            </a:extLst>
          </p:cNvPr>
          <p:cNvSpPr>
            <a:spLocks noGrp="1"/>
          </p:cNvSpPr>
          <p:nvPr>
            <p:ph sz="quarter" idx="1"/>
          </p:nvPr>
        </p:nvSpPr>
        <p:spPr>
          <a:xfrm>
            <a:off x="810126" y="1219201"/>
            <a:ext cx="9400674" cy="4937125"/>
          </a:xfrm>
        </p:spPr>
        <p:txBody>
          <a:bodyPr>
            <a:normAutofit fontScale="85000" lnSpcReduction="20000"/>
          </a:bodyPr>
          <a:lstStyle/>
          <a:p>
            <a:pPr>
              <a:defRPr/>
            </a:pPr>
            <a:r>
              <a:rPr lang="cs-CZ" dirty="0"/>
              <a:t>VS v Praze v rozsudku ze dne 2. 4. 2007, </a:t>
            </a:r>
            <a:r>
              <a:rPr lang="cs-CZ" dirty="0" err="1"/>
              <a:t>sp</a:t>
            </a:r>
            <a:r>
              <a:rPr lang="cs-CZ" dirty="0"/>
              <a:t>. zn. 6 </a:t>
            </a:r>
            <a:r>
              <a:rPr lang="cs-CZ" dirty="0" err="1"/>
              <a:t>Cmo</a:t>
            </a:r>
            <a:r>
              <a:rPr lang="cs-CZ" dirty="0"/>
              <a:t> 395/2006, řešil zdánlivou kolizi mezi předtištěným údajem „199_“ a později vepsaným datem splatnosti (listina byla emitována v podobě blankosměnky). Podle Vrchního soudu </a:t>
            </a:r>
            <a:r>
              <a:rPr lang="cs-CZ" i="1" dirty="0"/>
              <a:t>„údaj 199 nemá žádnou souvislost s vepsaným datem splatnosti, který je určen reálným kalendářním datem“</a:t>
            </a:r>
            <a:r>
              <a:rPr lang="cs-CZ" dirty="0"/>
              <a:t>. </a:t>
            </a:r>
          </a:p>
          <a:p>
            <a:pPr>
              <a:defRPr/>
            </a:pPr>
            <a:r>
              <a:rPr lang="cs-CZ" dirty="0"/>
              <a:t>§ 3–114 UCC </a:t>
            </a:r>
            <a:r>
              <a:rPr lang="cs-CZ" i="1" dirty="0"/>
              <a:t>(</a:t>
            </a:r>
            <a:r>
              <a:rPr lang="cs-CZ" i="1" dirty="0" err="1"/>
              <a:t>Contradictory</a:t>
            </a:r>
            <a:r>
              <a:rPr lang="cs-CZ" i="1" dirty="0"/>
              <a:t> </a:t>
            </a:r>
            <a:r>
              <a:rPr lang="cs-CZ" i="1" dirty="0" err="1"/>
              <a:t>terms</a:t>
            </a:r>
            <a:r>
              <a:rPr lang="cs-CZ" i="1" dirty="0"/>
              <a:t> </a:t>
            </a:r>
            <a:r>
              <a:rPr lang="cs-CZ" i="1" dirty="0" err="1"/>
              <a:t>of</a:t>
            </a:r>
            <a:r>
              <a:rPr lang="cs-CZ" i="1" dirty="0"/>
              <a:t> instrument)</a:t>
            </a:r>
            <a:r>
              <a:rPr lang="cs-CZ" dirty="0"/>
              <a:t> zní takto: </a:t>
            </a:r>
            <a:r>
              <a:rPr lang="cs-CZ" i="1" dirty="0"/>
              <a:t>„</a:t>
            </a:r>
            <a:r>
              <a:rPr lang="cs-CZ" i="1" dirty="0" err="1"/>
              <a:t>If</a:t>
            </a:r>
            <a:r>
              <a:rPr lang="cs-CZ" i="1" dirty="0"/>
              <a:t> </a:t>
            </a:r>
            <a:r>
              <a:rPr lang="cs-CZ" i="1" dirty="0" err="1"/>
              <a:t>an</a:t>
            </a:r>
            <a:r>
              <a:rPr lang="cs-CZ" i="1" dirty="0"/>
              <a:t> instrument </a:t>
            </a:r>
            <a:r>
              <a:rPr lang="cs-CZ" i="1" dirty="0" err="1"/>
              <a:t>contains</a:t>
            </a:r>
            <a:r>
              <a:rPr lang="cs-CZ" i="1" dirty="0"/>
              <a:t> </a:t>
            </a:r>
            <a:r>
              <a:rPr lang="cs-CZ" i="1" dirty="0" err="1"/>
              <a:t>contradictory</a:t>
            </a:r>
            <a:r>
              <a:rPr lang="cs-CZ" i="1" dirty="0"/>
              <a:t> </a:t>
            </a:r>
            <a:r>
              <a:rPr lang="cs-CZ" i="1" dirty="0" err="1"/>
              <a:t>terms</a:t>
            </a:r>
            <a:r>
              <a:rPr lang="cs-CZ" i="1" dirty="0"/>
              <a:t>, </a:t>
            </a:r>
            <a:r>
              <a:rPr lang="cs-CZ" i="1" dirty="0" err="1"/>
              <a:t>typewritten</a:t>
            </a:r>
            <a:r>
              <a:rPr lang="cs-CZ" i="1" dirty="0"/>
              <a:t> </a:t>
            </a:r>
            <a:r>
              <a:rPr lang="cs-CZ" i="1" dirty="0" err="1"/>
              <a:t>terms</a:t>
            </a:r>
            <a:r>
              <a:rPr lang="cs-CZ" i="1" dirty="0"/>
              <a:t> </a:t>
            </a:r>
            <a:r>
              <a:rPr lang="cs-CZ" i="1" dirty="0" err="1"/>
              <a:t>prevail</a:t>
            </a:r>
            <a:r>
              <a:rPr lang="cs-CZ" i="1" dirty="0"/>
              <a:t> </a:t>
            </a:r>
            <a:r>
              <a:rPr lang="cs-CZ" i="1" dirty="0" err="1"/>
              <a:t>over</a:t>
            </a:r>
            <a:r>
              <a:rPr lang="cs-CZ" i="1" dirty="0"/>
              <a:t> </a:t>
            </a:r>
            <a:r>
              <a:rPr lang="cs-CZ" i="1" dirty="0" err="1"/>
              <a:t>printed</a:t>
            </a:r>
            <a:r>
              <a:rPr lang="cs-CZ" i="1" dirty="0"/>
              <a:t> </a:t>
            </a:r>
            <a:r>
              <a:rPr lang="cs-CZ" i="1" dirty="0" err="1"/>
              <a:t>terms</a:t>
            </a:r>
            <a:r>
              <a:rPr lang="cs-CZ" i="1" dirty="0"/>
              <a:t>, </a:t>
            </a:r>
            <a:r>
              <a:rPr lang="cs-CZ" i="1" dirty="0" err="1"/>
              <a:t>handwritten</a:t>
            </a:r>
            <a:r>
              <a:rPr lang="cs-CZ" i="1" dirty="0"/>
              <a:t> </a:t>
            </a:r>
            <a:r>
              <a:rPr lang="cs-CZ" i="1" dirty="0" err="1"/>
              <a:t>terms</a:t>
            </a:r>
            <a:r>
              <a:rPr lang="cs-CZ" i="1" dirty="0"/>
              <a:t> </a:t>
            </a:r>
            <a:r>
              <a:rPr lang="cs-CZ" i="1" dirty="0" err="1"/>
              <a:t>prevail</a:t>
            </a:r>
            <a:r>
              <a:rPr lang="cs-CZ" i="1" dirty="0"/>
              <a:t> </a:t>
            </a:r>
            <a:r>
              <a:rPr lang="cs-CZ" i="1" dirty="0" err="1"/>
              <a:t>over</a:t>
            </a:r>
            <a:r>
              <a:rPr lang="cs-CZ" i="1" dirty="0"/>
              <a:t> </a:t>
            </a:r>
            <a:r>
              <a:rPr lang="cs-CZ" i="1" dirty="0" err="1"/>
              <a:t>both</a:t>
            </a:r>
            <a:r>
              <a:rPr lang="cs-CZ" i="1" dirty="0"/>
              <a:t>, and </a:t>
            </a:r>
            <a:r>
              <a:rPr lang="cs-CZ" i="1" dirty="0" err="1"/>
              <a:t>word</a:t>
            </a:r>
            <a:r>
              <a:rPr lang="cs-CZ" i="1" dirty="0"/>
              <a:t> </a:t>
            </a:r>
            <a:r>
              <a:rPr lang="cs-CZ" i="1" dirty="0" err="1"/>
              <a:t>prevail</a:t>
            </a:r>
            <a:r>
              <a:rPr lang="cs-CZ" i="1" dirty="0"/>
              <a:t> </a:t>
            </a:r>
            <a:r>
              <a:rPr lang="cs-CZ" i="1" dirty="0" err="1"/>
              <a:t>over</a:t>
            </a:r>
            <a:r>
              <a:rPr lang="cs-CZ" i="1" dirty="0"/>
              <a:t> </a:t>
            </a:r>
            <a:r>
              <a:rPr lang="cs-CZ" i="1" dirty="0" err="1"/>
              <a:t>numbers</a:t>
            </a:r>
            <a:r>
              <a:rPr lang="cs-CZ" i="1" dirty="0"/>
              <a:t>.</a:t>
            </a:r>
            <a:r>
              <a:rPr lang="cs-CZ" i="1" cap="all" dirty="0"/>
              <a:t>“</a:t>
            </a:r>
            <a:r>
              <a:rPr lang="cs-CZ" dirty="0"/>
              <a:t> </a:t>
            </a:r>
          </a:p>
          <a:p>
            <a:pPr>
              <a:defRPr/>
            </a:pP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dpis 1">
            <a:extLst>
              <a:ext uri="{FF2B5EF4-FFF2-40B4-BE49-F238E27FC236}">
                <a16:creationId xmlns:a16="http://schemas.microsoft.com/office/drawing/2014/main" id="{DBBFF389-707E-45E7-A802-44F018123745}"/>
              </a:ext>
            </a:extLst>
          </p:cNvPr>
          <p:cNvSpPr>
            <a:spLocks noGrp="1"/>
          </p:cNvSpPr>
          <p:nvPr>
            <p:ph type="title"/>
          </p:nvPr>
        </p:nvSpPr>
        <p:spPr/>
        <p:txBody>
          <a:bodyPr/>
          <a:lstStyle/>
          <a:p>
            <a:pPr eaLnBrk="1" hangingPunct="1"/>
            <a:r>
              <a:rPr lang="cs-CZ" altLang="cs-CZ">
                <a:solidFill>
                  <a:srgbClr val="7B9899"/>
                </a:solidFill>
              </a:rPr>
              <a:t>Pozoruhodné chápání formulářů</a:t>
            </a:r>
          </a:p>
        </p:txBody>
      </p:sp>
      <p:sp>
        <p:nvSpPr>
          <p:cNvPr id="63491" name="Zástupný symbol pro obsah 2">
            <a:extLst>
              <a:ext uri="{FF2B5EF4-FFF2-40B4-BE49-F238E27FC236}">
                <a16:creationId xmlns:a16="http://schemas.microsoft.com/office/drawing/2014/main" id="{6189F96A-AAB6-4973-83BD-A4F2BF33D918}"/>
              </a:ext>
            </a:extLst>
          </p:cNvPr>
          <p:cNvSpPr>
            <a:spLocks noGrp="1"/>
          </p:cNvSpPr>
          <p:nvPr>
            <p:ph sz="quarter" idx="1"/>
          </p:nvPr>
        </p:nvSpPr>
        <p:spPr>
          <a:xfrm>
            <a:off x="529389" y="1403684"/>
            <a:ext cx="10943811" cy="4752642"/>
          </a:xfrm>
        </p:spPr>
        <p:txBody>
          <a:bodyPr/>
          <a:lstStyle/>
          <a:p>
            <a:pPr marL="0" indent="0" algn="just">
              <a:lnSpc>
                <a:spcPct val="100000"/>
              </a:lnSpc>
              <a:buNone/>
            </a:pPr>
            <a:r>
              <a:rPr lang="cs-CZ" altLang="cs-CZ" sz="2400" dirty="0"/>
              <a:t>V posuzované směnce vyznačený údaj o datu jejího vystavení „dne 17. 10. října 2007“ je sice zjevně „neobvyklý“, ale nevzbuzuje rozumné pochybnosti o tom, že směnka byla vystavena dne 17. října 2007.</a:t>
            </a:r>
          </a:p>
          <a:p>
            <a:pPr marL="0" indent="0" algn="just">
              <a:lnSpc>
                <a:spcPct val="100000"/>
              </a:lnSpc>
              <a:buNone/>
            </a:pPr>
            <a:r>
              <a:rPr lang="cs-CZ" altLang="cs-CZ" sz="2400" dirty="0"/>
              <a:t>Číslovka „17.“ ve sporném zápisu nepochybně neoznačuje měsíc, ale den v příslušném měsíci. Číslovka „10.“ označuje pořadové číslo měsíce v kalendářním roku. Měsíc je pak duplicitně vyjádřen slovem „října“. Opačný závěr o tom, že číslovka „10.“ označuje den v příslušném měsíci, a není tedy jasné, zda byla směnka vystavena „17.“ nebo „10.“ dne měsíce října, by odporoval běžnému způsobu psaní dvou různých dat, neboť v takovém případě by dřívější datum bylo uvedeno na prvním místě.</a:t>
            </a:r>
          </a:p>
          <a:p>
            <a:pPr marL="0" indent="0" algn="just">
              <a:lnSpc>
                <a:spcPct val="100000"/>
              </a:lnSpc>
              <a:buNone/>
            </a:pPr>
            <a:endParaRPr lang="cs-CZ" altLang="cs-CZ" sz="2400" dirty="0"/>
          </a:p>
          <a:p>
            <a:pPr marL="0" indent="0" algn="r">
              <a:lnSpc>
                <a:spcPct val="100000"/>
              </a:lnSpc>
              <a:buNone/>
            </a:pPr>
            <a:r>
              <a:rPr lang="cs-CZ" altLang="cs-CZ" sz="1700" b="1" dirty="0"/>
              <a:t>Rozsudek Nejvyššího soudu ze dne 30. 4. 2014, </a:t>
            </a:r>
            <a:r>
              <a:rPr lang="cs-CZ" altLang="cs-CZ" sz="1700" b="1" dirty="0" err="1"/>
              <a:t>sp</a:t>
            </a:r>
            <a:r>
              <a:rPr lang="cs-CZ" altLang="cs-CZ" sz="1700" b="1" dirty="0"/>
              <a:t>. zn. 29 </a:t>
            </a:r>
            <a:r>
              <a:rPr lang="cs-CZ" altLang="cs-CZ" sz="1700" b="1" dirty="0" err="1"/>
              <a:t>Cdo</a:t>
            </a:r>
            <a:r>
              <a:rPr lang="cs-CZ" altLang="cs-CZ" sz="1700" b="1" dirty="0"/>
              <a:t> 3251/2012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794ECA8-3508-4BE9-915A-B4BFACBACE9D}"/>
              </a:ext>
            </a:extLst>
          </p:cNvPr>
          <p:cNvSpPr>
            <a:spLocks noGrp="1"/>
          </p:cNvSpPr>
          <p:nvPr>
            <p:ph type="title"/>
          </p:nvPr>
        </p:nvSpPr>
        <p:spPr/>
        <p:txBody>
          <a:bodyPr/>
          <a:lstStyle/>
          <a:p>
            <a:pPr eaLnBrk="1" hangingPunct="1"/>
            <a:r>
              <a:rPr lang="cs-CZ" altLang="cs-CZ">
                <a:solidFill>
                  <a:srgbClr val="7B9899"/>
                </a:solidFill>
              </a:rPr>
              <a:t>Vyšší bere?</a:t>
            </a:r>
            <a:endParaRPr lang="en-US" altLang="cs-CZ">
              <a:solidFill>
                <a:srgbClr val="7B9899"/>
              </a:solidFill>
            </a:endParaRPr>
          </a:p>
        </p:txBody>
      </p:sp>
      <p:sp>
        <p:nvSpPr>
          <p:cNvPr id="13315" name="Rectangle 3">
            <a:extLst>
              <a:ext uri="{FF2B5EF4-FFF2-40B4-BE49-F238E27FC236}">
                <a16:creationId xmlns:a16="http://schemas.microsoft.com/office/drawing/2014/main" id="{7E350794-08D3-4D0A-B16C-16ABAA78D532}"/>
              </a:ext>
            </a:extLst>
          </p:cNvPr>
          <p:cNvSpPr>
            <a:spLocks noGrp="1" noChangeArrowheads="1"/>
          </p:cNvSpPr>
          <p:nvPr>
            <p:ph sz="quarter" idx="1"/>
          </p:nvPr>
        </p:nvSpPr>
        <p:spPr>
          <a:xfrm>
            <a:off x="1981200" y="1600200"/>
            <a:ext cx="8229600" cy="4457700"/>
          </a:xfrm>
        </p:spPr>
        <p:txBody>
          <a:bodyPr>
            <a:normAutofit fontScale="85000" lnSpcReduction="20000"/>
          </a:bodyPr>
          <a:lstStyle/>
          <a:p>
            <a:pPr marL="0" indent="0" algn="just">
              <a:buNone/>
              <a:defRPr/>
            </a:pPr>
            <a:r>
              <a:rPr lang="cs-CZ" sz="2400" dirty="0" err="1">
                <a:solidFill>
                  <a:schemeClr val="tx2"/>
                </a:solidFill>
              </a:rPr>
              <a:t>Pre</a:t>
            </a:r>
            <a:r>
              <a:rPr lang="cs-CZ" sz="2400" dirty="0">
                <a:solidFill>
                  <a:schemeClr val="tx2"/>
                </a:solidFill>
              </a:rPr>
              <a:t> </a:t>
            </a:r>
            <a:r>
              <a:rPr lang="cs-CZ" sz="2400" dirty="0" err="1">
                <a:solidFill>
                  <a:schemeClr val="tx2"/>
                </a:solidFill>
              </a:rPr>
              <a:t>určitosť</a:t>
            </a:r>
            <a:r>
              <a:rPr lang="cs-CZ" sz="2400" dirty="0">
                <a:solidFill>
                  <a:schemeClr val="tx2"/>
                </a:solidFill>
              </a:rPr>
              <a:t> </a:t>
            </a:r>
            <a:r>
              <a:rPr lang="cs-CZ" sz="2400" dirty="0" err="1">
                <a:solidFill>
                  <a:schemeClr val="tx2"/>
                </a:solidFill>
              </a:rPr>
              <a:t>zmenečného</a:t>
            </a:r>
            <a:r>
              <a:rPr lang="cs-CZ" sz="2400" dirty="0">
                <a:solidFill>
                  <a:schemeClr val="tx2"/>
                </a:solidFill>
              </a:rPr>
              <a:t> </a:t>
            </a:r>
            <a:r>
              <a:rPr lang="cs-CZ" sz="2400" dirty="0" err="1">
                <a:solidFill>
                  <a:schemeClr val="tx2"/>
                </a:solidFill>
              </a:rPr>
              <a:t>príkazu</a:t>
            </a:r>
            <a:r>
              <a:rPr lang="cs-CZ" sz="2400" dirty="0">
                <a:solidFill>
                  <a:schemeClr val="tx2"/>
                </a:solidFill>
              </a:rPr>
              <a:t> </a:t>
            </a:r>
            <a:r>
              <a:rPr lang="cs-CZ" sz="2400" dirty="0" err="1">
                <a:solidFill>
                  <a:schemeClr val="tx2"/>
                </a:solidFill>
              </a:rPr>
              <a:t>sa</a:t>
            </a:r>
            <a:r>
              <a:rPr lang="cs-CZ" sz="2400" dirty="0">
                <a:solidFill>
                  <a:schemeClr val="tx2"/>
                </a:solidFill>
              </a:rPr>
              <a:t> vyžaduje </a:t>
            </a:r>
            <a:r>
              <a:rPr lang="cs-CZ" sz="2400" dirty="0" err="1">
                <a:solidFill>
                  <a:schemeClr val="tx2"/>
                </a:solidFill>
              </a:rPr>
              <a:t>vyjadriť</a:t>
            </a:r>
            <a:r>
              <a:rPr lang="cs-CZ" sz="2400" dirty="0">
                <a:solidFill>
                  <a:schemeClr val="tx2"/>
                </a:solidFill>
              </a:rPr>
              <a:t> i menu, v </a:t>
            </a:r>
            <a:r>
              <a:rPr lang="cs-CZ" sz="2400" dirty="0" err="1">
                <a:solidFill>
                  <a:schemeClr val="tx2"/>
                </a:solidFill>
              </a:rPr>
              <a:t>ktorej</a:t>
            </a:r>
            <a:r>
              <a:rPr lang="cs-CZ" sz="2400" dirty="0">
                <a:solidFill>
                  <a:schemeClr val="tx2"/>
                </a:solidFill>
              </a:rPr>
              <a:t> má byť </a:t>
            </a:r>
            <a:r>
              <a:rPr lang="cs-CZ" sz="2400" dirty="0" err="1">
                <a:solidFill>
                  <a:schemeClr val="tx2"/>
                </a:solidFill>
              </a:rPr>
              <a:t>zmenečná</a:t>
            </a:r>
            <a:r>
              <a:rPr lang="cs-CZ" sz="2400" dirty="0">
                <a:solidFill>
                  <a:schemeClr val="tx2"/>
                </a:solidFill>
              </a:rPr>
              <a:t> suma </a:t>
            </a:r>
            <a:r>
              <a:rPr lang="cs-CZ" sz="2400" dirty="0" err="1">
                <a:solidFill>
                  <a:schemeClr val="tx2"/>
                </a:solidFill>
              </a:rPr>
              <a:t>zaplatená</a:t>
            </a:r>
            <a:r>
              <a:rPr lang="cs-CZ" sz="2400" dirty="0">
                <a:solidFill>
                  <a:schemeClr val="tx2"/>
                </a:solidFill>
              </a:rPr>
              <a:t>. Na </a:t>
            </a:r>
            <a:r>
              <a:rPr lang="cs-CZ" sz="2400" dirty="0" err="1">
                <a:solidFill>
                  <a:schemeClr val="tx2"/>
                </a:solidFill>
              </a:rPr>
              <a:t>predloženej</a:t>
            </a:r>
            <a:r>
              <a:rPr lang="cs-CZ" sz="2400" dirty="0">
                <a:solidFill>
                  <a:schemeClr val="tx2"/>
                </a:solidFill>
              </a:rPr>
              <a:t> </a:t>
            </a:r>
            <a:r>
              <a:rPr lang="cs-CZ" sz="2400" dirty="0" err="1">
                <a:solidFill>
                  <a:schemeClr val="tx2"/>
                </a:solidFill>
              </a:rPr>
              <a:t>cudzej</a:t>
            </a:r>
            <a:r>
              <a:rPr lang="cs-CZ" sz="2400" dirty="0">
                <a:solidFill>
                  <a:schemeClr val="tx2"/>
                </a:solidFill>
              </a:rPr>
              <a:t> </a:t>
            </a:r>
            <a:r>
              <a:rPr lang="cs-CZ" sz="2400" dirty="0" err="1">
                <a:solidFill>
                  <a:schemeClr val="tx2"/>
                </a:solidFill>
              </a:rPr>
              <a:t>zmenke</a:t>
            </a:r>
            <a:r>
              <a:rPr lang="cs-CZ" sz="2400" dirty="0">
                <a:solidFill>
                  <a:schemeClr val="tx2"/>
                </a:solidFill>
              </a:rPr>
              <a:t> </a:t>
            </a:r>
            <a:r>
              <a:rPr lang="cs-CZ" sz="2400" dirty="0" err="1">
                <a:solidFill>
                  <a:schemeClr val="tx2"/>
                </a:solidFill>
              </a:rPr>
              <a:t>zo</a:t>
            </a:r>
            <a:r>
              <a:rPr lang="cs-CZ" sz="2400" dirty="0">
                <a:solidFill>
                  <a:schemeClr val="tx2"/>
                </a:solidFill>
              </a:rPr>
              <a:t> </a:t>
            </a:r>
            <a:r>
              <a:rPr lang="cs-CZ" sz="2400" dirty="0" err="1">
                <a:solidFill>
                  <a:schemeClr val="tx2"/>
                </a:solidFill>
              </a:rPr>
              <a:t>dňa</a:t>
            </a:r>
            <a:r>
              <a:rPr lang="cs-CZ" sz="2400" dirty="0">
                <a:solidFill>
                  <a:schemeClr val="tx2"/>
                </a:solidFill>
              </a:rPr>
              <a:t> 13.09.2006 je </a:t>
            </a:r>
            <a:r>
              <a:rPr lang="cs-CZ" sz="2400" b="1" dirty="0" err="1">
                <a:solidFill>
                  <a:schemeClr val="tx2"/>
                </a:solidFill>
              </a:rPr>
              <a:t>predtlačená</a:t>
            </a:r>
            <a:r>
              <a:rPr lang="cs-CZ" sz="2400" b="1" dirty="0">
                <a:solidFill>
                  <a:schemeClr val="tx2"/>
                </a:solidFill>
              </a:rPr>
              <a:t> </a:t>
            </a:r>
            <a:r>
              <a:rPr lang="cs-CZ" sz="2400" b="1" dirty="0" err="1">
                <a:solidFill>
                  <a:schemeClr val="tx2"/>
                </a:solidFill>
              </a:rPr>
              <a:t>mena</a:t>
            </a:r>
            <a:r>
              <a:rPr lang="cs-CZ" sz="2400" b="1" dirty="0">
                <a:solidFill>
                  <a:schemeClr val="tx2"/>
                </a:solidFill>
              </a:rPr>
              <a:t> na </a:t>
            </a:r>
            <a:r>
              <a:rPr lang="cs-CZ" sz="2400" b="1" dirty="0" err="1">
                <a:solidFill>
                  <a:schemeClr val="tx2"/>
                </a:solidFill>
              </a:rPr>
              <a:t>formulári</a:t>
            </a:r>
            <a:r>
              <a:rPr lang="cs-CZ" sz="2400" b="1" dirty="0">
                <a:solidFill>
                  <a:schemeClr val="tx2"/>
                </a:solidFill>
              </a:rPr>
              <a:t> </a:t>
            </a:r>
            <a:r>
              <a:rPr lang="cs-CZ" sz="2400" b="1" dirty="0" err="1">
                <a:solidFill>
                  <a:schemeClr val="tx2"/>
                </a:solidFill>
              </a:rPr>
              <a:t>zmenky</a:t>
            </a:r>
            <a:r>
              <a:rPr lang="cs-CZ" sz="2400" b="1" dirty="0">
                <a:solidFill>
                  <a:schemeClr val="tx2"/>
                </a:solidFill>
              </a:rPr>
              <a:t> „Kč“, </a:t>
            </a:r>
            <a:r>
              <a:rPr lang="cs-CZ" sz="2400" b="1" dirty="0" err="1">
                <a:solidFill>
                  <a:schemeClr val="tx2"/>
                </a:solidFill>
              </a:rPr>
              <a:t>pričom</a:t>
            </a:r>
            <a:r>
              <a:rPr lang="cs-CZ" sz="2400" b="1" dirty="0">
                <a:solidFill>
                  <a:schemeClr val="tx2"/>
                </a:solidFill>
              </a:rPr>
              <a:t> táto </a:t>
            </a:r>
            <a:r>
              <a:rPr lang="cs-CZ" sz="2400" b="1" dirty="0" err="1">
                <a:solidFill>
                  <a:schemeClr val="tx2"/>
                </a:solidFill>
              </a:rPr>
              <a:t>nie</a:t>
            </a:r>
            <a:r>
              <a:rPr lang="cs-CZ" sz="2400" b="1" dirty="0">
                <a:solidFill>
                  <a:schemeClr val="tx2"/>
                </a:solidFill>
              </a:rPr>
              <a:t> je </a:t>
            </a:r>
            <a:r>
              <a:rPr lang="cs-CZ" sz="2400" b="1" dirty="0" err="1">
                <a:solidFill>
                  <a:schemeClr val="tx2"/>
                </a:solidFill>
              </a:rPr>
              <a:t>prečiarknutá</a:t>
            </a:r>
            <a:r>
              <a:rPr lang="cs-CZ" sz="2400" b="1" dirty="0">
                <a:solidFill>
                  <a:schemeClr val="tx2"/>
                </a:solidFill>
              </a:rPr>
              <a:t> ani </a:t>
            </a:r>
            <a:r>
              <a:rPr lang="cs-CZ" sz="2400" b="1" dirty="0" err="1">
                <a:solidFill>
                  <a:schemeClr val="tx2"/>
                </a:solidFill>
              </a:rPr>
              <a:t>iným</a:t>
            </a:r>
            <a:r>
              <a:rPr lang="cs-CZ" sz="2400" b="1" dirty="0">
                <a:solidFill>
                  <a:schemeClr val="tx2"/>
                </a:solidFill>
              </a:rPr>
              <a:t> </a:t>
            </a:r>
            <a:r>
              <a:rPr lang="cs-CZ" sz="2400" b="1" dirty="0" err="1">
                <a:solidFill>
                  <a:schemeClr val="tx2"/>
                </a:solidFill>
              </a:rPr>
              <a:t>spôsobom</a:t>
            </a:r>
            <a:r>
              <a:rPr lang="cs-CZ" sz="2400" b="1" dirty="0">
                <a:solidFill>
                  <a:schemeClr val="tx2"/>
                </a:solidFill>
              </a:rPr>
              <a:t> upravená</a:t>
            </a:r>
            <a:r>
              <a:rPr lang="cs-CZ" sz="2400" dirty="0">
                <a:solidFill>
                  <a:schemeClr val="tx2"/>
                </a:solidFill>
              </a:rPr>
              <a:t>. Na </a:t>
            </a:r>
            <a:r>
              <a:rPr lang="cs-CZ" sz="2400" dirty="0" err="1">
                <a:solidFill>
                  <a:schemeClr val="tx2"/>
                </a:solidFill>
              </a:rPr>
              <a:t>zmenke</a:t>
            </a:r>
            <a:r>
              <a:rPr lang="cs-CZ" sz="2400" dirty="0">
                <a:solidFill>
                  <a:schemeClr val="tx2"/>
                </a:solidFill>
              </a:rPr>
              <a:t> je </a:t>
            </a:r>
            <a:r>
              <a:rPr lang="cs-CZ" sz="2400" dirty="0" err="1">
                <a:solidFill>
                  <a:schemeClr val="tx2"/>
                </a:solidFill>
              </a:rPr>
              <a:t>pri</a:t>
            </a:r>
            <a:r>
              <a:rPr lang="cs-CZ" sz="2400" dirty="0">
                <a:solidFill>
                  <a:schemeClr val="tx2"/>
                </a:solidFill>
              </a:rPr>
              <a:t> </a:t>
            </a:r>
            <a:r>
              <a:rPr lang="cs-CZ" sz="2400" dirty="0" err="1">
                <a:solidFill>
                  <a:schemeClr val="tx2"/>
                </a:solidFill>
              </a:rPr>
              <a:t>doplnenej</a:t>
            </a:r>
            <a:r>
              <a:rPr lang="cs-CZ" sz="2400" dirty="0">
                <a:solidFill>
                  <a:schemeClr val="tx2"/>
                </a:solidFill>
              </a:rPr>
              <a:t> </a:t>
            </a:r>
            <a:r>
              <a:rPr lang="cs-CZ" sz="2400" dirty="0" err="1">
                <a:solidFill>
                  <a:schemeClr val="tx2"/>
                </a:solidFill>
              </a:rPr>
              <a:t>sume</a:t>
            </a:r>
            <a:r>
              <a:rPr lang="cs-CZ" sz="2400" dirty="0">
                <a:solidFill>
                  <a:schemeClr val="tx2"/>
                </a:solidFill>
              </a:rPr>
              <a:t> 600.000 </a:t>
            </a:r>
            <a:r>
              <a:rPr lang="cs-CZ" sz="2400" b="1" dirty="0" err="1">
                <a:solidFill>
                  <a:schemeClr val="tx2"/>
                </a:solidFill>
              </a:rPr>
              <a:t>perom</a:t>
            </a:r>
            <a:r>
              <a:rPr lang="cs-CZ" sz="2400" b="1" dirty="0">
                <a:solidFill>
                  <a:schemeClr val="tx2"/>
                </a:solidFill>
              </a:rPr>
              <a:t> </a:t>
            </a:r>
            <a:r>
              <a:rPr lang="cs-CZ" sz="2400" b="1" dirty="0" err="1">
                <a:solidFill>
                  <a:schemeClr val="tx2"/>
                </a:solidFill>
              </a:rPr>
              <a:t>písaným</a:t>
            </a:r>
            <a:r>
              <a:rPr lang="cs-CZ" sz="2400" b="1" dirty="0">
                <a:solidFill>
                  <a:schemeClr val="tx2"/>
                </a:solidFill>
              </a:rPr>
              <a:t> </a:t>
            </a:r>
            <a:r>
              <a:rPr lang="cs-CZ" sz="2400" b="1" dirty="0" err="1">
                <a:solidFill>
                  <a:schemeClr val="tx2"/>
                </a:solidFill>
              </a:rPr>
              <a:t>písmom</a:t>
            </a:r>
            <a:r>
              <a:rPr lang="cs-CZ" sz="2400" b="1" dirty="0">
                <a:solidFill>
                  <a:schemeClr val="tx2"/>
                </a:solidFill>
              </a:rPr>
              <a:t> </a:t>
            </a:r>
            <a:r>
              <a:rPr lang="cs-CZ" sz="2400" b="1" dirty="0" err="1">
                <a:solidFill>
                  <a:schemeClr val="tx2"/>
                </a:solidFill>
              </a:rPr>
              <a:t>doplnená</a:t>
            </a:r>
            <a:r>
              <a:rPr lang="cs-CZ" sz="2400" b="1" dirty="0">
                <a:solidFill>
                  <a:schemeClr val="tx2"/>
                </a:solidFill>
              </a:rPr>
              <a:t> </a:t>
            </a:r>
            <a:r>
              <a:rPr lang="cs-CZ" sz="2400" b="1" dirty="0" err="1">
                <a:solidFill>
                  <a:schemeClr val="tx2"/>
                </a:solidFill>
              </a:rPr>
              <a:t>mena</a:t>
            </a:r>
            <a:r>
              <a:rPr lang="cs-CZ" sz="2400" b="1" dirty="0">
                <a:solidFill>
                  <a:schemeClr val="tx2"/>
                </a:solidFill>
              </a:rPr>
              <a:t> „Sk“. </a:t>
            </a:r>
            <a:r>
              <a:rPr lang="cs-CZ" sz="2400" dirty="0" err="1">
                <a:solidFill>
                  <a:schemeClr val="tx2"/>
                </a:solidFill>
              </a:rPr>
              <a:t>Zdôraznil</a:t>
            </a:r>
            <a:r>
              <a:rPr lang="cs-CZ" sz="2400" dirty="0">
                <a:solidFill>
                  <a:schemeClr val="tx2"/>
                </a:solidFill>
              </a:rPr>
              <a:t>, že na </a:t>
            </a:r>
            <a:r>
              <a:rPr lang="cs-CZ" sz="2400" dirty="0" err="1">
                <a:solidFill>
                  <a:schemeClr val="tx2"/>
                </a:solidFill>
              </a:rPr>
              <a:t>predmetnej</a:t>
            </a:r>
            <a:r>
              <a:rPr lang="cs-CZ" sz="2400" dirty="0">
                <a:solidFill>
                  <a:schemeClr val="tx2"/>
                </a:solidFill>
              </a:rPr>
              <a:t> </a:t>
            </a:r>
            <a:r>
              <a:rPr lang="cs-CZ" sz="2400" dirty="0" err="1">
                <a:solidFill>
                  <a:schemeClr val="tx2"/>
                </a:solidFill>
              </a:rPr>
              <a:t>zmenke</a:t>
            </a:r>
            <a:r>
              <a:rPr lang="cs-CZ" sz="2400" dirty="0">
                <a:solidFill>
                  <a:schemeClr val="tx2"/>
                </a:solidFill>
              </a:rPr>
              <a:t> sú uvedené </a:t>
            </a:r>
            <a:r>
              <a:rPr lang="cs-CZ" sz="2400" dirty="0" err="1">
                <a:solidFill>
                  <a:schemeClr val="tx2"/>
                </a:solidFill>
              </a:rPr>
              <a:t>dve</a:t>
            </a:r>
            <a:r>
              <a:rPr lang="cs-CZ" sz="2400" dirty="0">
                <a:solidFill>
                  <a:schemeClr val="tx2"/>
                </a:solidFill>
              </a:rPr>
              <a:t> </a:t>
            </a:r>
            <a:r>
              <a:rPr lang="cs-CZ" sz="2400" dirty="0" err="1">
                <a:solidFill>
                  <a:schemeClr val="tx2"/>
                </a:solidFill>
              </a:rPr>
              <a:t>meny</a:t>
            </a:r>
            <a:r>
              <a:rPr lang="cs-CZ" sz="2400" dirty="0">
                <a:solidFill>
                  <a:schemeClr val="tx2"/>
                </a:solidFill>
              </a:rPr>
              <a:t>, a to Kč i Sk, </a:t>
            </a:r>
            <a:r>
              <a:rPr lang="cs-CZ" sz="2400" dirty="0" err="1">
                <a:solidFill>
                  <a:schemeClr val="tx2"/>
                </a:solidFill>
              </a:rPr>
              <a:t>preto</a:t>
            </a:r>
            <a:r>
              <a:rPr lang="cs-CZ" sz="2400" dirty="0">
                <a:solidFill>
                  <a:schemeClr val="tx2"/>
                </a:solidFill>
              </a:rPr>
              <a:t> je </a:t>
            </a:r>
            <a:r>
              <a:rPr lang="cs-CZ" sz="2400" dirty="0" err="1">
                <a:solidFill>
                  <a:schemeClr val="tx2"/>
                </a:solidFill>
              </a:rPr>
              <a:t>vyjadrenie</a:t>
            </a:r>
            <a:r>
              <a:rPr lang="cs-CZ" sz="2400" dirty="0">
                <a:solidFill>
                  <a:schemeClr val="tx2"/>
                </a:solidFill>
              </a:rPr>
              <a:t> </a:t>
            </a:r>
            <a:r>
              <a:rPr lang="cs-CZ" sz="2400" dirty="0" err="1">
                <a:solidFill>
                  <a:schemeClr val="tx2"/>
                </a:solidFill>
              </a:rPr>
              <a:t>meny</a:t>
            </a:r>
            <a:r>
              <a:rPr lang="cs-CZ" sz="2400" dirty="0">
                <a:solidFill>
                  <a:schemeClr val="tx2"/>
                </a:solidFill>
              </a:rPr>
              <a:t> na </a:t>
            </a:r>
            <a:r>
              <a:rPr lang="cs-CZ" sz="2400" dirty="0" err="1">
                <a:solidFill>
                  <a:schemeClr val="tx2"/>
                </a:solidFill>
              </a:rPr>
              <a:t>zmenke</a:t>
            </a:r>
            <a:r>
              <a:rPr lang="cs-CZ" sz="2400" dirty="0">
                <a:solidFill>
                  <a:schemeClr val="tx2"/>
                </a:solidFill>
              </a:rPr>
              <a:t> rozporné a z </a:t>
            </a:r>
            <a:r>
              <a:rPr lang="cs-CZ" sz="2400" dirty="0" err="1">
                <a:solidFill>
                  <a:schemeClr val="tx2"/>
                </a:solidFill>
              </a:rPr>
              <a:t>tohto</a:t>
            </a:r>
            <a:r>
              <a:rPr lang="cs-CZ" sz="2400" dirty="0">
                <a:solidFill>
                  <a:schemeClr val="tx2"/>
                </a:solidFill>
              </a:rPr>
              <a:t> </a:t>
            </a:r>
            <a:r>
              <a:rPr lang="cs-CZ" sz="2400" dirty="0" err="1">
                <a:solidFill>
                  <a:schemeClr val="tx2"/>
                </a:solidFill>
              </a:rPr>
              <a:t>dôvodu</a:t>
            </a:r>
            <a:r>
              <a:rPr lang="cs-CZ" sz="2400" dirty="0">
                <a:solidFill>
                  <a:schemeClr val="tx2"/>
                </a:solidFill>
              </a:rPr>
              <a:t> je </a:t>
            </a:r>
            <a:r>
              <a:rPr lang="cs-CZ" sz="2400" dirty="0" err="1">
                <a:solidFill>
                  <a:schemeClr val="tx2"/>
                </a:solidFill>
              </a:rPr>
              <a:t>zmenečný</a:t>
            </a:r>
            <a:r>
              <a:rPr lang="cs-CZ" sz="2400" dirty="0">
                <a:solidFill>
                  <a:schemeClr val="tx2"/>
                </a:solidFill>
              </a:rPr>
              <a:t> </a:t>
            </a:r>
            <a:r>
              <a:rPr lang="cs-CZ" sz="2400" dirty="0" err="1">
                <a:solidFill>
                  <a:schemeClr val="tx2"/>
                </a:solidFill>
              </a:rPr>
              <a:t>príkaz</a:t>
            </a:r>
            <a:r>
              <a:rPr lang="cs-CZ" sz="2400" dirty="0">
                <a:solidFill>
                  <a:schemeClr val="tx2"/>
                </a:solidFill>
              </a:rPr>
              <a:t> neurčitý a </a:t>
            </a:r>
            <a:r>
              <a:rPr lang="cs-CZ" sz="2400" dirty="0" err="1">
                <a:solidFill>
                  <a:schemeClr val="tx2"/>
                </a:solidFill>
              </a:rPr>
              <a:t>zmenka</a:t>
            </a:r>
            <a:r>
              <a:rPr lang="cs-CZ" sz="2400" dirty="0">
                <a:solidFill>
                  <a:schemeClr val="tx2"/>
                </a:solidFill>
              </a:rPr>
              <a:t> je </a:t>
            </a:r>
            <a:r>
              <a:rPr lang="cs-CZ" sz="2400" dirty="0" err="1">
                <a:solidFill>
                  <a:schemeClr val="tx2"/>
                </a:solidFill>
              </a:rPr>
              <a:t>podľa</a:t>
            </a:r>
            <a:r>
              <a:rPr lang="cs-CZ" sz="2400" dirty="0">
                <a:solidFill>
                  <a:schemeClr val="tx2"/>
                </a:solidFill>
              </a:rPr>
              <a:t> čl. I § 2 </a:t>
            </a:r>
            <a:r>
              <a:rPr lang="cs-CZ" sz="2400" dirty="0" err="1">
                <a:solidFill>
                  <a:schemeClr val="tx2"/>
                </a:solidFill>
              </a:rPr>
              <a:t>ods</a:t>
            </a:r>
            <a:r>
              <a:rPr lang="cs-CZ" sz="2400" dirty="0">
                <a:solidFill>
                  <a:schemeClr val="tx2"/>
                </a:solidFill>
              </a:rPr>
              <a:t>. 1 zák. č. 191/1950 </a:t>
            </a:r>
            <a:r>
              <a:rPr lang="cs-CZ" sz="2400" dirty="0" err="1">
                <a:solidFill>
                  <a:schemeClr val="tx2"/>
                </a:solidFill>
              </a:rPr>
              <a:t>Zb</a:t>
            </a:r>
            <a:r>
              <a:rPr lang="cs-CZ" sz="2400" dirty="0">
                <a:solidFill>
                  <a:schemeClr val="tx2"/>
                </a:solidFill>
              </a:rPr>
              <a:t>. neplatná 	</a:t>
            </a:r>
          </a:p>
          <a:p>
            <a:pPr marL="274320" indent="-274320" algn="r" fontAlgn="auto">
              <a:spcAft>
                <a:spcPts val="0"/>
              </a:spcAft>
              <a:buNone/>
              <a:defRPr/>
            </a:pPr>
            <a:r>
              <a:rPr lang="cs-CZ" sz="1600" b="1" dirty="0" err="1"/>
              <a:t>Rozsudok</a:t>
            </a:r>
            <a:r>
              <a:rPr lang="cs-CZ" sz="1600" b="1" dirty="0"/>
              <a:t> Krajského </a:t>
            </a:r>
            <a:r>
              <a:rPr lang="cs-CZ" sz="1600" b="1" dirty="0" err="1"/>
              <a:t>súdu</a:t>
            </a:r>
            <a:r>
              <a:rPr lang="cs-CZ" sz="1600" b="1" dirty="0"/>
              <a:t> v Trenčíne </a:t>
            </a:r>
            <a:r>
              <a:rPr lang="cs-CZ" sz="1600" b="1" dirty="0" err="1"/>
              <a:t>zo</a:t>
            </a:r>
            <a:r>
              <a:rPr lang="cs-CZ" sz="1600" b="1" dirty="0"/>
              <a:t> dna 28.8.2012, spis. značka 16CoZm/3/2012</a:t>
            </a:r>
          </a:p>
          <a:p>
            <a:pPr marL="274320" indent="-274320" algn="just" fontAlgn="auto">
              <a:spcAft>
                <a:spcPts val="0"/>
              </a:spcAft>
              <a:buNone/>
              <a:defRPr/>
            </a:pPr>
            <a:r>
              <a:rPr lang="cs-CZ" sz="1800" dirty="0"/>
              <a:t>						</a:t>
            </a:r>
            <a:endParaRPr lang="cs-CZ" sz="1800" dirty="0">
              <a:solidFill>
                <a:schemeClr val="bg1"/>
              </a:solidFill>
            </a:endParaRPr>
          </a:p>
          <a:p>
            <a:pPr marL="274320" indent="-274320" algn="just" fontAlgn="auto">
              <a:spcAft>
                <a:spcPts val="0"/>
              </a:spcAft>
              <a:buNone/>
              <a:defRPr/>
            </a:pPr>
            <a:endParaRPr lang="cs-CZ" dirty="0">
              <a:solidFill>
                <a:schemeClr val="bg1"/>
              </a:solidFill>
            </a:endParaRPr>
          </a:p>
          <a:p>
            <a:pPr marL="274320" indent="-274320" fontAlgn="auto">
              <a:spcAft>
                <a:spcPts val="0"/>
              </a:spcAft>
              <a:buNone/>
              <a:defRPr/>
            </a:pPr>
            <a:endParaRPr lang="en-US"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6FD7572-A12E-4795-8532-BFDF363616DE}"/>
              </a:ext>
            </a:extLst>
          </p:cNvPr>
          <p:cNvSpPr>
            <a:spLocks noGrp="1"/>
          </p:cNvSpPr>
          <p:nvPr>
            <p:ph type="title"/>
          </p:nvPr>
        </p:nvSpPr>
        <p:spPr>
          <a:xfrm>
            <a:off x="1981200" y="152401"/>
            <a:ext cx="8229600" cy="612775"/>
          </a:xfrm>
        </p:spPr>
        <p:txBody>
          <a:bodyPr/>
          <a:lstStyle/>
          <a:p>
            <a:pPr marL="273050" indent="-273050" algn="just"/>
            <a:r>
              <a:rPr lang="cs-CZ" altLang="cs-CZ" b="1"/>
              <a:t>NS sp. zn. 29 Cdo 1216/2014</a:t>
            </a:r>
          </a:p>
        </p:txBody>
      </p:sp>
      <p:sp>
        <p:nvSpPr>
          <p:cNvPr id="13315" name="Rectangle 3">
            <a:extLst>
              <a:ext uri="{FF2B5EF4-FFF2-40B4-BE49-F238E27FC236}">
                <a16:creationId xmlns:a16="http://schemas.microsoft.com/office/drawing/2014/main" id="{B98092B1-4D00-405D-B148-70F0F646299D}"/>
              </a:ext>
            </a:extLst>
          </p:cNvPr>
          <p:cNvSpPr>
            <a:spLocks noGrp="1" noChangeArrowheads="1"/>
          </p:cNvSpPr>
          <p:nvPr>
            <p:ph sz="quarter" idx="1"/>
          </p:nvPr>
        </p:nvSpPr>
        <p:spPr>
          <a:xfrm>
            <a:off x="1631950" y="873125"/>
            <a:ext cx="8820150" cy="5868988"/>
          </a:xfrm>
        </p:spPr>
        <p:txBody>
          <a:bodyPr>
            <a:normAutofit fontScale="25000" lnSpcReduction="20000"/>
          </a:bodyPr>
          <a:lstStyle/>
          <a:p>
            <a:pPr marL="274320" indent="-274320" fontAlgn="auto">
              <a:spcAft>
                <a:spcPts val="0"/>
              </a:spcAft>
              <a:buNone/>
              <a:defRPr/>
            </a:pPr>
            <a:r>
              <a:rPr lang="cs-CZ" sz="7200" b="1" dirty="0"/>
              <a:t>	Jakkoli lze formální náležitosti směnky posuzovat výlučně dle výsledné podoby směnečné listiny se zřetelem na zákonem předepsané náležitosti, a též se zřetelem na to, zda je daný údaj ze směnečné listiny objektivně </a:t>
            </a:r>
            <a:r>
              <a:rPr lang="cs-CZ" sz="7200" b="1" dirty="0" err="1"/>
              <a:t>seznatelný</a:t>
            </a:r>
            <a:r>
              <a:rPr lang="cs-CZ" sz="7200" b="1" dirty="0"/>
              <a:t>, důvodem neplatnosti směnky může být pouze takový údaj, jenž bude vzbuzovat rozumné pochybnosti o samotném obsahu dané formální náležitosti (posuzováno z pohledu kteréhokoliv účastníka směnečného vztahu, tedy i třetí osoby, která se případně v budoucnu účastníkem směnečného vztahu stane).</a:t>
            </a:r>
            <a:br>
              <a:rPr lang="cs-CZ" sz="7200" b="1" dirty="0"/>
            </a:br>
            <a:br>
              <a:rPr lang="cs-CZ" sz="7200" b="1" dirty="0"/>
            </a:br>
            <a:r>
              <a:rPr lang="cs-CZ" sz="7200" b="1" dirty="0"/>
              <a:t>Závěr soudů nižších stupňů v projednávané věci, podle nichž sporná listina nemůže být platná jako směnka vlastní, neboť datum jejího vystavení (kterým měl být 25. listopad 20009) předchází vyznačenému datu splatnosti, nemůže obstát. Se zřetelem ke způsobu, jakým byl údaj o datu vystavení směnky na listinu zapsán, jakož i ke grafické podobě tohoto údaje na sporné směnce totiž nelze mít </a:t>
            </a:r>
            <a:r>
              <a:rPr lang="cs-CZ" sz="7200" b="1" u="sng" dirty="0"/>
              <a:t>žádné pochybnosti </a:t>
            </a:r>
            <a:r>
              <a:rPr lang="cs-CZ" sz="7200" b="1" dirty="0"/>
              <a:t>o tom, že obsahem posuzovaného zápisu data vystavení sporné směnky je údaj označující (jako den vystavení směnky) den 25. listopadu 2009, tedy den zjevně předcházející splatnosti směnky (30. květnu 2010). Takový údaj je – bez zřetele k tomu, že k vyhotovení směnky byl použit (ve vztahu k údaji letopočtu data vystavení) neupravený tiskopis směnečné listiny – evidentně ze sporné listiny </a:t>
            </a:r>
            <a:r>
              <a:rPr lang="cs-CZ" sz="7200" b="1" dirty="0" err="1"/>
              <a:t>seznatelný</a:t>
            </a:r>
            <a:r>
              <a:rPr lang="cs-CZ" sz="7200" b="1" dirty="0"/>
              <a:t>, přičemž žádný účastník směnečného vztahu evidentně nemůže mít rozumné pochybnosti o tom, kdy byla sporná směnka (podle zápisů na ní vyznačených) vystavena (jinak řečeno, nemůže nabýt přesvědčení, že by snad k vystavení sporné směnky nemělo dojít v roce 2009, ale až v roce „20009“).</a:t>
            </a:r>
            <a:br>
              <a:rPr lang="cs-CZ" sz="7200" b="1" dirty="0"/>
            </a:br>
            <a:br>
              <a:rPr lang="cs-CZ" sz="7200" b="1" dirty="0"/>
            </a:br>
            <a:r>
              <a:rPr lang="cs-CZ" sz="7200" b="1" dirty="0"/>
              <a:t>Z rozsudku Nejvyššího soudu </a:t>
            </a:r>
            <a:r>
              <a:rPr lang="cs-CZ" sz="7200" b="1" dirty="0" err="1"/>
              <a:t>sp</a:t>
            </a:r>
            <a:r>
              <a:rPr lang="cs-CZ" sz="7200" b="1" dirty="0"/>
              <a:t>. zn. 29 </a:t>
            </a:r>
            <a:r>
              <a:rPr lang="cs-CZ" sz="7200" b="1" dirty="0" err="1"/>
              <a:t>Cdo</a:t>
            </a:r>
            <a:r>
              <a:rPr lang="cs-CZ" sz="7200" b="1" dirty="0"/>
              <a:t> 1216/2014, ze dne 24. 2. 2016</a:t>
            </a:r>
          </a:p>
          <a:p>
            <a:pPr marL="274320" indent="-274320" algn="just" fontAlgn="auto">
              <a:spcAft>
                <a:spcPts val="0"/>
              </a:spcAft>
              <a:buNone/>
              <a:defRPr/>
            </a:pPr>
            <a:r>
              <a:rPr lang="cs-CZ" dirty="0"/>
              <a:t>	</a:t>
            </a:r>
          </a:p>
          <a:p>
            <a:pPr marL="274320" indent="-274320" algn="just" fontAlgn="auto">
              <a:spcAft>
                <a:spcPts val="0"/>
              </a:spcAft>
              <a:buNone/>
              <a:defRPr/>
            </a:pPr>
            <a:endParaRPr lang="cs-CZ" sz="2000" dirty="0"/>
          </a:p>
          <a:p>
            <a:pPr marL="274320" indent="-274320" algn="just" fontAlgn="auto">
              <a:spcAft>
                <a:spcPts val="0"/>
              </a:spcAft>
              <a:buNone/>
              <a:defRPr/>
            </a:pPr>
            <a:r>
              <a:rPr lang="cs-CZ" sz="2000" dirty="0"/>
              <a:t>	</a:t>
            </a:r>
          </a:p>
          <a:p>
            <a:pPr marL="274320" indent="-274320" algn="just" fontAlgn="auto">
              <a:spcAft>
                <a:spcPts val="0"/>
              </a:spcAft>
              <a:buNone/>
              <a:defRPr/>
            </a:pPr>
            <a:r>
              <a:rPr lang="cs-CZ" sz="2000" dirty="0"/>
              <a:t>						</a:t>
            </a:r>
            <a:endParaRPr lang="cs-CZ" dirty="0">
              <a:solidFill>
                <a:schemeClr val="bg1"/>
              </a:solidFill>
            </a:endParaRPr>
          </a:p>
          <a:p>
            <a:pPr marL="274320" indent="-274320" algn="just" fontAlgn="auto">
              <a:spcAft>
                <a:spcPts val="0"/>
              </a:spcAft>
              <a:buNone/>
              <a:defRPr/>
            </a:pPr>
            <a:endParaRPr lang="cs-CZ" dirty="0">
              <a:solidFill>
                <a:schemeClr val="bg1"/>
              </a:solidFill>
            </a:endParaRPr>
          </a:p>
          <a:p>
            <a:pPr marL="274320" indent="-274320" fontAlgn="auto">
              <a:spcAft>
                <a:spcPts val="0"/>
              </a:spcAft>
              <a:buNone/>
              <a:defRPr/>
            </a:pPr>
            <a:endParaRPr lang="en-US"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a:extLst>
              <a:ext uri="{FF2B5EF4-FFF2-40B4-BE49-F238E27FC236}">
                <a16:creationId xmlns:a16="http://schemas.microsoft.com/office/drawing/2014/main" id="{2211E647-C9B2-458F-ADFE-7E52BA737C70}"/>
              </a:ext>
            </a:extLst>
          </p:cNvPr>
          <p:cNvSpPr>
            <a:spLocks noGrp="1"/>
          </p:cNvSpPr>
          <p:nvPr>
            <p:ph type="title"/>
          </p:nvPr>
        </p:nvSpPr>
        <p:spPr/>
        <p:txBody>
          <a:bodyPr/>
          <a:lstStyle/>
          <a:p>
            <a:r>
              <a:rPr lang="cs-CZ" altLang="cs-CZ"/>
              <a:t>Rámečky….</a:t>
            </a:r>
          </a:p>
        </p:txBody>
      </p:sp>
      <p:sp>
        <p:nvSpPr>
          <p:cNvPr id="68611" name="Zástupný symbol pro obsah 2">
            <a:extLst>
              <a:ext uri="{FF2B5EF4-FFF2-40B4-BE49-F238E27FC236}">
                <a16:creationId xmlns:a16="http://schemas.microsoft.com/office/drawing/2014/main" id="{CE183E0F-9284-485C-B85F-26AFAC40F3E9}"/>
              </a:ext>
            </a:extLst>
          </p:cNvPr>
          <p:cNvSpPr>
            <a:spLocks noGrp="1"/>
          </p:cNvSpPr>
          <p:nvPr>
            <p:ph sz="quarter" idx="1"/>
          </p:nvPr>
        </p:nvSpPr>
        <p:spPr>
          <a:xfrm>
            <a:off x="1981200" y="1219201"/>
            <a:ext cx="8229600" cy="4937125"/>
          </a:xfrm>
        </p:spPr>
        <p:txBody>
          <a:bodyPr/>
          <a:lstStyle/>
          <a:p>
            <a:r>
              <a:rPr lang="cs-CZ" altLang="cs-CZ"/>
              <a:t>VS sp. zn. 8 Cmo 84/2010 </a:t>
            </a:r>
          </a:p>
          <a:p>
            <a:r>
              <a:rPr lang="cs-CZ" altLang="cs-CZ"/>
              <a:t>neplatnost směnky - část údajů, které tvoří povinný obsah směnky, je </a:t>
            </a:r>
            <a:r>
              <a:rPr lang="cs-CZ" altLang="cs-CZ" i="1"/>
              <a:t>„vyčleněna do samostatných rámečků tvořených nepřerušovanými čárami“</a:t>
            </a:r>
            <a:r>
              <a:rPr lang="cs-CZ" altLang="cs-CZ"/>
              <a:t>. Celkové grafické členění listiny je podle obou instancí </a:t>
            </a:r>
            <a:r>
              <a:rPr lang="cs-CZ" altLang="cs-CZ" i="1"/>
              <a:t>„zbytečně nepřehledné a nelogické, způsobuje rozložení uvedených náležitostí směnky do jednotlivých údajů, mezi nimiž chybí vzájemná vazba“</a:t>
            </a:r>
            <a:r>
              <a:rPr lang="cs-CZ" altLang="cs-CZ"/>
              <a:t>. </a:t>
            </a:r>
          </a:p>
          <a:p>
            <a:endParaRPr lang="cs-CZ" alt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a:extLst>
              <a:ext uri="{FF2B5EF4-FFF2-40B4-BE49-F238E27FC236}">
                <a16:creationId xmlns:a16="http://schemas.microsoft.com/office/drawing/2014/main" id="{1921E56A-5D4C-4FD7-AE47-F09414C0B70C}"/>
              </a:ext>
            </a:extLst>
          </p:cNvPr>
          <p:cNvSpPr>
            <a:spLocks noGrp="1"/>
          </p:cNvSpPr>
          <p:nvPr>
            <p:ph type="title"/>
          </p:nvPr>
        </p:nvSpPr>
        <p:spPr/>
        <p:txBody>
          <a:bodyPr/>
          <a:lstStyle/>
          <a:p>
            <a:r>
              <a:rPr lang="cs-CZ" altLang="cs-CZ"/>
              <a:t>Řádění osmého senátu</a:t>
            </a:r>
          </a:p>
        </p:txBody>
      </p:sp>
      <p:sp>
        <p:nvSpPr>
          <p:cNvPr id="69635" name="Zástupný symbol pro obsah 2">
            <a:extLst>
              <a:ext uri="{FF2B5EF4-FFF2-40B4-BE49-F238E27FC236}">
                <a16:creationId xmlns:a16="http://schemas.microsoft.com/office/drawing/2014/main" id="{4F8AF911-BAE5-4EED-AFE6-1D48B4ECB5C6}"/>
              </a:ext>
            </a:extLst>
          </p:cNvPr>
          <p:cNvSpPr>
            <a:spLocks noGrp="1"/>
          </p:cNvSpPr>
          <p:nvPr>
            <p:ph sz="quarter" idx="1"/>
          </p:nvPr>
        </p:nvSpPr>
        <p:spPr>
          <a:xfrm>
            <a:off x="1981200" y="1219201"/>
            <a:ext cx="8229600" cy="4937125"/>
          </a:xfrm>
        </p:spPr>
        <p:txBody>
          <a:bodyPr/>
          <a:lstStyle/>
          <a:p>
            <a:r>
              <a:rPr lang="cs-CZ" altLang="cs-CZ"/>
              <a:t>VS sp. zn. 8 Cmo 337/2008: </a:t>
            </a:r>
            <a:r>
              <a:rPr lang="cs-CZ" altLang="cs-CZ" i="1"/>
              <a:t>„grafické oddělení jednotlivých částí směnečného prohlášení nepřerušovanými rámečky znamená, že písemný projev, vyjádřený slovy či číslicemi, které jsou obsahem jednotlivých rámečků, netvoří s obsahem dalších rámečků souvislý text“</a:t>
            </a:r>
            <a:r>
              <a:rPr lang="cs-CZ" altLang="cs-CZ"/>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a:extLst>
              <a:ext uri="{FF2B5EF4-FFF2-40B4-BE49-F238E27FC236}">
                <a16:creationId xmlns:a16="http://schemas.microsoft.com/office/drawing/2014/main" id="{9FB07538-1CFC-4467-BBD6-0BFDF14CEE73}"/>
              </a:ext>
            </a:extLst>
          </p:cNvPr>
          <p:cNvSpPr>
            <a:spLocks noGrp="1"/>
          </p:cNvSpPr>
          <p:nvPr>
            <p:ph type="title"/>
          </p:nvPr>
        </p:nvSpPr>
        <p:spPr/>
        <p:txBody>
          <a:bodyPr/>
          <a:lstStyle/>
          <a:p>
            <a:r>
              <a:rPr lang="cs-CZ" altLang="cs-CZ"/>
              <a:t>Dobré úmysly na počátku</a:t>
            </a:r>
          </a:p>
        </p:txBody>
      </p:sp>
      <p:sp>
        <p:nvSpPr>
          <p:cNvPr id="70659" name="Zástupný symbol pro obsah 2">
            <a:extLst>
              <a:ext uri="{FF2B5EF4-FFF2-40B4-BE49-F238E27FC236}">
                <a16:creationId xmlns:a16="http://schemas.microsoft.com/office/drawing/2014/main" id="{F145D6E4-B977-48AE-858F-0A5A015E9F97}"/>
              </a:ext>
            </a:extLst>
          </p:cNvPr>
          <p:cNvSpPr>
            <a:spLocks noGrp="1"/>
          </p:cNvSpPr>
          <p:nvPr>
            <p:ph sz="quarter" idx="1"/>
          </p:nvPr>
        </p:nvSpPr>
        <p:spPr>
          <a:xfrm>
            <a:off x="1981200" y="1219201"/>
            <a:ext cx="8229600" cy="4937125"/>
          </a:xfrm>
        </p:spPr>
        <p:txBody>
          <a:bodyPr/>
          <a:lstStyle/>
          <a:p>
            <a:r>
              <a:rPr lang="cs-CZ" altLang="cs-CZ"/>
              <a:t>VS v Praze, sp. zn. 5 Cmo 780/97: </a:t>
            </a:r>
            <a:r>
              <a:rPr lang="cs-CZ" altLang="cs-CZ" i="1"/>
              <a:t>„je-li některý údaj na směnce v rámečku, může to znamenat jeho vyloučení z textu listiny jen tehdy, musí-li být z grafické úpravy listiny každému zřejmé, že rámeček má právě tento význam, a nikoliv význam jiný“</a:t>
            </a:r>
            <a:r>
              <a:rPr lang="cs-CZ" altLang="cs-CZ"/>
              <a:t>.</a:t>
            </a:r>
          </a:p>
          <a:p>
            <a:r>
              <a:rPr lang="cs-CZ" altLang="cs-CZ"/>
              <a:t>VS Praha, sp. zn. 13 Cmo 6/2000</a:t>
            </a:r>
            <a:r>
              <a:rPr lang="cs-CZ" altLang="cs-CZ" i="1"/>
              <a:t> </a:t>
            </a:r>
            <a:r>
              <a:rPr lang="cs-CZ" altLang="cs-CZ"/>
              <a:t>: </a:t>
            </a:r>
            <a:r>
              <a:rPr lang="cs-CZ" altLang="cs-CZ" i="1"/>
              <a:t>„text uvedený na stejné listině jako směnka, ale mimo kontinuální rámeček, nelze považovat za součást směnky. Lze pouze dovodit, že se jedná o ujednání mezi stranami o tom, kdy je možné směnku použít“.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a:extLst>
              <a:ext uri="{FF2B5EF4-FFF2-40B4-BE49-F238E27FC236}">
                <a16:creationId xmlns:a16="http://schemas.microsoft.com/office/drawing/2014/main" id="{0455853C-3B6C-4202-95CF-104D58A9141A}"/>
              </a:ext>
            </a:extLst>
          </p:cNvPr>
          <p:cNvSpPr>
            <a:spLocks noGrp="1"/>
          </p:cNvSpPr>
          <p:nvPr>
            <p:ph type="title"/>
          </p:nvPr>
        </p:nvSpPr>
        <p:spPr/>
        <p:txBody>
          <a:bodyPr/>
          <a:lstStyle/>
          <a:p>
            <a:r>
              <a:rPr lang="cs-CZ" altLang="cs-CZ"/>
              <a:t>SRN a rámečky</a:t>
            </a:r>
          </a:p>
        </p:txBody>
      </p:sp>
      <p:pic>
        <p:nvPicPr>
          <p:cNvPr id="71683" name="Picture 2">
            <a:extLst>
              <a:ext uri="{FF2B5EF4-FFF2-40B4-BE49-F238E27FC236}">
                <a16:creationId xmlns:a16="http://schemas.microsoft.com/office/drawing/2014/main" id="{FA029C5F-7583-4C68-BD21-44077D567BB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327400" y="2771775"/>
            <a:ext cx="5772150" cy="2152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626F9D1-21B9-4501-961B-C0ED57821BF2}"/>
              </a:ext>
            </a:extLst>
          </p:cNvPr>
          <p:cNvSpPr>
            <a:spLocks noGrp="1"/>
          </p:cNvSpPr>
          <p:nvPr>
            <p:ph type="ftr" sz="quarter" idx="10"/>
          </p:nvPr>
        </p:nvSpPr>
        <p:spPr/>
        <p:txBody>
          <a:bodyPr/>
          <a:lstStyle/>
          <a:p>
            <a:r>
              <a:rPr lang="cs-CZ" b="1" dirty="0">
                <a:solidFill>
                  <a:srgbClr val="FF0000"/>
                </a:solidFill>
              </a:rPr>
              <a:t>Neplatná směnka!</a:t>
            </a:r>
          </a:p>
        </p:txBody>
      </p:sp>
      <p:sp>
        <p:nvSpPr>
          <p:cNvPr id="3" name="Zástupný symbol pro číslo snímku 2">
            <a:extLst>
              <a:ext uri="{FF2B5EF4-FFF2-40B4-BE49-F238E27FC236}">
                <a16:creationId xmlns:a16="http://schemas.microsoft.com/office/drawing/2014/main" id="{6CED4692-0EC4-4692-AE78-5F206BBD606C}"/>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724444D9-C68A-449E-AABA-DAC82D2E7332}"/>
              </a:ext>
            </a:extLst>
          </p:cNvPr>
          <p:cNvSpPr>
            <a:spLocks noGrp="1"/>
          </p:cNvSpPr>
          <p:nvPr>
            <p:ph type="title"/>
          </p:nvPr>
        </p:nvSpPr>
        <p:spPr/>
        <p:txBody>
          <a:bodyPr/>
          <a:lstStyle/>
          <a:p>
            <a:r>
              <a:rPr lang="cs-CZ" dirty="0"/>
              <a:t>Základní konstelace cizí směnky</a:t>
            </a:r>
          </a:p>
        </p:txBody>
      </p:sp>
      <p:sp>
        <p:nvSpPr>
          <p:cNvPr id="17" name="Zástupný symbol pro obsah 16">
            <a:extLst>
              <a:ext uri="{FF2B5EF4-FFF2-40B4-BE49-F238E27FC236}">
                <a16:creationId xmlns:a16="http://schemas.microsoft.com/office/drawing/2014/main" id="{66E0F586-3A09-42D7-B11B-4B8ADAAF7092}"/>
              </a:ext>
            </a:extLst>
          </p:cNvPr>
          <p:cNvSpPr>
            <a:spLocks noGrp="1"/>
          </p:cNvSpPr>
          <p:nvPr>
            <p:ph idx="1"/>
          </p:nvPr>
        </p:nvSpPr>
        <p:spPr>
          <a:xfrm>
            <a:off x="1113686" y="5079299"/>
            <a:ext cx="15332464" cy="3568089"/>
          </a:xfrm>
        </p:spPr>
        <p:txBody>
          <a:bodyPr/>
          <a:lstStyle/>
          <a:p>
            <a:endParaRPr lang="cs-CZ" dirty="0"/>
          </a:p>
        </p:txBody>
      </p:sp>
      <p:pic>
        <p:nvPicPr>
          <p:cNvPr id="2050" name="Picture 2" descr="smenka_cizi_05">
            <a:extLst>
              <a:ext uri="{FF2B5EF4-FFF2-40B4-BE49-F238E27FC236}">
                <a16:creationId xmlns:a16="http://schemas.microsoft.com/office/drawing/2014/main" id="{568B5832-E64C-4D67-889B-A4904FD10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084" y="1777701"/>
            <a:ext cx="9384632" cy="349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629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a:extLst>
              <a:ext uri="{FF2B5EF4-FFF2-40B4-BE49-F238E27FC236}">
                <a16:creationId xmlns:a16="http://schemas.microsoft.com/office/drawing/2014/main" id="{313ADD68-8D3A-45A0-A03C-574D4738028B}"/>
              </a:ext>
            </a:extLst>
          </p:cNvPr>
          <p:cNvSpPr>
            <a:spLocks noGrp="1"/>
          </p:cNvSpPr>
          <p:nvPr>
            <p:ph type="title"/>
          </p:nvPr>
        </p:nvSpPr>
        <p:spPr/>
        <p:txBody>
          <a:bodyPr/>
          <a:lstStyle/>
          <a:p>
            <a:r>
              <a:rPr lang="cs-CZ" altLang="cs-CZ"/>
              <a:t>Rámečky u NS</a:t>
            </a:r>
          </a:p>
        </p:txBody>
      </p:sp>
      <p:sp>
        <p:nvSpPr>
          <p:cNvPr id="72707" name="Zástupný symbol pro obsah 2">
            <a:extLst>
              <a:ext uri="{FF2B5EF4-FFF2-40B4-BE49-F238E27FC236}">
                <a16:creationId xmlns:a16="http://schemas.microsoft.com/office/drawing/2014/main" id="{2A71AB7B-27AD-4330-81CF-75253482B646}"/>
              </a:ext>
            </a:extLst>
          </p:cNvPr>
          <p:cNvSpPr>
            <a:spLocks noGrp="1"/>
          </p:cNvSpPr>
          <p:nvPr>
            <p:ph sz="quarter" idx="1"/>
          </p:nvPr>
        </p:nvSpPr>
        <p:spPr>
          <a:xfrm>
            <a:off x="1981200" y="1219201"/>
            <a:ext cx="8229600" cy="4937125"/>
          </a:xfrm>
        </p:spPr>
        <p:txBody>
          <a:bodyPr/>
          <a:lstStyle/>
          <a:p>
            <a:r>
              <a:rPr lang="cs-CZ" altLang="cs-CZ"/>
              <a:t>Není problém: NS, sp. zn. 29 Cdo 722/2010 </a:t>
            </a:r>
          </a:p>
          <a:p>
            <a:endParaRPr lang="cs-CZ" altLang="cs-CZ"/>
          </a:p>
          <a:p>
            <a:endParaRPr lang="cs-CZ" altLang="cs-CZ"/>
          </a:p>
        </p:txBody>
      </p:sp>
      <p:pic>
        <p:nvPicPr>
          <p:cNvPr id="72708" name="Picture 2">
            <a:extLst>
              <a:ext uri="{FF2B5EF4-FFF2-40B4-BE49-F238E27FC236}">
                <a16:creationId xmlns:a16="http://schemas.microsoft.com/office/drawing/2014/main" id="{AFF24F46-F6E6-4096-A471-D886EA0C3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9" y="2852738"/>
            <a:ext cx="5762625"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a:extLst>
              <a:ext uri="{FF2B5EF4-FFF2-40B4-BE49-F238E27FC236}">
                <a16:creationId xmlns:a16="http://schemas.microsoft.com/office/drawing/2014/main" id="{30F8783C-9D59-4581-A94A-0B786AFF3B31}"/>
              </a:ext>
            </a:extLst>
          </p:cNvPr>
          <p:cNvSpPr>
            <a:spLocks noGrp="1"/>
          </p:cNvSpPr>
          <p:nvPr>
            <p:ph type="title"/>
          </p:nvPr>
        </p:nvSpPr>
        <p:spPr/>
        <p:txBody>
          <a:bodyPr/>
          <a:lstStyle/>
          <a:p>
            <a:r>
              <a:rPr lang="cs-CZ" altLang="cs-CZ"/>
              <a:t>Rámečky u NS</a:t>
            </a:r>
          </a:p>
        </p:txBody>
      </p:sp>
      <p:sp>
        <p:nvSpPr>
          <p:cNvPr id="73731" name="Zástupný symbol pro obsah 2">
            <a:extLst>
              <a:ext uri="{FF2B5EF4-FFF2-40B4-BE49-F238E27FC236}">
                <a16:creationId xmlns:a16="http://schemas.microsoft.com/office/drawing/2014/main" id="{B29C5793-7078-4AC8-8439-CA0BB2844A77}"/>
              </a:ext>
            </a:extLst>
          </p:cNvPr>
          <p:cNvSpPr>
            <a:spLocks noGrp="1"/>
          </p:cNvSpPr>
          <p:nvPr>
            <p:ph sz="quarter" idx="1"/>
          </p:nvPr>
        </p:nvSpPr>
        <p:spPr>
          <a:xfrm>
            <a:off x="1981200" y="1219201"/>
            <a:ext cx="8229600" cy="4937125"/>
          </a:xfrm>
        </p:spPr>
        <p:txBody>
          <a:bodyPr/>
          <a:lstStyle/>
          <a:p>
            <a:r>
              <a:rPr lang="cs-CZ" altLang="cs-CZ"/>
              <a:t>Je problém: NS, sp. zn. 29 Cdo 5250/2009 </a:t>
            </a:r>
          </a:p>
          <a:p>
            <a:endParaRPr lang="cs-CZ" altLang="cs-CZ"/>
          </a:p>
          <a:p>
            <a:endParaRPr lang="cs-CZ" altLang="cs-CZ"/>
          </a:p>
        </p:txBody>
      </p:sp>
      <p:pic>
        <p:nvPicPr>
          <p:cNvPr id="73732" name="Picture 3">
            <a:extLst>
              <a:ext uri="{FF2B5EF4-FFF2-40B4-BE49-F238E27FC236}">
                <a16:creationId xmlns:a16="http://schemas.microsoft.com/office/drawing/2014/main" id="{4AFFDD49-A6A1-4796-A5AF-DC21F0E44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2565401"/>
            <a:ext cx="57626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a:extLst>
              <a:ext uri="{FF2B5EF4-FFF2-40B4-BE49-F238E27FC236}">
                <a16:creationId xmlns:a16="http://schemas.microsoft.com/office/drawing/2014/main" id="{8243F9BE-E087-4344-A01A-02C7604C74AB}"/>
              </a:ext>
            </a:extLst>
          </p:cNvPr>
          <p:cNvSpPr>
            <a:spLocks noGrp="1"/>
          </p:cNvSpPr>
          <p:nvPr>
            <p:ph type="title"/>
          </p:nvPr>
        </p:nvSpPr>
        <p:spPr/>
        <p:txBody>
          <a:bodyPr/>
          <a:lstStyle/>
          <a:p>
            <a:r>
              <a:rPr lang="cs-CZ" altLang="cs-CZ"/>
              <a:t>Rámečky u Ústavního soudu</a:t>
            </a:r>
          </a:p>
        </p:txBody>
      </p:sp>
      <p:sp>
        <p:nvSpPr>
          <p:cNvPr id="74755" name="Zástupný symbol pro obsah 2">
            <a:extLst>
              <a:ext uri="{FF2B5EF4-FFF2-40B4-BE49-F238E27FC236}">
                <a16:creationId xmlns:a16="http://schemas.microsoft.com/office/drawing/2014/main" id="{6B91F546-2A13-4E7B-B4BA-661E39A919F7}"/>
              </a:ext>
            </a:extLst>
          </p:cNvPr>
          <p:cNvSpPr>
            <a:spLocks noGrp="1"/>
          </p:cNvSpPr>
          <p:nvPr>
            <p:ph sz="quarter" idx="1"/>
          </p:nvPr>
        </p:nvSpPr>
        <p:spPr>
          <a:xfrm>
            <a:off x="1981200" y="1219201"/>
            <a:ext cx="8229600" cy="4937125"/>
          </a:xfrm>
        </p:spPr>
        <p:txBody>
          <a:bodyPr/>
          <a:lstStyle/>
          <a:p>
            <a:r>
              <a:rPr lang="cs-CZ" altLang="cs-CZ"/>
              <a:t>III. ÚS 3660/11 ze dne 14. 3. 2012</a:t>
            </a:r>
          </a:p>
          <a:p>
            <a:r>
              <a:rPr lang="cs-CZ" altLang="cs-CZ" i="1"/>
              <a:t>Z podoby posuzované směnky je zřejmá celková vzájemná souvislost i logická návaznost jednotlivých doložek směnečné listiny i přes řadu svislých a vodorovných čar rozdělených, obsahuje veškeré náležitosti požadované zákonem a ze které beze sporu vyplývá výstavcův bezpodmínečný slib zaplatit majiteli směnečné listiny v určitém místě a čase směnečnou sumu posuzované směnky“.</a:t>
            </a:r>
            <a:endParaRPr lang="cs-CZ" altLang="cs-C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a:extLst>
              <a:ext uri="{FF2B5EF4-FFF2-40B4-BE49-F238E27FC236}">
                <a16:creationId xmlns:a16="http://schemas.microsoft.com/office/drawing/2014/main" id="{E79C5E1C-37DD-4E28-8485-3AB00C2DEBAD}"/>
              </a:ext>
            </a:extLst>
          </p:cNvPr>
          <p:cNvSpPr>
            <a:spLocks noGrp="1"/>
          </p:cNvSpPr>
          <p:nvPr>
            <p:ph type="title"/>
          </p:nvPr>
        </p:nvSpPr>
        <p:spPr/>
        <p:txBody>
          <a:bodyPr/>
          <a:lstStyle/>
          <a:p>
            <a:r>
              <a:rPr lang="cs-CZ" altLang="cs-CZ"/>
              <a:t>Konverze neplatné směnky?</a:t>
            </a:r>
          </a:p>
        </p:txBody>
      </p:sp>
      <p:sp>
        <p:nvSpPr>
          <p:cNvPr id="75779" name="Zástupný symbol pro obsah 2">
            <a:extLst>
              <a:ext uri="{FF2B5EF4-FFF2-40B4-BE49-F238E27FC236}">
                <a16:creationId xmlns:a16="http://schemas.microsoft.com/office/drawing/2014/main" id="{DF871714-8231-45A1-A425-ABAEDCAF07C0}"/>
              </a:ext>
            </a:extLst>
          </p:cNvPr>
          <p:cNvSpPr>
            <a:spLocks noGrp="1"/>
          </p:cNvSpPr>
          <p:nvPr>
            <p:ph sz="quarter" idx="1"/>
          </p:nvPr>
        </p:nvSpPr>
        <p:spPr>
          <a:xfrm>
            <a:off x="1981200" y="1219201"/>
            <a:ext cx="8229600" cy="4937125"/>
          </a:xfrm>
        </p:spPr>
        <p:txBody>
          <a:bodyPr/>
          <a:lstStyle/>
          <a:p>
            <a:r>
              <a:rPr lang="cs-CZ" altLang="cs-CZ"/>
              <a:t>§ 575 nového obč. zák., do 31. 12. 2012 § 41a obč. zák.</a:t>
            </a:r>
          </a:p>
          <a:p>
            <a:r>
              <a:rPr lang="cs-CZ" altLang="cs-CZ"/>
              <a:t>V německé judikatuře se kladně k možnosti konverze v poukázku postavil OLG Bamberg, rozsudek ze dne 16. 2. 1967 - 2 U 72/66. Listina, u které nebude konverze možná (ať už z objektivních či subjektivních důvodů), může být dle okolností alespoň důkazním prostředkem.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Nadpis 1">
            <a:extLst>
              <a:ext uri="{FF2B5EF4-FFF2-40B4-BE49-F238E27FC236}">
                <a16:creationId xmlns:a16="http://schemas.microsoft.com/office/drawing/2014/main" id="{81D14848-6320-4B4F-AAC9-15240D667382}"/>
              </a:ext>
            </a:extLst>
          </p:cNvPr>
          <p:cNvSpPr>
            <a:spLocks noGrp="1"/>
          </p:cNvSpPr>
          <p:nvPr>
            <p:ph type="title"/>
          </p:nvPr>
        </p:nvSpPr>
        <p:spPr/>
        <p:txBody>
          <a:bodyPr/>
          <a:lstStyle/>
          <a:p>
            <a:r>
              <a:rPr lang="cs-CZ" altLang="cs-CZ"/>
              <a:t>Katalog náležitostí čl. I § 1 a § 75</a:t>
            </a:r>
          </a:p>
        </p:txBody>
      </p:sp>
      <p:sp>
        <p:nvSpPr>
          <p:cNvPr id="76803" name="Zástupný symbol pro obsah 2">
            <a:extLst>
              <a:ext uri="{FF2B5EF4-FFF2-40B4-BE49-F238E27FC236}">
                <a16:creationId xmlns:a16="http://schemas.microsoft.com/office/drawing/2014/main" id="{20E0518C-21EA-490A-BDE6-C34AAA411672}"/>
              </a:ext>
            </a:extLst>
          </p:cNvPr>
          <p:cNvSpPr>
            <a:spLocks noGrp="1"/>
          </p:cNvSpPr>
          <p:nvPr>
            <p:ph sz="quarter" idx="1"/>
          </p:nvPr>
        </p:nvSpPr>
        <p:spPr>
          <a:xfrm>
            <a:off x="1981200" y="1219200"/>
            <a:ext cx="8229600" cy="5341938"/>
          </a:xfrm>
        </p:spPr>
        <p:txBody>
          <a:bodyPr/>
          <a:lstStyle/>
          <a:p>
            <a:r>
              <a:rPr lang="cs-CZ" altLang="cs-CZ"/>
              <a:t>Není taxativní již z podstaty</a:t>
            </a:r>
          </a:p>
          <a:p>
            <a:r>
              <a:rPr lang="cs-CZ" altLang="cs-CZ"/>
              <a:t>Přípustnost fakultativních doložek</a:t>
            </a:r>
          </a:p>
          <a:p>
            <a:r>
              <a:rPr lang="cs-CZ" altLang="cs-CZ"/>
              <a:t>Právně </a:t>
            </a:r>
            <a:r>
              <a:rPr lang="cs-CZ" altLang="cs-CZ" b="1"/>
              <a:t>bezvýznamné </a:t>
            </a:r>
          </a:p>
          <a:p>
            <a:pPr lvl="1"/>
            <a:r>
              <a:rPr lang="cs-CZ" altLang="cs-CZ" b="1"/>
              <a:t>Svým banálním obsahem:</a:t>
            </a:r>
            <a:r>
              <a:rPr lang="cs-CZ" altLang="cs-CZ"/>
              <a:t> </a:t>
            </a:r>
          </a:p>
          <a:p>
            <a:pPr lvl="2"/>
            <a:r>
              <a:rPr lang="cs-CZ" altLang="cs-CZ"/>
              <a:t>informační a evidenční doložky</a:t>
            </a:r>
          </a:p>
          <a:p>
            <a:pPr lvl="2"/>
            <a:r>
              <a:rPr lang="cs-CZ" altLang="cs-CZ"/>
              <a:t>superfluum (pozitivní ordredoložka)</a:t>
            </a:r>
          </a:p>
          <a:p>
            <a:pPr lvl="1"/>
            <a:r>
              <a:rPr lang="cs-CZ" altLang="cs-CZ" b="1"/>
              <a:t>Ex lege:</a:t>
            </a:r>
            <a:r>
              <a:rPr lang="cs-CZ" altLang="cs-CZ"/>
              <a:t> </a:t>
            </a:r>
            <a:endParaRPr lang="cs-CZ" altLang="cs-CZ" b="1"/>
          </a:p>
          <a:p>
            <a:pPr lvl="2"/>
            <a:r>
              <a:rPr lang="cs-CZ" altLang="cs-CZ"/>
              <a:t>úroky u jiných směnek než vistasměnek a lhůtních vistasměnek</a:t>
            </a:r>
          </a:p>
          <a:p>
            <a:pPr lvl="2"/>
            <a:r>
              <a:rPr lang="cs-CZ" altLang="cs-CZ"/>
              <a:t>doložka, kterou by trasant vylučoval svou odpovědnost za zaplacení. </a:t>
            </a:r>
          </a:p>
          <a:p>
            <a:pPr lvl="2"/>
            <a:endParaRPr lang="cs-CZ" altLang="cs-CZ"/>
          </a:p>
          <a:p>
            <a:endParaRPr lang="cs-CZ" altLang="cs-CZ"/>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FB6976FF-1EEE-45FF-8D65-439F6C9AD9FC}"/>
              </a:ext>
            </a:extLst>
          </p:cNvPr>
          <p:cNvSpPr>
            <a:spLocks noGrp="1"/>
          </p:cNvSpPr>
          <p:nvPr>
            <p:ph type="title"/>
          </p:nvPr>
        </p:nvSpPr>
        <p:spPr>
          <a:xfrm>
            <a:off x="2060575" y="152400"/>
            <a:ext cx="8229600" cy="990600"/>
          </a:xfrm>
        </p:spPr>
        <p:txBody>
          <a:bodyPr/>
          <a:lstStyle/>
          <a:p>
            <a:r>
              <a:rPr lang="cs-CZ" altLang="cs-CZ"/>
              <a:t>Aprobované modifikace textu</a:t>
            </a:r>
          </a:p>
        </p:txBody>
      </p:sp>
      <p:sp>
        <p:nvSpPr>
          <p:cNvPr id="3" name="Zástupný symbol pro obsah 2">
            <a:extLst>
              <a:ext uri="{FF2B5EF4-FFF2-40B4-BE49-F238E27FC236}">
                <a16:creationId xmlns:a16="http://schemas.microsoft.com/office/drawing/2014/main" id="{45B1686B-32A5-4D71-BB0A-25324AF5D69C}"/>
              </a:ext>
            </a:extLst>
          </p:cNvPr>
          <p:cNvSpPr>
            <a:spLocks noGrp="1"/>
          </p:cNvSpPr>
          <p:nvPr>
            <p:ph sz="quarter" idx="1"/>
          </p:nvPr>
        </p:nvSpPr>
        <p:spPr>
          <a:xfrm>
            <a:off x="2136775" y="1600200"/>
            <a:ext cx="8153400" cy="4997450"/>
          </a:xfrm>
        </p:spPr>
        <p:txBody>
          <a:bodyPr>
            <a:normAutofit fontScale="70000" lnSpcReduction="20000"/>
          </a:bodyPr>
          <a:lstStyle/>
          <a:p>
            <a:pPr>
              <a:defRPr/>
            </a:pPr>
            <a:r>
              <a:rPr lang="cs-CZ" dirty="0"/>
              <a:t>domicil směnky (čl. I § 4)</a:t>
            </a:r>
          </a:p>
          <a:p>
            <a:pPr>
              <a:defRPr/>
            </a:pPr>
            <a:r>
              <a:rPr lang="cs-CZ" dirty="0"/>
              <a:t>úročení směnky (čl. I § 5)</a:t>
            </a:r>
          </a:p>
          <a:p>
            <a:pPr>
              <a:defRPr/>
            </a:pPr>
            <a:r>
              <a:rPr lang="cs-CZ" dirty="0"/>
              <a:t>rektadoložka (čl. I § 11)</a:t>
            </a:r>
          </a:p>
          <a:p>
            <a:pPr>
              <a:defRPr/>
            </a:pPr>
            <a:r>
              <a:rPr lang="cs-CZ" dirty="0"/>
              <a:t>doložky vylučující odpovědnost trasanta za přijetí (čl. I § 9 odst. 1)</a:t>
            </a:r>
          </a:p>
          <a:p>
            <a:pPr>
              <a:defRPr/>
            </a:pPr>
            <a:r>
              <a:rPr lang="cs-CZ" dirty="0"/>
              <a:t>předkládací doložky o přijetí směnky (čl. I § 22),</a:t>
            </a:r>
          </a:p>
          <a:p>
            <a:pPr>
              <a:defRPr/>
            </a:pPr>
            <a:r>
              <a:rPr lang="cs-CZ" dirty="0"/>
              <a:t>modifikace pravidel o rozhodném kalendáři (čl. I § 37 odst. 4)</a:t>
            </a:r>
          </a:p>
          <a:p>
            <a:pPr>
              <a:defRPr/>
            </a:pPr>
            <a:r>
              <a:rPr lang="cs-CZ" dirty="0"/>
              <a:t>vlastní kursová doložka (čl. I § 41 odst. 2)</a:t>
            </a:r>
          </a:p>
          <a:p>
            <a:pPr>
              <a:defRPr/>
            </a:pPr>
            <a:r>
              <a:rPr lang="cs-CZ" dirty="0"/>
              <a:t>doložka zbavující </a:t>
            </a:r>
            <a:r>
              <a:rPr lang="cs-CZ" dirty="0" err="1"/>
              <a:t>protestační</a:t>
            </a:r>
            <a:r>
              <a:rPr lang="cs-CZ" dirty="0"/>
              <a:t> povinnosti (čl. I § 46)</a:t>
            </a:r>
          </a:p>
          <a:p>
            <a:pPr>
              <a:defRPr/>
            </a:pPr>
            <a:r>
              <a:rPr lang="cs-CZ" dirty="0"/>
              <a:t>určení podpůrné adresy (čl. I § 55)</a:t>
            </a:r>
          </a:p>
          <a:p>
            <a:pPr>
              <a:defRPr/>
            </a:pPr>
            <a:r>
              <a:rPr lang="cs-CZ" dirty="0"/>
              <a:t>číslování stejnopisů (čl. I § 64)</a:t>
            </a:r>
          </a:p>
          <a:p>
            <a:pPr>
              <a:defRPr/>
            </a:pPr>
            <a:r>
              <a:rPr lang="cs-CZ" dirty="0"/>
              <a:t>jméno osoby, která má stejnopis zaslaný k přijetí (čl. I § 66)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a:extLst>
              <a:ext uri="{FF2B5EF4-FFF2-40B4-BE49-F238E27FC236}">
                <a16:creationId xmlns:a16="http://schemas.microsoft.com/office/drawing/2014/main" id="{810C0B43-1507-48D5-933E-DD43BF6BE65D}"/>
              </a:ext>
            </a:extLst>
          </p:cNvPr>
          <p:cNvSpPr>
            <a:spLocks noGrp="1"/>
          </p:cNvSpPr>
          <p:nvPr>
            <p:ph type="title"/>
          </p:nvPr>
        </p:nvSpPr>
        <p:spPr/>
        <p:txBody>
          <a:bodyPr/>
          <a:lstStyle/>
          <a:p>
            <a:r>
              <a:rPr lang="cs-CZ" altLang="cs-CZ"/>
              <a:t>Místní a časové pořadí náležitostí</a:t>
            </a:r>
            <a:br>
              <a:rPr lang="cs-CZ" altLang="cs-CZ"/>
            </a:br>
            <a:r>
              <a:rPr lang="cs-CZ" altLang="cs-CZ"/>
              <a:t>Autorství textu</a:t>
            </a:r>
          </a:p>
        </p:txBody>
      </p:sp>
      <p:sp>
        <p:nvSpPr>
          <p:cNvPr id="78851" name="Zástupný symbol pro obsah 2">
            <a:extLst>
              <a:ext uri="{FF2B5EF4-FFF2-40B4-BE49-F238E27FC236}">
                <a16:creationId xmlns:a16="http://schemas.microsoft.com/office/drawing/2014/main" id="{7223A9D1-99EE-4C4B-AFF2-2728048A01E8}"/>
              </a:ext>
            </a:extLst>
          </p:cNvPr>
          <p:cNvSpPr>
            <a:spLocks noGrp="1"/>
          </p:cNvSpPr>
          <p:nvPr>
            <p:ph sz="quarter" idx="1"/>
          </p:nvPr>
        </p:nvSpPr>
        <p:spPr>
          <a:xfrm>
            <a:off x="1981200" y="1219201"/>
            <a:ext cx="8229600" cy="4937125"/>
          </a:xfrm>
        </p:spPr>
        <p:txBody>
          <a:bodyPr/>
          <a:lstStyle/>
          <a:p>
            <a:r>
              <a:rPr lang="cs-CZ" altLang="cs-CZ"/>
              <a:t>NS v rozsudku ze dne 27. 2. 2007, sp. zn. 29 Odo 1047/2005</a:t>
            </a:r>
          </a:p>
          <a:p>
            <a:r>
              <a:rPr lang="cs-CZ" altLang="cs-CZ" i="1"/>
              <a:t>„předpisy směnečného práva nestanoví (a to ani pokud jde o vytváření samotné směnky výstavcem, ale ani pokud jde o připojování jednotlivých doložek na směnku jinými osobami), pořadí, v jakém mají být jednotlivé části prohlášení vyznačovány“</a:t>
            </a:r>
            <a:r>
              <a:rPr lang="cs-CZ" altLang="cs-CZ"/>
              <a:t>. </a:t>
            </a:r>
          </a:p>
          <a:p>
            <a:r>
              <a:rPr lang="cs-CZ" altLang="cs-CZ"/>
              <a:t>„Autorství“ textu je nerozhodné</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EDEF597-2C83-480B-8E46-BCE5BE13816E}"/>
              </a:ext>
            </a:extLst>
          </p:cNvPr>
          <p:cNvSpPr>
            <a:spLocks noGrp="1"/>
          </p:cNvSpPr>
          <p:nvPr>
            <p:ph type="title"/>
          </p:nvPr>
        </p:nvSpPr>
        <p:spPr>
          <a:xfrm>
            <a:off x="1981200" y="152401"/>
            <a:ext cx="8229600" cy="900113"/>
          </a:xfrm>
        </p:spPr>
        <p:txBody>
          <a:bodyPr/>
          <a:lstStyle/>
          <a:p>
            <a:pPr eaLnBrk="1" hangingPunct="1"/>
            <a:r>
              <a:rPr lang="cs-CZ" altLang="cs-CZ">
                <a:solidFill>
                  <a:srgbClr val="7B9899"/>
                </a:solidFill>
              </a:rPr>
              <a:t>Označení za směnku (směnečná klauzule</a:t>
            </a:r>
            <a:endParaRPr lang="en-US" altLang="cs-CZ">
              <a:solidFill>
                <a:srgbClr val="7B9899"/>
              </a:solidFill>
            </a:endParaRPr>
          </a:p>
        </p:txBody>
      </p:sp>
      <p:sp>
        <p:nvSpPr>
          <p:cNvPr id="31747" name="Rectangle 3">
            <a:extLst>
              <a:ext uri="{FF2B5EF4-FFF2-40B4-BE49-F238E27FC236}">
                <a16:creationId xmlns:a16="http://schemas.microsoft.com/office/drawing/2014/main" id="{3505C026-9FE8-4355-A2BD-E301D041B2C6}"/>
              </a:ext>
            </a:extLst>
          </p:cNvPr>
          <p:cNvSpPr>
            <a:spLocks noGrp="1" noChangeArrowheads="1"/>
          </p:cNvSpPr>
          <p:nvPr>
            <p:ph sz="quarter" idx="1"/>
          </p:nvPr>
        </p:nvSpPr>
        <p:spPr>
          <a:xfrm>
            <a:off x="1631951" y="1341438"/>
            <a:ext cx="8893175" cy="5516562"/>
          </a:xfrm>
        </p:spPr>
        <p:txBody>
          <a:bodyPr>
            <a:normAutofit fontScale="25000" lnSpcReduction="20000"/>
          </a:bodyPr>
          <a:lstStyle/>
          <a:p>
            <a:pPr algn="just" eaLnBrk="1" hangingPunct="1">
              <a:defRPr/>
            </a:pPr>
            <a:r>
              <a:rPr lang="cs-CZ" altLang="cs-CZ" sz="6500" dirty="0"/>
              <a:t>Lokalizace směnečné klauzule v textu</a:t>
            </a:r>
          </a:p>
          <a:p>
            <a:pPr algn="just" eaLnBrk="1" hangingPunct="1">
              <a:defRPr/>
            </a:pPr>
            <a:r>
              <a:rPr lang="cs-CZ" altLang="cs-CZ" sz="6500" dirty="0"/>
              <a:t>Jazyk směnky</a:t>
            </a:r>
          </a:p>
          <a:p>
            <a:pPr algn="just" eaLnBrk="1" hangingPunct="1">
              <a:defRPr/>
            </a:pPr>
            <a:r>
              <a:rPr lang="cs-CZ" altLang="cs-CZ" sz="6500" dirty="0"/>
              <a:t>Způsoby označení za směnku (složeniny apod.)</a:t>
            </a:r>
          </a:p>
          <a:p>
            <a:pPr algn="just" eaLnBrk="1" hangingPunct="1">
              <a:defRPr/>
            </a:pPr>
            <a:r>
              <a:rPr lang="cs-CZ" altLang="cs-CZ" sz="6500" dirty="0"/>
              <a:t>Nepřípustná synonyma typu „trata“, „poukázka“</a:t>
            </a:r>
          </a:p>
          <a:p>
            <a:pPr algn="just" eaLnBrk="1" hangingPunct="1">
              <a:defRPr/>
            </a:pPr>
            <a:endParaRPr lang="cs-CZ" altLang="cs-CZ" sz="6500" dirty="0"/>
          </a:p>
          <a:p>
            <a:pPr>
              <a:defRPr/>
            </a:pPr>
            <a:endParaRPr lang="cs-CZ" sz="6500" b="1" dirty="0"/>
          </a:p>
          <a:p>
            <a:pPr>
              <a:defRPr/>
            </a:pPr>
            <a:endParaRPr lang="cs-CZ" sz="6500" b="1" dirty="0"/>
          </a:p>
          <a:p>
            <a:pPr>
              <a:defRPr/>
            </a:pPr>
            <a:r>
              <a:rPr lang="cs-CZ" sz="6500" b="1" dirty="0"/>
              <a:t>Použití označení „blankosměnka“ místo označení „směnka“ v textu listiny nemá za následek neplatnost směnky z důvodu absence náležitosti vyžadované odkazovaným ustanovením směnečného zákona.</a:t>
            </a:r>
            <a:endParaRPr lang="cs-CZ" sz="6500" dirty="0"/>
          </a:p>
          <a:p>
            <a:pPr marL="0" indent="0">
              <a:buNone/>
              <a:defRPr/>
            </a:pPr>
            <a:r>
              <a:rPr lang="cs-CZ" sz="6500" dirty="0"/>
              <a:t>	</a:t>
            </a:r>
          </a:p>
          <a:p>
            <a:pPr marL="0" indent="0">
              <a:buNone/>
              <a:defRPr/>
            </a:pPr>
            <a:r>
              <a:rPr lang="cs-CZ" sz="6500" dirty="0"/>
              <a:t>		Rozsudek Nejvyššího soudu z 24. 2. 2016, </a:t>
            </a:r>
            <a:r>
              <a:rPr lang="cs-CZ" sz="6500" dirty="0" err="1"/>
              <a:t>sp</a:t>
            </a:r>
            <a:r>
              <a:rPr lang="cs-CZ" sz="6500" dirty="0"/>
              <a:t>. zn. 29 </a:t>
            </a:r>
            <a:r>
              <a:rPr lang="cs-CZ" sz="6500" dirty="0" err="1"/>
              <a:t>Cdo</a:t>
            </a:r>
            <a:r>
              <a:rPr lang="cs-CZ" sz="6500" dirty="0"/>
              <a:t> 4535/2014</a:t>
            </a:r>
          </a:p>
          <a:p>
            <a:pPr algn="just" eaLnBrk="1" hangingPunct="1">
              <a:defRPr/>
            </a:pPr>
            <a:endParaRPr lang="cs-CZ" altLang="cs-CZ" dirty="0"/>
          </a:p>
          <a:p>
            <a:pPr marL="274320" indent="-274320" algn="just" fontAlgn="auto">
              <a:spcAft>
                <a:spcPts val="0"/>
              </a:spcAft>
              <a:buNone/>
              <a:defRPr/>
            </a:pPr>
            <a:r>
              <a:rPr lang="cs-CZ" altLang="cs-CZ" sz="2000" dirty="0"/>
              <a:t>				</a:t>
            </a:r>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fontAlgn="auto">
              <a:spcAft>
                <a:spcPts val="0"/>
              </a:spcAft>
              <a:buNone/>
              <a:defRPr/>
            </a:pPr>
            <a:endParaRPr lang="en-US" altLang="cs-CZ" i="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A55C8CE-8E56-40AB-A461-32849FBE8FB1}"/>
              </a:ext>
            </a:extLst>
          </p:cNvPr>
          <p:cNvSpPr>
            <a:spLocks noGrp="1"/>
          </p:cNvSpPr>
          <p:nvPr>
            <p:ph type="title"/>
          </p:nvPr>
        </p:nvSpPr>
        <p:spPr/>
        <p:txBody>
          <a:bodyPr/>
          <a:lstStyle/>
          <a:p>
            <a:pPr eaLnBrk="1" hangingPunct="1"/>
            <a:r>
              <a:rPr lang="cs-CZ" altLang="cs-CZ">
                <a:solidFill>
                  <a:srgbClr val="7B9899"/>
                </a:solidFill>
              </a:rPr>
              <a:t>Jazyk směnky</a:t>
            </a:r>
            <a:endParaRPr lang="en-US" altLang="cs-CZ">
              <a:solidFill>
                <a:srgbClr val="7B9899"/>
              </a:solidFill>
            </a:endParaRPr>
          </a:p>
        </p:txBody>
      </p:sp>
      <p:sp>
        <p:nvSpPr>
          <p:cNvPr id="33795" name="Rectangle 3">
            <a:extLst>
              <a:ext uri="{FF2B5EF4-FFF2-40B4-BE49-F238E27FC236}">
                <a16:creationId xmlns:a16="http://schemas.microsoft.com/office/drawing/2014/main" id="{EADC16D7-88FB-4A41-AEA3-6657A740B1BA}"/>
              </a:ext>
            </a:extLst>
          </p:cNvPr>
          <p:cNvSpPr>
            <a:spLocks noGrp="1" noChangeArrowheads="1"/>
          </p:cNvSpPr>
          <p:nvPr>
            <p:ph sz="quarter" idx="1"/>
          </p:nvPr>
        </p:nvSpPr>
        <p:spPr>
          <a:xfrm>
            <a:off x="1947863" y="1584325"/>
            <a:ext cx="8229600" cy="4960938"/>
          </a:xfrm>
        </p:spPr>
        <p:txBody>
          <a:bodyPr>
            <a:normAutofit fontScale="25000" lnSpcReduction="20000"/>
          </a:bodyPr>
          <a:lstStyle/>
          <a:p>
            <a:pPr marL="274320" indent="-274320" algn="just" fontAlgn="auto">
              <a:spcAft>
                <a:spcPts val="0"/>
              </a:spcAft>
              <a:buNone/>
              <a:defRPr/>
            </a:pPr>
            <a:r>
              <a:rPr lang="cs-CZ" altLang="cs-CZ" sz="11200" b="1" dirty="0">
                <a:solidFill>
                  <a:schemeClr val="tx2"/>
                </a:solidFill>
              </a:rPr>
              <a:t>Benevolence zahraniční judikatury a literatury:</a:t>
            </a:r>
          </a:p>
          <a:p>
            <a:pPr marL="274320" indent="-274320" algn="just" fontAlgn="auto">
              <a:spcAft>
                <a:spcPts val="0"/>
              </a:spcAft>
              <a:buNone/>
              <a:defRPr/>
            </a:pPr>
            <a:endParaRPr lang="cs-CZ" altLang="cs-CZ" sz="2000" dirty="0"/>
          </a:p>
          <a:p>
            <a:pPr marL="0" indent="0" algn="just" fontAlgn="auto">
              <a:spcAft>
                <a:spcPts val="0"/>
              </a:spcAft>
              <a:buNone/>
              <a:defRPr/>
            </a:pPr>
            <a:r>
              <a:rPr lang="cs-CZ" altLang="cs-CZ" sz="8800" dirty="0">
                <a:solidFill>
                  <a:schemeClr val="tx2"/>
                </a:solidFill>
              </a:rPr>
              <a:t>„</a:t>
            </a:r>
            <a:r>
              <a:rPr lang="cs-CZ" altLang="cs-CZ" sz="10400" dirty="0">
                <a:solidFill>
                  <a:schemeClr val="tx2"/>
                </a:solidFill>
              </a:rPr>
              <a:t>At </a:t>
            </a:r>
            <a:r>
              <a:rPr lang="cs-CZ" altLang="cs-CZ" sz="10400" dirty="0" err="1">
                <a:solidFill>
                  <a:schemeClr val="tx2"/>
                </a:solidFill>
              </a:rPr>
              <a:t>Oct</a:t>
            </a:r>
            <a:r>
              <a:rPr lang="cs-CZ" altLang="cs-CZ" sz="10400" dirty="0">
                <a:solidFill>
                  <a:schemeClr val="tx2"/>
                </a:solidFill>
              </a:rPr>
              <a:t> 14, 1963 </a:t>
            </a:r>
            <a:r>
              <a:rPr lang="cs-CZ" altLang="cs-CZ" sz="10400" dirty="0" err="1">
                <a:solidFill>
                  <a:schemeClr val="tx2"/>
                </a:solidFill>
              </a:rPr>
              <a:t>pay</a:t>
            </a:r>
            <a:r>
              <a:rPr lang="cs-CZ" altLang="cs-CZ" sz="10400" dirty="0">
                <a:solidFill>
                  <a:schemeClr val="tx2"/>
                </a:solidFill>
              </a:rPr>
              <a:t> </a:t>
            </a:r>
            <a:r>
              <a:rPr lang="cs-CZ" altLang="cs-CZ" sz="10400" dirty="0" err="1">
                <a:solidFill>
                  <a:schemeClr val="tx2"/>
                </a:solidFill>
              </a:rPr>
              <a:t>this</a:t>
            </a:r>
            <a:r>
              <a:rPr lang="cs-CZ" altLang="cs-CZ" sz="10400" dirty="0">
                <a:solidFill>
                  <a:schemeClr val="tx2"/>
                </a:solidFill>
              </a:rPr>
              <a:t> Bill </a:t>
            </a:r>
            <a:r>
              <a:rPr lang="cs-CZ" altLang="cs-CZ" sz="10400" dirty="0" err="1">
                <a:solidFill>
                  <a:schemeClr val="tx2"/>
                </a:solidFill>
              </a:rPr>
              <a:t>of</a:t>
            </a:r>
            <a:r>
              <a:rPr lang="cs-CZ" altLang="cs-CZ" sz="10400" dirty="0">
                <a:solidFill>
                  <a:schemeClr val="tx2"/>
                </a:solidFill>
              </a:rPr>
              <a:t> </a:t>
            </a:r>
            <a:r>
              <a:rPr lang="cs-CZ" altLang="cs-CZ" sz="10400" dirty="0" err="1">
                <a:solidFill>
                  <a:schemeClr val="tx2"/>
                </a:solidFill>
              </a:rPr>
              <a:t>exchange</a:t>
            </a:r>
            <a:r>
              <a:rPr lang="cs-CZ" altLang="cs-CZ" sz="10400" dirty="0">
                <a:solidFill>
                  <a:schemeClr val="tx2"/>
                </a:solidFill>
              </a:rPr>
              <a:t> to </a:t>
            </a:r>
            <a:r>
              <a:rPr lang="cs-CZ" altLang="cs-CZ" sz="10400" dirty="0" err="1">
                <a:solidFill>
                  <a:schemeClr val="tx2"/>
                </a:solidFill>
              </a:rPr>
              <a:t>the</a:t>
            </a:r>
            <a:r>
              <a:rPr lang="cs-CZ" altLang="cs-CZ" sz="10400" dirty="0">
                <a:solidFill>
                  <a:schemeClr val="tx2"/>
                </a:solidFill>
              </a:rPr>
              <a:t> </a:t>
            </a:r>
            <a:r>
              <a:rPr lang="cs-CZ" altLang="cs-CZ" sz="10400" dirty="0" err="1">
                <a:solidFill>
                  <a:schemeClr val="tx2"/>
                </a:solidFill>
              </a:rPr>
              <a:t>order</a:t>
            </a:r>
            <a:r>
              <a:rPr lang="cs-CZ" altLang="cs-CZ" sz="10400" dirty="0">
                <a:solidFill>
                  <a:schemeClr val="tx2"/>
                </a:solidFill>
              </a:rPr>
              <a:t> </a:t>
            </a:r>
            <a:r>
              <a:rPr lang="cs-CZ" altLang="cs-CZ" sz="10400" dirty="0" err="1">
                <a:solidFill>
                  <a:schemeClr val="tx2"/>
                </a:solidFill>
              </a:rPr>
              <a:t>auf</a:t>
            </a:r>
            <a:r>
              <a:rPr lang="cs-CZ" altLang="cs-CZ" sz="10400" dirty="0">
                <a:solidFill>
                  <a:schemeClr val="tx2"/>
                </a:solidFill>
              </a:rPr>
              <a:t> </a:t>
            </a:r>
            <a:r>
              <a:rPr lang="cs-CZ" altLang="cs-CZ" sz="10400" dirty="0" err="1">
                <a:solidFill>
                  <a:schemeClr val="tx2"/>
                </a:solidFill>
              </a:rPr>
              <a:t>eigene</a:t>
            </a:r>
            <a:r>
              <a:rPr lang="cs-CZ" altLang="cs-CZ" sz="10400" dirty="0">
                <a:solidFill>
                  <a:schemeClr val="tx2"/>
                </a:solidFill>
              </a:rPr>
              <a:t> </a:t>
            </a:r>
            <a:r>
              <a:rPr lang="cs-CZ" altLang="cs-CZ" sz="10400" dirty="0" err="1">
                <a:solidFill>
                  <a:schemeClr val="tx2"/>
                </a:solidFill>
              </a:rPr>
              <a:t>Siebzehntausend</a:t>
            </a:r>
            <a:r>
              <a:rPr lang="cs-CZ" altLang="cs-CZ" sz="10400" dirty="0">
                <a:solidFill>
                  <a:schemeClr val="tx2"/>
                </a:solidFill>
              </a:rPr>
              <a:t> </a:t>
            </a:r>
            <a:r>
              <a:rPr lang="cs-CZ" altLang="cs-CZ" sz="10400" dirty="0" err="1">
                <a:solidFill>
                  <a:schemeClr val="tx2"/>
                </a:solidFill>
              </a:rPr>
              <a:t>Deutsche</a:t>
            </a:r>
            <a:r>
              <a:rPr lang="cs-CZ" altLang="cs-CZ" sz="10400" dirty="0">
                <a:solidFill>
                  <a:schemeClr val="tx2"/>
                </a:solidFill>
              </a:rPr>
              <a:t> Mark“, </a:t>
            </a:r>
          </a:p>
          <a:p>
            <a:pPr marL="0" indent="0" algn="just" fontAlgn="auto">
              <a:spcAft>
                <a:spcPts val="0"/>
              </a:spcAft>
              <a:buNone/>
              <a:defRPr/>
            </a:pPr>
            <a:endParaRPr lang="cs-CZ" altLang="cs-CZ" sz="10400" dirty="0">
              <a:solidFill>
                <a:schemeClr val="tx2"/>
              </a:solidFill>
            </a:endParaRPr>
          </a:p>
          <a:p>
            <a:pPr marL="0" indent="0" algn="just" fontAlgn="auto">
              <a:spcAft>
                <a:spcPts val="0"/>
              </a:spcAft>
              <a:buNone/>
              <a:defRPr/>
            </a:pPr>
            <a:r>
              <a:rPr lang="cs-CZ" altLang="cs-CZ" sz="10400" dirty="0">
                <a:solidFill>
                  <a:schemeClr val="tx2"/>
                </a:solidFill>
              </a:rPr>
              <a:t>Platná směnka - přestože je směnečná doložka na vlastní řad částečně vyjádřena v němčině a ve stejném jazyku bylo uvedeno i datum vystavení.</a:t>
            </a:r>
          </a:p>
          <a:p>
            <a:pPr marL="0" indent="0" algn="just" fontAlgn="auto">
              <a:spcAft>
                <a:spcPts val="0"/>
              </a:spcAft>
              <a:buNone/>
              <a:defRPr/>
            </a:pPr>
            <a:endParaRPr lang="cs-CZ" altLang="cs-CZ" sz="10400" dirty="0">
              <a:solidFill>
                <a:schemeClr val="tx2"/>
              </a:solidFill>
            </a:endParaRPr>
          </a:p>
          <a:p>
            <a:pPr marL="0" indent="0" algn="just" fontAlgn="auto">
              <a:spcAft>
                <a:spcPts val="0"/>
              </a:spcAft>
              <a:buNone/>
              <a:defRPr/>
            </a:pPr>
            <a:r>
              <a:rPr lang="cs-CZ" altLang="cs-CZ" sz="10400" dirty="0">
                <a:solidFill>
                  <a:schemeClr val="tx2"/>
                </a:solidFill>
              </a:rPr>
              <a:t>Postačí, když směnka má text platebního příkazu a směnečné klauzule ve shodném jazyku </a:t>
            </a:r>
          </a:p>
          <a:p>
            <a:pPr marL="274320" indent="0" algn="just" fontAlgn="auto">
              <a:spcAft>
                <a:spcPts val="0"/>
              </a:spcAft>
              <a:buNone/>
              <a:defRPr/>
            </a:pPr>
            <a:endParaRPr lang="cs-CZ" altLang="cs-CZ" sz="2400" dirty="0">
              <a:solidFill>
                <a:schemeClr val="tx2"/>
              </a:solidFill>
            </a:endParaRPr>
          </a:p>
          <a:p>
            <a:pPr marL="274320" indent="0" algn="r" fontAlgn="auto">
              <a:spcAft>
                <a:spcPts val="0"/>
              </a:spcAft>
              <a:buNone/>
              <a:defRPr/>
            </a:pPr>
            <a:br>
              <a:rPr lang="cs-CZ" altLang="cs-CZ" sz="4300" dirty="0">
                <a:solidFill>
                  <a:schemeClr val="tx2"/>
                </a:solidFill>
              </a:rPr>
            </a:br>
            <a:r>
              <a:rPr lang="cs-CZ" altLang="cs-CZ" sz="6800" b="1" dirty="0">
                <a:solidFill>
                  <a:schemeClr val="tx2"/>
                </a:solidFill>
              </a:rPr>
              <a:t>Podle </a:t>
            </a:r>
            <a:r>
              <a:rPr lang="cs-CZ" altLang="cs-CZ" sz="6800" b="1" dirty="0" err="1">
                <a:solidFill>
                  <a:schemeClr val="tx2"/>
                </a:solidFill>
              </a:rPr>
              <a:t>Baumbach</a:t>
            </a:r>
            <a:r>
              <a:rPr lang="cs-CZ" altLang="cs-CZ" sz="6800" b="1" dirty="0">
                <a:solidFill>
                  <a:schemeClr val="tx2"/>
                </a:solidFill>
              </a:rPr>
              <a:t>/</a:t>
            </a:r>
            <a:r>
              <a:rPr lang="cs-CZ" altLang="cs-CZ" sz="6800" b="1" dirty="0" err="1">
                <a:solidFill>
                  <a:schemeClr val="tx2"/>
                </a:solidFill>
              </a:rPr>
              <a:t>Hefermehl</a:t>
            </a:r>
            <a:r>
              <a:rPr lang="cs-CZ" altLang="cs-CZ" sz="6800" b="1" dirty="0">
                <a:solidFill>
                  <a:schemeClr val="tx2"/>
                </a:solidFill>
              </a:rPr>
              <a:t>: </a:t>
            </a:r>
            <a:r>
              <a:rPr lang="cs-CZ" altLang="cs-CZ" sz="6800" b="1" dirty="0" err="1">
                <a:solidFill>
                  <a:schemeClr val="tx2"/>
                </a:solidFill>
              </a:rPr>
              <a:t>Weschselgesetz</a:t>
            </a:r>
            <a:r>
              <a:rPr lang="cs-CZ" altLang="cs-CZ" sz="6800" b="1" dirty="0">
                <a:solidFill>
                  <a:schemeClr val="tx2"/>
                </a:solidFill>
              </a:rPr>
              <a:t> </a:t>
            </a:r>
            <a:r>
              <a:rPr lang="cs-CZ" altLang="cs-CZ" sz="6800" b="1" dirty="0" err="1">
                <a:solidFill>
                  <a:schemeClr val="tx2"/>
                </a:solidFill>
              </a:rPr>
              <a:t>und</a:t>
            </a:r>
            <a:r>
              <a:rPr lang="cs-CZ" altLang="cs-CZ" sz="6800" b="1" dirty="0">
                <a:solidFill>
                  <a:schemeClr val="tx2"/>
                </a:solidFill>
              </a:rPr>
              <a:t> </a:t>
            </a:r>
            <a:r>
              <a:rPr lang="cs-CZ" altLang="cs-CZ" sz="6800" b="1" dirty="0" err="1">
                <a:solidFill>
                  <a:schemeClr val="tx2"/>
                </a:solidFill>
              </a:rPr>
              <a:t>Scheckgesetz</a:t>
            </a:r>
            <a:r>
              <a:rPr lang="cs-CZ" altLang="cs-CZ" sz="6800" b="1" dirty="0">
                <a:solidFill>
                  <a:schemeClr val="tx2"/>
                </a:solidFill>
              </a:rPr>
              <a:t>, 1997, s. 113, s. 106</a:t>
            </a:r>
            <a:r>
              <a:rPr lang="cs-CZ" altLang="cs-CZ" sz="6800" dirty="0">
                <a:solidFill>
                  <a:schemeClr val="tx2"/>
                </a:solidFill>
              </a:rPr>
              <a:t>) </a:t>
            </a:r>
          </a:p>
          <a:p>
            <a:pPr marL="274320" indent="0" algn="r" fontAlgn="auto">
              <a:spcAft>
                <a:spcPts val="0"/>
              </a:spcAft>
              <a:buNone/>
              <a:defRPr/>
            </a:pPr>
            <a:endParaRPr lang="cs-CZ" altLang="cs-CZ" sz="1700" b="1" dirty="0">
              <a:solidFill>
                <a:schemeClr val="tx2"/>
              </a:solidFill>
            </a:endParaRPr>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fontAlgn="auto">
              <a:spcAft>
                <a:spcPts val="0"/>
              </a:spcAft>
              <a:buNone/>
              <a:defRPr/>
            </a:pPr>
            <a:endParaRPr lang="en-US" altLang="cs-CZ"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2620D59-9450-4511-B672-ABDDEC9D92BA}"/>
              </a:ext>
            </a:extLst>
          </p:cNvPr>
          <p:cNvSpPr>
            <a:spLocks noGrp="1"/>
          </p:cNvSpPr>
          <p:nvPr>
            <p:ph type="title"/>
          </p:nvPr>
        </p:nvSpPr>
        <p:spPr/>
        <p:txBody>
          <a:bodyPr/>
          <a:lstStyle/>
          <a:p>
            <a:pPr eaLnBrk="1" hangingPunct="1"/>
            <a:r>
              <a:rPr lang="cs-CZ" altLang="cs-CZ">
                <a:solidFill>
                  <a:srgbClr val="7B9899"/>
                </a:solidFill>
              </a:rPr>
              <a:t>Jazyk směnky</a:t>
            </a:r>
            <a:endParaRPr lang="en-US" altLang="cs-CZ">
              <a:solidFill>
                <a:srgbClr val="7B9899"/>
              </a:solidFill>
            </a:endParaRPr>
          </a:p>
        </p:txBody>
      </p:sp>
      <p:sp>
        <p:nvSpPr>
          <p:cNvPr id="33795" name="Rectangle 3">
            <a:extLst>
              <a:ext uri="{FF2B5EF4-FFF2-40B4-BE49-F238E27FC236}">
                <a16:creationId xmlns:a16="http://schemas.microsoft.com/office/drawing/2014/main" id="{380DC9CC-3344-48AC-990A-ACD9F1D85ED9}"/>
              </a:ext>
            </a:extLst>
          </p:cNvPr>
          <p:cNvSpPr>
            <a:spLocks noGrp="1" noChangeArrowheads="1"/>
          </p:cNvSpPr>
          <p:nvPr>
            <p:ph sz="quarter" idx="1"/>
          </p:nvPr>
        </p:nvSpPr>
        <p:spPr>
          <a:xfrm>
            <a:off x="1947863" y="1584325"/>
            <a:ext cx="8229600" cy="4960938"/>
          </a:xfrm>
        </p:spPr>
        <p:txBody>
          <a:bodyPr>
            <a:normAutofit fontScale="32500" lnSpcReduction="20000"/>
          </a:bodyPr>
          <a:lstStyle/>
          <a:p>
            <a:pPr marL="274320" indent="-274320" algn="just" fontAlgn="auto">
              <a:spcAft>
                <a:spcPts val="0"/>
              </a:spcAft>
              <a:buNone/>
              <a:defRPr/>
            </a:pPr>
            <a:r>
              <a:rPr lang="cs-CZ" altLang="cs-CZ" sz="5500" b="1" dirty="0">
                <a:solidFill>
                  <a:schemeClr val="tx2"/>
                </a:solidFill>
              </a:rPr>
              <a:t>Relativně přísné nároky i u NS</a:t>
            </a:r>
          </a:p>
          <a:p>
            <a:pPr marL="274320" indent="-274320" algn="just" fontAlgn="auto">
              <a:spcAft>
                <a:spcPts val="0"/>
              </a:spcAft>
              <a:buNone/>
              <a:defRPr/>
            </a:pPr>
            <a:endParaRPr lang="cs-CZ" altLang="cs-CZ" sz="2000" dirty="0"/>
          </a:p>
          <a:p>
            <a:pPr marL="0" indent="0" algn="just" fontAlgn="auto">
              <a:spcAft>
                <a:spcPts val="0"/>
              </a:spcAft>
              <a:buNone/>
              <a:defRPr/>
            </a:pPr>
            <a:r>
              <a:rPr lang="cs-CZ" altLang="cs-CZ" sz="5100" dirty="0">
                <a:solidFill>
                  <a:schemeClr val="tx2"/>
                </a:solidFill>
              </a:rPr>
              <a:t>Jakkoli zde sporné směnky obsahují u číselného vyjádření směnečné sumy údaj měny směnečné sumy „CHF“ (který odpovídá ČSN ISO 4217 kódy pro měny a fondy, vydané v prosinci 2002, jež je českou verzí mezinárodní normy ISO 4217:2001) – kód pro frank švýcarský, „druhý“ údaj měny směnečné sumy, nacházející se u slovního vyjádření směnečné sumy, znějící „</a:t>
            </a:r>
            <a:r>
              <a:rPr lang="cs-CZ" altLang="cs-CZ" sz="5100" dirty="0" err="1">
                <a:solidFill>
                  <a:schemeClr val="tx2"/>
                </a:solidFill>
              </a:rPr>
              <a:t>swiss</a:t>
            </a:r>
            <a:r>
              <a:rPr lang="cs-CZ" altLang="cs-CZ" sz="5100" dirty="0">
                <a:solidFill>
                  <a:schemeClr val="tx2"/>
                </a:solidFill>
              </a:rPr>
              <a:t> </a:t>
            </a:r>
            <a:r>
              <a:rPr lang="cs-CZ" altLang="cs-CZ" sz="5100" dirty="0" err="1">
                <a:solidFill>
                  <a:schemeClr val="tx2"/>
                </a:solidFill>
              </a:rPr>
              <a:t>franks</a:t>
            </a:r>
            <a:r>
              <a:rPr lang="cs-CZ" altLang="cs-CZ" sz="5100" dirty="0">
                <a:solidFill>
                  <a:schemeClr val="tx2"/>
                </a:solidFill>
              </a:rPr>
              <a:t>“ je důvodem neplatnosti obou směnek. Není totiž pochyb o tom, že u sporných směnek, vystavených v českém jazyce, zmíněný údaj měny odporuje požadavku jazykové jednoty směnky. </a:t>
            </a:r>
          </a:p>
          <a:p>
            <a:pPr marL="274320" indent="0" algn="r" fontAlgn="auto">
              <a:spcAft>
                <a:spcPts val="0"/>
              </a:spcAft>
              <a:buNone/>
              <a:defRPr/>
            </a:pPr>
            <a:br>
              <a:rPr lang="cs-CZ" altLang="cs-CZ" sz="2400" dirty="0">
                <a:solidFill>
                  <a:schemeClr val="tx2"/>
                </a:solidFill>
              </a:rPr>
            </a:br>
            <a:r>
              <a:rPr lang="cs-CZ" altLang="cs-CZ" sz="3600" b="1" dirty="0">
                <a:solidFill>
                  <a:schemeClr val="tx2"/>
                </a:solidFill>
              </a:rPr>
              <a:t> </a:t>
            </a:r>
            <a:r>
              <a:rPr lang="cs-CZ" altLang="cs-CZ" sz="3600" b="1" dirty="0"/>
              <a:t>Rozsudek Nejvyššího soudu ze dne 21. 12. 2010, </a:t>
            </a:r>
            <a:r>
              <a:rPr lang="cs-CZ" altLang="cs-CZ" sz="3600" b="1" dirty="0" err="1"/>
              <a:t>sp</a:t>
            </a:r>
            <a:r>
              <a:rPr lang="cs-CZ" altLang="cs-CZ" sz="3600" b="1" dirty="0"/>
              <a:t>. zn. 29 </a:t>
            </a:r>
            <a:r>
              <a:rPr lang="cs-CZ" altLang="cs-CZ" sz="3600" b="1" dirty="0" err="1"/>
              <a:t>Cdo</a:t>
            </a:r>
            <a:r>
              <a:rPr lang="cs-CZ" altLang="cs-CZ" sz="3600" b="1" dirty="0"/>
              <a:t> 427/2009</a:t>
            </a:r>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fontAlgn="auto">
              <a:spcAft>
                <a:spcPts val="0"/>
              </a:spcAft>
              <a:buNone/>
              <a:defRPr/>
            </a:pPr>
            <a:endParaRPr lang="en-US" altLang="cs-CZ"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DBBA601-E381-4F24-AE46-51F4A4AB8BE5}"/>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3EAD2193-8354-4731-8C09-8C0CF18C311F}"/>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C0487DF2-E772-4437-88D5-DA253D45C1F9}"/>
              </a:ext>
            </a:extLst>
          </p:cNvPr>
          <p:cNvSpPr>
            <a:spLocks noGrp="1"/>
          </p:cNvSpPr>
          <p:nvPr>
            <p:ph type="title"/>
          </p:nvPr>
        </p:nvSpPr>
        <p:spPr/>
        <p:txBody>
          <a:bodyPr/>
          <a:lstStyle/>
          <a:p>
            <a:r>
              <a:rPr lang="cs-CZ" dirty="0"/>
              <a:t>Vzorový formulář cizí směnky</a:t>
            </a:r>
          </a:p>
        </p:txBody>
      </p:sp>
      <p:pic>
        <p:nvPicPr>
          <p:cNvPr id="7" name="Zástupný symbol pro obsah 6">
            <a:extLst>
              <a:ext uri="{FF2B5EF4-FFF2-40B4-BE49-F238E27FC236}">
                <a16:creationId xmlns:a16="http://schemas.microsoft.com/office/drawing/2014/main" id="{D41F090E-2FE3-4C2C-9EF1-95625CA5B7F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2316" y="1860005"/>
            <a:ext cx="9039726" cy="2838106"/>
          </a:xfrm>
        </p:spPr>
      </p:pic>
    </p:spTree>
    <p:extLst>
      <p:ext uri="{BB962C8B-B14F-4D97-AF65-F5344CB8AC3E}">
        <p14:creationId xmlns:p14="http://schemas.microsoft.com/office/powerpoint/2010/main" val="173727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0C8988A1-7477-479B-A429-725C9EE0FEBC}"/>
              </a:ext>
            </a:extLst>
          </p:cNvPr>
          <p:cNvSpPr>
            <a:spLocks noGrp="1"/>
          </p:cNvSpPr>
          <p:nvPr>
            <p:ph type="title"/>
          </p:nvPr>
        </p:nvSpPr>
        <p:spPr/>
        <p:txBody>
          <a:bodyPr/>
          <a:lstStyle/>
          <a:p>
            <a:pPr eaLnBrk="1" hangingPunct="1"/>
            <a:r>
              <a:rPr lang="cs-CZ" altLang="cs-CZ">
                <a:solidFill>
                  <a:srgbClr val="7B9899"/>
                </a:solidFill>
              </a:rPr>
              <a:t>Platební příkaz – VS v Praze jako přísný češtinář</a:t>
            </a:r>
            <a:endParaRPr lang="en-US" altLang="cs-CZ">
              <a:solidFill>
                <a:srgbClr val="7B9899"/>
              </a:solidFill>
            </a:endParaRPr>
          </a:p>
        </p:txBody>
      </p:sp>
      <p:sp>
        <p:nvSpPr>
          <p:cNvPr id="20483" name="Rectangle 3">
            <a:extLst>
              <a:ext uri="{FF2B5EF4-FFF2-40B4-BE49-F238E27FC236}">
                <a16:creationId xmlns:a16="http://schemas.microsoft.com/office/drawing/2014/main" id="{FB3943B6-5B04-4F27-BE3C-B932C669A23D}"/>
              </a:ext>
            </a:extLst>
          </p:cNvPr>
          <p:cNvSpPr>
            <a:spLocks noGrp="1" noChangeArrowheads="1"/>
          </p:cNvSpPr>
          <p:nvPr>
            <p:ph sz="quarter" idx="1"/>
          </p:nvPr>
        </p:nvSpPr>
        <p:spPr>
          <a:xfrm>
            <a:off x="2063750" y="2349500"/>
            <a:ext cx="8147050" cy="4356100"/>
          </a:xfrm>
        </p:spPr>
        <p:txBody>
          <a:bodyPr/>
          <a:lstStyle/>
          <a:p>
            <a:pPr eaLnBrk="1" hangingPunct="1">
              <a:lnSpc>
                <a:spcPct val="80000"/>
              </a:lnSpc>
              <a:buFontTx/>
              <a:buNone/>
              <a:defRPr/>
            </a:pPr>
            <a:endParaRPr lang="cs-CZ" altLang="cs-CZ" sz="2400" dirty="0"/>
          </a:p>
          <a:p>
            <a:pPr indent="0" algn="just">
              <a:lnSpc>
                <a:spcPct val="80000"/>
              </a:lnSpc>
              <a:buNone/>
              <a:defRPr/>
            </a:pPr>
            <a:r>
              <a:rPr lang="cs-CZ" altLang="cs-CZ" dirty="0">
                <a:solidFill>
                  <a:schemeClr val="tx2"/>
                </a:solidFill>
              </a:rPr>
              <a:t>Listina obsahující text "za tuto směnku zaplatíte dne 2. ledna 2005, komu: M. D. 92.800,- Kč" není platná jako směnka cizí, neboť neobsahuje bezpodmínečný příkaz zaplatit určitou peněžitou sumu.</a:t>
            </a:r>
          </a:p>
          <a:p>
            <a:pPr eaLnBrk="1" hangingPunct="1">
              <a:lnSpc>
                <a:spcPct val="80000"/>
              </a:lnSpc>
              <a:buFontTx/>
              <a:buNone/>
              <a:defRPr/>
            </a:pPr>
            <a:endParaRPr lang="cs-CZ" altLang="cs-CZ" sz="2400" dirty="0"/>
          </a:p>
          <a:p>
            <a:pPr algn="r" eaLnBrk="1" hangingPunct="1">
              <a:lnSpc>
                <a:spcPct val="80000"/>
              </a:lnSpc>
              <a:buFontTx/>
              <a:buNone/>
              <a:defRPr/>
            </a:pPr>
            <a:r>
              <a:rPr lang="cs-CZ" altLang="cs-CZ" sz="1700" b="1" dirty="0"/>
              <a:t>Vrchní soud v Praze 29 </a:t>
            </a:r>
            <a:r>
              <a:rPr lang="cs-CZ" altLang="cs-CZ" sz="1700" b="1" dirty="0" err="1"/>
              <a:t>Cdo</a:t>
            </a:r>
            <a:r>
              <a:rPr lang="cs-CZ" altLang="cs-CZ" sz="1700" b="1" dirty="0"/>
              <a:t> 802/2010</a:t>
            </a:r>
          </a:p>
          <a:p>
            <a:pPr algn="r" eaLnBrk="1" hangingPunct="1">
              <a:lnSpc>
                <a:spcPct val="80000"/>
              </a:lnSpc>
              <a:buFontTx/>
              <a:buNone/>
              <a:defRPr/>
            </a:pPr>
            <a:endParaRPr lang="cs-CZ" altLang="cs-CZ" sz="1700" b="1" dirty="0"/>
          </a:p>
          <a:p>
            <a:pPr algn="r" eaLnBrk="1" hangingPunct="1">
              <a:lnSpc>
                <a:spcPct val="80000"/>
              </a:lnSpc>
              <a:buFontTx/>
              <a:buNone/>
              <a:defRPr/>
            </a:pPr>
            <a:r>
              <a:rPr lang="cs-CZ" altLang="cs-CZ" sz="1700" b="1" dirty="0">
                <a:solidFill>
                  <a:srgbClr val="FF0000"/>
                </a:solidFill>
              </a:rPr>
              <a:t>Jinak ale 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Nadpis 1">
            <a:extLst>
              <a:ext uri="{FF2B5EF4-FFF2-40B4-BE49-F238E27FC236}">
                <a16:creationId xmlns:a16="http://schemas.microsoft.com/office/drawing/2014/main" id="{8C16DF9F-19AC-45C8-AF25-FBCA7D58CF5C}"/>
              </a:ext>
            </a:extLst>
          </p:cNvPr>
          <p:cNvSpPr>
            <a:spLocks noGrp="1"/>
          </p:cNvSpPr>
          <p:nvPr>
            <p:ph type="title"/>
          </p:nvPr>
        </p:nvSpPr>
        <p:spPr>
          <a:xfrm>
            <a:off x="1982788" y="152400"/>
            <a:ext cx="8229600" cy="990600"/>
          </a:xfrm>
        </p:spPr>
        <p:txBody>
          <a:bodyPr/>
          <a:lstStyle/>
          <a:p>
            <a:pPr eaLnBrk="1" hangingPunct="1"/>
            <a:r>
              <a:rPr lang="cs-CZ" altLang="cs-CZ">
                <a:solidFill>
                  <a:srgbClr val="7B9899"/>
                </a:solidFill>
              </a:rPr>
              <a:t>Platební příkaz – zdravý rozum na NS</a:t>
            </a:r>
          </a:p>
        </p:txBody>
      </p:sp>
      <p:sp>
        <p:nvSpPr>
          <p:cNvPr id="88067" name="Zástupný symbol pro obsah 2">
            <a:extLst>
              <a:ext uri="{FF2B5EF4-FFF2-40B4-BE49-F238E27FC236}">
                <a16:creationId xmlns:a16="http://schemas.microsoft.com/office/drawing/2014/main" id="{152AA186-06FA-4A9F-AF9F-D3A38BEDC0D2}"/>
              </a:ext>
            </a:extLst>
          </p:cNvPr>
          <p:cNvSpPr>
            <a:spLocks noGrp="1"/>
          </p:cNvSpPr>
          <p:nvPr>
            <p:ph sz="quarter" idx="1"/>
          </p:nvPr>
        </p:nvSpPr>
        <p:spPr>
          <a:xfrm>
            <a:off x="1981200" y="1219201"/>
            <a:ext cx="8229600" cy="4937125"/>
          </a:xfrm>
        </p:spPr>
        <p:txBody>
          <a:bodyPr/>
          <a:lstStyle/>
          <a:p>
            <a:pPr marL="0" indent="0" algn="just">
              <a:buNone/>
            </a:pPr>
            <a:r>
              <a:rPr lang="cs-CZ" altLang="cs-CZ" sz="2400"/>
              <a:t>V poměrech projednávané věci je pak podle přesvědčení Nejvyššího soudu z použité formulace „</a:t>
            </a:r>
            <a:r>
              <a:rPr lang="cs-CZ" altLang="cs-CZ" sz="2400" b="1"/>
              <a:t>za tuto směnku zaplatíte (…) 92.800,- Kč …“ zřejmé, že směnka platební příkaz obsahuje</a:t>
            </a:r>
            <a:r>
              <a:rPr lang="cs-CZ" altLang="cs-CZ" sz="2400"/>
              <a:t>. Uvedené výstavcovo prohlášení (bez zřetele k tomu, zda je gramaticky správné) z obsahového hlediska o</a:t>
            </a:r>
            <a:r>
              <a:rPr lang="cs-CZ" altLang="cs-CZ" sz="2400" b="1"/>
              <a:t>dpovídá požadavkům ustanovení čl. I. § 1 bodu 2 směnečného zákona a v daných souvislostech jej nelze chápat jinak, než jako vyjádření příkazu výstavce, aby označený směnečník zaplatil (za směnku) stanovenou částku.</a:t>
            </a:r>
          </a:p>
          <a:p>
            <a:pPr marL="0" indent="0" algn="r">
              <a:buNone/>
            </a:pPr>
            <a:r>
              <a:rPr lang="pl-PL" altLang="cs-CZ" sz="1700" b="1"/>
              <a:t>Rozsudek Nejvyššího soudu ze dne 27. 9. 2011, sp. zn. 29 Cdo 802/2010</a:t>
            </a:r>
            <a:endParaRPr lang="cs-CZ" altLang="cs-CZ" sz="1700"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824428A-A857-49ED-95E3-0D5A6CB6D097}"/>
              </a:ext>
            </a:extLst>
          </p:cNvPr>
          <p:cNvSpPr>
            <a:spLocks noGrp="1"/>
          </p:cNvSpPr>
          <p:nvPr>
            <p:ph type="title"/>
          </p:nvPr>
        </p:nvSpPr>
        <p:spPr/>
        <p:txBody>
          <a:bodyPr/>
          <a:lstStyle/>
          <a:p>
            <a:pPr eaLnBrk="1" hangingPunct="1"/>
            <a:r>
              <a:rPr lang="cs-CZ" altLang="cs-CZ">
                <a:solidFill>
                  <a:srgbClr val="7B9899"/>
                </a:solidFill>
              </a:rPr>
              <a:t>Slib/příkaz prostý podmínek</a:t>
            </a:r>
            <a:endParaRPr lang="en-US" altLang="cs-CZ">
              <a:solidFill>
                <a:srgbClr val="7B9899"/>
              </a:solidFill>
            </a:endParaRPr>
          </a:p>
        </p:txBody>
      </p:sp>
      <p:sp>
        <p:nvSpPr>
          <p:cNvPr id="35843" name="Rectangle 3">
            <a:extLst>
              <a:ext uri="{FF2B5EF4-FFF2-40B4-BE49-F238E27FC236}">
                <a16:creationId xmlns:a16="http://schemas.microsoft.com/office/drawing/2014/main" id="{6D630E15-E553-41A6-A82B-3466E7375C3D}"/>
              </a:ext>
            </a:extLst>
          </p:cNvPr>
          <p:cNvSpPr>
            <a:spLocks noGrp="1" noChangeArrowheads="1"/>
          </p:cNvSpPr>
          <p:nvPr>
            <p:ph sz="quarter" idx="1"/>
          </p:nvPr>
        </p:nvSpPr>
        <p:spPr>
          <a:xfrm>
            <a:off x="1981200" y="1304926"/>
            <a:ext cx="8229600" cy="5292725"/>
          </a:xfrm>
        </p:spPr>
        <p:txBody>
          <a:bodyPr>
            <a:normAutofit/>
          </a:bodyPr>
          <a:lstStyle/>
          <a:p>
            <a:pPr eaLnBrk="1" hangingPunct="1">
              <a:lnSpc>
                <a:spcPct val="90000"/>
              </a:lnSpc>
              <a:defRPr/>
            </a:pPr>
            <a:r>
              <a:rPr lang="cs-CZ" altLang="cs-CZ" dirty="0"/>
              <a:t>Bezpodmínečný platební slib či příkaz</a:t>
            </a:r>
          </a:p>
          <a:p>
            <a:pPr lvl="1" algn="just" eaLnBrk="1" hangingPunct="1">
              <a:lnSpc>
                <a:spcPct val="90000"/>
              </a:lnSpc>
              <a:defRPr/>
            </a:pPr>
            <a:r>
              <a:rPr lang="cs-CZ" altLang="cs-CZ" sz="2600" dirty="0"/>
              <a:t>Podmínky a jejich dopad na platnost směnek</a:t>
            </a:r>
          </a:p>
          <a:p>
            <a:pPr lvl="1" algn="just" eaLnBrk="1" hangingPunct="1">
              <a:lnSpc>
                <a:spcPct val="90000"/>
              </a:lnSpc>
              <a:defRPr/>
            </a:pPr>
            <a:r>
              <a:rPr lang="cs-CZ" altLang="cs-CZ" sz="2600" dirty="0"/>
              <a:t>Co nelze považovat za podmínku</a:t>
            </a:r>
          </a:p>
          <a:p>
            <a:pPr lvl="1" algn="just" eaLnBrk="1" hangingPunct="1">
              <a:lnSpc>
                <a:spcPct val="90000"/>
              </a:lnSpc>
              <a:defRPr/>
            </a:pPr>
            <a:r>
              <a:rPr lang="cs-CZ" altLang="cs-CZ" sz="2600" dirty="0"/>
              <a:t>Vyjádření směnečné sumy</a:t>
            </a:r>
          </a:p>
          <a:p>
            <a:pPr lvl="1" algn="just" eaLnBrk="1" hangingPunct="1">
              <a:lnSpc>
                <a:spcPct val="90000"/>
              </a:lnSpc>
              <a:defRPr/>
            </a:pPr>
            <a:r>
              <a:rPr lang="cs-CZ" altLang="cs-CZ" sz="2600" dirty="0"/>
              <a:t>Jako platné obstojí za určitých podmínek i směnky s obecným údajem měny (např. „koruny“ – srov. § 41 SŠZ)</a:t>
            </a:r>
          </a:p>
          <a:p>
            <a:pPr marL="274320" indent="-274320" algn="just" fontAlgn="auto">
              <a:spcAft>
                <a:spcPts val="0"/>
              </a:spcAft>
              <a:buNone/>
              <a:defRPr/>
            </a:pPr>
            <a:endParaRPr lang="cs-CZ" altLang="cs-CZ" sz="3100" dirty="0"/>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fontAlgn="auto">
              <a:spcAft>
                <a:spcPts val="0"/>
              </a:spcAft>
              <a:buNone/>
              <a:defRPr/>
            </a:pPr>
            <a:endParaRPr lang="en-US" altLang="cs-CZ" i="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68F59C7-CB96-4E34-A8A1-A6C1CD240051}"/>
              </a:ext>
            </a:extLst>
          </p:cNvPr>
          <p:cNvSpPr>
            <a:spLocks noGrp="1"/>
          </p:cNvSpPr>
          <p:nvPr>
            <p:ph type="title"/>
          </p:nvPr>
        </p:nvSpPr>
        <p:spPr/>
        <p:txBody>
          <a:bodyPr/>
          <a:lstStyle/>
          <a:p>
            <a:pPr eaLnBrk="1" hangingPunct="1"/>
            <a:r>
              <a:rPr lang="cs-CZ" altLang="cs-CZ">
                <a:solidFill>
                  <a:srgbClr val="7B9899"/>
                </a:solidFill>
              </a:rPr>
              <a:t>Směnečná suma</a:t>
            </a:r>
            <a:endParaRPr lang="en-US" altLang="cs-CZ">
              <a:solidFill>
                <a:srgbClr val="7B9899"/>
              </a:solidFill>
            </a:endParaRPr>
          </a:p>
        </p:txBody>
      </p:sp>
      <p:sp>
        <p:nvSpPr>
          <p:cNvPr id="35843" name="Rectangle 3">
            <a:extLst>
              <a:ext uri="{FF2B5EF4-FFF2-40B4-BE49-F238E27FC236}">
                <a16:creationId xmlns:a16="http://schemas.microsoft.com/office/drawing/2014/main" id="{3A5D9DA1-2CCD-426A-AC6B-01229871BEF2}"/>
              </a:ext>
            </a:extLst>
          </p:cNvPr>
          <p:cNvSpPr>
            <a:spLocks noGrp="1" noChangeArrowheads="1"/>
          </p:cNvSpPr>
          <p:nvPr>
            <p:ph sz="quarter" idx="1"/>
          </p:nvPr>
        </p:nvSpPr>
        <p:spPr>
          <a:xfrm>
            <a:off x="1981200" y="1304926"/>
            <a:ext cx="8229600" cy="5292725"/>
          </a:xfrm>
        </p:spPr>
        <p:txBody>
          <a:bodyPr>
            <a:normAutofit fontScale="62500" lnSpcReduction="20000"/>
          </a:bodyPr>
          <a:lstStyle/>
          <a:p>
            <a:pPr marL="274320" indent="-274320" algn="just" fontAlgn="auto">
              <a:spcAft>
                <a:spcPts val="0"/>
              </a:spcAft>
              <a:buNone/>
              <a:defRPr/>
            </a:pPr>
            <a:r>
              <a:rPr lang="cs-CZ" altLang="cs-CZ" sz="3100" dirty="0"/>
              <a:t>Kolize údajů a jejich řešení</a:t>
            </a:r>
          </a:p>
          <a:p>
            <a:pPr marL="274320" indent="-274320" algn="just" fontAlgn="auto">
              <a:spcAft>
                <a:spcPts val="0"/>
              </a:spcAft>
              <a:buNone/>
              <a:defRPr/>
            </a:pPr>
            <a:endParaRPr lang="cs-CZ" altLang="cs-CZ" sz="3100" dirty="0"/>
          </a:p>
          <a:p>
            <a:pPr>
              <a:defRPr/>
            </a:pPr>
            <a:r>
              <a:rPr lang="cs-CZ" sz="3200" dirty="0"/>
              <a:t>§ 6</a:t>
            </a:r>
          </a:p>
          <a:p>
            <a:pPr>
              <a:defRPr/>
            </a:pPr>
            <a:r>
              <a:rPr lang="cs-CZ" sz="3200" i="1" dirty="0"/>
              <a:t>(1)</a:t>
            </a:r>
            <a:r>
              <a:rPr lang="cs-CZ" sz="3200" dirty="0"/>
              <a:t> Je-li směnečná suma udána jak slovy, tak čísly a neshodují-li se tyto údaje, platí suma vyjádřená slovy.</a:t>
            </a:r>
          </a:p>
          <a:p>
            <a:pPr>
              <a:defRPr/>
            </a:pPr>
            <a:r>
              <a:rPr lang="cs-CZ" sz="3200" i="1" dirty="0"/>
              <a:t>(2)</a:t>
            </a:r>
            <a:r>
              <a:rPr lang="cs-CZ" sz="3200" dirty="0"/>
              <a:t> Je-li směnečná suma udána několikrát slovy nebo několikrát čísly a neshodují-li se tyto údaje, platí suma nejmenší.</a:t>
            </a:r>
          </a:p>
          <a:p>
            <a:pPr>
              <a:defRPr/>
            </a:pPr>
            <a:r>
              <a:rPr lang="cs-CZ" sz="3200" dirty="0"/>
              <a:t>---</a:t>
            </a:r>
          </a:p>
          <a:p>
            <a:pPr>
              <a:defRPr/>
            </a:pPr>
            <a:r>
              <a:rPr lang="cs-CZ" altLang="cs-CZ" sz="3200" dirty="0"/>
              <a:t>Nevztahuje se ale na kolizi měn!</a:t>
            </a:r>
          </a:p>
          <a:p>
            <a:pPr>
              <a:defRPr/>
            </a:pPr>
            <a:endParaRPr lang="cs-CZ" sz="3200" dirty="0"/>
          </a:p>
          <a:p>
            <a:pPr marL="274320" indent="-274320" algn="just" fontAlgn="auto">
              <a:spcAft>
                <a:spcPts val="0"/>
              </a:spcAft>
              <a:buNone/>
              <a:defRPr/>
            </a:pPr>
            <a:r>
              <a:rPr lang="cs-CZ" altLang="cs-CZ" sz="3100" dirty="0"/>
              <a:t>				</a:t>
            </a:r>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fontAlgn="auto">
              <a:spcAft>
                <a:spcPts val="0"/>
              </a:spcAft>
              <a:buNone/>
              <a:defRPr/>
            </a:pPr>
            <a:endParaRPr lang="en-US" altLang="cs-CZ"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B4EEC38-9657-4D7D-9CA3-5D1D259653D5}"/>
              </a:ext>
            </a:extLst>
          </p:cNvPr>
          <p:cNvSpPr>
            <a:spLocks noGrp="1"/>
          </p:cNvSpPr>
          <p:nvPr>
            <p:ph type="title"/>
          </p:nvPr>
        </p:nvSpPr>
        <p:spPr/>
        <p:txBody>
          <a:bodyPr/>
          <a:lstStyle/>
          <a:p>
            <a:pPr eaLnBrk="1" hangingPunct="1"/>
            <a:r>
              <a:rPr lang="cs-CZ" altLang="cs-CZ">
                <a:solidFill>
                  <a:srgbClr val="7B9899"/>
                </a:solidFill>
              </a:rPr>
              <a:t>Problémy se slovním vyjádřením?</a:t>
            </a:r>
            <a:endParaRPr lang="en-US" altLang="cs-CZ">
              <a:solidFill>
                <a:srgbClr val="7B9899"/>
              </a:solidFill>
            </a:endParaRPr>
          </a:p>
        </p:txBody>
      </p:sp>
      <p:sp>
        <p:nvSpPr>
          <p:cNvPr id="35843" name="Rectangle 3">
            <a:extLst>
              <a:ext uri="{FF2B5EF4-FFF2-40B4-BE49-F238E27FC236}">
                <a16:creationId xmlns:a16="http://schemas.microsoft.com/office/drawing/2014/main" id="{412B12AA-6D13-4B79-A08B-85C2F0DDB770}"/>
              </a:ext>
            </a:extLst>
          </p:cNvPr>
          <p:cNvSpPr>
            <a:spLocks noGrp="1" noChangeArrowheads="1"/>
          </p:cNvSpPr>
          <p:nvPr>
            <p:ph sz="quarter" idx="1"/>
          </p:nvPr>
        </p:nvSpPr>
        <p:spPr>
          <a:xfrm>
            <a:off x="1703388" y="1304926"/>
            <a:ext cx="8507412" cy="5553075"/>
          </a:xfrm>
        </p:spPr>
        <p:txBody>
          <a:bodyPr>
            <a:normAutofit fontScale="25000" lnSpcReduction="20000"/>
          </a:bodyPr>
          <a:lstStyle/>
          <a:p>
            <a:pPr marL="274320" indent="-274320" algn="just" fontAlgn="auto">
              <a:spcAft>
                <a:spcPts val="0"/>
              </a:spcAft>
              <a:buNone/>
              <a:defRPr/>
            </a:pPr>
            <a:r>
              <a:rPr lang="cs-CZ" sz="7600" b="1" dirty="0"/>
              <a:t>Bezpodmínečný slib zaplatit určitou peněžitou sumu patří mezi podstatné náležitosti vlastní směnky, přičemž případný rozpor mezi více údaji vyjadřujícími směnečnou sumu nemá za následek neplatnost směnky; v takovém případě se pro určení peněžité sumy, kterou se výstavce zavázal majiteli směnky zaplatit, použijí pravidla obsažená v ustanovení čl. I. § 6 směnečného zákona.</a:t>
            </a:r>
          </a:p>
          <a:p>
            <a:pPr marL="274320" indent="-274320" algn="just" fontAlgn="auto">
              <a:spcAft>
                <a:spcPts val="0"/>
              </a:spcAft>
              <a:buNone/>
              <a:defRPr/>
            </a:pPr>
            <a:r>
              <a:rPr lang="cs-CZ" sz="7600" b="1" dirty="0"/>
              <a:t>V poměrech projednávané věci je z obsahu směnky patrno, že směnečná suma je na ní vyjádřena jednak čísly „52.865,- Kč“, jednak slovy „</a:t>
            </a:r>
            <a:r>
              <a:rPr lang="cs-CZ" sz="7600" b="1" dirty="0" err="1"/>
              <a:t>padesátdvatisíce</a:t>
            </a:r>
            <a:r>
              <a:rPr lang="cs-CZ" sz="7600" b="1" dirty="0"/>
              <a:t> </a:t>
            </a:r>
            <a:r>
              <a:rPr lang="cs-CZ" sz="7600" b="1" dirty="0" err="1"/>
              <a:t>osmsetšedesátpět</a:t>
            </a:r>
            <a:r>
              <a:rPr lang="cs-CZ" sz="7600" b="1" dirty="0"/>
              <a:t>“, umístěnými na směnce mezi předtištěnými údaji „slovy“ a „korun českých“ a napsanými tak, že </a:t>
            </a:r>
            <a:r>
              <a:rPr lang="cs-CZ" sz="7600" b="1" dirty="0">
                <a:solidFill>
                  <a:srgbClr val="FF0000"/>
                </a:solidFill>
              </a:rPr>
              <a:t>druhý slovní údaj je umístěn pod prvním (nikoli vedle něj). </a:t>
            </a:r>
            <a:r>
              <a:rPr lang="cs-CZ" sz="7600" b="1" dirty="0"/>
              <a:t>Takové vyjádření směnečné sumy ovšem prostor pro úvahy o rozpornosti použitých údajů (a nutnosti aplikace ustanovení čl. I. § 6 směnečného zákona) podle přesvědčení Nejvyššího soudu neotvírá. Odvolacímu soudu je nutné přisvědčit, že v situaci, kdy obě části slovní podoby směnečné sumy jsou umístěny před údajem označujícím měnu, v níž má být zaplacena, přičemž současně oba slovní údaje při jejich souvislém čtení odpovídají částce udané čísly, nelze dospět k jinému závěru, než že směnka zní na jedinou (čísly a slovy shodně vyjádřenou) směnečnou sumu 52.865,- Kč. </a:t>
            </a:r>
            <a:br>
              <a:rPr lang="cs-CZ" sz="7600" b="1" dirty="0"/>
            </a:br>
            <a:br>
              <a:rPr lang="cs-CZ" sz="7600" b="1" dirty="0"/>
            </a:br>
            <a:r>
              <a:rPr lang="cs-CZ" sz="7600" b="1" dirty="0"/>
              <a:t>podle rozsudku Nejvyššího soudu </a:t>
            </a:r>
            <a:r>
              <a:rPr lang="cs-CZ" sz="7600" b="1" dirty="0" err="1"/>
              <a:t>sp</a:t>
            </a:r>
            <a:r>
              <a:rPr lang="cs-CZ" sz="7600" b="1" dirty="0"/>
              <a:t>. zn. 29 </a:t>
            </a:r>
            <a:r>
              <a:rPr lang="cs-CZ" sz="7600" b="1" dirty="0" err="1"/>
              <a:t>Cdo</a:t>
            </a:r>
            <a:r>
              <a:rPr lang="cs-CZ" sz="7600" b="1" dirty="0"/>
              <a:t> 176/2009, ze dne 26. 10. 2010</a:t>
            </a:r>
          </a:p>
          <a:p>
            <a:pPr marL="274320" indent="-274320" algn="just" fontAlgn="auto">
              <a:spcAft>
                <a:spcPts val="0"/>
              </a:spcAft>
              <a:buNone/>
              <a:defRPr/>
            </a:pPr>
            <a:r>
              <a:rPr lang="cs-CZ" altLang="cs-CZ" sz="3100" dirty="0"/>
              <a:t>				</a:t>
            </a:r>
          </a:p>
          <a:p>
            <a:pPr marL="274320" indent="-274320" algn="just" fontAlgn="auto">
              <a:spcAft>
                <a:spcPts val="0"/>
              </a:spcAft>
              <a:buNone/>
              <a:defRPr/>
            </a:pPr>
            <a:endParaRPr lang="cs-CZ" altLang="cs-CZ" sz="2000" dirty="0"/>
          </a:p>
          <a:p>
            <a:pPr marL="274320" indent="-274320" algn="just" fontAlgn="auto">
              <a:spcAft>
                <a:spcPts val="0"/>
              </a:spcAft>
              <a:buNone/>
              <a:defRPr/>
            </a:pPr>
            <a:r>
              <a:rPr lang="cs-CZ" altLang="cs-CZ" sz="2000" dirty="0"/>
              <a:t>	</a:t>
            </a:r>
          </a:p>
          <a:p>
            <a:pPr marL="274320" indent="-274320" algn="just" fontAlgn="auto">
              <a:spcAft>
                <a:spcPts val="0"/>
              </a:spcAft>
              <a:buNone/>
              <a:defRPr/>
            </a:pPr>
            <a:r>
              <a:rPr lang="cs-CZ" altLang="cs-CZ" sz="2000" dirty="0"/>
              <a:t>						</a:t>
            </a:r>
            <a:endParaRPr lang="cs-CZ" altLang="cs-CZ" dirty="0">
              <a:solidFill>
                <a:schemeClr val="bg1"/>
              </a:solidFill>
            </a:endParaRPr>
          </a:p>
          <a:p>
            <a:pPr marL="274320" indent="-274320" algn="just" fontAlgn="auto">
              <a:spcAft>
                <a:spcPts val="0"/>
              </a:spcAft>
              <a:buNone/>
              <a:defRPr/>
            </a:pPr>
            <a:endParaRPr lang="cs-CZ" altLang="cs-CZ" dirty="0">
              <a:solidFill>
                <a:schemeClr val="bg1"/>
              </a:solidFill>
            </a:endParaRPr>
          </a:p>
          <a:p>
            <a:pPr marL="274320" indent="-274320" fontAlgn="auto">
              <a:spcAft>
                <a:spcPts val="0"/>
              </a:spcAft>
              <a:buNone/>
              <a:defRPr/>
            </a:pPr>
            <a:endParaRPr lang="en-US" altLang="cs-CZ" i="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ED5AC96-E3AF-41B1-A722-4ED1F9195686}"/>
              </a:ext>
            </a:extLst>
          </p:cNvPr>
          <p:cNvSpPr>
            <a:spLocks noGrp="1"/>
          </p:cNvSpPr>
          <p:nvPr>
            <p:ph type="title"/>
          </p:nvPr>
        </p:nvSpPr>
        <p:spPr/>
        <p:txBody>
          <a:bodyPr/>
          <a:lstStyle/>
          <a:p>
            <a:pPr eaLnBrk="1" hangingPunct="1"/>
            <a:r>
              <a:rPr lang="cs-CZ" altLang="cs-CZ">
                <a:solidFill>
                  <a:srgbClr val="7B9899"/>
                </a:solidFill>
              </a:rPr>
              <a:t>Úroky</a:t>
            </a:r>
            <a:endParaRPr lang="en-US" altLang="cs-CZ">
              <a:solidFill>
                <a:srgbClr val="7B9899"/>
              </a:solidFill>
            </a:endParaRPr>
          </a:p>
        </p:txBody>
      </p:sp>
      <p:sp>
        <p:nvSpPr>
          <p:cNvPr id="13315" name="Rectangle 3">
            <a:extLst>
              <a:ext uri="{FF2B5EF4-FFF2-40B4-BE49-F238E27FC236}">
                <a16:creationId xmlns:a16="http://schemas.microsoft.com/office/drawing/2014/main" id="{8683A6FE-FBFF-4460-B5D5-D5E2683611F2}"/>
              </a:ext>
            </a:extLst>
          </p:cNvPr>
          <p:cNvSpPr>
            <a:spLocks noGrp="1" noChangeArrowheads="1"/>
          </p:cNvSpPr>
          <p:nvPr>
            <p:ph sz="quarter" idx="1"/>
          </p:nvPr>
        </p:nvSpPr>
        <p:spPr>
          <a:xfrm>
            <a:off x="1981200" y="1600200"/>
            <a:ext cx="8229600" cy="5257800"/>
          </a:xfrm>
        </p:spPr>
        <p:txBody>
          <a:bodyPr>
            <a:normAutofit fontScale="92500" lnSpcReduction="10000"/>
          </a:bodyPr>
          <a:lstStyle/>
          <a:p>
            <a:pPr marL="274320" indent="-274320" algn="just" fontAlgn="auto">
              <a:spcAft>
                <a:spcPts val="0"/>
              </a:spcAft>
              <a:buFont typeface="Wingdings 3"/>
              <a:buChar char=""/>
              <a:defRPr/>
            </a:pPr>
            <a:r>
              <a:rPr lang="cs-CZ" dirty="0"/>
              <a:t>Čl. I § 5 ZSŠ</a:t>
            </a:r>
          </a:p>
          <a:p>
            <a:pPr marL="274320" indent="-274320" algn="just" fontAlgn="auto">
              <a:spcAft>
                <a:spcPts val="0"/>
              </a:spcAft>
              <a:buFont typeface="Wingdings 3"/>
              <a:buChar char=""/>
              <a:defRPr/>
            </a:pPr>
            <a:r>
              <a:rPr lang="cs-CZ" dirty="0"/>
              <a:t>Pouze vistasměnky a lhůtní vistasměnky</a:t>
            </a:r>
          </a:p>
          <a:p>
            <a:pPr marL="274320" indent="-274320" algn="just" fontAlgn="auto">
              <a:spcAft>
                <a:spcPts val="0"/>
              </a:spcAft>
              <a:buFont typeface="Wingdings 3"/>
              <a:buChar char=""/>
              <a:defRPr/>
            </a:pPr>
            <a:r>
              <a:rPr lang="cs-CZ" dirty="0"/>
              <a:t>Pokud ve směnce není jiného údaje, běží úrok ode dne vystavení směnky</a:t>
            </a:r>
          </a:p>
          <a:p>
            <a:pPr marL="274320" indent="-274320" algn="just" fontAlgn="auto">
              <a:spcAft>
                <a:spcPts val="0"/>
              </a:spcAft>
              <a:buFont typeface="Wingdings 3"/>
              <a:buChar char=""/>
              <a:defRPr/>
            </a:pPr>
            <a:r>
              <a:rPr lang="cs-CZ" dirty="0"/>
              <a:t>Za počátek běhů úroků může být ovšem určen i den pozdější</a:t>
            </a:r>
          </a:p>
          <a:p>
            <a:pPr marL="0" indent="0" fontAlgn="auto">
              <a:spcAft>
                <a:spcPts val="0"/>
              </a:spcAft>
              <a:buNone/>
              <a:defRPr/>
            </a:pPr>
            <a:r>
              <a:rPr lang="cs-CZ" sz="2500" dirty="0"/>
              <a:t>			</a:t>
            </a:r>
          </a:p>
          <a:p>
            <a:pPr marL="274320" indent="-274320" algn="just" fontAlgn="auto">
              <a:spcAft>
                <a:spcPts val="0"/>
              </a:spcAft>
              <a:buNone/>
              <a:defRPr/>
            </a:pPr>
            <a:endParaRPr lang="cs-CZ" sz="2000" dirty="0"/>
          </a:p>
          <a:p>
            <a:pPr marL="274320" indent="-274320" algn="just" fontAlgn="auto">
              <a:spcAft>
                <a:spcPts val="0"/>
              </a:spcAft>
              <a:buNone/>
              <a:defRPr/>
            </a:pPr>
            <a:r>
              <a:rPr lang="cs-CZ" sz="2000" dirty="0"/>
              <a:t>	</a:t>
            </a:r>
          </a:p>
          <a:p>
            <a:pPr marL="274320" indent="-274320" algn="just" fontAlgn="auto">
              <a:spcAft>
                <a:spcPts val="0"/>
              </a:spcAft>
              <a:buNone/>
              <a:defRPr/>
            </a:pPr>
            <a:r>
              <a:rPr lang="cs-CZ" sz="2000" dirty="0"/>
              <a:t>						</a:t>
            </a:r>
            <a:endParaRPr lang="cs-CZ" dirty="0">
              <a:solidFill>
                <a:schemeClr val="bg1"/>
              </a:solidFill>
            </a:endParaRPr>
          </a:p>
          <a:p>
            <a:pPr marL="274320" indent="-274320" algn="just" fontAlgn="auto">
              <a:spcAft>
                <a:spcPts val="0"/>
              </a:spcAft>
              <a:buNone/>
              <a:defRPr/>
            </a:pPr>
            <a:endParaRPr lang="cs-CZ" dirty="0">
              <a:solidFill>
                <a:schemeClr val="bg1"/>
              </a:solidFill>
            </a:endParaRPr>
          </a:p>
          <a:p>
            <a:pPr marL="274320" indent="-274320" fontAlgn="auto">
              <a:spcAft>
                <a:spcPts val="0"/>
              </a:spcAft>
              <a:buNone/>
              <a:defRPr/>
            </a:pPr>
            <a:endParaRPr lang="en-US"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D8499E2E-17DB-41CC-8148-D0027181FD8C}"/>
              </a:ext>
            </a:extLst>
          </p:cNvPr>
          <p:cNvSpPr>
            <a:spLocks noGrp="1"/>
          </p:cNvSpPr>
          <p:nvPr>
            <p:ph type="title"/>
          </p:nvPr>
        </p:nvSpPr>
        <p:spPr/>
        <p:txBody>
          <a:bodyPr/>
          <a:lstStyle/>
          <a:p>
            <a:pPr eaLnBrk="1" hangingPunct="1"/>
            <a:r>
              <a:rPr lang="cs-CZ" altLang="cs-CZ">
                <a:solidFill>
                  <a:srgbClr val="7B9899"/>
                </a:solidFill>
              </a:rPr>
              <a:t>Trasát (směnečník) a údaje o něm</a:t>
            </a:r>
            <a:endParaRPr lang="en-US" altLang="cs-CZ">
              <a:solidFill>
                <a:srgbClr val="7B9899"/>
              </a:solidFill>
            </a:endParaRPr>
          </a:p>
        </p:txBody>
      </p:sp>
      <p:sp>
        <p:nvSpPr>
          <p:cNvPr id="97283" name="Rectangle 3">
            <a:extLst>
              <a:ext uri="{FF2B5EF4-FFF2-40B4-BE49-F238E27FC236}">
                <a16:creationId xmlns:a16="http://schemas.microsoft.com/office/drawing/2014/main" id="{E7F7B459-E738-4173-BE72-F9C7ED0C34F5}"/>
              </a:ext>
            </a:extLst>
          </p:cNvPr>
          <p:cNvSpPr>
            <a:spLocks noGrp="1"/>
          </p:cNvSpPr>
          <p:nvPr>
            <p:ph sz="quarter" idx="1"/>
          </p:nvPr>
        </p:nvSpPr>
        <p:spPr>
          <a:xfrm>
            <a:off x="1981200" y="1600200"/>
            <a:ext cx="8229600" cy="4673600"/>
          </a:xfrm>
        </p:spPr>
        <p:txBody>
          <a:bodyPr/>
          <a:lstStyle/>
          <a:p>
            <a:pPr algn="just" eaLnBrk="1" hangingPunct="1"/>
            <a:r>
              <a:rPr lang="cs-CZ" altLang="cs-CZ"/>
              <a:t>Umístění v textu směnky</a:t>
            </a:r>
          </a:p>
          <a:p>
            <a:pPr algn="just" eaLnBrk="1" hangingPunct="1"/>
            <a:endParaRPr lang="cs-CZ" altLang="cs-CZ"/>
          </a:p>
          <a:p>
            <a:pPr marL="274638" lvl="1" indent="0" algn="just">
              <a:spcBef>
                <a:spcPct val="0"/>
              </a:spcBef>
              <a:buClrTx/>
              <a:buNone/>
            </a:pPr>
            <a:r>
              <a:rPr lang="cs-CZ" altLang="cs-CZ" sz="2400"/>
              <a:t>„Je‑li na směnečném formuláři na obvyklém místě v levé dolní části líce směnky uvedeno označení osoby, k níž zcela zřejmě směřuje směnečný příkaz, jde o směnečníka, i když tento údaj není výslovně uvozen slovem směnečník“ </a:t>
            </a:r>
          </a:p>
          <a:p>
            <a:pPr lvl="3" algn="r" eaLnBrk="1" hangingPunct="1">
              <a:spcBef>
                <a:spcPct val="0"/>
              </a:spcBef>
              <a:buClrTx/>
              <a:buFontTx/>
              <a:buNone/>
            </a:pPr>
            <a:r>
              <a:rPr lang="cs-CZ" altLang="cs-CZ" sz="2200">
                <a:solidFill>
                  <a:schemeClr val="tx2"/>
                </a:solidFill>
              </a:rPr>
              <a:t>		</a:t>
            </a:r>
            <a:r>
              <a:rPr lang="cs-CZ" altLang="cs-CZ" sz="1700" b="1">
                <a:solidFill>
                  <a:schemeClr val="tx2"/>
                </a:solidFill>
              </a:rPr>
              <a:t> </a:t>
            </a:r>
            <a:r>
              <a:rPr lang="cs-CZ" altLang="cs-CZ" sz="1700" b="1"/>
              <a:t>Usnesení Vrchního soudu v Praze ze dne 4. 5. 1999, </a:t>
            </a:r>
          </a:p>
          <a:p>
            <a:pPr lvl="3" algn="r" eaLnBrk="1" hangingPunct="1">
              <a:spcBef>
                <a:spcPct val="0"/>
              </a:spcBef>
              <a:buClrTx/>
              <a:buFontTx/>
              <a:buNone/>
            </a:pPr>
            <a:r>
              <a:rPr lang="cs-CZ" altLang="cs-CZ" sz="1700" b="1"/>
              <a:t>sp. zn. 5 Cmo 657/98</a:t>
            </a:r>
          </a:p>
          <a:p>
            <a:pPr algn="just" eaLnBrk="1" hangingPunct="1"/>
            <a:endParaRPr lang="cs-CZ" altLang="cs-CZ"/>
          </a:p>
          <a:p>
            <a:pPr algn="just" eaLnBrk="1" hangingPunct="1"/>
            <a:r>
              <a:rPr lang="cs-CZ" altLang="cs-CZ"/>
              <a:t>Výslovné nebo nepřímé označení</a:t>
            </a:r>
          </a:p>
          <a:p>
            <a:pPr algn="just" eaLnBrk="1" hangingPunct="1"/>
            <a:r>
              <a:rPr lang="cs-CZ" altLang="cs-CZ"/>
              <a:t>Určení směnečníka akceptací?</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B4C607EB-0051-4301-8617-6D196FEE973A}"/>
              </a:ext>
            </a:extLst>
          </p:cNvPr>
          <p:cNvSpPr>
            <a:spLocks noGrp="1"/>
          </p:cNvSpPr>
          <p:nvPr>
            <p:ph type="title"/>
          </p:nvPr>
        </p:nvSpPr>
        <p:spPr/>
        <p:txBody>
          <a:bodyPr/>
          <a:lstStyle/>
          <a:p>
            <a:pPr eaLnBrk="1" hangingPunct="1"/>
            <a:r>
              <a:rPr lang="cs-CZ" altLang="cs-CZ">
                <a:solidFill>
                  <a:srgbClr val="7B9899"/>
                </a:solidFill>
              </a:rPr>
              <a:t>Splatnost</a:t>
            </a:r>
            <a:endParaRPr lang="en-US" altLang="cs-CZ">
              <a:solidFill>
                <a:srgbClr val="7B9899"/>
              </a:solidFill>
            </a:endParaRPr>
          </a:p>
        </p:txBody>
      </p:sp>
      <p:sp>
        <p:nvSpPr>
          <p:cNvPr id="99331" name="Rectangle 3">
            <a:extLst>
              <a:ext uri="{FF2B5EF4-FFF2-40B4-BE49-F238E27FC236}">
                <a16:creationId xmlns:a16="http://schemas.microsoft.com/office/drawing/2014/main" id="{F16CC0AE-3E06-4E53-B0F2-E204A7F8B899}"/>
              </a:ext>
            </a:extLst>
          </p:cNvPr>
          <p:cNvSpPr>
            <a:spLocks noGrp="1"/>
          </p:cNvSpPr>
          <p:nvPr>
            <p:ph sz="quarter" idx="1"/>
          </p:nvPr>
        </p:nvSpPr>
        <p:spPr>
          <a:xfrm>
            <a:off x="1981200" y="1600200"/>
            <a:ext cx="8229600" cy="4673600"/>
          </a:xfrm>
        </p:spPr>
        <p:txBody>
          <a:bodyPr/>
          <a:lstStyle/>
          <a:p>
            <a:pPr algn="just" eaLnBrk="1" hangingPunct="1"/>
            <a:r>
              <a:rPr lang="cs-CZ" altLang="cs-CZ"/>
              <a:t>4 varianty</a:t>
            </a:r>
          </a:p>
          <a:p>
            <a:pPr lvl="1" algn="just" eaLnBrk="1" hangingPunct="1"/>
            <a:r>
              <a:rPr lang="cs-CZ" altLang="cs-CZ" sz="2400"/>
              <a:t>Na viděnou (vistasměnky)</a:t>
            </a:r>
          </a:p>
          <a:p>
            <a:pPr lvl="1" algn="just" eaLnBrk="1" hangingPunct="1"/>
            <a:r>
              <a:rPr lang="cs-CZ" altLang="cs-CZ" sz="2400"/>
              <a:t>Na určitý čas po viděné (lhůtní vistasměnky)</a:t>
            </a:r>
          </a:p>
          <a:p>
            <a:pPr lvl="1" algn="just" eaLnBrk="1" hangingPunct="1"/>
            <a:r>
              <a:rPr lang="cs-CZ" altLang="cs-CZ" sz="2400"/>
              <a:t>Na určitý čas po vystavení (datosměnky)</a:t>
            </a:r>
          </a:p>
          <a:p>
            <a:pPr lvl="1" algn="just" eaLnBrk="1" hangingPunct="1"/>
            <a:r>
              <a:rPr lang="cs-CZ" altLang="cs-CZ" sz="2400"/>
              <a:t>V určitý konkrétní den (fixní, precizní směnky)</a:t>
            </a:r>
          </a:p>
          <a:p>
            <a:pPr lvl="1" algn="just" eaLnBrk="1" hangingPunct="1"/>
            <a:endParaRPr lang="cs-CZ" altLang="cs-CZ" sz="2400"/>
          </a:p>
          <a:p>
            <a:pPr lvl="1" algn="just" eaLnBrk="1" hangingPunct="1"/>
            <a:r>
              <a:rPr lang="cs-CZ" altLang="cs-CZ" sz="2400"/>
              <a:t>Jiné varianty nepřípustné</a:t>
            </a:r>
          </a:p>
          <a:p>
            <a:pPr lvl="1" algn="just" eaLnBrk="1" hangingPunct="1"/>
            <a:r>
              <a:rPr lang="cs-CZ" altLang="cs-CZ" sz="2400"/>
              <a:t>Kombinace vyloučeny</a:t>
            </a:r>
          </a:p>
          <a:p>
            <a:pPr lvl="1" algn="just" eaLnBrk="1" hangingPunct="1"/>
            <a:r>
              <a:rPr lang="cs-CZ" altLang="cs-CZ" sz="2400"/>
              <a:t>Splátkové směnky výslovně zapovězeny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8CEC961-F2F4-4236-BCB9-D9C5C9326DD0}"/>
              </a:ext>
            </a:extLst>
          </p:cNvPr>
          <p:cNvSpPr>
            <a:spLocks noGrp="1"/>
          </p:cNvSpPr>
          <p:nvPr>
            <p:ph type="title"/>
          </p:nvPr>
        </p:nvSpPr>
        <p:spPr/>
        <p:txBody>
          <a:bodyPr/>
          <a:lstStyle/>
          <a:p>
            <a:pPr eaLnBrk="1" hangingPunct="1"/>
            <a:r>
              <a:rPr lang="cs-CZ" altLang="cs-CZ">
                <a:solidFill>
                  <a:srgbClr val="7B9899"/>
                </a:solidFill>
              </a:rPr>
              <a:t>Splatnost „do…“</a:t>
            </a:r>
            <a:endParaRPr lang="en-US" altLang="cs-CZ">
              <a:solidFill>
                <a:srgbClr val="7B9899"/>
              </a:solidFill>
            </a:endParaRPr>
          </a:p>
        </p:txBody>
      </p:sp>
      <p:sp>
        <p:nvSpPr>
          <p:cNvPr id="23555" name="Rectangle 3">
            <a:extLst>
              <a:ext uri="{FF2B5EF4-FFF2-40B4-BE49-F238E27FC236}">
                <a16:creationId xmlns:a16="http://schemas.microsoft.com/office/drawing/2014/main" id="{75DB5AFB-A51E-4709-9700-EA16CBD41231}"/>
              </a:ext>
            </a:extLst>
          </p:cNvPr>
          <p:cNvSpPr>
            <a:spLocks noGrp="1" noChangeArrowheads="1"/>
          </p:cNvSpPr>
          <p:nvPr>
            <p:ph sz="quarter" idx="1"/>
          </p:nvPr>
        </p:nvSpPr>
        <p:spPr>
          <a:xfrm>
            <a:off x="1981200" y="1233488"/>
            <a:ext cx="8229600" cy="5148262"/>
          </a:xfrm>
        </p:spPr>
        <p:txBody>
          <a:bodyPr>
            <a:normAutofit fontScale="62500" lnSpcReduction="20000"/>
          </a:bodyPr>
          <a:lstStyle/>
          <a:p>
            <a:pPr marL="0" indent="0" algn="just">
              <a:spcBef>
                <a:spcPct val="0"/>
              </a:spcBef>
              <a:buClrTx/>
              <a:buNone/>
              <a:defRPr/>
            </a:pPr>
            <a:r>
              <a:rPr lang="cs-CZ" altLang="cs-CZ" dirty="0">
                <a:solidFill>
                  <a:schemeClr val="tx2"/>
                </a:solidFill>
              </a:rPr>
              <a:t>„je-li doba splatnosti na směnce vyznačena způsobem, který požadavkům ustanovení čl. I. § 33 odst. 1 směnečného zákona neodpovídá, neznamená to, že by se k takovému údaji nepřihlíželo (a uplatnila se zásada … podle [níž] o vlastní směnce, v níž není údaj splatnosti, platí, že je splatná na viděnou), ale existence takového údaje na směnce by byla důvodem její neplatnosti.“	 </a:t>
            </a:r>
          </a:p>
          <a:p>
            <a:pPr algn="just" eaLnBrk="1" hangingPunct="1">
              <a:spcBef>
                <a:spcPct val="0"/>
              </a:spcBef>
              <a:buClrTx/>
              <a:buFontTx/>
              <a:buChar char="•"/>
              <a:defRPr/>
            </a:pPr>
            <a:endParaRPr lang="cs-CZ" altLang="cs-CZ" dirty="0">
              <a:solidFill>
                <a:schemeClr val="tx2"/>
              </a:solidFill>
            </a:endParaRPr>
          </a:p>
          <a:p>
            <a:pPr marL="0" indent="0" algn="just">
              <a:spcBef>
                <a:spcPct val="0"/>
              </a:spcBef>
              <a:buClrTx/>
              <a:buNone/>
              <a:defRPr/>
            </a:pPr>
            <a:r>
              <a:rPr lang="cs-CZ" altLang="cs-CZ" dirty="0">
                <a:solidFill>
                  <a:schemeClr val="tx2"/>
                </a:solidFill>
              </a:rPr>
              <a:t> „z formulace údaje splatnosti „do 30. června 2003“ [je] zcela zjevné, že směnka nebyla splatná konkrétního dne, nýbrž že pro její splatnost bylo určeno časové období končící datem 30. června 2003; potud ve skutečnosti </a:t>
            </a:r>
            <a:r>
              <a:rPr lang="cs-CZ" altLang="cs-CZ" b="1" dirty="0">
                <a:solidFill>
                  <a:schemeClr val="tx2"/>
                </a:solidFill>
              </a:rPr>
              <a:t>ponechává na vůli dlužníka, kterého dne v rámci období končícího dnem 30. června 2003 směnku zaplatí. Takto určený údaj splatnosti směnky pak bez jakýchkoli pochybností způsobuje neplatnost směnky </a:t>
            </a:r>
            <a:r>
              <a:rPr lang="cs-CZ" altLang="cs-CZ" dirty="0">
                <a:solidFill>
                  <a:schemeClr val="tx2"/>
                </a:solidFill>
              </a:rPr>
              <a:t>ve smyslu ustanovení čl. I. § 33 odst. 2 směnečného zákona.“ </a:t>
            </a:r>
          </a:p>
          <a:p>
            <a:pPr marL="0" indent="0" algn="r" fontAlgn="auto">
              <a:spcAft>
                <a:spcPts val="0"/>
              </a:spcAft>
              <a:buNone/>
              <a:defRPr/>
            </a:pPr>
            <a:r>
              <a:rPr lang="cs-CZ" altLang="cs-CZ" sz="2000" b="1" dirty="0"/>
              <a:t>Rozsudek Nejvyššího soudu ze dne 30. 3. 2011, </a:t>
            </a:r>
            <a:r>
              <a:rPr lang="cs-CZ" altLang="cs-CZ" sz="2000" b="1" dirty="0" err="1"/>
              <a:t>sp</a:t>
            </a:r>
            <a:r>
              <a:rPr lang="cs-CZ" altLang="cs-CZ" sz="2000" b="1" dirty="0"/>
              <a:t>. zn. 29 </a:t>
            </a:r>
            <a:r>
              <a:rPr lang="cs-CZ" altLang="cs-CZ" sz="2000" b="1" dirty="0" err="1"/>
              <a:t>Cdo</a:t>
            </a:r>
            <a:r>
              <a:rPr lang="cs-CZ" altLang="cs-CZ" sz="2000" b="1" dirty="0"/>
              <a:t> 3361/2010</a:t>
            </a:r>
            <a:endParaRPr lang="cs-CZ" sz="2000" b="1" dirty="0"/>
          </a:p>
          <a:p>
            <a:pPr marL="0" indent="0" fontAlgn="auto">
              <a:spcAft>
                <a:spcPts val="0"/>
              </a:spcAft>
              <a:buNone/>
              <a:defRPr/>
            </a:pP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9FCF876E-7FF4-40BE-93A1-CC2E02C11DCB}"/>
              </a:ext>
            </a:extLst>
          </p:cNvPr>
          <p:cNvSpPr>
            <a:spLocks noGrp="1"/>
          </p:cNvSpPr>
          <p:nvPr>
            <p:ph type="title"/>
          </p:nvPr>
        </p:nvSpPr>
        <p:spPr/>
        <p:txBody>
          <a:bodyPr/>
          <a:lstStyle/>
          <a:p>
            <a:pPr eaLnBrk="1" hangingPunct="1"/>
            <a:r>
              <a:rPr lang="cs-CZ" altLang="cs-CZ">
                <a:solidFill>
                  <a:srgbClr val="7B9899"/>
                </a:solidFill>
              </a:rPr>
              <a:t>Nešlo by to přeci jen?</a:t>
            </a:r>
            <a:endParaRPr lang="en-US" altLang="cs-CZ">
              <a:solidFill>
                <a:srgbClr val="7B9899"/>
              </a:solidFill>
            </a:endParaRPr>
          </a:p>
        </p:txBody>
      </p:sp>
      <p:sp>
        <p:nvSpPr>
          <p:cNvPr id="23555" name="Rectangle 3">
            <a:extLst>
              <a:ext uri="{FF2B5EF4-FFF2-40B4-BE49-F238E27FC236}">
                <a16:creationId xmlns:a16="http://schemas.microsoft.com/office/drawing/2014/main" id="{84AC374C-0B9C-4642-8A45-992C8E23B90B}"/>
              </a:ext>
            </a:extLst>
          </p:cNvPr>
          <p:cNvSpPr>
            <a:spLocks noGrp="1" noChangeArrowheads="1"/>
          </p:cNvSpPr>
          <p:nvPr>
            <p:ph sz="quarter" idx="1"/>
          </p:nvPr>
        </p:nvSpPr>
        <p:spPr>
          <a:xfrm>
            <a:off x="1978025" y="1304926"/>
            <a:ext cx="8229600" cy="5040313"/>
          </a:xfrm>
        </p:spPr>
        <p:txBody>
          <a:bodyPr>
            <a:normAutofit fontScale="92500"/>
          </a:bodyPr>
          <a:lstStyle/>
          <a:p>
            <a:pPr marL="0" indent="0" algn="just">
              <a:spcBef>
                <a:spcPct val="0"/>
              </a:spcBef>
              <a:buClrTx/>
              <a:buNone/>
              <a:defRPr/>
            </a:pPr>
            <a:endParaRPr lang="cs-CZ" sz="2200" dirty="0">
              <a:solidFill>
                <a:schemeClr val="tx2"/>
              </a:solidFill>
            </a:endParaRPr>
          </a:p>
          <a:p>
            <a:pPr marL="0" indent="0" algn="just">
              <a:spcBef>
                <a:spcPct val="0"/>
              </a:spcBef>
              <a:buClrTx/>
              <a:buNone/>
              <a:defRPr/>
            </a:pPr>
            <a:r>
              <a:rPr lang="cs-CZ" sz="2200" dirty="0">
                <a:solidFill>
                  <a:schemeClr val="tx2"/>
                </a:solidFill>
              </a:rPr>
              <a:t>Vzhledem k umístění obou údajů na směnce a jejich zřetelné vzájemné vazbě (kdy údaje o splatnosti směnky „na viděnou“ a o lhůtě „do 31. prosince 2009“ jsou součástí jedné a téže doložky, přičemž vymezení lhůty navazuje na text určující, že směnka bude splatná při jejím předložení) totiž nelze než dovodit, že smyslem uvedeného zápisu na směnce bylo (v souladu s ustanovením čl. I. § 34 odst. 1 směnečného zákona) prodloužit zákonnou lhůtu k předložení směnky k placení (od udaného dne vystavení směnky) do 31. prosince 2009. </a:t>
            </a:r>
          </a:p>
          <a:p>
            <a:pPr marL="0" indent="0" algn="r">
              <a:spcBef>
                <a:spcPct val="0"/>
              </a:spcBef>
              <a:buClrTx/>
              <a:buNone/>
              <a:defRPr/>
            </a:pPr>
            <a:r>
              <a:rPr lang="cs-CZ" altLang="cs-CZ" sz="1700" b="1" dirty="0"/>
              <a:t>Rozsudek Nejvyššího soudu ze dne </a:t>
            </a:r>
            <a:r>
              <a:rPr lang="cs-CZ" sz="1700" b="1" dirty="0"/>
              <a:t>30. června 2015, </a:t>
            </a:r>
            <a:r>
              <a:rPr lang="cs-CZ" sz="1700" b="1" dirty="0" err="1"/>
              <a:t>sp</a:t>
            </a:r>
            <a:r>
              <a:rPr lang="cs-CZ" sz="1700" b="1" dirty="0"/>
              <a:t>. zn. 29 </a:t>
            </a:r>
            <a:r>
              <a:rPr lang="cs-CZ" sz="1700" b="1" dirty="0" err="1"/>
              <a:t>Cdo</a:t>
            </a:r>
            <a:r>
              <a:rPr lang="cs-CZ" sz="1700" b="1" dirty="0"/>
              <a:t> 894/2013</a:t>
            </a:r>
            <a:endParaRPr lang="cs-CZ" altLang="cs-CZ" sz="1700" b="1" dirty="0"/>
          </a:p>
          <a:p>
            <a:pPr marL="274320" indent="-274320" fontAlgn="auto">
              <a:spcAft>
                <a:spcPts val="0"/>
              </a:spcAft>
              <a:buFont typeface="Wingdings 3"/>
              <a:buChar char=""/>
              <a:defRPr/>
            </a:pPr>
            <a:endParaRPr lang="cs-CZ" sz="2400" dirty="0"/>
          </a:p>
          <a:p>
            <a:pPr marL="0" indent="0" fontAlgn="auto">
              <a:spcAft>
                <a:spcPts val="0"/>
              </a:spcAft>
              <a:buNone/>
              <a:defRPr/>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0103B8A-6E4A-435F-9BA7-CB1678E4517C}"/>
              </a:ext>
            </a:extLst>
          </p:cNvPr>
          <p:cNvSpPr>
            <a:spLocks noGrp="1"/>
          </p:cNvSpPr>
          <p:nvPr>
            <p:ph type="title"/>
          </p:nvPr>
        </p:nvSpPr>
        <p:spPr/>
        <p:txBody>
          <a:bodyPr/>
          <a:lstStyle/>
          <a:p>
            <a:pPr eaLnBrk="1" hangingPunct="1"/>
            <a:r>
              <a:rPr lang="cs-CZ" altLang="cs-CZ">
                <a:solidFill>
                  <a:srgbClr val="7B9899"/>
                </a:solidFill>
              </a:rPr>
              <a:t>Systematika účastníků směnky</a:t>
            </a:r>
            <a:endParaRPr lang="en-US" altLang="cs-CZ">
              <a:solidFill>
                <a:srgbClr val="7B9899"/>
              </a:solidFill>
            </a:endParaRPr>
          </a:p>
        </p:txBody>
      </p:sp>
      <p:sp>
        <p:nvSpPr>
          <p:cNvPr id="19459" name="Rectangle 3">
            <a:extLst>
              <a:ext uri="{FF2B5EF4-FFF2-40B4-BE49-F238E27FC236}">
                <a16:creationId xmlns:a16="http://schemas.microsoft.com/office/drawing/2014/main" id="{B686D5D0-7470-41C4-ADBB-BE7BFD4D498B}"/>
              </a:ext>
            </a:extLst>
          </p:cNvPr>
          <p:cNvSpPr>
            <a:spLocks noGrp="1" noChangeArrowheads="1"/>
          </p:cNvSpPr>
          <p:nvPr>
            <p:ph sz="quarter" idx="1"/>
          </p:nvPr>
        </p:nvSpPr>
        <p:spPr>
          <a:xfrm>
            <a:off x="1981200" y="1412875"/>
            <a:ext cx="8229600" cy="4743450"/>
          </a:xfrm>
        </p:spPr>
        <p:txBody>
          <a:bodyPr/>
          <a:lstStyle/>
          <a:p>
            <a:pPr lvl="1" eaLnBrk="1" hangingPunct="1">
              <a:lnSpc>
                <a:spcPct val="90000"/>
              </a:lnSpc>
              <a:defRPr/>
            </a:pPr>
            <a:r>
              <a:rPr lang="cs-CZ" altLang="cs-CZ" sz="2500" dirty="0"/>
              <a:t>Vždy:  Výstavce</a:t>
            </a:r>
          </a:p>
          <a:p>
            <a:pPr lvl="1" eaLnBrk="1" hangingPunct="1">
              <a:lnSpc>
                <a:spcPct val="90000"/>
              </a:lnSpc>
              <a:defRPr/>
            </a:pPr>
            <a:r>
              <a:rPr lang="cs-CZ" altLang="cs-CZ" sz="2500" dirty="0"/>
              <a:t>Vždy: Remitent</a:t>
            </a:r>
          </a:p>
          <a:p>
            <a:pPr lvl="1" eaLnBrk="1" hangingPunct="1">
              <a:lnSpc>
                <a:spcPct val="90000"/>
              </a:lnSpc>
              <a:defRPr/>
            </a:pPr>
            <a:r>
              <a:rPr lang="cs-CZ" altLang="cs-CZ" sz="2500" dirty="0"/>
              <a:t>Vždy u cizí směnky: směnečník</a:t>
            </a:r>
          </a:p>
          <a:p>
            <a:pPr lvl="1" eaLnBrk="1" hangingPunct="1">
              <a:lnSpc>
                <a:spcPct val="90000"/>
              </a:lnSpc>
              <a:defRPr/>
            </a:pPr>
            <a:r>
              <a:rPr lang="cs-CZ" altLang="cs-CZ" sz="2500" dirty="0"/>
              <a:t>Někdy:  Aval (směnečný rukojmí, avalista)</a:t>
            </a:r>
          </a:p>
          <a:p>
            <a:pPr lvl="1" eaLnBrk="1" hangingPunct="1">
              <a:lnSpc>
                <a:spcPct val="90000"/>
              </a:lnSpc>
              <a:defRPr/>
            </a:pPr>
            <a:r>
              <a:rPr lang="cs-CZ" altLang="cs-CZ" sz="2500" dirty="0"/>
              <a:t>U </a:t>
            </a:r>
            <a:r>
              <a:rPr lang="cs-CZ" altLang="cs-CZ" sz="2500" dirty="0" err="1"/>
              <a:t>ordresměnky</a:t>
            </a:r>
            <a:r>
              <a:rPr lang="cs-CZ" altLang="cs-CZ" sz="2500" dirty="0"/>
              <a:t>: Indosant</a:t>
            </a:r>
          </a:p>
          <a:p>
            <a:pPr lvl="1" eaLnBrk="1" hangingPunct="1">
              <a:lnSpc>
                <a:spcPct val="90000"/>
              </a:lnSpc>
              <a:defRPr/>
            </a:pPr>
            <a:r>
              <a:rPr lang="cs-CZ" altLang="cs-CZ" sz="2500" dirty="0"/>
              <a:t>U </a:t>
            </a:r>
            <a:r>
              <a:rPr lang="cs-CZ" altLang="cs-CZ" sz="2500" dirty="0" err="1"/>
              <a:t>ordresměnky</a:t>
            </a:r>
            <a:r>
              <a:rPr lang="cs-CZ" altLang="cs-CZ" sz="2500" dirty="0"/>
              <a:t>: Indosatář</a:t>
            </a:r>
          </a:p>
          <a:p>
            <a:pPr lvl="1" eaLnBrk="1" hangingPunct="1">
              <a:lnSpc>
                <a:spcPct val="90000"/>
              </a:lnSpc>
              <a:defRPr/>
            </a:pPr>
            <a:r>
              <a:rPr lang="cs-CZ" altLang="cs-CZ" sz="2500" dirty="0"/>
              <a:t>Někdy: </a:t>
            </a:r>
            <a:r>
              <a:rPr lang="cs-CZ" altLang="cs-CZ" sz="2500" dirty="0" err="1"/>
              <a:t>Domiciliát</a:t>
            </a:r>
            <a:endParaRPr lang="cs-CZ" altLang="cs-CZ" sz="2500" dirty="0"/>
          </a:p>
          <a:p>
            <a:pPr lvl="1" eaLnBrk="1" hangingPunct="1">
              <a:lnSpc>
                <a:spcPct val="90000"/>
              </a:lnSpc>
              <a:defRPr/>
            </a:pPr>
            <a:r>
              <a:rPr lang="cs-CZ" altLang="cs-CZ" sz="2500" dirty="0"/>
              <a:t>Zapomenut: Čestný příjemce</a:t>
            </a:r>
          </a:p>
          <a:p>
            <a:pPr marL="274638" lvl="1" indent="0">
              <a:lnSpc>
                <a:spcPct val="90000"/>
              </a:lnSpc>
              <a:buNone/>
              <a:defRPr/>
            </a:pPr>
            <a:endParaRPr lang="cs-CZ" altLang="cs-CZ" sz="2500" dirty="0"/>
          </a:p>
          <a:p>
            <a:pPr eaLnBrk="1" hangingPunct="1">
              <a:lnSpc>
                <a:spcPct val="90000"/>
              </a:lnSpc>
              <a:defRPr/>
            </a:pPr>
            <a:endParaRPr lang="cs-CZ" altLang="cs-CZ" dirty="0"/>
          </a:p>
          <a:p>
            <a:pPr eaLnBrk="1" hangingPunct="1">
              <a:lnSpc>
                <a:spcPct val="90000"/>
              </a:lnSpc>
              <a:defRPr/>
            </a:pPr>
            <a:endParaRPr lang="en-US" altLang="cs-CZ"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E7BD40E7-F503-444F-9746-1A069A95FF7C}"/>
              </a:ext>
            </a:extLst>
          </p:cNvPr>
          <p:cNvSpPr>
            <a:spLocks noGrp="1"/>
          </p:cNvSpPr>
          <p:nvPr>
            <p:ph type="title"/>
          </p:nvPr>
        </p:nvSpPr>
        <p:spPr/>
        <p:txBody>
          <a:bodyPr/>
          <a:lstStyle/>
          <a:p>
            <a:pPr eaLnBrk="1" hangingPunct="1"/>
            <a:r>
              <a:rPr lang="cs-CZ" altLang="cs-CZ">
                <a:solidFill>
                  <a:srgbClr val="7B9899"/>
                </a:solidFill>
              </a:rPr>
              <a:t>K platnost směnky se splatností s přesností vyšší než na dny</a:t>
            </a:r>
            <a:endParaRPr lang="en-US" altLang="cs-CZ">
              <a:solidFill>
                <a:srgbClr val="7B9899"/>
              </a:solidFill>
            </a:endParaRPr>
          </a:p>
        </p:txBody>
      </p:sp>
      <p:sp>
        <p:nvSpPr>
          <p:cNvPr id="23555" name="Rectangle 3">
            <a:extLst>
              <a:ext uri="{FF2B5EF4-FFF2-40B4-BE49-F238E27FC236}">
                <a16:creationId xmlns:a16="http://schemas.microsoft.com/office/drawing/2014/main" id="{C947412D-240A-4A29-B849-4E6A1691DACA}"/>
              </a:ext>
            </a:extLst>
          </p:cNvPr>
          <p:cNvSpPr>
            <a:spLocks noGrp="1" noChangeArrowheads="1"/>
          </p:cNvSpPr>
          <p:nvPr>
            <p:ph sz="quarter" idx="1"/>
          </p:nvPr>
        </p:nvSpPr>
        <p:spPr>
          <a:xfrm>
            <a:off x="1978025" y="1304926"/>
            <a:ext cx="8229600" cy="5040313"/>
          </a:xfrm>
        </p:spPr>
        <p:txBody>
          <a:bodyPr>
            <a:normAutofit/>
          </a:bodyPr>
          <a:lstStyle/>
          <a:p>
            <a:pPr marL="0" indent="0" algn="just">
              <a:spcBef>
                <a:spcPct val="0"/>
              </a:spcBef>
              <a:buClrTx/>
              <a:buNone/>
              <a:defRPr/>
            </a:pPr>
            <a:r>
              <a:rPr lang="cs-CZ" altLang="cs-CZ" sz="2200" dirty="0">
                <a:solidFill>
                  <a:schemeClr val="tx2"/>
                </a:solidFill>
              </a:rPr>
              <a:t>Směnka se splatností stanovenou s přesností vyšší než na dny (tj. směnka splatná v určitou hodinu, popř. jinak vymezenou část konkrétního dne), je bez dalšího směnkou neplatnou podle ustanovení čl. I. § 33 odst. 2 zákona č. 191/1950 Sb.</a:t>
            </a:r>
            <a:endParaRPr lang="cs-CZ" altLang="cs-CZ" sz="2400" dirty="0">
              <a:solidFill>
                <a:schemeClr val="tx2"/>
              </a:solidFill>
            </a:endParaRPr>
          </a:p>
          <a:p>
            <a:pPr algn="r" eaLnBrk="1" hangingPunct="1">
              <a:spcBef>
                <a:spcPct val="0"/>
              </a:spcBef>
              <a:buClrTx/>
              <a:buFontTx/>
              <a:buNone/>
              <a:defRPr/>
            </a:pPr>
            <a:r>
              <a:rPr lang="pl-PL" sz="1700" b="1" dirty="0"/>
              <a:t>Rozsudek Nejvyššího soudu ze dne 27. 9. 2011, sp. zn. 29 Cdo 2162/2010</a:t>
            </a:r>
            <a:endParaRPr lang="cs-CZ" altLang="cs-CZ" sz="1700" b="1" dirty="0"/>
          </a:p>
          <a:p>
            <a:pPr marL="274320" indent="-274320" fontAlgn="auto">
              <a:spcAft>
                <a:spcPts val="0"/>
              </a:spcAft>
              <a:buFont typeface="Wingdings 3"/>
              <a:buChar char=""/>
              <a:defRPr/>
            </a:pPr>
            <a:endParaRPr lang="cs-CZ" sz="2400" dirty="0"/>
          </a:p>
          <a:p>
            <a:pPr marL="0" indent="0" fontAlgn="auto">
              <a:spcAft>
                <a:spcPts val="0"/>
              </a:spcAft>
              <a:buNone/>
              <a:defRPr/>
            </a:pP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Nadpis 1">
            <a:extLst>
              <a:ext uri="{FF2B5EF4-FFF2-40B4-BE49-F238E27FC236}">
                <a16:creationId xmlns:a16="http://schemas.microsoft.com/office/drawing/2014/main" id="{3E4D3720-5C73-4F1F-8613-EB003E1D3378}"/>
              </a:ext>
            </a:extLst>
          </p:cNvPr>
          <p:cNvSpPr>
            <a:spLocks noGrp="1"/>
          </p:cNvSpPr>
          <p:nvPr>
            <p:ph type="title"/>
          </p:nvPr>
        </p:nvSpPr>
        <p:spPr/>
        <p:txBody>
          <a:bodyPr/>
          <a:lstStyle/>
          <a:p>
            <a:pPr eaLnBrk="1" hangingPunct="1"/>
            <a:r>
              <a:rPr lang="cs-CZ" altLang="cs-CZ">
                <a:solidFill>
                  <a:srgbClr val="7B9899"/>
                </a:solidFill>
              </a:rPr>
              <a:t>K platnost směnky se splatností s přesností vyšší než na dny</a:t>
            </a:r>
            <a:endParaRPr lang="cs-CZ" altLang="cs-CZ"/>
          </a:p>
        </p:txBody>
      </p:sp>
      <p:sp>
        <p:nvSpPr>
          <p:cNvPr id="107523" name="Zástupný symbol pro obsah 2">
            <a:extLst>
              <a:ext uri="{FF2B5EF4-FFF2-40B4-BE49-F238E27FC236}">
                <a16:creationId xmlns:a16="http://schemas.microsoft.com/office/drawing/2014/main" id="{CDE630C7-073E-46F0-9423-8A6FC332EA05}"/>
              </a:ext>
            </a:extLst>
          </p:cNvPr>
          <p:cNvSpPr>
            <a:spLocks noGrp="1"/>
          </p:cNvSpPr>
          <p:nvPr>
            <p:ph sz="quarter" idx="1"/>
          </p:nvPr>
        </p:nvSpPr>
        <p:spPr>
          <a:xfrm>
            <a:off x="1981200" y="1219201"/>
            <a:ext cx="8229600" cy="4937125"/>
          </a:xfrm>
        </p:spPr>
        <p:txBody>
          <a:bodyPr/>
          <a:lstStyle/>
          <a:p>
            <a:pPr marL="0" indent="0" algn="just">
              <a:buNone/>
            </a:pPr>
            <a:r>
              <a:rPr lang="cs-CZ" altLang="cs-CZ">
                <a:solidFill>
                  <a:schemeClr val="tx2"/>
                </a:solidFill>
              </a:rPr>
              <a:t>Pokud na posuzované směnce vlastní je den splatnosti určen uvedením konkrétního data, přičemž v dalším textu směnečného prohlášení v části, v níž je určeno platební místo směnky je navíc umístěn časový údaj „9,00 – 16,00 hod.“, pak s přihlédnutím k umístění sporného časového údaje na směnce vlastní, když ten netvoří ani součást doložky o splatnosti směnky, ale bezprostředně </a:t>
            </a:r>
            <a:r>
              <a:rPr lang="cs-CZ" altLang="cs-CZ">
                <a:solidFill>
                  <a:srgbClr val="FF0000"/>
                </a:solidFill>
              </a:rPr>
              <a:t>navazuje až na údaj platebního místa</a:t>
            </a:r>
            <a:r>
              <a:rPr lang="cs-CZ" altLang="cs-CZ">
                <a:solidFill>
                  <a:schemeClr val="tx2"/>
                </a:solidFill>
              </a:rPr>
              <a:t>, nelze mít pochybnosti o tom, že výše uvedeným způsobem je splatnost směnky stanovena na určitý den, nikoli jen na jeho část, příp. na konkrétní hodinu.</a:t>
            </a:r>
          </a:p>
          <a:p>
            <a:pPr marL="0" indent="0" algn="r">
              <a:buNone/>
            </a:pPr>
            <a:r>
              <a:rPr lang="cs-CZ" altLang="cs-CZ" sz="1700" b="1"/>
              <a:t>Rozsudek Nejvyššího soudu ze dne 29. dubna 2013, sp. zn. 29 Cdo 803/2013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87259D22-6345-4027-BA2F-1ED7897773D3}"/>
              </a:ext>
            </a:extLst>
          </p:cNvPr>
          <p:cNvSpPr>
            <a:spLocks noGrp="1"/>
          </p:cNvSpPr>
          <p:nvPr>
            <p:ph type="title"/>
          </p:nvPr>
        </p:nvSpPr>
        <p:spPr/>
        <p:txBody>
          <a:bodyPr/>
          <a:lstStyle/>
          <a:p>
            <a:pPr eaLnBrk="1" hangingPunct="1"/>
            <a:r>
              <a:rPr lang="cs-CZ" altLang="cs-CZ">
                <a:solidFill>
                  <a:srgbClr val="7B9899"/>
                </a:solidFill>
              </a:rPr>
              <a:t>Den vystavení = den splatnosti</a:t>
            </a:r>
            <a:endParaRPr lang="en-US" altLang="cs-CZ">
              <a:solidFill>
                <a:srgbClr val="7B9899"/>
              </a:solidFill>
            </a:endParaRPr>
          </a:p>
        </p:txBody>
      </p:sp>
      <p:sp>
        <p:nvSpPr>
          <p:cNvPr id="23555" name="Rectangle 3">
            <a:extLst>
              <a:ext uri="{FF2B5EF4-FFF2-40B4-BE49-F238E27FC236}">
                <a16:creationId xmlns:a16="http://schemas.microsoft.com/office/drawing/2014/main" id="{373463B1-A6A9-48D0-8317-46F5B039E568}"/>
              </a:ext>
            </a:extLst>
          </p:cNvPr>
          <p:cNvSpPr>
            <a:spLocks noGrp="1" noChangeArrowheads="1"/>
          </p:cNvSpPr>
          <p:nvPr>
            <p:ph sz="quarter" idx="1"/>
          </p:nvPr>
        </p:nvSpPr>
        <p:spPr>
          <a:xfrm>
            <a:off x="1981200" y="1600200"/>
            <a:ext cx="8229600" cy="4673600"/>
          </a:xfrm>
        </p:spPr>
        <p:txBody>
          <a:bodyPr>
            <a:normAutofit/>
          </a:bodyPr>
          <a:lstStyle/>
          <a:p>
            <a:pPr marL="0" indent="0" algn="just">
              <a:spcBef>
                <a:spcPct val="0"/>
              </a:spcBef>
              <a:buClrTx/>
              <a:buNone/>
              <a:defRPr/>
            </a:pPr>
            <a:r>
              <a:rPr lang="cs-CZ" altLang="cs-CZ" dirty="0">
                <a:solidFill>
                  <a:schemeClr val="tx2"/>
                </a:solidFill>
              </a:rPr>
              <a:t>Ustanovení § 33 směnečného zákona nevylučuje, aby byl dnem splatnosti den, kdy byla směnka vystavena, resp. nestanoví, že by taková směnka (na rozdíl od směnky, která by byla splatná dříve, než v den vystavení) byla neplatná.</a:t>
            </a:r>
          </a:p>
          <a:p>
            <a:pPr algn="r" eaLnBrk="1" hangingPunct="1">
              <a:spcBef>
                <a:spcPct val="0"/>
              </a:spcBef>
              <a:buClrTx/>
              <a:buFontTx/>
              <a:buNone/>
              <a:defRPr/>
            </a:pPr>
            <a:r>
              <a:rPr lang="cs-CZ" altLang="cs-CZ" sz="1700" b="1" dirty="0"/>
              <a:t>Rozsudek Nejvyššího soudu ze dne 27. 2. 2007, </a:t>
            </a:r>
            <a:r>
              <a:rPr lang="cs-CZ" altLang="cs-CZ" sz="1700" b="1" dirty="0" err="1"/>
              <a:t>sp</a:t>
            </a:r>
            <a:r>
              <a:rPr lang="cs-CZ" altLang="cs-CZ" sz="1700" b="1" dirty="0"/>
              <a:t>. zn. 29 Odo 1047/2005</a:t>
            </a:r>
            <a:endParaRPr lang="en-US" sz="17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2F20ECB8-98B2-4C5C-A7D3-9772265585AA}"/>
              </a:ext>
            </a:extLst>
          </p:cNvPr>
          <p:cNvSpPr>
            <a:spLocks noGrp="1"/>
          </p:cNvSpPr>
          <p:nvPr>
            <p:ph type="title"/>
          </p:nvPr>
        </p:nvSpPr>
        <p:spPr/>
        <p:txBody>
          <a:bodyPr/>
          <a:lstStyle/>
          <a:p>
            <a:pPr eaLnBrk="1" hangingPunct="1"/>
            <a:r>
              <a:rPr lang="cs-CZ" altLang="cs-CZ">
                <a:solidFill>
                  <a:srgbClr val="7B9899"/>
                </a:solidFill>
              </a:rPr>
              <a:t>Místo placení</a:t>
            </a:r>
            <a:endParaRPr lang="en-US" altLang="cs-CZ">
              <a:solidFill>
                <a:srgbClr val="7B9899"/>
              </a:solidFill>
            </a:endParaRPr>
          </a:p>
        </p:txBody>
      </p:sp>
      <p:sp>
        <p:nvSpPr>
          <p:cNvPr id="23555" name="Rectangle 3">
            <a:extLst>
              <a:ext uri="{FF2B5EF4-FFF2-40B4-BE49-F238E27FC236}">
                <a16:creationId xmlns:a16="http://schemas.microsoft.com/office/drawing/2014/main" id="{AB680172-2FC6-4D24-BD46-E22993939D9B}"/>
              </a:ext>
            </a:extLst>
          </p:cNvPr>
          <p:cNvSpPr>
            <a:spLocks noGrp="1" noChangeArrowheads="1"/>
          </p:cNvSpPr>
          <p:nvPr>
            <p:ph sz="quarter" idx="1"/>
          </p:nvPr>
        </p:nvSpPr>
        <p:spPr>
          <a:xfrm>
            <a:off x="1981200" y="1268414"/>
            <a:ext cx="8229600" cy="5005387"/>
          </a:xfrm>
        </p:spPr>
        <p:txBody>
          <a:bodyPr>
            <a:normAutofit fontScale="62500" lnSpcReduction="20000"/>
          </a:bodyPr>
          <a:lstStyle/>
          <a:p>
            <a:pPr marL="0" indent="0" algn="just">
              <a:spcBef>
                <a:spcPct val="0"/>
              </a:spcBef>
              <a:buClrTx/>
              <a:buNone/>
              <a:defRPr/>
            </a:pPr>
            <a:r>
              <a:rPr lang="cs-CZ" altLang="cs-CZ" b="1" dirty="0">
                <a:solidFill>
                  <a:schemeClr val="tx2"/>
                </a:solidFill>
              </a:rPr>
              <a:t>Údaj platebního místa</a:t>
            </a:r>
          </a:p>
          <a:p>
            <a:pPr marL="0" indent="0" algn="just">
              <a:spcBef>
                <a:spcPct val="0"/>
              </a:spcBef>
              <a:buClrTx/>
              <a:buNone/>
              <a:defRPr/>
            </a:pPr>
            <a:endParaRPr lang="cs-CZ" altLang="cs-CZ" sz="2400" dirty="0">
              <a:solidFill>
                <a:schemeClr val="tx2"/>
              </a:solidFill>
            </a:endParaRPr>
          </a:p>
          <a:p>
            <a:pPr marL="0" indent="0" algn="just">
              <a:spcBef>
                <a:spcPct val="0"/>
              </a:spcBef>
              <a:buClrTx/>
              <a:buNone/>
              <a:defRPr/>
            </a:pPr>
            <a:r>
              <a:rPr lang="cs-CZ" altLang="cs-CZ" dirty="0">
                <a:solidFill>
                  <a:schemeClr val="tx2"/>
                </a:solidFill>
              </a:rPr>
              <a:t>K naplnění požadavku určitosti údaje platebního místa přitom postačí, je-li platební místo na směnce vyznačeno alespoň s přesností obce nebo města </a:t>
            </a:r>
          </a:p>
          <a:p>
            <a:pPr marL="0" indent="0" algn="r">
              <a:spcBef>
                <a:spcPct val="0"/>
              </a:spcBef>
              <a:buClrTx/>
              <a:buNone/>
              <a:defRPr/>
            </a:pPr>
            <a:r>
              <a:rPr lang="cs-CZ" altLang="cs-CZ" sz="2400" dirty="0">
                <a:solidFill>
                  <a:schemeClr val="tx2"/>
                </a:solidFill>
              </a:rPr>
              <a:t>	</a:t>
            </a:r>
            <a:r>
              <a:rPr lang="cs-CZ" altLang="cs-CZ" sz="2000" b="1" dirty="0"/>
              <a:t>Rozsudek Nejvyššího soudu ze dne 25. 2. 2009, </a:t>
            </a:r>
            <a:r>
              <a:rPr lang="cs-CZ" altLang="cs-CZ" sz="2000" b="1" dirty="0" err="1"/>
              <a:t>sp</a:t>
            </a:r>
            <a:r>
              <a:rPr lang="cs-CZ" altLang="cs-CZ" sz="2000" b="1" dirty="0"/>
              <a:t>. zn. 29 </a:t>
            </a:r>
            <a:r>
              <a:rPr lang="cs-CZ" altLang="cs-CZ" sz="2000" b="1" dirty="0" err="1"/>
              <a:t>Cdo</a:t>
            </a:r>
            <a:r>
              <a:rPr lang="cs-CZ" altLang="cs-CZ" sz="2000" b="1" dirty="0"/>
              <a:t> 3964/2009</a:t>
            </a:r>
          </a:p>
          <a:p>
            <a:pPr marL="0" indent="0" algn="r">
              <a:spcBef>
                <a:spcPct val="0"/>
              </a:spcBef>
              <a:buClrTx/>
              <a:buNone/>
              <a:defRPr/>
            </a:pPr>
            <a:endParaRPr lang="cs-CZ" altLang="cs-CZ" sz="1700" b="1" dirty="0">
              <a:solidFill>
                <a:schemeClr val="tx2"/>
              </a:solidFill>
            </a:endParaRPr>
          </a:p>
          <a:p>
            <a:pPr marL="0" indent="0" algn="just">
              <a:spcBef>
                <a:spcPct val="0"/>
              </a:spcBef>
              <a:buClrTx/>
              <a:buNone/>
              <a:defRPr/>
            </a:pPr>
            <a:endParaRPr lang="cs-CZ" altLang="cs-CZ" dirty="0">
              <a:solidFill>
                <a:schemeClr val="tx2"/>
              </a:solidFill>
            </a:endParaRPr>
          </a:p>
          <a:p>
            <a:pPr marL="0" indent="0" algn="just">
              <a:spcBef>
                <a:spcPct val="0"/>
              </a:spcBef>
              <a:buClrTx/>
              <a:buNone/>
              <a:defRPr/>
            </a:pPr>
            <a:r>
              <a:rPr lang="cs-CZ" altLang="cs-CZ" dirty="0">
                <a:solidFill>
                  <a:schemeClr val="tx2"/>
                </a:solidFill>
              </a:rPr>
              <a:t>Údaj místa, kde má být placeno, musí být na směnce vyznačen způsobem nevzbuzujícím pochybnosti o tom, kde má výstavce směnky vlastní povinnost plnit a majitel směnky právo plnění vyžadovat; </a:t>
            </a:r>
            <a:r>
              <a:rPr lang="cs-CZ" altLang="cs-CZ" b="1" dirty="0">
                <a:solidFill>
                  <a:schemeClr val="tx2"/>
                </a:solidFill>
              </a:rPr>
              <a:t>případná odchylka od „úředně zavedeného“ označení platebního místa (obce), nemající za následek vznik takových pochybností, není významná a není důvodem neplatnosti směnky</a:t>
            </a:r>
          </a:p>
          <a:p>
            <a:pPr marL="0" indent="0" algn="just">
              <a:spcBef>
                <a:spcPct val="0"/>
              </a:spcBef>
              <a:buClrTx/>
              <a:buNone/>
              <a:defRPr/>
            </a:pPr>
            <a:r>
              <a:rPr lang="cs-CZ" altLang="cs-CZ" dirty="0">
                <a:solidFill>
                  <a:schemeClr val="tx2"/>
                </a:solidFill>
              </a:rPr>
              <a:t>"Zkratka statutárního města Karlovy Vary ve znění ,K. </a:t>
            </a:r>
            <a:r>
              <a:rPr lang="cs-CZ" altLang="cs-CZ">
                <a:solidFill>
                  <a:schemeClr val="tx2"/>
                </a:solidFill>
              </a:rPr>
              <a:t>Vary' </a:t>
            </a:r>
            <a:r>
              <a:rPr lang="cs-CZ" altLang="cs-CZ" dirty="0">
                <a:solidFill>
                  <a:schemeClr val="tx2"/>
                </a:solidFill>
              </a:rPr>
              <a:t>je zkratkou ustálenou a je již spíše notorietou.“ </a:t>
            </a:r>
            <a:endParaRPr lang="cs-CZ" sz="2400" dirty="0"/>
          </a:p>
          <a:p>
            <a:pPr marL="0" indent="0" algn="r" fontAlgn="auto">
              <a:spcAft>
                <a:spcPts val="0"/>
              </a:spcAft>
              <a:buNone/>
              <a:defRPr/>
            </a:pPr>
            <a:r>
              <a:rPr lang="pl-PL" sz="2000" b="1" dirty="0"/>
              <a:t>Rozsudek Nejvyššího soudu ze dne 28. 2. 2013, sp. zn. 29 Cdo 3817/2012</a:t>
            </a:r>
            <a:endParaRPr lang="en-US" sz="2000"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E7CDA778-77C5-4954-810C-AED6D102711C}"/>
              </a:ext>
            </a:extLst>
          </p:cNvPr>
          <p:cNvSpPr>
            <a:spLocks noGrp="1"/>
          </p:cNvSpPr>
          <p:nvPr>
            <p:ph type="title"/>
          </p:nvPr>
        </p:nvSpPr>
        <p:spPr/>
        <p:txBody>
          <a:bodyPr/>
          <a:lstStyle/>
          <a:p>
            <a:pPr eaLnBrk="1" hangingPunct="1"/>
            <a:r>
              <a:rPr lang="cs-CZ" altLang="cs-CZ">
                <a:solidFill>
                  <a:srgbClr val="7B9899"/>
                </a:solidFill>
              </a:rPr>
              <a:t>Zákonné platební místo</a:t>
            </a:r>
            <a:endParaRPr lang="en-US" altLang="cs-CZ">
              <a:solidFill>
                <a:srgbClr val="7B9899"/>
              </a:solidFill>
            </a:endParaRPr>
          </a:p>
        </p:txBody>
      </p:sp>
      <p:sp>
        <p:nvSpPr>
          <p:cNvPr id="23555" name="Rectangle 3">
            <a:extLst>
              <a:ext uri="{FF2B5EF4-FFF2-40B4-BE49-F238E27FC236}">
                <a16:creationId xmlns:a16="http://schemas.microsoft.com/office/drawing/2014/main" id="{1977A82E-0DE6-4E3D-B0A2-56425C0F82C7}"/>
              </a:ext>
            </a:extLst>
          </p:cNvPr>
          <p:cNvSpPr>
            <a:spLocks noGrp="1" noChangeArrowheads="1"/>
          </p:cNvSpPr>
          <p:nvPr>
            <p:ph sz="quarter" idx="1"/>
          </p:nvPr>
        </p:nvSpPr>
        <p:spPr>
          <a:xfrm>
            <a:off x="1981200" y="1600200"/>
            <a:ext cx="8229600" cy="4673600"/>
          </a:xfrm>
        </p:spPr>
        <p:txBody>
          <a:bodyPr>
            <a:normAutofit/>
          </a:bodyPr>
          <a:lstStyle/>
          <a:p>
            <a:pPr algn="just" eaLnBrk="1" hangingPunct="1">
              <a:lnSpc>
                <a:spcPct val="90000"/>
              </a:lnSpc>
              <a:defRPr/>
            </a:pPr>
            <a:r>
              <a:rPr lang="cs-CZ" altLang="cs-CZ" dirty="0"/>
              <a:t>Cizí směnka</a:t>
            </a:r>
          </a:p>
          <a:p>
            <a:pPr lvl="1" algn="just" eaLnBrk="1" hangingPunct="1">
              <a:lnSpc>
                <a:spcPct val="90000"/>
              </a:lnSpc>
              <a:defRPr/>
            </a:pPr>
            <a:r>
              <a:rPr lang="cs-CZ" altLang="cs-CZ" sz="2400" dirty="0"/>
              <a:t>Není-li zvláštního údaje, platí, že místo uvedené u jména směnečníkova je místem platebním a zároveň místem směnečníkova bydliště.</a:t>
            </a:r>
          </a:p>
          <a:p>
            <a:pPr algn="just" eaLnBrk="1" hangingPunct="1">
              <a:lnSpc>
                <a:spcPct val="90000"/>
              </a:lnSpc>
              <a:defRPr/>
            </a:pPr>
            <a:r>
              <a:rPr lang="cs-CZ" altLang="cs-CZ" dirty="0"/>
              <a:t>Vlastní směnka</a:t>
            </a:r>
          </a:p>
          <a:p>
            <a:pPr lvl="1" algn="just" eaLnBrk="1" hangingPunct="1">
              <a:lnSpc>
                <a:spcPct val="90000"/>
              </a:lnSpc>
              <a:defRPr/>
            </a:pPr>
            <a:r>
              <a:rPr lang="cs-CZ" altLang="cs-CZ" sz="2400" dirty="0"/>
              <a:t>Není-li zvláštního údaje, platí, že místo vystavení směnky je místem platebním a zároveň místem výstavcova bydliště</a:t>
            </a:r>
          </a:p>
          <a:p>
            <a:pPr marL="0" indent="0" fontAlgn="auto">
              <a:spcAft>
                <a:spcPts val="0"/>
              </a:spcAft>
              <a:buNone/>
              <a:defRPr/>
            </a:pPr>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EE0489E-DB84-4C44-B13A-45B3AC16F7EE}"/>
              </a:ext>
            </a:extLst>
          </p:cNvPr>
          <p:cNvSpPr>
            <a:spLocks noGrp="1"/>
          </p:cNvSpPr>
          <p:nvPr>
            <p:ph type="title"/>
          </p:nvPr>
        </p:nvSpPr>
        <p:spPr/>
        <p:txBody>
          <a:bodyPr/>
          <a:lstStyle/>
          <a:p>
            <a:pPr eaLnBrk="1" hangingPunct="1"/>
            <a:r>
              <a:rPr lang="cs-CZ" altLang="cs-CZ">
                <a:solidFill>
                  <a:srgbClr val="7B9899"/>
                </a:solidFill>
              </a:rPr>
              <a:t>Domicilát</a:t>
            </a:r>
            <a:endParaRPr lang="en-US" altLang="cs-CZ">
              <a:solidFill>
                <a:srgbClr val="7B9899"/>
              </a:solidFill>
            </a:endParaRPr>
          </a:p>
        </p:txBody>
      </p:sp>
      <p:sp>
        <p:nvSpPr>
          <p:cNvPr id="23555" name="Rectangle 3">
            <a:extLst>
              <a:ext uri="{FF2B5EF4-FFF2-40B4-BE49-F238E27FC236}">
                <a16:creationId xmlns:a16="http://schemas.microsoft.com/office/drawing/2014/main" id="{0EC8DE4C-D2D2-44BC-A782-D4BE076BE9A4}"/>
              </a:ext>
            </a:extLst>
          </p:cNvPr>
          <p:cNvSpPr>
            <a:spLocks noGrp="1" noChangeArrowheads="1"/>
          </p:cNvSpPr>
          <p:nvPr>
            <p:ph sz="quarter" idx="1"/>
          </p:nvPr>
        </p:nvSpPr>
        <p:spPr>
          <a:xfrm>
            <a:off x="1981200" y="1600200"/>
            <a:ext cx="8229600" cy="4673600"/>
          </a:xfrm>
        </p:spPr>
        <p:txBody>
          <a:bodyPr>
            <a:normAutofit/>
          </a:bodyPr>
          <a:lstStyle/>
          <a:p>
            <a:pPr marL="0" indent="0" algn="just">
              <a:spcBef>
                <a:spcPct val="0"/>
              </a:spcBef>
              <a:buClrTx/>
              <a:buNone/>
              <a:defRPr/>
            </a:pPr>
            <a:endParaRPr lang="cs-CZ" altLang="cs-CZ" dirty="0">
              <a:solidFill>
                <a:schemeClr val="tx2"/>
              </a:solidFill>
            </a:endParaRPr>
          </a:p>
          <a:p>
            <a:pPr marL="0" indent="0" algn="just">
              <a:spcBef>
                <a:spcPct val="0"/>
              </a:spcBef>
              <a:buClrTx/>
              <a:buNone/>
              <a:defRPr/>
            </a:pPr>
            <a:endParaRPr lang="cs-CZ" altLang="cs-CZ" dirty="0">
              <a:solidFill>
                <a:schemeClr val="tx2"/>
              </a:solidFill>
            </a:endParaRPr>
          </a:p>
          <a:p>
            <a:pPr marL="0" indent="0" algn="just">
              <a:spcBef>
                <a:spcPct val="0"/>
              </a:spcBef>
              <a:buClrTx/>
              <a:buNone/>
              <a:defRPr/>
            </a:pPr>
            <a:r>
              <a:rPr lang="cs-CZ" altLang="cs-CZ" dirty="0">
                <a:solidFill>
                  <a:schemeClr val="tx2"/>
                </a:solidFill>
              </a:rPr>
              <a:t>§ 4</a:t>
            </a:r>
          </a:p>
          <a:p>
            <a:pPr marL="0" indent="0" algn="just">
              <a:spcBef>
                <a:spcPct val="0"/>
              </a:spcBef>
              <a:buClrTx/>
              <a:buNone/>
              <a:defRPr/>
            </a:pPr>
            <a:r>
              <a:rPr lang="cs-CZ" altLang="cs-CZ" dirty="0">
                <a:solidFill>
                  <a:schemeClr val="tx2"/>
                </a:solidFill>
              </a:rPr>
              <a:t>Směnku lze učinit splatnou u třetí osoby, a to buď v místě směnečníkova bydliště, nebo v místě jiném</a:t>
            </a:r>
            <a:endParaRPr lang="cs-CZ" altLang="cs-CZ" b="1" dirty="0">
              <a:solidFill>
                <a:schemeClr val="tx2"/>
              </a:solidFill>
            </a:endParaRPr>
          </a:p>
          <a:p>
            <a:pPr marL="274320" indent="-274320" fontAlgn="auto">
              <a:spcAft>
                <a:spcPts val="0"/>
              </a:spcAft>
              <a:buFont typeface="Wingdings 3"/>
              <a:buChar char=""/>
              <a:defRPr/>
            </a:pPr>
            <a:endParaRPr lang="cs-CZ" sz="2400" dirty="0"/>
          </a:p>
          <a:p>
            <a:pPr marL="0" indent="0" fontAlgn="auto">
              <a:spcAft>
                <a:spcPts val="0"/>
              </a:spcAft>
              <a:buNone/>
              <a:defRPr/>
            </a:pPr>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25B0435C-DB7B-435C-8CDE-F3F156F49341}"/>
              </a:ext>
            </a:extLst>
          </p:cNvPr>
          <p:cNvSpPr>
            <a:spLocks noGrp="1"/>
          </p:cNvSpPr>
          <p:nvPr>
            <p:ph type="title"/>
          </p:nvPr>
        </p:nvSpPr>
        <p:spPr/>
        <p:txBody>
          <a:bodyPr/>
          <a:lstStyle/>
          <a:p>
            <a:pPr eaLnBrk="1" hangingPunct="1"/>
            <a:r>
              <a:rPr lang="cs-CZ" altLang="cs-CZ">
                <a:solidFill>
                  <a:srgbClr val="7B9899"/>
                </a:solidFill>
              </a:rPr>
              <a:t>Neurčitost místa?</a:t>
            </a:r>
            <a:endParaRPr lang="en-US" altLang="cs-CZ">
              <a:solidFill>
                <a:srgbClr val="7B9899"/>
              </a:solidFill>
            </a:endParaRPr>
          </a:p>
        </p:txBody>
      </p:sp>
      <p:sp>
        <p:nvSpPr>
          <p:cNvPr id="23555" name="Rectangle 3">
            <a:extLst>
              <a:ext uri="{FF2B5EF4-FFF2-40B4-BE49-F238E27FC236}">
                <a16:creationId xmlns:a16="http://schemas.microsoft.com/office/drawing/2014/main" id="{A2770FC3-6003-428B-A59D-30E46EBC51CA}"/>
              </a:ext>
            </a:extLst>
          </p:cNvPr>
          <p:cNvSpPr>
            <a:spLocks noGrp="1" noChangeArrowheads="1"/>
          </p:cNvSpPr>
          <p:nvPr>
            <p:ph sz="quarter" idx="1"/>
          </p:nvPr>
        </p:nvSpPr>
        <p:spPr>
          <a:xfrm>
            <a:off x="1981200" y="1341438"/>
            <a:ext cx="8229600" cy="4932362"/>
          </a:xfrm>
        </p:spPr>
        <p:txBody>
          <a:bodyPr>
            <a:normAutofit fontScale="55000" lnSpcReduction="20000"/>
          </a:bodyPr>
          <a:lstStyle/>
          <a:p>
            <a:pPr marL="0" indent="0" algn="just">
              <a:spcBef>
                <a:spcPct val="0"/>
              </a:spcBef>
              <a:buClrTx/>
              <a:buNone/>
              <a:defRPr/>
            </a:pPr>
            <a:r>
              <a:rPr lang="cs-CZ" altLang="cs-CZ" sz="4000" b="1" dirty="0">
                <a:solidFill>
                  <a:schemeClr val="tx2"/>
                </a:solidFill>
              </a:rPr>
              <a:t>Kostelec?</a:t>
            </a:r>
          </a:p>
          <a:p>
            <a:pPr marL="0" indent="0" algn="just">
              <a:spcBef>
                <a:spcPct val="0"/>
              </a:spcBef>
              <a:buClrTx/>
              <a:buNone/>
              <a:defRPr/>
            </a:pPr>
            <a:endParaRPr lang="cs-CZ" altLang="cs-CZ" b="1" dirty="0">
              <a:solidFill>
                <a:schemeClr val="tx2"/>
              </a:solidFill>
            </a:endParaRPr>
          </a:p>
          <a:p>
            <a:pPr marL="0" indent="0" algn="just">
              <a:spcBef>
                <a:spcPct val="0"/>
              </a:spcBef>
              <a:buClrTx/>
              <a:buNone/>
              <a:defRPr/>
            </a:pPr>
            <a:r>
              <a:rPr lang="cs-CZ" altLang="cs-CZ" sz="3100" dirty="0">
                <a:solidFill>
                  <a:schemeClr val="tx2"/>
                </a:solidFill>
              </a:rPr>
              <a:t>K naplnění požadavku určitosti údaje platebního místa postačí, je-li platební místo na směnce vyznačeno alespoň s přesností obce nebo města. </a:t>
            </a:r>
          </a:p>
          <a:p>
            <a:pPr marL="0" indent="0" algn="just">
              <a:spcBef>
                <a:spcPct val="0"/>
              </a:spcBef>
              <a:buClrTx/>
              <a:buNone/>
              <a:defRPr/>
            </a:pPr>
            <a:r>
              <a:rPr lang="cs-CZ" altLang="cs-CZ" sz="3100" dirty="0">
                <a:solidFill>
                  <a:schemeClr val="tx2"/>
                </a:solidFill>
              </a:rPr>
              <a:t>Uvedením názvu obce je platební místo směnky nepochybně vymezeno dostatečně určitým způsobem, a to bez zřetele k tomu, zda případně existuje více obcí stejného názvu. Výklad, podle něhož by v případě výskytu více míst (obcí, měst) shodného názvu bylo zapotřebí – k naplnění požadavku určitého vymezení platebního místa – uvést na směnce ještě další údaje odlišující místo, kde má být směnka zaplacena od ostatních míst shodného názvu, nemá oporu ve směnečném zákoně a ve svých důsledcích by vedl k tomu, že na účastníky směnečných vztahů by byly – ohledně jejich místních znalostí – kladeny naprosto nepřiměřené a ničím neodůvodněné požadavky. </a:t>
            </a:r>
            <a:r>
              <a:rPr lang="cs-CZ" altLang="cs-CZ" dirty="0">
                <a:solidFill>
                  <a:schemeClr val="tx2"/>
                </a:solidFill>
              </a:rPr>
              <a:t>	</a:t>
            </a:r>
            <a:r>
              <a:rPr lang="cs-CZ" altLang="cs-CZ" sz="2400" dirty="0">
                <a:solidFill>
                  <a:schemeClr val="tx2"/>
                </a:solidFill>
              </a:rPr>
              <a:t>	</a:t>
            </a:r>
          </a:p>
          <a:p>
            <a:pPr marL="0" indent="0" algn="just">
              <a:spcBef>
                <a:spcPct val="0"/>
              </a:spcBef>
              <a:buClrTx/>
              <a:buNone/>
              <a:defRPr/>
            </a:pPr>
            <a:endParaRPr lang="cs-CZ" altLang="cs-CZ" sz="2400" dirty="0">
              <a:solidFill>
                <a:schemeClr val="tx2"/>
              </a:solidFill>
            </a:endParaRPr>
          </a:p>
          <a:p>
            <a:pPr marL="0" indent="0" algn="r">
              <a:spcBef>
                <a:spcPct val="0"/>
              </a:spcBef>
              <a:buClrTx/>
              <a:buNone/>
              <a:defRPr/>
            </a:pPr>
            <a:r>
              <a:rPr lang="cs-CZ" altLang="cs-CZ" sz="2400" dirty="0">
                <a:solidFill>
                  <a:schemeClr val="tx2"/>
                </a:solidFill>
              </a:rPr>
              <a:t>	</a:t>
            </a:r>
            <a:r>
              <a:rPr lang="cs-CZ" altLang="cs-CZ" sz="2400" b="1" dirty="0"/>
              <a:t>Rozsudek Nejvyššího soudu ze dne 20. 1. 2011, </a:t>
            </a:r>
            <a:r>
              <a:rPr lang="cs-CZ" altLang="cs-CZ" sz="2400" b="1" dirty="0" err="1"/>
              <a:t>sp</a:t>
            </a:r>
            <a:r>
              <a:rPr lang="cs-CZ" altLang="cs-CZ" sz="2400" b="1" dirty="0"/>
              <a:t>. zn. 29 </a:t>
            </a:r>
            <a:r>
              <a:rPr lang="cs-CZ" altLang="cs-CZ" sz="2400" b="1" dirty="0" err="1"/>
              <a:t>Cdo</a:t>
            </a:r>
            <a:r>
              <a:rPr lang="cs-CZ" altLang="cs-CZ" sz="2400" b="1" dirty="0"/>
              <a:t> 3106/2009</a:t>
            </a:r>
            <a:endParaRPr lang="en-US" sz="24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4AF80C22-F214-45AB-8126-0E4374E78A6B}"/>
              </a:ext>
            </a:extLst>
          </p:cNvPr>
          <p:cNvSpPr>
            <a:spLocks noGrp="1"/>
          </p:cNvSpPr>
          <p:nvPr>
            <p:ph type="title"/>
          </p:nvPr>
        </p:nvSpPr>
        <p:spPr/>
        <p:txBody>
          <a:bodyPr/>
          <a:lstStyle/>
          <a:p>
            <a:pPr eaLnBrk="1" hangingPunct="1"/>
            <a:r>
              <a:rPr lang="cs-CZ" altLang="cs-CZ">
                <a:solidFill>
                  <a:srgbClr val="7B9899"/>
                </a:solidFill>
              </a:rPr>
              <a:t>Domiciliát</a:t>
            </a:r>
            <a:endParaRPr lang="en-US" altLang="cs-CZ">
              <a:solidFill>
                <a:srgbClr val="7B9899"/>
              </a:solidFill>
            </a:endParaRPr>
          </a:p>
        </p:txBody>
      </p:sp>
      <p:sp>
        <p:nvSpPr>
          <p:cNvPr id="23555" name="Rectangle 3">
            <a:extLst>
              <a:ext uri="{FF2B5EF4-FFF2-40B4-BE49-F238E27FC236}">
                <a16:creationId xmlns:a16="http://schemas.microsoft.com/office/drawing/2014/main" id="{637B427E-7ECC-4ECF-B16A-8471B1D828A1}"/>
              </a:ext>
            </a:extLst>
          </p:cNvPr>
          <p:cNvSpPr>
            <a:spLocks noGrp="1" noChangeArrowheads="1"/>
          </p:cNvSpPr>
          <p:nvPr>
            <p:ph sz="quarter" idx="1"/>
          </p:nvPr>
        </p:nvSpPr>
        <p:spPr>
          <a:xfrm>
            <a:off x="1981200" y="1600200"/>
            <a:ext cx="8229600" cy="4673600"/>
          </a:xfrm>
        </p:spPr>
        <p:txBody>
          <a:bodyPr>
            <a:normAutofit fontScale="92500" lnSpcReduction="10000"/>
          </a:bodyPr>
          <a:lstStyle/>
          <a:p>
            <a:pPr eaLnBrk="1" hangingPunct="1">
              <a:lnSpc>
                <a:spcPct val="90000"/>
              </a:lnSpc>
              <a:defRPr/>
            </a:pPr>
            <a:r>
              <a:rPr lang="cs-CZ" altLang="cs-CZ" dirty="0"/>
              <a:t>Rozpor mezi platebním místem a domicilem - NEPLATNOST</a:t>
            </a:r>
          </a:p>
          <a:p>
            <a:pPr lvl="1" eaLnBrk="1" hangingPunct="1">
              <a:lnSpc>
                <a:spcPct val="90000"/>
              </a:lnSpc>
              <a:defRPr/>
            </a:pPr>
            <a:r>
              <a:rPr lang="cs-CZ" altLang="cs-CZ" sz="2400" dirty="0"/>
              <a:t>usnesení Nejvyššího soudu ze dne 31. 1. 2008, </a:t>
            </a:r>
            <a:r>
              <a:rPr lang="cs-CZ" altLang="cs-CZ" sz="2400" dirty="0" err="1"/>
              <a:t>sp</a:t>
            </a:r>
            <a:r>
              <a:rPr lang="cs-CZ" altLang="cs-CZ" sz="2400" dirty="0"/>
              <a:t>. zn. 29 </a:t>
            </a:r>
            <a:r>
              <a:rPr lang="cs-CZ" altLang="cs-CZ" sz="2400" dirty="0" err="1"/>
              <a:t>Cdo</a:t>
            </a:r>
            <a:r>
              <a:rPr lang="cs-CZ" altLang="cs-CZ" sz="2400" dirty="0"/>
              <a:t> 4644/2007, nebo z 2. 1. 2007, </a:t>
            </a:r>
            <a:r>
              <a:rPr lang="cs-CZ" altLang="cs-CZ" sz="2400" dirty="0" err="1"/>
              <a:t>sp</a:t>
            </a:r>
            <a:r>
              <a:rPr lang="cs-CZ" altLang="cs-CZ" sz="2400" dirty="0"/>
              <a:t>. zn. 29 Odo 996/2005)</a:t>
            </a:r>
            <a:endParaRPr lang="cs-CZ" altLang="cs-CZ" sz="2800" dirty="0"/>
          </a:p>
          <a:p>
            <a:pPr marL="0" indent="0" fontAlgn="auto">
              <a:spcAft>
                <a:spcPts val="0"/>
              </a:spcAft>
              <a:buNone/>
              <a:defRPr/>
            </a:pPr>
            <a:endParaRPr lang="cs-CZ" sz="2400" dirty="0"/>
          </a:p>
          <a:p>
            <a:pPr marL="0" indent="0" fontAlgn="auto">
              <a:spcAft>
                <a:spcPts val="0"/>
              </a:spcAft>
              <a:buNone/>
              <a:defRPr/>
            </a:pPr>
            <a:r>
              <a:rPr lang="cs-CZ" altLang="cs-CZ" sz="2400" dirty="0">
                <a:solidFill>
                  <a:schemeClr val="tx2"/>
                </a:solidFill>
              </a:rPr>
              <a:t>za neurčité však již NENÍ považováno určení platebního místa u osoby (např. banky), která má v dané obci více provozoven</a:t>
            </a:r>
          </a:p>
          <a:p>
            <a:pPr marL="0" indent="0" algn="r" fontAlgn="auto">
              <a:spcAft>
                <a:spcPts val="0"/>
              </a:spcAft>
              <a:buNone/>
              <a:defRPr/>
            </a:pPr>
            <a:r>
              <a:rPr lang="cs-CZ" altLang="cs-CZ" sz="1700" b="1" dirty="0"/>
              <a:t>Rozsudek Nejvyššího soudu ze den 25. 2. 2009, </a:t>
            </a:r>
            <a:r>
              <a:rPr lang="cs-CZ" altLang="cs-CZ" sz="1700" b="1" dirty="0" err="1"/>
              <a:t>sp</a:t>
            </a:r>
            <a:r>
              <a:rPr lang="cs-CZ" altLang="cs-CZ" sz="1700" b="1" dirty="0"/>
              <a:t>. zn. 29 </a:t>
            </a:r>
            <a:r>
              <a:rPr lang="cs-CZ" altLang="cs-CZ" sz="1700" b="1" dirty="0" err="1"/>
              <a:t>Cdo</a:t>
            </a:r>
            <a:r>
              <a:rPr lang="cs-CZ" altLang="cs-CZ" sz="1700" b="1" dirty="0"/>
              <a:t> 3964/2007</a:t>
            </a:r>
          </a:p>
          <a:p>
            <a:pPr marL="0" indent="0" algn="r" fontAlgn="auto">
              <a:spcAft>
                <a:spcPts val="0"/>
              </a:spcAft>
              <a:buNone/>
              <a:defRPr/>
            </a:pPr>
            <a:endParaRPr lang="cs-CZ" altLang="cs-CZ" sz="1700" b="1" dirty="0">
              <a:solidFill>
                <a:schemeClr val="tx2"/>
              </a:solidFill>
            </a:endParaRPr>
          </a:p>
          <a:p>
            <a:pPr marL="0" indent="0" fontAlgn="auto">
              <a:spcAft>
                <a:spcPts val="0"/>
              </a:spcAft>
              <a:buNone/>
              <a:defRPr/>
            </a:pPr>
            <a:r>
              <a:rPr lang="cs-CZ" altLang="cs-CZ" sz="2400" dirty="0">
                <a:solidFill>
                  <a:schemeClr val="tx2"/>
                </a:solidFill>
              </a:rPr>
              <a:t>nebo v sídle prvního věřitele (remitenta), je-li takové sídlo na směnce uvedeno </a:t>
            </a:r>
          </a:p>
          <a:p>
            <a:pPr marL="0" indent="0" algn="r" fontAlgn="auto">
              <a:spcAft>
                <a:spcPts val="0"/>
              </a:spcAft>
              <a:buNone/>
              <a:defRPr/>
            </a:pPr>
            <a:r>
              <a:rPr lang="cs-CZ" altLang="cs-CZ" sz="1700" b="1" dirty="0"/>
              <a:t>Rozsudek Nejvyššího soudu ze dne 17.8.2005, </a:t>
            </a:r>
            <a:r>
              <a:rPr lang="cs-CZ" altLang="cs-CZ" sz="1700" b="1" dirty="0" err="1"/>
              <a:t>sp</a:t>
            </a:r>
            <a:r>
              <a:rPr lang="cs-CZ" altLang="cs-CZ" sz="1700" b="1" dirty="0"/>
              <a:t>. zn. 29 Odo 1053/2004</a:t>
            </a:r>
            <a:endParaRPr lang="en-US" sz="17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a:extLst>
              <a:ext uri="{FF2B5EF4-FFF2-40B4-BE49-F238E27FC236}">
                <a16:creationId xmlns:a16="http://schemas.microsoft.com/office/drawing/2014/main" id="{C17695D7-A1B4-4308-9ED8-069016FCDFFA}"/>
              </a:ext>
            </a:extLst>
          </p:cNvPr>
          <p:cNvSpPr>
            <a:spLocks noGrp="1"/>
          </p:cNvSpPr>
          <p:nvPr>
            <p:ph type="title"/>
          </p:nvPr>
        </p:nvSpPr>
        <p:spPr>
          <a:xfrm>
            <a:off x="1987550" y="228600"/>
            <a:ext cx="8229600" cy="990600"/>
          </a:xfrm>
        </p:spPr>
        <p:txBody>
          <a:bodyPr/>
          <a:lstStyle/>
          <a:p>
            <a:pPr eaLnBrk="1" hangingPunct="1"/>
            <a:r>
              <a:rPr lang="cs-CZ" altLang="cs-CZ">
                <a:solidFill>
                  <a:srgbClr val="7B9899"/>
                </a:solidFill>
              </a:rPr>
              <a:t>Místo platební</a:t>
            </a:r>
          </a:p>
        </p:txBody>
      </p:sp>
      <p:sp>
        <p:nvSpPr>
          <p:cNvPr id="120835" name="Zástupný symbol pro obsah 2">
            <a:extLst>
              <a:ext uri="{FF2B5EF4-FFF2-40B4-BE49-F238E27FC236}">
                <a16:creationId xmlns:a16="http://schemas.microsoft.com/office/drawing/2014/main" id="{AB0E0076-E869-49D2-85BD-4A3697D01795}"/>
              </a:ext>
            </a:extLst>
          </p:cNvPr>
          <p:cNvSpPr>
            <a:spLocks noGrp="1"/>
          </p:cNvSpPr>
          <p:nvPr>
            <p:ph sz="quarter" idx="1"/>
          </p:nvPr>
        </p:nvSpPr>
        <p:spPr>
          <a:xfrm>
            <a:off x="1981200" y="1219201"/>
            <a:ext cx="8229600" cy="4937125"/>
          </a:xfrm>
        </p:spPr>
        <p:txBody>
          <a:bodyPr/>
          <a:lstStyle/>
          <a:p>
            <a:pPr marL="0" indent="0" algn="just">
              <a:buNone/>
            </a:pPr>
            <a:r>
              <a:rPr lang="cs-CZ" altLang="cs-CZ" sz="2200"/>
              <a:t>Ze shora uvedených judikatorních závěrů je zcela zjevné, že platební místo musí být vymezeno místopisným údajem, a to minimálně s přesností obce nebo města. Promítnuto do poměrů projednávané věci pak není pochyb o tom, že údaj „Česká spořitelna“ místopisným údajem není, když jde o název (respektive jeho část), pod kterým je podnikatel (právnická osoba) zapsán do obchodního rejstříku. Jelikož není pochyb o tom, že údaj „Česká spořitelna“ [byť vyznačený v řádku „splatno v“ (…), „místo placení“] nelze považovat za určení platebního místa, nelze uvažovat ani o neurčitosti takto „vymezeného“ platebního místa, jež by jinak byla důvodem neplatnosti směnky.</a:t>
            </a:r>
          </a:p>
          <a:p>
            <a:pPr marL="0" indent="0" algn="just">
              <a:buNone/>
            </a:pPr>
            <a:r>
              <a:rPr lang="cs-CZ" altLang="cs-CZ" sz="2200"/>
              <a:t>Česká spořitelna nemůže být údajem místa (byť neurčitým) a je proto namístě na věc aplikovat zákonné platební místo“.</a:t>
            </a:r>
          </a:p>
          <a:p>
            <a:pPr marL="0" indent="0" algn="r">
              <a:buNone/>
            </a:pPr>
            <a:r>
              <a:rPr lang="pl-PL" altLang="cs-CZ" sz="1700" b="1"/>
              <a:t>Rozsudek ze dne 28. 3. 2013, sp. zn. 29 Cdo 169/2013</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36896C68-F46F-41D4-BA76-304C64ADFF2E}"/>
              </a:ext>
            </a:extLst>
          </p:cNvPr>
          <p:cNvSpPr>
            <a:spLocks noGrp="1"/>
          </p:cNvSpPr>
          <p:nvPr>
            <p:ph type="title"/>
          </p:nvPr>
        </p:nvSpPr>
        <p:spPr/>
        <p:txBody>
          <a:bodyPr/>
          <a:lstStyle/>
          <a:p>
            <a:pPr eaLnBrk="1" hangingPunct="1"/>
            <a:r>
              <a:rPr lang="cs-CZ" altLang="cs-CZ">
                <a:solidFill>
                  <a:srgbClr val="7B9899"/>
                </a:solidFill>
              </a:rPr>
              <a:t>Směnky lokalizované k věřiteli</a:t>
            </a:r>
            <a:endParaRPr lang="en-US" altLang="cs-CZ">
              <a:solidFill>
                <a:srgbClr val="7B9899"/>
              </a:solidFill>
            </a:endParaRPr>
          </a:p>
        </p:txBody>
      </p:sp>
      <p:sp>
        <p:nvSpPr>
          <p:cNvPr id="23555" name="Rectangle 3">
            <a:extLst>
              <a:ext uri="{FF2B5EF4-FFF2-40B4-BE49-F238E27FC236}">
                <a16:creationId xmlns:a16="http://schemas.microsoft.com/office/drawing/2014/main" id="{4E21A670-C1B4-45CD-97E2-1D359578A612}"/>
              </a:ext>
            </a:extLst>
          </p:cNvPr>
          <p:cNvSpPr>
            <a:spLocks noGrp="1" noChangeArrowheads="1"/>
          </p:cNvSpPr>
          <p:nvPr>
            <p:ph sz="quarter" idx="1"/>
          </p:nvPr>
        </p:nvSpPr>
        <p:spPr>
          <a:xfrm>
            <a:off x="1981200" y="1600200"/>
            <a:ext cx="8229600" cy="4673600"/>
          </a:xfrm>
        </p:spPr>
        <p:txBody>
          <a:bodyPr>
            <a:normAutofit fontScale="70000" lnSpcReduction="20000"/>
          </a:bodyPr>
          <a:lstStyle/>
          <a:p>
            <a:pPr marL="0" indent="0" algn="just">
              <a:spcBef>
                <a:spcPct val="0"/>
              </a:spcBef>
              <a:buClrTx/>
              <a:buNone/>
              <a:defRPr/>
            </a:pPr>
            <a:r>
              <a:rPr lang="cs-CZ" altLang="cs-CZ" dirty="0">
                <a:solidFill>
                  <a:schemeClr val="tx2"/>
                </a:solidFill>
              </a:rPr>
              <a:t>Spory jsou vedeny o přípustnost opisného určení místa platebního slovy „v sídle věřitele“, „v sídle majitele“, „v sídle remitenta“ apod. </a:t>
            </a:r>
          </a:p>
          <a:p>
            <a:pPr marL="0" indent="0" algn="just">
              <a:spcBef>
                <a:spcPct val="0"/>
              </a:spcBef>
              <a:buClrTx/>
              <a:buNone/>
              <a:defRPr/>
            </a:pPr>
            <a:endParaRPr lang="cs-CZ" altLang="cs-CZ" dirty="0">
              <a:solidFill>
                <a:schemeClr val="tx2"/>
              </a:solidFill>
            </a:endParaRPr>
          </a:p>
          <a:p>
            <a:pPr marL="0" indent="0" algn="just">
              <a:spcBef>
                <a:spcPct val="0"/>
              </a:spcBef>
              <a:buClrTx/>
              <a:buNone/>
              <a:defRPr/>
            </a:pPr>
            <a:r>
              <a:rPr lang="cs-CZ" altLang="cs-CZ" i="1" dirty="0">
                <a:solidFill>
                  <a:schemeClr val="tx2"/>
                </a:solidFill>
              </a:rPr>
              <a:t>„zaplatím za tuto směnku vlastní při předložení částku 54 544 Kč (slovy: </a:t>
            </a:r>
            <a:r>
              <a:rPr lang="cs-CZ" altLang="cs-CZ" i="1" dirty="0" err="1">
                <a:solidFill>
                  <a:schemeClr val="tx2"/>
                </a:solidFill>
              </a:rPr>
              <a:t>padesátčtyřitisícpětsetčtyřicetčtyři</a:t>
            </a:r>
            <a:r>
              <a:rPr lang="cs-CZ" altLang="cs-CZ" i="1" dirty="0">
                <a:solidFill>
                  <a:schemeClr val="tx2"/>
                </a:solidFill>
              </a:rPr>
              <a:t> korun českých) společnosti E. L., s. r. o., sídlo věřitele je místem platebním“</a:t>
            </a:r>
            <a:r>
              <a:rPr lang="cs-CZ" altLang="cs-CZ" dirty="0">
                <a:solidFill>
                  <a:schemeClr val="tx2"/>
                </a:solidFill>
              </a:rPr>
              <a:t>. </a:t>
            </a:r>
          </a:p>
          <a:p>
            <a:pPr marL="0" indent="0" algn="just">
              <a:spcBef>
                <a:spcPct val="0"/>
              </a:spcBef>
              <a:buClrTx/>
              <a:buNone/>
              <a:defRPr/>
            </a:pPr>
            <a:endParaRPr lang="cs-CZ" altLang="cs-CZ" dirty="0">
              <a:solidFill>
                <a:schemeClr val="tx2"/>
              </a:solidFill>
            </a:endParaRPr>
          </a:p>
          <a:p>
            <a:pPr marL="0" indent="0" algn="just">
              <a:spcBef>
                <a:spcPct val="0"/>
              </a:spcBef>
              <a:buClrTx/>
              <a:buNone/>
              <a:defRPr/>
            </a:pPr>
            <a:r>
              <a:rPr lang="cs-CZ" altLang="cs-CZ" i="1" dirty="0">
                <a:solidFill>
                  <a:schemeClr val="tx2"/>
                </a:solidFill>
              </a:rPr>
              <a:t>„je‑li na směnce určitě a srozumitelně vyznačeno sídlo věřitele a údaj o tom, že sídlo věřitele je místem, kde má být placeno, neobstojí právní závěr, že směnka je pro neurčitost platebního místa neplatná“</a:t>
            </a:r>
            <a:r>
              <a:rPr lang="cs-CZ" altLang="cs-CZ" dirty="0">
                <a:solidFill>
                  <a:schemeClr val="tx2"/>
                </a:solidFill>
              </a:rPr>
              <a:t>. </a:t>
            </a:r>
          </a:p>
          <a:p>
            <a:pPr marL="0" indent="0" algn="r">
              <a:spcBef>
                <a:spcPct val="0"/>
              </a:spcBef>
              <a:buClrTx/>
              <a:buNone/>
              <a:defRPr/>
            </a:pPr>
            <a:r>
              <a:rPr lang="cs-CZ" altLang="cs-CZ" sz="1800" b="1" dirty="0"/>
              <a:t>NS </a:t>
            </a:r>
            <a:r>
              <a:rPr lang="cs-CZ" altLang="cs-CZ" sz="1800" b="1" dirty="0" err="1"/>
              <a:t>sp</a:t>
            </a:r>
            <a:r>
              <a:rPr lang="cs-CZ" altLang="cs-CZ" sz="1800" b="1" dirty="0"/>
              <a:t>. zn. 29 Odo 1053/2004 a </a:t>
            </a:r>
            <a:r>
              <a:rPr lang="cs-CZ" altLang="cs-CZ" sz="1800" b="1" dirty="0" err="1"/>
              <a:t>sp</a:t>
            </a:r>
            <a:r>
              <a:rPr lang="cs-CZ" altLang="cs-CZ" sz="1800" b="1" dirty="0"/>
              <a:t>. zn. 29 Odo 232/2006</a:t>
            </a:r>
          </a:p>
          <a:p>
            <a:pPr marL="0" indent="0" algn="just">
              <a:spcBef>
                <a:spcPct val="0"/>
              </a:spcBef>
              <a:buClrTx/>
              <a:buNone/>
              <a:defRPr/>
            </a:pPr>
            <a:endParaRPr lang="cs-CZ" sz="2400" dirty="0"/>
          </a:p>
          <a:p>
            <a:pPr marL="0" indent="0" fontAlgn="auto">
              <a:spcAft>
                <a:spcPts val="0"/>
              </a:spcAft>
              <a:buNone/>
              <a:defRPr/>
            </a:pP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E40CFC5-4DDE-4B6F-9AAB-AA7B1515FAF6}"/>
              </a:ext>
            </a:extLst>
          </p:cNvPr>
          <p:cNvSpPr>
            <a:spLocks noGrp="1"/>
          </p:cNvSpPr>
          <p:nvPr>
            <p:ph type="title"/>
          </p:nvPr>
        </p:nvSpPr>
        <p:spPr/>
        <p:txBody>
          <a:bodyPr/>
          <a:lstStyle/>
          <a:p>
            <a:pPr eaLnBrk="1" hangingPunct="1"/>
            <a:r>
              <a:rPr lang="cs-CZ" altLang="cs-CZ">
                <a:solidFill>
                  <a:srgbClr val="7B9899"/>
                </a:solidFill>
              </a:rPr>
              <a:t>Postavení výstavce vlastní směnky</a:t>
            </a:r>
            <a:endParaRPr lang="en-US" altLang="cs-CZ">
              <a:solidFill>
                <a:srgbClr val="7B9899"/>
              </a:solidFill>
            </a:endParaRPr>
          </a:p>
        </p:txBody>
      </p:sp>
      <p:sp>
        <p:nvSpPr>
          <p:cNvPr id="12291" name="Rectangle 3">
            <a:extLst>
              <a:ext uri="{FF2B5EF4-FFF2-40B4-BE49-F238E27FC236}">
                <a16:creationId xmlns:a16="http://schemas.microsoft.com/office/drawing/2014/main" id="{F649665F-E78B-47A4-A14D-CF8FC0E159DE}"/>
              </a:ext>
            </a:extLst>
          </p:cNvPr>
          <p:cNvSpPr>
            <a:spLocks noGrp="1" noChangeArrowheads="1"/>
          </p:cNvSpPr>
          <p:nvPr>
            <p:ph sz="quarter" idx="1"/>
          </p:nvPr>
        </p:nvSpPr>
        <p:spPr>
          <a:xfrm>
            <a:off x="296779" y="1355559"/>
            <a:ext cx="11397915" cy="4800768"/>
          </a:xfrm>
        </p:spPr>
        <p:txBody>
          <a:bodyPr/>
          <a:lstStyle/>
          <a:p>
            <a:pPr algn="just" eaLnBrk="1" hangingPunct="1">
              <a:lnSpc>
                <a:spcPct val="90000"/>
              </a:lnSpc>
              <a:defRPr/>
            </a:pPr>
            <a:r>
              <a:rPr lang="cs-CZ" altLang="cs-CZ" dirty="0"/>
              <a:t>Přímý dlužník: čl. I § 78 + čl. I § 28</a:t>
            </a:r>
          </a:p>
          <a:p>
            <a:pPr algn="just" eaLnBrk="1" hangingPunct="1">
              <a:spcBef>
                <a:spcPct val="0"/>
              </a:spcBef>
              <a:buClrTx/>
              <a:buFontTx/>
              <a:buNone/>
              <a:defRPr/>
            </a:pPr>
            <a:endParaRPr lang="cs-CZ" altLang="cs-CZ" sz="1800" dirty="0"/>
          </a:p>
          <a:p>
            <a:pPr algn="just" eaLnBrk="1" hangingPunct="1">
              <a:spcBef>
                <a:spcPct val="0"/>
              </a:spcBef>
              <a:buClrTx/>
              <a:buFontTx/>
              <a:buNone/>
              <a:defRPr/>
            </a:pPr>
            <a:r>
              <a:rPr lang="cs-CZ" altLang="cs-CZ" sz="2000" dirty="0"/>
              <a:t>§ 28</a:t>
            </a:r>
          </a:p>
          <a:p>
            <a:pPr algn="just" eaLnBrk="1" hangingPunct="1">
              <a:spcBef>
                <a:spcPct val="0"/>
              </a:spcBef>
              <a:buClrTx/>
              <a:buFontTx/>
              <a:buNone/>
              <a:defRPr/>
            </a:pPr>
            <a:r>
              <a:rPr lang="cs-CZ" altLang="cs-CZ" sz="2000" dirty="0">
                <a:solidFill>
                  <a:schemeClr val="tx2"/>
                </a:solidFill>
              </a:rPr>
              <a:t>(1) Přijetím se směnečník zavazuje zaplatit směnku při splatnosti.</a:t>
            </a:r>
          </a:p>
          <a:p>
            <a:pPr algn="just" eaLnBrk="1" hangingPunct="1">
              <a:spcBef>
                <a:spcPct val="0"/>
              </a:spcBef>
              <a:buClrTx/>
              <a:buFontTx/>
              <a:buNone/>
              <a:defRPr/>
            </a:pPr>
            <a:r>
              <a:rPr lang="cs-CZ" altLang="cs-CZ" sz="2000" dirty="0">
                <a:solidFill>
                  <a:schemeClr val="tx2"/>
                </a:solidFill>
              </a:rPr>
              <a:t>(2) Není-li směnka zaplacena, má majitel, i když je výstavcem, proti příjemci přímý nárok ze směnky na vše, co lze žádat podle §§ 48 a 49.</a:t>
            </a:r>
          </a:p>
          <a:p>
            <a:pPr algn="just" eaLnBrk="1" hangingPunct="1">
              <a:spcBef>
                <a:spcPct val="0"/>
              </a:spcBef>
              <a:buClrTx/>
              <a:buFontTx/>
              <a:buChar char="•"/>
              <a:defRPr/>
            </a:pPr>
            <a:endParaRPr lang="cs-CZ" altLang="cs-CZ" sz="2000" dirty="0">
              <a:solidFill>
                <a:schemeClr val="bg1"/>
              </a:solidFill>
            </a:endParaRPr>
          </a:p>
          <a:p>
            <a:pPr algn="just" eaLnBrk="1" hangingPunct="1">
              <a:spcBef>
                <a:spcPct val="0"/>
              </a:spcBef>
              <a:buClrTx/>
              <a:buFontTx/>
              <a:buNone/>
              <a:defRPr/>
            </a:pPr>
            <a:r>
              <a:rPr lang="cs-CZ" altLang="cs-CZ" sz="2000" dirty="0"/>
              <a:t>§ 48</a:t>
            </a:r>
          </a:p>
          <a:p>
            <a:pPr marL="0" indent="0" algn="just">
              <a:spcBef>
                <a:spcPct val="0"/>
              </a:spcBef>
              <a:buClrTx/>
              <a:buNone/>
              <a:defRPr/>
            </a:pPr>
            <a:r>
              <a:rPr lang="cs-CZ" altLang="cs-CZ" sz="2000" dirty="0">
                <a:solidFill>
                  <a:schemeClr val="tx2"/>
                </a:solidFill>
              </a:rPr>
              <a:t>(1) Majitel může postihem žádat: </a:t>
            </a:r>
          </a:p>
          <a:p>
            <a:pPr marL="274638" lvl="1" indent="0" algn="just">
              <a:spcBef>
                <a:spcPct val="0"/>
              </a:spcBef>
              <a:buClrTx/>
              <a:buNone/>
              <a:defRPr/>
            </a:pPr>
            <a:r>
              <a:rPr lang="cs-CZ" altLang="cs-CZ" dirty="0"/>
              <a:t>1. směnečný peníz, pokud nebyla směnka přijata nebo zaplacena, s úroky, byly-li ujednány;</a:t>
            </a:r>
          </a:p>
          <a:p>
            <a:pPr lvl="1" algn="just" eaLnBrk="1" hangingPunct="1">
              <a:spcBef>
                <a:spcPct val="0"/>
              </a:spcBef>
              <a:buClrTx/>
              <a:buFontTx/>
              <a:buNone/>
              <a:defRPr/>
            </a:pPr>
            <a:r>
              <a:rPr lang="cs-CZ" altLang="cs-CZ" dirty="0"/>
              <a:t>2. šestiprocentní úroky ode dne splatnosti;</a:t>
            </a:r>
          </a:p>
          <a:p>
            <a:pPr lvl="1" algn="just" eaLnBrk="1" hangingPunct="1">
              <a:spcBef>
                <a:spcPct val="0"/>
              </a:spcBef>
              <a:buClrTx/>
              <a:buFontTx/>
              <a:buNone/>
              <a:defRPr/>
            </a:pPr>
            <a:r>
              <a:rPr lang="cs-CZ" altLang="cs-CZ" dirty="0"/>
              <a:t>3. útraty protestu a podaných zpráv, jakož i ostatní útraty;</a:t>
            </a:r>
          </a:p>
          <a:p>
            <a:pPr lvl="1" algn="just" eaLnBrk="1" hangingPunct="1">
              <a:spcBef>
                <a:spcPct val="0"/>
              </a:spcBef>
              <a:buClrTx/>
              <a:buFontTx/>
              <a:buNone/>
              <a:defRPr/>
            </a:pPr>
            <a:r>
              <a:rPr lang="cs-CZ" altLang="cs-CZ" dirty="0"/>
              <a:t>4. odměnu ve výši jedné třetiny procenta směnečného peníze nebo v nižší dohodnuté výši.</a:t>
            </a:r>
          </a:p>
          <a:p>
            <a:pPr eaLnBrk="1" hangingPunct="1">
              <a:lnSpc>
                <a:spcPct val="90000"/>
              </a:lnSpc>
              <a:defRPr/>
            </a:pPr>
            <a:endParaRPr lang="en-US" altLang="cs-CZ"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31333490-731F-41A3-99DC-CAFC73461CB6}"/>
              </a:ext>
            </a:extLst>
          </p:cNvPr>
          <p:cNvSpPr>
            <a:spLocks noGrp="1"/>
          </p:cNvSpPr>
          <p:nvPr>
            <p:ph type="title"/>
          </p:nvPr>
        </p:nvSpPr>
        <p:spPr/>
        <p:txBody>
          <a:bodyPr/>
          <a:lstStyle/>
          <a:p>
            <a:pPr eaLnBrk="1" hangingPunct="1"/>
            <a:r>
              <a:rPr lang="cs-CZ" altLang="cs-CZ">
                <a:solidFill>
                  <a:srgbClr val="7B9899"/>
                </a:solidFill>
              </a:rPr>
              <a:t>Více provozoven</a:t>
            </a:r>
            <a:endParaRPr lang="en-US" altLang="cs-CZ">
              <a:solidFill>
                <a:srgbClr val="7B9899"/>
              </a:solidFill>
            </a:endParaRPr>
          </a:p>
        </p:txBody>
      </p:sp>
      <p:sp>
        <p:nvSpPr>
          <p:cNvPr id="23555" name="Rectangle 3">
            <a:extLst>
              <a:ext uri="{FF2B5EF4-FFF2-40B4-BE49-F238E27FC236}">
                <a16:creationId xmlns:a16="http://schemas.microsoft.com/office/drawing/2014/main" id="{DEB75FC8-4483-4DCE-8C62-9136C6D2345D}"/>
              </a:ext>
            </a:extLst>
          </p:cNvPr>
          <p:cNvSpPr>
            <a:spLocks noGrp="1" noChangeArrowheads="1"/>
          </p:cNvSpPr>
          <p:nvPr>
            <p:ph sz="quarter" idx="1"/>
          </p:nvPr>
        </p:nvSpPr>
        <p:spPr>
          <a:xfrm>
            <a:off x="1981200" y="1600200"/>
            <a:ext cx="8229600" cy="4673600"/>
          </a:xfrm>
        </p:spPr>
        <p:txBody>
          <a:bodyPr>
            <a:normAutofit fontScale="77500" lnSpcReduction="20000"/>
          </a:bodyPr>
          <a:lstStyle/>
          <a:p>
            <a:pPr marL="0" indent="0" algn="just">
              <a:spcBef>
                <a:spcPct val="0"/>
              </a:spcBef>
              <a:buClrTx/>
              <a:buNone/>
              <a:defRPr/>
            </a:pPr>
            <a:r>
              <a:rPr lang="cs-CZ" altLang="cs-CZ" dirty="0">
                <a:solidFill>
                  <a:schemeClr val="tx2"/>
                </a:solidFill>
              </a:rPr>
              <a:t>Z hlediska určitosti platebního místa přitom není významné, zda se v rámci směnkou vymezeného platebního místa případně nachází více provozoven označené osoby, v nichž by mohla být směnka k placení předložena. V takovém případě by totiž majitel mohl směnku k placení předložit podle své volby v kterékoli z nich. Přitom na povinnost zaplatit směnku bez jakýchkoli pochybností nemůže mít vliv ani skutečnost, že k datu její splatnosti v rámci vymezeného platebního místa provozovna osoby, u níž má být placeno, neexistuje (byla v mezidobí zrušena); rozhodující totiž je, že i nadále zůstává jednoznačně určené místo placení. </a:t>
            </a:r>
          </a:p>
          <a:p>
            <a:pPr marL="0" indent="0" algn="r">
              <a:spcBef>
                <a:spcPct val="0"/>
              </a:spcBef>
              <a:buClrTx/>
              <a:buNone/>
              <a:defRPr/>
            </a:pPr>
            <a:r>
              <a:rPr lang="cs-CZ" altLang="cs-CZ" sz="1800" b="1" dirty="0"/>
              <a:t>Rozsudek Nejvyššího soudu ze dne 31. 3. 2010, </a:t>
            </a:r>
            <a:r>
              <a:rPr lang="cs-CZ" altLang="cs-CZ" sz="1800" b="1" dirty="0" err="1"/>
              <a:t>sp</a:t>
            </a:r>
            <a:r>
              <a:rPr lang="cs-CZ" altLang="cs-CZ" sz="1800" b="1" dirty="0"/>
              <a:t>. zn. 29 </a:t>
            </a:r>
            <a:r>
              <a:rPr lang="cs-CZ" altLang="cs-CZ" sz="1800" b="1" dirty="0" err="1"/>
              <a:t>Cdo</a:t>
            </a:r>
            <a:r>
              <a:rPr lang="cs-CZ" altLang="cs-CZ" sz="1800" b="1" dirty="0"/>
              <a:t> 2352/2008</a:t>
            </a:r>
            <a:endParaRPr lang="cs-CZ" sz="1800" b="1" dirty="0"/>
          </a:p>
          <a:p>
            <a:pPr marL="0" indent="0" fontAlgn="auto">
              <a:spcAft>
                <a:spcPts val="0"/>
              </a:spcAft>
              <a:buNone/>
              <a:defRPr/>
            </a:pPr>
            <a:endParaRPr 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E6B033E-DB2B-49E4-9F0B-2E3766873B21}"/>
              </a:ext>
            </a:extLst>
          </p:cNvPr>
          <p:cNvSpPr>
            <a:spLocks noGrp="1"/>
          </p:cNvSpPr>
          <p:nvPr>
            <p:ph type="title"/>
          </p:nvPr>
        </p:nvSpPr>
        <p:spPr/>
        <p:txBody>
          <a:bodyPr/>
          <a:lstStyle/>
          <a:p>
            <a:pPr eaLnBrk="1" hangingPunct="1"/>
            <a:r>
              <a:rPr lang="cs-CZ" altLang="cs-CZ">
                <a:solidFill>
                  <a:srgbClr val="7B9899"/>
                </a:solidFill>
              </a:rPr>
              <a:t>Splatnost v „České republice“ </a:t>
            </a:r>
            <a:r>
              <a:rPr lang="cs-CZ" altLang="cs-CZ" b="1">
                <a:solidFill>
                  <a:srgbClr val="7B9899"/>
                </a:solidFill>
              </a:rPr>
              <a:t>NEOBHAJITELNÉ ROZHODNUTÍ</a:t>
            </a:r>
            <a:endParaRPr lang="en-US" altLang="cs-CZ" b="1">
              <a:solidFill>
                <a:srgbClr val="7B9899"/>
              </a:solidFill>
            </a:endParaRPr>
          </a:p>
        </p:txBody>
      </p:sp>
      <p:sp>
        <p:nvSpPr>
          <p:cNvPr id="23555" name="Rectangle 3">
            <a:extLst>
              <a:ext uri="{FF2B5EF4-FFF2-40B4-BE49-F238E27FC236}">
                <a16:creationId xmlns:a16="http://schemas.microsoft.com/office/drawing/2014/main" id="{4075DB9D-3C8C-4959-BFB8-A8EA43F5B92E}"/>
              </a:ext>
            </a:extLst>
          </p:cNvPr>
          <p:cNvSpPr>
            <a:spLocks noGrp="1" noChangeArrowheads="1"/>
          </p:cNvSpPr>
          <p:nvPr>
            <p:ph sz="quarter" idx="1"/>
          </p:nvPr>
        </p:nvSpPr>
        <p:spPr>
          <a:xfrm>
            <a:off x="1981200" y="1600200"/>
            <a:ext cx="8229600" cy="4673600"/>
          </a:xfrm>
        </p:spPr>
        <p:txBody>
          <a:bodyPr>
            <a:normAutofit fontScale="77500" lnSpcReduction="20000"/>
          </a:bodyPr>
          <a:lstStyle/>
          <a:p>
            <a:pPr marL="0" indent="0" algn="just">
              <a:spcBef>
                <a:spcPct val="0"/>
              </a:spcBef>
              <a:buClrTx/>
              <a:buNone/>
              <a:defRPr/>
            </a:pPr>
            <a:r>
              <a:rPr lang="cs-CZ" altLang="cs-CZ" dirty="0">
                <a:solidFill>
                  <a:schemeClr val="tx2"/>
                </a:solidFill>
              </a:rPr>
              <a:t>V projednávané věci podle názoru NS nelze odhlédnout od skutečnosti, že ač na směnce je místo placení uvedeno neurčitě (Česká republika), obsahuje směnka určitý údaj o místě vystavení (N.) a na směnce je uvedena dokonce přesná adresa výstavce. Přitom údaj místa placení není s údajem místa vystavení v rozporu (N. se nacházejí v České republice, na okrese Plzeň-jih). Údaj místa vystavení směnky je proto způsobilý upřesnit údaj o místě placení tak, aby majitel směnky věděl, ve kterém místě má směnku v den splatnosti předložit k placení (srov. čl. I. § 87 odst. 1 směnečného zákona). </a:t>
            </a:r>
          </a:p>
          <a:p>
            <a:pPr marL="0" indent="0" algn="r">
              <a:spcBef>
                <a:spcPct val="0"/>
              </a:spcBef>
              <a:buClrTx/>
              <a:buNone/>
              <a:defRPr/>
            </a:pPr>
            <a:r>
              <a:rPr lang="cs-CZ" altLang="cs-CZ" sz="1800" b="1" dirty="0"/>
              <a:t>Rozsudek Nejvyššího soudu ze dne 2. 6. 2010, </a:t>
            </a:r>
            <a:r>
              <a:rPr lang="cs-CZ" altLang="cs-CZ" sz="1800" b="1" dirty="0" err="1"/>
              <a:t>sp</a:t>
            </a:r>
            <a:r>
              <a:rPr lang="cs-CZ" altLang="cs-CZ" sz="1800" b="1" dirty="0"/>
              <a:t>. zn. 28 </a:t>
            </a:r>
            <a:r>
              <a:rPr lang="cs-CZ" altLang="cs-CZ" sz="1800" b="1" dirty="0" err="1"/>
              <a:t>Cdo</a:t>
            </a:r>
            <a:r>
              <a:rPr lang="cs-CZ" altLang="cs-CZ" sz="1800" b="1" dirty="0"/>
              <a:t> 4497/2009 </a:t>
            </a:r>
            <a:endParaRPr lang="en-US" sz="1800"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89A13495-C8A7-4279-81AC-4C89EBA6B940}"/>
              </a:ext>
            </a:extLst>
          </p:cNvPr>
          <p:cNvSpPr>
            <a:spLocks noGrp="1"/>
          </p:cNvSpPr>
          <p:nvPr>
            <p:ph type="title"/>
          </p:nvPr>
        </p:nvSpPr>
        <p:spPr/>
        <p:txBody>
          <a:bodyPr/>
          <a:lstStyle/>
          <a:p>
            <a:pPr eaLnBrk="1" hangingPunct="1"/>
            <a:r>
              <a:rPr lang="cs-CZ" altLang="cs-CZ">
                <a:solidFill>
                  <a:srgbClr val="7B9899"/>
                </a:solidFill>
              </a:rPr>
              <a:t>Remitent a jeho identifikace</a:t>
            </a:r>
            <a:endParaRPr lang="en-US" altLang="cs-CZ">
              <a:solidFill>
                <a:srgbClr val="7B9899"/>
              </a:solidFill>
            </a:endParaRPr>
          </a:p>
        </p:txBody>
      </p:sp>
      <p:sp>
        <p:nvSpPr>
          <p:cNvPr id="23555" name="Rectangle 3">
            <a:extLst>
              <a:ext uri="{FF2B5EF4-FFF2-40B4-BE49-F238E27FC236}">
                <a16:creationId xmlns:a16="http://schemas.microsoft.com/office/drawing/2014/main" id="{70D30CBD-C18A-4C2A-BC66-716D35C672D5}"/>
              </a:ext>
            </a:extLst>
          </p:cNvPr>
          <p:cNvSpPr>
            <a:spLocks noGrp="1" noChangeArrowheads="1"/>
          </p:cNvSpPr>
          <p:nvPr>
            <p:ph sz="quarter" idx="1"/>
          </p:nvPr>
        </p:nvSpPr>
        <p:spPr>
          <a:xfrm>
            <a:off x="1981200" y="1600200"/>
            <a:ext cx="8229600" cy="4673600"/>
          </a:xfrm>
        </p:spPr>
        <p:txBody>
          <a:bodyPr>
            <a:normAutofit fontScale="92500" lnSpcReduction="10000"/>
          </a:bodyPr>
          <a:lstStyle/>
          <a:p>
            <a:pPr algn="just" eaLnBrk="1" hangingPunct="1">
              <a:lnSpc>
                <a:spcPct val="90000"/>
              </a:lnSpc>
              <a:defRPr/>
            </a:pPr>
            <a:r>
              <a:rPr lang="cs-CZ" altLang="cs-CZ" dirty="0"/>
              <a:t>Uvození slovy „na řad“, příp. „komu“ (reflektuje se různá forma)</a:t>
            </a:r>
          </a:p>
          <a:p>
            <a:pPr algn="just" eaLnBrk="1" hangingPunct="1">
              <a:lnSpc>
                <a:spcPct val="90000"/>
              </a:lnSpc>
              <a:defRPr/>
            </a:pPr>
            <a:r>
              <a:rPr lang="cs-CZ" altLang="cs-CZ" dirty="0"/>
              <a:t>Identifikace remitenta (postačí jméno)</a:t>
            </a:r>
          </a:p>
          <a:p>
            <a:pPr algn="just" eaLnBrk="1" hangingPunct="1">
              <a:lnSpc>
                <a:spcPct val="90000"/>
              </a:lnSpc>
              <a:defRPr/>
            </a:pPr>
            <a:r>
              <a:rPr lang="cs-CZ" altLang="cs-CZ" dirty="0"/>
              <a:t>Někdy ani to není nutné – směnka na vlastní řad výstavce</a:t>
            </a:r>
          </a:p>
          <a:p>
            <a:pPr marL="0" indent="0" algn="just">
              <a:lnSpc>
                <a:spcPct val="90000"/>
              </a:lnSpc>
              <a:buNone/>
              <a:defRPr/>
            </a:pPr>
            <a:endParaRPr lang="cs-CZ" altLang="cs-CZ" dirty="0"/>
          </a:p>
          <a:p>
            <a:pPr marL="0" indent="0" algn="just">
              <a:lnSpc>
                <a:spcPct val="90000"/>
              </a:lnSpc>
              <a:buNone/>
              <a:defRPr/>
            </a:pPr>
            <a:r>
              <a:rPr lang="cs-CZ" altLang="cs-CZ" sz="2400" dirty="0"/>
              <a:t>Směnka cizí, obsahující označení remitenta pouze údajem „na vlastní řad“, je neplatná</a:t>
            </a:r>
          </a:p>
          <a:p>
            <a:pPr marL="0" indent="0" algn="r">
              <a:lnSpc>
                <a:spcPct val="90000"/>
              </a:lnSpc>
              <a:buNone/>
              <a:defRPr/>
            </a:pPr>
            <a:r>
              <a:rPr lang="cs-CZ" altLang="cs-CZ" sz="1700" b="1" dirty="0"/>
              <a:t>Rozsudek NS ze dne 26. 7. 2007, </a:t>
            </a:r>
            <a:r>
              <a:rPr lang="cs-CZ" altLang="cs-CZ" sz="1700" b="1" dirty="0" err="1"/>
              <a:t>sp</a:t>
            </a:r>
            <a:r>
              <a:rPr lang="cs-CZ" altLang="cs-CZ" sz="1700" b="1" dirty="0"/>
              <a:t>. zn. 29 Odo 262/2006) </a:t>
            </a:r>
          </a:p>
          <a:p>
            <a:pPr marL="0" indent="0" algn="r">
              <a:lnSpc>
                <a:spcPct val="90000"/>
              </a:lnSpc>
              <a:buNone/>
              <a:defRPr/>
            </a:pPr>
            <a:r>
              <a:rPr lang="cs-CZ" altLang="cs-CZ" sz="1700" b="1" dirty="0">
                <a:solidFill>
                  <a:srgbClr val="FF0000"/>
                </a:solidFill>
              </a:rPr>
              <a:t>NEKOREKTNÍ 	ROZHODNUTÍ</a:t>
            </a:r>
          </a:p>
          <a:p>
            <a:pPr marL="0" indent="0" algn="r">
              <a:lnSpc>
                <a:spcPct val="90000"/>
              </a:lnSpc>
              <a:buNone/>
              <a:defRPr/>
            </a:pPr>
            <a:endParaRPr lang="cs-CZ" sz="1700" b="1" dirty="0"/>
          </a:p>
          <a:p>
            <a:pPr marL="0" indent="0" algn="r">
              <a:lnSpc>
                <a:spcPct val="90000"/>
              </a:lnSpc>
              <a:buNone/>
              <a:defRPr/>
            </a:pPr>
            <a:r>
              <a:rPr lang="cs-CZ" dirty="0"/>
              <a:t>Doložka „nebo doručiteli“ uvedená v označení remitenta ve směnce způsobuje absolutní neplatnost pro neurčitost. Usnesení Vrchního soudu v Praze ze dne 3. 12. 1997, </a:t>
            </a:r>
            <a:r>
              <a:rPr lang="cs-CZ" dirty="0" err="1"/>
              <a:t>sp</a:t>
            </a:r>
            <a:r>
              <a:rPr lang="cs-CZ" dirty="0"/>
              <a:t>. zn. 9 </a:t>
            </a:r>
            <a:r>
              <a:rPr lang="cs-CZ" dirty="0" err="1"/>
              <a:t>Cmo</a:t>
            </a:r>
            <a:r>
              <a:rPr lang="cs-CZ" dirty="0"/>
              <a:t> 240/97.</a:t>
            </a:r>
            <a:endParaRPr lang="cs-CZ" altLang="cs-CZ" sz="1700" b="1" dirty="0"/>
          </a:p>
          <a:p>
            <a:pPr marL="0" indent="0" fontAlgn="auto">
              <a:spcAft>
                <a:spcPts val="0"/>
              </a:spcAft>
              <a:buNone/>
              <a:defRPr/>
            </a:pPr>
            <a:endParaRPr lang="en-U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BDDEC84-5305-45CC-8F01-D72BA1A1B969}"/>
              </a:ext>
            </a:extLst>
          </p:cNvPr>
          <p:cNvSpPr>
            <a:spLocks noGrp="1"/>
          </p:cNvSpPr>
          <p:nvPr>
            <p:ph type="title"/>
          </p:nvPr>
        </p:nvSpPr>
        <p:spPr>
          <a:xfrm>
            <a:off x="994611" y="328863"/>
            <a:ext cx="9209839" cy="812550"/>
          </a:xfrm>
        </p:spPr>
        <p:txBody>
          <a:bodyPr/>
          <a:lstStyle/>
          <a:p>
            <a:pPr eaLnBrk="1" hangingPunct="1"/>
            <a:r>
              <a:rPr lang="cs-CZ" altLang="cs-CZ" dirty="0">
                <a:solidFill>
                  <a:srgbClr val="7B9899"/>
                </a:solidFill>
              </a:rPr>
              <a:t>Údaj směnečníka ve vlastní směnce</a:t>
            </a:r>
            <a:endParaRPr lang="en-US" altLang="cs-CZ" b="1" dirty="0">
              <a:solidFill>
                <a:srgbClr val="7B9899"/>
              </a:solidFill>
            </a:endParaRPr>
          </a:p>
        </p:txBody>
      </p:sp>
      <p:sp>
        <p:nvSpPr>
          <p:cNvPr id="23555" name="Rectangle 3">
            <a:extLst>
              <a:ext uri="{FF2B5EF4-FFF2-40B4-BE49-F238E27FC236}">
                <a16:creationId xmlns:a16="http://schemas.microsoft.com/office/drawing/2014/main" id="{53435CCA-F1BC-4650-8A06-04F195EC2103}"/>
              </a:ext>
            </a:extLst>
          </p:cNvPr>
          <p:cNvSpPr>
            <a:spLocks noGrp="1" noChangeArrowheads="1"/>
          </p:cNvSpPr>
          <p:nvPr>
            <p:ph sz="quarter" idx="1"/>
          </p:nvPr>
        </p:nvSpPr>
        <p:spPr>
          <a:xfrm>
            <a:off x="1082842" y="1772652"/>
            <a:ext cx="9127958" cy="4501147"/>
          </a:xfrm>
        </p:spPr>
        <p:txBody>
          <a:bodyPr>
            <a:normAutofit fontScale="70000" lnSpcReduction="20000"/>
          </a:bodyPr>
          <a:lstStyle/>
          <a:p>
            <a:pPr marL="0" indent="0" algn="just">
              <a:spcBef>
                <a:spcPct val="0"/>
              </a:spcBef>
              <a:buClrTx/>
              <a:buNone/>
              <a:defRPr/>
            </a:pPr>
            <a:r>
              <a:rPr lang="cs-CZ" altLang="cs-CZ" sz="2400" dirty="0">
                <a:solidFill>
                  <a:schemeClr val="tx2"/>
                </a:solidFill>
              </a:rPr>
              <a:t>Údaj směnečníka však nepatří mezi podstatné obsahové náležitosti směnky vlastní (čl. I. § 75 směnečného zákona). Je-li tedy takový údaj na směnce vlastní přesto uveden, nutno na něj pohlížet jako na údaj nadbytečný, který nic nemění na konstrukci směnky vlastní; v případě jinak bezvadného obsahu se může i tak jednat o platnou směnku vlastní</a:t>
            </a:r>
          </a:p>
          <a:p>
            <a:pPr marL="0" indent="0" algn="r">
              <a:spcBef>
                <a:spcPct val="0"/>
              </a:spcBef>
              <a:buClrTx/>
              <a:buNone/>
              <a:defRPr/>
            </a:pPr>
            <a:r>
              <a:rPr lang="cs-CZ" altLang="cs-CZ" sz="1800" b="1" dirty="0"/>
              <a:t>Rozhodnutí Vrchního soudu v Praze </a:t>
            </a:r>
            <a:r>
              <a:rPr lang="cs-CZ" altLang="cs-CZ" sz="1800" b="1" dirty="0" err="1"/>
              <a:t>sp</a:t>
            </a:r>
            <a:r>
              <a:rPr lang="cs-CZ" altLang="cs-CZ" sz="1800" b="1" dirty="0"/>
              <a:t>. zn. 5 </a:t>
            </a:r>
            <a:r>
              <a:rPr lang="cs-CZ" altLang="cs-CZ" sz="1800" b="1" dirty="0" err="1"/>
              <a:t>Cmo</a:t>
            </a:r>
            <a:r>
              <a:rPr lang="cs-CZ" altLang="cs-CZ" sz="1800" b="1" dirty="0"/>
              <a:t> 260/2001</a:t>
            </a:r>
          </a:p>
          <a:p>
            <a:pPr marL="0" indent="0" algn="r">
              <a:spcBef>
                <a:spcPct val="0"/>
              </a:spcBef>
              <a:buClrTx/>
              <a:buNone/>
              <a:defRPr/>
            </a:pPr>
            <a:r>
              <a:rPr lang="cs-CZ" altLang="cs-CZ" sz="1700" b="1" dirty="0">
                <a:solidFill>
                  <a:schemeClr val="tx2"/>
                </a:solidFill>
              </a:rPr>
              <a:t> </a:t>
            </a:r>
          </a:p>
          <a:p>
            <a:pPr marL="0" indent="0" algn="just">
              <a:spcBef>
                <a:spcPct val="0"/>
              </a:spcBef>
              <a:buClrTx/>
              <a:buNone/>
              <a:defRPr/>
            </a:pPr>
            <a:r>
              <a:rPr lang="cs-CZ" altLang="cs-CZ" sz="2400" dirty="0">
                <a:solidFill>
                  <a:schemeClr val="tx2"/>
                </a:solidFill>
              </a:rPr>
              <a:t>Skutečnost, že výstavce byl označen termínem směnky cizí jako směnečník, tedy ten, kdo má platit, nemůže být důvodem pro to, aby nebylo možné jej považovat za výstavce a popřípadě použít zákonnou domněnku v § 76 odst. 1 směnečného zákona. Pokud směnka obsahuje slib za tuto směnku zaplatím.... a jako směnečník (ten kdo má platit) je uveden žalovaný, nejsou o totožnosti výstavce žádné pochybnosti, neboť navíc nečitelnost podpisu je </a:t>
            </a:r>
            <a:r>
              <a:rPr lang="cs-CZ" altLang="cs-CZ" sz="2400" dirty="0" err="1">
                <a:solidFill>
                  <a:schemeClr val="tx2"/>
                </a:solidFill>
              </a:rPr>
              <a:t>vidimována</a:t>
            </a:r>
            <a:r>
              <a:rPr lang="cs-CZ" altLang="cs-CZ" sz="2400" dirty="0">
                <a:solidFill>
                  <a:schemeClr val="tx2"/>
                </a:solidFill>
              </a:rPr>
              <a:t> notářským prohlášením na rubu směnky o tom, že podpis výstavce je shodný s osobou v rubrice směnečníka. </a:t>
            </a:r>
          </a:p>
          <a:p>
            <a:pPr marL="0" indent="0" algn="r">
              <a:spcBef>
                <a:spcPct val="0"/>
              </a:spcBef>
              <a:buClrTx/>
              <a:buNone/>
              <a:defRPr/>
            </a:pPr>
            <a:r>
              <a:rPr lang="pl-PL" sz="1800" b="1" dirty="0"/>
              <a:t>Rozsudek Nejvyššího soudu ze dne 19. března 2003, sp. zn. 29 Odo 580/2002</a:t>
            </a:r>
            <a:endParaRPr lang="en-US" sz="1800" b="1" dirty="0">
              <a:solidFill>
                <a:schemeClr val="tx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120BF1DB-4EA2-4B29-A83F-55504CE413C3}"/>
              </a:ext>
            </a:extLst>
          </p:cNvPr>
          <p:cNvSpPr>
            <a:spLocks noGrp="1"/>
          </p:cNvSpPr>
          <p:nvPr>
            <p:ph type="title"/>
          </p:nvPr>
        </p:nvSpPr>
        <p:spPr>
          <a:xfrm>
            <a:off x="1974850" y="360947"/>
            <a:ext cx="8229600" cy="780466"/>
          </a:xfrm>
        </p:spPr>
        <p:txBody>
          <a:bodyPr/>
          <a:lstStyle/>
          <a:p>
            <a:pPr eaLnBrk="1" hangingPunct="1"/>
            <a:r>
              <a:rPr lang="cs-CZ" altLang="cs-CZ" dirty="0">
                <a:solidFill>
                  <a:srgbClr val="7B9899"/>
                </a:solidFill>
              </a:rPr>
              <a:t>Datum a místo vystavení směnky</a:t>
            </a:r>
            <a:endParaRPr lang="en-US" altLang="cs-CZ" b="1" dirty="0">
              <a:solidFill>
                <a:srgbClr val="7B9899"/>
              </a:solidFill>
            </a:endParaRPr>
          </a:p>
        </p:txBody>
      </p:sp>
      <p:sp>
        <p:nvSpPr>
          <p:cNvPr id="23555" name="Rectangle 3">
            <a:extLst>
              <a:ext uri="{FF2B5EF4-FFF2-40B4-BE49-F238E27FC236}">
                <a16:creationId xmlns:a16="http://schemas.microsoft.com/office/drawing/2014/main" id="{1CC71E5C-AAC9-4311-A38B-4827AFB9211E}"/>
              </a:ext>
            </a:extLst>
          </p:cNvPr>
          <p:cNvSpPr>
            <a:spLocks noGrp="1" noChangeArrowheads="1"/>
          </p:cNvSpPr>
          <p:nvPr>
            <p:ph sz="quarter" idx="1"/>
          </p:nvPr>
        </p:nvSpPr>
        <p:spPr>
          <a:xfrm>
            <a:off x="1227221" y="1491916"/>
            <a:ext cx="8983579" cy="4781884"/>
          </a:xfrm>
        </p:spPr>
        <p:txBody>
          <a:bodyPr>
            <a:normAutofit fontScale="77500" lnSpcReduction="20000"/>
          </a:bodyPr>
          <a:lstStyle/>
          <a:p>
            <a:pPr marL="0" indent="0" algn="just">
              <a:spcBef>
                <a:spcPct val="0"/>
              </a:spcBef>
              <a:buClrTx/>
              <a:buNone/>
              <a:defRPr/>
            </a:pPr>
            <a:r>
              <a:rPr lang="cs-CZ" altLang="cs-CZ" dirty="0">
                <a:solidFill>
                  <a:schemeClr val="tx2"/>
                </a:solidFill>
              </a:rPr>
              <a:t>Datum vystavení směnky (tj. údaj dne, měsíce a roku, kdy byla směnka vystavena) lze na směnce vyznačit libovolným způsobem (slovy, arabskými či římskými číslicemi, popř. i zažitými zkratkami), vždy se však musí jednat o údaj určitý a pojmově možný.</a:t>
            </a:r>
          </a:p>
          <a:p>
            <a:pPr marL="0" indent="0" algn="just">
              <a:spcBef>
                <a:spcPct val="0"/>
              </a:spcBef>
              <a:buClrTx/>
              <a:buNone/>
              <a:defRPr/>
            </a:pPr>
            <a:br>
              <a:rPr lang="cs-CZ" altLang="cs-CZ" dirty="0">
                <a:solidFill>
                  <a:schemeClr val="tx2"/>
                </a:solidFill>
              </a:rPr>
            </a:br>
            <a:r>
              <a:rPr lang="cs-CZ" altLang="cs-CZ" dirty="0">
                <a:solidFill>
                  <a:schemeClr val="tx2"/>
                </a:solidFill>
              </a:rPr>
              <a:t>V poměrech projednávané věci Nejvyšší soud nemá jakékoliv pochybnosti o tom, že údajem „06.2./07“, tj. číselným označením dne a měsíce (šestého února) a uvedením zkratky (posledních dvou číslic) roku (2007), bylo určeno zcela konkrétní datum vystavení směnky. </a:t>
            </a:r>
          </a:p>
          <a:p>
            <a:pPr algn="r" eaLnBrk="1" hangingPunct="1">
              <a:spcBef>
                <a:spcPct val="0"/>
              </a:spcBef>
              <a:buClrTx/>
              <a:buFontTx/>
              <a:buNone/>
              <a:defRPr/>
            </a:pPr>
            <a:r>
              <a:rPr lang="cs-CZ" altLang="cs-CZ" sz="1700" b="1" dirty="0"/>
              <a:t>Rozsudek Nejvyššího soudu ze dne 20. 1. 2011, </a:t>
            </a:r>
            <a:r>
              <a:rPr lang="cs-CZ" altLang="cs-CZ" sz="1700" b="1" dirty="0" err="1"/>
              <a:t>sp</a:t>
            </a:r>
            <a:r>
              <a:rPr lang="cs-CZ" altLang="cs-CZ" sz="1700" b="1" dirty="0"/>
              <a:t>. zn. 29 </a:t>
            </a:r>
            <a:r>
              <a:rPr lang="cs-CZ" altLang="cs-CZ" sz="1700" b="1" dirty="0" err="1"/>
              <a:t>Cdo</a:t>
            </a:r>
            <a:r>
              <a:rPr lang="cs-CZ" altLang="cs-CZ" sz="1700" b="1" dirty="0"/>
              <a:t> 3106/2009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44E2C092-E763-4F52-BC08-0BF2BC1EC41A}"/>
              </a:ext>
            </a:extLst>
          </p:cNvPr>
          <p:cNvSpPr>
            <a:spLocks noGrp="1"/>
          </p:cNvSpPr>
          <p:nvPr>
            <p:ph type="title"/>
          </p:nvPr>
        </p:nvSpPr>
        <p:spPr>
          <a:xfrm>
            <a:off x="1974850" y="150813"/>
            <a:ext cx="8229600" cy="990600"/>
          </a:xfrm>
        </p:spPr>
        <p:txBody>
          <a:bodyPr/>
          <a:lstStyle/>
          <a:p>
            <a:pPr eaLnBrk="1" hangingPunct="1"/>
            <a:r>
              <a:rPr lang="cs-CZ" altLang="cs-CZ">
                <a:solidFill>
                  <a:srgbClr val="7B9899"/>
                </a:solidFill>
              </a:rPr>
              <a:t>Datum a místo vystavení směnky</a:t>
            </a:r>
            <a:endParaRPr lang="en-US" altLang="cs-CZ" b="1">
              <a:solidFill>
                <a:srgbClr val="7B9899"/>
              </a:solidFill>
            </a:endParaRPr>
          </a:p>
        </p:txBody>
      </p:sp>
      <p:sp>
        <p:nvSpPr>
          <p:cNvPr id="23555" name="Rectangle 3">
            <a:extLst>
              <a:ext uri="{FF2B5EF4-FFF2-40B4-BE49-F238E27FC236}">
                <a16:creationId xmlns:a16="http://schemas.microsoft.com/office/drawing/2014/main" id="{8E936A35-BF29-44CC-B159-7338B71482D0}"/>
              </a:ext>
            </a:extLst>
          </p:cNvPr>
          <p:cNvSpPr>
            <a:spLocks noGrp="1" noChangeArrowheads="1"/>
          </p:cNvSpPr>
          <p:nvPr>
            <p:ph sz="quarter" idx="1"/>
          </p:nvPr>
        </p:nvSpPr>
        <p:spPr>
          <a:xfrm>
            <a:off x="890337" y="1339516"/>
            <a:ext cx="9320463" cy="4934284"/>
          </a:xfrm>
        </p:spPr>
        <p:txBody>
          <a:bodyPr>
            <a:normAutofit/>
          </a:bodyPr>
          <a:lstStyle/>
          <a:p>
            <a:pPr marL="0" indent="0" algn="just">
              <a:spcBef>
                <a:spcPct val="0"/>
              </a:spcBef>
              <a:buClrTx/>
              <a:buNone/>
              <a:defRPr/>
            </a:pPr>
            <a:r>
              <a:rPr lang="cs-CZ" altLang="cs-CZ" sz="2400" dirty="0">
                <a:solidFill>
                  <a:schemeClr val="tx2"/>
                </a:solidFill>
              </a:rPr>
              <a:t>Pouze ze skutečnosti, že směnka na 100 000 Kč měla být dle údajů na ní uvedených vystavena dne 11. 1. 2004, kdy s ohledem na tvrzenou zahraniční dovolenou žalobce být vystavena nemohla, nelze zde proto automaticky dovodit, že by se muselo jednat o směnku neplatnou nebo falešnou.  		</a:t>
            </a:r>
          </a:p>
          <a:p>
            <a:pPr marL="0" indent="0" algn="just">
              <a:spcBef>
                <a:spcPct val="0"/>
              </a:spcBef>
              <a:buClrTx/>
              <a:buNone/>
              <a:defRPr/>
            </a:pPr>
            <a:endParaRPr lang="cs-CZ" altLang="cs-CZ" sz="2400" dirty="0">
              <a:solidFill>
                <a:schemeClr val="tx2"/>
              </a:solidFill>
            </a:endParaRPr>
          </a:p>
          <a:p>
            <a:pPr marL="0" indent="0" algn="just">
              <a:spcBef>
                <a:spcPct val="0"/>
              </a:spcBef>
              <a:buClrTx/>
              <a:buNone/>
              <a:defRPr/>
            </a:pPr>
            <a:r>
              <a:rPr lang="cs-CZ" altLang="cs-CZ" sz="2400" dirty="0">
                <a:solidFill>
                  <a:schemeClr val="tx2"/>
                </a:solidFill>
              </a:rPr>
              <a:t>K platnosti směnky postačuje, aby datum vystavení směnky bylo dnem existujícím.</a:t>
            </a:r>
          </a:p>
          <a:p>
            <a:pPr algn="r" eaLnBrk="1" hangingPunct="1">
              <a:spcBef>
                <a:spcPct val="0"/>
              </a:spcBef>
              <a:buClrTx/>
              <a:buFontTx/>
              <a:buNone/>
              <a:defRPr/>
            </a:pPr>
            <a:r>
              <a:rPr lang="cs-CZ" altLang="cs-CZ" sz="2400" dirty="0">
                <a:solidFill>
                  <a:schemeClr val="tx2"/>
                </a:solidFill>
              </a:rPr>
              <a:t>	</a:t>
            </a:r>
            <a:r>
              <a:rPr lang="pl-PL" sz="1700" b="1" dirty="0"/>
              <a:t>Rozsudek Nejvyššího soudu ze dne 3. 11. 2010, sp. zn. 28 Cdo 3071/2010</a:t>
            </a:r>
            <a:endParaRPr lang="cs-CZ" altLang="cs-CZ" sz="1700" b="1" dirty="0">
              <a:solidFill>
                <a:schemeClr val="tx2"/>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6E58BFA0-9314-4265-9D0F-61FD3A9FC56F}"/>
              </a:ext>
            </a:extLst>
          </p:cNvPr>
          <p:cNvSpPr>
            <a:spLocks noGrp="1"/>
          </p:cNvSpPr>
          <p:nvPr>
            <p:ph type="title"/>
          </p:nvPr>
        </p:nvSpPr>
        <p:spPr>
          <a:xfrm>
            <a:off x="1974850" y="150813"/>
            <a:ext cx="8229600" cy="990600"/>
          </a:xfrm>
        </p:spPr>
        <p:txBody>
          <a:bodyPr/>
          <a:lstStyle/>
          <a:p>
            <a:pPr eaLnBrk="1" hangingPunct="1"/>
            <a:r>
              <a:rPr lang="cs-CZ" altLang="cs-CZ">
                <a:solidFill>
                  <a:srgbClr val="7B9899"/>
                </a:solidFill>
              </a:rPr>
              <a:t>Podpis výstavce</a:t>
            </a:r>
            <a:endParaRPr lang="en-US" altLang="cs-CZ" b="1">
              <a:solidFill>
                <a:srgbClr val="7B9899"/>
              </a:solidFill>
            </a:endParaRPr>
          </a:p>
        </p:txBody>
      </p:sp>
      <p:sp>
        <p:nvSpPr>
          <p:cNvPr id="23555" name="Rectangle 3">
            <a:extLst>
              <a:ext uri="{FF2B5EF4-FFF2-40B4-BE49-F238E27FC236}">
                <a16:creationId xmlns:a16="http://schemas.microsoft.com/office/drawing/2014/main" id="{F5BCFDA9-4D97-4897-A2A1-0373F71BC957}"/>
              </a:ext>
            </a:extLst>
          </p:cNvPr>
          <p:cNvSpPr>
            <a:spLocks noGrp="1" noChangeArrowheads="1"/>
          </p:cNvSpPr>
          <p:nvPr>
            <p:ph sz="quarter" idx="1"/>
          </p:nvPr>
        </p:nvSpPr>
        <p:spPr>
          <a:xfrm>
            <a:off x="1981200" y="1600200"/>
            <a:ext cx="8229600" cy="4673600"/>
          </a:xfrm>
        </p:spPr>
        <p:txBody>
          <a:bodyPr>
            <a:normAutofit/>
          </a:bodyPr>
          <a:lstStyle/>
          <a:p>
            <a:pPr marL="0" indent="0" algn="just">
              <a:spcBef>
                <a:spcPct val="0"/>
              </a:spcBef>
              <a:buClrTx/>
              <a:buNone/>
              <a:defRPr/>
            </a:pPr>
            <a:r>
              <a:rPr lang="cs-CZ" altLang="cs-CZ" dirty="0">
                <a:solidFill>
                  <a:schemeClr val="tx2"/>
                </a:solidFill>
              </a:rPr>
              <a:t>,,Pro přijetí závěru, že výstavce směnku podepsal, je nevýznamné, zda tak učinil způsobem, jež odpovídá jeho běžnému podpisu; akceptace názoru opačného by totiž znamenala, že pouhá změna rukopisu by měla za následek neplatnost směnky.„</a:t>
            </a:r>
          </a:p>
          <a:p>
            <a:pPr eaLnBrk="1" hangingPunct="1">
              <a:spcBef>
                <a:spcPct val="0"/>
              </a:spcBef>
              <a:buClrTx/>
              <a:buFontTx/>
              <a:buNone/>
              <a:defRPr/>
            </a:pPr>
            <a:endParaRPr lang="cs-CZ" altLang="cs-CZ" sz="2400" dirty="0">
              <a:solidFill>
                <a:schemeClr val="tx2"/>
              </a:solidFill>
            </a:endParaRPr>
          </a:p>
          <a:p>
            <a:pPr algn="r" eaLnBrk="1" hangingPunct="1">
              <a:spcBef>
                <a:spcPct val="0"/>
              </a:spcBef>
              <a:buClrTx/>
              <a:buFontTx/>
              <a:buNone/>
              <a:defRPr/>
            </a:pPr>
            <a:r>
              <a:rPr lang="cs-CZ" altLang="cs-CZ" sz="1700" b="1" dirty="0">
                <a:solidFill>
                  <a:schemeClr val="tx2"/>
                </a:solidFill>
              </a:rPr>
              <a:t>Rozsudek Nejvyššího soudu ze dne 28. 6. 2006, </a:t>
            </a:r>
            <a:r>
              <a:rPr lang="cs-CZ" altLang="cs-CZ" sz="1700" b="1" dirty="0" err="1">
                <a:solidFill>
                  <a:schemeClr val="tx2"/>
                </a:solidFill>
              </a:rPr>
              <a:t>sp</a:t>
            </a:r>
            <a:r>
              <a:rPr lang="cs-CZ" altLang="cs-CZ" sz="1700" b="1" dirty="0">
                <a:solidFill>
                  <a:schemeClr val="tx2"/>
                </a:solidFill>
              </a:rPr>
              <a:t>. zn. 29 Odo 1685/2005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0A83AE9D-39FF-4BCF-8DE3-34E1DB690B0B}"/>
              </a:ext>
            </a:extLst>
          </p:cNvPr>
          <p:cNvSpPr>
            <a:spLocks noGrp="1"/>
          </p:cNvSpPr>
          <p:nvPr>
            <p:ph type="title"/>
          </p:nvPr>
        </p:nvSpPr>
        <p:spPr>
          <a:xfrm>
            <a:off x="1974850" y="150813"/>
            <a:ext cx="8229600" cy="990600"/>
          </a:xfrm>
        </p:spPr>
        <p:txBody>
          <a:bodyPr/>
          <a:lstStyle/>
          <a:p>
            <a:pPr eaLnBrk="1" hangingPunct="1"/>
            <a:r>
              <a:rPr lang="cs-CZ" altLang="cs-CZ">
                <a:solidFill>
                  <a:srgbClr val="7B9899"/>
                </a:solidFill>
              </a:rPr>
              <a:t>Podpis výstavce</a:t>
            </a:r>
            <a:endParaRPr lang="en-US" altLang="cs-CZ" b="1">
              <a:solidFill>
                <a:srgbClr val="7B9899"/>
              </a:solidFill>
            </a:endParaRPr>
          </a:p>
        </p:txBody>
      </p:sp>
      <p:sp>
        <p:nvSpPr>
          <p:cNvPr id="23555" name="Rectangle 3">
            <a:extLst>
              <a:ext uri="{FF2B5EF4-FFF2-40B4-BE49-F238E27FC236}">
                <a16:creationId xmlns:a16="http://schemas.microsoft.com/office/drawing/2014/main" id="{9039A835-DF23-4366-8FD7-CB07896E644E}"/>
              </a:ext>
            </a:extLst>
          </p:cNvPr>
          <p:cNvSpPr>
            <a:spLocks noGrp="1" noChangeArrowheads="1"/>
          </p:cNvSpPr>
          <p:nvPr>
            <p:ph sz="quarter" idx="1"/>
          </p:nvPr>
        </p:nvSpPr>
        <p:spPr>
          <a:xfrm>
            <a:off x="1981200" y="1376364"/>
            <a:ext cx="8229600" cy="4897437"/>
          </a:xfrm>
        </p:spPr>
        <p:txBody>
          <a:bodyPr>
            <a:normAutofit fontScale="62500" lnSpcReduction="20000"/>
          </a:bodyPr>
          <a:lstStyle/>
          <a:p>
            <a:pPr marL="0" indent="0" algn="just">
              <a:spcBef>
                <a:spcPct val="0"/>
              </a:spcBef>
              <a:buClrTx/>
              <a:buNone/>
              <a:defRPr/>
            </a:pPr>
            <a:r>
              <a:rPr lang="cs-CZ" altLang="cs-CZ" dirty="0">
                <a:solidFill>
                  <a:schemeClr val="tx2"/>
                </a:solidFill>
              </a:rPr>
              <a:t>Popře-li žalovaný ve sporu o zaplacení vlastní směnky její pravost, leží důkazní břemeno ohledně pravosti směnky (pravosti podpisu žalovaného na směnce) na žalobci, který směnku k důkazu předložil a který ze skutečností v ní uvedených vyvozuje žalobou uplatněný nárok.   </a:t>
            </a:r>
            <a:r>
              <a:rPr lang="de-DE" altLang="cs-CZ" dirty="0">
                <a:solidFill>
                  <a:schemeClr val="tx2"/>
                </a:solidFill>
              </a:rPr>
              <a:t> </a:t>
            </a:r>
            <a:endParaRPr lang="cs-CZ" altLang="cs-CZ" dirty="0">
              <a:solidFill>
                <a:schemeClr val="tx2"/>
              </a:solidFill>
            </a:endParaRPr>
          </a:p>
          <a:p>
            <a:pPr algn="r" eaLnBrk="1" hangingPunct="1">
              <a:spcBef>
                <a:spcPct val="0"/>
              </a:spcBef>
              <a:buClrTx/>
              <a:buFontTx/>
              <a:buNone/>
              <a:defRPr/>
            </a:pPr>
            <a:r>
              <a:rPr lang="cs-CZ" altLang="cs-CZ" sz="1700" b="1" dirty="0">
                <a:solidFill>
                  <a:schemeClr val="tx2"/>
                </a:solidFill>
              </a:rPr>
              <a:t>Rozhodnutí Nejvyššího soudu ČR ze dne 21.12.2009, </a:t>
            </a:r>
            <a:r>
              <a:rPr lang="cs-CZ" altLang="cs-CZ" sz="1700" b="1" dirty="0" err="1">
                <a:solidFill>
                  <a:schemeClr val="tx2"/>
                </a:solidFill>
              </a:rPr>
              <a:t>sp</a:t>
            </a:r>
            <a:r>
              <a:rPr lang="cs-CZ" altLang="cs-CZ" sz="1700" b="1" dirty="0">
                <a:solidFill>
                  <a:schemeClr val="tx2"/>
                </a:solidFill>
              </a:rPr>
              <a:t>. zn. 29 </a:t>
            </a:r>
            <a:r>
              <a:rPr lang="cs-CZ" altLang="cs-CZ" sz="1700" b="1" dirty="0" err="1">
                <a:solidFill>
                  <a:schemeClr val="tx2"/>
                </a:solidFill>
              </a:rPr>
              <a:t>Cdo</a:t>
            </a:r>
            <a:r>
              <a:rPr lang="cs-CZ" altLang="cs-CZ" sz="1700" b="1" dirty="0">
                <a:solidFill>
                  <a:schemeClr val="tx2"/>
                </a:solidFill>
              </a:rPr>
              <a:t> 3478/2007</a:t>
            </a:r>
          </a:p>
          <a:p>
            <a:pPr marL="0" indent="0" algn="just">
              <a:spcBef>
                <a:spcPct val="0"/>
              </a:spcBef>
              <a:buClrTx/>
              <a:buNone/>
              <a:defRPr/>
            </a:pPr>
            <a:endParaRPr lang="cs-CZ" sz="2200" dirty="0">
              <a:solidFill>
                <a:schemeClr val="tx2"/>
              </a:solidFill>
            </a:endParaRPr>
          </a:p>
          <a:p>
            <a:pPr marL="0" indent="0" algn="just">
              <a:spcBef>
                <a:spcPct val="0"/>
              </a:spcBef>
              <a:buClrTx/>
              <a:buNone/>
              <a:defRPr/>
            </a:pPr>
            <a:r>
              <a:rPr lang="cs-CZ" sz="2200" dirty="0">
                <a:solidFill>
                  <a:schemeClr val="tx2"/>
                </a:solidFill>
              </a:rPr>
              <a:t>S citovaným rozhodnutím soud prvního stupně zásadně nesouhlasí, poněvadž zcela ignoruje základní principy sporného řízení, jmenovitě zásadu projednací, postavenou na principu dělení důkazního břemene a naprosto pomíjí zvláštní povahu řízení ve sporech o zaplacení směnky v režimu ustanovení § 175 o.s.ř.</a:t>
            </a:r>
          </a:p>
          <a:p>
            <a:pPr marL="0" indent="0" algn="just">
              <a:spcBef>
                <a:spcPct val="0"/>
              </a:spcBef>
              <a:buClrTx/>
              <a:buNone/>
              <a:defRPr/>
            </a:pPr>
            <a:r>
              <a:rPr lang="cs-CZ" sz="2200" dirty="0">
                <a:solidFill>
                  <a:schemeClr val="tx2"/>
                </a:solidFill>
              </a:rPr>
              <a:t>Již z povahy věci je ve sporném řízení nepředstavitelné, aby ke skutečnostem, o nichž nese břemeno tvrzení jedna procesní strana, leželo břemeno dokazování stran předmětu dokazování na druhé procesní straně ve sporu. Takové rozdělení povinnosti tvrzení a povinnosti důkazní k takovému tvrzení by bylo naprostým logickým nesmyslem a odporovalo by i výše citovanému ustanovení procesního řádu.</a:t>
            </a:r>
          </a:p>
          <a:p>
            <a:pPr marL="0" indent="0" algn="r">
              <a:spcBef>
                <a:spcPct val="0"/>
              </a:spcBef>
              <a:buClrTx/>
              <a:buNone/>
              <a:defRPr/>
            </a:pPr>
            <a:r>
              <a:rPr lang="cs-CZ" altLang="cs-CZ" sz="1600" b="1" dirty="0">
                <a:solidFill>
                  <a:schemeClr val="tx2"/>
                </a:solidFill>
              </a:rPr>
              <a:t>Rozsudek Krajského soudu v Brně ze dne 13. 11. 2013, </a:t>
            </a:r>
            <a:r>
              <a:rPr lang="cs-CZ" altLang="cs-CZ" sz="1600" b="1" dirty="0" err="1">
                <a:solidFill>
                  <a:schemeClr val="tx2"/>
                </a:solidFill>
              </a:rPr>
              <a:t>sp</a:t>
            </a:r>
            <a:r>
              <a:rPr lang="cs-CZ" altLang="cs-CZ" sz="1600" b="1" dirty="0">
                <a:solidFill>
                  <a:schemeClr val="tx2"/>
                </a:solidFill>
              </a:rPr>
              <a:t>. Zn. 5 Cm 39/2012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C7F2593D-6577-4C3D-9DA1-28A5395D8A09}"/>
              </a:ext>
            </a:extLst>
          </p:cNvPr>
          <p:cNvSpPr>
            <a:spLocks noGrp="1"/>
          </p:cNvSpPr>
          <p:nvPr>
            <p:ph type="title"/>
          </p:nvPr>
        </p:nvSpPr>
        <p:spPr>
          <a:xfrm>
            <a:off x="1974850" y="150813"/>
            <a:ext cx="8229600" cy="990600"/>
          </a:xfrm>
        </p:spPr>
        <p:txBody>
          <a:bodyPr/>
          <a:lstStyle/>
          <a:p>
            <a:pPr eaLnBrk="1" hangingPunct="1"/>
            <a:r>
              <a:rPr lang="cs-CZ" altLang="cs-CZ">
                <a:solidFill>
                  <a:srgbClr val="7B9899"/>
                </a:solidFill>
              </a:rPr>
              <a:t>Oprávnění k podpisu směnky podle § 430 OZ</a:t>
            </a:r>
            <a:endParaRPr lang="en-US" altLang="cs-CZ" b="1">
              <a:solidFill>
                <a:srgbClr val="7B9899"/>
              </a:solidFill>
            </a:endParaRPr>
          </a:p>
        </p:txBody>
      </p:sp>
      <p:sp>
        <p:nvSpPr>
          <p:cNvPr id="140291" name="Rectangle 3">
            <a:extLst>
              <a:ext uri="{FF2B5EF4-FFF2-40B4-BE49-F238E27FC236}">
                <a16:creationId xmlns:a16="http://schemas.microsoft.com/office/drawing/2014/main" id="{7716D6D1-D031-40BB-88B2-7C53DDE147FF}"/>
              </a:ext>
            </a:extLst>
          </p:cNvPr>
          <p:cNvSpPr>
            <a:spLocks noGrp="1"/>
          </p:cNvSpPr>
          <p:nvPr>
            <p:ph sz="quarter" idx="1"/>
          </p:nvPr>
        </p:nvSpPr>
        <p:spPr>
          <a:xfrm>
            <a:off x="1981200" y="1376364"/>
            <a:ext cx="8229600" cy="4897437"/>
          </a:xfrm>
        </p:spPr>
        <p:txBody>
          <a:bodyPr/>
          <a:lstStyle/>
          <a:p>
            <a:r>
              <a:rPr lang="cs-CZ" altLang="cs-CZ" b="1" i="1"/>
              <a:t>§ 430</a:t>
            </a:r>
            <a:endParaRPr lang="cs-CZ" altLang="cs-CZ"/>
          </a:p>
          <a:p>
            <a:r>
              <a:rPr lang="cs-CZ" altLang="cs-CZ" i="1"/>
              <a:t>(1) Pověří-li podnikatel někoho při provozu obchodního závodu určitou činností, zastupuje tato osoba podnikatele ve všech jednáních, k nimž při této činnosti obvykle dochází.</a:t>
            </a:r>
            <a:endParaRPr lang="cs-CZ" altLang="cs-CZ"/>
          </a:p>
          <a:p>
            <a:r>
              <a:rPr lang="cs-CZ" altLang="cs-CZ"/>
              <a:t> </a:t>
            </a:r>
          </a:p>
          <a:p>
            <a:r>
              <a:rPr lang="cs-CZ" altLang="cs-CZ" i="1"/>
              <a:t>(2) Podnikatele zavazuje i jednání jiné osoby v jeho provozovně, pokud byla třetí osoba v dobré víře, že jednající osoba je k jednání oprávněna.</a:t>
            </a:r>
            <a:endParaRPr lang="cs-CZ" altLang="cs-CZ"/>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C156D4AB-4878-4E85-A85D-DCBD700F422D}"/>
              </a:ext>
            </a:extLst>
          </p:cNvPr>
          <p:cNvSpPr>
            <a:spLocks noGrp="1"/>
          </p:cNvSpPr>
          <p:nvPr>
            <p:ph type="title"/>
          </p:nvPr>
        </p:nvSpPr>
        <p:spPr/>
        <p:txBody>
          <a:bodyPr/>
          <a:lstStyle/>
          <a:p>
            <a:pPr eaLnBrk="1" hangingPunct="1"/>
            <a:r>
              <a:rPr lang="cs-CZ" altLang="cs-CZ"/>
              <a:t>Deskriptivní v. normativní ambice rozhodování</a:t>
            </a:r>
            <a:endParaRPr lang="en-US" altLang="cs-CZ"/>
          </a:p>
        </p:txBody>
      </p:sp>
      <p:sp>
        <p:nvSpPr>
          <p:cNvPr id="142339" name="Rectangle 3">
            <a:extLst>
              <a:ext uri="{FF2B5EF4-FFF2-40B4-BE49-F238E27FC236}">
                <a16:creationId xmlns:a16="http://schemas.microsoft.com/office/drawing/2014/main" id="{03889F2A-8421-4483-B6E4-466436762EA0}"/>
              </a:ext>
            </a:extLst>
          </p:cNvPr>
          <p:cNvSpPr>
            <a:spLocks noGrp="1"/>
          </p:cNvSpPr>
          <p:nvPr>
            <p:ph type="body" idx="1"/>
          </p:nvPr>
        </p:nvSpPr>
        <p:spPr>
          <a:xfrm>
            <a:off x="1074821" y="1957137"/>
            <a:ext cx="9135979" cy="4199189"/>
          </a:xfrm>
        </p:spPr>
        <p:txBody>
          <a:bodyPr/>
          <a:lstStyle/>
          <a:p>
            <a:pPr eaLnBrk="1" hangingPunct="1">
              <a:lnSpc>
                <a:spcPct val="80000"/>
              </a:lnSpc>
            </a:pPr>
            <a:endParaRPr lang="cs-CZ" altLang="cs-CZ" sz="1800" dirty="0"/>
          </a:p>
          <a:p>
            <a:pPr algn="just" eaLnBrk="1" hangingPunct="1">
              <a:lnSpc>
                <a:spcPct val="80000"/>
              </a:lnSpc>
            </a:pPr>
            <a:r>
              <a:rPr lang="cs-CZ" altLang="cs-CZ" sz="2400" b="1" i="1" dirty="0"/>
              <a:t>V případě ředitele akciové společnosti – středního průmyslového  podniku – který není statutárním orgánem ani jeho členem, jde o osobu, u níž je obvyklé, aby za tuto osobu podepisovala směnky podle § 20 odst. 2 </a:t>
            </a:r>
            <a:r>
              <a:rPr lang="cs-CZ" altLang="cs-CZ" sz="2400" b="1" i="1" dirty="0" err="1"/>
              <a:t>ObchZ</a:t>
            </a:r>
            <a:r>
              <a:rPr lang="cs-CZ" altLang="cs-CZ" sz="2400" b="1" i="1" dirty="0"/>
              <a:t> § 15 </a:t>
            </a:r>
            <a:r>
              <a:rPr lang="cs-CZ" altLang="cs-CZ" sz="2400" b="1" i="1" dirty="0" err="1"/>
              <a:t>ObchZ</a:t>
            </a:r>
            <a:r>
              <a:rPr lang="cs-CZ" altLang="cs-CZ" sz="2400" b="1" i="1" dirty="0"/>
              <a:t>“ (VS v Praze, 5 </a:t>
            </a:r>
            <a:r>
              <a:rPr lang="cs-CZ" altLang="cs-CZ" sz="2400" b="1" i="1" dirty="0" err="1"/>
              <a:t>Cmo</a:t>
            </a:r>
            <a:r>
              <a:rPr lang="cs-CZ" altLang="cs-CZ" sz="2400" b="1" i="1" dirty="0"/>
              <a:t> 308/94)</a:t>
            </a:r>
          </a:p>
          <a:p>
            <a:pPr algn="just" eaLnBrk="1" hangingPunct="1">
              <a:lnSpc>
                <a:spcPct val="80000"/>
              </a:lnSpc>
            </a:pPr>
            <a:endParaRPr lang="cs-CZ" altLang="cs-CZ" sz="2400" b="1" i="1" dirty="0"/>
          </a:p>
          <a:p>
            <a:pPr algn="just" eaLnBrk="1" hangingPunct="1">
              <a:lnSpc>
                <a:spcPct val="80000"/>
              </a:lnSpc>
            </a:pPr>
            <a:r>
              <a:rPr lang="cs-CZ" altLang="cs-CZ" sz="2400" b="1" i="1" dirty="0"/>
              <a:t>„Přijetí směnky ekonomickým náměstkem ředitele obchodní společnosti lze považovat ve smyslu § 15 </a:t>
            </a:r>
            <a:r>
              <a:rPr lang="cs-CZ" altLang="cs-CZ" sz="2400" b="1" i="1" dirty="0" err="1"/>
              <a:t>ObchZ</a:t>
            </a:r>
            <a:r>
              <a:rPr lang="cs-CZ" altLang="cs-CZ" sz="2400" b="1" i="1" dirty="0"/>
              <a:t> za obvyklý úkon“ (NS, 29 </a:t>
            </a:r>
            <a:r>
              <a:rPr lang="cs-CZ" altLang="cs-CZ" sz="2400" b="1" i="1" dirty="0" err="1"/>
              <a:t>Cdo</a:t>
            </a:r>
            <a:r>
              <a:rPr lang="cs-CZ" altLang="cs-CZ" sz="2400" b="1" i="1" dirty="0"/>
              <a:t> 2074/2000)</a:t>
            </a:r>
            <a:r>
              <a:rPr lang="cs-CZ" altLang="cs-CZ" sz="2400" b="1" dirty="0"/>
              <a:t> </a:t>
            </a:r>
          </a:p>
          <a:p>
            <a:pPr eaLnBrk="1" hangingPunct="1">
              <a:lnSpc>
                <a:spcPct val="80000"/>
              </a:lnSpc>
            </a:pPr>
            <a:endParaRPr lang="cs-CZ" altLang="cs-CZ" sz="2400" b="1" i="1" dirty="0"/>
          </a:p>
          <a:p>
            <a:pPr eaLnBrk="1" hangingPunct="1">
              <a:lnSpc>
                <a:spcPct val="80000"/>
              </a:lnSpc>
            </a:pPr>
            <a:endParaRPr lang="cs-CZ" altLang="cs-CZ" sz="2400" b="1" i="1" dirty="0"/>
          </a:p>
          <a:p>
            <a:pPr algn="just" eaLnBrk="1" hangingPunct="1">
              <a:lnSpc>
                <a:spcPct val="80000"/>
              </a:lnSpc>
              <a:buFontTx/>
              <a:buNone/>
            </a:pPr>
            <a:endParaRPr lang="cs-CZ" altLang="cs-CZ" sz="3600" dirty="0"/>
          </a:p>
          <a:p>
            <a:pPr algn="just" eaLnBrk="1" hangingPunct="1">
              <a:lnSpc>
                <a:spcPct val="80000"/>
              </a:lnSpc>
              <a:buFontTx/>
              <a:buNone/>
            </a:pPr>
            <a:endParaRPr lang="cs-CZ" altLang="cs-CZ" sz="3600" dirty="0"/>
          </a:p>
          <a:p>
            <a:pPr eaLnBrk="1" hangingPunct="1">
              <a:lnSpc>
                <a:spcPct val="80000"/>
              </a:lnSpc>
            </a:pPr>
            <a:endParaRPr lang="en-US" altLang="cs-CZ"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0358060-062C-496B-97BB-754E6FB9B978}"/>
              </a:ext>
            </a:extLst>
          </p:cNvPr>
          <p:cNvSpPr>
            <a:spLocks noGrp="1"/>
          </p:cNvSpPr>
          <p:nvPr>
            <p:ph type="title"/>
          </p:nvPr>
        </p:nvSpPr>
        <p:spPr/>
        <p:txBody>
          <a:bodyPr/>
          <a:lstStyle/>
          <a:p>
            <a:pPr eaLnBrk="1" hangingPunct="1"/>
            <a:r>
              <a:rPr lang="cs-CZ" altLang="cs-CZ">
                <a:solidFill>
                  <a:srgbClr val="7B9899"/>
                </a:solidFill>
              </a:rPr>
              <a:t>Postavení výstavce cizí směnky</a:t>
            </a:r>
            <a:endParaRPr lang="en-US" altLang="cs-CZ">
              <a:solidFill>
                <a:srgbClr val="7B9899"/>
              </a:solidFill>
            </a:endParaRPr>
          </a:p>
        </p:txBody>
      </p:sp>
      <p:sp>
        <p:nvSpPr>
          <p:cNvPr id="13315" name="Rectangle 3">
            <a:extLst>
              <a:ext uri="{FF2B5EF4-FFF2-40B4-BE49-F238E27FC236}">
                <a16:creationId xmlns:a16="http://schemas.microsoft.com/office/drawing/2014/main" id="{C5362EC3-4029-49E6-AAEE-8ABA0F48579B}"/>
              </a:ext>
            </a:extLst>
          </p:cNvPr>
          <p:cNvSpPr>
            <a:spLocks noGrp="1" noChangeArrowheads="1"/>
          </p:cNvSpPr>
          <p:nvPr>
            <p:ph sz="quarter" idx="1"/>
          </p:nvPr>
        </p:nvSpPr>
        <p:spPr>
          <a:xfrm>
            <a:off x="786063" y="1700463"/>
            <a:ext cx="9424737" cy="4455863"/>
          </a:xfrm>
        </p:spPr>
        <p:txBody>
          <a:bodyPr/>
          <a:lstStyle/>
          <a:p>
            <a:pPr marL="72000" indent="0" algn="just" eaLnBrk="1" hangingPunct="1">
              <a:lnSpc>
                <a:spcPct val="90000"/>
              </a:lnSpc>
              <a:buNone/>
              <a:defRPr/>
            </a:pPr>
            <a:r>
              <a:rPr lang="sk-SK" altLang="cs-CZ" dirty="0" err="1"/>
              <a:t>Nepřímý</a:t>
            </a:r>
            <a:r>
              <a:rPr lang="sk-SK" altLang="cs-CZ" dirty="0"/>
              <a:t> </a:t>
            </a:r>
            <a:r>
              <a:rPr lang="sk-SK" altLang="cs-CZ" dirty="0" err="1"/>
              <a:t>dlužník</a:t>
            </a:r>
            <a:r>
              <a:rPr lang="sk-SK" altLang="cs-CZ" dirty="0"/>
              <a:t> (</a:t>
            </a:r>
            <a:r>
              <a:rPr lang="sk-SK" altLang="cs-CZ" dirty="0" err="1"/>
              <a:t>postižní</a:t>
            </a:r>
            <a:r>
              <a:rPr lang="sk-SK" altLang="cs-CZ" dirty="0"/>
              <a:t>, postihový, regresní)</a:t>
            </a:r>
          </a:p>
          <a:p>
            <a:pPr marL="0" indent="0" algn="just">
              <a:buNone/>
              <a:defRPr/>
            </a:pPr>
            <a:endParaRPr lang="cs-CZ" sz="2000" dirty="0"/>
          </a:p>
          <a:p>
            <a:pPr marL="0" indent="0" algn="just">
              <a:buNone/>
              <a:defRPr/>
            </a:pPr>
            <a:r>
              <a:rPr lang="cs-CZ" sz="2000" dirty="0"/>
              <a:t>Čl. I § 9</a:t>
            </a:r>
          </a:p>
          <a:p>
            <a:pPr marL="0" indent="0" algn="just">
              <a:buNone/>
              <a:defRPr/>
            </a:pPr>
            <a:r>
              <a:rPr lang="cs-CZ" sz="2000" dirty="0">
                <a:solidFill>
                  <a:schemeClr val="tx2"/>
                </a:solidFill>
              </a:rPr>
              <a:t>Výstavce odpovídá za přijetí a zaplacení směnky.</a:t>
            </a:r>
          </a:p>
          <a:p>
            <a:pPr marL="0" indent="0" algn="just">
              <a:buNone/>
              <a:defRPr/>
            </a:pPr>
            <a:r>
              <a:rPr lang="cs-CZ" sz="2000" dirty="0">
                <a:solidFill>
                  <a:schemeClr val="tx2"/>
                </a:solidFill>
              </a:rPr>
              <a:t>Svou odpovědnost za přijetí může výstavce vyloučit; každá doložka, kterou vyloučí svou odpovědnost za zaplacení, platí za nenapsanou.</a:t>
            </a:r>
          </a:p>
          <a:p>
            <a:pPr eaLnBrk="1" hangingPunct="1">
              <a:lnSpc>
                <a:spcPct val="90000"/>
              </a:lnSpc>
              <a:defRPr/>
            </a:pPr>
            <a:endParaRPr lang="cs-CZ" altLang="cs-CZ" dirty="0"/>
          </a:p>
          <a:p>
            <a:pPr eaLnBrk="1" hangingPunct="1">
              <a:lnSpc>
                <a:spcPct val="90000"/>
              </a:lnSpc>
              <a:defRPr/>
            </a:pPr>
            <a:endParaRPr lang="cs-CZ" altLang="cs-CZ" dirty="0">
              <a:solidFill>
                <a:schemeClr val="bg1"/>
              </a:solidFill>
            </a:endParaRPr>
          </a:p>
          <a:p>
            <a:pPr eaLnBrk="1" hangingPunct="1">
              <a:lnSpc>
                <a:spcPct val="90000"/>
              </a:lnSpc>
              <a:defRPr/>
            </a:pPr>
            <a:endParaRPr lang="en-US" altLang="cs-CZ"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4454D1D9-A7D9-4DD2-96CC-127E54347EA7}"/>
              </a:ext>
            </a:extLst>
          </p:cNvPr>
          <p:cNvSpPr>
            <a:spLocks noGrp="1"/>
          </p:cNvSpPr>
          <p:nvPr>
            <p:ph type="title"/>
          </p:nvPr>
        </p:nvSpPr>
        <p:spPr/>
        <p:txBody>
          <a:bodyPr/>
          <a:lstStyle/>
          <a:p>
            <a:pPr eaLnBrk="1" hangingPunct="1"/>
            <a:r>
              <a:rPr lang="cs-CZ" altLang="cs-CZ"/>
              <a:t>Komparace s německou úpravou</a:t>
            </a:r>
            <a:endParaRPr lang="en-US" altLang="cs-CZ"/>
          </a:p>
        </p:txBody>
      </p:sp>
      <p:sp>
        <p:nvSpPr>
          <p:cNvPr id="144387" name="Rectangle 3">
            <a:extLst>
              <a:ext uri="{FF2B5EF4-FFF2-40B4-BE49-F238E27FC236}">
                <a16:creationId xmlns:a16="http://schemas.microsoft.com/office/drawing/2014/main" id="{19DC19E2-3ABB-45F9-AFC1-63E64904830F}"/>
              </a:ext>
            </a:extLst>
          </p:cNvPr>
          <p:cNvSpPr>
            <a:spLocks noGrp="1"/>
          </p:cNvSpPr>
          <p:nvPr>
            <p:ph type="body" idx="1"/>
          </p:nvPr>
        </p:nvSpPr>
        <p:spPr>
          <a:xfrm>
            <a:off x="1981200" y="1219201"/>
            <a:ext cx="8229600" cy="4937125"/>
          </a:xfrm>
        </p:spPr>
        <p:txBody>
          <a:bodyPr/>
          <a:lstStyle/>
          <a:p>
            <a:pPr eaLnBrk="1" hangingPunct="1">
              <a:lnSpc>
                <a:spcPct val="80000"/>
              </a:lnSpc>
            </a:pPr>
            <a:endParaRPr lang="cs-CZ" altLang="cs-CZ" sz="2000"/>
          </a:p>
          <a:p>
            <a:pPr eaLnBrk="1" hangingPunct="1">
              <a:lnSpc>
                <a:spcPct val="80000"/>
              </a:lnSpc>
            </a:pPr>
            <a:r>
              <a:rPr lang="cs-CZ" altLang="cs-CZ" b="1" i="1"/>
              <a:t>Handlungsbevollmächtigter</a:t>
            </a:r>
          </a:p>
          <a:p>
            <a:pPr eaLnBrk="1" hangingPunct="1">
              <a:lnSpc>
                <a:spcPct val="80000"/>
              </a:lnSpc>
            </a:pPr>
            <a:endParaRPr lang="cs-CZ" altLang="cs-CZ" b="1" i="1"/>
          </a:p>
          <a:p>
            <a:pPr algn="just" eaLnBrk="1" hangingPunct="1">
              <a:lnSpc>
                <a:spcPct val="80000"/>
              </a:lnSpc>
              <a:buFontTx/>
              <a:buNone/>
            </a:pPr>
            <a:r>
              <a:rPr lang="cs-CZ" altLang="cs-CZ" b="1" i="1"/>
              <a:t>	§ 54 odst. 2 HGB : “ </a:t>
            </a:r>
            <a:r>
              <a:rPr lang="de-DE" altLang="cs-CZ" b="1" i="1"/>
              <a:t>(2) Zur Veräußerung oder Belastung von Grundstücken, zur Eingehung von Wechselverbindlichkeiten, zur Aufnahme von Darlehen und zur Prozeßführung ist der Handlungsbevollmächtigte nur ermächtigt, wenn ihm eine solche Befugnis </a:t>
            </a:r>
            <a:r>
              <a:rPr lang="de-DE" altLang="cs-CZ" b="1" i="1" u="sng"/>
              <a:t>besonders</a:t>
            </a:r>
            <a:r>
              <a:rPr lang="de-DE" altLang="cs-CZ" b="1" i="1"/>
              <a:t> erteilt ist.</a:t>
            </a:r>
            <a:r>
              <a:rPr lang="cs-CZ" altLang="cs-CZ" b="1" i="1"/>
              <a:t>“</a:t>
            </a:r>
            <a:r>
              <a:rPr lang="cs-CZ" altLang="cs-CZ" b="1"/>
              <a:t> </a:t>
            </a:r>
            <a:endParaRPr lang="en-GB" altLang="cs-CZ" b="1"/>
          </a:p>
          <a:p>
            <a:pPr eaLnBrk="1" hangingPunct="1">
              <a:lnSpc>
                <a:spcPct val="80000"/>
              </a:lnSpc>
            </a:pPr>
            <a:endParaRPr lang="cs-CZ" altLang="cs-CZ" b="1" i="1"/>
          </a:p>
          <a:p>
            <a:pPr eaLnBrk="1" hangingPunct="1">
              <a:lnSpc>
                <a:spcPct val="80000"/>
              </a:lnSpc>
            </a:pPr>
            <a:endParaRPr lang="cs-CZ" altLang="cs-CZ" b="1" i="1"/>
          </a:p>
          <a:p>
            <a:pPr algn="just" eaLnBrk="1" hangingPunct="1">
              <a:lnSpc>
                <a:spcPct val="80000"/>
              </a:lnSpc>
              <a:buFontTx/>
              <a:buNone/>
            </a:pPr>
            <a:endParaRPr lang="cs-CZ" altLang="cs-CZ" sz="4000"/>
          </a:p>
          <a:p>
            <a:pPr algn="just" eaLnBrk="1" hangingPunct="1">
              <a:lnSpc>
                <a:spcPct val="80000"/>
              </a:lnSpc>
              <a:buFontTx/>
              <a:buNone/>
            </a:pPr>
            <a:endParaRPr lang="cs-CZ" altLang="cs-CZ" sz="4000"/>
          </a:p>
          <a:p>
            <a:pPr eaLnBrk="1" hangingPunct="1">
              <a:lnSpc>
                <a:spcPct val="80000"/>
              </a:lnSpc>
            </a:pPr>
            <a:endParaRPr lang="en-US" alt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040D031-C9A2-450C-9D73-6DF064334059}"/>
              </a:ext>
            </a:extLst>
          </p:cNvPr>
          <p:cNvSpPr>
            <a:spLocks noGrp="1"/>
          </p:cNvSpPr>
          <p:nvPr>
            <p:ph type="title"/>
          </p:nvPr>
        </p:nvSpPr>
        <p:spPr/>
        <p:txBody>
          <a:bodyPr/>
          <a:lstStyle/>
          <a:p>
            <a:pPr eaLnBrk="1" hangingPunct="1"/>
            <a:r>
              <a:rPr lang="cs-CZ" altLang="cs-CZ" dirty="0">
                <a:solidFill>
                  <a:srgbClr val="7B9899"/>
                </a:solidFill>
              </a:rPr>
              <a:t>Příklad cizí směnky (neakceptované)</a:t>
            </a:r>
            <a:endParaRPr lang="en-US" altLang="cs-CZ" dirty="0">
              <a:solidFill>
                <a:srgbClr val="7B9899"/>
              </a:solidFill>
            </a:endParaRPr>
          </a:p>
        </p:txBody>
      </p:sp>
      <p:sp>
        <p:nvSpPr>
          <p:cNvPr id="29699" name="Rectangle 3">
            <a:extLst>
              <a:ext uri="{FF2B5EF4-FFF2-40B4-BE49-F238E27FC236}">
                <a16:creationId xmlns:a16="http://schemas.microsoft.com/office/drawing/2014/main" id="{26C7F1E3-2E20-4792-B484-EF5FAE792C60}"/>
              </a:ext>
            </a:extLst>
          </p:cNvPr>
          <p:cNvSpPr>
            <a:spLocks noGrp="1"/>
          </p:cNvSpPr>
          <p:nvPr>
            <p:ph sz="quarter" idx="1"/>
          </p:nvPr>
        </p:nvSpPr>
        <p:spPr>
          <a:xfrm>
            <a:off x="720000" y="1219200"/>
            <a:ext cx="10982716" cy="5378450"/>
          </a:xfrm>
        </p:spPr>
        <p:txBody>
          <a:bodyPr/>
          <a:lstStyle/>
          <a:p>
            <a:pPr marL="72000" indent="0">
              <a:lnSpc>
                <a:spcPct val="100000"/>
              </a:lnSpc>
              <a:buNone/>
            </a:pPr>
            <a:endParaRPr lang="cs-CZ" altLang="cs-CZ" dirty="0"/>
          </a:p>
          <a:p>
            <a:pPr marL="72000" indent="0">
              <a:lnSpc>
                <a:spcPct val="100000"/>
              </a:lnSpc>
              <a:buNone/>
            </a:pPr>
            <a:r>
              <a:rPr lang="cs-CZ" altLang="cs-CZ" dirty="0"/>
              <a:t>V Praze, 28. 2. 2018</a:t>
            </a:r>
          </a:p>
          <a:p>
            <a:pPr marL="72000" indent="0">
              <a:lnSpc>
                <a:spcPct val="100000"/>
              </a:lnSpc>
              <a:buNone/>
            </a:pPr>
            <a:endParaRPr lang="cs-CZ" altLang="cs-CZ" dirty="0"/>
          </a:p>
          <a:p>
            <a:pPr marL="72000" indent="0">
              <a:lnSpc>
                <a:spcPct val="100000"/>
              </a:lnSpc>
              <a:buNone/>
            </a:pPr>
            <a:r>
              <a:rPr lang="cs-CZ" altLang="cs-CZ" dirty="0"/>
              <a:t>Místo a den vystavení (měsíc slovy)</a:t>
            </a:r>
          </a:p>
          <a:p>
            <a:pPr marL="72000" indent="0">
              <a:lnSpc>
                <a:spcPct val="100000"/>
              </a:lnSpc>
              <a:buNone/>
            </a:pPr>
            <a:r>
              <a:rPr lang="cs-CZ" altLang="cs-CZ" dirty="0"/>
              <a:t>								</a:t>
            </a:r>
          </a:p>
          <a:p>
            <a:pPr marL="72000" indent="0">
              <a:lnSpc>
                <a:spcPct val="100000"/>
              </a:lnSpc>
              <a:buNone/>
            </a:pPr>
            <a:r>
              <a:rPr lang="cs-CZ" altLang="cs-CZ" dirty="0"/>
              <a:t>Za tuto směnku zaplaťte dne 4. 12. 2019 Karlovi </a:t>
            </a:r>
            <a:r>
              <a:rPr lang="cs-CZ" altLang="cs-CZ" dirty="0" err="1"/>
              <a:t>Remiášovi</a:t>
            </a:r>
            <a:r>
              <a:rPr lang="cs-CZ" altLang="cs-CZ" dirty="0"/>
              <a:t> částku padesát tisíc korun.</a:t>
            </a:r>
          </a:p>
          <a:p>
            <a:pPr marL="72000" indent="0">
              <a:lnSpc>
                <a:spcPct val="100000"/>
              </a:lnSpc>
              <a:buNone/>
            </a:pPr>
            <a:r>
              <a:rPr lang="cs-CZ" altLang="cs-CZ" dirty="0"/>
              <a:t> </a:t>
            </a:r>
          </a:p>
          <a:p>
            <a:pPr marL="72000" indent="0">
              <a:lnSpc>
                <a:spcPct val="100000"/>
              </a:lnSpc>
              <a:buNone/>
            </a:pPr>
            <a:r>
              <a:rPr lang="cs-CZ" altLang="cs-CZ" dirty="0"/>
              <a:t>Směnečník : Jan Smělý</a:t>
            </a:r>
          </a:p>
          <a:p>
            <a:pPr marL="72000" indent="0">
              <a:lnSpc>
                <a:spcPct val="100000"/>
              </a:lnSpc>
              <a:buNone/>
            </a:pPr>
            <a:r>
              <a:rPr lang="cs-CZ" altLang="cs-CZ" dirty="0"/>
              <a:t>Olomouc</a:t>
            </a:r>
          </a:p>
          <a:p>
            <a:pPr marL="72000" indent="0">
              <a:lnSpc>
                <a:spcPct val="100000"/>
              </a:lnSpc>
              <a:buNone/>
            </a:pPr>
            <a:r>
              <a:rPr lang="cs-CZ" altLang="cs-CZ" dirty="0"/>
              <a:t> </a:t>
            </a:r>
          </a:p>
          <a:p>
            <a:pPr marL="72000" indent="0">
              <a:lnSpc>
                <a:spcPct val="100000"/>
              </a:lnSpc>
              <a:buNone/>
            </a:pPr>
            <a:r>
              <a:rPr lang="cs-CZ" altLang="cs-CZ" dirty="0"/>
              <a:t>Místo splatnosti: Brno				</a:t>
            </a:r>
            <a:r>
              <a:rPr lang="cs-CZ" altLang="cs-CZ" dirty="0">
                <a:latin typeface="Vladimir Script" panose="03050402040407070305" pitchFamily="66" charset="0"/>
              </a:rPr>
              <a:t>Jan Vystavil</a:t>
            </a:r>
          </a:p>
          <a:p>
            <a:pPr>
              <a:lnSpc>
                <a:spcPct val="100000"/>
              </a:lnSpc>
            </a:pPr>
            <a:r>
              <a:rPr lang="cs-CZ" altLang="cs-CZ" dirty="0"/>
              <a:t>							(podpis)	</a:t>
            </a:r>
          </a:p>
          <a:p>
            <a:pPr eaLnBrk="1" hangingPunct="1">
              <a:lnSpc>
                <a:spcPct val="100000"/>
              </a:lnSpc>
            </a:pPr>
            <a:endParaRPr lang="cs-CZ" altLang="cs-CZ" dirty="0">
              <a:solidFill>
                <a:schemeClr val="bg1"/>
              </a:solidFill>
            </a:endParaRPr>
          </a:p>
          <a:p>
            <a:pPr eaLnBrk="1" hangingPunct="1">
              <a:lnSpc>
                <a:spcPct val="100000"/>
              </a:lnSpc>
            </a:pPr>
            <a:endParaRPr lang="en-US" altLang="cs-CZ" dirty="0"/>
          </a:p>
        </p:txBody>
      </p:sp>
    </p:spTree>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004EAEC1AECDD479F0913B1E9074F3F" ma:contentTypeVersion="14" ma:contentTypeDescription="Vytvoří nový dokument" ma:contentTypeScope="" ma:versionID="69b7f9fa35d6a35e56792185313e91e9">
  <xsd:schema xmlns:xsd="http://www.w3.org/2001/XMLSchema" xmlns:xs="http://www.w3.org/2001/XMLSchema" xmlns:p="http://schemas.microsoft.com/office/2006/metadata/properties" xmlns:ns3="ab5b59dc-8ad3-4911-993d-fbbf83e36f6e" xmlns:ns4="ee152243-e15d-4d21-aebe-9aec54bd7914" targetNamespace="http://schemas.microsoft.com/office/2006/metadata/properties" ma:root="true" ma:fieldsID="da2f274051be9a568e90bd6566c90d3e" ns3:_="" ns4:_="">
    <xsd:import namespace="ab5b59dc-8ad3-4911-993d-fbbf83e36f6e"/>
    <xsd:import namespace="ee152243-e15d-4d21-aebe-9aec54bd79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5b59dc-8ad3-4911-993d-fbbf83e36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152243-e15d-4d21-aebe-9aec54bd7914"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7D79FF-1269-47EC-8901-092D6AA37F32}">
  <ds:schemaRefs>
    <ds:schemaRef ds:uri="http://schemas.microsoft.com/office/2006/documentManagement/types"/>
    <ds:schemaRef ds:uri="http://purl.org/dc/terms/"/>
    <ds:schemaRef ds:uri="http://www.w3.org/XML/1998/namespace"/>
    <ds:schemaRef ds:uri="http://purl.org/dc/dcmitype/"/>
    <ds:schemaRef ds:uri="ab5b59dc-8ad3-4911-993d-fbbf83e36f6e"/>
    <ds:schemaRef ds:uri="http://schemas.openxmlformats.org/package/2006/metadata/core-properties"/>
    <ds:schemaRef ds:uri="http://schemas.microsoft.com/office/infopath/2007/PartnerControls"/>
    <ds:schemaRef ds:uri="ee152243-e15d-4d21-aebe-9aec54bd7914"/>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F5BDF8CA-B394-4627-86F9-3AA3B3B3F5EF}">
  <ds:schemaRefs>
    <ds:schemaRef ds:uri="http://schemas.microsoft.com/sharepoint/v3/contenttype/forms"/>
  </ds:schemaRefs>
</ds:datastoreItem>
</file>

<file path=customXml/itemProps3.xml><?xml version="1.0" encoding="utf-8"?>
<ds:datastoreItem xmlns:ds="http://schemas.openxmlformats.org/officeDocument/2006/customXml" ds:itemID="{C7DD0EAD-CE9C-4D74-B785-C66A1CD26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5b59dc-8ad3-4911-993d-fbbf83e36f6e"/>
    <ds:schemaRef ds:uri="ee152243-e15d-4d21-aebe-9aec54bd79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prezentace-law-cz</Template>
  <TotalTime>1297</TotalTime>
  <Words>7162</Words>
  <Application>Microsoft Office PowerPoint</Application>
  <PresentationFormat>Širokoúhlá obrazovka</PresentationFormat>
  <Paragraphs>516</Paragraphs>
  <Slides>80</Slides>
  <Notes>43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80</vt:i4>
      </vt:variant>
    </vt:vector>
  </HeadingPairs>
  <TitlesOfParts>
    <vt:vector size="86" baseType="lpstr">
      <vt:lpstr>Arial</vt:lpstr>
      <vt:lpstr>Tahoma</vt:lpstr>
      <vt:lpstr>Vladimir Script</vt:lpstr>
      <vt:lpstr>Wingdings</vt:lpstr>
      <vt:lpstr>Wingdings 3</vt:lpstr>
      <vt:lpstr>Prezentace_MU_CZ</vt:lpstr>
      <vt:lpstr> Náležitosti směnky   </vt:lpstr>
      <vt:lpstr>Opakování: základní konstelace vlastní směnky</vt:lpstr>
      <vt:lpstr>Vzorový formulář</vt:lpstr>
      <vt:lpstr>Základní konstelace cizí směnky</vt:lpstr>
      <vt:lpstr>Vzorový formulář cizí směnky</vt:lpstr>
      <vt:lpstr>Systematika účastníků směnky</vt:lpstr>
      <vt:lpstr>Postavení výstavce vlastní směnky</vt:lpstr>
      <vt:lpstr>Postavení výstavce cizí směnky</vt:lpstr>
      <vt:lpstr>Příklad cizí směnky (neakceptované)</vt:lpstr>
      <vt:lpstr>Redukce účastníků základní cizí směnky</vt:lpstr>
      <vt:lpstr>Příklad cizí směnky na vlastní řad výstavce</vt:lpstr>
      <vt:lpstr>Příklad cizí směnky na vlastní řad výstavce</vt:lpstr>
      <vt:lpstr>Zastřená směnka vlastní</vt:lpstr>
      <vt:lpstr>Příklad zastřené směnky vlastní</vt:lpstr>
      <vt:lpstr>Naivní představy o výkladu</vt:lpstr>
      <vt:lpstr>Realita…</vt:lpstr>
      <vt:lpstr>Sadismus směnečné přísnosti</vt:lpstr>
      <vt:lpstr>Objektivní výklad vždy?</vt:lpstr>
      <vt:lpstr>Objektivní výklad vždy?</vt:lpstr>
      <vt:lpstr>Objektivní výklad není samoúčelný</vt:lpstr>
      <vt:lpstr>Preference platnosti?</vt:lpstr>
      <vt:lpstr>Předpoklady aplikace podpůrných ustanovení</vt:lpstr>
      <vt:lpstr>Derogace pravidla contra proferentem</vt:lpstr>
      <vt:lpstr>Fakultativní pravdivost údajů</vt:lpstr>
      <vt:lpstr>Fakultativní pravdivost údajů II</vt:lpstr>
      <vt:lpstr>Substrát směnky</vt:lpstr>
      <vt:lpstr>Psací náčiní, druh písma</vt:lpstr>
      <vt:lpstr>Přívěsek</vt:lpstr>
      <vt:lpstr>Směnečné formuláře</vt:lpstr>
      <vt:lpstr>Výhody a nevýhody formulářů</vt:lpstr>
      <vt:lpstr>Formulář v. doplňovaný text</vt:lpstr>
      <vt:lpstr>Formulář v. doplňovaný text</vt:lpstr>
      <vt:lpstr>Pozoruhodné chápání formulářů</vt:lpstr>
      <vt:lpstr>Vyšší bere?</vt:lpstr>
      <vt:lpstr>NS sp. zn. 29 Cdo 1216/2014</vt:lpstr>
      <vt:lpstr>Rámečky….</vt:lpstr>
      <vt:lpstr>Řádění osmého senátu</vt:lpstr>
      <vt:lpstr>Dobré úmysly na počátku</vt:lpstr>
      <vt:lpstr>SRN a rámečky</vt:lpstr>
      <vt:lpstr>Rámečky u NS</vt:lpstr>
      <vt:lpstr>Rámečky u NS</vt:lpstr>
      <vt:lpstr>Rámečky u Ústavního soudu</vt:lpstr>
      <vt:lpstr>Konverze neplatné směnky?</vt:lpstr>
      <vt:lpstr>Katalog náležitostí čl. I § 1 a § 75</vt:lpstr>
      <vt:lpstr>Aprobované modifikace textu</vt:lpstr>
      <vt:lpstr>Místní a časové pořadí náležitostí Autorství textu</vt:lpstr>
      <vt:lpstr>Označení za směnku (směnečná klauzule</vt:lpstr>
      <vt:lpstr>Jazyk směnky</vt:lpstr>
      <vt:lpstr>Jazyk směnky</vt:lpstr>
      <vt:lpstr>Platební příkaz – VS v Praze jako přísný češtinář</vt:lpstr>
      <vt:lpstr>Platební příkaz – zdravý rozum na NS</vt:lpstr>
      <vt:lpstr>Slib/příkaz prostý podmínek</vt:lpstr>
      <vt:lpstr>Směnečná suma</vt:lpstr>
      <vt:lpstr>Problémy se slovním vyjádřením?</vt:lpstr>
      <vt:lpstr>Úroky</vt:lpstr>
      <vt:lpstr>Trasát (směnečník) a údaje o něm</vt:lpstr>
      <vt:lpstr>Splatnost</vt:lpstr>
      <vt:lpstr>Splatnost „do…“</vt:lpstr>
      <vt:lpstr>Nešlo by to přeci jen?</vt:lpstr>
      <vt:lpstr>K platnost směnky se splatností s přesností vyšší než na dny</vt:lpstr>
      <vt:lpstr>K platnost směnky se splatností s přesností vyšší než na dny</vt:lpstr>
      <vt:lpstr>Den vystavení = den splatnosti</vt:lpstr>
      <vt:lpstr>Místo placení</vt:lpstr>
      <vt:lpstr>Zákonné platební místo</vt:lpstr>
      <vt:lpstr>Domicilát</vt:lpstr>
      <vt:lpstr>Neurčitost místa?</vt:lpstr>
      <vt:lpstr>Domiciliát</vt:lpstr>
      <vt:lpstr>Místo platební</vt:lpstr>
      <vt:lpstr>Směnky lokalizované k věřiteli</vt:lpstr>
      <vt:lpstr>Více provozoven</vt:lpstr>
      <vt:lpstr>Splatnost v „České republice“ NEOBHAJITELNÉ ROZHODNUTÍ</vt:lpstr>
      <vt:lpstr>Remitent a jeho identifikace</vt:lpstr>
      <vt:lpstr>Údaj směnečníka ve vlastní směnce</vt:lpstr>
      <vt:lpstr>Datum a místo vystavení směnky</vt:lpstr>
      <vt:lpstr>Datum a místo vystavení směnky</vt:lpstr>
      <vt:lpstr>Podpis výstavce</vt:lpstr>
      <vt:lpstr>Podpis výstavce</vt:lpstr>
      <vt:lpstr>Oprávnění k podpisu směnky podle § 430 OZ</vt:lpstr>
      <vt:lpstr>Deskriptivní v. normativní ambice rozhodování</vt:lpstr>
      <vt:lpstr>Komparace s německou úpravou</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Kotásek</dc:creator>
  <cp:lastModifiedBy>Josef Kotásek</cp:lastModifiedBy>
  <cp:revision>179</cp:revision>
  <cp:lastPrinted>1601-01-01T00:00:00Z</cp:lastPrinted>
  <dcterms:created xsi:type="dcterms:W3CDTF">2019-10-11T08:57:52Z</dcterms:created>
  <dcterms:modified xsi:type="dcterms:W3CDTF">2022-10-12T07:50:38Z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0x010100D004EAEC1AECDD479F0913B1E9074F3F</vt:lpwstr>
  </property>
</Properties>
</file>